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sldIdLst>
    <p:sldId id="386" r:id="rId2"/>
    <p:sldId id="387" r:id="rId3"/>
    <p:sldId id="312" r:id="rId4"/>
    <p:sldId id="313" r:id="rId5"/>
    <p:sldId id="317" r:id="rId6"/>
    <p:sldId id="321" r:id="rId7"/>
    <p:sldId id="322" r:id="rId8"/>
    <p:sldId id="344" r:id="rId9"/>
    <p:sldId id="345" r:id="rId10"/>
    <p:sldId id="346" r:id="rId11"/>
    <p:sldId id="323" r:id="rId12"/>
    <p:sldId id="324" r:id="rId13"/>
    <p:sldId id="325" r:id="rId14"/>
    <p:sldId id="326" r:id="rId15"/>
    <p:sldId id="388" r:id="rId16"/>
    <p:sldId id="328" r:id="rId17"/>
    <p:sldId id="331" r:id="rId18"/>
    <p:sldId id="332" r:id="rId19"/>
    <p:sldId id="333" r:id="rId20"/>
    <p:sldId id="334" r:id="rId21"/>
    <p:sldId id="335" r:id="rId22"/>
    <p:sldId id="336" r:id="rId23"/>
    <p:sldId id="389" r:id="rId24"/>
    <p:sldId id="390" r:id="rId25"/>
    <p:sldId id="339" r:id="rId26"/>
    <p:sldId id="340" r:id="rId27"/>
    <p:sldId id="379" r:id="rId28"/>
    <p:sldId id="341" r:id="rId29"/>
    <p:sldId id="380" r:id="rId30"/>
    <p:sldId id="342" r:id="rId31"/>
    <p:sldId id="381" r:id="rId32"/>
    <p:sldId id="343" r:id="rId33"/>
    <p:sldId id="382" r:id="rId34"/>
    <p:sldId id="383" r:id="rId35"/>
    <p:sldId id="384" r:id="rId36"/>
    <p:sldId id="385" r:id="rId37"/>
    <p:sldId id="31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315" y="67"/>
      </p:cViewPr>
      <p:guideLst>
        <p:guide orient="horz" pos="4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6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VPL</c:v>
                </c:pt>
              </c:strCache>
            </c:strRef>
          </c:tx>
          <c:cat>
            <c:numRef>
              <c:f>Plan1!$A$2:$A$21002</c:f>
              <c:numCache>
                <c:formatCode>0.0%</c:formatCode>
                <c:ptCount val="2100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7.000000000000001E-4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1.4000000000000002E-3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1.7000000000000001E-3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2.8000000000000004E-3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3.4000000000000002E-3</c:v>
                </c:pt>
                <c:pt idx="35">
                  <c:v>3.4999999999999996E-3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3.9000000000000003E-3</c:v>
                </c:pt>
                <c:pt idx="40">
                  <c:v>4.0000000000000001E-3</c:v>
                </c:pt>
                <c:pt idx="41">
                  <c:v>4.0999999999999995E-3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4.5000000000000005E-3</c:v>
                </c:pt>
                <c:pt idx="46">
                  <c:v>4.5999999999999999E-3</c:v>
                </c:pt>
                <c:pt idx="47">
                  <c:v>4.6999999999999993E-3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5.5000000000000005E-3</c:v>
                </c:pt>
                <c:pt idx="56">
                  <c:v>5.6000000000000008E-3</c:v>
                </c:pt>
                <c:pt idx="57">
                  <c:v>5.6999999999999993E-3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6.0999999999999995E-3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6.5000000000000006E-3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6.8000000000000005E-3</c:v>
                </c:pt>
                <c:pt idx="69">
                  <c:v>6.8999999999999999E-3</c:v>
                </c:pt>
                <c:pt idx="70">
                  <c:v>6.9999999999999993E-3</c:v>
                </c:pt>
                <c:pt idx="71">
                  <c:v>7.0999999999999995E-3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7.8000000000000005E-3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8.1000000000000013E-3</c:v>
                </c:pt>
                <c:pt idx="82">
                  <c:v>8.199999999999999E-3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9.0000000000000011E-3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9.300000000000001E-3</c:v>
                </c:pt>
                <c:pt idx="94">
                  <c:v>9.3999999999999986E-3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9.8999999999999991E-3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1.0700000000000001E-2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1.1000000000000001E-2</c:v>
                </c:pt>
                <c:pt idx="111">
                  <c:v>1.11E-2</c:v>
                </c:pt>
                <c:pt idx="112">
                  <c:v>1.1200000000000002E-2</c:v>
                </c:pt>
                <c:pt idx="113">
                  <c:v>1.1299999999999999E-2</c:v>
                </c:pt>
                <c:pt idx="114">
                  <c:v>1.1399999999999999E-2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1.1699999999999999E-2</c:v>
                </c:pt>
                <c:pt idx="118">
                  <c:v>1.18E-2</c:v>
                </c:pt>
                <c:pt idx="119">
                  <c:v>1.1899999999999999E-2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1.2199999999999999E-2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1.3000000000000001E-2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1.3300000000000001E-2</c:v>
                </c:pt>
                <c:pt idx="134">
                  <c:v>1.34E-2</c:v>
                </c:pt>
                <c:pt idx="135">
                  <c:v>1.3500000000000002E-2</c:v>
                </c:pt>
                <c:pt idx="136">
                  <c:v>1.3600000000000001E-2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1.3999999999999999E-2</c:v>
                </c:pt>
                <c:pt idx="141">
                  <c:v>1.41E-2</c:v>
                </c:pt>
                <c:pt idx="142">
                  <c:v>1.4199999999999999E-2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1.4499999999999999E-2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1.5300000000000001E-2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1.5600000000000001E-2</c:v>
                </c:pt>
                <c:pt idx="157">
                  <c:v>1.5700000000000002E-2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1.6200000000000003E-2</c:v>
                </c:pt>
                <c:pt idx="163">
                  <c:v>1.6299999999999999E-2</c:v>
                </c:pt>
                <c:pt idx="164">
                  <c:v>1.6399999999999998E-2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1.8000000000000002E-2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1.8500000000000003E-2</c:v>
                </c:pt>
                <c:pt idx="186">
                  <c:v>1.8600000000000002E-2</c:v>
                </c:pt>
                <c:pt idx="187">
                  <c:v>1.8700000000000001E-2</c:v>
                </c:pt>
                <c:pt idx="188">
                  <c:v>1.8799999999999997E-2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1.9299999999999998E-2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1.9799999999999998E-2</c:v>
                </c:pt>
                <c:pt idx="199">
                  <c:v>1.9900000000000001E-2</c:v>
                </c:pt>
                <c:pt idx="200">
                  <c:v>0.02</c:v>
                </c:pt>
                <c:pt idx="201">
                  <c:v>2.0099999999999996E-2</c:v>
                </c:pt>
                <c:pt idx="202">
                  <c:v>2.0199999999999999E-2</c:v>
                </c:pt>
                <c:pt idx="203">
                  <c:v>2.0299999999999999E-2</c:v>
                </c:pt>
                <c:pt idx="204">
                  <c:v>2.0400000000000001E-2</c:v>
                </c:pt>
                <c:pt idx="205">
                  <c:v>2.0499999999999997E-2</c:v>
                </c:pt>
                <c:pt idx="206">
                  <c:v>2.06E-2</c:v>
                </c:pt>
                <c:pt idx="207">
                  <c:v>2.07E-2</c:v>
                </c:pt>
                <c:pt idx="208">
                  <c:v>2.0799999999999999E-2</c:v>
                </c:pt>
                <c:pt idx="209">
                  <c:v>2.0899999999999998E-2</c:v>
                </c:pt>
                <c:pt idx="210">
                  <c:v>2.1000000000000001E-2</c:v>
                </c:pt>
                <c:pt idx="211">
                  <c:v>2.1099999999999997E-2</c:v>
                </c:pt>
                <c:pt idx="212">
                  <c:v>2.12E-2</c:v>
                </c:pt>
                <c:pt idx="213">
                  <c:v>2.1299999999999999E-2</c:v>
                </c:pt>
                <c:pt idx="214">
                  <c:v>2.1400000000000002E-2</c:v>
                </c:pt>
                <c:pt idx="215">
                  <c:v>2.1499999999999998E-2</c:v>
                </c:pt>
                <c:pt idx="216">
                  <c:v>2.1600000000000001E-2</c:v>
                </c:pt>
                <c:pt idx="217">
                  <c:v>2.1700000000000001E-2</c:v>
                </c:pt>
                <c:pt idx="218">
                  <c:v>2.18E-2</c:v>
                </c:pt>
                <c:pt idx="219">
                  <c:v>2.1899999999999999E-2</c:v>
                </c:pt>
                <c:pt idx="220">
                  <c:v>2.2000000000000002E-2</c:v>
                </c:pt>
                <c:pt idx="221">
                  <c:v>2.2099999999999998E-2</c:v>
                </c:pt>
                <c:pt idx="222">
                  <c:v>2.2200000000000001E-2</c:v>
                </c:pt>
                <c:pt idx="223">
                  <c:v>2.23E-2</c:v>
                </c:pt>
                <c:pt idx="224">
                  <c:v>2.2400000000000003E-2</c:v>
                </c:pt>
                <c:pt idx="225">
                  <c:v>2.2499999999999999E-2</c:v>
                </c:pt>
                <c:pt idx="226">
                  <c:v>2.2599999999999999E-2</c:v>
                </c:pt>
                <c:pt idx="227">
                  <c:v>2.2700000000000001E-2</c:v>
                </c:pt>
                <c:pt idx="228">
                  <c:v>2.2799999999999997E-2</c:v>
                </c:pt>
                <c:pt idx="229">
                  <c:v>2.29E-2</c:v>
                </c:pt>
                <c:pt idx="230">
                  <c:v>2.3E-2</c:v>
                </c:pt>
                <c:pt idx="231">
                  <c:v>2.3099999999999999E-2</c:v>
                </c:pt>
                <c:pt idx="232">
                  <c:v>2.3199999999999998E-2</c:v>
                </c:pt>
                <c:pt idx="233">
                  <c:v>2.3300000000000001E-2</c:v>
                </c:pt>
                <c:pt idx="234">
                  <c:v>2.3399999999999997E-2</c:v>
                </c:pt>
                <c:pt idx="235">
                  <c:v>2.35E-2</c:v>
                </c:pt>
                <c:pt idx="236">
                  <c:v>2.3599999999999999E-2</c:v>
                </c:pt>
                <c:pt idx="237">
                  <c:v>2.3700000000000002E-2</c:v>
                </c:pt>
                <c:pt idx="238">
                  <c:v>2.3799999999999998E-2</c:v>
                </c:pt>
                <c:pt idx="239">
                  <c:v>2.3900000000000001E-2</c:v>
                </c:pt>
                <c:pt idx="240">
                  <c:v>2.4E-2</c:v>
                </c:pt>
                <c:pt idx="241">
                  <c:v>2.41E-2</c:v>
                </c:pt>
                <c:pt idx="242">
                  <c:v>2.4199999999999999E-2</c:v>
                </c:pt>
                <c:pt idx="243">
                  <c:v>2.4300000000000002E-2</c:v>
                </c:pt>
                <c:pt idx="244">
                  <c:v>2.4399999999999998E-2</c:v>
                </c:pt>
                <c:pt idx="245">
                  <c:v>2.4500000000000001E-2</c:v>
                </c:pt>
                <c:pt idx="246">
                  <c:v>2.46E-2</c:v>
                </c:pt>
                <c:pt idx="247">
                  <c:v>2.4700000000000003E-2</c:v>
                </c:pt>
                <c:pt idx="248">
                  <c:v>2.4799999999999999E-2</c:v>
                </c:pt>
                <c:pt idx="249">
                  <c:v>2.4900000000000002E-2</c:v>
                </c:pt>
                <c:pt idx="250">
                  <c:v>2.5000000000000001E-2</c:v>
                </c:pt>
                <c:pt idx="251">
                  <c:v>2.5099999999999997E-2</c:v>
                </c:pt>
                <c:pt idx="252">
                  <c:v>2.52E-2</c:v>
                </c:pt>
                <c:pt idx="253">
                  <c:v>2.53E-2</c:v>
                </c:pt>
                <c:pt idx="254">
                  <c:v>2.5399999999999999E-2</c:v>
                </c:pt>
                <c:pt idx="255">
                  <c:v>2.5499999999999998E-2</c:v>
                </c:pt>
                <c:pt idx="256">
                  <c:v>2.5600000000000001E-2</c:v>
                </c:pt>
                <c:pt idx="257">
                  <c:v>2.5699999999999997E-2</c:v>
                </c:pt>
                <c:pt idx="258">
                  <c:v>2.58E-2</c:v>
                </c:pt>
                <c:pt idx="259">
                  <c:v>2.5899999999999999E-2</c:v>
                </c:pt>
                <c:pt idx="260">
                  <c:v>2.6000000000000002E-2</c:v>
                </c:pt>
                <c:pt idx="261">
                  <c:v>2.6099999999999998E-2</c:v>
                </c:pt>
                <c:pt idx="262">
                  <c:v>2.6200000000000001E-2</c:v>
                </c:pt>
                <c:pt idx="263">
                  <c:v>2.63E-2</c:v>
                </c:pt>
                <c:pt idx="264">
                  <c:v>2.64E-2</c:v>
                </c:pt>
                <c:pt idx="265">
                  <c:v>2.6499999999999999E-2</c:v>
                </c:pt>
                <c:pt idx="266">
                  <c:v>2.6600000000000002E-2</c:v>
                </c:pt>
                <c:pt idx="267">
                  <c:v>2.6699999999999998E-2</c:v>
                </c:pt>
                <c:pt idx="268">
                  <c:v>2.6800000000000001E-2</c:v>
                </c:pt>
                <c:pt idx="269">
                  <c:v>2.69E-2</c:v>
                </c:pt>
                <c:pt idx="270">
                  <c:v>2.7000000000000003E-2</c:v>
                </c:pt>
                <c:pt idx="271">
                  <c:v>2.7099999999999999E-2</c:v>
                </c:pt>
                <c:pt idx="272">
                  <c:v>2.7200000000000002E-2</c:v>
                </c:pt>
                <c:pt idx="273">
                  <c:v>2.7300000000000001E-2</c:v>
                </c:pt>
                <c:pt idx="274">
                  <c:v>2.7400000000000001E-2</c:v>
                </c:pt>
                <c:pt idx="275">
                  <c:v>2.75E-2</c:v>
                </c:pt>
                <c:pt idx="276">
                  <c:v>2.76E-2</c:v>
                </c:pt>
                <c:pt idx="277">
                  <c:v>2.7699999999999999E-2</c:v>
                </c:pt>
                <c:pt idx="278">
                  <c:v>2.7799999999999998E-2</c:v>
                </c:pt>
                <c:pt idx="279">
                  <c:v>2.7900000000000001E-2</c:v>
                </c:pt>
                <c:pt idx="280">
                  <c:v>2.7999999999999997E-2</c:v>
                </c:pt>
                <c:pt idx="281">
                  <c:v>2.81E-2</c:v>
                </c:pt>
                <c:pt idx="282">
                  <c:v>2.8199999999999999E-2</c:v>
                </c:pt>
                <c:pt idx="283">
                  <c:v>2.8300000000000002E-2</c:v>
                </c:pt>
                <c:pt idx="284">
                  <c:v>2.8399999999999998E-2</c:v>
                </c:pt>
                <c:pt idx="285">
                  <c:v>2.8500000000000001E-2</c:v>
                </c:pt>
                <c:pt idx="286">
                  <c:v>2.86E-2</c:v>
                </c:pt>
                <c:pt idx="287">
                  <c:v>2.87E-2</c:v>
                </c:pt>
                <c:pt idx="288">
                  <c:v>2.8799999999999999E-2</c:v>
                </c:pt>
                <c:pt idx="289">
                  <c:v>2.8900000000000002E-2</c:v>
                </c:pt>
                <c:pt idx="290">
                  <c:v>2.8999999999999998E-2</c:v>
                </c:pt>
                <c:pt idx="291">
                  <c:v>2.9100000000000001E-2</c:v>
                </c:pt>
                <c:pt idx="292">
                  <c:v>2.92E-2</c:v>
                </c:pt>
                <c:pt idx="293">
                  <c:v>2.9300000000000003E-2</c:v>
                </c:pt>
                <c:pt idx="294">
                  <c:v>2.9399999999999999E-2</c:v>
                </c:pt>
                <c:pt idx="295">
                  <c:v>2.9500000000000002E-2</c:v>
                </c:pt>
                <c:pt idx="296">
                  <c:v>2.9600000000000001E-2</c:v>
                </c:pt>
                <c:pt idx="297">
                  <c:v>2.9700000000000001E-2</c:v>
                </c:pt>
                <c:pt idx="298">
                  <c:v>2.98E-2</c:v>
                </c:pt>
                <c:pt idx="299">
                  <c:v>2.9900000000000003E-2</c:v>
                </c:pt>
                <c:pt idx="300">
                  <c:v>0.03</c:v>
                </c:pt>
                <c:pt idx="301">
                  <c:v>3.0099999999999998E-2</c:v>
                </c:pt>
                <c:pt idx="302">
                  <c:v>3.0200000000000001E-2</c:v>
                </c:pt>
                <c:pt idx="303">
                  <c:v>3.0299999999999997E-2</c:v>
                </c:pt>
                <c:pt idx="304">
                  <c:v>3.04E-2</c:v>
                </c:pt>
                <c:pt idx="305">
                  <c:v>3.0499999999999999E-2</c:v>
                </c:pt>
                <c:pt idx="306">
                  <c:v>3.0600000000000002E-2</c:v>
                </c:pt>
                <c:pt idx="307">
                  <c:v>3.0699999999999998E-2</c:v>
                </c:pt>
                <c:pt idx="308">
                  <c:v>3.0800000000000001E-2</c:v>
                </c:pt>
                <c:pt idx="309">
                  <c:v>3.0899999999999997E-2</c:v>
                </c:pt>
                <c:pt idx="310">
                  <c:v>3.1E-2</c:v>
                </c:pt>
                <c:pt idx="311">
                  <c:v>3.1099999999999999E-2</c:v>
                </c:pt>
                <c:pt idx="312">
                  <c:v>3.1200000000000002E-2</c:v>
                </c:pt>
                <c:pt idx="313">
                  <c:v>3.1300000000000001E-2</c:v>
                </c:pt>
                <c:pt idx="314">
                  <c:v>3.1400000000000004E-2</c:v>
                </c:pt>
                <c:pt idx="315">
                  <c:v>3.15E-2</c:v>
                </c:pt>
                <c:pt idx="316">
                  <c:v>3.1600000000000003E-2</c:v>
                </c:pt>
                <c:pt idx="317">
                  <c:v>3.1699999999999999E-2</c:v>
                </c:pt>
                <c:pt idx="318">
                  <c:v>3.1800000000000002E-2</c:v>
                </c:pt>
                <c:pt idx="319">
                  <c:v>3.1899999999999998E-2</c:v>
                </c:pt>
                <c:pt idx="320">
                  <c:v>3.2000000000000001E-2</c:v>
                </c:pt>
                <c:pt idx="321">
                  <c:v>3.2099999999999997E-2</c:v>
                </c:pt>
                <c:pt idx="322">
                  <c:v>3.2199999999999999E-2</c:v>
                </c:pt>
                <c:pt idx="323">
                  <c:v>3.2300000000000002E-2</c:v>
                </c:pt>
                <c:pt idx="324">
                  <c:v>3.2400000000000005E-2</c:v>
                </c:pt>
                <c:pt idx="325">
                  <c:v>3.2500000000000001E-2</c:v>
                </c:pt>
                <c:pt idx="326">
                  <c:v>3.2599999999999997E-2</c:v>
                </c:pt>
                <c:pt idx="327">
                  <c:v>3.27E-2</c:v>
                </c:pt>
                <c:pt idx="328">
                  <c:v>3.2799999999999996E-2</c:v>
                </c:pt>
                <c:pt idx="329">
                  <c:v>3.2899999999999999E-2</c:v>
                </c:pt>
                <c:pt idx="330">
                  <c:v>3.3000000000000002E-2</c:v>
                </c:pt>
                <c:pt idx="331">
                  <c:v>3.3099999999999997E-2</c:v>
                </c:pt>
                <c:pt idx="332">
                  <c:v>3.32E-2</c:v>
                </c:pt>
                <c:pt idx="333">
                  <c:v>3.3300000000000003E-2</c:v>
                </c:pt>
                <c:pt idx="334">
                  <c:v>3.3399999999999999E-2</c:v>
                </c:pt>
                <c:pt idx="335">
                  <c:v>3.3500000000000002E-2</c:v>
                </c:pt>
                <c:pt idx="336">
                  <c:v>3.3599999999999998E-2</c:v>
                </c:pt>
                <c:pt idx="337">
                  <c:v>3.3700000000000001E-2</c:v>
                </c:pt>
                <c:pt idx="338">
                  <c:v>3.3799999999999997E-2</c:v>
                </c:pt>
                <c:pt idx="339">
                  <c:v>3.39E-2</c:v>
                </c:pt>
                <c:pt idx="340">
                  <c:v>3.4000000000000002E-2</c:v>
                </c:pt>
                <c:pt idx="341">
                  <c:v>3.4099999999999998E-2</c:v>
                </c:pt>
                <c:pt idx="342">
                  <c:v>3.4200000000000001E-2</c:v>
                </c:pt>
                <c:pt idx="343">
                  <c:v>3.4300000000000004E-2</c:v>
                </c:pt>
                <c:pt idx="344">
                  <c:v>3.44E-2</c:v>
                </c:pt>
                <c:pt idx="345">
                  <c:v>3.4500000000000003E-2</c:v>
                </c:pt>
                <c:pt idx="346">
                  <c:v>3.4599999999999999E-2</c:v>
                </c:pt>
                <c:pt idx="347">
                  <c:v>3.4700000000000002E-2</c:v>
                </c:pt>
                <c:pt idx="348">
                  <c:v>3.4799999999999998E-2</c:v>
                </c:pt>
                <c:pt idx="349">
                  <c:v>3.49E-2</c:v>
                </c:pt>
                <c:pt idx="350">
                  <c:v>3.5000000000000003E-2</c:v>
                </c:pt>
                <c:pt idx="351">
                  <c:v>3.5099999999999999E-2</c:v>
                </c:pt>
                <c:pt idx="352">
                  <c:v>3.5200000000000002E-2</c:v>
                </c:pt>
                <c:pt idx="353">
                  <c:v>3.5299999999999998E-2</c:v>
                </c:pt>
                <c:pt idx="354">
                  <c:v>3.5400000000000001E-2</c:v>
                </c:pt>
                <c:pt idx="355">
                  <c:v>3.5499999999999997E-2</c:v>
                </c:pt>
                <c:pt idx="356">
                  <c:v>3.56E-2</c:v>
                </c:pt>
                <c:pt idx="357">
                  <c:v>3.5699999999999996E-2</c:v>
                </c:pt>
                <c:pt idx="358">
                  <c:v>3.5799999999999998E-2</c:v>
                </c:pt>
                <c:pt idx="359">
                  <c:v>3.5900000000000001E-2</c:v>
                </c:pt>
                <c:pt idx="360">
                  <c:v>3.6000000000000004E-2</c:v>
                </c:pt>
                <c:pt idx="361">
                  <c:v>3.61E-2</c:v>
                </c:pt>
                <c:pt idx="362">
                  <c:v>3.6200000000000003E-2</c:v>
                </c:pt>
                <c:pt idx="363">
                  <c:v>3.6299999999999999E-2</c:v>
                </c:pt>
                <c:pt idx="364">
                  <c:v>3.6400000000000002E-2</c:v>
                </c:pt>
                <c:pt idx="365">
                  <c:v>3.6499999999999998E-2</c:v>
                </c:pt>
                <c:pt idx="366">
                  <c:v>3.6600000000000001E-2</c:v>
                </c:pt>
                <c:pt idx="367">
                  <c:v>3.6699999999999997E-2</c:v>
                </c:pt>
                <c:pt idx="368">
                  <c:v>3.6799999999999999E-2</c:v>
                </c:pt>
                <c:pt idx="369">
                  <c:v>3.6900000000000002E-2</c:v>
                </c:pt>
                <c:pt idx="370">
                  <c:v>3.7000000000000005E-2</c:v>
                </c:pt>
                <c:pt idx="371">
                  <c:v>3.7100000000000001E-2</c:v>
                </c:pt>
                <c:pt idx="372">
                  <c:v>3.7200000000000004E-2</c:v>
                </c:pt>
                <c:pt idx="373">
                  <c:v>3.73E-2</c:v>
                </c:pt>
                <c:pt idx="374">
                  <c:v>3.7400000000000003E-2</c:v>
                </c:pt>
                <c:pt idx="375">
                  <c:v>3.7499999999999999E-2</c:v>
                </c:pt>
                <c:pt idx="376">
                  <c:v>3.7599999999999995E-2</c:v>
                </c:pt>
                <c:pt idx="377">
                  <c:v>3.7699999999999997E-2</c:v>
                </c:pt>
                <c:pt idx="378">
                  <c:v>3.78E-2</c:v>
                </c:pt>
                <c:pt idx="379">
                  <c:v>3.7900000000000003E-2</c:v>
                </c:pt>
                <c:pt idx="380">
                  <c:v>3.7999999999999999E-2</c:v>
                </c:pt>
                <c:pt idx="381">
                  <c:v>3.8100000000000002E-2</c:v>
                </c:pt>
                <c:pt idx="382">
                  <c:v>3.8199999999999998E-2</c:v>
                </c:pt>
                <c:pt idx="383">
                  <c:v>3.8300000000000001E-2</c:v>
                </c:pt>
                <c:pt idx="384">
                  <c:v>3.8399999999999997E-2</c:v>
                </c:pt>
                <c:pt idx="385">
                  <c:v>3.85E-2</c:v>
                </c:pt>
                <c:pt idx="386">
                  <c:v>3.8599999999999995E-2</c:v>
                </c:pt>
                <c:pt idx="387">
                  <c:v>3.8699999999999998E-2</c:v>
                </c:pt>
                <c:pt idx="388">
                  <c:v>3.8800000000000001E-2</c:v>
                </c:pt>
                <c:pt idx="389">
                  <c:v>3.8900000000000004E-2</c:v>
                </c:pt>
                <c:pt idx="390">
                  <c:v>3.9E-2</c:v>
                </c:pt>
                <c:pt idx="391">
                  <c:v>3.9100000000000003E-2</c:v>
                </c:pt>
                <c:pt idx="392">
                  <c:v>3.9199999999999999E-2</c:v>
                </c:pt>
                <c:pt idx="393">
                  <c:v>3.9300000000000002E-2</c:v>
                </c:pt>
                <c:pt idx="394">
                  <c:v>3.9399999999999998E-2</c:v>
                </c:pt>
                <c:pt idx="395">
                  <c:v>3.95E-2</c:v>
                </c:pt>
                <c:pt idx="396">
                  <c:v>3.9599999999999996E-2</c:v>
                </c:pt>
                <c:pt idx="397">
                  <c:v>3.9699999999999999E-2</c:v>
                </c:pt>
                <c:pt idx="398">
                  <c:v>3.9800000000000002E-2</c:v>
                </c:pt>
                <c:pt idx="399">
                  <c:v>3.9900000000000005E-2</c:v>
                </c:pt>
                <c:pt idx="400">
                  <c:v>0.04</c:v>
                </c:pt>
                <c:pt idx="401">
                  <c:v>4.0099999999999997E-2</c:v>
                </c:pt>
                <c:pt idx="402">
                  <c:v>4.0199999999999993E-2</c:v>
                </c:pt>
                <c:pt idx="403">
                  <c:v>4.0300000000000002E-2</c:v>
                </c:pt>
                <c:pt idx="404">
                  <c:v>4.0399999999999998E-2</c:v>
                </c:pt>
                <c:pt idx="405">
                  <c:v>4.0500000000000001E-2</c:v>
                </c:pt>
                <c:pt idx="406">
                  <c:v>4.0599999999999997E-2</c:v>
                </c:pt>
                <c:pt idx="407">
                  <c:v>4.07E-2</c:v>
                </c:pt>
                <c:pt idx="408">
                  <c:v>4.0800000000000003E-2</c:v>
                </c:pt>
                <c:pt idx="409">
                  <c:v>4.0899999999999999E-2</c:v>
                </c:pt>
                <c:pt idx="410">
                  <c:v>4.0999999999999995E-2</c:v>
                </c:pt>
                <c:pt idx="411">
                  <c:v>4.1100000000000005E-2</c:v>
                </c:pt>
                <c:pt idx="412">
                  <c:v>4.1200000000000001E-2</c:v>
                </c:pt>
                <c:pt idx="413">
                  <c:v>4.1299999999999996E-2</c:v>
                </c:pt>
                <c:pt idx="414">
                  <c:v>4.1399999999999999E-2</c:v>
                </c:pt>
                <c:pt idx="415">
                  <c:v>4.1500000000000002E-2</c:v>
                </c:pt>
                <c:pt idx="416">
                  <c:v>4.1599999999999998E-2</c:v>
                </c:pt>
                <c:pt idx="417">
                  <c:v>4.1700000000000001E-2</c:v>
                </c:pt>
                <c:pt idx="418">
                  <c:v>4.1799999999999997E-2</c:v>
                </c:pt>
                <c:pt idx="419">
                  <c:v>4.1900000000000007E-2</c:v>
                </c:pt>
                <c:pt idx="420">
                  <c:v>4.2000000000000003E-2</c:v>
                </c:pt>
                <c:pt idx="421">
                  <c:v>4.2099999999999999E-2</c:v>
                </c:pt>
                <c:pt idx="422">
                  <c:v>4.2199999999999994E-2</c:v>
                </c:pt>
                <c:pt idx="423">
                  <c:v>4.2300000000000004E-2</c:v>
                </c:pt>
                <c:pt idx="424">
                  <c:v>4.24E-2</c:v>
                </c:pt>
                <c:pt idx="425">
                  <c:v>4.2500000000000003E-2</c:v>
                </c:pt>
                <c:pt idx="426">
                  <c:v>4.2599999999999999E-2</c:v>
                </c:pt>
                <c:pt idx="427">
                  <c:v>4.2699999999999995E-2</c:v>
                </c:pt>
                <c:pt idx="428">
                  <c:v>4.2800000000000005E-2</c:v>
                </c:pt>
                <c:pt idx="429">
                  <c:v>4.2900000000000001E-2</c:v>
                </c:pt>
                <c:pt idx="430">
                  <c:v>4.2999999999999997E-2</c:v>
                </c:pt>
                <c:pt idx="431">
                  <c:v>4.3099999999999999E-2</c:v>
                </c:pt>
                <c:pt idx="432">
                  <c:v>4.3200000000000002E-2</c:v>
                </c:pt>
                <c:pt idx="433">
                  <c:v>4.3299999999999998E-2</c:v>
                </c:pt>
                <c:pt idx="434">
                  <c:v>4.3400000000000001E-2</c:v>
                </c:pt>
                <c:pt idx="435">
                  <c:v>4.3499999999999997E-2</c:v>
                </c:pt>
                <c:pt idx="436">
                  <c:v>4.36E-2</c:v>
                </c:pt>
                <c:pt idx="437">
                  <c:v>4.3700000000000003E-2</c:v>
                </c:pt>
                <c:pt idx="438">
                  <c:v>4.3799999999999999E-2</c:v>
                </c:pt>
                <c:pt idx="439">
                  <c:v>4.3899999999999995E-2</c:v>
                </c:pt>
                <c:pt idx="440">
                  <c:v>4.4000000000000004E-2</c:v>
                </c:pt>
                <c:pt idx="441">
                  <c:v>4.41E-2</c:v>
                </c:pt>
                <c:pt idx="442">
                  <c:v>4.4199999999999996E-2</c:v>
                </c:pt>
                <c:pt idx="443">
                  <c:v>4.4299999999999999E-2</c:v>
                </c:pt>
                <c:pt idx="444">
                  <c:v>4.4400000000000002E-2</c:v>
                </c:pt>
                <c:pt idx="445">
                  <c:v>4.4500000000000005E-2</c:v>
                </c:pt>
                <c:pt idx="446">
                  <c:v>4.4600000000000001E-2</c:v>
                </c:pt>
                <c:pt idx="447">
                  <c:v>4.4699999999999997E-2</c:v>
                </c:pt>
                <c:pt idx="448">
                  <c:v>4.4800000000000006E-2</c:v>
                </c:pt>
                <c:pt idx="449">
                  <c:v>4.4900000000000002E-2</c:v>
                </c:pt>
                <c:pt idx="450">
                  <c:v>4.4999999999999998E-2</c:v>
                </c:pt>
                <c:pt idx="451">
                  <c:v>4.5100000000000001E-2</c:v>
                </c:pt>
                <c:pt idx="452">
                  <c:v>4.5199999999999997E-2</c:v>
                </c:pt>
                <c:pt idx="453">
                  <c:v>4.53E-2</c:v>
                </c:pt>
                <c:pt idx="454">
                  <c:v>4.5400000000000003E-2</c:v>
                </c:pt>
                <c:pt idx="455">
                  <c:v>4.5499999999999999E-2</c:v>
                </c:pt>
                <c:pt idx="456">
                  <c:v>4.5599999999999995E-2</c:v>
                </c:pt>
                <c:pt idx="457">
                  <c:v>4.5700000000000005E-2</c:v>
                </c:pt>
                <c:pt idx="458">
                  <c:v>4.58E-2</c:v>
                </c:pt>
                <c:pt idx="459">
                  <c:v>4.5899999999999996E-2</c:v>
                </c:pt>
                <c:pt idx="460">
                  <c:v>4.5999999999999999E-2</c:v>
                </c:pt>
                <c:pt idx="461">
                  <c:v>4.6100000000000002E-2</c:v>
                </c:pt>
                <c:pt idx="462">
                  <c:v>4.6199999999999998E-2</c:v>
                </c:pt>
                <c:pt idx="463">
                  <c:v>4.6300000000000001E-2</c:v>
                </c:pt>
                <c:pt idx="464">
                  <c:v>4.6399999999999997E-2</c:v>
                </c:pt>
                <c:pt idx="465">
                  <c:v>4.6500000000000007E-2</c:v>
                </c:pt>
                <c:pt idx="466">
                  <c:v>4.6600000000000003E-2</c:v>
                </c:pt>
                <c:pt idx="467">
                  <c:v>4.6699999999999998E-2</c:v>
                </c:pt>
                <c:pt idx="468">
                  <c:v>4.6799999999999994E-2</c:v>
                </c:pt>
                <c:pt idx="469">
                  <c:v>4.6900000000000004E-2</c:v>
                </c:pt>
                <c:pt idx="470">
                  <c:v>4.7E-2</c:v>
                </c:pt>
                <c:pt idx="471">
                  <c:v>4.7100000000000003E-2</c:v>
                </c:pt>
                <c:pt idx="472">
                  <c:v>4.7199999999999999E-2</c:v>
                </c:pt>
                <c:pt idx="473">
                  <c:v>4.7300000000000002E-2</c:v>
                </c:pt>
                <c:pt idx="474">
                  <c:v>4.7400000000000005E-2</c:v>
                </c:pt>
                <c:pt idx="475">
                  <c:v>4.7500000000000001E-2</c:v>
                </c:pt>
                <c:pt idx="476">
                  <c:v>4.7599999999999996E-2</c:v>
                </c:pt>
                <c:pt idx="477">
                  <c:v>4.7699999999999992E-2</c:v>
                </c:pt>
                <c:pt idx="478">
                  <c:v>4.7800000000000002E-2</c:v>
                </c:pt>
                <c:pt idx="479">
                  <c:v>4.7899999999999998E-2</c:v>
                </c:pt>
                <c:pt idx="480">
                  <c:v>4.8000000000000001E-2</c:v>
                </c:pt>
                <c:pt idx="481">
                  <c:v>4.8099999999999997E-2</c:v>
                </c:pt>
                <c:pt idx="482">
                  <c:v>4.82E-2</c:v>
                </c:pt>
                <c:pt idx="483">
                  <c:v>4.8300000000000003E-2</c:v>
                </c:pt>
                <c:pt idx="484">
                  <c:v>4.8399999999999999E-2</c:v>
                </c:pt>
                <c:pt idx="485">
                  <c:v>4.8499999999999995E-2</c:v>
                </c:pt>
                <c:pt idx="486">
                  <c:v>4.8600000000000004E-2</c:v>
                </c:pt>
                <c:pt idx="487">
                  <c:v>4.87E-2</c:v>
                </c:pt>
                <c:pt idx="488">
                  <c:v>4.8799999999999996E-2</c:v>
                </c:pt>
                <c:pt idx="489">
                  <c:v>4.8899999999999999E-2</c:v>
                </c:pt>
                <c:pt idx="490">
                  <c:v>4.9000000000000002E-2</c:v>
                </c:pt>
                <c:pt idx="491">
                  <c:v>4.9100000000000005E-2</c:v>
                </c:pt>
                <c:pt idx="492">
                  <c:v>4.9200000000000001E-2</c:v>
                </c:pt>
                <c:pt idx="493">
                  <c:v>4.9299999999999997E-2</c:v>
                </c:pt>
                <c:pt idx="494">
                  <c:v>4.9400000000000006E-2</c:v>
                </c:pt>
                <c:pt idx="495">
                  <c:v>4.9500000000000002E-2</c:v>
                </c:pt>
                <c:pt idx="496">
                  <c:v>4.9599999999999998E-2</c:v>
                </c:pt>
                <c:pt idx="497">
                  <c:v>4.9699999999999994E-2</c:v>
                </c:pt>
                <c:pt idx="498">
                  <c:v>4.9800000000000004E-2</c:v>
                </c:pt>
                <c:pt idx="499">
                  <c:v>4.99E-2</c:v>
                </c:pt>
                <c:pt idx="500">
                  <c:v>0.05</c:v>
                </c:pt>
                <c:pt idx="501">
                  <c:v>5.0099999999999999E-2</c:v>
                </c:pt>
                <c:pt idx="502">
                  <c:v>5.0199999999999995E-2</c:v>
                </c:pt>
                <c:pt idx="503">
                  <c:v>5.0300000000000004E-2</c:v>
                </c:pt>
                <c:pt idx="504">
                  <c:v>5.04E-2</c:v>
                </c:pt>
                <c:pt idx="505">
                  <c:v>5.0499999999999996E-2</c:v>
                </c:pt>
                <c:pt idx="506">
                  <c:v>5.0599999999999999E-2</c:v>
                </c:pt>
                <c:pt idx="507">
                  <c:v>5.0700000000000002E-2</c:v>
                </c:pt>
                <c:pt idx="508">
                  <c:v>5.0799999999999998E-2</c:v>
                </c:pt>
                <c:pt idx="509">
                  <c:v>5.0900000000000001E-2</c:v>
                </c:pt>
                <c:pt idx="510">
                  <c:v>5.0999999999999997E-2</c:v>
                </c:pt>
                <c:pt idx="511">
                  <c:v>5.1100000000000007E-2</c:v>
                </c:pt>
                <c:pt idx="512">
                  <c:v>5.1200000000000002E-2</c:v>
                </c:pt>
                <c:pt idx="513">
                  <c:v>5.1299999999999998E-2</c:v>
                </c:pt>
                <c:pt idx="514">
                  <c:v>5.1399999999999994E-2</c:v>
                </c:pt>
                <c:pt idx="515">
                  <c:v>5.1500000000000004E-2</c:v>
                </c:pt>
                <c:pt idx="516">
                  <c:v>5.16E-2</c:v>
                </c:pt>
                <c:pt idx="517">
                  <c:v>5.1699999999999996E-2</c:v>
                </c:pt>
                <c:pt idx="518">
                  <c:v>5.1799999999999999E-2</c:v>
                </c:pt>
                <c:pt idx="519">
                  <c:v>5.1900000000000002E-2</c:v>
                </c:pt>
                <c:pt idx="520">
                  <c:v>5.2000000000000005E-2</c:v>
                </c:pt>
                <c:pt idx="521">
                  <c:v>5.21E-2</c:v>
                </c:pt>
                <c:pt idx="522">
                  <c:v>5.2199999999999996E-2</c:v>
                </c:pt>
                <c:pt idx="523">
                  <c:v>5.2300000000000006E-2</c:v>
                </c:pt>
                <c:pt idx="524">
                  <c:v>5.2400000000000002E-2</c:v>
                </c:pt>
                <c:pt idx="525">
                  <c:v>5.2499999999999998E-2</c:v>
                </c:pt>
                <c:pt idx="526">
                  <c:v>5.2600000000000001E-2</c:v>
                </c:pt>
                <c:pt idx="527">
                  <c:v>5.2699999999999997E-2</c:v>
                </c:pt>
                <c:pt idx="528">
                  <c:v>5.28E-2</c:v>
                </c:pt>
                <c:pt idx="529">
                  <c:v>5.2900000000000003E-2</c:v>
                </c:pt>
                <c:pt idx="530">
                  <c:v>5.2999999999999999E-2</c:v>
                </c:pt>
                <c:pt idx="531">
                  <c:v>5.3099999999999994E-2</c:v>
                </c:pt>
                <c:pt idx="532">
                  <c:v>5.3200000000000004E-2</c:v>
                </c:pt>
                <c:pt idx="533">
                  <c:v>5.33E-2</c:v>
                </c:pt>
                <c:pt idx="534">
                  <c:v>5.3399999999999996E-2</c:v>
                </c:pt>
                <c:pt idx="535">
                  <c:v>5.3499999999999999E-2</c:v>
                </c:pt>
                <c:pt idx="536">
                  <c:v>5.3600000000000002E-2</c:v>
                </c:pt>
                <c:pt idx="537">
                  <c:v>5.3699999999999998E-2</c:v>
                </c:pt>
                <c:pt idx="538">
                  <c:v>5.3800000000000001E-2</c:v>
                </c:pt>
                <c:pt idx="539">
                  <c:v>5.3899999999999997E-2</c:v>
                </c:pt>
                <c:pt idx="540">
                  <c:v>5.4000000000000006E-2</c:v>
                </c:pt>
                <c:pt idx="541">
                  <c:v>5.4100000000000002E-2</c:v>
                </c:pt>
                <c:pt idx="542">
                  <c:v>5.4199999999999998E-2</c:v>
                </c:pt>
                <c:pt idx="543">
                  <c:v>5.4299999999999994E-2</c:v>
                </c:pt>
                <c:pt idx="544">
                  <c:v>5.4400000000000004E-2</c:v>
                </c:pt>
                <c:pt idx="545">
                  <c:v>5.45E-2</c:v>
                </c:pt>
                <c:pt idx="546">
                  <c:v>5.4600000000000003E-2</c:v>
                </c:pt>
                <c:pt idx="547">
                  <c:v>5.4699999999999999E-2</c:v>
                </c:pt>
                <c:pt idx="548">
                  <c:v>5.4800000000000001E-2</c:v>
                </c:pt>
                <c:pt idx="549">
                  <c:v>5.4900000000000004E-2</c:v>
                </c:pt>
                <c:pt idx="550">
                  <c:v>5.5E-2</c:v>
                </c:pt>
                <c:pt idx="551">
                  <c:v>5.5099999999999996E-2</c:v>
                </c:pt>
                <c:pt idx="552">
                  <c:v>5.5199999999999999E-2</c:v>
                </c:pt>
                <c:pt idx="553">
                  <c:v>5.5300000000000002E-2</c:v>
                </c:pt>
                <c:pt idx="554">
                  <c:v>5.5399999999999998E-2</c:v>
                </c:pt>
                <c:pt idx="555">
                  <c:v>5.5500000000000001E-2</c:v>
                </c:pt>
                <c:pt idx="556">
                  <c:v>5.5599999999999997E-2</c:v>
                </c:pt>
                <c:pt idx="557">
                  <c:v>5.57E-2</c:v>
                </c:pt>
                <c:pt idx="558">
                  <c:v>5.5800000000000002E-2</c:v>
                </c:pt>
                <c:pt idx="559">
                  <c:v>5.5899999999999998E-2</c:v>
                </c:pt>
                <c:pt idx="560">
                  <c:v>5.5999999999999994E-2</c:v>
                </c:pt>
                <c:pt idx="561">
                  <c:v>5.6100000000000004E-2</c:v>
                </c:pt>
                <c:pt idx="562">
                  <c:v>5.62E-2</c:v>
                </c:pt>
                <c:pt idx="563">
                  <c:v>5.6299999999999996E-2</c:v>
                </c:pt>
                <c:pt idx="564">
                  <c:v>5.6399999999999999E-2</c:v>
                </c:pt>
                <c:pt idx="565">
                  <c:v>5.6500000000000002E-2</c:v>
                </c:pt>
                <c:pt idx="566">
                  <c:v>5.6600000000000004E-2</c:v>
                </c:pt>
                <c:pt idx="567">
                  <c:v>5.67E-2</c:v>
                </c:pt>
                <c:pt idx="568">
                  <c:v>5.6799999999999996E-2</c:v>
                </c:pt>
                <c:pt idx="569">
                  <c:v>5.6900000000000006E-2</c:v>
                </c:pt>
                <c:pt idx="570">
                  <c:v>5.7000000000000002E-2</c:v>
                </c:pt>
                <c:pt idx="571">
                  <c:v>5.7099999999999998E-2</c:v>
                </c:pt>
                <c:pt idx="572">
                  <c:v>5.7200000000000001E-2</c:v>
                </c:pt>
                <c:pt idx="573">
                  <c:v>5.7300000000000004E-2</c:v>
                </c:pt>
                <c:pt idx="574">
                  <c:v>5.74E-2</c:v>
                </c:pt>
                <c:pt idx="575">
                  <c:v>5.7500000000000002E-2</c:v>
                </c:pt>
                <c:pt idx="576">
                  <c:v>5.7599999999999998E-2</c:v>
                </c:pt>
                <c:pt idx="577">
                  <c:v>5.7699999999999994E-2</c:v>
                </c:pt>
                <c:pt idx="578">
                  <c:v>5.7800000000000004E-2</c:v>
                </c:pt>
                <c:pt idx="579">
                  <c:v>5.79E-2</c:v>
                </c:pt>
                <c:pt idx="580">
                  <c:v>5.7999999999999996E-2</c:v>
                </c:pt>
                <c:pt idx="581">
                  <c:v>5.8099999999999999E-2</c:v>
                </c:pt>
                <c:pt idx="582">
                  <c:v>5.8200000000000002E-2</c:v>
                </c:pt>
                <c:pt idx="583">
                  <c:v>5.8299999999999998E-2</c:v>
                </c:pt>
                <c:pt idx="584">
                  <c:v>5.8400000000000001E-2</c:v>
                </c:pt>
                <c:pt idx="585">
                  <c:v>5.8499999999999996E-2</c:v>
                </c:pt>
                <c:pt idx="586">
                  <c:v>5.8600000000000006E-2</c:v>
                </c:pt>
                <c:pt idx="587">
                  <c:v>5.8700000000000002E-2</c:v>
                </c:pt>
                <c:pt idx="588">
                  <c:v>5.8799999999999998E-2</c:v>
                </c:pt>
                <c:pt idx="589">
                  <c:v>5.8899999999999994E-2</c:v>
                </c:pt>
                <c:pt idx="590">
                  <c:v>5.9000000000000004E-2</c:v>
                </c:pt>
                <c:pt idx="591">
                  <c:v>5.91E-2</c:v>
                </c:pt>
                <c:pt idx="592">
                  <c:v>5.9200000000000003E-2</c:v>
                </c:pt>
                <c:pt idx="593">
                  <c:v>5.9299999999999999E-2</c:v>
                </c:pt>
                <c:pt idx="594">
                  <c:v>5.9400000000000001E-2</c:v>
                </c:pt>
                <c:pt idx="595">
                  <c:v>5.9500000000000004E-2</c:v>
                </c:pt>
                <c:pt idx="596">
                  <c:v>5.96E-2</c:v>
                </c:pt>
                <c:pt idx="597">
                  <c:v>5.9699999999999996E-2</c:v>
                </c:pt>
                <c:pt idx="598">
                  <c:v>5.9800000000000006E-2</c:v>
                </c:pt>
                <c:pt idx="599">
                  <c:v>5.9900000000000002E-2</c:v>
                </c:pt>
                <c:pt idx="600">
                  <c:v>0.06</c:v>
                </c:pt>
                <c:pt idx="601">
                  <c:v>6.0100000000000001E-2</c:v>
                </c:pt>
                <c:pt idx="602">
                  <c:v>6.0199999999999997E-2</c:v>
                </c:pt>
                <c:pt idx="603">
                  <c:v>6.0299999999999999E-2</c:v>
                </c:pt>
                <c:pt idx="604">
                  <c:v>6.0400000000000002E-2</c:v>
                </c:pt>
                <c:pt idx="605">
                  <c:v>6.0499999999999998E-2</c:v>
                </c:pt>
                <c:pt idx="606">
                  <c:v>6.0599999999999994E-2</c:v>
                </c:pt>
                <c:pt idx="607">
                  <c:v>6.0700000000000004E-2</c:v>
                </c:pt>
                <c:pt idx="608">
                  <c:v>6.08E-2</c:v>
                </c:pt>
                <c:pt idx="609">
                  <c:v>6.0899999999999996E-2</c:v>
                </c:pt>
                <c:pt idx="610">
                  <c:v>6.0999999999999999E-2</c:v>
                </c:pt>
                <c:pt idx="611">
                  <c:v>6.1100000000000002E-2</c:v>
                </c:pt>
                <c:pt idx="612">
                  <c:v>6.1200000000000004E-2</c:v>
                </c:pt>
                <c:pt idx="613">
                  <c:v>6.13E-2</c:v>
                </c:pt>
                <c:pt idx="614">
                  <c:v>6.1399999999999996E-2</c:v>
                </c:pt>
                <c:pt idx="615">
                  <c:v>6.1500000000000006E-2</c:v>
                </c:pt>
                <c:pt idx="616">
                  <c:v>6.1600000000000002E-2</c:v>
                </c:pt>
                <c:pt idx="617">
                  <c:v>6.1699999999999998E-2</c:v>
                </c:pt>
                <c:pt idx="618">
                  <c:v>6.1799999999999994E-2</c:v>
                </c:pt>
                <c:pt idx="619">
                  <c:v>6.1900000000000004E-2</c:v>
                </c:pt>
                <c:pt idx="620">
                  <c:v>6.2E-2</c:v>
                </c:pt>
                <c:pt idx="621">
                  <c:v>6.2100000000000002E-2</c:v>
                </c:pt>
                <c:pt idx="622">
                  <c:v>6.2199999999999998E-2</c:v>
                </c:pt>
                <c:pt idx="623">
                  <c:v>6.2300000000000001E-2</c:v>
                </c:pt>
                <c:pt idx="624">
                  <c:v>6.2400000000000004E-2</c:v>
                </c:pt>
                <c:pt idx="625">
                  <c:v>6.25E-2</c:v>
                </c:pt>
                <c:pt idx="626">
                  <c:v>6.2600000000000003E-2</c:v>
                </c:pt>
                <c:pt idx="627">
                  <c:v>6.2699999999999992E-2</c:v>
                </c:pt>
                <c:pt idx="628">
                  <c:v>6.2800000000000009E-2</c:v>
                </c:pt>
                <c:pt idx="629">
                  <c:v>6.2899999999999998E-2</c:v>
                </c:pt>
                <c:pt idx="630">
                  <c:v>6.3E-2</c:v>
                </c:pt>
                <c:pt idx="631">
                  <c:v>6.3099999999999989E-2</c:v>
                </c:pt>
                <c:pt idx="632">
                  <c:v>6.3200000000000006E-2</c:v>
                </c:pt>
                <c:pt idx="633">
                  <c:v>6.3299999999999995E-2</c:v>
                </c:pt>
                <c:pt idx="634">
                  <c:v>6.3399999999999998E-2</c:v>
                </c:pt>
                <c:pt idx="635">
                  <c:v>6.3500000000000001E-2</c:v>
                </c:pt>
                <c:pt idx="636">
                  <c:v>6.3600000000000004E-2</c:v>
                </c:pt>
                <c:pt idx="637">
                  <c:v>6.3700000000000007E-2</c:v>
                </c:pt>
                <c:pt idx="638">
                  <c:v>6.3799999999999996E-2</c:v>
                </c:pt>
                <c:pt idx="639">
                  <c:v>6.3899999999999998E-2</c:v>
                </c:pt>
                <c:pt idx="640">
                  <c:v>6.4000000000000001E-2</c:v>
                </c:pt>
                <c:pt idx="641">
                  <c:v>6.4100000000000004E-2</c:v>
                </c:pt>
                <c:pt idx="642">
                  <c:v>6.4199999999999993E-2</c:v>
                </c:pt>
                <c:pt idx="643">
                  <c:v>6.4299999999999996E-2</c:v>
                </c:pt>
                <c:pt idx="644">
                  <c:v>6.4399999999999999E-2</c:v>
                </c:pt>
                <c:pt idx="645">
                  <c:v>6.4500000000000002E-2</c:v>
                </c:pt>
                <c:pt idx="646">
                  <c:v>6.4600000000000005E-2</c:v>
                </c:pt>
                <c:pt idx="647">
                  <c:v>6.4699999999999994E-2</c:v>
                </c:pt>
                <c:pt idx="648">
                  <c:v>6.480000000000001E-2</c:v>
                </c:pt>
                <c:pt idx="649">
                  <c:v>6.4899999999999999E-2</c:v>
                </c:pt>
                <c:pt idx="650">
                  <c:v>6.5000000000000002E-2</c:v>
                </c:pt>
                <c:pt idx="651">
                  <c:v>6.5099999999999991E-2</c:v>
                </c:pt>
                <c:pt idx="652">
                  <c:v>6.5199999999999994E-2</c:v>
                </c:pt>
                <c:pt idx="653">
                  <c:v>6.5299999999999997E-2</c:v>
                </c:pt>
                <c:pt idx="654">
                  <c:v>6.54E-2</c:v>
                </c:pt>
                <c:pt idx="655">
                  <c:v>6.5500000000000003E-2</c:v>
                </c:pt>
                <c:pt idx="656">
                  <c:v>6.5599999999999992E-2</c:v>
                </c:pt>
                <c:pt idx="657">
                  <c:v>6.5700000000000008E-2</c:v>
                </c:pt>
                <c:pt idx="658">
                  <c:v>6.5799999999999997E-2</c:v>
                </c:pt>
                <c:pt idx="659">
                  <c:v>6.59E-2</c:v>
                </c:pt>
                <c:pt idx="660">
                  <c:v>6.6000000000000003E-2</c:v>
                </c:pt>
                <c:pt idx="661">
                  <c:v>6.6100000000000006E-2</c:v>
                </c:pt>
                <c:pt idx="662">
                  <c:v>6.6199999999999995E-2</c:v>
                </c:pt>
                <c:pt idx="663">
                  <c:v>6.6299999999999998E-2</c:v>
                </c:pt>
                <c:pt idx="664">
                  <c:v>6.6400000000000001E-2</c:v>
                </c:pt>
                <c:pt idx="665">
                  <c:v>6.6500000000000004E-2</c:v>
                </c:pt>
                <c:pt idx="666">
                  <c:v>6.6600000000000006E-2</c:v>
                </c:pt>
                <c:pt idx="667">
                  <c:v>6.6699999999999995E-2</c:v>
                </c:pt>
                <c:pt idx="668">
                  <c:v>6.6799999999999998E-2</c:v>
                </c:pt>
                <c:pt idx="669">
                  <c:v>6.6900000000000001E-2</c:v>
                </c:pt>
                <c:pt idx="670">
                  <c:v>6.7000000000000004E-2</c:v>
                </c:pt>
                <c:pt idx="671">
                  <c:v>6.7099999999999993E-2</c:v>
                </c:pt>
                <c:pt idx="672">
                  <c:v>6.7199999999999996E-2</c:v>
                </c:pt>
                <c:pt idx="673">
                  <c:v>6.7299999999999999E-2</c:v>
                </c:pt>
                <c:pt idx="674">
                  <c:v>6.7400000000000002E-2</c:v>
                </c:pt>
                <c:pt idx="675">
                  <c:v>6.7500000000000004E-2</c:v>
                </c:pt>
                <c:pt idx="676">
                  <c:v>6.7599999999999993E-2</c:v>
                </c:pt>
                <c:pt idx="677">
                  <c:v>6.7699999999999996E-2</c:v>
                </c:pt>
                <c:pt idx="678">
                  <c:v>6.7799999999999999E-2</c:v>
                </c:pt>
                <c:pt idx="679">
                  <c:v>6.7900000000000002E-2</c:v>
                </c:pt>
                <c:pt idx="680">
                  <c:v>6.8000000000000005E-2</c:v>
                </c:pt>
                <c:pt idx="681">
                  <c:v>6.8099999999999994E-2</c:v>
                </c:pt>
                <c:pt idx="682">
                  <c:v>6.8199999999999997E-2</c:v>
                </c:pt>
                <c:pt idx="683">
                  <c:v>6.83E-2</c:v>
                </c:pt>
                <c:pt idx="684">
                  <c:v>6.8400000000000002E-2</c:v>
                </c:pt>
                <c:pt idx="685">
                  <c:v>6.8499999999999991E-2</c:v>
                </c:pt>
                <c:pt idx="686">
                  <c:v>6.8600000000000008E-2</c:v>
                </c:pt>
                <c:pt idx="687">
                  <c:v>6.8699999999999997E-2</c:v>
                </c:pt>
                <c:pt idx="688">
                  <c:v>6.88E-2</c:v>
                </c:pt>
                <c:pt idx="689">
                  <c:v>6.8900000000000003E-2</c:v>
                </c:pt>
                <c:pt idx="690">
                  <c:v>6.9000000000000006E-2</c:v>
                </c:pt>
                <c:pt idx="691">
                  <c:v>6.9099999999999995E-2</c:v>
                </c:pt>
                <c:pt idx="692">
                  <c:v>6.9199999999999998E-2</c:v>
                </c:pt>
                <c:pt idx="693">
                  <c:v>6.93E-2</c:v>
                </c:pt>
                <c:pt idx="694">
                  <c:v>6.9400000000000003E-2</c:v>
                </c:pt>
                <c:pt idx="695">
                  <c:v>6.9500000000000006E-2</c:v>
                </c:pt>
                <c:pt idx="696">
                  <c:v>6.9599999999999995E-2</c:v>
                </c:pt>
                <c:pt idx="697">
                  <c:v>6.9699999999999998E-2</c:v>
                </c:pt>
                <c:pt idx="698">
                  <c:v>6.9800000000000001E-2</c:v>
                </c:pt>
                <c:pt idx="699">
                  <c:v>6.9900000000000004E-2</c:v>
                </c:pt>
                <c:pt idx="700">
                  <c:v>7.0000000000000007E-2</c:v>
                </c:pt>
                <c:pt idx="701">
                  <c:v>7.0099999999999996E-2</c:v>
                </c:pt>
                <c:pt idx="702">
                  <c:v>7.0199999999999999E-2</c:v>
                </c:pt>
                <c:pt idx="703">
                  <c:v>7.0300000000000001E-2</c:v>
                </c:pt>
                <c:pt idx="704">
                  <c:v>7.0400000000000004E-2</c:v>
                </c:pt>
                <c:pt idx="705">
                  <c:v>7.0499999999999993E-2</c:v>
                </c:pt>
                <c:pt idx="706">
                  <c:v>7.0599999999999996E-2</c:v>
                </c:pt>
                <c:pt idx="707">
                  <c:v>7.0699999999999999E-2</c:v>
                </c:pt>
                <c:pt idx="708">
                  <c:v>7.0800000000000002E-2</c:v>
                </c:pt>
                <c:pt idx="709">
                  <c:v>7.0900000000000005E-2</c:v>
                </c:pt>
                <c:pt idx="710">
                  <c:v>7.0999999999999994E-2</c:v>
                </c:pt>
                <c:pt idx="711">
                  <c:v>7.1099999999999997E-2</c:v>
                </c:pt>
                <c:pt idx="712">
                  <c:v>7.1199999999999999E-2</c:v>
                </c:pt>
                <c:pt idx="713">
                  <c:v>7.1300000000000002E-2</c:v>
                </c:pt>
                <c:pt idx="714">
                  <c:v>7.1399999999999991E-2</c:v>
                </c:pt>
                <c:pt idx="715">
                  <c:v>7.1500000000000008E-2</c:v>
                </c:pt>
                <c:pt idx="716">
                  <c:v>7.1599999999999997E-2</c:v>
                </c:pt>
                <c:pt idx="717">
                  <c:v>7.17E-2</c:v>
                </c:pt>
                <c:pt idx="718">
                  <c:v>7.1800000000000003E-2</c:v>
                </c:pt>
                <c:pt idx="719">
                  <c:v>7.1900000000000006E-2</c:v>
                </c:pt>
                <c:pt idx="720">
                  <c:v>7.2000000000000008E-2</c:v>
                </c:pt>
                <c:pt idx="721">
                  <c:v>7.2099999999999997E-2</c:v>
                </c:pt>
                <c:pt idx="722">
                  <c:v>7.22E-2</c:v>
                </c:pt>
                <c:pt idx="723">
                  <c:v>7.2300000000000003E-2</c:v>
                </c:pt>
                <c:pt idx="724">
                  <c:v>7.2400000000000006E-2</c:v>
                </c:pt>
                <c:pt idx="725">
                  <c:v>7.2499999999999995E-2</c:v>
                </c:pt>
                <c:pt idx="726">
                  <c:v>7.2599999999999998E-2</c:v>
                </c:pt>
                <c:pt idx="727">
                  <c:v>7.2700000000000001E-2</c:v>
                </c:pt>
                <c:pt idx="728">
                  <c:v>7.2800000000000004E-2</c:v>
                </c:pt>
                <c:pt idx="729">
                  <c:v>7.2900000000000006E-2</c:v>
                </c:pt>
                <c:pt idx="730">
                  <c:v>7.2999999999999995E-2</c:v>
                </c:pt>
                <c:pt idx="731">
                  <c:v>7.3099999999999998E-2</c:v>
                </c:pt>
                <c:pt idx="732">
                  <c:v>7.3200000000000001E-2</c:v>
                </c:pt>
                <c:pt idx="733">
                  <c:v>7.3300000000000004E-2</c:v>
                </c:pt>
                <c:pt idx="734">
                  <c:v>7.3399999999999993E-2</c:v>
                </c:pt>
                <c:pt idx="735">
                  <c:v>7.3499999999999996E-2</c:v>
                </c:pt>
                <c:pt idx="736">
                  <c:v>7.3599999999999999E-2</c:v>
                </c:pt>
                <c:pt idx="737">
                  <c:v>7.3700000000000002E-2</c:v>
                </c:pt>
                <c:pt idx="738">
                  <c:v>7.3800000000000004E-2</c:v>
                </c:pt>
                <c:pt idx="739">
                  <c:v>7.3899999999999993E-2</c:v>
                </c:pt>
                <c:pt idx="740">
                  <c:v>7.400000000000001E-2</c:v>
                </c:pt>
                <c:pt idx="741">
                  <c:v>7.4099999999999999E-2</c:v>
                </c:pt>
                <c:pt idx="742">
                  <c:v>7.4200000000000002E-2</c:v>
                </c:pt>
                <c:pt idx="743">
                  <c:v>7.4299999999999991E-2</c:v>
                </c:pt>
                <c:pt idx="744">
                  <c:v>7.4400000000000008E-2</c:v>
                </c:pt>
                <c:pt idx="745">
                  <c:v>7.4499999999999997E-2</c:v>
                </c:pt>
                <c:pt idx="746">
                  <c:v>7.46E-2</c:v>
                </c:pt>
                <c:pt idx="747">
                  <c:v>7.4700000000000003E-2</c:v>
                </c:pt>
                <c:pt idx="748">
                  <c:v>7.4800000000000005E-2</c:v>
                </c:pt>
                <c:pt idx="749">
                  <c:v>7.4900000000000008E-2</c:v>
                </c:pt>
                <c:pt idx="750">
                  <c:v>7.4999999999999997E-2</c:v>
                </c:pt>
                <c:pt idx="751">
                  <c:v>7.51E-2</c:v>
                </c:pt>
                <c:pt idx="752">
                  <c:v>7.5199999999999989E-2</c:v>
                </c:pt>
                <c:pt idx="753">
                  <c:v>7.5300000000000006E-2</c:v>
                </c:pt>
                <c:pt idx="754">
                  <c:v>7.5399999999999995E-2</c:v>
                </c:pt>
                <c:pt idx="755">
                  <c:v>7.5499999999999998E-2</c:v>
                </c:pt>
                <c:pt idx="756">
                  <c:v>7.5600000000000001E-2</c:v>
                </c:pt>
                <c:pt idx="757">
                  <c:v>7.5700000000000003E-2</c:v>
                </c:pt>
                <c:pt idx="758">
                  <c:v>7.5800000000000006E-2</c:v>
                </c:pt>
                <c:pt idx="759">
                  <c:v>7.5899999999999995E-2</c:v>
                </c:pt>
                <c:pt idx="760">
                  <c:v>7.5999999999999998E-2</c:v>
                </c:pt>
                <c:pt idx="761">
                  <c:v>7.6100000000000001E-2</c:v>
                </c:pt>
                <c:pt idx="762">
                  <c:v>7.6200000000000004E-2</c:v>
                </c:pt>
                <c:pt idx="763">
                  <c:v>7.6299999999999993E-2</c:v>
                </c:pt>
                <c:pt idx="764">
                  <c:v>7.6399999999999996E-2</c:v>
                </c:pt>
                <c:pt idx="765">
                  <c:v>7.6499999999999999E-2</c:v>
                </c:pt>
                <c:pt idx="766">
                  <c:v>7.6600000000000001E-2</c:v>
                </c:pt>
                <c:pt idx="767">
                  <c:v>7.6700000000000004E-2</c:v>
                </c:pt>
                <c:pt idx="768">
                  <c:v>7.6799999999999993E-2</c:v>
                </c:pt>
                <c:pt idx="769">
                  <c:v>7.690000000000001E-2</c:v>
                </c:pt>
                <c:pt idx="770">
                  <c:v>7.6999999999999999E-2</c:v>
                </c:pt>
                <c:pt idx="771">
                  <c:v>7.7100000000000002E-2</c:v>
                </c:pt>
                <c:pt idx="772">
                  <c:v>7.7199999999999991E-2</c:v>
                </c:pt>
                <c:pt idx="773">
                  <c:v>7.7300000000000008E-2</c:v>
                </c:pt>
                <c:pt idx="774">
                  <c:v>7.7399999999999997E-2</c:v>
                </c:pt>
                <c:pt idx="775">
                  <c:v>7.7499999999999999E-2</c:v>
                </c:pt>
                <c:pt idx="776">
                  <c:v>7.7600000000000002E-2</c:v>
                </c:pt>
                <c:pt idx="777">
                  <c:v>7.7699999999999991E-2</c:v>
                </c:pt>
                <c:pt idx="778">
                  <c:v>7.7800000000000008E-2</c:v>
                </c:pt>
                <c:pt idx="779">
                  <c:v>7.7899999999999997E-2</c:v>
                </c:pt>
                <c:pt idx="780">
                  <c:v>7.8E-2</c:v>
                </c:pt>
                <c:pt idx="781">
                  <c:v>7.8100000000000003E-2</c:v>
                </c:pt>
                <c:pt idx="782">
                  <c:v>7.8200000000000006E-2</c:v>
                </c:pt>
                <c:pt idx="783">
                  <c:v>7.8299999999999995E-2</c:v>
                </c:pt>
                <c:pt idx="784">
                  <c:v>7.8399999999999997E-2</c:v>
                </c:pt>
                <c:pt idx="785">
                  <c:v>7.85E-2</c:v>
                </c:pt>
                <c:pt idx="786">
                  <c:v>7.8600000000000003E-2</c:v>
                </c:pt>
                <c:pt idx="787">
                  <c:v>7.8700000000000006E-2</c:v>
                </c:pt>
                <c:pt idx="788">
                  <c:v>7.8799999999999995E-2</c:v>
                </c:pt>
                <c:pt idx="789">
                  <c:v>7.8899999999999998E-2</c:v>
                </c:pt>
                <c:pt idx="790">
                  <c:v>7.9000000000000001E-2</c:v>
                </c:pt>
                <c:pt idx="791">
                  <c:v>7.9100000000000004E-2</c:v>
                </c:pt>
                <c:pt idx="792">
                  <c:v>7.9199999999999993E-2</c:v>
                </c:pt>
                <c:pt idx="793">
                  <c:v>7.9299999999999995E-2</c:v>
                </c:pt>
                <c:pt idx="794">
                  <c:v>7.9399999999999998E-2</c:v>
                </c:pt>
                <c:pt idx="795">
                  <c:v>7.9500000000000001E-2</c:v>
                </c:pt>
                <c:pt idx="796">
                  <c:v>7.9600000000000004E-2</c:v>
                </c:pt>
                <c:pt idx="797">
                  <c:v>7.9699999999999993E-2</c:v>
                </c:pt>
                <c:pt idx="798">
                  <c:v>7.980000000000001E-2</c:v>
                </c:pt>
                <c:pt idx="799">
                  <c:v>7.9899999999999999E-2</c:v>
                </c:pt>
                <c:pt idx="800">
                  <c:v>0.08</c:v>
                </c:pt>
                <c:pt idx="801">
                  <c:v>8.0100000000000005E-2</c:v>
                </c:pt>
                <c:pt idx="802">
                  <c:v>8.0199999999999994E-2</c:v>
                </c:pt>
                <c:pt idx="803">
                  <c:v>8.0299999999999996E-2</c:v>
                </c:pt>
                <c:pt idx="804">
                  <c:v>8.0399999999999985E-2</c:v>
                </c:pt>
                <c:pt idx="805">
                  <c:v>8.0500000000000002E-2</c:v>
                </c:pt>
                <c:pt idx="806">
                  <c:v>8.0600000000000005E-2</c:v>
                </c:pt>
                <c:pt idx="807">
                  <c:v>8.0700000000000008E-2</c:v>
                </c:pt>
                <c:pt idx="808">
                  <c:v>8.0799999999999997E-2</c:v>
                </c:pt>
                <c:pt idx="809">
                  <c:v>8.09E-2</c:v>
                </c:pt>
                <c:pt idx="810">
                  <c:v>8.1000000000000003E-2</c:v>
                </c:pt>
                <c:pt idx="811">
                  <c:v>8.1099999999999992E-2</c:v>
                </c:pt>
                <c:pt idx="812">
                  <c:v>8.1199999999999994E-2</c:v>
                </c:pt>
                <c:pt idx="813">
                  <c:v>8.1300000000000011E-2</c:v>
                </c:pt>
                <c:pt idx="814">
                  <c:v>8.14E-2</c:v>
                </c:pt>
                <c:pt idx="815">
                  <c:v>8.1500000000000003E-2</c:v>
                </c:pt>
                <c:pt idx="816">
                  <c:v>8.1600000000000006E-2</c:v>
                </c:pt>
                <c:pt idx="817">
                  <c:v>8.1699999999999995E-2</c:v>
                </c:pt>
                <c:pt idx="818">
                  <c:v>8.1799999999999998E-2</c:v>
                </c:pt>
                <c:pt idx="819">
                  <c:v>8.1900000000000001E-2</c:v>
                </c:pt>
                <c:pt idx="820">
                  <c:v>8.199999999999999E-2</c:v>
                </c:pt>
                <c:pt idx="821">
                  <c:v>8.2100000000000006E-2</c:v>
                </c:pt>
                <c:pt idx="822">
                  <c:v>8.2200000000000009E-2</c:v>
                </c:pt>
                <c:pt idx="823">
                  <c:v>8.2299999999999998E-2</c:v>
                </c:pt>
                <c:pt idx="824">
                  <c:v>8.2400000000000001E-2</c:v>
                </c:pt>
                <c:pt idx="825">
                  <c:v>8.2500000000000004E-2</c:v>
                </c:pt>
                <c:pt idx="826">
                  <c:v>8.2599999999999993E-2</c:v>
                </c:pt>
                <c:pt idx="827">
                  <c:v>8.2699999999999996E-2</c:v>
                </c:pt>
                <c:pt idx="828">
                  <c:v>8.2799999999999999E-2</c:v>
                </c:pt>
                <c:pt idx="829">
                  <c:v>8.2899999999999988E-2</c:v>
                </c:pt>
                <c:pt idx="830">
                  <c:v>8.3000000000000004E-2</c:v>
                </c:pt>
                <c:pt idx="831">
                  <c:v>8.3100000000000007E-2</c:v>
                </c:pt>
                <c:pt idx="832">
                  <c:v>8.3199999999999996E-2</c:v>
                </c:pt>
                <c:pt idx="833">
                  <c:v>8.3299999999999999E-2</c:v>
                </c:pt>
                <c:pt idx="834">
                  <c:v>8.3400000000000002E-2</c:v>
                </c:pt>
                <c:pt idx="835">
                  <c:v>8.3499999999999991E-2</c:v>
                </c:pt>
                <c:pt idx="836">
                  <c:v>8.3599999999999994E-2</c:v>
                </c:pt>
                <c:pt idx="837">
                  <c:v>8.3699999999999997E-2</c:v>
                </c:pt>
                <c:pt idx="838">
                  <c:v>8.3800000000000013E-2</c:v>
                </c:pt>
                <c:pt idx="839">
                  <c:v>8.3900000000000002E-2</c:v>
                </c:pt>
                <c:pt idx="840">
                  <c:v>8.4000000000000005E-2</c:v>
                </c:pt>
                <c:pt idx="841">
                  <c:v>8.4100000000000008E-2</c:v>
                </c:pt>
                <c:pt idx="842">
                  <c:v>8.4199999999999997E-2</c:v>
                </c:pt>
                <c:pt idx="843">
                  <c:v>8.43E-2</c:v>
                </c:pt>
                <c:pt idx="844">
                  <c:v>8.4399999999999989E-2</c:v>
                </c:pt>
                <c:pt idx="845">
                  <c:v>8.4499999999999992E-2</c:v>
                </c:pt>
                <c:pt idx="846">
                  <c:v>8.4600000000000009E-2</c:v>
                </c:pt>
                <c:pt idx="847">
                  <c:v>8.4700000000000011E-2</c:v>
                </c:pt>
                <c:pt idx="848">
                  <c:v>8.48E-2</c:v>
                </c:pt>
                <c:pt idx="849">
                  <c:v>8.4900000000000003E-2</c:v>
                </c:pt>
                <c:pt idx="850">
                  <c:v>8.5000000000000006E-2</c:v>
                </c:pt>
                <c:pt idx="851">
                  <c:v>8.5099999999999995E-2</c:v>
                </c:pt>
                <c:pt idx="852">
                  <c:v>8.5199999999999998E-2</c:v>
                </c:pt>
                <c:pt idx="853">
                  <c:v>8.5299999999999987E-2</c:v>
                </c:pt>
                <c:pt idx="854">
                  <c:v>8.539999999999999E-2</c:v>
                </c:pt>
                <c:pt idx="855">
                  <c:v>8.5500000000000007E-2</c:v>
                </c:pt>
                <c:pt idx="856">
                  <c:v>8.5600000000000009E-2</c:v>
                </c:pt>
                <c:pt idx="857">
                  <c:v>8.5699999999999998E-2</c:v>
                </c:pt>
                <c:pt idx="858">
                  <c:v>8.5800000000000001E-2</c:v>
                </c:pt>
                <c:pt idx="859">
                  <c:v>8.5900000000000004E-2</c:v>
                </c:pt>
                <c:pt idx="860">
                  <c:v>8.5999999999999993E-2</c:v>
                </c:pt>
                <c:pt idx="861">
                  <c:v>8.6099999999999996E-2</c:v>
                </c:pt>
                <c:pt idx="862">
                  <c:v>8.6199999999999999E-2</c:v>
                </c:pt>
                <c:pt idx="863">
                  <c:v>8.6300000000000002E-2</c:v>
                </c:pt>
                <c:pt idx="864">
                  <c:v>8.6400000000000005E-2</c:v>
                </c:pt>
                <c:pt idx="865">
                  <c:v>8.6500000000000007E-2</c:v>
                </c:pt>
                <c:pt idx="866">
                  <c:v>8.6599999999999996E-2</c:v>
                </c:pt>
                <c:pt idx="867">
                  <c:v>8.6699999999999999E-2</c:v>
                </c:pt>
                <c:pt idx="868">
                  <c:v>8.6800000000000002E-2</c:v>
                </c:pt>
                <c:pt idx="869">
                  <c:v>8.6899999999999991E-2</c:v>
                </c:pt>
                <c:pt idx="870">
                  <c:v>8.6999999999999994E-2</c:v>
                </c:pt>
                <c:pt idx="871">
                  <c:v>8.7100000000000011E-2</c:v>
                </c:pt>
                <c:pt idx="872">
                  <c:v>8.72E-2</c:v>
                </c:pt>
                <c:pt idx="873">
                  <c:v>8.7300000000000003E-2</c:v>
                </c:pt>
                <c:pt idx="874">
                  <c:v>8.7400000000000005E-2</c:v>
                </c:pt>
                <c:pt idx="875">
                  <c:v>8.7499999999999994E-2</c:v>
                </c:pt>
                <c:pt idx="876">
                  <c:v>8.7599999999999997E-2</c:v>
                </c:pt>
                <c:pt idx="877">
                  <c:v>8.77E-2</c:v>
                </c:pt>
                <c:pt idx="878">
                  <c:v>8.7799999999999989E-2</c:v>
                </c:pt>
                <c:pt idx="879">
                  <c:v>8.7899999999999992E-2</c:v>
                </c:pt>
                <c:pt idx="880">
                  <c:v>8.8000000000000009E-2</c:v>
                </c:pt>
                <c:pt idx="881">
                  <c:v>8.8100000000000012E-2</c:v>
                </c:pt>
                <c:pt idx="882">
                  <c:v>8.8200000000000001E-2</c:v>
                </c:pt>
                <c:pt idx="883">
                  <c:v>8.8300000000000003E-2</c:v>
                </c:pt>
                <c:pt idx="884">
                  <c:v>8.8399999999999992E-2</c:v>
                </c:pt>
                <c:pt idx="885">
                  <c:v>8.8499999999999995E-2</c:v>
                </c:pt>
                <c:pt idx="886">
                  <c:v>8.8599999999999998E-2</c:v>
                </c:pt>
                <c:pt idx="887">
                  <c:v>8.8699999999999987E-2</c:v>
                </c:pt>
                <c:pt idx="888">
                  <c:v>8.8800000000000004E-2</c:v>
                </c:pt>
                <c:pt idx="889">
                  <c:v>8.8900000000000007E-2</c:v>
                </c:pt>
                <c:pt idx="890">
                  <c:v>8.900000000000001E-2</c:v>
                </c:pt>
                <c:pt idx="891">
                  <c:v>8.9099999999999999E-2</c:v>
                </c:pt>
                <c:pt idx="892">
                  <c:v>8.9200000000000002E-2</c:v>
                </c:pt>
                <c:pt idx="893">
                  <c:v>8.929999999999999E-2</c:v>
                </c:pt>
                <c:pt idx="894">
                  <c:v>8.9399999999999993E-2</c:v>
                </c:pt>
                <c:pt idx="895">
                  <c:v>8.9499999999999996E-2</c:v>
                </c:pt>
                <c:pt idx="896">
                  <c:v>8.9600000000000013E-2</c:v>
                </c:pt>
                <c:pt idx="897">
                  <c:v>8.9700000000000002E-2</c:v>
                </c:pt>
                <c:pt idx="898">
                  <c:v>8.9800000000000005E-2</c:v>
                </c:pt>
                <c:pt idx="899">
                  <c:v>8.9900000000000008E-2</c:v>
                </c:pt>
                <c:pt idx="900">
                  <c:v>0.09</c:v>
                </c:pt>
                <c:pt idx="901">
                  <c:v>9.01E-2</c:v>
                </c:pt>
                <c:pt idx="902">
                  <c:v>9.0200000000000002E-2</c:v>
                </c:pt>
                <c:pt idx="903">
                  <c:v>9.0299999999999991E-2</c:v>
                </c:pt>
                <c:pt idx="904">
                  <c:v>9.0399999999999994E-2</c:v>
                </c:pt>
                <c:pt idx="905">
                  <c:v>9.0500000000000011E-2</c:v>
                </c:pt>
                <c:pt idx="906">
                  <c:v>9.06E-2</c:v>
                </c:pt>
                <c:pt idx="907">
                  <c:v>9.0700000000000003E-2</c:v>
                </c:pt>
                <c:pt idx="908">
                  <c:v>9.0800000000000006E-2</c:v>
                </c:pt>
                <c:pt idx="909">
                  <c:v>9.0899999999999995E-2</c:v>
                </c:pt>
                <c:pt idx="910">
                  <c:v>9.0999999999999998E-2</c:v>
                </c:pt>
                <c:pt idx="911">
                  <c:v>9.11E-2</c:v>
                </c:pt>
                <c:pt idx="912">
                  <c:v>9.1199999999999989E-2</c:v>
                </c:pt>
                <c:pt idx="913">
                  <c:v>9.1300000000000006E-2</c:v>
                </c:pt>
                <c:pt idx="914">
                  <c:v>9.1400000000000009E-2</c:v>
                </c:pt>
                <c:pt idx="915">
                  <c:v>9.1499999999999998E-2</c:v>
                </c:pt>
                <c:pt idx="916">
                  <c:v>9.1600000000000001E-2</c:v>
                </c:pt>
                <c:pt idx="917">
                  <c:v>9.1700000000000004E-2</c:v>
                </c:pt>
                <c:pt idx="918">
                  <c:v>9.1799999999999993E-2</c:v>
                </c:pt>
                <c:pt idx="919">
                  <c:v>9.1899999999999996E-2</c:v>
                </c:pt>
                <c:pt idx="920">
                  <c:v>9.1999999999999998E-2</c:v>
                </c:pt>
                <c:pt idx="921">
                  <c:v>9.2100000000000015E-2</c:v>
                </c:pt>
                <c:pt idx="922">
                  <c:v>9.2200000000000004E-2</c:v>
                </c:pt>
                <c:pt idx="923">
                  <c:v>9.2300000000000007E-2</c:v>
                </c:pt>
                <c:pt idx="924">
                  <c:v>9.2399999999999996E-2</c:v>
                </c:pt>
                <c:pt idx="925">
                  <c:v>9.2499999999999999E-2</c:v>
                </c:pt>
                <c:pt idx="926">
                  <c:v>9.2600000000000002E-2</c:v>
                </c:pt>
                <c:pt idx="927">
                  <c:v>9.2699999999999991E-2</c:v>
                </c:pt>
                <c:pt idx="928">
                  <c:v>9.2799999999999994E-2</c:v>
                </c:pt>
                <c:pt idx="929">
                  <c:v>9.2899999999999996E-2</c:v>
                </c:pt>
                <c:pt idx="930">
                  <c:v>9.3000000000000013E-2</c:v>
                </c:pt>
                <c:pt idx="931">
                  <c:v>9.3100000000000002E-2</c:v>
                </c:pt>
                <c:pt idx="932">
                  <c:v>9.3200000000000005E-2</c:v>
                </c:pt>
                <c:pt idx="933">
                  <c:v>9.3299999999999994E-2</c:v>
                </c:pt>
                <c:pt idx="934">
                  <c:v>9.3399999999999997E-2</c:v>
                </c:pt>
                <c:pt idx="935">
                  <c:v>9.35E-2</c:v>
                </c:pt>
                <c:pt idx="936">
                  <c:v>9.3599999999999989E-2</c:v>
                </c:pt>
                <c:pt idx="937">
                  <c:v>9.3699999999999992E-2</c:v>
                </c:pt>
                <c:pt idx="938">
                  <c:v>9.3800000000000008E-2</c:v>
                </c:pt>
                <c:pt idx="939">
                  <c:v>9.3900000000000011E-2</c:v>
                </c:pt>
                <c:pt idx="940">
                  <c:v>9.4E-2</c:v>
                </c:pt>
                <c:pt idx="941">
                  <c:v>9.4100000000000003E-2</c:v>
                </c:pt>
                <c:pt idx="942">
                  <c:v>9.4200000000000006E-2</c:v>
                </c:pt>
                <c:pt idx="943">
                  <c:v>9.4299999999999995E-2</c:v>
                </c:pt>
                <c:pt idx="944">
                  <c:v>9.4399999999999998E-2</c:v>
                </c:pt>
                <c:pt idx="945">
                  <c:v>9.4499999999999987E-2</c:v>
                </c:pt>
                <c:pt idx="946">
                  <c:v>9.4600000000000004E-2</c:v>
                </c:pt>
                <c:pt idx="947">
                  <c:v>9.4700000000000006E-2</c:v>
                </c:pt>
                <c:pt idx="948">
                  <c:v>9.4800000000000009E-2</c:v>
                </c:pt>
                <c:pt idx="949">
                  <c:v>9.4899999999999998E-2</c:v>
                </c:pt>
                <c:pt idx="950">
                  <c:v>9.5000000000000001E-2</c:v>
                </c:pt>
                <c:pt idx="951">
                  <c:v>9.5100000000000004E-2</c:v>
                </c:pt>
                <c:pt idx="952">
                  <c:v>9.5199999999999993E-2</c:v>
                </c:pt>
                <c:pt idx="953">
                  <c:v>9.5299999999999996E-2</c:v>
                </c:pt>
                <c:pt idx="954">
                  <c:v>9.5399999999999985E-2</c:v>
                </c:pt>
                <c:pt idx="955">
                  <c:v>9.5500000000000002E-2</c:v>
                </c:pt>
                <c:pt idx="956">
                  <c:v>9.5600000000000004E-2</c:v>
                </c:pt>
                <c:pt idx="957">
                  <c:v>9.5700000000000007E-2</c:v>
                </c:pt>
                <c:pt idx="958">
                  <c:v>9.5799999999999996E-2</c:v>
                </c:pt>
                <c:pt idx="959">
                  <c:v>9.5899999999999999E-2</c:v>
                </c:pt>
                <c:pt idx="960">
                  <c:v>9.6000000000000002E-2</c:v>
                </c:pt>
                <c:pt idx="961">
                  <c:v>9.6099999999999991E-2</c:v>
                </c:pt>
                <c:pt idx="962">
                  <c:v>9.6199999999999994E-2</c:v>
                </c:pt>
                <c:pt idx="963">
                  <c:v>9.6300000000000011E-2</c:v>
                </c:pt>
                <c:pt idx="964">
                  <c:v>9.64E-2</c:v>
                </c:pt>
                <c:pt idx="965">
                  <c:v>9.6500000000000002E-2</c:v>
                </c:pt>
                <c:pt idx="966">
                  <c:v>9.6600000000000005E-2</c:v>
                </c:pt>
                <c:pt idx="967">
                  <c:v>9.6699999999999994E-2</c:v>
                </c:pt>
                <c:pt idx="968">
                  <c:v>9.6799999999999997E-2</c:v>
                </c:pt>
                <c:pt idx="969">
                  <c:v>9.69E-2</c:v>
                </c:pt>
                <c:pt idx="970">
                  <c:v>9.6999999999999989E-2</c:v>
                </c:pt>
                <c:pt idx="971">
                  <c:v>9.7100000000000006E-2</c:v>
                </c:pt>
                <c:pt idx="972">
                  <c:v>9.7200000000000009E-2</c:v>
                </c:pt>
                <c:pt idx="973">
                  <c:v>9.7299999999999998E-2</c:v>
                </c:pt>
                <c:pt idx="974">
                  <c:v>9.74E-2</c:v>
                </c:pt>
                <c:pt idx="975">
                  <c:v>9.7500000000000003E-2</c:v>
                </c:pt>
                <c:pt idx="976">
                  <c:v>9.7599999999999992E-2</c:v>
                </c:pt>
                <c:pt idx="977">
                  <c:v>9.7699999999999995E-2</c:v>
                </c:pt>
                <c:pt idx="978">
                  <c:v>9.7799999999999998E-2</c:v>
                </c:pt>
                <c:pt idx="979">
                  <c:v>9.7899999999999987E-2</c:v>
                </c:pt>
                <c:pt idx="980">
                  <c:v>9.8000000000000004E-2</c:v>
                </c:pt>
                <c:pt idx="981">
                  <c:v>9.8100000000000007E-2</c:v>
                </c:pt>
                <c:pt idx="982">
                  <c:v>9.820000000000001E-2</c:v>
                </c:pt>
                <c:pt idx="983">
                  <c:v>9.8299999999999998E-2</c:v>
                </c:pt>
                <c:pt idx="984">
                  <c:v>9.8400000000000001E-2</c:v>
                </c:pt>
                <c:pt idx="985">
                  <c:v>9.849999999999999E-2</c:v>
                </c:pt>
                <c:pt idx="986">
                  <c:v>9.8599999999999993E-2</c:v>
                </c:pt>
                <c:pt idx="987">
                  <c:v>9.8699999999999996E-2</c:v>
                </c:pt>
                <c:pt idx="988">
                  <c:v>9.8800000000000013E-2</c:v>
                </c:pt>
                <c:pt idx="989">
                  <c:v>9.8900000000000002E-2</c:v>
                </c:pt>
                <c:pt idx="990">
                  <c:v>9.9000000000000005E-2</c:v>
                </c:pt>
                <c:pt idx="991">
                  <c:v>9.9100000000000008E-2</c:v>
                </c:pt>
                <c:pt idx="992">
                  <c:v>9.9199999999999997E-2</c:v>
                </c:pt>
                <c:pt idx="993">
                  <c:v>9.9299999999999999E-2</c:v>
                </c:pt>
                <c:pt idx="994">
                  <c:v>9.9399999999999988E-2</c:v>
                </c:pt>
                <c:pt idx="995">
                  <c:v>9.9499999999999991E-2</c:v>
                </c:pt>
                <c:pt idx="996">
                  <c:v>9.9600000000000008E-2</c:v>
                </c:pt>
                <c:pt idx="997">
                  <c:v>9.9700000000000011E-2</c:v>
                </c:pt>
                <c:pt idx="998">
                  <c:v>9.98E-2</c:v>
                </c:pt>
                <c:pt idx="999">
                  <c:v>9.9900000000000003E-2</c:v>
                </c:pt>
                <c:pt idx="1000">
                  <c:v>0.1</c:v>
                </c:pt>
                <c:pt idx="1001">
                  <c:v>0.10009999999999999</c:v>
                </c:pt>
                <c:pt idx="1002">
                  <c:v>0.1002</c:v>
                </c:pt>
                <c:pt idx="1003">
                  <c:v>0.1003</c:v>
                </c:pt>
                <c:pt idx="1004">
                  <c:v>0.10039999999999999</c:v>
                </c:pt>
                <c:pt idx="1005">
                  <c:v>0.10050000000000001</c:v>
                </c:pt>
                <c:pt idx="1006">
                  <c:v>0.10060000000000001</c:v>
                </c:pt>
                <c:pt idx="1007">
                  <c:v>0.1007</c:v>
                </c:pt>
                <c:pt idx="1008">
                  <c:v>0.1008</c:v>
                </c:pt>
                <c:pt idx="1009">
                  <c:v>0.1009</c:v>
                </c:pt>
                <c:pt idx="1010">
                  <c:v>0.10099999999999999</c:v>
                </c:pt>
                <c:pt idx="1011">
                  <c:v>0.1011</c:v>
                </c:pt>
                <c:pt idx="1012">
                  <c:v>0.1012</c:v>
                </c:pt>
                <c:pt idx="1013">
                  <c:v>0.1013</c:v>
                </c:pt>
                <c:pt idx="1014">
                  <c:v>0.1014</c:v>
                </c:pt>
                <c:pt idx="1015">
                  <c:v>0.10150000000000001</c:v>
                </c:pt>
                <c:pt idx="1016">
                  <c:v>0.1016</c:v>
                </c:pt>
                <c:pt idx="1017">
                  <c:v>0.1017</c:v>
                </c:pt>
                <c:pt idx="1018">
                  <c:v>0.1018</c:v>
                </c:pt>
                <c:pt idx="1019">
                  <c:v>0.10189999999999999</c:v>
                </c:pt>
                <c:pt idx="1020">
                  <c:v>0.10199999999999999</c:v>
                </c:pt>
                <c:pt idx="1021">
                  <c:v>0.10210000000000001</c:v>
                </c:pt>
                <c:pt idx="1022">
                  <c:v>0.10220000000000001</c:v>
                </c:pt>
                <c:pt idx="1023">
                  <c:v>0.1023</c:v>
                </c:pt>
                <c:pt idx="1024">
                  <c:v>0.1024</c:v>
                </c:pt>
                <c:pt idx="1025">
                  <c:v>0.10249999999999999</c:v>
                </c:pt>
                <c:pt idx="1026">
                  <c:v>0.1026</c:v>
                </c:pt>
                <c:pt idx="1027">
                  <c:v>0.1027</c:v>
                </c:pt>
                <c:pt idx="1028">
                  <c:v>0.10279999999999999</c:v>
                </c:pt>
                <c:pt idx="1029">
                  <c:v>0.10289999999999999</c:v>
                </c:pt>
                <c:pt idx="1030">
                  <c:v>0.10300000000000001</c:v>
                </c:pt>
                <c:pt idx="1031">
                  <c:v>0.10310000000000001</c:v>
                </c:pt>
                <c:pt idx="1032">
                  <c:v>0.1032</c:v>
                </c:pt>
                <c:pt idx="1033">
                  <c:v>0.1033</c:v>
                </c:pt>
                <c:pt idx="1034">
                  <c:v>0.10339999999999999</c:v>
                </c:pt>
                <c:pt idx="1035">
                  <c:v>0.10349999999999999</c:v>
                </c:pt>
                <c:pt idx="1036">
                  <c:v>0.1036</c:v>
                </c:pt>
                <c:pt idx="1037">
                  <c:v>0.10369999999999999</c:v>
                </c:pt>
                <c:pt idx="1038">
                  <c:v>0.1038</c:v>
                </c:pt>
                <c:pt idx="1039">
                  <c:v>0.10390000000000001</c:v>
                </c:pt>
                <c:pt idx="1040">
                  <c:v>0.10400000000000001</c:v>
                </c:pt>
                <c:pt idx="1041">
                  <c:v>0.1041</c:v>
                </c:pt>
                <c:pt idx="1042">
                  <c:v>0.1042</c:v>
                </c:pt>
                <c:pt idx="1043">
                  <c:v>0.1043</c:v>
                </c:pt>
                <c:pt idx="1044">
                  <c:v>0.10439999999999999</c:v>
                </c:pt>
                <c:pt idx="1045">
                  <c:v>0.1045</c:v>
                </c:pt>
                <c:pt idx="1046">
                  <c:v>0.10460000000000001</c:v>
                </c:pt>
                <c:pt idx="1047">
                  <c:v>0.1047</c:v>
                </c:pt>
                <c:pt idx="1048">
                  <c:v>0.1048</c:v>
                </c:pt>
                <c:pt idx="1049">
                  <c:v>0.10490000000000001</c:v>
                </c:pt>
                <c:pt idx="1050">
                  <c:v>0.105</c:v>
                </c:pt>
                <c:pt idx="1051">
                  <c:v>0.1051</c:v>
                </c:pt>
                <c:pt idx="1052">
                  <c:v>0.1052</c:v>
                </c:pt>
                <c:pt idx="1053">
                  <c:v>0.10529999999999999</c:v>
                </c:pt>
                <c:pt idx="1054">
                  <c:v>0.10539999999999999</c:v>
                </c:pt>
                <c:pt idx="1055">
                  <c:v>0.10550000000000001</c:v>
                </c:pt>
                <c:pt idx="1056">
                  <c:v>0.1056</c:v>
                </c:pt>
                <c:pt idx="1057">
                  <c:v>0.1057</c:v>
                </c:pt>
                <c:pt idx="1058">
                  <c:v>0.10580000000000001</c:v>
                </c:pt>
                <c:pt idx="1059">
                  <c:v>0.10589999999999999</c:v>
                </c:pt>
                <c:pt idx="1060">
                  <c:v>0.106</c:v>
                </c:pt>
                <c:pt idx="1061">
                  <c:v>0.1061</c:v>
                </c:pt>
                <c:pt idx="1062">
                  <c:v>0.10619999999999999</c:v>
                </c:pt>
                <c:pt idx="1063">
                  <c:v>0.10630000000000001</c:v>
                </c:pt>
                <c:pt idx="1064">
                  <c:v>0.10640000000000001</c:v>
                </c:pt>
                <c:pt idx="1065">
                  <c:v>0.1065</c:v>
                </c:pt>
                <c:pt idx="1066">
                  <c:v>0.1066</c:v>
                </c:pt>
                <c:pt idx="1067">
                  <c:v>0.1067</c:v>
                </c:pt>
                <c:pt idx="1068">
                  <c:v>0.10679999999999999</c:v>
                </c:pt>
                <c:pt idx="1069">
                  <c:v>0.1069</c:v>
                </c:pt>
                <c:pt idx="1070">
                  <c:v>0.107</c:v>
                </c:pt>
                <c:pt idx="1071">
                  <c:v>0.10710000000000001</c:v>
                </c:pt>
                <c:pt idx="1072">
                  <c:v>0.1072</c:v>
                </c:pt>
                <c:pt idx="1073">
                  <c:v>0.10730000000000001</c:v>
                </c:pt>
                <c:pt idx="1074">
                  <c:v>0.1074</c:v>
                </c:pt>
                <c:pt idx="1075">
                  <c:v>0.1075</c:v>
                </c:pt>
                <c:pt idx="1076">
                  <c:v>0.1076</c:v>
                </c:pt>
                <c:pt idx="1077">
                  <c:v>0.10769999999999999</c:v>
                </c:pt>
                <c:pt idx="1078">
                  <c:v>0.10779999999999999</c:v>
                </c:pt>
                <c:pt idx="1079">
                  <c:v>0.1079</c:v>
                </c:pt>
                <c:pt idx="1080">
                  <c:v>0.10800000000000001</c:v>
                </c:pt>
                <c:pt idx="1081">
                  <c:v>0.1081</c:v>
                </c:pt>
                <c:pt idx="1082">
                  <c:v>0.1082</c:v>
                </c:pt>
                <c:pt idx="1083">
                  <c:v>0.10830000000000001</c:v>
                </c:pt>
                <c:pt idx="1084">
                  <c:v>0.1084</c:v>
                </c:pt>
                <c:pt idx="1085">
                  <c:v>0.1085</c:v>
                </c:pt>
                <c:pt idx="1086">
                  <c:v>0.10859999999999999</c:v>
                </c:pt>
                <c:pt idx="1087">
                  <c:v>0.10869999999999999</c:v>
                </c:pt>
                <c:pt idx="1088">
                  <c:v>0.10880000000000001</c:v>
                </c:pt>
                <c:pt idx="1089">
                  <c:v>0.10890000000000001</c:v>
                </c:pt>
                <c:pt idx="1090">
                  <c:v>0.109</c:v>
                </c:pt>
                <c:pt idx="1091">
                  <c:v>0.1091</c:v>
                </c:pt>
                <c:pt idx="1092">
                  <c:v>0.10920000000000001</c:v>
                </c:pt>
                <c:pt idx="1093">
                  <c:v>0.10929999999999999</c:v>
                </c:pt>
                <c:pt idx="1094">
                  <c:v>0.1094</c:v>
                </c:pt>
                <c:pt idx="1095">
                  <c:v>0.10949999999999999</c:v>
                </c:pt>
                <c:pt idx="1096">
                  <c:v>0.1096</c:v>
                </c:pt>
                <c:pt idx="1097">
                  <c:v>0.10970000000000001</c:v>
                </c:pt>
                <c:pt idx="1098">
                  <c:v>0.10980000000000001</c:v>
                </c:pt>
                <c:pt idx="1099">
                  <c:v>0.1099</c:v>
                </c:pt>
                <c:pt idx="1100">
                  <c:v>0.11</c:v>
                </c:pt>
                <c:pt idx="1101">
                  <c:v>0.1101</c:v>
                </c:pt>
                <c:pt idx="1102">
                  <c:v>0.11019999999999999</c:v>
                </c:pt>
                <c:pt idx="1103">
                  <c:v>0.1103</c:v>
                </c:pt>
                <c:pt idx="1104">
                  <c:v>0.1104</c:v>
                </c:pt>
                <c:pt idx="1105">
                  <c:v>0.1105</c:v>
                </c:pt>
                <c:pt idx="1106">
                  <c:v>0.1106</c:v>
                </c:pt>
                <c:pt idx="1107">
                  <c:v>0.11070000000000001</c:v>
                </c:pt>
                <c:pt idx="1108">
                  <c:v>0.1108</c:v>
                </c:pt>
                <c:pt idx="1109">
                  <c:v>0.1109</c:v>
                </c:pt>
                <c:pt idx="1110">
                  <c:v>0.111</c:v>
                </c:pt>
                <c:pt idx="1111">
                  <c:v>0.11109999999999999</c:v>
                </c:pt>
                <c:pt idx="1112">
                  <c:v>0.11119999999999999</c:v>
                </c:pt>
                <c:pt idx="1113">
                  <c:v>0.11130000000000001</c:v>
                </c:pt>
                <c:pt idx="1114">
                  <c:v>0.1114</c:v>
                </c:pt>
                <c:pt idx="1115">
                  <c:v>0.1115</c:v>
                </c:pt>
                <c:pt idx="1116">
                  <c:v>0.1116</c:v>
                </c:pt>
                <c:pt idx="1117">
                  <c:v>0.11169999999999999</c:v>
                </c:pt>
                <c:pt idx="1118">
                  <c:v>0.1118</c:v>
                </c:pt>
                <c:pt idx="1119">
                  <c:v>0.1119</c:v>
                </c:pt>
                <c:pt idx="1120">
                  <c:v>0.11199999999999999</c:v>
                </c:pt>
                <c:pt idx="1121">
                  <c:v>0.11210000000000001</c:v>
                </c:pt>
                <c:pt idx="1122">
                  <c:v>0.11220000000000001</c:v>
                </c:pt>
                <c:pt idx="1123">
                  <c:v>0.11230000000000001</c:v>
                </c:pt>
                <c:pt idx="1124">
                  <c:v>0.1124</c:v>
                </c:pt>
                <c:pt idx="1125">
                  <c:v>0.1125</c:v>
                </c:pt>
                <c:pt idx="1126">
                  <c:v>0.11259999999999999</c:v>
                </c:pt>
                <c:pt idx="1127">
                  <c:v>0.11269999999999999</c:v>
                </c:pt>
                <c:pt idx="1128">
                  <c:v>0.1128</c:v>
                </c:pt>
                <c:pt idx="1129">
                  <c:v>0.11289999999999999</c:v>
                </c:pt>
                <c:pt idx="1130">
                  <c:v>0.113</c:v>
                </c:pt>
                <c:pt idx="1131">
                  <c:v>0.11310000000000001</c:v>
                </c:pt>
                <c:pt idx="1132">
                  <c:v>0.11320000000000001</c:v>
                </c:pt>
                <c:pt idx="1133">
                  <c:v>0.1133</c:v>
                </c:pt>
                <c:pt idx="1134">
                  <c:v>0.1134</c:v>
                </c:pt>
                <c:pt idx="1135">
                  <c:v>0.11349999999999999</c:v>
                </c:pt>
                <c:pt idx="1136">
                  <c:v>0.11359999999999999</c:v>
                </c:pt>
                <c:pt idx="1137">
                  <c:v>0.1137</c:v>
                </c:pt>
                <c:pt idx="1138">
                  <c:v>0.11380000000000001</c:v>
                </c:pt>
                <c:pt idx="1139">
                  <c:v>0.1139</c:v>
                </c:pt>
                <c:pt idx="1140">
                  <c:v>0.114</c:v>
                </c:pt>
                <c:pt idx="1141">
                  <c:v>0.11410000000000001</c:v>
                </c:pt>
                <c:pt idx="1142">
                  <c:v>0.1142</c:v>
                </c:pt>
                <c:pt idx="1143">
                  <c:v>0.1143</c:v>
                </c:pt>
                <c:pt idx="1144">
                  <c:v>0.1144</c:v>
                </c:pt>
                <c:pt idx="1145">
                  <c:v>0.11449999999999999</c:v>
                </c:pt>
                <c:pt idx="1146">
                  <c:v>0.11460000000000001</c:v>
                </c:pt>
                <c:pt idx="1147">
                  <c:v>0.11470000000000001</c:v>
                </c:pt>
                <c:pt idx="1148">
                  <c:v>0.1148</c:v>
                </c:pt>
                <c:pt idx="1149">
                  <c:v>0.1149</c:v>
                </c:pt>
                <c:pt idx="1150">
                  <c:v>0.115</c:v>
                </c:pt>
                <c:pt idx="1151">
                  <c:v>0.11509999999999999</c:v>
                </c:pt>
                <c:pt idx="1152">
                  <c:v>0.1152</c:v>
                </c:pt>
                <c:pt idx="1153">
                  <c:v>0.1153</c:v>
                </c:pt>
                <c:pt idx="1154">
                  <c:v>0.11539999999999999</c:v>
                </c:pt>
                <c:pt idx="1155">
                  <c:v>0.11550000000000001</c:v>
                </c:pt>
                <c:pt idx="1156">
                  <c:v>0.11560000000000001</c:v>
                </c:pt>
                <c:pt idx="1157">
                  <c:v>0.1157</c:v>
                </c:pt>
                <c:pt idx="1158">
                  <c:v>0.1158</c:v>
                </c:pt>
                <c:pt idx="1159">
                  <c:v>0.1159</c:v>
                </c:pt>
                <c:pt idx="1160">
                  <c:v>0.11599999999999999</c:v>
                </c:pt>
                <c:pt idx="1161">
                  <c:v>0.11609999999999999</c:v>
                </c:pt>
                <c:pt idx="1162">
                  <c:v>0.1162</c:v>
                </c:pt>
                <c:pt idx="1163">
                  <c:v>0.11630000000000001</c:v>
                </c:pt>
                <c:pt idx="1164">
                  <c:v>0.1164</c:v>
                </c:pt>
                <c:pt idx="1165">
                  <c:v>0.11650000000000001</c:v>
                </c:pt>
                <c:pt idx="1166">
                  <c:v>0.1166</c:v>
                </c:pt>
                <c:pt idx="1167">
                  <c:v>0.1167</c:v>
                </c:pt>
                <c:pt idx="1168">
                  <c:v>0.1168</c:v>
                </c:pt>
                <c:pt idx="1169">
                  <c:v>0.11689999999999999</c:v>
                </c:pt>
                <c:pt idx="1170">
                  <c:v>0.11699999999999999</c:v>
                </c:pt>
                <c:pt idx="1171">
                  <c:v>0.11710000000000001</c:v>
                </c:pt>
                <c:pt idx="1172">
                  <c:v>0.11720000000000001</c:v>
                </c:pt>
                <c:pt idx="1173">
                  <c:v>0.1173</c:v>
                </c:pt>
                <c:pt idx="1174">
                  <c:v>0.1174</c:v>
                </c:pt>
                <c:pt idx="1175">
                  <c:v>0.11749999999999999</c:v>
                </c:pt>
                <c:pt idx="1176">
                  <c:v>0.1176</c:v>
                </c:pt>
                <c:pt idx="1177">
                  <c:v>0.1177</c:v>
                </c:pt>
                <c:pt idx="1178">
                  <c:v>0.11779999999999999</c:v>
                </c:pt>
                <c:pt idx="1179">
                  <c:v>0.11789999999999999</c:v>
                </c:pt>
                <c:pt idx="1180">
                  <c:v>0.11800000000000001</c:v>
                </c:pt>
                <c:pt idx="1181">
                  <c:v>0.11810000000000001</c:v>
                </c:pt>
                <c:pt idx="1182">
                  <c:v>0.1182</c:v>
                </c:pt>
                <c:pt idx="1183">
                  <c:v>0.1183</c:v>
                </c:pt>
                <c:pt idx="1184">
                  <c:v>0.11840000000000001</c:v>
                </c:pt>
                <c:pt idx="1185">
                  <c:v>0.11849999999999999</c:v>
                </c:pt>
                <c:pt idx="1186">
                  <c:v>0.1186</c:v>
                </c:pt>
                <c:pt idx="1187">
                  <c:v>0.11869999999999999</c:v>
                </c:pt>
                <c:pt idx="1188">
                  <c:v>0.1188</c:v>
                </c:pt>
                <c:pt idx="1189">
                  <c:v>0.11890000000000001</c:v>
                </c:pt>
                <c:pt idx="1190">
                  <c:v>0.11900000000000001</c:v>
                </c:pt>
                <c:pt idx="1191">
                  <c:v>0.1191</c:v>
                </c:pt>
                <c:pt idx="1192">
                  <c:v>0.1192</c:v>
                </c:pt>
                <c:pt idx="1193">
                  <c:v>0.1193</c:v>
                </c:pt>
                <c:pt idx="1194">
                  <c:v>0.11939999999999999</c:v>
                </c:pt>
                <c:pt idx="1195">
                  <c:v>0.1195</c:v>
                </c:pt>
                <c:pt idx="1196">
                  <c:v>0.11960000000000001</c:v>
                </c:pt>
                <c:pt idx="1197">
                  <c:v>0.1197</c:v>
                </c:pt>
                <c:pt idx="1198">
                  <c:v>0.1198</c:v>
                </c:pt>
                <c:pt idx="1199">
                  <c:v>0.11990000000000001</c:v>
                </c:pt>
                <c:pt idx="1200">
                  <c:v>0.12</c:v>
                </c:pt>
                <c:pt idx="1201">
                  <c:v>0.1201</c:v>
                </c:pt>
                <c:pt idx="1202">
                  <c:v>0.1202</c:v>
                </c:pt>
                <c:pt idx="1203">
                  <c:v>0.12029999999999999</c:v>
                </c:pt>
                <c:pt idx="1204">
                  <c:v>0.12039999999999999</c:v>
                </c:pt>
                <c:pt idx="1205">
                  <c:v>0.12050000000000001</c:v>
                </c:pt>
                <c:pt idx="1206">
                  <c:v>0.1206</c:v>
                </c:pt>
                <c:pt idx="1207">
                  <c:v>0.1207</c:v>
                </c:pt>
                <c:pt idx="1208">
                  <c:v>0.1208</c:v>
                </c:pt>
                <c:pt idx="1209">
                  <c:v>0.12089999999999999</c:v>
                </c:pt>
                <c:pt idx="1210">
                  <c:v>0.121</c:v>
                </c:pt>
                <c:pt idx="1211">
                  <c:v>0.1211</c:v>
                </c:pt>
                <c:pt idx="1212">
                  <c:v>0.12119999999999999</c:v>
                </c:pt>
                <c:pt idx="1213">
                  <c:v>0.12130000000000001</c:v>
                </c:pt>
                <c:pt idx="1214">
                  <c:v>0.12140000000000001</c:v>
                </c:pt>
                <c:pt idx="1215">
                  <c:v>0.1215</c:v>
                </c:pt>
                <c:pt idx="1216">
                  <c:v>0.1216</c:v>
                </c:pt>
                <c:pt idx="1217">
                  <c:v>0.1217</c:v>
                </c:pt>
                <c:pt idx="1218">
                  <c:v>0.12179999999999999</c:v>
                </c:pt>
                <c:pt idx="1219">
                  <c:v>0.12189999999999999</c:v>
                </c:pt>
                <c:pt idx="1220">
                  <c:v>0.122</c:v>
                </c:pt>
                <c:pt idx="1221">
                  <c:v>0.12210000000000001</c:v>
                </c:pt>
                <c:pt idx="1222">
                  <c:v>0.1222</c:v>
                </c:pt>
                <c:pt idx="1223">
                  <c:v>0.12230000000000001</c:v>
                </c:pt>
                <c:pt idx="1224">
                  <c:v>0.12240000000000001</c:v>
                </c:pt>
                <c:pt idx="1225">
                  <c:v>0.1225</c:v>
                </c:pt>
                <c:pt idx="1226">
                  <c:v>0.1226</c:v>
                </c:pt>
                <c:pt idx="1227">
                  <c:v>0.12269999999999999</c:v>
                </c:pt>
                <c:pt idx="1228">
                  <c:v>0.12279999999999999</c:v>
                </c:pt>
                <c:pt idx="1229">
                  <c:v>0.1229</c:v>
                </c:pt>
                <c:pt idx="1230">
                  <c:v>0.12300000000000001</c:v>
                </c:pt>
                <c:pt idx="1231">
                  <c:v>0.1231</c:v>
                </c:pt>
                <c:pt idx="1232">
                  <c:v>0.1232</c:v>
                </c:pt>
                <c:pt idx="1233">
                  <c:v>0.12330000000000001</c:v>
                </c:pt>
                <c:pt idx="1234">
                  <c:v>0.1234</c:v>
                </c:pt>
                <c:pt idx="1235">
                  <c:v>0.1235</c:v>
                </c:pt>
                <c:pt idx="1236">
                  <c:v>0.12359999999999999</c:v>
                </c:pt>
                <c:pt idx="1237">
                  <c:v>0.12369999999999999</c:v>
                </c:pt>
                <c:pt idx="1238">
                  <c:v>0.12380000000000001</c:v>
                </c:pt>
                <c:pt idx="1239">
                  <c:v>0.12390000000000001</c:v>
                </c:pt>
                <c:pt idx="1240">
                  <c:v>0.124</c:v>
                </c:pt>
                <c:pt idx="1241">
                  <c:v>0.1241</c:v>
                </c:pt>
                <c:pt idx="1242">
                  <c:v>0.1242</c:v>
                </c:pt>
                <c:pt idx="1243">
                  <c:v>0.12429999999999999</c:v>
                </c:pt>
                <c:pt idx="1244">
                  <c:v>0.1244</c:v>
                </c:pt>
                <c:pt idx="1245">
                  <c:v>0.1245</c:v>
                </c:pt>
                <c:pt idx="1246">
                  <c:v>0.1246</c:v>
                </c:pt>
                <c:pt idx="1247">
                  <c:v>0.12470000000000001</c:v>
                </c:pt>
                <c:pt idx="1248">
                  <c:v>0.12480000000000001</c:v>
                </c:pt>
                <c:pt idx="1249">
                  <c:v>0.1249</c:v>
                </c:pt>
                <c:pt idx="1250">
                  <c:v>0.125</c:v>
                </c:pt>
                <c:pt idx="1251">
                  <c:v>0.12509999999999999</c:v>
                </c:pt>
                <c:pt idx="1252">
                  <c:v>0.12520000000000001</c:v>
                </c:pt>
                <c:pt idx="1253">
                  <c:v>0.12529999999999999</c:v>
                </c:pt>
                <c:pt idx="1254">
                  <c:v>0.12539999999999998</c:v>
                </c:pt>
                <c:pt idx="1255">
                  <c:v>0.1255</c:v>
                </c:pt>
                <c:pt idx="1256">
                  <c:v>0.12560000000000002</c:v>
                </c:pt>
                <c:pt idx="1257">
                  <c:v>0.12570000000000001</c:v>
                </c:pt>
                <c:pt idx="1258">
                  <c:v>0.1258</c:v>
                </c:pt>
                <c:pt idx="1259">
                  <c:v>0.12590000000000001</c:v>
                </c:pt>
                <c:pt idx="1260">
                  <c:v>0.126</c:v>
                </c:pt>
                <c:pt idx="1261">
                  <c:v>0.12609999999999999</c:v>
                </c:pt>
                <c:pt idx="1262">
                  <c:v>0.12619999999999998</c:v>
                </c:pt>
                <c:pt idx="1263">
                  <c:v>0.1263</c:v>
                </c:pt>
                <c:pt idx="1264">
                  <c:v>0.12640000000000001</c:v>
                </c:pt>
                <c:pt idx="1265">
                  <c:v>0.1265</c:v>
                </c:pt>
                <c:pt idx="1266">
                  <c:v>0.12659999999999999</c:v>
                </c:pt>
                <c:pt idx="1267">
                  <c:v>0.12670000000000001</c:v>
                </c:pt>
                <c:pt idx="1268">
                  <c:v>0.1268</c:v>
                </c:pt>
                <c:pt idx="1269">
                  <c:v>0.12689999999999999</c:v>
                </c:pt>
                <c:pt idx="1270">
                  <c:v>0.127</c:v>
                </c:pt>
                <c:pt idx="1271">
                  <c:v>0.12710000000000002</c:v>
                </c:pt>
                <c:pt idx="1272">
                  <c:v>0.12720000000000001</c:v>
                </c:pt>
                <c:pt idx="1273">
                  <c:v>0.1273</c:v>
                </c:pt>
                <c:pt idx="1274">
                  <c:v>0.12740000000000001</c:v>
                </c:pt>
                <c:pt idx="1275">
                  <c:v>0.1275</c:v>
                </c:pt>
                <c:pt idx="1276">
                  <c:v>0.12759999999999999</c:v>
                </c:pt>
                <c:pt idx="1277">
                  <c:v>0.12770000000000001</c:v>
                </c:pt>
                <c:pt idx="1278">
                  <c:v>0.1278</c:v>
                </c:pt>
                <c:pt idx="1279">
                  <c:v>0.12789999999999999</c:v>
                </c:pt>
                <c:pt idx="1280">
                  <c:v>0.128</c:v>
                </c:pt>
                <c:pt idx="1281">
                  <c:v>0.12809999999999999</c:v>
                </c:pt>
                <c:pt idx="1282">
                  <c:v>0.12820000000000001</c:v>
                </c:pt>
                <c:pt idx="1283">
                  <c:v>0.1283</c:v>
                </c:pt>
                <c:pt idx="1284">
                  <c:v>0.12839999999999999</c:v>
                </c:pt>
                <c:pt idx="1285">
                  <c:v>0.1285</c:v>
                </c:pt>
                <c:pt idx="1286">
                  <c:v>0.12859999999999999</c:v>
                </c:pt>
                <c:pt idx="1287">
                  <c:v>0.12869999999999998</c:v>
                </c:pt>
                <c:pt idx="1288">
                  <c:v>0.1288</c:v>
                </c:pt>
                <c:pt idx="1289">
                  <c:v>0.12890000000000001</c:v>
                </c:pt>
                <c:pt idx="1290">
                  <c:v>0.129</c:v>
                </c:pt>
                <c:pt idx="1291">
                  <c:v>0.12909999999999999</c:v>
                </c:pt>
                <c:pt idx="1292">
                  <c:v>0.12920000000000001</c:v>
                </c:pt>
                <c:pt idx="1293">
                  <c:v>0.1293</c:v>
                </c:pt>
                <c:pt idx="1294">
                  <c:v>0.12939999999999999</c:v>
                </c:pt>
                <c:pt idx="1295">
                  <c:v>0.1295</c:v>
                </c:pt>
                <c:pt idx="1296">
                  <c:v>0.12960000000000002</c:v>
                </c:pt>
                <c:pt idx="1297">
                  <c:v>0.12970000000000001</c:v>
                </c:pt>
                <c:pt idx="1298">
                  <c:v>0.1298</c:v>
                </c:pt>
                <c:pt idx="1299">
                  <c:v>0.12990000000000002</c:v>
                </c:pt>
                <c:pt idx="1300">
                  <c:v>0.13</c:v>
                </c:pt>
                <c:pt idx="1301">
                  <c:v>0.13009999999999999</c:v>
                </c:pt>
                <c:pt idx="1302">
                  <c:v>0.13019999999999998</c:v>
                </c:pt>
                <c:pt idx="1303">
                  <c:v>0.1303</c:v>
                </c:pt>
                <c:pt idx="1304">
                  <c:v>0.13039999999999999</c:v>
                </c:pt>
                <c:pt idx="1305">
                  <c:v>0.1305</c:v>
                </c:pt>
                <c:pt idx="1306">
                  <c:v>0.13059999999999999</c:v>
                </c:pt>
                <c:pt idx="1307">
                  <c:v>0.13070000000000001</c:v>
                </c:pt>
                <c:pt idx="1308">
                  <c:v>0.1308</c:v>
                </c:pt>
                <c:pt idx="1309">
                  <c:v>0.13089999999999999</c:v>
                </c:pt>
                <c:pt idx="1310">
                  <c:v>0.13100000000000001</c:v>
                </c:pt>
                <c:pt idx="1311">
                  <c:v>0.13109999999999999</c:v>
                </c:pt>
                <c:pt idx="1312">
                  <c:v>0.13119999999999998</c:v>
                </c:pt>
                <c:pt idx="1313">
                  <c:v>0.1313</c:v>
                </c:pt>
                <c:pt idx="1314">
                  <c:v>0.13140000000000002</c:v>
                </c:pt>
                <c:pt idx="1315">
                  <c:v>0.13150000000000001</c:v>
                </c:pt>
                <c:pt idx="1316">
                  <c:v>0.13159999999999999</c:v>
                </c:pt>
                <c:pt idx="1317">
                  <c:v>0.13170000000000001</c:v>
                </c:pt>
                <c:pt idx="1318">
                  <c:v>0.1318</c:v>
                </c:pt>
                <c:pt idx="1319">
                  <c:v>0.13189999999999999</c:v>
                </c:pt>
                <c:pt idx="1320">
                  <c:v>0.13200000000000001</c:v>
                </c:pt>
                <c:pt idx="1321">
                  <c:v>0.1321</c:v>
                </c:pt>
                <c:pt idx="1322">
                  <c:v>0.13220000000000001</c:v>
                </c:pt>
                <c:pt idx="1323">
                  <c:v>0.1323</c:v>
                </c:pt>
                <c:pt idx="1324">
                  <c:v>0.13239999999999999</c:v>
                </c:pt>
                <c:pt idx="1325">
                  <c:v>0.13250000000000001</c:v>
                </c:pt>
                <c:pt idx="1326">
                  <c:v>0.1326</c:v>
                </c:pt>
                <c:pt idx="1327">
                  <c:v>0.13269999999999998</c:v>
                </c:pt>
                <c:pt idx="1328">
                  <c:v>0.1328</c:v>
                </c:pt>
                <c:pt idx="1329">
                  <c:v>0.13289999999999999</c:v>
                </c:pt>
                <c:pt idx="1330">
                  <c:v>0.13300000000000001</c:v>
                </c:pt>
                <c:pt idx="1331">
                  <c:v>0.1331</c:v>
                </c:pt>
                <c:pt idx="1332">
                  <c:v>0.13320000000000001</c:v>
                </c:pt>
                <c:pt idx="1333">
                  <c:v>0.1333</c:v>
                </c:pt>
                <c:pt idx="1334">
                  <c:v>0.13339999999999999</c:v>
                </c:pt>
                <c:pt idx="1335">
                  <c:v>0.13350000000000001</c:v>
                </c:pt>
                <c:pt idx="1336">
                  <c:v>0.1336</c:v>
                </c:pt>
                <c:pt idx="1337">
                  <c:v>0.13369999999999999</c:v>
                </c:pt>
                <c:pt idx="1338">
                  <c:v>0.1338</c:v>
                </c:pt>
                <c:pt idx="1339">
                  <c:v>0.13390000000000002</c:v>
                </c:pt>
                <c:pt idx="1340">
                  <c:v>0.13400000000000001</c:v>
                </c:pt>
                <c:pt idx="1341">
                  <c:v>0.1341</c:v>
                </c:pt>
                <c:pt idx="1342">
                  <c:v>0.13419999999999999</c:v>
                </c:pt>
                <c:pt idx="1343">
                  <c:v>0.1343</c:v>
                </c:pt>
                <c:pt idx="1344">
                  <c:v>0.13439999999999999</c:v>
                </c:pt>
                <c:pt idx="1345">
                  <c:v>0.13449999999999998</c:v>
                </c:pt>
                <c:pt idx="1346">
                  <c:v>0.1346</c:v>
                </c:pt>
                <c:pt idx="1347">
                  <c:v>0.13470000000000001</c:v>
                </c:pt>
                <c:pt idx="1348">
                  <c:v>0.1348</c:v>
                </c:pt>
                <c:pt idx="1349">
                  <c:v>0.13489999999999999</c:v>
                </c:pt>
                <c:pt idx="1350">
                  <c:v>0.13500000000000001</c:v>
                </c:pt>
                <c:pt idx="1351">
                  <c:v>0.1351</c:v>
                </c:pt>
                <c:pt idx="1352">
                  <c:v>0.13519999999999999</c:v>
                </c:pt>
                <c:pt idx="1353">
                  <c:v>0.1353</c:v>
                </c:pt>
                <c:pt idx="1354">
                  <c:v>0.13539999999999999</c:v>
                </c:pt>
                <c:pt idx="1355">
                  <c:v>0.13550000000000001</c:v>
                </c:pt>
                <c:pt idx="1356">
                  <c:v>0.1356</c:v>
                </c:pt>
                <c:pt idx="1357">
                  <c:v>0.13570000000000002</c:v>
                </c:pt>
                <c:pt idx="1358">
                  <c:v>0.1358</c:v>
                </c:pt>
                <c:pt idx="1359">
                  <c:v>0.13589999999999999</c:v>
                </c:pt>
                <c:pt idx="1360">
                  <c:v>0.13600000000000001</c:v>
                </c:pt>
                <c:pt idx="1361">
                  <c:v>0.1361</c:v>
                </c:pt>
                <c:pt idx="1362">
                  <c:v>0.13619999999999999</c:v>
                </c:pt>
                <c:pt idx="1363">
                  <c:v>0.1363</c:v>
                </c:pt>
                <c:pt idx="1364">
                  <c:v>0.13639999999999999</c:v>
                </c:pt>
                <c:pt idx="1365">
                  <c:v>0.13650000000000001</c:v>
                </c:pt>
                <c:pt idx="1366">
                  <c:v>0.1366</c:v>
                </c:pt>
                <c:pt idx="1367">
                  <c:v>0.13669999999999999</c:v>
                </c:pt>
                <c:pt idx="1368">
                  <c:v>0.1368</c:v>
                </c:pt>
                <c:pt idx="1369">
                  <c:v>0.13689999999999999</c:v>
                </c:pt>
                <c:pt idx="1370">
                  <c:v>0.13699999999999998</c:v>
                </c:pt>
                <c:pt idx="1371">
                  <c:v>0.1371</c:v>
                </c:pt>
                <c:pt idx="1372">
                  <c:v>0.13720000000000002</c:v>
                </c:pt>
                <c:pt idx="1373">
                  <c:v>0.13730000000000001</c:v>
                </c:pt>
                <c:pt idx="1374">
                  <c:v>0.13739999999999999</c:v>
                </c:pt>
                <c:pt idx="1375">
                  <c:v>0.13750000000000001</c:v>
                </c:pt>
                <c:pt idx="1376">
                  <c:v>0.1376</c:v>
                </c:pt>
                <c:pt idx="1377">
                  <c:v>0.13769999999999999</c:v>
                </c:pt>
                <c:pt idx="1378">
                  <c:v>0.13780000000000001</c:v>
                </c:pt>
                <c:pt idx="1379">
                  <c:v>0.13789999999999999</c:v>
                </c:pt>
                <c:pt idx="1380">
                  <c:v>0.13800000000000001</c:v>
                </c:pt>
                <c:pt idx="1381">
                  <c:v>0.1381</c:v>
                </c:pt>
                <c:pt idx="1382">
                  <c:v>0.13819999999999999</c:v>
                </c:pt>
                <c:pt idx="1383">
                  <c:v>0.13830000000000001</c:v>
                </c:pt>
                <c:pt idx="1384">
                  <c:v>0.1384</c:v>
                </c:pt>
                <c:pt idx="1385">
                  <c:v>0.13849999999999998</c:v>
                </c:pt>
                <c:pt idx="1386">
                  <c:v>0.1386</c:v>
                </c:pt>
                <c:pt idx="1387">
                  <c:v>0.13869999999999999</c:v>
                </c:pt>
                <c:pt idx="1388">
                  <c:v>0.13880000000000001</c:v>
                </c:pt>
                <c:pt idx="1389">
                  <c:v>0.1389</c:v>
                </c:pt>
                <c:pt idx="1390">
                  <c:v>0.13900000000000001</c:v>
                </c:pt>
                <c:pt idx="1391">
                  <c:v>0.1391</c:v>
                </c:pt>
                <c:pt idx="1392">
                  <c:v>0.13919999999999999</c:v>
                </c:pt>
                <c:pt idx="1393">
                  <c:v>0.13930000000000001</c:v>
                </c:pt>
                <c:pt idx="1394">
                  <c:v>0.1394</c:v>
                </c:pt>
                <c:pt idx="1395">
                  <c:v>0.13949999999999999</c:v>
                </c:pt>
                <c:pt idx="1396">
                  <c:v>0.1396</c:v>
                </c:pt>
                <c:pt idx="1397">
                  <c:v>0.13970000000000002</c:v>
                </c:pt>
                <c:pt idx="1398">
                  <c:v>0.13980000000000001</c:v>
                </c:pt>
                <c:pt idx="1399">
                  <c:v>0.1399</c:v>
                </c:pt>
                <c:pt idx="1400">
                  <c:v>0.14000000000000001</c:v>
                </c:pt>
                <c:pt idx="1401">
                  <c:v>0.1401</c:v>
                </c:pt>
                <c:pt idx="1402">
                  <c:v>0.14019999999999999</c:v>
                </c:pt>
                <c:pt idx="1403">
                  <c:v>0.14029999999999998</c:v>
                </c:pt>
                <c:pt idx="1404">
                  <c:v>0.1404</c:v>
                </c:pt>
                <c:pt idx="1405">
                  <c:v>0.14050000000000001</c:v>
                </c:pt>
                <c:pt idx="1406">
                  <c:v>0.1406</c:v>
                </c:pt>
                <c:pt idx="1407">
                  <c:v>0.14069999999999999</c:v>
                </c:pt>
                <c:pt idx="1408">
                  <c:v>0.14080000000000001</c:v>
                </c:pt>
                <c:pt idx="1409">
                  <c:v>0.1409</c:v>
                </c:pt>
                <c:pt idx="1410">
                  <c:v>0.14099999999999999</c:v>
                </c:pt>
                <c:pt idx="1411">
                  <c:v>0.1411</c:v>
                </c:pt>
                <c:pt idx="1412">
                  <c:v>0.14119999999999999</c:v>
                </c:pt>
                <c:pt idx="1413">
                  <c:v>0.14130000000000001</c:v>
                </c:pt>
                <c:pt idx="1414">
                  <c:v>0.1414</c:v>
                </c:pt>
                <c:pt idx="1415">
                  <c:v>0.14150000000000001</c:v>
                </c:pt>
                <c:pt idx="1416">
                  <c:v>0.1416</c:v>
                </c:pt>
                <c:pt idx="1417">
                  <c:v>0.14169999999999999</c:v>
                </c:pt>
                <c:pt idx="1418">
                  <c:v>0.14180000000000001</c:v>
                </c:pt>
                <c:pt idx="1419">
                  <c:v>0.1419</c:v>
                </c:pt>
                <c:pt idx="1420">
                  <c:v>0.14199999999999999</c:v>
                </c:pt>
                <c:pt idx="1421">
                  <c:v>0.1421</c:v>
                </c:pt>
                <c:pt idx="1422">
                  <c:v>0.14219999999999999</c:v>
                </c:pt>
                <c:pt idx="1423">
                  <c:v>0.14230000000000001</c:v>
                </c:pt>
                <c:pt idx="1424">
                  <c:v>0.1424</c:v>
                </c:pt>
                <c:pt idx="1425">
                  <c:v>0.14249999999999999</c:v>
                </c:pt>
                <c:pt idx="1426">
                  <c:v>0.1426</c:v>
                </c:pt>
                <c:pt idx="1427">
                  <c:v>0.14269999999999999</c:v>
                </c:pt>
                <c:pt idx="1428">
                  <c:v>0.14279999999999998</c:v>
                </c:pt>
                <c:pt idx="1429">
                  <c:v>0.1429</c:v>
                </c:pt>
                <c:pt idx="1430">
                  <c:v>0.14300000000000002</c:v>
                </c:pt>
                <c:pt idx="1431">
                  <c:v>0.1431</c:v>
                </c:pt>
                <c:pt idx="1432">
                  <c:v>0.14319999999999999</c:v>
                </c:pt>
                <c:pt idx="1433">
                  <c:v>0.14330000000000001</c:v>
                </c:pt>
                <c:pt idx="1434">
                  <c:v>0.1434</c:v>
                </c:pt>
                <c:pt idx="1435">
                  <c:v>0.14349999999999999</c:v>
                </c:pt>
                <c:pt idx="1436">
                  <c:v>0.14360000000000001</c:v>
                </c:pt>
                <c:pt idx="1437">
                  <c:v>0.14369999999999999</c:v>
                </c:pt>
                <c:pt idx="1438">
                  <c:v>0.14380000000000001</c:v>
                </c:pt>
                <c:pt idx="1439">
                  <c:v>0.1439</c:v>
                </c:pt>
                <c:pt idx="1440">
                  <c:v>0.14400000000000002</c:v>
                </c:pt>
                <c:pt idx="1441">
                  <c:v>0.14410000000000001</c:v>
                </c:pt>
                <c:pt idx="1442">
                  <c:v>0.14419999999999999</c:v>
                </c:pt>
                <c:pt idx="1443">
                  <c:v>0.14429999999999998</c:v>
                </c:pt>
                <c:pt idx="1444">
                  <c:v>0.1444</c:v>
                </c:pt>
                <c:pt idx="1445">
                  <c:v>0.14449999999999999</c:v>
                </c:pt>
                <c:pt idx="1446">
                  <c:v>0.14460000000000001</c:v>
                </c:pt>
                <c:pt idx="1447">
                  <c:v>0.1447</c:v>
                </c:pt>
                <c:pt idx="1448">
                  <c:v>0.14480000000000001</c:v>
                </c:pt>
                <c:pt idx="1449">
                  <c:v>0.1449</c:v>
                </c:pt>
                <c:pt idx="1450">
                  <c:v>0.14499999999999999</c:v>
                </c:pt>
                <c:pt idx="1451">
                  <c:v>0.14510000000000001</c:v>
                </c:pt>
                <c:pt idx="1452">
                  <c:v>0.1452</c:v>
                </c:pt>
                <c:pt idx="1453">
                  <c:v>0.14529999999999998</c:v>
                </c:pt>
                <c:pt idx="1454">
                  <c:v>0.1454</c:v>
                </c:pt>
                <c:pt idx="1455">
                  <c:v>0.14550000000000002</c:v>
                </c:pt>
                <c:pt idx="1456">
                  <c:v>0.14560000000000001</c:v>
                </c:pt>
                <c:pt idx="1457">
                  <c:v>0.1457</c:v>
                </c:pt>
                <c:pt idx="1458">
                  <c:v>0.14580000000000001</c:v>
                </c:pt>
                <c:pt idx="1459">
                  <c:v>0.1459</c:v>
                </c:pt>
                <c:pt idx="1460">
                  <c:v>0.14599999999999999</c:v>
                </c:pt>
                <c:pt idx="1461">
                  <c:v>0.14610000000000001</c:v>
                </c:pt>
                <c:pt idx="1462">
                  <c:v>0.1462</c:v>
                </c:pt>
                <c:pt idx="1463">
                  <c:v>0.14630000000000001</c:v>
                </c:pt>
                <c:pt idx="1464">
                  <c:v>0.1464</c:v>
                </c:pt>
                <c:pt idx="1465">
                  <c:v>0.14649999999999999</c:v>
                </c:pt>
                <c:pt idx="1466">
                  <c:v>0.14660000000000001</c:v>
                </c:pt>
                <c:pt idx="1467">
                  <c:v>0.1467</c:v>
                </c:pt>
                <c:pt idx="1468">
                  <c:v>0.14679999999999999</c:v>
                </c:pt>
                <c:pt idx="1469">
                  <c:v>0.1469</c:v>
                </c:pt>
                <c:pt idx="1470">
                  <c:v>0.14699999999999999</c:v>
                </c:pt>
                <c:pt idx="1471">
                  <c:v>0.14710000000000001</c:v>
                </c:pt>
                <c:pt idx="1472">
                  <c:v>0.1472</c:v>
                </c:pt>
                <c:pt idx="1473">
                  <c:v>0.14730000000000001</c:v>
                </c:pt>
                <c:pt idx="1474">
                  <c:v>0.1474</c:v>
                </c:pt>
                <c:pt idx="1475">
                  <c:v>0.14749999999999999</c:v>
                </c:pt>
                <c:pt idx="1476">
                  <c:v>0.14760000000000001</c:v>
                </c:pt>
                <c:pt idx="1477">
                  <c:v>0.1477</c:v>
                </c:pt>
                <c:pt idx="1478">
                  <c:v>0.14779999999999999</c:v>
                </c:pt>
                <c:pt idx="1479">
                  <c:v>0.1479</c:v>
                </c:pt>
                <c:pt idx="1480">
                  <c:v>0.14800000000000002</c:v>
                </c:pt>
                <c:pt idx="1481">
                  <c:v>0.14810000000000001</c:v>
                </c:pt>
                <c:pt idx="1482">
                  <c:v>0.1482</c:v>
                </c:pt>
                <c:pt idx="1483">
                  <c:v>0.14829999999999999</c:v>
                </c:pt>
                <c:pt idx="1484">
                  <c:v>0.1484</c:v>
                </c:pt>
                <c:pt idx="1485">
                  <c:v>0.14849999999999999</c:v>
                </c:pt>
                <c:pt idx="1486">
                  <c:v>0.14859999999999998</c:v>
                </c:pt>
                <c:pt idx="1487">
                  <c:v>0.1487</c:v>
                </c:pt>
                <c:pt idx="1488">
                  <c:v>0.14880000000000002</c:v>
                </c:pt>
                <c:pt idx="1489">
                  <c:v>0.1489</c:v>
                </c:pt>
                <c:pt idx="1490">
                  <c:v>0.14899999999999999</c:v>
                </c:pt>
                <c:pt idx="1491">
                  <c:v>0.14910000000000001</c:v>
                </c:pt>
                <c:pt idx="1492">
                  <c:v>0.1492</c:v>
                </c:pt>
                <c:pt idx="1493">
                  <c:v>0.14929999999999999</c:v>
                </c:pt>
                <c:pt idx="1494">
                  <c:v>0.14940000000000001</c:v>
                </c:pt>
                <c:pt idx="1495">
                  <c:v>0.14949999999999999</c:v>
                </c:pt>
                <c:pt idx="1496">
                  <c:v>0.14960000000000001</c:v>
                </c:pt>
                <c:pt idx="1497">
                  <c:v>0.1497</c:v>
                </c:pt>
                <c:pt idx="1498">
                  <c:v>0.14980000000000002</c:v>
                </c:pt>
                <c:pt idx="1499">
                  <c:v>0.14990000000000001</c:v>
                </c:pt>
                <c:pt idx="1500">
                  <c:v>0.15</c:v>
                </c:pt>
                <c:pt idx="1501">
                  <c:v>0.15010000000000001</c:v>
                </c:pt>
                <c:pt idx="1502">
                  <c:v>0.1502</c:v>
                </c:pt>
                <c:pt idx="1503">
                  <c:v>0.15029999999999999</c:v>
                </c:pt>
                <c:pt idx="1504">
                  <c:v>0.15039999999999998</c:v>
                </c:pt>
                <c:pt idx="1505">
                  <c:v>0.15049999999999999</c:v>
                </c:pt>
                <c:pt idx="1506">
                  <c:v>0.15060000000000001</c:v>
                </c:pt>
                <c:pt idx="1507">
                  <c:v>0.1507</c:v>
                </c:pt>
                <c:pt idx="1508">
                  <c:v>0.15079999999999999</c:v>
                </c:pt>
                <c:pt idx="1509">
                  <c:v>0.15090000000000001</c:v>
                </c:pt>
                <c:pt idx="1510">
                  <c:v>0.151</c:v>
                </c:pt>
                <c:pt idx="1511">
                  <c:v>0.15109999999999998</c:v>
                </c:pt>
                <c:pt idx="1512">
                  <c:v>0.1512</c:v>
                </c:pt>
                <c:pt idx="1513">
                  <c:v>0.15130000000000002</c:v>
                </c:pt>
                <c:pt idx="1514">
                  <c:v>0.15140000000000001</c:v>
                </c:pt>
                <c:pt idx="1515">
                  <c:v>0.1515</c:v>
                </c:pt>
                <c:pt idx="1516">
                  <c:v>0.15160000000000001</c:v>
                </c:pt>
                <c:pt idx="1517">
                  <c:v>0.1517</c:v>
                </c:pt>
                <c:pt idx="1518">
                  <c:v>0.15179999999999999</c:v>
                </c:pt>
                <c:pt idx="1519">
                  <c:v>0.15190000000000001</c:v>
                </c:pt>
                <c:pt idx="1520">
                  <c:v>0.152</c:v>
                </c:pt>
                <c:pt idx="1521">
                  <c:v>0.15210000000000001</c:v>
                </c:pt>
                <c:pt idx="1522">
                  <c:v>0.1522</c:v>
                </c:pt>
                <c:pt idx="1523">
                  <c:v>0.15229999999999999</c:v>
                </c:pt>
                <c:pt idx="1524">
                  <c:v>0.15240000000000001</c:v>
                </c:pt>
                <c:pt idx="1525">
                  <c:v>0.1525</c:v>
                </c:pt>
                <c:pt idx="1526">
                  <c:v>0.15259999999999999</c:v>
                </c:pt>
                <c:pt idx="1527">
                  <c:v>0.1527</c:v>
                </c:pt>
                <c:pt idx="1528">
                  <c:v>0.15279999999999999</c:v>
                </c:pt>
                <c:pt idx="1529">
                  <c:v>0.15289999999999998</c:v>
                </c:pt>
                <c:pt idx="1530">
                  <c:v>0.153</c:v>
                </c:pt>
                <c:pt idx="1531">
                  <c:v>0.15310000000000001</c:v>
                </c:pt>
                <c:pt idx="1532">
                  <c:v>0.1532</c:v>
                </c:pt>
                <c:pt idx="1533">
                  <c:v>0.15329999999999999</c:v>
                </c:pt>
                <c:pt idx="1534">
                  <c:v>0.15340000000000001</c:v>
                </c:pt>
                <c:pt idx="1535">
                  <c:v>0.1535</c:v>
                </c:pt>
                <c:pt idx="1536">
                  <c:v>0.15359999999999999</c:v>
                </c:pt>
                <c:pt idx="1537">
                  <c:v>0.1537</c:v>
                </c:pt>
                <c:pt idx="1538">
                  <c:v>0.15380000000000002</c:v>
                </c:pt>
                <c:pt idx="1539">
                  <c:v>0.15390000000000001</c:v>
                </c:pt>
                <c:pt idx="1540">
                  <c:v>0.154</c:v>
                </c:pt>
                <c:pt idx="1541">
                  <c:v>0.15410000000000001</c:v>
                </c:pt>
                <c:pt idx="1542">
                  <c:v>0.1542</c:v>
                </c:pt>
                <c:pt idx="1543">
                  <c:v>0.15429999999999999</c:v>
                </c:pt>
                <c:pt idx="1544">
                  <c:v>0.15439999999999998</c:v>
                </c:pt>
                <c:pt idx="1545">
                  <c:v>0.1545</c:v>
                </c:pt>
                <c:pt idx="1546">
                  <c:v>0.15460000000000002</c:v>
                </c:pt>
                <c:pt idx="1547">
                  <c:v>0.1547</c:v>
                </c:pt>
                <c:pt idx="1548">
                  <c:v>0.15479999999999999</c:v>
                </c:pt>
                <c:pt idx="1549">
                  <c:v>0.15490000000000001</c:v>
                </c:pt>
                <c:pt idx="1550">
                  <c:v>0.155</c:v>
                </c:pt>
                <c:pt idx="1551">
                  <c:v>0.15509999999999999</c:v>
                </c:pt>
                <c:pt idx="1552">
                  <c:v>0.1552</c:v>
                </c:pt>
                <c:pt idx="1553">
                  <c:v>0.15529999999999999</c:v>
                </c:pt>
                <c:pt idx="1554">
                  <c:v>0.15539999999999998</c:v>
                </c:pt>
                <c:pt idx="1555">
                  <c:v>0.1555</c:v>
                </c:pt>
                <c:pt idx="1556">
                  <c:v>0.15560000000000002</c:v>
                </c:pt>
                <c:pt idx="1557">
                  <c:v>0.15570000000000001</c:v>
                </c:pt>
                <c:pt idx="1558">
                  <c:v>0.15579999999999999</c:v>
                </c:pt>
                <c:pt idx="1559">
                  <c:v>0.15590000000000001</c:v>
                </c:pt>
                <c:pt idx="1560">
                  <c:v>0.156</c:v>
                </c:pt>
                <c:pt idx="1561">
                  <c:v>0.15609999999999999</c:v>
                </c:pt>
                <c:pt idx="1562">
                  <c:v>0.15620000000000001</c:v>
                </c:pt>
                <c:pt idx="1563">
                  <c:v>0.15629999999999999</c:v>
                </c:pt>
                <c:pt idx="1564">
                  <c:v>0.15640000000000001</c:v>
                </c:pt>
                <c:pt idx="1565">
                  <c:v>0.1565</c:v>
                </c:pt>
                <c:pt idx="1566">
                  <c:v>0.15659999999999999</c:v>
                </c:pt>
                <c:pt idx="1567">
                  <c:v>0.15670000000000001</c:v>
                </c:pt>
                <c:pt idx="1568">
                  <c:v>0.15679999999999999</c:v>
                </c:pt>
                <c:pt idx="1569">
                  <c:v>0.15689999999999998</c:v>
                </c:pt>
                <c:pt idx="1570">
                  <c:v>0.157</c:v>
                </c:pt>
                <c:pt idx="1571">
                  <c:v>0.15710000000000002</c:v>
                </c:pt>
                <c:pt idx="1572">
                  <c:v>0.15720000000000001</c:v>
                </c:pt>
                <c:pt idx="1573">
                  <c:v>0.1573</c:v>
                </c:pt>
                <c:pt idx="1574">
                  <c:v>0.15740000000000001</c:v>
                </c:pt>
                <c:pt idx="1575">
                  <c:v>0.1575</c:v>
                </c:pt>
                <c:pt idx="1576">
                  <c:v>0.15759999999999999</c:v>
                </c:pt>
                <c:pt idx="1577">
                  <c:v>0.15770000000000001</c:v>
                </c:pt>
                <c:pt idx="1578">
                  <c:v>0.1578</c:v>
                </c:pt>
                <c:pt idx="1579">
                  <c:v>0.15789999999999998</c:v>
                </c:pt>
                <c:pt idx="1580">
                  <c:v>0.158</c:v>
                </c:pt>
                <c:pt idx="1581">
                  <c:v>0.15810000000000002</c:v>
                </c:pt>
                <c:pt idx="1582">
                  <c:v>0.15820000000000001</c:v>
                </c:pt>
                <c:pt idx="1583">
                  <c:v>0.1583</c:v>
                </c:pt>
                <c:pt idx="1584">
                  <c:v>0.15839999999999999</c:v>
                </c:pt>
                <c:pt idx="1585">
                  <c:v>0.1585</c:v>
                </c:pt>
                <c:pt idx="1586">
                  <c:v>0.15859999999999999</c:v>
                </c:pt>
                <c:pt idx="1587">
                  <c:v>0.15869999999999998</c:v>
                </c:pt>
                <c:pt idx="1588">
                  <c:v>0.1588</c:v>
                </c:pt>
                <c:pt idx="1589">
                  <c:v>0.15890000000000001</c:v>
                </c:pt>
                <c:pt idx="1590">
                  <c:v>0.159</c:v>
                </c:pt>
                <c:pt idx="1591">
                  <c:v>0.15909999999999999</c:v>
                </c:pt>
                <c:pt idx="1592">
                  <c:v>0.15920000000000001</c:v>
                </c:pt>
                <c:pt idx="1593">
                  <c:v>0.1593</c:v>
                </c:pt>
                <c:pt idx="1594">
                  <c:v>0.15939999999999999</c:v>
                </c:pt>
                <c:pt idx="1595">
                  <c:v>0.1595</c:v>
                </c:pt>
                <c:pt idx="1596">
                  <c:v>0.15960000000000002</c:v>
                </c:pt>
                <c:pt idx="1597">
                  <c:v>0.15970000000000001</c:v>
                </c:pt>
                <c:pt idx="1598">
                  <c:v>0.1598</c:v>
                </c:pt>
                <c:pt idx="1599">
                  <c:v>0.15990000000000001</c:v>
                </c:pt>
                <c:pt idx="1600">
                  <c:v>0.16</c:v>
                </c:pt>
                <c:pt idx="1601">
                  <c:v>0.16010000000000002</c:v>
                </c:pt>
                <c:pt idx="1602">
                  <c:v>0.16020000000000001</c:v>
                </c:pt>
                <c:pt idx="1603">
                  <c:v>0.1603</c:v>
                </c:pt>
                <c:pt idx="1604">
                  <c:v>0.16039999999999999</c:v>
                </c:pt>
                <c:pt idx="1605">
                  <c:v>0.1605</c:v>
                </c:pt>
                <c:pt idx="1606">
                  <c:v>0.16059999999999999</c:v>
                </c:pt>
                <c:pt idx="1607">
                  <c:v>0.16070000000000001</c:v>
                </c:pt>
                <c:pt idx="1608">
                  <c:v>0.16079999999999997</c:v>
                </c:pt>
                <c:pt idx="1609">
                  <c:v>0.16089999999999999</c:v>
                </c:pt>
                <c:pt idx="1610">
                  <c:v>0.161</c:v>
                </c:pt>
                <c:pt idx="1611">
                  <c:v>0.16109999999999999</c:v>
                </c:pt>
                <c:pt idx="1612">
                  <c:v>0.16120000000000001</c:v>
                </c:pt>
                <c:pt idx="1613">
                  <c:v>0.1613</c:v>
                </c:pt>
                <c:pt idx="1614">
                  <c:v>0.16140000000000002</c:v>
                </c:pt>
                <c:pt idx="1615">
                  <c:v>0.16149999999999998</c:v>
                </c:pt>
                <c:pt idx="1616">
                  <c:v>0.16159999999999999</c:v>
                </c:pt>
                <c:pt idx="1617">
                  <c:v>0.16170000000000001</c:v>
                </c:pt>
                <c:pt idx="1618">
                  <c:v>0.1618</c:v>
                </c:pt>
                <c:pt idx="1619">
                  <c:v>0.16190000000000002</c:v>
                </c:pt>
                <c:pt idx="1620">
                  <c:v>0.16200000000000001</c:v>
                </c:pt>
                <c:pt idx="1621">
                  <c:v>0.16210000000000002</c:v>
                </c:pt>
                <c:pt idx="1622">
                  <c:v>0.16219999999999998</c:v>
                </c:pt>
                <c:pt idx="1623">
                  <c:v>0.1623</c:v>
                </c:pt>
                <c:pt idx="1624">
                  <c:v>0.16239999999999999</c:v>
                </c:pt>
                <c:pt idx="1625">
                  <c:v>0.16250000000000001</c:v>
                </c:pt>
                <c:pt idx="1626">
                  <c:v>0.16260000000000002</c:v>
                </c:pt>
                <c:pt idx="1627">
                  <c:v>0.16269999999999998</c:v>
                </c:pt>
                <c:pt idx="1628">
                  <c:v>0.1628</c:v>
                </c:pt>
                <c:pt idx="1629">
                  <c:v>0.16289999999999999</c:v>
                </c:pt>
                <c:pt idx="1630">
                  <c:v>0.16300000000000001</c:v>
                </c:pt>
                <c:pt idx="1631">
                  <c:v>0.16309999999999999</c:v>
                </c:pt>
                <c:pt idx="1632">
                  <c:v>0.16320000000000001</c:v>
                </c:pt>
                <c:pt idx="1633">
                  <c:v>0.16329999999999997</c:v>
                </c:pt>
                <c:pt idx="1634">
                  <c:v>0.16339999999999999</c:v>
                </c:pt>
                <c:pt idx="1635">
                  <c:v>0.16350000000000001</c:v>
                </c:pt>
                <c:pt idx="1636">
                  <c:v>0.1636</c:v>
                </c:pt>
                <c:pt idx="1637">
                  <c:v>0.16370000000000001</c:v>
                </c:pt>
                <c:pt idx="1638">
                  <c:v>0.1638</c:v>
                </c:pt>
                <c:pt idx="1639">
                  <c:v>0.16390000000000002</c:v>
                </c:pt>
                <c:pt idx="1640">
                  <c:v>0.16399999999999998</c:v>
                </c:pt>
                <c:pt idx="1641">
                  <c:v>0.1641</c:v>
                </c:pt>
                <c:pt idx="1642">
                  <c:v>0.16420000000000001</c:v>
                </c:pt>
                <c:pt idx="1643">
                  <c:v>0.1643</c:v>
                </c:pt>
                <c:pt idx="1644">
                  <c:v>0.16440000000000002</c:v>
                </c:pt>
                <c:pt idx="1645">
                  <c:v>0.16449999999999998</c:v>
                </c:pt>
                <c:pt idx="1646">
                  <c:v>0.1646</c:v>
                </c:pt>
                <c:pt idx="1647">
                  <c:v>0.16469999999999999</c:v>
                </c:pt>
                <c:pt idx="1648">
                  <c:v>0.1648</c:v>
                </c:pt>
                <c:pt idx="1649">
                  <c:v>0.16489999999999999</c:v>
                </c:pt>
                <c:pt idx="1650">
                  <c:v>0.16500000000000001</c:v>
                </c:pt>
                <c:pt idx="1651">
                  <c:v>0.16510000000000002</c:v>
                </c:pt>
                <c:pt idx="1652">
                  <c:v>0.16519999999999999</c:v>
                </c:pt>
                <c:pt idx="1653">
                  <c:v>0.1653</c:v>
                </c:pt>
                <c:pt idx="1654">
                  <c:v>0.16539999999999999</c:v>
                </c:pt>
                <c:pt idx="1655">
                  <c:v>0.16550000000000001</c:v>
                </c:pt>
                <c:pt idx="1656">
                  <c:v>0.1656</c:v>
                </c:pt>
                <c:pt idx="1657">
                  <c:v>0.16570000000000001</c:v>
                </c:pt>
                <c:pt idx="1658">
                  <c:v>0.16579999999999998</c:v>
                </c:pt>
                <c:pt idx="1659">
                  <c:v>0.16589999999999999</c:v>
                </c:pt>
                <c:pt idx="1660">
                  <c:v>0.16600000000000001</c:v>
                </c:pt>
                <c:pt idx="1661">
                  <c:v>0.1661</c:v>
                </c:pt>
                <c:pt idx="1662">
                  <c:v>0.16620000000000001</c:v>
                </c:pt>
                <c:pt idx="1663">
                  <c:v>0.1663</c:v>
                </c:pt>
                <c:pt idx="1664">
                  <c:v>0.16639999999999999</c:v>
                </c:pt>
                <c:pt idx="1665">
                  <c:v>0.16649999999999998</c:v>
                </c:pt>
                <c:pt idx="1666">
                  <c:v>0.1666</c:v>
                </c:pt>
                <c:pt idx="1667">
                  <c:v>0.16670000000000001</c:v>
                </c:pt>
                <c:pt idx="1668">
                  <c:v>0.1668</c:v>
                </c:pt>
                <c:pt idx="1669">
                  <c:v>0.16690000000000002</c:v>
                </c:pt>
                <c:pt idx="1670">
                  <c:v>0.16699999999999998</c:v>
                </c:pt>
                <c:pt idx="1671">
                  <c:v>0.1671</c:v>
                </c:pt>
                <c:pt idx="1672">
                  <c:v>0.16719999999999999</c:v>
                </c:pt>
                <c:pt idx="1673">
                  <c:v>0.1673</c:v>
                </c:pt>
                <c:pt idx="1674">
                  <c:v>0.16739999999999999</c:v>
                </c:pt>
                <c:pt idx="1675">
                  <c:v>0.16750000000000001</c:v>
                </c:pt>
                <c:pt idx="1676">
                  <c:v>0.16760000000000003</c:v>
                </c:pt>
                <c:pt idx="1677">
                  <c:v>0.16769999999999999</c:v>
                </c:pt>
                <c:pt idx="1678">
                  <c:v>0.1678</c:v>
                </c:pt>
                <c:pt idx="1679">
                  <c:v>0.16789999999999999</c:v>
                </c:pt>
                <c:pt idx="1680">
                  <c:v>0.16800000000000001</c:v>
                </c:pt>
                <c:pt idx="1681">
                  <c:v>0.1681</c:v>
                </c:pt>
                <c:pt idx="1682">
                  <c:v>0.16820000000000002</c:v>
                </c:pt>
                <c:pt idx="1683">
                  <c:v>0.16829999999999998</c:v>
                </c:pt>
                <c:pt idx="1684">
                  <c:v>0.16839999999999999</c:v>
                </c:pt>
                <c:pt idx="1685">
                  <c:v>0.16850000000000001</c:v>
                </c:pt>
                <c:pt idx="1686">
                  <c:v>0.1686</c:v>
                </c:pt>
                <c:pt idx="1687">
                  <c:v>0.16870000000000002</c:v>
                </c:pt>
                <c:pt idx="1688">
                  <c:v>0.16879999999999998</c:v>
                </c:pt>
                <c:pt idx="1689">
                  <c:v>0.16889999999999999</c:v>
                </c:pt>
                <c:pt idx="1690">
                  <c:v>0.16899999999999998</c:v>
                </c:pt>
                <c:pt idx="1691">
                  <c:v>0.1691</c:v>
                </c:pt>
                <c:pt idx="1692">
                  <c:v>0.16920000000000002</c:v>
                </c:pt>
                <c:pt idx="1693">
                  <c:v>0.16930000000000001</c:v>
                </c:pt>
                <c:pt idx="1694">
                  <c:v>0.16940000000000002</c:v>
                </c:pt>
                <c:pt idx="1695">
                  <c:v>0.16949999999999998</c:v>
                </c:pt>
                <c:pt idx="1696">
                  <c:v>0.1696</c:v>
                </c:pt>
                <c:pt idx="1697">
                  <c:v>0.16969999999999999</c:v>
                </c:pt>
                <c:pt idx="1698">
                  <c:v>0.16980000000000001</c:v>
                </c:pt>
                <c:pt idx="1699">
                  <c:v>0.1699</c:v>
                </c:pt>
                <c:pt idx="1700">
                  <c:v>0.17</c:v>
                </c:pt>
                <c:pt idx="1701">
                  <c:v>0.17010000000000003</c:v>
                </c:pt>
                <c:pt idx="1702">
                  <c:v>0.17019999999999999</c:v>
                </c:pt>
                <c:pt idx="1703">
                  <c:v>0.17030000000000001</c:v>
                </c:pt>
                <c:pt idx="1704">
                  <c:v>0.1704</c:v>
                </c:pt>
                <c:pt idx="1705">
                  <c:v>0.17050000000000001</c:v>
                </c:pt>
                <c:pt idx="1706">
                  <c:v>0.17059999999999997</c:v>
                </c:pt>
                <c:pt idx="1707">
                  <c:v>0.17069999999999999</c:v>
                </c:pt>
                <c:pt idx="1708">
                  <c:v>0.17079999999999998</c:v>
                </c:pt>
                <c:pt idx="1709">
                  <c:v>0.1709</c:v>
                </c:pt>
                <c:pt idx="1710">
                  <c:v>0.17100000000000001</c:v>
                </c:pt>
                <c:pt idx="1711">
                  <c:v>0.1711</c:v>
                </c:pt>
                <c:pt idx="1712">
                  <c:v>0.17120000000000002</c:v>
                </c:pt>
                <c:pt idx="1713">
                  <c:v>0.17129999999999998</c:v>
                </c:pt>
                <c:pt idx="1714">
                  <c:v>0.1714</c:v>
                </c:pt>
                <c:pt idx="1715">
                  <c:v>0.17149999999999999</c:v>
                </c:pt>
                <c:pt idx="1716">
                  <c:v>0.1716</c:v>
                </c:pt>
                <c:pt idx="1717">
                  <c:v>0.17170000000000002</c:v>
                </c:pt>
                <c:pt idx="1718">
                  <c:v>0.17180000000000001</c:v>
                </c:pt>
                <c:pt idx="1719">
                  <c:v>0.17190000000000003</c:v>
                </c:pt>
                <c:pt idx="1720">
                  <c:v>0.17199999999999999</c:v>
                </c:pt>
                <c:pt idx="1721">
                  <c:v>0.1721</c:v>
                </c:pt>
                <c:pt idx="1722">
                  <c:v>0.17219999999999999</c:v>
                </c:pt>
                <c:pt idx="1723">
                  <c:v>0.17230000000000001</c:v>
                </c:pt>
                <c:pt idx="1724">
                  <c:v>0.1724</c:v>
                </c:pt>
                <c:pt idx="1725">
                  <c:v>0.17249999999999999</c:v>
                </c:pt>
                <c:pt idx="1726">
                  <c:v>0.1726</c:v>
                </c:pt>
                <c:pt idx="1727">
                  <c:v>0.17269999999999999</c:v>
                </c:pt>
                <c:pt idx="1728">
                  <c:v>0.17280000000000001</c:v>
                </c:pt>
                <c:pt idx="1729">
                  <c:v>0.1729</c:v>
                </c:pt>
                <c:pt idx="1730">
                  <c:v>0.17300000000000001</c:v>
                </c:pt>
                <c:pt idx="1731">
                  <c:v>0.17309999999999998</c:v>
                </c:pt>
                <c:pt idx="1732">
                  <c:v>0.17319999999999999</c:v>
                </c:pt>
                <c:pt idx="1733">
                  <c:v>0.17329999999999998</c:v>
                </c:pt>
                <c:pt idx="1734">
                  <c:v>0.1734</c:v>
                </c:pt>
                <c:pt idx="1735">
                  <c:v>0.17350000000000002</c:v>
                </c:pt>
                <c:pt idx="1736">
                  <c:v>0.1736</c:v>
                </c:pt>
                <c:pt idx="1737">
                  <c:v>0.17370000000000002</c:v>
                </c:pt>
                <c:pt idx="1738">
                  <c:v>0.17379999999999998</c:v>
                </c:pt>
                <c:pt idx="1739">
                  <c:v>0.1739</c:v>
                </c:pt>
                <c:pt idx="1740">
                  <c:v>0.17399999999999999</c:v>
                </c:pt>
                <c:pt idx="1741">
                  <c:v>0.1741</c:v>
                </c:pt>
                <c:pt idx="1742">
                  <c:v>0.17420000000000002</c:v>
                </c:pt>
                <c:pt idx="1743">
                  <c:v>0.17430000000000001</c:v>
                </c:pt>
                <c:pt idx="1744">
                  <c:v>0.1744</c:v>
                </c:pt>
                <c:pt idx="1745">
                  <c:v>0.17449999999999999</c:v>
                </c:pt>
                <c:pt idx="1746">
                  <c:v>0.17460000000000001</c:v>
                </c:pt>
                <c:pt idx="1747">
                  <c:v>0.17469999999999999</c:v>
                </c:pt>
                <c:pt idx="1748">
                  <c:v>0.17480000000000001</c:v>
                </c:pt>
                <c:pt idx="1749">
                  <c:v>0.17489999999999997</c:v>
                </c:pt>
                <c:pt idx="1750">
                  <c:v>0.17499999999999999</c:v>
                </c:pt>
                <c:pt idx="1751">
                  <c:v>0.17510000000000001</c:v>
                </c:pt>
                <c:pt idx="1752">
                  <c:v>0.17519999999999999</c:v>
                </c:pt>
                <c:pt idx="1753">
                  <c:v>0.17530000000000001</c:v>
                </c:pt>
                <c:pt idx="1754">
                  <c:v>0.1754</c:v>
                </c:pt>
                <c:pt idx="1755">
                  <c:v>0.17550000000000002</c:v>
                </c:pt>
                <c:pt idx="1756">
                  <c:v>0.17559999999999998</c:v>
                </c:pt>
                <c:pt idx="1757">
                  <c:v>0.1757</c:v>
                </c:pt>
                <c:pt idx="1758">
                  <c:v>0.17579999999999998</c:v>
                </c:pt>
                <c:pt idx="1759">
                  <c:v>0.1759</c:v>
                </c:pt>
                <c:pt idx="1760">
                  <c:v>0.17600000000000002</c:v>
                </c:pt>
                <c:pt idx="1761">
                  <c:v>0.17610000000000001</c:v>
                </c:pt>
                <c:pt idx="1762">
                  <c:v>0.17620000000000002</c:v>
                </c:pt>
                <c:pt idx="1763">
                  <c:v>0.17629999999999998</c:v>
                </c:pt>
                <c:pt idx="1764">
                  <c:v>0.1764</c:v>
                </c:pt>
                <c:pt idx="1765">
                  <c:v>0.17649999999999999</c:v>
                </c:pt>
                <c:pt idx="1766">
                  <c:v>0.17660000000000001</c:v>
                </c:pt>
                <c:pt idx="1767">
                  <c:v>0.17670000000000002</c:v>
                </c:pt>
                <c:pt idx="1768">
                  <c:v>0.17679999999999998</c:v>
                </c:pt>
                <c:pt idx="1769">
                  <c:v>0.1769</c:v>
                </c:pt>
                <c:pt idx="1770">
                  <c:v>0.17699999999999999</c:v>
                </c:pt>
                <c:pt idx="1771">
                  <c:v>0.17710000000000001</c:v>
                </c:pt>
                <c:pt idx="1772">
                  <c:v>0.1772</c:v>
                </c:pt>
                <c:pt idx="1773">
                  <c:v>0.17730000000000001</c:v>
                </c:pt>
                <c:pt idx="1774">
                  <c:v>0.17739999999999997</c:v>
                </c:pt>
                <c:pt idx="1775">
                  <c:v>0.17749999999999999</c:v>
                </c:pt>
                <c:pt idx="1776">
                  <c:v>0.17760000000000001</c:v>
                </c:pt>
                <c:pt idx="1777">
                  <c:v>0.1777</c:v>
                </c:pt>
                <c:pt idx="1778">
                  <c:v>0.17780000000000001</c:v>
                </c:pt>
                <c:pt idx="1779">
                  <c:v>0.1779</c:v>
                </c:pt>
                <c:pt idx="1780">
                  <c:v>0.17800000000000002</c:v>
                </c:pt>
                <c:pt idx="1781">
                  <c:v>0.17809999999999998</c:v>
                </c:pt>
                <c:pt idx="1782">
                  <c:v>0.1782</c:v>
                </c:pt>
                <c:pt idx="1783">
                  <c:v>0.17829999999999999</c:v>
                </c:pt>
                <c:pt idx="1784">
                  <c:v>0.1784</c:v>
                </c:pt>
                <c:pt idx="1785">
                  <c:v>0.17850000000000002</c:v>
                </c:pt>
                <c:pt idx="1786">
                  <c:v>0.17859999999999998</c:v>
                </c:pt>
                <c:pt idx="1787">
                  <c:v>0.1787</c:v>
                </c:pt>
                <c:pt idx="1788">
                  <c:v>0.17879999999999999</c:v>
                </c:pt>
                <c:pt idx="1789">
                  <c:v>0.1789</c:v>
                </c:pt>
                <c:pt idx="1790">
                  <c:v>0.17899999999999999</c:v>
                </c:pt>
                <c:pt idx="1791">
                  <c:v>0.17910000000000001</c:v>
                </c:pt>
                <c:pt idx="1792">
                  <c:v>0.17920000000000003</c:v>
                </c:pt>
                <c:pt idx="1793">
                  <c:v>0.17929999999999999</c:v>
                </c:pt>
                <c:pt idx="1794">
                  <c:v>0.1794</c:v>
                </c:pt>
                <c:pt idx="1795">
                  <c:v>0.17949999999999999</c:v>
                </c:pt>
                <c:pt idx="1796">
                  <c:v>0.17960000000000001</c:v>
                </c:pt>
                <c:pt idx="1797">
                  <c:v>0.1797</c:v>
                </c:pt>
                <c:pt idx="1798">
                  <c:v>0.17980000000000002</c:v>
                </c:pt>
                <c:pt idx="1799">
                  <c:v>0.17989999999999998</c:v>
                </c:pt>
                <c:pt idx="1800">
                  <c:v>0.18</c:v>
                </c:pt>
                <c:pt idx="1801">
                  <c:v>0.18010000000000001</c:v>
                </c:pt>
                <c:pt idx="1802">
                  <c:v>0.1802</c:v>
                </c:pt>
                <c:pt idx="1803">
                  <c:v>0.18030000000000002</c:v>
                </c:pt>
                <c:pt idx="1804">
                  <c:v>0.1804</c:v>
                </c:pt>
                <c:pt idx="1805">
                  <c:v>0.18049999999999999</c:v>
                </c:pt>
                <c:pt idx="1806">
                  <c:v>0.18059999999999998</c:v>
                </c:pt>
                <c:pt idx="1807">
                  <c:v>0.1807</c:v>
                </c:pt>
                <c:pt idx="1808">
                  <c:v>0.18079999999999999</c:v>
                </c:pt>
                <c:pt idx="1809">
                  <c:v>0.18090000000000001</c:v>
                </c:pt>
                <c:pt idx="1810">
                  <c:v>0.18100000000000002</c:v>
                </c:pt>
                <c:pt idx="1811">
                  <c:v>0.18109999999999998</c:v>
                </c:pt>
                <c:pt idx="1812">
                  <c:v>0.1812</c:v>
                </c:pt>
                <c:pt idx="1813">
                  <c:v>0.18129999999999999</c:v>
                </c:pt>
                <c:pt idx="1814">
                  <c:v>0.18140000000000001</c:v>
                </c:pt>
                <c:pt idx="1815">
                  <c:v>0.18149999999999999</c:v>
                </c:pt>
                <c:pt idx="1816">
                  <c:v>0.18160000000000001</c:v>
                </c:pt>
                <c:pt idx="1817">
                  <c:v>0.18170000000000003</c:v>
                </c:pt>
                <c:pt idx="1818">
                  <c:v>0.18179999999999999</c:v>
                </c:pt>
                <c:pt idx="1819">
                  <c:v>0.18190000000000001</c:v>
                </c:pt>
                <c:pt idx="1820">
                  <c:v>0.182</c:v>
                </c:pt>
                <c:pt idx="1821">
                  <c:v>0.18210000000000001</c:v>
                </c:pt>
                <c:pt idx="1822">
                  <c:v>0.1822</c:v>
                </c:pt>
                <c:pt idx="1823">
                  <c:v>0.18230000000000002</c:v>
                </c:pt>
                <c:pt idx="1824">
                  <c:v>0.18239999999999998</c:v>
                </c:pt>
                <c:pt idx="1825">
                  <c:v>0.1825</c:v>
                </c:pt>
                <c:pt idx="1826">
                  <c:v>0.18260000000000001</c:v>
                </c:pt>
                <c:pt idx="1827">
                  <c:v>0.1827</c:v>
                </c:pt>
                <c:pt idx="1828">
                  <c:v>0.18280000000000002</c:v>
                </c:pt>
                <c:pt idx="1829">
                  <c:v>0.18289999999999998</c:v>
                </c:pt>
                <c:pt idx="1830">
                  <c:v>0.183</c:v>
                </c:pt>
                <c:pt idx="1831">
                  <c:v>0.18309999999999998</c:v>
                </c:pt>
                <c:pt idx="1832">
                  <c:v>0.1832</c:v>
                </c:pt>
                <c:pt idx="1833">
                  <c:v>0.18329999999999999</c:v>
                </c:pt>
                <c:pt idx="1834">
                  <c:v>0.18340000000000001</c:v>
                </c:pt>
                <c:pt idx="1835">
                  <c:v>0.18350000000000002</c:v>
                </c:pt>
                <c:pt idx="1836">
                  <c:v>0.18359999999999999</c:v>
                </c:pt>
                <c:pt idx="1837">
                  <c:v>0.1837</c:v>
                </c:pt>
                <c:pt idx="1838">
                  <c:v>0.18379999999999999</c:v>
                </c:pt>
                <c:pt idx="1839">
                  <c:v>0.18390000000000001</c:v>
                </c:pt>
                <c:pt idx="1840">
                  <c:v>0.184</c:v>
                </c:pt>
                <c:pt idx="1841">
                  <c:v>0.18410000000000001</c:v>
                </c:pt>
                <c:pt idx="1842">
                  <c:v>0.18420000000000003</c:v>
                </c:pt>
                <c:pt idx="1843">
                  <c:v>0.18429999999999999</c:v>
                </c:pt>
                <c:pt idx="1844">
                  <c:v>0.18440000000000001</c:v>
                </c:pt>
                <c:pt idx="1845">
                  <c:v>0.1845</c:v>
                </c:pt>
                <c:pt idx="1846">
                  <c:v>0.18460000000000001</c:v>
                </c:pt>
                <c:pt idx="1847">
                  <c:v>0.18469999999999998</c:v>
                </c:pt>
                <c:pt idx="1848">
                  <c:v>0.18479999999999999</c:v>
                </c:pt>
                <c:pt idx="1849">
                  <c:v>0.18489999999999998</c:v>
                </c:pt>
                <c:pt idx="1850">
                  <c:v>0.185</c:v>
                </c:pt>
                <c:pt idx="1851">
                  <c:v>0.18510000000000001</c:v>
                </c:pt>
                <c:pt idx="1852">
                  <c:v>0.1852</c:v>
                </c:pt>
                <c:pt idx="1853">
                  <c:v>0.18530000000000002</c:v>
                </c:pt>
                <c:pt idx="1854">
                  <c:v>0.18539999999999998</c:v>
                </c:pt>
                <c:pt idx="1855">
                  <c:v>0.1855</c:v>
                </c:pt>
                <c:pt idx="1856">
                  <c:v>0.18559999999999999</c:v>
                </c:pt>
                <c:pt idx="1857">
                  <c:v>0.1857</c:v>
                </c:pt>
                <c:pt idx="1858">
                  <c:v>0.18579999999999999</c:v>
                </c:pt>
                <c:pt idx="1859">
                  <c:v>0.18590000000000001</c:v>
                </c:pt>
                <c:pt idx="1860">
                  <c:v>0.18600000000000003</c:v>
                </c:pt>
                <c:pt idx="1861">
                  <c:v>0.18609999999999999</c:v>
                </c:pt>
                <c:pt idx="1862">
                  <c:v>0.1862</c:v>
                </c:pt>
                <c:pt idx="1863">
                  <c:v>0.18629999999999999</c:v>
                </c:pt>
                <c:pt idx="1864">
                  <c:v>0.18640000000000001</c:v>
                </c:pt>
                <c:pt idx="1865">
                  <c:v>0.1865</c:v>
                </c:pt>
                <c:pt idx="1866">
                  <c:v>0.18659999999999999</c:v>
                </c:pt>
                <c:pt idx="1867">
                  <c:v>0.1867</c:v>
                </c:pt>
                <c:pt idx="1868">
                  <c:v>0.18679999999999999</c:v>
                </c:pt>
                <c:pt idx="1869">
                  <c:v>0.18690000000000001</c:v>
                </c:pt>
                <c:pt idx="1870">
                  <c:v>0.187</c:v>
                </c:pt>
                <c:pt idx="1871">
                  <c:v>0.18710000000000002</c:v>
                </c:pt>
                <c:pt idx="1872">
                  <c:v>0.18719999999999998</c:v>
                </c:pt>
                <c:pt idx="1873">
                  <c:v>0.18729999999999999</c:v>
                </c:pt>
                <c:pt idx="1874">
                  <c:v>0.18739999999999998</c:v>
                </c:pt>
                <c:pt idx="1875">
                  <c:v>0.1875</c:v>
                </c:pt>
                <c:pt idx="1876">
                  <c:v>0.18760000000000002</c:v>
                </c:pt>
                <c:pt idx="1877">
                  <c:v>0.18770000000000001</c:v>
                </c:pt>
                <c:pt idx="1878">
                  <c:v>0.18780000000000002</c:v>
                </c:pt>
                <c:pt idx="1879">
                  <c:v>0.18789999999999998</c:v>
                </c:pt>
                <c:pt idx="1880">
                  <c:v>0.188</c:v>
                </c:pt>
                <c:pt idx="1881">
                  <c:v>0.18809999999999999</c:v>
                </c:pt>
                <c:pt idx="1882">
                  <c:v>0.18820000000000001</c:v>
                </c:pt>
                <c:pt idx="1883">
                  <c:v>0.1883</c:v>
                </c:pt>
                <c:pt idx="1884">
                  <c:v>0.18840000000000001</c:v>
                </c:pt>
                <c:pt idx="1885">
                  <c:v>0.1885</c:v>
                </c:pt>
                <c:pt idx="1886">
                  <c:v>0.18859999999999999</c:v>
                </c:pt>
                <c:pt idx="1887">
                  <c:v>0.18870000000000001</c:v>
                </c:pt>
                <c:pt idx="1888">
                  <c:v>0.1888</c:v>
                </c:pt>
                <c:pt idx="1889">
                  <c:v>0.18890000000000001</c:v>
                </c:pt>
                <c:pt idx="1890">
                  <c:v>0.18899999999999997</c:v>
                </c:pt>
                <c:pt idx="1891">
                  <c:v>0.18909999999999999</c:v>
                </c:pt>
                <c:pt idx="1892">
                  <c:v>0.18920000000000001</c:v>
                </c:pt>
                <c:pt idx="1893">
                  <c:v>0.1893</c:v>
                </c:pt>
                <c:pt idx="1894">
                  <c:v>0.18940000000000001</c:v>
                </c:pt>
                <c:pt idx="1895">
                  <c:v>0.1895</c:v>
                </c:pt>
                <c:pt idx="1896">
                  <c:v>0.18960000000000002</c:v>
                </c:pt>
                <c:pt idx="1897">
                  <c:v>0.18969999999999998</c:v>
                </c:pt>
                <c:pt idx="1898">
                  <c:v>0.1898</c:v>
                </c:pt>
                <c:pt idx="1899">
                  <c:v>0.18989999999999999</c:v>
                </c:pt>
                <c:pt idx="1900">
                  <c:v>0.19</c:v>
                </c:pt>
                <c:pt idx="1901">
                  <c:v>0.19010000000000002</c:v>
                </c:pt>
                <c:pt idx="1902">
                  <c:v>0.19020000000000001</c:v>
                </c:pt>
                <c:pt idx="1903">
                  <c:v>0.19030000000000002</c:v>
                </c:pt>
                <c:pt idx="1904">
                  <c:v>0.19039999999999999</c:v>
                </c:pt>
                <c:pt idx="1905">
                  <c:v>0.1905</c:v>
                </c:pt>
                <c:pt idx="1906">
                  <c:v>0.19059999999999999</c:v>
                </c:pt>
                <c:pt idx="1907">
                  <c:v>0.19070000000000001</c:v>
                </c:pt>
                <c:pt idx="1908">
                  <c:v>0.19079999999999997</c:v>
                </c:pt>
                <c:pt idx="1909">
                  <c:v>0.19089999999999999</c:v>
                </c:pt>
                <c:pt idx="1910">
                  <c:v>0.191</c:v>
                </c:pt>
                <c:pt idx="1911">
                  <c:v>0.19109999999999999</c:v>
                </c:pt>
                <c:pt idx="1912">
                  <c:v>0.19120000000000001</c:v>
                </c:pt>
                <c:pt idx="1913">
                  <c:v>0.1913</c:v>
                </c:pt>
                <c:pt idx="1914">
                  <c:v>0.19140000000000001</c:v>
                </c:pt>
                <c:pt idx="1915">
                  <c:v>0.19149999999999998</c:v>
                </c:pt>
                <c:pt idx="1916">
                  <c:v>0.19159999999999999</c:v>
                </c:pt>
                <c:pt idx="1917">
                  <c:v>0.19170000000000001</c:v>
                </c:pt>
                <c:pt idx="1918">
                  <c:v>0.1918</c:v>
                </c:pt>
                <c:pt idx="1919">
                  <c:v>0.19190000000000002</c:v>
                </c:pt>
                <c:pt idx="1920">
                  <c:v>0.192</c:v>
                </c:pt>
                <c:pt idx="1921">
                  <c:v>0.19210000000000002</c:v>
                </c:pt>
                <c:pt idx="1922">
                  <c:v>0.19219999999999998</c:v>
                </c:pt>
                <c:pt idx="1923">
                  <c:v>0.1923</c:v>
                </c:pt>
                <c:pt idx="1924">
                  <c:v>0.19239999999999999</c:v>
                </c:pt>
                <c:pt idx="1925">
                  <c:v>0.1925</c:v>
                </c:pt>
                <c:pt idx="1926">
                  <c:v>0.19260000000000002</c:v>
                </c:pt>
                <c:pt idx="1927">
                  <c:v>0.19269999999999998</c:v>
                </c:pt>
                <c:pt idx="1928">
                  <c:v>0.1928</c:v>
                </c:pt>
                <c:pt idx="1929">
                  <c:v>0.19289999999999999</c:v>
                </c:pt>
                <c:pt idx="1930">
                  <c:v>0.193</c:v>
                </c:pt>
                <c:pt idx="1931">
                  <c:v>0.19309999999999999</c:v>
                </c:pt>
                <c:pt idx="1932">
                  <c:v>0.19320000000000001</c:v>
                </c:pt>
                <c:pt idx="1933">
                  <c:v>0.19329999999999997</c:v>
                </c:pt>
                <c:pt idx="1934">
                  <c:v>0.19339999999999999</c:v>
                </c:pt>
                <c:pt idx="1935">
                  <c:v>0.19350000000000001</c:v>
                </c:pt>
                <c:pt idx="1936">
                  <c:v>0.19359999999999999</c:v>
                </c:pt>
                <c:pt idx="1937">
                  <c:v>0.19370000000000001</c:v>
                </c:pt>
                <c:pt idx="1938">
                  <c:v>0.1938</c:v>
                </c:pt>
                <c:pt idx="1939">
                  <c:v>0.19390000000000002</c:v>
                </c:pt>
                <c:pt idx="1940">
                  <c:v>0.19399999999999998</c:v>
                </c:pt>
                <c:pt idx="1941">
                  <c:v>0.19409999999999999</c:v>
                </c:pt>
                <c:pt idx="1942">
                  <c:v>0.19420000000000001</c:v>
                </c:pt>
                <c:pt idx="1943">
                  <c:v>0.1943</c:v>
                </c:pt>
                <c:pt idx="1944">
                  <c:v>0.19440000000000002</c:v>
                </c:pt>
                <c:pt idx="1945">
                  <c:v>0.19450000000000001</c:v>
                </c:pt>
                <c:pt idx="1946">
                  <c:v>0.1946</c:v>
                </c:pt>
                <c:pt idx="1947">
                  <c:v>0.19469999999999998</c:v>
                </c:pt>
                <c:pt idx="1948">
                  <c:v>0.1948</c:v>
                </c:pt>
                <c:pt idx="1949">
                  <c:v>0.19489999999999999</c:v>
                </c:pt>
                <c:pt idx="1950">
                  <c:v>0.19500000000000001</c:v>
                </c:pt>
                <c:pt idx="1951">
                  <c:v>0.19510000000000002</c:v>
                </c:pt>
                <c:pt idx="1952">
                  <c:v>0.19519999999999998</c:v>
                </c:pt>
                <c:pt idx="1953">
                  <c:v>0.1953</c:v>
                </c:pt>
                <c:pt idx="1954">
                  <c:v>0.19539999999999999</c:v>
                </c:pt>
                <c:pt idx="1955">
                  <c:v>0.19550000000000001</c:v>
                </c:pt>
                <c:pt idx="1956">
                  <c:v>0.1956</c:v>
                </c:pt>
                <c:pt idx="1957">
                  <c:v>0.19570000000000001</c:v>
                </c:pt>
                <c:pt idx="1958">
                  <c:v>0.19579999999999997</c:v>
                </c:pt>
                <c:pt idx="1959">
                  <c:v>0.19589999999999999</c:v>
                </c:pt>
                <c:pt idx="1960">
                  <c:v>0.19600000000000001</c:v>
                </c:pt>
                <c:pt idx="1961">
                  <c:v>0.1961</c:v>
                </c:pt>
                <c:pt idx="1962">
                  <c:v>0.19620000000000001</c:v>
                </c:pt>
                <c:pt idx="1963">
                  <c:v>0.1963</c:v>
                </c:pt>
                <c:pt idx="1964">
                  <c:v>0.19640000000000002</c:v>
                </c:pt>
                <c:pt idx="1965">
                  <c:v>0.19649999999999998</c:v>
                </c:pt>
                <c:pt idx="1966">
                  <c:v>0.1966</c:v>
                </c:pt>
                <c:pt idx="1967">
                  <c:v>0.19670000000000001</c:v>
                </c:pt>
                <c:pt idx="1968">
                  <c:v>0.1968</c:v>
                </c:pt>
                <c:pt idx="1969">
                  <c:v>0.19690000000000002</c:v>
                </c:pt>
                <c:pt idx="1970">
                  <c:v>0.19699999999999998</c:v>
                </c:pt>
                <c:pt idx="1971">
                  <c:v>0.1971</c:v>
                </c:pt>
                <c:pt idx="1972">
                  <c:v>0.19719999999999999</c:v>
                </c:pt>
                <c:pt idx="1973">
                  <c:v>0.1973</c:v>
                </c:pt>
                <c:pt idx="1974">
                  <c:v>0.19739999999999999</c:v>
                </c:pt>
                <c:pt idx="1975">
                  <c:v>0.19750000000000001</c:v>
                </c:pt>
                <c:pt idx="1976">
                  <c:v>0.19760000000000003</c:v>
                </c:pt>
                <c:pt idx="1977">
                  <c:v>0.19769999999999999</c:v>
                </c:pt>
                <c:pt idx="1978">
                  <c:v>0.1978</c:v>
                </c:pt>
                <c:pt idx="1979">
                  <c:v>0.19789999999999999</c:v>
                </c:pt>
                <c:pt idx="1980">
                  <c:v>0.19800000000000001</c:v>
                </c:pt>
                <c:pt idx="1981">
                  <c:v>0.1981</c:v>
                </c:pt>
                <c:pt idx="1982">
                  <c:v>0.19820000000000002</c:v>
                </c:pt>
                <c:pt idx="1983">
                  <c:v>0.19829999999999998</c:v>
                </c:pt>
                <c:pt idx="1984">
                  <c:v>0.19839999999999999</c:v>
                </c:pt>
                <c:pt idx="1985">
                  <c:v>0.19850000000000001</c:v>
                </c:pt>
                <c:pt idx="1986">
                  <c:v>0.1986</c:v>
                </c:pt>
                <c:pt idx="1987">
                  <c:v>0.19870000000000002</c:v>
                </c:pt>
                <c:pt idx="1988">
                  <c:v>0.19879999999999998</c:v>
                </c:pt>
                <c:pt idx="1989">
                  <c:v>0.19889999999999999</c:v>
                </c:pt>
                <c:pt idx="1990">
                  <c:v>0.19899999999999998</c:v>
                </c:pt>
                <c:pt idx="1991">
                  <c:v>0.1991</c:v>
                </c:pt>
                <c:pt idx="1992">
                  <c:v>0.19920000000000002</c:v>
                </c:pt>
                <c:pt idx="1993">
                  <c:v>0.1993</c:v>
                </c:pt>
                <c:pt idx="1994">
                  <c:v>0.19940000000000002</c:v>
                </c:pt>
                <c:pt idx="1995">
                  <c:v>0.19949999999999998</c:v>
                </c:pt>
                <c:pt idx="1996">
                  <c:v>0.1996</c:v>
                </c:pt>
                <c:pt idx="1997">
                  <c:v>0.19969999999999999</c:v>
                </c:pt>
                <c:pt idx="1998">
                  <c:v>0.19980000000000001</c:v>
                </c:pt>
                <c:pt idx="1999">
                  <c:v>0.19989999999999999</c:v>
                </c:pt>
                <c:pt idx="2000">
                  <c:v>0.2</c:v>
                </c:pt>
                <c:pt idx="2001">
                  <c:v>0.20010000000000003</c:v>
                </c:pt>
                <c:pt idx="2002">
                  <c:v>0.20019999999999999</c:v>
                </c:pt>
                <c:pt idx="2003">
                  <c:v>0.20030000000000001</c:v>
                </c:pt>
                <c:pt idx="2004">
                  <c:v>0.20039999999999999</c:v>
                </c:pt>
                <c:pt idx="2005">
                  <c:v>0.20050000000000001</c:v>
                </c:pt>
                <c:pt idx="2006">
                  <c:v>0.2006</c:v>
                </c:pt>
                <c:pt idx="2007">
                  <c:v>0.20069999999999999</c:v>
                </c:pt>
                <c:pt idx="2008">
                  <c:v>0.20079999999999998</c:v>
                </c:pt>
                <c:pt idx="2009">
                  <c:v>0.2009</c:v>
                </c:pt>
                <c:pt idx="2010">
                  <c:v>0.20100000000000001</c:v>
                </c:pt>
                <c:pt idx="2011">
                  <c:v>0.2011</c:v>
                </c:pt>
                <c:pt idx="2012">
                  <c:v>0.20120000000000002</c:v>
                </c:pt>
                <c:pt idx="2013">
                  <c:v>0.20129999999999998</c:v>
                </c:pt>
                <c:pt idx="2014">
                  <c:v>0.2014</c:v>
                </c:pt>
                <c:pt idx="2015">
                  <c:v>0.20149999999999998</c:v>
                </c:pt>
                <c:pt idx="2016">
                  <c:v>0.2016</c:v>
                </c:pt>
                <c:pt idx="2017">
                  <c:v>0.20170000000000002</c:v>
                </c:pt>
                <c:pt idx="2018">
                  <c:v>0.20180000000000001</c:v>
                </c:pt>
                <c:pt idx="2019">
                  <c:v>0.20190000000000002</c:v>
                </c:pt>
                <c:pt idx="2020">
                  <c:v>0.20199999999999999</c:v>
                </c:pt>
                <c:pt idx="2021">
                  <c:v>0.2021</c:v>
                </c:pt>
                <c:pt idx="2022">
                  <c:v>0.20219999999999999</c:v>
                </c:pt>
                <c:pt idx="2023">
                  <c:v>0.20230000000000001</c:v>
                </c:pt>
                <c:pt idx="2024">
                  <c:v>0.2024</c:v>
                </c:pt>
                <c:pt idx="2025">
                  <c:v>0.20250000000000001</c:v>
                </c:pt>
                <c:pt idx="2026">
                  <c:v>0.2026</c:v>
                </c:pt>
                <c:pt idx="2027">
                  <c:v>0.20269999999999999</c:v>
                </c:pt>
                <c:pt idx="2028">
                  <c:v>0.20280000000000001</c:v>
                </c:pt>
                <c:pt idx="2029">
                  <c:v>0.2029</c:v>
                </c:pt>
                <c:pt idx="2030">
                  <c:v>0.20300000000000001</c:v>
                </c:pt>
                <c:pt idx="2031">
                  <c:v>0.20309999999999997</c:v>
                </c:pt>
                <c:pt idx="2032">
                  <c:v>0.20319999999999999</c:v>
                </c:pt>
                <c:pt idx="2033">
                  <c:v>0.20329999999999998</c:v>
                </c:pt>
                <c:pt idx="2034">
                  <c:v>0.2034</c:v>
                </c:pt>
                <c:pt idx="2035">
                  <c:v>0.20350000000000001</c:v>
                </c:pt>
                <c:pt idx="2036">
                  <c:v>0.2036</c:v>
                </c:pt>
                <c:pt idx="2037">
                  <c:v>0.20370000000000002</c:v>
                </c:pt>
                <c:pt idx="2038">
                  <c:v>0.20379999999999998</c:v>
                </c:pt>
                <c:pt idx="2039">
                  <c:v>0.2039</c:v>
                </c:pt>
                <c:pt idx="2040">
                  <c:v>0.20399999999999999</c:v>
                </c:pt>
                <c:pt idx="2041">
                  <c:v>0.2041</c:v>
                </c:pt>
                <c:pt idx="2042">
                  <c:v>0.20420000000000002</c:v>
                </c:pt>
                <c:pt idx="2043">
                  <c:v>0.20430000000000001</c:v>
                </c:pt>
                <c:pt idx="2044">
                  <c:v>0.20440000000000003</c:v>
                </c:pt>
                <c:pt idx="2045">
                  <c:v>0.20449999999999999</c:v>
                </c:pt>
                <c:pt idx="2046">
                  <c:v>0.2046</c:v>
                </c:pt>
                <c:pt idx="2047">
                  <c:v>0.20469999999999999</c:v>
                </c:pt>
                <c:pt idx="2048">
                  <c:v>0.20480000000000001</c:v>
                </c:pt>
                <c:pt idx="2049">
                  <c:v>0.20489999999999997</c:v>
                </c:pt>
                <c:pt idx="2050">
                  <c:v>0.20499999999999999</c:v>
                </c:pt>
                <c:pt idx="2051">
                  <c:v>0.2051</c:v>
                </c:pt>
                <c:pt idx="2052">
                  <c:v>0.20519999999999999</c:v>
                </c:pt>
                <c:pt idx="2053">
                  <c:v>0.20530000000000001</c:v>
                </c:pt>
                <c:pt idx="2054">
                  <c:v>0.2054</c:v>
                </c:pt>
                <c:pt idx="2055">
                  <c:v>0.20550000000000002</c:v>
                </c:pt>
                <c:pt idx="2056">
                  <c:v>0.20559999999999998</c:v>
                </c:pt>
                <c:pt idx="2057">
                  <c:v>0.20569999999999999</c:v>
                </c:pt>
                <c:pt idx="2058">
                  <c:v>0.20579999999999998</c:v>
                </c:pt>
                <c:pt idx="2059">
                  <c:v>0.2059</c:v>
                </c:pt>
                <c:pt idx="2060">
                  <c:v>0.20600000000000002</c:v>
                </c:pt>
                <c:pt idx="2061">
                  <c:v>0.20610000000000001</c:v>
                </c:pt>
                <c:pt idx="2062">
                  <c:v>0.20620000000000002</c:v>
                </c:pt>
                <c:pt idx="2063">
                  <c:v>0.20629999999999998</c:v>
                </c:pt>
                <c:pt idx="2064">
                  <c:v>0.2064</c:v>
                </c:pt>
                <c:pt idx="2065">
                  <c:v>0.20649999999999999</c:v>
                </c:pt>
                <c:pt idx="2066">
                  <c:v>0.20660000000000001</c:v>
                </c:pt>
                <c:pt idx="2067">
                  <c:v>0.20670000000000002</c:v>
                </c:pt>
                <c:pt idx="2068">
                  <c:v>0.20679999999999998</c:v>
                </c:pt>
                <c:pt idx="2069">
                  <c:v>0.2069</c:v>
                </c:pt>
                <c:pt idx="2070">
                  <c:v>0.20699999999999999</c:v>
                </c:pt>
                <c:pt idx="2071">
                  <c:v>0.20710000000000001</c:v>
                </c:pt>
                <c:pt idx="2072">
                  <c:v>0.2072</c:v>
                </c:pt>
                <c:pt idx="2073">
                  <c:v>0.20730000000000001</c:v>
                </c:pt>
                <c:pt idx="2074">
                  <c:v>0.20739999999999997</c:v>
                </c:pt>
                <c:pt idx="2075">
                  <c:v>0.20749999999999999</c:v>
                </c:pt>
                <c:pt idx="2076">
                  <c:v>0.20760000000000001</c:v>
                </c:pt>
                <c:pt idx="2077">
                  <c:v>0.2077</c:v>
                </c:pt>
                <c:pt idx="2078">
                  <c:v>0.20780000000000001</c:v>
                </c:pt>
                <c:pt idx="2079">
                  <c:v>0.2079</c:v>
                </c:pt>
                <c:pt idx="2080">
                  <c:v>0.20800000000000002</c:v>
                </c:pt>
                <c:pt idx="2081">
                  <c:v>0.20809999999999998</c:v>
                </c:pt>
                <c:pt idx="2082">
                  <c:v>0.2082</c:v>
                </c:pt>
                <c:pt idx="2083">
                  <c:v>0.20829999999999999</c:v>
                </c:pt>
                <c:pt idx="2084">
                  <c:v>0.2084</c:v>
                </c:pt>
                <c:pt idx="2085">
                  <c:v>0.20850000000000002</c:v>
                </c:pt>
                <c:pt idx="2086">
                  <c:v>0.20860000000000001</c:v>
                </c:pt>
                <c:pt idx="2087">
                  <c:v>0.2087</c:v>
                </c:pt>
                <c:pt idx="2088">
                  <c:v>0.20879999999999999</c:v>
                </c:pt>
                <c:pt idx="2089">
                  <c:v>0.2089</c:v>
                </c:pt>
                <c:pt idx="2090">
                  <c:v>0.20899999999999999</c:v>
                </c:pt>
                <c:pt idx="2091">
                  <c:v>0.20910000000000001</c:v>
                </c:pt>
                <c:pt idx="2092">
                  <c:v>0.20920000000000002</c:v>
                </c:pt>
                <c:pt idx="2093">
                  <c:v>0.20929999999999999</c:v>
                </c:pt>
                <c:pt idx="2094">
                  <c:v>0.2094</c:v>
                </c:pt>
                <c:pt idx="2095">
                  <c:v>0.20949999999999999</c:v>
                </c:pt>
                <c:pt idx="2096">
                  <c:v>0.20960000000000001</c:v>
                </c:pt>
                <c:pt idx="2097">
                  <c:v>0.2097</c:v>
                </c:pt>
                <c:pt idx="2098">
                  <c:v>0.20980000000000001</c:v>
                </c:pt>
                <c:pt idx="2099">
                  <c:v>0.20989999999999998</c:v>
                </c:pt>
                <c:pt idx="2100">
                  <c:v>0.21</c:v>
                </c:pt>
                <c:pt idx="2101">
                  <c:v>0.21010000000000001</c:v>
                </c:pt>
                <c:pt idx="2102">
                  <c:v>0.2102</c:v>
                </c:pt>
                <c:pt idx="2103">
                  <c:v>0.21030000000000001</c:v>
                </c:pt>
                <c:pt idx="2104">
                  <c:v>0.2104</c:v>
                </c:pt>
                <c:pt idx="2105">
                  <c:v>0.21050000000000002</c:v>
                </c:pt>
                <c:pt idx="2106">
                  <c:v>0.21059999999999998</c:v>
                </c:pt>
                <c:pt idx="2107">
                  <c:v>0.2107</c:v>
                </c:pt>
                <c:pt idx="2108">
                  <c:v>0.21079999999999999</c:v>
                </c:pt>
                <c:pt idx="2109">
                  <c:v>0.2109</c:v>
                </c:pt>
                <c:pt idx="2110">
                  <c:v>0.21100000000000002</c:v>
                </c:pt>
                <c:pt idx="2111">
                  <c:v>0.21109999999999998</c:v>
                </c:pt>
                <c:pt idx="2112">
                  <c:v>0.2112</c:v>
                </c:pt>
                <c:pt idx="2113">
                  <c:v>0.21129999999999999</c:v>
                </c:pt>
                <c:pt idx="2114">
                  <c:v>0.2114</c:v>
                </c:pt>
                <c:pt idx="2115">
                  <c:v>0.21149999999999999</c:v>
                </c:pt>
                <c:pt idx="2116">
                  <c:v>0.21160000000000001</c:v>
                </c:pt>
                <c:pt idx="2117">
                  <c:v>0.21170000000000003</c:v>
                </c:pt>
                <c:pt idx="2118">
                  <c:v>0.21179999999999999</c:v>
                </c:pt>
                <c:pt idx="2119">
                  <c:v>0.21190000000000001</c:v>
                </c:pt>
                <c:pt idx="2120">
                  <c:v>0.21199999999999999</c:v>
                </c:pt>
                <c:pt idx="2121">
                  <c:v>0.21210000000000001</c:v>
                </c:pt>
                <c:pt idx="2122">
                  <c:v>0.2122</c:v>
                </c:pt>
                <c:pt idx="2123">
                  <c:v>0.21230000000000002</c:v>
                </c:pt>
                <c:pt idx="2124">
                  <c:v>0.21239999999999998</c:v>
                </c:pt>
                <c:pt idx="2125">
                  <c:v>0.21249999999999999</c:v>
                </c:pt>
                <c:pt idx="2126">
                  <c:v>0.21260000000000001</c:v>
                </c:pt>
                <c:pt idx="2127">
                  <c:v>0.2127</c:v>
                </c:pt>
                <c:pt idx="2128">
                  <c:v>0.21280000000000002</c:v>
                </c:pt>
                <c:pt idx="2129">
                  <c:v>0.21289999999999998</c:v>
                </c:pt>
                <c:pt idx="2130">
                  <c:v>0.21299999999999999</c:v>
                </c:pt>
                <c:pt idx="2131">
                  <c:v>0.21309999999999998</c:v>
                </c:pt>
                <c:pt idx="2132">
                  <c:v>0.2132</c:v>
                </c:pt>
                <c:pt idx="2133">
                  <c:v>0.21329999999999999</c:v>
                </c:pt>
                <c:pt idx="2134">
                  <c:v>0.21340000000000001</c:v>
                </c:pt>
                <c:pt idx="2135">
                  <c:v>0.21350000000000002</c:v>
                </c:pt>
                <c:pt idx="2136">
                  <c:v>0.21359999999999998</c:v>
                </c:pt>
                <c:pt idx="2137">
                  <c:v>0.2137</c:v>
                </c:pt>
                <c:pt idx="2138">
                  <c:v>0.21379999999999999</c:v>
                </c:pt>
                <c:pt idx="2139">
                  <c:v>0.21390000000000001</c:v>
                </c:pt>
                <c:pt idx="2140">
                  <c:v>0.214</c:v>
                </c:pt>
                <c:pt idx="2141">
                  <c:v>0.21410000000000001</c:v>
                </c:pt>
                <c:pt idx="2142">
                  <c:v>0.21420000000000003</c:v>
                </c:pt>
                <c:pt idx="2143">
                  <c:v>0.21429999999999999</c:v>
                </c:pt>
                <c:pt idx="2144">
                  <c:v>0.21440000000000001</c:v>
                </c:pt>
                <c:pt idx="2145">
                  <c:v>0.2145</c:v>
                </c:pt>
                <c:pt idx="2146">
                  <c:v>0.21460000000000001</c:v>
                </c:pt>
                <c:pt idx="2147">
                  <c:v>0.2147</c:v>
                </c:pt>
                <c:pt idx="2148">
                  <c:v>0.21479999999999999</c:v>
                </c:pt>
                <c:pt idx="2149">
                  <c:v>0.21489999999999998</c:v>
                </c:pt>
                <c:pt idx="2150">
                  <c:v>0.215</c:v>
                </c:pt>
                <c:pt idx="2151">
                  <c:v>0.21510000000000001</c:v>
                </c:pt>
                <c:pt idx="2152">
                  <c:v>0.2152</c:v>
                </c:pt>
                <c:pt idx="2153">
                  <c:v>0.21530000000000002</c:v>
                </c:pt>
                <c:pt idx="2154">
                  <c:v>0.21539999999999998</c:v>
                </c:pt>
                <c:pt idx="2155">
                  <c:v>0.2155</c:v>
                </c:pt>
                <c:pt idx="2156">
                  <c:v>0.21559999999999999</c:v>
                </c:pt>
                <c:pt idx="2157">
                  <c:v>0.2157</c:v>
                </c:pt>
                <c:pt idx="2158">
                  <c:v>0.21579999999999999</c:v>
                </c:pt>
                <c:pt idx="2159">
                  <c:v>0.21590000000000001</c:v>
                </c:pt>
                <c:pt idx="2160">
                  <c:v>0.21600000000000003</c:v>
                </c:pt>
                <c:pt idx="2161">
                  <c:v>0.21609999999999999</c:v>
                </c:pt>
                <c:pt idx="2162">
                  <c:v>0.2162</c:v>
                </c:pt>
                <c:pt idx="2163">
                  <c:v>0.21629999999999999</c:v>
                </c:pt>
                <c:pt idx="2164">
                  <c:v>0.21640000000000001</c:v>
                </c:pt>
                <c:pt idx="2165">
                  <c:v>0.2165</c:v>
                </c:pt>
                <c:pt idx="2166">
                  <c:v>0.21660000000000001</c:v>
                </c:pt>
                <c:pt idx="2167">
                  <c:v>0.2167</c:v>
                </c:pt>
                <c:pt idx="2168">
                  <c:v>0.21679999999999999</c:v>
                </c:pt>
                <c:pt idx="2169">
                  <c:v>0.21690000000000001</c:v>
                </c:pt>
                <c:pt idx="2170">
                  <c:v>0.217</c:v>
                </c:pt>
                <c:pt idx="2171">
                  <c:v>0.21710000000000002</c:v>
                </c:pt>
                <c:pt idx="2172">
                  <c:v>0.21719999999999998</c:v>
                </c:pt>
                <c:pt idx="2173">
                  <c:v>0.21729999999999999</c:v>
                </c:pt>
                <c:pt idx="2174">
                  <c:v>0.21739999999999998</c:v>
                </c:pt>
                <c:pt idx="2175">
                  <c:v>0.2175</c:v>
                </c:pt>
                <c:pt idx="2176">
                  <c:v>0.21760000000000002</c:v>
                </c:pt>
                <c:pt idx="2177">
                  <c:v>0.2177</c:v>
                </c:pt>
                <c:pt idx="2178">
                  <c:v>0.21780000000000002</c:v>
                </c:pt>
                <c:pt idx="2179">
                  <c:v>0.21789999999999998</c:v>
                </c:pt>
                <c:pt idx="2180">
                  <c:v>0.218</c:v>
                </c:pt>
                <c:pt idx="2181">
                  <c:v>0.21809999999999999</c:v>
                </c:pt>
                <c:pt idx="2182">
                  <c:v>0.21820000000000001</c:v>
                </c:pt>
                <c:pt idx="2183">
                  <c:v>0.21829999999999999</c:v>
                </c:pt>
                <c:pt idx="2184">
                  <c:v>0.21840000000000001</c:v>
                </c:pt>
                <c:pt idx="2185">
                  <c:v>0.21850000000000003</c:v>
                </c:pt>
                <c:pt idx="2186">
                  <c:v>0.21859999999999999</c:v>
                </c:pt>
                <c:pt idx="2187">
                  <c:v>0.21870000000000001</c:v>
                </c:pt>
                <c:pt idx="2188">
                  <c:v>0.21879999999999999</c:v>
                </c:pt>
                <c:pt idx="2189">
                  <c:v>0.21890000000000001</c:v>
                </c:pt>
                <c:pt idx="2190">
                  <c:v>0.21899999999999997</c:v>
                </c:pt>
                <c:pt idx="2191">
                  <c:v>0.21909999999999999</c:v>
                </c:pt>
                <c:pt idx="2192">
                  <c:v>0.21920000000000001</c:v>
                </c:pt>
                <c:pt idx="2193">
                  <c:v>0.21929999999999999</c:v>
                </c:pt>
                <c:pt idx="2194">
                  <c:v>0.21940000000000001</c:v>
                </c:pt>
                <c:pt idx="2195">
                  <c:v>0.2195</c:v>
                </c:pt>
                <c:pt idx="2196">
                  <c:v>0.21960000000000002</c:v>
                </c:pt>
                <c:pt idx="2197">
                  <c:v>0.21969999999999998</c:v>
                </c:pt>
                <c:pt idx="2198">
                  <c:v>0.2198</c:v>
                </c:pt>
                <c:pt idx="2199">
                  <c:v>0.21989999999999998</c:v>
                </c:pt>
                <c:pt idx="2200">
                  <c:v>0.22</c:v>
                </c:pt>
                <c:pt idx="2201">
                  <c:v>0.22010000000000002</c:v>
                </c:pt>
                <c:pt idx="2202">
                  <c:v>0.22020000000000001</c:v>
                </c:pt>
                <c:pt idx="2203">
                  <c:v>0.22030000000000002</c:v>
                </c:pt>
                <c:pt idx="2204">
                  <c:v>0.22039999999999998</c:v>
                </c:pt>
                <c:pt idx="2205">
                  <c:v>0.2205</c:v>
                </c:pt>
                <c:pt idx="2206">
                  <c:v>0.22059999999999999</c:v>
                </c:pt>
                <c:pt idx="2207">
                  <c:v>0.22070000000000001</c:v>
                </c:pt>
                <c:pt idx="2208">
                  <c:v>0.2208</c:v>
                </c:pt>
                <c:pt idx="2209">
                  <c:v>0.22089999999999999</c:v>
                </c:pt>
                <c:pt idx="2210">
                  <c:v>0.221</c:v>
                </c:pt>
                <c:pt idx="2211">
                  <c:v>0.22109999999999999</c:v>
                </c:pt>
                <c:pt idx="2212">
                  <c:v>0.22120000000000001</c:v>
                </c:pt>
                <c:pt idx="2213">
                  <c:v>0.2213</c:v>
                </c:pt>
                <c:pt idx="2214">
                  <c:v>0.22140000000000001</c:v>
                </c:pt>
                <c:pt idx="2215">
                  <c:v>0.22149999999999997</c:v>
                </c:pt>
                <c:pt idx="2216">
                  <c:v>0.22159999999999999</c:v>
                </c:pt>
                <c:pt idx="2217">
                  <c:v>0.22170000000000001</c:v>
                </c:pt>
                <c:pt idx="2218">
                  <c:v>0.2218</c:v>
                </c:pt>
                <c:pt idx="2219">
                  <c:v>0.22190000000000001</c:v>
                </c:pt>
                <c:pt idx="2220">
                  <c:v>0.222</c:v>
                </c:pt>
                <c:pt idx="2221">
                  <c:v>0.22210000000000002</c:v>
                </c:pt>
                <c:pt idx="2222">
                  <c:v>0.22219999999999998</c:v>
                </c:pt>
                <c:pt idx="2223">
                  <c:v>0.2223</c:v>
                </c:pt>
                <c:pt idx="2224">
                  <c:v>0.22239999999999999</c:v>
                </c:pt>
                <c:pt idx="2225">
                  <c:v>0.2225</c:v>
                </c:pt>
                <c:pt idx="2226">
                  <c:v>0.22260000000000002</c:v>
                </c:pt>
                <c:pt idx="2227">
                  <c:v>0.22270000000000001</c:v>
                </c:pt>
                <c:pt idx="2228">
                  <c:v>0.2228</c:v>
                </c:pt>
                <c:pt idx="2229">
                  <c:v>0.22289999999999999</c:v>
                </c:pt>
                <c:pt idx="2230">
                  <c:v>0.223</c:v>
                </c:pt>
                <c:pt idx="2231">
                  <c:v>0.22309999999999999</c:v>
                </c:pt>
                <c:pt idx="2232">
                  <c:v>0.22320000000000001</c:v>
                </c:pt>
                <c:pt idx="2233">
                  <c:v>0.22329999999999997</c:v>
                </c:pt>
                <c:pt idx="2234">
                  <c:v>0.22339999999999999</c:v>
                </c:pt>
                <c:pt idx="2235">
                  <c:v>0.2235</c:v>
                </c:pt>
                <c:pt idx="2236">
                  <c:v>0.22359999999999999</c:v>
                </c:pt>
                <c:pt idx="2237">
                  <c:v>0.22370000000000001</c:v>
                </c:pt>
                <c:pt idx="2238">
                  <c:v>0.2238</c:v>
                </c:pt>
                <c:pt idx="2239">
                  <c:v>0.22390000000000002</c:v>
                </c:pt>
                <c:pt idx="2240">
                  <c:v>0.22399999999999998</c:v>
                </c:pt>
                <c:pt idx="2241">
                  <c:v>0.22409999999999999</c:v>
                </c:pt>
                <c:pt idx="2242">
                  <c:v>0.22420000000000001</c:v>
                </c:pt>
                <c:pt idx="2243">
                  <c:v>0.2243</c:v>
                </c:pt>
                <c:pt idx="2244">
                  <c:v>0.22440000000000002</c:v>
                </c:pt>
                <c:pt idx="2245">
                  <c:v>0.22450000000000001</c:v>
                </c:pt>
                <c:pt idx="2246">
                  <c:v>0.22460000000000002</c:v>
                </c:pt>
                <c:pt idx="2247">
                  <c:v>0.22469999999999998</c:v>
                </c:pt>
                <c:pt idx="2248">
                  <c:v>0.2248</c:v>
                </c:pt>
                <c:pt idx="2249">
                  <c:v>0.22489999999999999</c:v>
                </c:pt>
                <c:pt idx="2250">
                  <c:v>0.22500000000000001</c:v>
                </c:pt>
                <c:pt idx="2251">
                  <c:v>0.22510000000000002</c:v>
                </c:pt>
                <c:pt idx="2252">
                  <c:v>0.22519999999999998</c:v>
                </c:pt>
                <c:pt idx="2253">
                  <c:v>0.2253</c:v>
                </c:pt>
                <c:pt idx="2254">
                  <c:v>0.22539999999999999</c:v>
                </c:pt>
                <c:pt idx="2255">
                  <c:v>0.22550000000000001</c:v>
                </c:pt>
                <c:pt idx="2256">
                  <c:v>0.22559999999999999</c:v>
                </c:pt>
                <c:pt idx="2257">
                  <c:v>0.22570000000000001</c:v>
                </c:pt>
                <c:pt idx="2258">
                  <c:v>0.22579999999999997</c:v>
                </c:pt>
                <c:pt idx="2259">
                  <c:v>0.22589999999999999</c:v>
                </c:pt>
                <c:pt idx="2260">
                  <c:v>0.22600000000000001</c:v>
                </c:pt>
                <c:pt idx="2261">
                  <c:v>0.2261</c:v>
                </c:pt>
                <c:pt idx="2262">
                  <c:v>0.22620000000000001</c:v>
                </c:pt>
                <c:pt idx="2263">
                  <c:v>0.2263</c:v>
                </c:pt>
                <c:pt idx="2264">
                  <c:v>0.22640000000000002</c:v>
                </c:pt>
                <c:pt idx="2265">
                  <c:v>0.22649999999999998</c:v>
                </c:pt>
                <c:pt idx="2266">
                  <c:v>0.2266</c:v>
                </c:pt>
                <c:pt idx="2267">
                  <c:v>0.22670000000000001</c:v>
                </c:pt>
                <c:pt idx="2268">
                  <c:v>0.2268</c:v>
                </c:pt>
                <c:pt idx="2269">
                  <c:v>0.22690000000000002</c:v>
                </c:pt>
                <c:pt idx="2270">
                  <c:v>0.22699999999999998</c:v>
                </c:pt>
                <c:pt idx="2271">
                  <c:v>0.2271</c:v>
                </c:pt>
                <c:pt idx="2272">
                  <c:v>0.22719999999999999</c:v>
                </c:pt>
                <c:pt idx="2273">
                  <c:v>0.2273</c:v>
                </c:pt>
                <c:pt idx="2274">
                  <c:v>0.22739999999999999</c:v>
                </c:pt>
                <c:pt idx="2275">
                  <c:v>0.22750000000000001</c:v>
                </c:pt>
                <c:pt idx="2276">
                  <c:v>0.22760000000000002</c:v>
                </c:pt>
                <c:pt idx="2277">
                  <c:v>0.22769999999999999</c:v>
                </c:pt>
                <c:pt idx="2278">
                  <c:v>0.2278</c:v>
                </c:pt>
                <c:pt idx="2279">
                  <c:v>0.22789999999999999</c:v>
                </c:pt>
                <c:pt idx="2280">
                  <c:v>0.22800000000000001</c:v>
                </c:pt>
                <c:pt idx="2281">
                  <c:v>0.2281</c:v>
                </c:pt>
                <c:pt idx="2282">
                  <c:v>0.22820000000000001</c:v>
                </c:pt>
                <c:pt idx="2283">
                  <c:v>0.22829999999999998</c:v>
                </c:pt>
                <c:pt idx="2284">
                  <c:v>0.22839999999999999</c:v>
                </c:pt>
                <c:pt idx="2285">
                  <c:v>0.22850000000000001</c:v>
                </c:pt>
                <c:pt idx="2286">
                  <c:v>0.2286</c:v>
                </c:pt>
                <c:pt idx="2287">
                  <c:v>0.22870000000000001</c:v>
                </c:pt>
                <c:pt idx="2288">
                  <c:v>0.2288</c:v>
                </c:pt>
                <c:pt idx="2289">
                  <c:v>0.22889999999999999</c:v>
                </c:pt>
                <c:pt idx="2290">
                  <c:v>0.22899999999999998</c:v>
                </c:pt>
                <c:pt idx="2291">
                  <c:v>0.2291</c:v>
                </c:pt>
                <c:pt idx="2292">
                  <c:v>0.22920000000000001</c:v>
                </c:pt>
                <c:pt idx="2293">
                  <c:v>0.2293</c:v>
                </c:pt>
                <c:pt idx="2294">
                  <c:v>0.22940000000000002</c:v>
                </c:pt>
                <c:pt idx="2295">
                  <c:v>0.22949999999999998</c:v>
                </c:pt>
                <c:pt idx="2296">
                  <c:v>0.2296</c:v>
                </c:pt>
                <c:pt idx="2297">
                  <c:v>0.22969999999999999</c:v>
                </c:pt>
                <c:pt idx="2298">
                  <c:v>0.2298</c:v>
                </c:pt>
                <c:pt idx="2299">
                  <c:v>0.22989999999999999</c:v>
                </c:pt>
                <c:pt idx="2300">
                  <c:v>0.23</c:v>
                </c:pt>
                <c:pt idx="2301">
                  <c:v>0.23010000000000003</c:v>
                </c:pt>
                <c:pt idx="2302">
                  <c:v>0.23019999999999999</c:v>
                </c:pt>
                <c:pt idx="2303">
                  <c:v>0.2303</c:v>
                </c:pt>
                <c:pt idx="2304">
                  <c:v>0.23039999999999999</c:v>
                </c:pt>
                <c:pt idx="2305">
                  <c:v>0.23050000000000001</c:v>
                </c:pt>
                <c:pt idx="2306">
                  <c:v>0.2306</c:v>
                </c:pt>
                <c:pt idx="2307">
                  <c:v>0.23070000000000002</c:v>
                </c:pt>
                <c:pt idx="2308">
                  <c:v>0.23079999999999998</c:v>
                </c:pt>
                <c:pt idx="2309">
                  <c:v>0.23089999999999999</c:v>
                </c:pt>
                <c:pt idx="2310">
                  <c:v>0.23100000000000001</c:v>
                </c:pt>
                <c:pt idx="2311">
                  <c:v>0.2311</c:v>
                </c:pt>
                <c:pt idx="2312">
                  <c:v>0.23120000000000002</c:v>
                </c:pt>
                <c:pt idx="2313">
                  <c:v>0.23129999999999998</c:v>
                </c:pt>
                <c:pt idx="2314">
                  <c:v>0.23139999999999999</c:v>
                </c:pt>
                <c:pt idx="2315">
                  <c:v>0.23149999999999998</c:v>
                </c:pt>
                <c:pt idx="2316">
                  <c:v>0.2316</c:v>
                </c:pt>
                <c:pt idx="2317">
                  <c:v>0.23170000000000002</c:v>
                </c:pt>
                <c:pt idx="2318">
                  <c:v>0.23180000000000001</c:v>
                </c:pt>
                <c:pt idx="2319">
                  <c:v>0.23190000000000002</c:v>
                </c:pt>
                <c:pt idx="2320">
                  <c:v>0.23199999999999998</c:v>
                </c:pt>
                <c:pt idx="2321">
                  <c:v>0.2321</c:v>
                </c:pt>
                <c:pt idx="2322">
                  <c:v>0.23219999999999999</c:v>
                </c:pt>
                <c:pt idx="2323">
                  <c:v>0.23230000000000001</c:v>
                </c:pt>
                <c:pt idx="2324">
                  <c:v>0.2324</c:v>
                </c:pt>
                <c:pt idx="2325">
                  <c:v>0.23250000000000001</c:v>
                </c:pt>
                <c:pt idx="2326">
                  <c:v>0.23260000000000003</c:v>
                </c:pt>
                <c:pt idx="2327">
                  <c:v>0.23269999999999999</c:v>
                </c:pt>
                <c:pt idx="2328">
                  <c:v>0.23280000000000001</c:v>
                </c:pt>
                <c:pt idx="2329">
                  <c:v>0.2329</c:v>
                </c:pt>
                <c:pt idx="2330">
                  <c:v>0.23300000000000001</c:v>
                </c:pt>
                <c:pt idx="2331">
                  <c:v>0.23309999999999997</c:v>
                </c:pt>
                <c:pt idx="2332">
                  <c:v>0.23319999999999999</c:v>
                </c:pt>
                <c:pt idx="2333">
                  <c:v>0.23329999999999998</c:v>
                </c:pt>
                <c:pt idx="2334">
                  <c:v>0.2334</c:v>
                </c:pt>
                <c:pt idx="2335">
                  <c:v>0.23350000000000001</c:v>
                </c:pt>
                <c:pt idx="2336">
                  <c:v>0.2336</c:v>
                </c:pt>
                <c:pt idx="2337">
                  <c:v>0.23370000000000002</c:v>
                </c:pt>
                <c:pt idx="2338">
                  <c:v>0.23379999999999998</c:v>
                </c:pt>
                <c:pt idx="2339">
                  <c:v>0.2339</c:v>
                </c:pt>
                <c:pt idx="2340">
                  <c:v>0.23399999999999999</c:v>
                </c:pt>
                <c:pt idx="2341">
                  <c:v>0.2341</c:v>
                </c:pt>
                <c:pt idx="2342">
                  <c:v>0.23420000000000002</c:v>
                </c:pt>
                <c:pt idx="2343">
                  <c:v>0.23430000000000001</c:v>
                </c:pt>
                <c:pt idx="2344">
                  <c:v>0.23440000000000003</c:v>
                </c:pt>
                <c:pt idx="2345">
                  <c:v>0.23449999999999999</c:v>
                </c:pt>
                <c:pt idx="2346">
                  <c:v>0.2346</c:v>
                </c:pt>
                <c:pt idx="2347">
                  <c:v>0.23469999999999999</c:v>
                </c:pt>
                <c:pt idx="2348">
                  <c:v>0.23480000000000001</c:v>
                </c:pt>
                <c:pt idx="2349">
                  <c:v>0.2349</c:v>
                </c:pt>
                <c:pt idx="2350">
                  <c:v>0.23499999999999999</c:v>
                </c:pt>
                <c:pt idx="2351">
                  <c:v>0.2351</c:v>
                </c:pt>
                <c:pt idx="2352">
                  <c:v>0.23519999999999999</c:v>
                </c:pt>
                <c:pt idx="2353">
                  <c:v>0.23530000000000001</c:v>
                </c:pt>
                <c:pt idx="2354">
                  <c:v>0.2354</c:v>
                </c:pt>
                <c:pt idx="2355">
                  <c:v>0.23550000000000001</c:v>
                </c:pt>
                <c:pt idx="2356">
                  <c:v>0.23559999999999998</c:v>
                </c:pt>
                <c:pt idx="2357">
                  <c:v>0.23569999999999999</c:v>
                </c:pt>
                <c:pt idx="2358">
                  <c:v>0.23579999999999998</c:v>
                </c:pt>
                <c:pt idx="2359">
                  <c:v>0.2359</c:v>
                </c:pt>
                <c:pt idx="2360">
                  <c:v>0.23600000000000002</c:v>
                </c:pt>
                <c:pt idx="2361">
                  <c:v>0.2361</c:v>
                </c:pt>
                <c:pt idx="2362">
                  <c:v>0.23620000000000002</c:v>
                </c:pt>
                <c:pt idx="2363">
                  <c:v>0.23629999999999998</c:v>
                </c:pt>
                <c:pt idx="2364">
                  <c:v>0.2364</c:v>
                </c:pt>
                <c:pt idx="2365">
                  <c:v>0.23649999999999999</c:v>
                </c:pt>
                <c:pt idx="2366">
                  <c:v>0.2366</c:v>
                </c:pt>
                <c:pt idx="2367">
                  <c:v>0.23670000000000002</c:v>
                </c:pt>
                <c:pt idx="2368">
                  <c:v>0.23680000000000001</c:v>
                </c:pt>
                <c:pt idx="2369">
                  <c:v>0.2369</c:v>
                </c:pt>
                <c:pt idx="2370">
                  <c:v>0.23699999999999999</c:v>
                </c:pt>
                <c:pt idx="2371">
                  <c:v>0.23710000000000001</c:v>
                </c:pt>
                <c:pt idx="2372">
                  <c:v>0.23719999999999999</c:v>
                </c:pt>
                <c:pt idx="2373">
                  <c:v>0.23730000000000001</c:v>
                </c:pt>
                <c:pt idx="2374">
                  <c:v>0.23739999999999997</c:v>
                </c:pt>
                <c:pt idx="2375">
                  <c:v>0.23749999999999999</c:v>
                </c:pt>
                <c:pt idx="2376">
                  <c:v>0.23760000000000001</c:v>
                </c:pt>
                <c:pt idx="2377">
                  <c:v>0.23769999999999999</c:v>
                </c:pt>
                <c:pt idx="2378">
                  <c:v>0.23780000000000001</c:v>
                </c:pt>
                <c:pt idx="2379">
                  <c:v>0.2379</c:v>
                </c:pt>
                <c:pt idx="2380">
                  <c:v>0.23800000000000002</c:v>
                </c:pt>
                <c:pt idx="2381">
                  <c:v>0.23809999999999998</c:v>
                </c:pt>
                <c:pt idx="2382">
                  <c:v>0.2382</c:v>
                </c:pt>
                <c:pt idx="2383">
                  <c:v>0.23829999999999998</c:v>
                </c:pt>
                <c:pt idx="2384">
                  <c:v>0.2384</c:v>
                </c:pt>
                <c:pt idx="2385">
                  <c:v>0.23850000000000002</c:v>
                </c:pt>
                <c:pt idx="2386">
                  <c:v>0.23860000000000001</c:v>
                </c:pt>
                <c:pt idx="2387">
                  <c:v>0.23870000000000002</c:v>
                </c:pt>
                <c:pt idx="2388">
                  <c:v>0.23879999999999998</c:v>
                </c:pt>
                <c:pt idx="2389">
                  <c:v>0.2389</c:v>
                </c:pt>
                <c:pt idx="2390">
                  <c:v>0.23899999999999999</c:v>
                </c:pt>
                <c:pt idx="2391">
                  <c:v>0.23910000000000001</c:v>
                </c:pt>
                <c:pt idx="2392">
                  <c:v>0.23920000000000002</c:v>
                </c:pt>
                <c:pt idx="2393">
                  <c:v>0.23929999999999998</c:v>
                </c:pt>
                <c:pt idx="2394">
                  <c:v>0.2394</c:v>
                </c:pt>
                <c:pt idx="2395">
                  <c:v>0.23949999999999999</c:v>
                </c:pt>
                <c:pt idx="2396">
                  <c:v>0.23960000000000001</c:v>
                </c:pt>
                <c:pt idx="2397">
                  <c:v>0.2397</c:v>
                </c:pt>
                <c:pt idx="2398">
                  <c:v>0.23980000000000001</c:v>
                </c:pt>
                <c:pt idx="2399">
                  <c:v>0.23989999999999997</c:v>
                </c:pt>
                <c:pt idx="2400">
                  <c:v>0.24</c:v>
                </c:pt>
                <c:pt idx="2401">
                  <c:v>0.24010000000000001</c:v>
                </c:pt>
                <c:pt idx="2402">
                  <c:v>0.2402</c:v>
                </c:pt>
                <c:pt idx="2403">
                  <c:v>0.24030000000000001</c:v>
                </c:pt>
                <c:pt idx="2404">
                  <c:v>0.2404</c:v>
                </c:pt>
                <c:pt idx="2405">
                  <c:v>0.24050000000000002</c:v>
                </c:pt>
                <c:pt idx="2406">
                  <c:v>0.24059999999999998</c:v>
                </c:pt>
                <c:pt idx="2407">
                  <c:v>0.2407</c:v>
                </c:pt>
                <c:pt idx="2408">
                  <c:v>0.24079999999999999</c:v>
                </c:pt>
                <c:pt idx="2409">
                  <c:v>0.2409</c:v>
                </c:pt>
                <c:pt idx="2410">
                  <c:v>0.24100000000000002</c:v>
                </c:pt>
                <c:pt idx="2411">
                  <c:v>0.24109999999999998</c:v>
                </c:pt>
                <c:pt idx="2412">
                  <c:v>0.2412</c:v>
                </c:pt>
                <c:pt idx="2413">
                  <c:v>0.24129999999999999</c:v>
                </c:pt>
                <c:pt idx="2414">
                  <c:v>0.2414</c:v>
                </c:pt>
                <c:pt idx="2415">
                  <c:v>0.24149999999999999</c:v>
                </c:pt>
                <c:pt idx="2416">
                  <c:v>0.24160000000000001</c:v>
                </c:pt>
                <c:pt idx="2417">
                  <c:v>0.24170000000000003</c:v>
                </c:pt>
                <c:pt idx="2418">
                  <c:v>0.24179999999999999</c:v>
                </c:pt>
                <c:pt idx="2419">
                  <c:v>0.2419</c:v>
                </c:pt>
                <c:pt idx="2420">
                  <c:v>0.24199999999999999</c:v>
                </c:pt>
                <c:pt idx="2421">
                  <c:v>0.24210000000000001</c:v>
                </c:pt>
                <c:pt idx="2422">
                  <c:v>0.2422</c:v>
                </c:pt>
                <c:pt idx="2423">
                  <c:v>0.24230000000000002</c:v>
                </c:pt>
                <c:pt idx="2424">
                  <c:v>0.24239999999999998</c:v>
                </c:pt>
                <c:pt idx="2425">
                  <c:v>0.24249999999999999</c:v>
                </c:pt>
                <c:pt idx="2426">
                  <c:v>0.24260000000000001</c:v>
                </c:pt>
                <c:pt idx="2427">
                  <c:v>0.2427</c:v>
                </c:pt>
                <c:pt idx="2428">
                  <c:v>0.24280000000000002</c:v>
                </c:pt>
                <c:pt idx="2429">
                  <c:v>0.2429</c:v>
                </c:pt>
                <c:pt idx="2430">
                  <c:v>0.24299999999999999</c:v>
                </c:pt>
                <c:pt idx="2431">
                  <c:v>0.24309999999999998</c:v>
                </c:pt>
                <c:pt idx="2432">
                  <c:v>0.2432</c:v>
                </c:pt>
                <c:pt idx="2433">
                  <c:v>0.24329999999999999</c:v>
                </c:pt>
                <c:pt idx="2434">
                  <c:v>0.24340000000000001</c:v>
                </c:pt>
                <c:pt idx="2435">
                  <c:v>0.24350000000000002</c:v>
                </c:pt>
                <c:pt idx="2436">
                  <c:v>0.24359999999999998</c:v>
                </c:pt>
                <c:pt idx="2437">
                  <c:v>0.2437</c:v>
                </c:pt>
                <c:pt idx="2438">
                  <c:v>0.24379999999999999</c:v>
                </c:pt>
                <c:pt idx="2439">
                  <c:v>0.24390000000000001</c:v>
                </c:pt>
                <c:pt idx="2440">
                  <c:v>0.24399999999999999</c:v>
                </c:pt>
                <c:pt idx="2441">
                  <c:v>0.24410000000000001</c:v>
                </c:pt>
                <c:pt idx="2442">
                  <c:v>0.24420000000000003</c:v>
                </c:pt>
                <c:pt idx="2443">
                  <c:v>0.24429999999999999</c:v>
                </c:pt>
                <c:pt idx="2444">
                  <c:v>0.24440000000000001</c:v>
                </c:pt>
                <c:pt idx="2445">
                  <c:v>0.2445</c:v>
                </c:pt>
                <c:pt idx="2446">
                  <c:v>0.24460000000000001</c:v>
                </c:pt>
                <c:pt idx="2447">
                  <c:v>0.2447</c:v>
                </c:pt>
                <c:pt idx="2448">
                  <c:v>0.24480000000000002</c:v>
                </c:pt>
                <c:pt idx="2449">
                  <c:v>0.24489999999999998</c:v>
                </c:pt>
                <c:pt idx="2450">
                  <c:v>0.245</c:v>
                </c:pt>
                <c:pt idx="2451">
                  <c:v>0.24510000000000001</c:v>
                </c:pt>
                <c:pt idx="2452">
                  <c:v>0.2452</c:v>
                </c:pt>
                <c:pt idx="2453">
                  <c:v>0.24530000000000002</c:v>
                </c:pt>
                <c:pt idx="2454">
                  <c:v>0.24539999999999998</c:v>
                </c:pt>
                <c:pt idx="2455">
                  <c:v>0.2455</c:v>
                </c:pt>
                <c:pt idx="2456">
                  <c:v>0.24559999999999998</c:v>
                </c:pt>
                <c:pt idx="2457">
                  <c:v>0.2457</c:v>
                </c:pt>
                <c:pt idx="2458">
                  <c:v>0.24579999999999999</c:v>
                </c:pt>
                <c:pt idx="2459">
                  <c:v>0.24590000000000001</c:v>
                </c:pt>
                <c:pt idx="2460">
                  <c:v>0.24600000000000002</c:v>
                </c:pt>
                <c:pt idx="2461">
                  <c:v>0.24609999999999999</c:v>
                </c:pt>
                <c:pt idx="2462">
                  <c:v>0.2462</c:v>
                </c:pt>
                <c:pt idx="2463">
                  <c:v>0.24629999999999999</c:v>
                </c:pt>
                <c:pt idx="2464">
                  <c:v>0.24640000000000001</c:v>
                </c:pt>
                <c:pt idx="2465">
                  <c:v>0.2465</c:v>
                </c:pt>
                <c:pt idx="2466">
                  <c:v>0.24660000000000001</c:v>
                </c:pt>
                <c:pt idx="2467">
                  <c:v>0.24670000000000003</c:v>
                </c:pt>
                <c:pt idx="2468">
                  <c:v>0.24679999999999999</c:v>
                </c:pt>
                <c:pt idx="2469">
                  <c:v>0.24690000000000001</c:v>
                </c:pt>
                <c:pt idx="2470">
                  <c:v>0.247</c:v>
                </c:pt>
                <c:pt idx="2471">
                  <c:v>0.24710000000000001</c:v>
                </c:pt>
                <c:pt idx="2472">
                  <c:v>0.24719999999999998</c:v>
                </c:pt>
                <c:pt idx="2473">
                  <c:v>0.24729999999999999</c:v>
                </c:pt>
                <c:pt idx="2474">
                  <c:v>0.24739999999999998</c:v>
                </c:pt>
                <c:pt idx="2475">
                  <c:v>0.2475</c:v>
                </c:pt>
                <c:pt idx="2476">
                  <c:v>0.24760000000000001</c:v>
                </c:pt>
                <c:pt idx="2477">
                  <c:v>0.2477</c:v>
                </c:pt>
                <c:pt idx="2478">
                  <c:v>0.24780000000000002</c:v>
                </c:pt>
                <c:pt idx="2479">
                  <c:v>0.24789999999999998</c:v>
                </c:pt>
                <c:pt idx="2480">
                  <c:v>0.248</c:v>
                </c:pt>
                <c:pt idx="2481">
                  <c:v>0.24809999999999999</c:v>
                </c:pt>
                <c:pt idx="2482">
                  <c:v>0.2482</c:v>
                </c:pt>
                <c:pt idx="2483">
                  <c:v>0.24829999999999999</c:v>
                </c:pt>
                <c:pt idx="2484">
                  <c:v>0.24840000000000001</c:v>
                </c:pt>
                <c:pt idx="2485">
                  <c:v>0.24850000000000003</c:v>
                </c:pt>
                <c:pt idx="2486">
                  <c:v>0.24859999999999999</c:v>
                </c:pt>
                <c:pt idx="2487">
                  <c:v>0.2487</c:v>
                </c:pt>
                <c:pt idx="2488">
                  <c:v>0.24879999999999999</c:v>
                </c:pt>
                <c:pt idx="2489">
                  <c:v>0.24890000000000001</c:v>
                </c:pt>
                <c:pt idx="2490">
                  <c:v>0.249</c:v>
                </c:pt>
                <c:pt idx="2491">
                  <c:v>0.24909999999999999</c:v>
                </c:pt>
                <c:pt idx="2492">
                  <c:v>0.2492</c:v>
                </c:pt>
                <c:pt idx="2493">
                  <c:v>0.24929999999999999</c:v>
                </c:pt>
                <c:pt idx="2494">
                  <c:v>0.24940000000000001</c:v>
                </c:pt>
                <c:pt idx="2495">
                  <c:v>0.2495</c:v>
                </c:pt>
                <c:pt idx="2496">
                  <c:v>0.24960000000000002</c:v>
                </c:pt>
                <c:pt idx="2497">
                  <c:v>0.24969999999999998</c:v>
                </c:pt>
                <c:pt idx="2498">
                  <c:v>0.24979999999999999</c:v>
                </c:pt>
                <c:pt idx="2499">
                  <c:v>0.24989999999999998</c:v>
                </c:pt>
                <c:pt idx="2500">
                  <c:v>0.25</c:v>
                </c:pt>
                <c:pt idx="2501">
                  <c:v>0.25009999999999999</c:v>
                </c:pt>
                <c:pt idx="2502">
                  <c:v>0.25019999999999998</c:v>
                </c:pt>
                <c:pt idx="2503">
                  <c:v>0.25030000000000002</c:v>
                </c:pt>
                <c:pt idx="2504">
                  <c:v>0.25040000000000001</c:v>
                </c:pt>
                <c:pt idx="2505">
                  <c:v>0.2505</c:v>
                </c:pt>
                <c:pt idx="2506">
                  <c:v>0.25059999999999999</c:v>
                </c:pt>
                <c:pt idx="2507">
                  <c:v>0.25069999999999998</c:v>
                </c:pt>
                <c:pt idx="2508">
                  <c:v>0.25079999999999997</c:v>
                </c:pt>
                <c:pt idx="2509">
                  <c:v>0.25090000000000001</c:v>
                </c:pt>
                <c:pt idx="2510">
                  <c:v>0.251</c:v>
                </c:pt>
                <c:pt idx="2511">
                  <c:v>0.25109999999999999</c:v>
                </c:pt>
                <c:pt idx="2512">
                  <c:v>0.25120000000000003</c:v>
                </c:pt>
                <c:pt idx="2513">
                  <c:v>0.25129999999999997</c:v>
                </c:pt>
                <c:pt idx="2514">
                  <c:v>0.25140000000000001</c:v>
                </c:pt>
                <c:pt idx="2515">
                  <c:v>0.2515</c:v>
                </c:pt>
                <c:pt idx="2516">
                  <c:v>0.25159999999999999</c:v>
                </c:pt>
                <c:pt idx="2517">
                  <c:v>0.25170000000000003</c:v>
                </c:pt>
                <c:pt idx="2518">
                  <c:v>0.25180000000000002</c:v>
                </c:pt>
                <c:pt idx="2519">
                  <c:v>0.25190000000000001</c:v>
                </c:pt>
                <c:pt idx="2520">
                  <c:v>0.252</c:v>
                </c:pt>
                <c:pt idx="2521">
                  <c:v>0.25209999999999999</c:v>
                </c:pt>
                <c:pt idx="2522">
                  <c:v>0.25219999999999998</c:v>
                </c:pt>
                <c:pt idx="2523">
                  <c:v>0.25230000000000002</c:v>
                </c:pt>
                <c:pt idx="2524">
                  <c:v>0.25239999999999996</c:v>
                </c:pt>
                <c:pt idx="2525">
                  <c:v>0.2525</c:v>
                </c:pt>
                <c:pt idx="2526">
                  <c:v>0.25259999999999999</c:v>
                </c:pt>
                <c:pt idx="2527">
                  <c:v>0.25269999999999998</c:v>
                </c:pt>
                <c:pt idx="2528">
                  <c:v>0.25280000000000002</c:v>
                </c:pt>
                <c:pt idx="2529">
                  <c:v>0.25290000000000001</c:v>
                </c:pt>
                <c:pt idx="2530">
                  <c:v>0.253</c:v>
                </c:pt>
                <c:pt idx="2531">
                  <c:v>0.25309999999999999</c:v>
                </c:pt>
                <c:pt idx="2532">
                  <c:v>0.25319999999999998</c:v>
                </c:pt>
                <c:pt idx="2533">
                  <c:v>0.25329999999999997</c:v>
                </c:pt>
                <c:pt idx="2534">
                  <c:v>0.25340000000000001</c:v>
                </c:pt>
                <c:pt idx="2535">
                  <c:v>0.2535</c:v>
                </c:pt>
                <c:pt idx="2536">
                  <c:v>0.25359999999999999</c:v>
                </c:pt>
                <c:pt idx="2537">
                  <c:v>0.25370000000000004</c:v>
                </c:pt>
                <c:pt idx="2538">
                  <c:v>0.25379999999999997</c:v>
                </c:pt>
                <c:pt idx="2539">
                  <c:v>0.25390000000000001</c:v>
                </c:pt>
                <c:pt idx="2540">
                  <c:v>0.254</c:v>
                </c:pt>
                <c:pt idx="2541">
                  <c:v>0.25409999999999999</c:v>
                </c:pt>
                <c:pt idx="2542">
                  <c:v>0.25420000000000004</c:v>
                </c:pt>
                <c:pt idx="2543">
                  <c:v>0.25429999999999997</c:v>
                </c:pt>
                <c:pt idx="2544">
                  <c:v>0.25440000000000002</c:v>
                </c:pt>
                <c:pt idx="2545">
                  <c:v>0.2545</c:v>
                </c:pt>
                <c:pt idx="2546">
                  <c:v>0.25459999999999999</c:v>
                </c:pt>
                <c:pt idx="2547">
                  <c:v>0.25469999999999998</c:v>
                </c:pt>
                <c:pt idx="2548">
                  <c:v>0.25480000000000003</c:v>
                </c:pt>
                <c:pt idx="2549">
                  <c:v>0.25489999999999996</c:v>
                </c:pt>
                <c:pt idx="2550">
                  <c:v>0.255</c:v>
                </c:pt>
                <c:pt idx="2551">
                  <c:v>0.25509999999999999</c:v>
                </c:pt>
                <c:pt idx="2552">
                  <c:v>0.25519999999999998</c:v>
                </c:pt>
                <c:pt idx="2553">
                  <c:v>0.25530000000000003</c:v>
                </c:pt>
                <c:pt idx="2554">
                  <c:v>0.25540000000000002</c:v>
                </c:pt>
                <c:pt idx="2555">
                  <c:v>0.2555</c:v>
                </c:pt>
                <c:pt idx="2556">
                  <c:v>0.25559999999999999</c:v>
                </c:pt>
                <c:pt idx="2557">
                  <c:v>0.25569999999999998</c:v>
                </c:pt>
                <c:pt idx="2558">
                  <c:v>0.25579999999999997</c:v>
                </c:pt>
                <c:pt idx="2559">
                  <c:v>0.25590000000000002</c:v>
                </c:pt>
                <c:pt idx="2560">
                  <c:v>0.25600000000000001</c:v>
                </c:pt>
                <c:pt idx="2561">
                  <c:v>0.25609999999999999</c:v>
                </c:pt>
                <c:pt idx="2562">
                  <c:v>0.25619999999999998</c:v>
                </c:pt>
                <c:pt idx="2563">
                  <c:v>0.25629999999999997</c:v>
                </c:pt>
                <c:pt idx="2564">
                  <c:v>0.25640000000000002</c:v>
                </c:pt>
                <c:pt idx="2565">
                  <c:v>0.25650000000000001</c:v>
                </c:pt>
                <c:pt idx="2566">
                  <c:v>0.25659999999999999</c:v>
                </c:pt>
                <c:pt idx="2567">
                  <c:v>0.25670000000000004</c:v>
                </c:pt>
                <c:pt idx="2568">
                  <c:v>0.25679999999999997</c:v>
                </c:pt>
                <c:pt idx="2569">
                  <c:v>0.25690000000000002</c:v>
                </c:pt>
                <c:pt idx="2570">
                  <c:v>0.25700000000000001</c:v>
                </c:pt>
                <c:pt idx="2571">
                  <c:v>0.2571</c:v>
                </c:pt>
                <c:pt idx="2572">
                  <c:v>0.25719999999999998</c:v>
                </c:pt>
                <c:pt idx="2573">
                  <c:v>0.25730000000000003</c:v>
                </c:pt>
                <c:pt idx="2574">
                  <c:v>0.25739999999999996</c:v>
                </c:pt>
                <c:pt idx="2575">
                  <c:v>0.25750000000000001</c:v>
                </c:pt>
                <c:pt idx="2576">
                  <c:v>0.2576</c:v>
                </c:pt>
                <c:pt idx="2577">
                  <c:v>0.25769999999999998</c:v>
                </c:pt>
                <c:pt idx="2578">
                  <c:v>0.25780000000000003</c:v>
                </c:pt>
                <c:pt idx="2579">
                  <c:v>0.25790000000000002</c:v>
                </c:pt>
                <c:pt idx="2580">
                  <c:v>0.25800000000000001</c:v>
                </c:pt>
                <c:pt idx="2581">
                  <c:v>0.2581</c:v>
                </c:pt>
                <c:pt idx="2582">
                  <c:v>0.25819999999999999</c:v>
                </c:pt>
                <c:pt idx="2583">
                  <c:v>0.25829999999999997</c:v>
                </c:pt>
                <c:pt idx="2584">
                  <c:v>0.25840000000000002</c:v>
                </c:pt>
                <c:pt idx="2585">
                  <c:v>0.25850000000000001</c:v>
                </c:pt>
                <c:pt idx="2586">
                  <c:v>0.2586</c:v>
                </c:pt>
                <c:pt idx="2587">
                  <c:v>0.25869999999999999</c:v>
                </c:pt>
                <c:pt idx="2588">
                  <c:v>0.25879999999999997</c:v>
                </c:pt>
                <c:pt idx="2589">
                  <c:v>0.25890000000000002</c:v>
                </c:pt>
                <c:pt idx="2590">
                  <c:v>0.25900000000000001</c:v>
                </c:pt>
                <c:pt idx="2591">
                  <c:v>0.2591</c:v>
                </c:pt>
                <c:pt idx="2592">
                  <c:v>0.25920000000000004</c:v>
                </c:pt>
                <c:pt idx="2593">
                  <c:v>0.25929999999999997</c:v>
                </c:pt>
                <c:pt idx="2594">
                  <c:v>0.25940000000000002</c:v>
                </c:pt>
                <c:pt idx="2595">
                  <c:v>0.25950000000000001</c:v>
                </c:pt>
                <c:pt idx="2596">
                  <c:v>0.2596</c:v>
                </c:pt>
                <c:pt idx="2597">
                  <c:v>0.25969999999999999</c:v>
                </c:pt>
                <c:pt idx="2598">
                  <c:v>0.25980000000000003</c:v>
                </c:pt>
                <c:pt idx="2599">
                  <c:v>0.25989999999999996</c:v>
                </c:pt>
                <c:pt idx="2600">
                  <c:v>0.26</c:v>
                </c:pt>
                <c:pt idx="2601">
                  <c:v>0.2601</c:v>
                </c:pt>
                <c:pt idx="2602">
                  <c:v>0.26019999999999999</c:v>
                </c:pt>
                <c:pt idx="2603">
                  <c:v>0.26030000000000003</c:v>
                </c:pt>
                <c:pt idx="2604">
                  <c:v>0.26039999999999996</c:v>
                </c:pt>
                <c:pt idx="2605">
                  <c:v>0.26050000000000001</c:v>
                </c:pt>
                <c:pt idx="2606">
                  <c:v>0.2606</c:v>
                </c:pt>
                <c:pt idx="2607">
                  <c:v>0.26069999999999999</c:v>
                </c:pt>
                <c:pt idx="2608">
                  <c:v>0.26079999999999998</c:v>
                </c:pt>
                <c:pt idx="2609">
                  <c:v>0.26090000000000002</c:v>
                </c:pt>
                <c:pt idx="2610">
                  <c:v>0.26100000000000001</c:v>
                </c:pt>
                <c:pt idx="2611">
                  <c:v>0.2611</c:v>
                </c:pt>
                <c:pt idx="2612">
                  <c:v>0.26119999999999999</c:v>
                </c:pt>
                <c:pt idx="2613">
                  <c:v>0.26129999999999998</c:v>
                </c:pt>
                <c:pt idx="2614">
                  <c:v>0.26140000000000002</c:v>
                </c:pt>
                <c:pt idx="2615">
                  <c:v>0.26150000000000001</c:v>
                </c:pt>
                <c:pt idx="2616">
                  <c:v>0.2616</c:v>
                </c:pt>
                <c:pt idx="2617">
                  <c:v>0.26170000000000004</c:v>
                </c:pt>
                <c:pt idx="2618">
                  <c:v>0.26179999999999998</c:v>
                </c:pt>
                <c:pt idx="2619">
                  <c:v>0.26190000000000002</c:v>
                </c:pt>
                <c:pt idx="2620">
                  <c:v>0.26200000000000001</c:v>
                </c:pt>
                <c:pt idx="2621">
                  <c:v>0.2621</c:v>
                </c:pt>
                <c:pt idx="2622">
                  <c:v>0.26219999999999999</c:v>
                </c:pt>
                <c:pt idx="2623">
                  <c:v>0.26229999999999998</c:v>
                </c:pt>
                <c:pt idx="2624">
                  <c:v>0.26239999999999997</c:v>
                </c:pt>
                <c:pt idx="2625">
                  <c:v>0.26250000000000001</c:v>
                </c:pt>
                <c:pt idx="2626">
                  <c:v>0.2626</c:v>
                </c:pt>
                <c:pt idx="2627">
                  <c:v>0.26269999999999999</c:v>
                </c:pt>
                <c:pt idx="2628">
                  <c:v>0.26280000000000003</c:v>
                </c:pt>
                <c:pt idx="2629">
                  <c:v>0.26289999999999997</c:v>
                </c:pt>
                <c:pt idx="2630">
                  <c:v>0.26300000000000001</c:v>
                </c:pt>
                <c:pt idx="2631">
                  <c:v>0.2631</c:v>
                </c:pt>
                <c:pt idx="2632">
                  <c:v>0.26319999999999999</c:v>
                </c:pt>
                <c:pt idx="2633">
                  <c:v>0.26329999999999998</c:v>
                </c:pt>
                <c:pt idx="2634">
                  <c:v>0.26340000000000002</c:v>
                </c:pt>
                <c:pt idx="2635">
                  <c:v>0.26350000000000001</c:v>
                </c:pt>
                <c:pt idx="2636">
                  <c:v>0.2636</c:v>
                </c:pt>
                <c:pt idx="2637">
                  <c:v>0.26369999999999999</c:v>
                </c:pt>
                <c:pt idx="2638">
                  <c:v>0.26379999999999998</c:v>
                </c:pt>
                <c:pt idx="2639">
                  <c:v>0.26390000000000002</c:v>
                </c:pt>
                <c:pt idx="2640">
                  <c:v>0.26400000000000001</c:v>
                </c:pt>
                <c:pt idx="2641">
                  <c:v>0.2641</c:v>
                </c:pt>
                <c:pt idx="2642">
                  <c:v>0.26419999999999999</c:v>
                </c:pt>
                <c:pt idx="2643">
                  <c:v>0.26429999999999998</c:v>
                </c:pt>
                <c:pt idx="2644">
                  <c:v>0.26440000000000002</c:v>
                </c:pt>
                <c:pt idx="2645">
                  <c:v>0.26450000000000001</c:v>
                </c:pt>
                <c:pt idx="2646">
                  <c:v>0.2646</c:v>
                </c:pt>
                <c:pt idx="2647">
                  <c:v>0.26469999999999999</c:v>
                </c:pt>
                <c:pt idx="2648">
                  <c:v>0.26479999999999998</c:v>
                </c:pt>
                <c:pt idx="2649">
                  <c:v>0.26489999999999997</c:v>
                </c:pt>
                <c:pt idx="2650">
                  <c:v>0.26500000000000001</c:v>
                </c:pt>
                <c:pt idx="2651">
                  <c:v>0.2651</c:v>
                </c:pt>
                <c:pt idx="2652">
                  <c:v>0.26519999999999999</c:v>
                </c:pt>
                <c:pt idx="2653">
                  <c:v>0.26530000000000004</c:v>
                </c:pt>
                <c:pt idx="2654">
                  <c:v>0.26539999999999997</c:v>
                </c:pt>
                <c:pt idx="2655">
                  <c:v>0.26550000000000001</c:v>
                </c:pt>
                <c:pt idx="2656">
                  <c:v>0.2656</c:v>
                </c:pt>
                <c:pt idx="2657">
                  <c:v>0.26569999999999999</c:v>
                </c:pt>
                <c:pt idx="2658">
                  <c:v>0.26579999999999998</c:v>
                </c:pt>
                <c:pt idx="2659">
                  <c:v>0.26590000000000003</c:v>
                </c:pt>
                <c:pt idx="2660">
                  <c:v>0.26600000000000001</c:v>
                </c:pt>
                <c:pt idx="2661">
                  <c:v>0.2661</c:v>
                </c:pt>
                <c:pt idx="2662">
                  <c:v>0.26619999999999999</c:v>
                </c:pt>
                <c:pt idx="2663">
                  <c:v>0.26629999999999998</c:v>
                </c:pt>
                <c:pt idx="2664">
                  <c:v>0.26640000000000003</c:v>
                </c:pt>
                <c:pt idx="2665">
                  <c:v>0.26649999999999996</c:v>
                </c:pt>
                <c:pt idx="2666">
                  <c:v>0.2666</c:v>
                </c:pt>
                <c:pt idx="2667">
                  <c:v>0.26669999999999999</c:v>
                </c:pt>
                <c:pt idx="2668">
                  <c:v>0.26679999999999998</c:v>
                </c:pt>
                <c:pt idx="2669">
                  <c:v>0.26690000000000003</c:v>
                </c:pt>
                <c:pt idx="2670">
                  <c:v>0.26700000000000002</c:v>
                </c:pt>
                <c:pt idx="2671">
                  <c:v>0.2671</c:v>
                </c:pt>
                <c:pt idx="2672">
                  <c:v>0.26719999999999999</c:v>
                </c:pt>
                <c:pt idx="2673">
                  <c:v>0.26729999999999998</c:v>
                </c:pt>
                <c:pt idx="2674">
                  <c:v>0.26739999999999997</c:v>
                </c:pt>
                <c:pt idx="2675">
                  <c:v>0.26750000000000002</c:v>
                </c:pt>
                <c:pt idx="2676">
                  <c:v>0.2676</c:v>
                </c:pt>
                <c:pt idx="2677">
                  <c:v>0.26769999999999999</c:v>
                </c:pt>
                <c:pt idx="2678">
                  <c:v>0.26780000000000004</c:v>
                </c:pt>
                <c:pt idx="2679">
                  <c:v>0.26789999999999997</c:v>
                </c:pt>
                <c:pt idx="2680">
                  <c:v>0.26800000000000002</c:v>
                </c:pt>
                <c:pt idx="2681">
                  <c:v>0.2681</c:v>
                </c:pt>
                <c:pt idx="2682">
                  <c:v>0.26819999999999999</c:v>
                </c:pt>
                <c:pt idx="2683">
                  <c:v>0.26829999999999998</c:v>
                </c:pt>
                <c:pt idx="2684">
                  <c:v>0.26839999999999997</c:v>
                </c:pt>
                <c:pt idx="2685">
                  <c:v>0.26850000000000002</c:v>
                </c:pt>
                <c:pt idx="2686">
                  <c:v>0.26860000000000001</c:v>
                </c:pt>
                <c:pt idx="2687">
                  <c:v>0.26869999999999999</c:v>
                </c:pt>
                <c:pt idx="2688">
                  <c:v>0.26879999999999998</c:v>
                </c:pt>
                <c:pt idx="2689">
                  <c:v>0.26890000000000003</c:v>
                </c:pt>
                <c:pt idx="2690">
                  <c:v>0.26899999999999996</c:v>
                </c:pt>
                <c:pt idx="2691">
                  <c:v>0.26910000000000001</c:v>
                </c:pt>
                <c:pt idx="2692">
                  <c:v>0.26919999999999999</c:v>
                </c:pt>
                <c:pt idx="2693">
                  <c:v>0.26929999999999998</c:v>
                </c:pt>
                <c:pt idx="2694">
                  <c:v>0.26940000000000003</c:v>
                </c:pt>
                <c:pt idx="2695">
                  <c:v>0.26950000000000002</c:v>
                </c:pt>
                <c:pt idx="2696">
                  <c:v>0.26960000000000001</c:v>
                </c:pt>
                <c:pt idx="2697">
                  <c:v>0.2697</c:v>
                </c:pt>
                <c:pt idx="2698">
                  <c:v>0.26979999999999998</c:v>
                </c:pt>
                <c:pt idx="2699">
                  <c:v>0.26989999999999997</c:v>
                </c:pt>
                <c:pt idx="2700">
                  <c:v>0.27</c:v>
                </c:pt>
                <c:pt idx="2701">
                  <c:v>0.27010000000000001</c:v>
                </c:pt>
                <c:pt idx="2702">
                  <c:v>0.2702</c:v>
                </c:pt>
                <c:pt idx="2703">
                  <c:v>0.27029999999999998</c:v>
                </c:pt>
                <c:pt idx="2704">
                  <c:v>0.27039999999999997</c:v>
                </c:pt>
                <c:pt idx="2705">
                  <c:v>0.27050000000000002</c:v>
                </c:pt>
                <c:pt idx="2706">
                  <c:v>0.27060000000000001</c:v>
                </c:pt>
                <c:pt idx="2707">
                  <c:v>0.2707</c:v>
                </c:pt>
                <c:pt idx="2708">
                  <c:v>0.27079999999999999</c:v>
                </c:pt>
                <c:pt idx="2709">
                  <c:v>0.27089999999999997</c:v>
                </c:pt>
                <c:pt idx="2710">
                  <c:v>0.27100000000000002</c:v>
                </c:pt>
                <c:pt idx="2711">
                  <c:v>0.27110000000000001</c:v>
                </c:pt>
                <c:pt idx="2712">
                  <c:v>0.2712</c:v>
                </c:pt>
                <c:pt idx="2713">
                  <c:v>0.27129999999999999</c:v>
                </c:pt>
                <c:pt idx="2714">
                  <c:v>0.27140000000000003</c:v>
                </c:pt>
                <c:pt idx="2715">
                  <c:v>0.27149999999999996</c:v>
                </c:pt>
                <c:pt idx="2716">
                  <c:v>0.27160000000000001</c:v>
                </c:pt>
                <c:pt idx="2717">
                  <c:v>0.2717</c:v>
                </c:pt>
                <c:pt idx="2718">
                  <c:v>0.27179999999999999</c:v>
                </c:pt>
                <c:pt idx="2719">
                  <c:v>0.27190000000000003</c:v>
                </c:pt>
                <c:pt idx="2720">
                  <c:v>0.27200000000000002</c:v>
                </c:pt>
                <c:pt idx="2721">
                  <c:v>0.27210000000000001</c:v>
                </c:pt>
                <c:pt idx="2722">
                  <c:v>0.2722</c:v>
                </c:pt>
                <c:pt idx="2723">
                  <c:v>0.27229999999999999</c:v>
                </c:pt>
                <c:pt idx="2724">
                  <c:v>0.27239999999999998</c:v>
                </c:pt>
                <c:pt idx="2725">
                  <c:v>0.27250000000000002</c:v>
                </c:pt>
                <c:pt idx="2726">
                  <c:v>0.27260000000000001</c:v>
                </c:pt>
                <c:pt idx="2727">
                  <c:v>0.2727</c:v>
                </c:pt>
                <c:pt idx="2728">
                  <c:v>0.27279999999999999</c:v>
                </c:pt>
                <c:pt idx="2729">
                  <c:v>0.27289999999999998</c:v>
                </c:pt>
                <c:pt idx="2730">
                  <c:v>0.27300000000000002</c:v>
                </c:pt>
                <c:pt idx="2731">
                  <c:v>0.27310000000000001</c:v>
                </c:pt>
                <c:pt idx="2732">
                  <c:v>0.2732</c:v>
                </c:pt>
                <c:pt idx="2733">
                  <c:v>0.27329999999999999</c:v>
                </c:pt>
                <c:pt idx="2734">
                  <c:v>0.27339999999999998</c:v>
                </c:pt>
                <c:pt idx="2735">
                  <c:v>0.27350000000000002</c:v>
                </c:pt>
                <c:pt idx="2736">
                  <c:v>0.27360000000000001</c:v>
                </c:pt>
                <c:pt idx="2737">
                  <c:v>0.2737</c:v>
                </c:pt>
                <c:pt idx="2738">
                  <c:v>0.27379999999999999</c:v>
                </c:pt>
                <c:pt idx="2739">
                  <c:v>0.27390000000000003</c:v>
                </c:pt>
                <c:pt idx="2740">
                  <c:v>0.27399999999999997</c:v>
                </c:pt>
                <c:pt idx="2741">
                  <c:v>0.27410000000000001</c:v>
                </c:pt>
                <c:pt idx="2742">
                  <c:v>0.2742</c:v>
                </c:pt>
                <c:pt idx="2743">
                  <c:v>0.27429999999999999</c:v>
                </c:pt>
                <c:pt idx="2744">
                  <c:v>0.27440000000000003</c:v>
                </c:pt>
                <c:pt idx="2745">
                  <c:v>0.27449999999999997</c:v>
                </c:pt>
                <c:pt idx="2746">
                  <c:v>0.27460000000000001</c:v>
                </c:pt>
                <c:pt idx="2747">
                  <c:v>0.2747</c:v>
                </c:pt>
                <c:pt idx="2748">
                  <c:v>0.27479999999999999</c:v>
                </c:pt>
                <c:pt idx="2749">
                  <c:v>0.27489999999999998</c:v>
                </c:pt>
                <c:pt idx="2750">
                  <c:v>0.27500000000000002</c:v>
                </c:pt>
                <c:pt idx="2751">
                  <c:v>0.27510000000000001</c:v>
                </c:pt>
                <c:pt idx="2752">
                  <c:v>0.2752</c:v>
                </c:pt>
                <c:pt idx="2753">
                  <c:v>0.27529999999999999</c:v>
                </c:pt>
                <c:pt idx="2754">
                  <c:v>0.27539999999999998</c:v>
                </c:pt>
                <c:pt idx="2755">
                  <c:v>0.27550000000000002</c:v>
                </c:pt>
                <c:pt idx="2756">
                  <c:v>0.27560000000000001</c:v>
                </c:pt>
                <c:pt idx="2757">
                  <c:v>0.2757</c:v>
                </c:pt>
                <c:pt idx="2758">
                  <c:v>0.27579999999999999</c:v>
                </c:pt>
                <c:pt idx="2759">
                  <c:v>0.27589999999999998</c:v>
                </c:pt>
                <c:pt idx="2760">
                  <c:v>0.27600000000000002</c:v>
                </c:pt>
                <c:pt idx="2761">
                  <c:v>0.27610000000000001</c:v>
                </c:pt>
                <c:pt idx="2762">
                  <c:v>0.2762</c:v>
                </c:pt>
                <c:pt idx="2763">
                  <c:v>0.27629999999999999</c:v>
                </c:pt>
                <c:pt idx="2764">
                  <c:v>0.27639999999999998</c:v>
                </c:pt>
                <c:pt idx="2765">
                  <c:v>0.27649999999999997</c:v>
                </c:pt>
                <c:pt idx="2766">
                  <c:v>0.27660000000000001</c:v>
                </c:pt>
                <c:pt idx="2767">
                  <c:v>0.2767</c:v>
                </c:pt>
                <c:pt idx="2768">
                  <c:v>0.27679999999999999</c:v>
                </c:pt>
                <c:pt idx="2769">
                  <c:v>0.27690000000000003</c:v>
                </c:pt>
                <c:pt idx="2770">
                  <c:v>0.27699999999999997</c:v>
                </c:pt>
                <c:pt idx="2771">
                  <c:v>0.27710000000000001</c:v>
                </c:pt>
                <c:pt idx="2772">
                  <c:v>0.2772</c:v>
                </c:pt>
                <c:pt idx="2773">
                  <c:v>0.27729999999999999</c:v>
                </c:pt>
                <c:pt idx="2774">
                  <c:v>0.27739999999999998</c:v>
                </c:pt>
                <c:pt idx="2775">
                  <c:v>0.27750000000000002</c:v>
                </c:pt>
                <c:pt idx="2776">
                  <c:v>0.27760000000000001</c:v>
                </c:pt>
                <c:pt idx="2777">
                  <c:v>0.2777</c:v>
                </c:pt>
                <c:pt idx="2778">
                  <c:v>0.27779999999999999</c:v>
                </c:pt>
                <c:pt idx="2779">
                  <c:v>0.27789999999999998</c:v>
                </c:pt>
                <c:pt idx="2780">
                  <c:v>0.27800000000000002</c:v>
                </c:pt>
                <c:pt idx="2781">
                  <c:v>0.27810000000000001</c:v>
                </c:pt>
                <c:pt idx="2782">
                  <c:v>0.2782</c:v>
                </c:pt>
                <c:pt idx="2783">
                  <c:v>0.27829999999999999</c:v>
                </c:pt>
                <c:pt idx="2784">
                  <c:v>0.27839999999999998</c:v>
                </c:pt>
                <c:pt idx="2785">
                  <c:v>0.27850000000000003</c:v>
                </c:pt>
                <c:pt idx="2786">
                  <c:v>0.27860000000000001</c:v>
                </c:pt>
                <c:pt idx="2787">
                  <c:v>0.2787</c:v>
                </c:pt>
                <c:pt idx="2788">
                  <c:v>0.27879999999999999</c:v>
                </c:pt>
                <c:pt idx="2789">
                  <c:v>0.27889999999999998</c:v>
                </c:pt>
                <c:pt idx="2790">
                  <c:v>0.27899999999999997</c:v>
                </c:pt>
                <c:pt idx="2791">
                  <c:v>0.27910000000000001</c:v>
                </c:pt>
                <c:pt idx="2792">
                  <c:v>0.2792</c:v>
                </c:pt>
                <c:pt idx="2793">
                  <c:v>0.27929999999999999</c:v>
                </c:pt>
                <c:pt idx="2794">
                  <c:v>0.27940000000000004</c:v>
                </c:pt>
                <c:pt idx="2795">
                  <c:v>0.27949999999999997</c:v>
                </c:pt>
                <c:pt idx="2796">
                  <c:v>0.27960000000000002</c:v>
                </c:pt>
                <c:pt idx="2797">
                  <c:v>0.2797</c:v>
                </c:pt>
                <c:pt idx="2798">
                  <c:v>0.27979999999999999</c:v>
                </c:pt>
                <c:pt idx="2799">
                  <c:v>0.27989999999999998</c:v>
                </c:pt>
                <c:pt idx="2800">
                  <c:v>0.28000000000000003</c:v>
                </c:pt>
                <c:pt idx="2801">
                  <c:v>0.28010000000000002</c:v>
                </c:pt>
                <c:pt idx="2802">
                  <c:v>0.2802</c:v>
                </c:pt>
                <c:pt idx="2803">
                  <c:v>0.28029999999999999</c:v>
                </c:pt>
                <c:pt idx="2804">
                  <c:v>0.28039999999999998</c:v>
                </c:pt>
                <c:pt idx="2805">
                  <c:v>0.28050000000000003</c:v>
                </c:pt>
                <c:pt idx="2806">
                  <c:v>0.28059999999999996</c:v>
                </c:pt>
                <c:pt idx="2807">
                  <c:v>0.28070000000000001</c:v>
                </c:pt>
                <c:pt idx="2808">
                  <c:v>0.28079999999999999</c:v>
                </c:pt>
                <c:pt idx="2809">
                  <c:v>0.28089999999999998</c:v>
                </c:pt>
                <c:pt idx="2810">
                  <c:v>0.28100000000000003</c:v>
                </c:pt>
                <c:pt idx="2811">
                  <c:v>0.28110000000000002</c:v>
                </c:pt>
                <c:pt idx="2812">
                  <c:v>0.28120000000000001</c:v>
                </c:pt>
                <c:pt idx="2813">
                  <c:v>0.28129999999999999</c:v>
                </c:pt>
                <c:pt idx="2814">
                  <c:v>0.28139999999999998</c:v>
                </c:pt>
                <c:pt idx="2815">
                  <c:v>0.28149999999999997</c:v>
                </c:pt>
                <c:pt idx="2816">
                  <c:v>0.28160000000000002</c:v>
                </c:pt>
                <c:pt idx="2817">
                  <c:v>0.28170000000000001</c:v>
                </c:pt>
                <c:pt idx="2818">
                  <c:v>0.28179999999999999</c:v>
                </c:pt>
                <c:pt idx="2819">
                  <c:v>0.28190000000000004</c:v>
                </c:pt>
                <c:pt idx="2820">
                  <c:v>0.28199999999999997</c:v>
                </c:pt>
                <c:pt idx="2821">
                  <c:v>0.28210000000000002</c:v>
                </c:pt>
                <c:pt idx="2822">
                  <c:v>0.28220000000000001</c:v>
                </c:pt>
                <c:pt idx="2823">
                  <c:v>0.2823</c:v>
                </c:pt>
                <c:pt idx="2824">
                  <c:v>0.28239999999999998</c:v>
                </c:pt>
                <c:pt idx="2825">
                  <c:v>0.28249999999999997</c:v>
                </c:pt>
                <c:pt idx="2826">
                  <c:v>0.28260000000000002</c:v>
                </c:pt>
                <c:pt idx="2827">
                  <c:v>0.28270000000000001</c:v>
                </c:pt>
                <c:pt idx="2828">
                  <c:v>0.2828</c:v>
                </c:pt>
                <c:pt idx="2829">
                  <c:v>0.28289999999999998</c:v>
                </c:pt>
                <c:pt idx="2830">
                  <c:v>0.28300000000000003</c:v>
                </c:pt>
                <c:pt idx="2831">
                  <c:v>0.28309999999999996</c:v>
                </c:pt>
                <c:pt idx="2832">
                  <c:v>0.28320000000000001</c:v>
                </c:pt>
                <c:pt idx="2833">
                  <c:v>0.2833</c:v>
                </c:pt>
                <c:pt idx="2834">
                  <c:v>0.28339999999999999</c:v>
                </c:pt>
                <c:pt idx="2835">
                  <c:v>0.28350000000000003</c:v>
                </c:pt>
                <c:pt idx="2836">
                  <c:v>0.28360000000000002</c:v>
                </c:pt>
                <c:pt idx="2837">
                  <c:v>0.28370000000000001</c:v>
                </c:pt>
                <c:pt idx="2838">
                  <c:v>0.2838</c:v>
                </c:pt>
                <c:pt idx="2839">
                  <c:v>0.28389999999999999</c:v>
                </c:pt>
                <c:pt idx="2840">
                  <c:v>0.28399999999999997</c:v>
                </c:pt>
                <c:pt idx="2841">
                  <c:v>0.28410000000000002</c:v>
                </c:pt>
                <c:pt idx="2842">
                  <c:v>0.28420000000000001</c:v>
                </c:pt>
                <c:pt idx="2843">
                  <c:v>0.2843</c:v>
                </c:pt>
                <c:pt idx="2844">
                  <c:v>0.28439999999999999</c:v>
                </c:pt>
                <c:pt idx="2845">
                  <c:v>0.28449999999999998</c:v>
                </c:pt>
                <c:pt idx="2846">
                  <c:v>0.28460000000000002</c:v>
                </c:pt>
                <c:pt idx="2847">
                  <c:v>0.28470000000000001</c:v>
                </c:pt>
                <c:pt idx="2848">
                  <c:v>0.2848</c:v>
                </c:pt>
                <c:pt idx="2849">
                  <c:v>0.28489999999999999</c:v>
                </c:pt>
                <c:pt idx="2850">
                  <c:v>0.28499999999999998</c:v>
                </c:pt>
                <c:pt idx="2851">
                  <c:v>0.28510000000000002</c:v>
                </c:pt>
                <c:pt idx="2852">
                  <c:v>0.28520000000000001</c:v>
                </c:pt>
                <c:pt idx="2853">
                  <c:v>0.2853</c:v>
                </c:pt>
                <c:pt idx="2854">
                  <c:v>0.28539999999999999</c:v>
                </c:pt>
                <c:pt idx="2855">
                  <c:v>0.28550000000000003</c:v>
                </c:pt>
                <c:pt idx="2856">
                  <c:v>0.28559999999999997</c:v>
                </c:pt>
                <c:pt idx="2857">
                  <c:v>0.28570000000000001</c:v>
                </c:pt>
                <c:pt idx="2858">
                  <c:v>0.2858</c:v>
                </c:pt>
                <c:pt idx="2859">
                  <c:v>0.28589999999999999</c:v>
                </c:pt>
                <c:pt idx="2860">
                  <c:v>0.28600000000000003</c:v>
                </c:pt>
                <c:pt idx="2861">
                  <c:v>0.28610000000000002</c:v>
                </c:pt>
                <c:pt idx="2862">
                  <c:v>0.28620000000000001</c:v>
                </c:pt>
                <c:pt idx="2863">
                  <c:v>0.2863</c:v>
                </c:pt>
                <c:pt idx="2864">
                  <c:v>0.28639999999999999</c:v>
                </c:pt>
                <c:pt idx="2865">
                  <c:v>0.28649999999999998</c:v>
                </c:pt>
                <c:pt idx="2866">
                  <c:v>0.28660000000000002</c:v>
                </c:pt>
                <c:pt idx="2867">
                  <c:v>0.28670000000000001</c:v>
                </c:pt>
                <c:pt idx="2868">
                  <c:v>0.2868</c:v>
                </c:pt>
                <c:pt idx="2869">
                  <c:v>0.28689999999999999</c:v>
                </c:pt>
                <c:pt idx="2870">
                  <c:v>0.28699999999999998</c:v>
                </c:pt>
                <c:pt idx="2871">
                  <c:v>0.28710000000000002</c:v>
                </c:pt>
                <c:pt idx="2872">
                  <c:v>0.28720000000000001</c:v>
                </c:pt>
                <c:pt idx="2873">
                  <c:v>0.2873</c:v>
                </c:pt>
                <c:pt idx="2874">
                  <c:v>0.28739999999999999</c:v>
                </c:pt>
                <c:pt idx="2875">
                  <c:v>0.28749999999999998</c:v>
                </c:pt>
                <c:pt idx="2876">
                  <c:v>0.28760000000000002</c:v>
                </c:pt>
                <c:pt idx="2877">
                  <c:v>0.28770000000000001</c:v>
                </c:pt>
                <c:pt idx="2878">
                  <c:v>0.2878</c:v>
                </c:pt>
                <c:pt idx="2879">
                  <c:v>0.28789999999999999</c:v>
                </c:pt>
                <c:pt idx="2880">
                  <c:v>0.28800000000000003</c:v>
                </c:pt>
                <c:pt idx="2881">
                  <c:v>0.28809999999999997</c:v>
                </c:pt>
                <c:pt idx="2882">
                  <c:v>0.28820000000000001</c:v>
                </c:pt>
                <c:pt idx="2883">
                  <c:v>0.2883</c:v>
                </c:pt>
                <c:pt idx="2884">
                  <c:v>0.28839999999999999</c:v>
                </c:pt>
                <c:pt idx="2885">
                  <c:v>0.28850000000000003</c:v>
                </c:pt>
                <c:pt idx="2886">
                  <c:v>0.28859999999999997</c:v>
                </c:pt>
                <c:pt idx="2887">
                  <c:v>0.28870000000000001</c:v>
                </c:pt>
                <c:pt idx="2888">
                  <c:v>0.2888</c:v>
                </c:pt>
                <c:pt idx="2889">
                  <c:v>0.28889999999999999</c:v>
                </c:pt>
                <c:pt idx="2890">
                  <c:v>0.28899999999999998</c:v>
                </c:pt>
                <c:pt idx="2891">
                  <c:v>0.28910000000000002</c:v>
                </c:pt>
                <c:pt idx="2892">
                  <c:v>0.28920000000000001</c:v>
                </c:pt>
                <c:pt idx="2893">
                  <c:v>0.2893</c:v>
                </c:pt>
                <c:pt idx="2894">
                  <c:v>0.28939999999999999</c:v>
                </c:pt>
                <c:pt idx="2895">
                  <c:v>0.28949999999999998</c:v>
                </c:pt>
                <c:pt idx="2896">
                  <c:v>0.28960000000000002</c:v>
                </c:pt>
                <c:pt idx="2897">
                  <c:v>0.28970000000000001</c:v>
                </c:pt>
                <c:pt idx="2898">
                  <c:v>0.2898</c:v>
                </c:pt>
                <c:pt idx="2899">
                  <c:v>0.28989999999999999</c:v>
                </c:pt>
                <c:pt idx="2900">
                  <c:v>0.28999999999999998</c:v>
                </c:pt>
                <c:pt idx="2901">
                  <c:v>0.29010000000000002</c:v>
                </c:pt>
                <c:pt idx="2902">
                  <c:v>0.29020000000000001</c:v>
                </c:pt>
                <c:pt idx="2903">
                  <c:v>0.2903</c:v>
                </c:pt>
                <c:pt idx="2904">
                  <c:v>0.29039999999999999</c:v>
                </c:pt>
                <c:pt idx="2905">
                  <c:v>0.29049999999999998</c:v>
                </c:pt>
                <c:pt idx="2906">
                  <c:v>0.29059999999999997</c:v>
                </c:pt>
                <c:pt idx="2907">
                  <c:v>0.29070000000000001</c:v>
                </c:pt>
                <c:pt idx="2908">
                  <c:v>0.2908</c:v>
                </c:pt>
                <c:pt idx="2909">
                  <c:v>0.29089999999999999</c:v>
                </c:pt>
                <c:pt idx="2910">
                  <c:v>0.29100000000000004</c:v>
                </c:pt>
                <c:pt idx="2911">
                  <c:v>0.29109999999999997</c:v>
                </c:pt>
                <c:pt idx="2912">
                  <c:v>0.29120000000000001</c:v>
                </c:pt>
                <c:pt idx="2913">
                  <c:v>0.2913</c:v>
                </c:pt>
                <c:pt idx="2914">
                  <c:v>0.29139999999999999</c:v>
                </c:pt>
                <c:pt idx="2915">
                  <c:v>0.29149999999999998</c:v>
                </c:pt>
                <c:pt idx="2916">
                  <c:v>0.29160000000000003</c:v>
                </c:pt>
                <c:pt idx="2917">
                  <c:v>0.29170000000000001</c:v>
                </c:pt>
                <c:pt idx="2918">
                  <c:v>0.2918</c:v>
                </c:pt>
                <c:pt idx="2919">
                  <c:v>0.29189999999999999</c:v>
                </c:pt>
                <c:pt idx="2920">
                  <c:v>0.29199999999999998</c:v>
                </c:pt>
                <c:pt idx="2921">
                  <c:v>0.29210000000000003</c:v>
                </c:pt>
                <c:pt idx="2922">
                  <c:v>0.29220000000000002</c:v>
                </c:pt>
                <c:pt idx="2923">
                  <c:v>0.2923</c:v>
                </c:pt>
                <c:pt idx="2924">
                  <c:v>0.29239999999999999</c:v>
                </c:pt>
                <c:pt idx="2925">
                  <c:v>0.29249999999999998</c:v>
                </c:pt>
                <c:pt idx="2926">
                  <c:v>0.29260000000000003</c:v>
                </c:pt>
                <c:pt idx="2927">
                  <c:v>0.29270000000000002</c:v>
                </c:pt>
                <c:pt idx="2928">
                  <c:v>0.2928</c:v>
                </c:pt>
                <c:pt idx="2929">
                  <c:v>0.29289999999999999</c:v>
                </c:pt>
                <c:pt idx="2930">
                  <c:v>0.29299999999999998</c:v>
                </c:pt>
                <c:pt idx="2931">
                  <c:v>0.29309999999999997</c:v>
                </c:pt>
                <c:pt idx="2932">
                  <c:v>0.29320000000000002</c:v>
                </c:pt>
                <c:pt idx="2933">
                  <c:v>0.29330000000000001</c:v>
                </c:pt>
                <c:pt idx="2934">
                  <c:v>0.29339999999999999</c:v>
                </c:pt>
                <c:pt idx="2935">
                  <c:v>0.29350000000000004</c:v>
                </c:pt>
                <c:pt idx="2936">
                  <c:v>0.29359999999999997</c:v>
                </c:pt>
                <c:pt idx="2937">
                  <c:v>0.29370000000000002</c:v>
                </c:pt>
                <c:pt idx="2938">
                  <c:v>0.29380000000000001</c:v>
                </c:pt>
                <c:pt idx="2939">
                  <c:v>0.29389999999999999</c:v>
                </c:pt>
                <c:pt idx="2940">
                  <c:v>0.29399999999999998</c:v>
                </c:pt>
                <c:pt idx="2941">
                  <c:v>0.29410000000000003</c:v>
                </c:pt>
                <c:pt idx="2942">
                  <c:v>0.29420000000000002</c:v>
                </c:pt>
                <c:pt idx="2943">
                  <c:v>0.29430000000000001</c:v>
                </c:pt>
                <c:pt idx="2944">
                  <c:v>0.2944</c:v>
                </c:pt>
                <c:pt idx="2945">
                  <c:v>0.29449999999999998</c:v>
                </c:pt>
                <c:pt idx="2946">
                  <c:v>0.29460000000000003</c:v>
                </c:pt>
                <c:pt idx="2947">
                  <c:v>0.29469999999999996</c:v>
                </c:pt>
                <c:pt idx="2948">
                  <c:v>0.29480000000000001</c:v>
                </c:pt>
                <c:pt idx="2949">
                  <c:v>0.2949</c:v>
                </c:pt>
                <c:pt idx="2950">
                  <c:v>0.29499999999999998</c:v>
                </c:pt>
                <c:pt idx="2951">
                  <c:v>0.29510000000000003</c:v>
                </c:pt>
                <c:pt idx="2952">
                  <c:v>0.29520000000000002</c:v>
                </c:pt>
                <c:pt idx="2953">
                  <c:v>0.29530000000000001</c:v>
                </c:pt>
                <c:pt idx="2954">
                  <c:v>0.2954</c:v>
                </c:pt>
                <c:pt idx="2955">
                  <c:v>0.29549999999999998</c:v>
                </c:pt>
                <c:pt idx="2956">
                  <c:v>0.29559999999999997</c:v>
                </c:pt>
                <c:pt idx="2957">
                  <c:v>0.29570000000000002</c:v>
                </c:pt>
                <c:pt idx="2958">
                  <c:v>0.29580000000000001</c:v>
                </c:pt>
                <c:pt idx="2959">
                  <c:v>0.2959</c:v>
                </c:pt>
                <c:pt idx="2960">
                  <c:v>0.29600000000000004</c:v>
                </c:pt>
                <c:pt idx="2961">
                  <c:v>0.29609999999999997</c:v>
                </c:pt>
                <c:pt idx="2962">
                  <c:v>0.29620000000000002</c:v>
                </c:pt>
                <c:pt idx="2963">
                  <c:v>0.29630000000000001</c:v>
                </c:pt>
                <c:pt idx="2964">
                  <c:v>0.2964</c:v>
                </c:pt>
                <c:pt idx="2965">
                  <c:v>0.29649999999999999</c:v>
                </c:pt>
                <c:pt idx="2966">
                  <c:v>0.29659999999999997</c:v>
                </c:pt>
                <c:pt idx="2967">
                  <c:v>0.29670000000000002</c:v>
                </c:pt>
                <c:pt idx="2968">
                  <c:v>0.29680000000000001</c:v>
                </c:pt>
                <c:pt idx="2969">
                  <c:v>0.2969</c:v>
                </c:pt>
                <c:pt idx="2970">
                  <c:v>0.29699999999999999</c:v>
                </c:pt>
                <c:pt idx="2971">
                  <c:v>0.29710000000000003</c:v>
                </c:pt>
                <c:pt idx="2972">
                  <c:v>0.29719999999999996</c:v>
                </c:pt>
                <c:pt idx="2973">
                  <c:v>0.29730000000000001</c:v>
                </c:pt>
                <c:pt idx="2974">
                  <c:v>0.2974</c:v>
                </c:pt>
                <c:pt idx="2975">
                  <c:v>0.29749999999999999</c:v>
                </c:pt>
                <c:pt idx="2976">
                  <c:v>0.29760000000000003</c:v>
                </c:pt>
                <c:pt idx="2977">
                  <c:v>0.29770000000000002</c:v>
                </c:pt>
                <c:pt idx="2978">
                  <c:v>0.29780000000000001</c:v>
                </c:pt>
                <c:pt idx="2979">
                  <c:v>0.2979</c:v>
                </c:pt>
                <c:pt idx="2980">
                  <c:v>0.29799999999999999</c:v>
                </c:pt>
                <c:pt idx="2981">
                  <c:v>0.29809999999999998</c:v>
                </c:pt>
                <c:pt idx="2982">
                  <c:v>0.29820000000000002</c:v>
                </c:pt>
                <c:pt idx="2983">
                  <c:v>0.29830000000000001</c:v>
                </c:pt>
                <c:pt idx="2984">
                  <c:v>0.2984</c:v>
                </c:pt>
                <c:pt idx="2985">
                  <c:v>0.29849999999999999</c:v>
                </c:pt>
                <c:pt idx="2986">
                  <c:v>0.29859999999999998</c:v>
                </c:pt>
                <c:pt idx="2987">
                  <c:v>0.29870000000000002</c:v>
                </c:pt>
                <c:pt idx="2988">
                  <c:v>0.29880000000000001</c:v>
                </c:pt>
                <c:pt idx="2989">
                  <c:v>0.2989</c:v>
                </c:pt>
                <c:pt idx="2990">
                  <c:v>0.29899999999999999</c:v>
                </c:pt>
                <c:pt idx="2991">
                  <c:v>0.29909999999999998</c:v>
                </c:pt>
                <c:pt idx="2992">
                  <c:v>0.29920000000000002</c:v>
                </c:pt>
                <c:pt idx="2993">
                  <c:v>0.29930000000000001</c:v>
                </c:pt>
                <c:pt idx="2994">
                  <c:v>0.2994</c:v>
                </c:pt>
                <c:pt idx="2995">
                  <c:v>0.29949999999999999</c:v>
                </c:pt>
                <c:pt idx="2996">
                  <c:v>0.29960000000000003</c:v>
                </c:pt>
                <c:pt idx="2997">
                  <c:v>0.29969999999999997</c:v>
                </c:pt>
                <c:pt idx="2998">
                  <c:v>0.29980000000000001</c:v>
                </c:pt>
                <c:pt idx="2999">
                  <c:v>0.2999</c:v>
                </c:pt>
                <c:pt idx="3000">
                  <c:v>0.3</c:v>
                </c:pt>
                <c:pt idx="3001">
                  <c:v>0.30010000000000003</c:v>
                </c:pt>
                <c:pt idx="3002">
                  <c:v>0.30020000000000002</c:v>
                </c:pt>
                <c:pt idx="3003">
                  <c:v>0.30030000000000001</c:v>
                </c:pt>
                <c:pt idx="3004">
                  <c:v>0.3004</c:v>
                </c:pt>
                <c:pt idx="3005">
                  <c:v>0.30049999999999999</c:v>
                </c:pt>
                <c:pt idx="3006">
                  <c:v>0.30059999999999998</c:v>
                </c:pt>
                <c:pt idx="3007">
                  <c:v>0.30070000000000002</c:v>
                </c:pt>
                <c:pt idx="3008">
                  <c:v>0.30079999999999996</c:v>
                </c:pt>
                <c:pt idx="3009">
                  <c:v>0.3009</c:v>
                </c:pt>
                <c:pt idx="3010">
                  <c:v>0.30099999999999999</c:v>
                </c:pt>
                <c:pt idx="3011">
                  <c:v>0.30109999999999998</c:v>
                </c:pt>
                <c:pt idx="3012">
                  <c:v>0.30120000000000002</c:v>
                </c:pt>
                <c:pt idx="3013">
                  <c:v>0.30130000000000001</c:v>
                </c:pt>
                <c:pt idx="3014">
                  <c:v>0.3014</c:v>
                </c:pt>
                <c:pt idx="3015">
                  <c:v>0.30149999999999999</c:v>
                </c:pt>
                <c:pt idx="3016">
                  <c:v>0.30159999999999998</c:v>
                </c:pt>
                <c:pt idx="3017">
                  <c:v>0.30170000000000002</c:v>
                </c:pt>
                <c:pt idx="3018">
                  <c:v>0.30180000000000001</c:v>
                </c:pt>
                <c:pt idx="3019">
                  <c:v>0.3019</c:v>
                </c:pt>
                <c:pt idx="3020">
                  <c:v>0.30199999999999999</c:v>
                </c:pt>
                <c:pt idx="3021">
                  <c:v>0.30210000000000004</c:v>
                </c:pt>
                <c:pt idx="3022">
                  <c:v>0.30219999999999997</c:v>
                </c:pt>
                <c:pt idx="3023">
                  <c:v>0.30230000000000001</c:v>
                </c:pt>
                <c:pt idx="3024">
                  <c:v>0.3024</c:v>
                </c:pt>
                <c:pt idx="3025">
                  <c:v>0.30249999999999999</c:v>
                </c:pt>
                <c:pt idx="3026">
                  <c:v>0.30260000000000004</c:v>
                </c:pt>
                <c:pt idx="3027">
                  <c:v>0.30269999999999997</c:v>
                </c:pt>
                <c:pt idx="3028">
                  <c:v>0.30280000000000001</c:v>
                </c:pt>
                <c:pt idx="3029">
                  <c:v>0.3029</c:v>
                </c:pt>
                <c:pt idx="3030">
                  <c:v>0.30299999999999999</c:v>
                </c:pt>
                <c:pt idx="3031">
                  <c:v>0.30309999999999998</c:v>
                </c:pt>
                <c:pt idx="3032">
                  <c:v>0.30320000000000003</c:v>
                </c:pt>
                <c:pt idx="3033">
                  <c:v>0.30329999999999996</c:v>
                </c:pt>
                <c:pt idx="3034">
                  <c:v>0.3034</c:v>
                </c:pt>
                <c:pt idx="3035">
                  <c:v>0.30349999999999999</c:v>
                </c:pt>
                <c:pt idx="3036">
                  <c:v>0.30359999999999998</c:v>
                </c:pt>
                <c:pt idx="3037">
                  <c:v>0.30370000000000003</c:v>
                </c:pt>
                <c:pt idx="3038">
                  <c:v>0.30380000000000001</c:v>
                </c:pt>
                <c:pt idx="3039">
                  <c:v>0.3039</c:v>
                </c:pt>
                <c:pt idx="3040">
                  <c:v>0.30399999999999999</c:v>
                </c:pt>
                <c:pt idx="3041">
                  <c:v>0.30409999999999998</c:v>
                </c:pt>
                <c:pt idx="3042">
                  <c:v>0.30420000000000003</c:v>
                </c:pt>
                <c:pt idx="3043">
                  <c:v>0.30430000000000001</c:v>
                </c:pt>
                <c:pt idx="3044">
                  <c:v>0.3044</c:v>
                </c:pt>
                <c:pt idx="3045">
                  <c:v>0.30449999999999999</c:v>
                </c:pt>
                <c:pt idx="3046">
                  <c:v>0.30459999999999998</c:v>
                </c:pt>
                <c:pt idx="3047">
                  <c:v>0.30469999999999997</c:v>
                </c:pt>
                <c:pt idx="3048">
                  <c:v>0.30480000000000002</c:v>
                </c:pt>
                <c:pt idx="3049">
                  <c:v>0.3049</c:v>
                </c:pt>
                <c:pt idx="3050">
                  <c:v>0.30499999999999999</c:v>
                </c:pt>
                <c:pt idx="3051">
                  <c:v>0.30510000000000004</c:v>
                </c:pt>
                <c:pt idx="3052">
                  <c:v>0.30519999999999997</c:v>
                </c:pt>
                <c:pt idx="3053">
                  <c:v>0.30530000000000002</c:v>
                </c:pt>
                <c:pt idx="3054">
                  <c:v>0.3054</c:v>
                </c:pt>
                <c:pt idx="3055">
                  <c:v>0.30549999999999999</c:v>
                </c:pt>
                <c:pt idx="3056">
                  <c:v>0.30559999999999998</c:v>
                </c:pt>
                <c:pt idx="3057">
                  <c:v>0.30570000000000003</c:v>
                </c:pt>
                <c:pt idx="3058">
                  <c:v>0.30579999999999996</c:v>
                </c:pt>
                <c:pt idx="3059">
                  <c:v>0.30590000000000001</c:v>
                </c:pt>
                <c:pt idx="3060">
                  <c:v>0.30599999999999999</c:v>
                </c:pt>
                <c:pt idx="3061">
                  <c:v>0.30609999999999998</c:v>
                </c:pt>
                <c:pt idx="3062">
                  <c:v>0.30620000000000003</c:v>
                </c:pt>
                <c:pt idx="3063">
                  <c:v>0.30630000000000002</c:v>
                </c:pt>
                <c:pt idx="3064">
                  <c:v>0.30640000000000001</c:v>
                </c:pt>
                <c:pt idx="3065">
                  <c:v>0.30649999999999999</c:v>
                </c:pt>
                <c:pt idx="3066">
                  <c:v>0.30659999999999998</c:v>
                </c:pt>
                <c:pt idx="3067">
                  <c:v>0.30670000000000003</c:v>
                </c:pt>
                <c:pt idx="3068">
                  <c:v>0.30680000000000002</c:v>
                </c:pt>
                <c:pt idx="3069">
                  <c:v>0.30690000000000001</c:v>
                </c:pt>
                <c:pt idx="3070">
                  <c:v>0.307</c:v>
                </c:pt>
                <c:pt idx="3071">
                  <c:v>0.30709999999999998</c:v>
                </c:pt>
                <c:pt idx="3072">
                  <c:v>0.30719999999999997</c:v>
                </c:pt>
                <c:pt idx="3073">
                  <c:v>0.30730000000000002</c:v>
                </c:pt>
                <c:pt idx="3074">
                  <c:v>0.30740000000000001</c:v>
                </c:pt>
                <c:pt idx="3075">
                  <c:v>0.3075</c:v>
                </c:pt>
                <c:pt idx="3076">
                  <c:v>0.30760000000000004</c:v>
                </c:pt>
                <c:pt idx="3077">
                  <c:v>0.30769999999999997</c:v>
                </c:pt>
                <c:pt idx="3078">
                  <c:v>0.30780000000000002</c:v>
                </c:pt>
                <c:pt idx="3079">
                  <c:v>0.30790000000000001</c:v>
                </c:pt>
                <c:pt idx="3080">
                  <c:v>0.308</c:v>
                </c:pt>
                <c:pt idx="3081">
                  <c:v>0.30809999999999998</c:v>
                </c:pt>
                <c:pt idx="3082">
                  <c:v>0.30820000000000003</c:v>
                </c:pt>
                <c:pt idx="3083">
                  <c:v>0.30829999999999996</c:v>
                </c:pt>
                <c:pt idx="3084">
                  <c:v>0.30840000000000001</c:v>
                </c:pt>
                <c:pt idx="3085">
                  <c:v>0.3085</c:v>
                </c:pt>
                <c:pt idx="3086">
                  <c:v>0.30859999999999999</c:v>
                </c:pt>
                <c:pt idx="3087">
                  <c:v>0.30870000000000003</c:v>
                </c:pt>
                <c:pt idx="3088">
                  <c:v>0.30879999999999996</c:v>
                </c:pt>
                <c:pt idx="3089">
                  <c:v>0.30890000000000001</c:v>
                </c:pt>
                <c:pt idx="3090">
                  <c:v>0.309</c:v>
                </c:pt>
                <c:pt idx="3091">
                  <c:v>0.30909999999999999</c:v>
                </c:pt>
                <c:pt idx="3092">
                  <c:v>0.30920000000000003</c:v>
                </c:pt>
                <c:pt idx="3093">
                  <c:v>0.30930000000000002</c:v>
                </c:pt>
                <c:pt idx="3094">
                  <c:v>0.30940000000000001</c:v>
                </c:pt>
                <c:pt idx="3095">
                  <c:v>0.3095</c:v>
                </c:pt>
                <c:pt idx="3096">
                  <c:v>0.30959999999999999</c:v>
                </c:pt>
                <c:pt idx="3097">
                  <c:v>0.30969999999999998</c:v>
                </c:pt>
                <c:pt idx="3098">
                  <c:v>0.30980000000000002</c:v>
                </c:pt>
                <c:pt idx="3099">
                  <c:v>0.30990000000000001</c:v>
                </c:pt>
                <c:pt idx="3100">
                  <c:v>0.31</c:v>
                </c:pt>
                <c:pt idx="3101">
                  <c:v>0.31010000000000004</c:v>
                </c:pt>
                <c:pt idx="3102">
                  <c:v>0.31019999999999998</c:v>
                </c:pt>
                <c:pt idx="3103">
                  <c:v>0.31030000000000002</c:v>
                </c:pt>
                <c:pt idx="3104">
                  <c:v>0.31040000000000001</c:v>
                </c:pt>
                <c:pt idx="3105">
                  <c:v>0.3105</c:v>
                </c:pt>
                <c:pt idx="3106">
                  <c:v>0.31059999999999999</c:v>
                </c:pt>
                <c:pt idx="3107">
                  <c:v>0.31069999999999998</c:v>
                </c:pt>
                <c:pt idx="3108">
                  <c:v>0.31079999999999997</c:v>
                </c:pt>
                <c:pt idx="3109">
                  <c:v>0.31090000000000001</c:v>
                </c:pt>
                <c:pt idx="3110">
                  <c:v>0.311</c:v>
                </c:pt>
                <c:pt idx="3111">
                  <c:v>0.31109999999999999</c:v>
                </c:pt>
                <c:pt idx="3112">
                  <c:v>0.31120000000000003</c:v>
                </c:pt>
                <c:pt idx="3113">
                  <c:v>0.31129999999999997</c:v>
                </c:pt>
                <c:pt idx="3114">
                  <c:v>0.31140000000000001</c:v>
                </c:pt>
                <c:pt idx="3115">
                  <c:v>0.3115</c:v>
                </c:pt>
                <c:pt idx="3116">
                  <c:v>0.31159999999999999</c:v>
                </c:pt>
                <c:pt idx="3117">
                  <c:v>0.31170000000000003</c:v>
                </c:pt>
                <c:pt idx="3118">
                  <c:v>0.31180000000000002</c:v>
                </c:pt>
                <c:pt idx="3119">
                  <c:v>0.31190000000000001</c:v>
                </c:pt>
                <c:pt idx="3120">
                  <c:v>0.312</c:v>
                </c:pt>
                <c:pt idx="3121">
                  <c:v>0.31209999999999999</c:v>
                </c:pt>
                <c:pt idx="3122">
                  <c:v>0.31219999999999998</c:v>
                </c:pt>
                <c:pt idx="3123">
                  <c:v>0.31230000000000002</c:v>
                </c:pt>
                <c:pt idx="3124">
                  <c:v>0.31240000000000001</c:v>
                </c:pt>
                <c:pt idx="3125">
                  <c:v>0.3125</c:v>
                </c:pt>
                <c:pt idx="3126">
                  <c:v>0.31259999999999999</c:v>
                </c:pt>
                <c:pt idx="3127">
                  <c:v>0.31269999999999998</c:v>
                </c:pt>
                <c:pt idx="3128">
                  <c:v>0.31280000000000002</c:v>
                </c:pt>
                <c:pt idx="3129">
                  <c:v>0.31290000000000001</c:v>
                </c:pt>
                <c:pt idx="3130">
                  <c:v>0.313</c:v>
                </c:pt>
                <c:pt idx="3131">
                  <c:v>0.31309999999999999</c:v>
                </c:pt>
                <c:pt idx="3132">
                  <c:v>0.31319999999999998</c:v>
                </c:pt>
                <c:pt idx="3133">
                  <c:v>0.31329999999999997</c:v>
                </c:pt>
                <c:pt idx="3134">
                  <c:v>0.31340000000000001</c:v>
                </c:pt>
                <c:pt idx="3135">
                  <c:v>0.3135</c:v>
                </c:pt>
                <c:pt idx="3136">
                  <c:v>0.31359999999999999</c:v>
                </c:pt>
                <c:pt idx="3137">
                  <c:v>0.31370000000000003</c:v>
                </c:pt>
                <c:pt idx="3138">
                  <c:v>0.31379999999999997</c:v>
                </c:pt>
                <c:pt idx="3139">
                  <c:v>0.31390000000000001</c:v>
                </c:pt>
                <c:pt idx="3140">
                  <c:v>0.314</c:v>
                </c:pt>
                <c:pt idx="3141">
                  <c:v>0.31409999999999999</c:v>
                </c:pt>
                <c:pt idx="3142">
                  <c:v>0.31420000000000003</c:v>
                </c:pt>
                <c:pt idx="3143">
                  <c:v>0.31430000000000002</c:v>
                </c:pt>
                <c:pt idx="3144">
                  <c:v>0.31440000000000001</c:v>
                </c:pt>
                <c:pt idx="3145">
                  <c:v>0.3145</c:v>
                </c:pt>
                <c:pt idx="3146">
                  <c:v>0.31459999999999999</c:v>
                </c:pt>
                <c:pt idx="3147">
                  <c:v>0.31469999999999998</c:v>
                </c:pt>
                <c:pt idx="3148">
                  <c:v>0.31480000000000002</c:v>
                </c:pt>
                <c:pt idx="3149">
                  <c:v>0.31489999999999996</c:v>
                </c:pt>
                <c:pt idx="3150">
                  <c:v>0.315</c:v>
                </c:pt>
                <c:pt idx="3151">
                  <c:v>0.31509999999999999</c:v>
                </c:pt>
                <c:pt idx="3152">
                  <c:v>0.31519999999999998</c:v>
                </c:pt>
                <c:pt idx="3153">
                  <c:v>0.31530000000000002</c:v>
                </c:pt>
                <c:pt idx="3154">
                  <c:v>0.31540000000000001</c:v>
                </c:pt>
                <c:pt idx="3155">
                  <c:v>0.3155</c:v>
                </c:pt>
                <c:pt idx="3156">
                  <c:v>0.31559999999999999</c:v>
                </c:pt>
                <c:pt idx="3157">
                  <c:v>0.31569999999999998</c:v>
                </c:pt>
                <c:pt idx="3158">
                  <c:v>0.31579999999999997</c:v>
                </c:pt>
                <c:pt idx="3159">
                  <c:v>0.31590000000000001</c:v>
                </c:pt>
                <c:pt idx="3160">
                  <c:v>0.316</c:v>
                </c:pt>
                <c:pt idx="3161">
                  <c:v>0.31609999999999999</c:v>
                </c:pt>
                <c:pt idx="3162">
                  <c:v>0.31620000000000004</c:v>
                </c:pt>
                <c:pt idx="3163">
                  <c:v>0.31629999999999997</c:v>
                </c:pt>
                <c:pt idx="3164">
                  <c:v>0.31640000000000001</c:v>
                </c:pt>
                <c:pt idx="3165">
                  <c:v>0.3165</c:v>
                </c:pt>
                <c:pt idx="3166">
                  <c:v>0.31659999999999999</c:v>
                </c:pt>
                <c:pt idx="3167">
                  <c:v>0.31670000000000004</c:v>
                </c:pt>
                <c:pt idx="3168">
                  <c:v>0.31679999999999997</c:v>
                </c:pt>
                <c:pt idx="3169">
                  <c:v>0.31690000000000002</c:v>
                </c:pt>
                <c:pt idx="3170">
                  <c:v>0.317</c:v>
                </c:pt>
                <c:pt idx="3171">
                  <c:v>0.31709999999999999</c:v>
                </c:pt>
                <c:pt idx="3172">
                  <c:v>0.31719999999999998</c:v>
                </c:pt>
                <c:pt idx="3173">
                  <c:v>0.31730000000000003</c:v>
                </c:pt>
                <c:pt idx="3174">
                  <c:v>0.31739999999999996</c:v>
                </c:pt>
                <c:pt idx="3175">
                  <c:v>0.3175</c:v>
                </c:pt>
                <c:pt idx="3176">
                  <c:v>0.31759999999999999</c:v>
                </c:pt>
                <c:pt idx="3177">
                  <c:v>0.31769999999999998</c:v>
                </c:pt>
                <c:pt idx="3178">
                  <c:v>0.31780000000000003</c:v>
                </c:pt>
                <c:pt idx="3179">
                  <c:v>0.31790000000000002</c:v>
                </c:pt>
                <c:pt idx="3180">
                  <c:v>0.318</c:v>
                </c:pt>
                <c:pt idx="3181">
                  <c:v>0.31809999999999999</c:v>
                </c:pt>
                <c:pt idx="3182">
                  <c:v>0.31819999999999998</c:v>
                </c:pt>
                <c:pt idx="3183">
                  <c:v>0.31829999999999997</c:v>
                </c:pt>
                <c:pt idx="3184">
                  <c:v>0.31840000000000002</c:v>
                </c:pt>
                <c:pt idx="3185">
                  <c:v>0.31850000000000001</c:v>
                </c:pt>
                <c:pt idx="3186">
                  <c:v>0.31859999999999999</c:v>
                </c:pt>
                <c:pt idx="3187">
                  <c:v>0.31869999999999998</c:v>
                </c:pt>
                <c:pt idx="3188">
                  <c:v>0.31879999999999997</c:v>
                </c:pt>
                <c:pt idx="3189">
                  <c:v>0.31890000000000002</c:v>
                </c:pt>
                <c:pt idx="3190">
                  <c:v>0.31900000000000001</c:v>
                </c:pt>
                <c:pt idx="3191">
                  <c:v>0.31909999999999999</c:v>
                </c:pt>
                <c:pt idx="3192">
                  <c:v>0.31920000000000004</c:v>
                </c:pt>
                <c:pt idx="3193">
                  <c:v>0.31929999999999997</c:v>
                </c:pt>
                <c:pt idx="3194">
                  <c:v>0.31940000000000002</c:v>
                </c:pt>
                <c:pt idx="3195">
                  <c:v>0.31950000000000001</c:v>
                </c:pt>
                <c:pt idx="3196">
                  <c:v>0.3196</c:v>
                </c:pt>
                <c:pt idx="3197">
                  <c:v>0.31969999999999998</c:v>
                </c:pt>
                <c:pt idx="3198">
                  <c:v>0.31980000000000003</c:v>
                </c:pt>
                <c:pt idx="3199">
                  <c:v>0.31989999999999996</c:v>
                </c:pt>
                <c:pt idx="3200">
                  <c:v>0.32</c:v>
                </c:pt>
                <c:pt idx="3201">
                  <c:v>0.3201</c:v>
                </c:pt>
                <c:pt idx="3202">
                  <c:v>0.32020000000000004</c:v>
                </c:pt>
                <c:pt idx="3203">
                  <c:v>0.32030000000000003</c:v>
                </c:pt>
                <c:pt idx="3204">
                  <c:v>0.32040000000000002</c:v>
                </c:pt>
                <c:pt idx="3205">
                  <c:v>0.32049999999999995</c:v>
                </c:pt>
                <c:pt idx="3206">
                  <c:v>0.3206</c:v>
                </c:pt>
                <c:pt idx="3207">
                  <c:v>0.32069999999999999</c:v>
                </c:pt>
                <c:pt idx="3208">
                  <c:v>0.32079999999999997</c:v>
                </c:pt>
                <c:pt idx="3209">
                  <c:v>0.32090000000000002</c:v>
                </c:pt>
                <c:pt idx="3210">
                  <c:v>0.32100000000000001</c:v>
                </c:pt>
                <c:pt idx="3211">
                  <c:v>0.3211</c:v>
                </c:pt>
                <c:pt idx="3212">
                  <c:v>0.32119999999999999</c:v>
                </c:pt>
                <c:pt idx="3213">
                  <c:v>0.32130000000000003</c:v>
                </c:pt>
                <c:pt idx="3214">
                  <c:v>0.32140000000000002</c:v>
                </c:pt>
                <c:pt idx="3215">
                  <c:v>0.32150000000000001</c:v>
                </c:pt>
                <c:pt idx="3216">
                  <c:v>0.32159999999999994</c:v>
                </c:pt>
                <c:pt idx="3217">
                  <c:v>0.32170000000000004</c:v>
                </c:pt>
                <c:pt idx="3218">
                  <c:v>0.32179999999999997</c:v>
                </c:pt>
                <c:pt idx="3219">
                  <c:v>0.32189999999999996</c:v>
                </c:pt>
                <c:pt idx="3220">
                  <c:v>0.32200000000000001</c:v>
                </c:pt>
                <c:pt idx="3221">
                  <c:v>0.3221</c:v>
                </c:pt>
                <c:pt idx="3222">
                  <c:v>0.32219999999999999</c:v>
                </c:pt>
                <c:pt idx="3223">
                  <c:v>0.32229999999999998</c:v>
                </c:pt>
                <c:pt idx="3224">
                  <c:v>0.32240000000000002</c:v>
                </c:pt>
                <c:pt idx="3225">
                  <c:v>0.32250000000000001</c:v>
                </c:pt>
                <c:pt idx="3226">
                  <c:v>0.3226</c:v>
                </c:pt>
                <c:pt idx="3227">
                  <c:v>0.32270000000000004</c:v>
                </c:pt>
                <c:pt idx="3228">
                  <c:v>0.32280000000000003</c:v>
                </c:pt>
                <c:pt idx="3229">
                  <c:v>0.32289999999999996</c:v>
                </c:pt>
                <c:pt idx="3230">
                  <c:v>0.32299999999999995</c:v>
                </c:pt>
                <c:pt idx="3231">
                  <c:v>0.3231</c:v>
                </c:pt>
                <c:pt idx="3232">
                  <c:v>0.32319999999999999</c:v>
                </c:pt>
                <c:pt idx="3233">
                  <c:v>0.32329999999999998</c:v>
                </c:pt>
                <c:pt idx="3234">
                  <c:v>0.32340000000000002</c:v>
                </c:pt>
                <c:pt idx="3235">
                  <c:v>0.32350000000000001</c:v>
                </c:pt>
                <c:pt idx="3236">
                  <c:v>0.3236</c:v>
                </c:pt>
                <c:pt idx="3237">
                  <c:v>0.32369999999999999</c:v>
                </c:pt>
                <c:pt idx="3238">
                  <c:v>0.32380000000000003</c:v>
                </c:pt>
                <c:pt idx="3239">
                  <c:v>0.32390000000000002</c:v>
                </c:pt>
                <c:pt idx="3240">
                  <c:v>0.32400000000000001</c:v>
                </c:pt>
                <c:pt idx="3241">
                  <c:v>0.32409999999999994</c:v>
                </c:pt>
                <c:pt idx="3242">
                  <c:v>0.32420000000000004</c:v>
                </c:pt>
                <c:pt idx="3243">
                  <c:v>0.32429999999999998</c:v>
                </c:pt>
                <c:pt idx="3244">
                  <c:v>0.32439999999999997</c:v>
                </c:pt>
                <c:pt idx="3245">
                  <c:v>0.32450000000000001</c:v>
                </c:pt>
                <c:pt idx="3246">
                  <c:v>0.3246</c:v>
                </c:pt>
                <c:pt idx="3247">
                  <c:v>0.32469999999999999</c:v>
                </c:pt>
                <c:pt idx="3248">
                  <c:v>0.32479999999999998</c:v>
                </c:pt>
                <c:pt idx="3249">
                  <c:v>0.32490000000000002</c:v>
                </c:pt>
                <c:pt idx="3250">
                  <c:v>0.32500000000000001</c:v>
                </c:pt>
                <c:pt idx="3251">
                  <c:v>0.3251</c:v>
                </c:pt>
                <c:pt idx="3252">
                  <c:v>0.32520000000000004</c:v>
                </c:pt>
                <c:pt idx="3253">
                  <c:v>0.32530000000000003</c:v>
                </c:pt>
                <c:pt idx="3254">
                  <c:v>0.32539999999999997</c:v>
                </c:pt>
                <c:pt idx="3255">
                  <c:v>0.32549999999999996</c:v>
                </c:pt>
                <c:pt idx="3256">
                  <c:v>0.3256</c:v>
                </c:pt>
                <c:pt idx="3257">
                  <c:v>0.32569999999999999</c:v>
                </c:pt>
                <c:pt idx="3258">
                  <c:v>0.32579999999999998</c:v>
                </c:pt>
                <c:pt idx="3259">
                  <c:v>0.32590000000000002</c:v>
                </c:pt>
                <c:pt idx="3260">
                  <c:v>0.32600000000000001</c:v>
                </c:pt>
                <c:pt idx="3261">
                  <c:v>0.3261</c:v>
                </c:pt>
                <c:pt idx="3262">
                  <c:v>0.32619999999999999</c:v>
                </c:pt>
                <c:pt idx="3263">
                  <c:v>0.32630000000000003</c:v>
                </c:pt>
                <c:pt idx="3264">
                  <c:v>0.32640000000000002</c:v>
                </c:pt>
                <c:pt idx="3265">
                  <c:v>0.32650000000000001</c:v>
                </c:pt>
                <c:pt idx="3266">
                  <c:v>0.32659999999999995</c:v>
                </c:pt>
                <c:pt idx="3267">
                  <c:v>0.32669999999999999</c:v>
                </c:pt>
                <c:pt idx="3268">
                  <c:v>0.32679999999999998</c:v>
                </c:pt>
                <c:pt idx="3269">
                  <c:v>0.32689999999999997</c:v>
                </c:pt>
                <c:pt idx="3270">
                  <c:v>0.32700000000000001</c:v>
                </c:pt>
                <c:pt idx="3271">
                  <c:v>0.3271</c:v>
                </c:pt>
                <c:pt idx="3272">
                  <c:v>0.32719999999999999</c:v>
                </c:pt>
                <c:pt idx="3273">
                  <c:v>0.32729999999999998</c:v>
                </c:pt>
                <c:pt idx="3274">
                  <c:v>0.32740000000000002</c:v>
                </c:pt>
                <c:pt idx="3275">
                  <c:v>0.32750000000000001</c:v>
                </c:pt>
                <c:pt idx="3276">
                  <c:v>0.3276</c:v>
                </c:pt>
                <c:pt idx="3277">
                  <c:v>0.32770000000000005</c:v>
                </c:pt>
                <c:pt idx="3278">
                  <c:v>0.32780000000000004</c:v>
                </c:pt>
                <c:pt idx="3279">
                  <c:v>0.32789999999999997</c:v>
                </c:pt>
                <c:pt idx="3280">
                  <c:v>0.32799999999999996</c:v>
                </c:pt>
                <c:pt idx="3281">
                  <c:v>0.3281</c:v>
                </c:pt>
                <c:pt idx="3282">
                  <c:v>0.32819999999999999</c:v>
                </c:pt>
                <c:pt idx="3283">
                  <c:v>0.32829999999999998</c:v>
                </c:pt>
                <c:pt idx="3284">
                  <c:v>0.32840000000000003</c:v>
                </c:pt>
                <c:pt idx="3285">
                  <c:v>0.32850000000000001</c:v>
                </c:pt>
                <c:pt idx="3286">
                  <c:v>0.3286</c:v>
                </c:pt>
                <c:pt idx="3287">
                  <c:v>0.32869999999999999</c:v>
                </c:pt>
                <c:pt idx="3288">
                  <c:v>0.32880000000000004</c:v>
                </c:pt>
                <c:pt idx="3289">
                  <c:v>0.32890000000000003</c:v>
                </c:pt>
                <c:pt idx="3290">
                  <c:v>0.32899999999999996</c:v>
                </c:pt>
                <c:pt idx="3291">
                  <c:v>0.32909999999999995</c:v>
                </c:pt>
                <c:pt idx="3292">
                  <c:v>0.32919999999999999</c:v>
                </c:pt>
                <c:pt idx="3293">
                  <c:v>0.32929999999999998</c:v>
                </c:pt>
                <c:pt idx="3294">
                  <c:v>0.32939999999999997</c:v>
                </c:pt>
                <c:pt idx="3295">
                  <c:v>0.32950000000000002</c:v>
                </c:pt>
                <c:pt idx="3296">
                  <c:v>0.3296</c:v>
                </c:pt>
                <c:pt idx="3297">
                  <c:v>0.32969999999999999</c:v>
                </c:pt>
                <c:pt idx="3298">
                  <c:v>0.32979999999999998</c:v>
                </c:pt>
                <c:pt idx="3299">
                  <c:v>0.32990000000000003</c:v>
                </c:pt>
                <c:pt idx="3300">
                  <c:v>0.33</c:v>
                </c:pt>
                <c:pt idx="3301">
                  <c:v>0.3301</c:v>
                </c:pt>
                <c:pt idx="3302">
                  <c:v>0.33020000000000005</c:v>
                </c:pt>
                <c:pt idx="3303">
                  <c:v>0.33030000000000004</c:v>
                </c:pt>
                <c:pt idx="3304">
                  <c:v>0.33039999999999997</c:v>
                </c:pt>
                <c:pt idx="3305">
                  <c:v>0.33049999999999996</c:v>
                </c:pt>
                <c:pt idx="3306">
                  <c:v>0.3306</c:v>
                </c:pt>
                <c:pt idx="3307">
                  <c:v>0.33069999999999999</c:v>
                </c:pt>
                <c:pt idx="3308">
                  <c:v>0.33079999999999998</c:v>
                </c:pt>
                <c:pt idx="3309">
                  <c:v>0.33090000000000003</c:v>
                </c:pt>
                <c:pt idx="3310">
                  <c:v>0.33100000000000002</c:v>
                </c:pt>
                <c:pt idx="3311">
                  <c:v>0.33110000000000001</c:v>
                </c:pt>
                <c:pt idx="3312">
                  <c:v>0.33119999999999999</c:v>
                </c:pt>
                <c:pt idx="3313">
                  <c:v>0.33130000000000004</c:v>
                </c:pt>
                <c:pt idx="3314">
                  <c:v>0.33140000000000003</c:v>
                </c:pt>
                <c:pt idx="3315">
                  <c:v>0.33149999999999996</c:v>
                </c:pt>
                <c:pt idx="3316">
                  <c:v>0.33159999999999995</c:v>
                </c:pt>
                <c:pt idx="3317">
                  <c:v>0.33169999999999999</c:v>
                </c:pt>
                <c:pt idx="3318">
                  <c:v>0.33179999999999998</c:v>
                </c:pt>
                <c:pt idx="3319">
                  <c:v>0.33189999999999997</c:v>
                </c:pt>
                <c:pt idx="3320">
                  <c:v>0.33200000000000002</c:v>
                </c:pt>
                <c:pt idx="3321">
                  <c:v>0.33210000000000001</c:v>
                </c:pt>
                <c:pt idx="3322">
                  <c:v>0.3322</c:v>
                </c:pt>
                <c:pt idx="3323">
                  <c:v>0.33229999999999998</c:v>
                </c:pt>
                <c:pt idx="3324">
                  <c:v>0.33240000000000003</c:v>
                </c:pt>
                <c:pt idx="3325">
                  <c:v>0.33250000000000002</c:v>
                </c:pt>
                <c:pt idx="3326">
                  <c:v>0.33260000000000001</c:v>
                </c:pt>
                <c:pt idx="3327">
                  <c:v>0.33270000000000005</c:v>
                </c:pt>
                <c:pt idx="3328">
                  <c:v>0.33279999999999998</c:v>
                </c:pt>
                <c:pt idx="3329">
                  <c:v>0.33289999999999997</c:v>
                </c:pt>
                <c:pt idx="3330">
                  <c:v>0.33299999999999996</c:v>
                </c:pt>
                <c:pt idx="3331">
                  <c:v>0.33310000000000001</c:v>
                </c:pt>
                <c:pt idx="3332">
                  <c:v>0.3332</c:v>
                </c:pt>
                <c:pt idx="3333">
                  <c:v>0.33329999999999999</c:v>
                </c:pt>
                <c:pt idx="3334">
                  <c:v>0.33340000000000003</c:v>
                </c:pt>
                <c:pt idx="3335">
                  <c:v>0.33350000000000002</c:v>
                </c:pt>
                <c:pt idx="3336">
                  <c:v>0.33360000000000001</c:v>
                </c:pt>
                <c:pt idx="3337">
                  <c:v>0.3337</c:v>
                </c:pt>
                <c:pt idx="3338">
                  <c:v>0.33380000000000004</c:v>
                </c:pt>
                <c:pt idx="3339">
                  <c:v>0.33390000000000003</c:v>
                </c:pt>
                <c:pt idx="3340">
                  <c:v>0.33399999999999996</c:v>
                </c:pt>
                <c:pt idx="3341">
                  <c:v>0.33409999999999995</c:v>
                </c:pt>
                <c:pt idx="3342">
                  <c:v>0.3342</c:v>
                </c:pt>
                <c:pt idx="3343">
                  <c:v>0.33429999999999999</c:v>
                </c:pt>
                <c:pt idx="3344">
                  <c:v>0.33439999999999998</c:v>
                </c:pt>
                <c:pt idx="3345">
                  <c:v>0.33450000000000002</c:v>
                </c:pt>
                <c:pt idx="3346">
                  <c:v>0.33460000000000001</c:v>
                </c:pt>
                <c:pt idx="3347">
                  <c:v>0.3347</c:v>
                </c:pt>
                <c:pt idx="3348">
                  <c:v>0.33479999999999999</c:v>
                </c:pt>
                <c:pt idx="3349">
                  <c:v>0.33490000000000003</c:v>
                </c:pt>
                <c:pt idx="3350">
                  <c:v>0.33500000000000002</c:v>
                </c:pt>
                <c:pt idx="3351">
                  <c:v>0.33509999999999995</c:v>
                </c:pt>
                <c:pt idx="3352">
                  <c:v>0.33520000000000005</c:v>
                </c:pt>
                <c:pt idx="3353">
                  <c:v>0.33529999999999999</c:v>
                </c:pt>
                <c:pt idx="3354">
                  <c:v>0.33539999999999998</c:v>
                </c:pt>
                <c:pt idx="3355">
                  <c:v>0.33549999999999996</c:v>
                </c:pt>
                <c:pt idx="3356">
                  <c:v>0.33560000000000001</c:v>
                </c:pt>
                <c:pt idx="3357">
                  <c:v>0.3357</c:v>
                </c:pt>
                <c:pt idx="3358">
                  <c:v>0.33579999999999999</c:v>
                </c:pt>
                <c:pt idx="3359">
                  <c:v>0.33590000000000003</c:v>
                </c:pt>
                <c:pt idx="3360">
                  <c:v>0.33600000000000002</c:v>
                </c:pt>
                <c:pt idx="3361">
                  <c:v>0.33610000000000001</c:v>
                </c:pt>
                <c:pt idx="3362">
                  <c:v>0.3362</c:v>
                </c:pt>
                <c:pt idx="3363">
                  <c:v>0.33630000000000004</c:v>
                </c:pt>
                <c:pt idx="3364">
                  <c:v>0.33640000000000003</c:v>
                </c:pt>
                <c:pt idx="3365">
                  <c:v>0.33649999999999997</c:v>
                </c:pt>
                <c:pt idx="3366">
                  <c:v>0.33659999999999995</c:v>
                </c:pt>
                <c:pt idx="3367">
                  <c:v>0.3367</c:v>
                </c:pt>
                <c:pt idx="3368">
                  <c:v>0.33679999999999999</c:v>
                </c:pt>
                <c:pt idx="3369">
                  <c:v>0.33689999999999998</c:v>
                </c:pt>
                <c:pt idx="3370">
                  <c:v>0.33700000000000002</c:v>
                </c:pt>
                <c:pt idx="3371">
                  <c:v>0.33710000000000001</c:v>
                </c:pt>
                <c:pt idx="3372">
                  <c:v>0.3372</c:v>
                </c:pt>
                <c:pt idx="3373">
                  <c:v>0.33729999999999999</c:v>
                </c:pt>
                <c:pt idx="3374">
                  <c:v>0.33740000000000003</c:v>
                </c:pt>
                <c:pt idx="3375">
                  <c:v>0.33750000000000002</c:v>
                </c:pt>
                <c:pt idx="3376">
                  <c:v>0.33759999999999996</c:v>
                </c:pt>
                <c:pt idx="3377">
                  <c:v>0.33770000000000006</c:v>
                </c:pt>
                <c:pt idx="3378">
                  <c:v>0.33779999999999999</c:v>
                </c:pt>
                <c:pt idx="3379">
                  <c:v>0.33789999999999998</c:v>
                </c:pt>
                <c:pt idx="3380">
                  <c:v>0.33799999999999997</c:v>
                </c:pt>
                <c:pt idx="3381">
                  <c:v>0.33810000000000001</c:v>
                </c:pt>
                <c:pt idx="3382">
                  <c:v>0.3382</c:v>
                </c:pt>
                <c:pt idx="3383">
                  <c:v>0.33829999999999999</c:v>
                </c:pt>
                <c:pt idx="3384">
                  <c:v>0.33840000000000003</c:v>
                </c:pt>
                <c:pt idx="3385">
                  <c:v>0.33850000000000002</c:v>
                </c:pt>
                <c:pt idx="3386">
                  <c:v>0.33860000000000001</c:v>
                </c:pt>
                <c:pt idx="3387">
                  <c:v>0.3387</c:v>
                </c:pt>
                <c:pt idx="3388">
                  <c:v>0.33880000000000005</c:v>
                </c:pt>
                <c:pt idx="3389">
                  <c:v>0.33889999999999998</c:v>
                </c:pt>
                <c:pt idx="3390">
                  <c:v>0.33899999999999997</c:v>
                </c:pt>
                <c:pt idx="3391">
                  <c:v>0.33909999999999996</c:v>
                </c:pt>
                <c:pt idx="3392">
                  <c:v>0.3392</c:v>
                </c:pt>
                <c:pt idx="3393">
                  <c:v>0.33929999999999999</c:v>
                </c:pt>
                <c:pt idx="3394">
                  <c:v>0.33939999999999998</c:v>
                </c:pt>
                <c:pt idx="3395">
                  <c:v>0.33950000000000002</c:v>
                </c:pt>
                <c:pt idx="3396">
                  <c:v>0.33960000000000001</c:v>
                </c:pt>
                <c:pt idx="3397">
                  <c:v>0.3397</c:v>
                </c:pt>
                <c:pt idx="3398">
                  <c:v>0.33979999999999999</c:v>
                </c:pt>
                <c:pt idx="3399">
                  <c:v>0.33990000000000004</c:v>
                </c:pt>
                <c:pt idx="3400">
                  <c:v>0.34</c:v>
                </c:pt>
                <c:pt idx="3401">
                  <c:v>0.34009999999999996</c:v>
                </c:pt>
                <c:pt idx="3402">
                  <c:v>0.34020000000000006</c:v>
                </c:pt>
                <c:pt idx="3403">
                  <c:v>0.34029999999999999</c:v>
                </c:pt>
                <c:pt idx="3404">
                  <c:v>0.34039999999999998</c:v>
                </c:pt>
                <c:pt idx="3405">
                  <c:v>0.34049999999999997</c:v>
                </c:pt>
                <c:pt idx="3406">
                  <c:v>0.34060000000000001</c:v>
                </c:pt>
                <c:pt idx="3407">
                  <c:v>0.3407</c:v>
                </c:pt>
                <c:pt idx="3408">
                  <c:v>0.34079999999999999</c:v>
                </c:pt>
                <c:pt idx="3409">
                  <c:v>0.34090000000000004</c:v>
                </c:pt>
                <c:pt idx="3410">
                  <c:v>0.34100000000000003</c:v>
                </c:pt>
                <c:pt idx="3411">
                  <c:v>0.34110000000000001</c:v>
                </c:pt>
                <c:pt idx="3412">
                  <c:v>0.34119999999999995</c:v>
                </c:pt>
                <c:pt idx="3413">
                  <c:v>0.34130000000000005</c:v>
                </c:pt>
                <c:pt idx="3414">
                  <c:v>0.34139999999999998</c:v>
                </c:pt>
                <c:pt idx="3415">
                  <c:v>0.34149999999999997</c:v>
                </c:pt>
                <c:pt idx="3416">
                  <c:v>0.34159999999999996</c:v>
                </c:pt>
                <c:pt idx="3417">
                  <c:v>0.3417</c:v>
                </c:pt>
                <c:pt idx="3418">
                  <c:v>0.34179999999999999</c:v>
                </c:pt>
                <c:pt idx="3419">
                  <c:v>0.34189999999999998</c:v>
                </c:pt>
                <c:pt idx="3420">
                  <c:v>0.34200000000000003</c:v>
                </c:pt>
                <c:pt idx="3421">
                  <c:v>0.34210000000000002</c:v>
                </c:pt>
                <c:pt idx="3422">
                  <c:v>0.3422</c:v>
                </c:pt>
                <c:pt idx="3423">
                  <c:v>0.34229999999999999</c:v>
                </c:pt>
                <c:pt idx="3424">
                  <c:v>0.34240000000000004</c:v>
                </c:pt>
                <c:pt idx="3425">
                  <c:v>0.34250000000000003</c:v>
                </c:pt>
                <c:pt idx="3426">
                  <c:v>0.34259999999999996</c:v>
                </c:pt>
                <c:pt idx="3427">
                  <c:v>0.3427</c:v>
                </c:pt>
                <c:pt idx="3428">
                  <c:v>0.34279999999999999</c:v>
                </c:pt>
                <c:pt idx="3429">
                  <c:v>0.34289999999999998</c:v>
                </c:pt>
                <c:pt idx="3430">
                  <c:v>0.34299999999999997</c:v>
                </c:pt>
                <c:pt idx="3431">
                  <c:v>0.34310000000000002</c:v>
                </c:pt>
                <c:pt idx="3432">
                  <c:v>0.34320000000000001</c:v>
                </c:pt>
                <c:pt idx="3433">
                  <c:v>0.34329999999999999</c:v>
                </c:pt>
                <c:pt idx="3434">
                  <c:v>0.34340000000000004</c:v>
                </c:pt>
                <c:pt idx="3435">
                  <c:v>0.34350000000000003</c:v>
                </c:pt>
                <c:pt idx="3436">
                  <c:v>0.34360000000000002</c:v>
                </c:pt>
                <c:pt idx="3437">
                  <c:v>0.34369999999999995</c:v>
                </c:pt>
                <c:pt idx="3438">
                  <c:v>0.34380000000000005</c:v>
                </c:pt>
                <c:pt idx="3439">
                  <c:v>0.34389999999999998</c:v>
                </c:pt>
                <c:pt idx="3440">
                  <c:v>0.34399999999999997</c:v>
                </c:pt>
                <c:pt idx="3441">
                  <c:v>0.34409999999999996</c:v>
                </c:pt>
                <c:pt idx="3442">
                  <c:v>0.34420000000000001</c:v>
                </c:pt>
                <c:pt idx="3443">
                  <c:v>0.34429999999999999</c:v>
                </c:pt>
                <c:pt idx="3444">
                  <c:v>0.34439999999999998</c:v>
                </c:pt>
                <c:pt idx="3445">
                  <c:v>0.34450000000000003</c:v>
                </c:pt>
                <c:pt idx="3446">
                  <c:v>0.34460000000000002</c:v>
                </c:pt>
                <c:pt idx="3447">
                  <c:v>0.34470000000000001</c:v>
                </c:pt>
                <c:pt idx="3448">
                  <c:v>0.3448</c:v>
                </c:pt>
                <c:pt idx="3449">
                  <c:v>0.34490000000000004</c:v>
                </c:pt>
                <c:pt idx="3450">
                  <c:v>0.34499999999999997</c:v>
                </c:pt>
                <c:pt idx="3451">
                  <c:v>0.34509999999999996</c:v>
                </c:pt>
                <c:pt idx="3452">
                  <c:v>0.34520000000000001</c:v>
                </c:pt>
                <c:pt idx="3453">
                  <c:v>0.3453</c:v>
                </c:pt>
                <c:pt idx="3454">
                  <c:v>0.34539999999999998</c:v>
                </c:pt>
                <c:pt idx="3455">
                  <c:v>0.34549999999999997</c:v>
                </c:pt>
                <c:pt idx="3456">
                  <c:v>0.34560000000000002</c:v>
                </c:pt>
                <c:pt idx="3457">
                  <c:v>0.34570000000000001</c:v>
                </c:pt>
                <c:pt idx="3458">
                  <c:v>0.3458</c:v>
                </c:pt>
                <c:pt idx="3459">
                  <c:v>0.34590000000000004</c:v>
                </c:pt>
                <c:pt idx="3460">
                  <c:v>0.34600000000000003</c:v>
                </c:pt>
                <c:pt idx="3461">
                  <c:v>0.34610000000000002</c:v>
                </c:pt>
                <c:pt idx="3462">
                  <c:v>0.34619999999999995</c:v>
                </c:pt>
                <c:pt idx="3463">
                  <c:v>0.34630000000000005</c:v>
                </c:pt>
                <c:pt idx="3464">
                  <c:v>0.34639999999999999</c:v>
                </c:pt>
                <c:pt idx="3465">
                  <c:v>0.34649999999999997</c:v>
                </c:pt>
                <c:pt idx="3466">
                  <c:v>0.34659999999999996</c:v>
                </c:pt>
                <c:pt idx="3467">
                  <c:v>0.34670000000000001</c:v>
                </c:pt>
                <c:pt idx="3468">
                  <c:v>0.3468</c:v>
                </c:pt>
                <c:pt idx="3469">
                  <c:v>0.34689999999999999</c:v>
                </c:pt>
                <c:pt idx="3470">
                  <c:v>0.34700000000000003</c:v>
                </c:pt>
                <c:pt idx="3471">
                  <c:v>0.34710000000000002</c:v>
                </c:pt>
                <c:pt idx="3472">
                  <c:v>0.34720000000000001</c:v>
                </c:pt>
                <c:pt idx="3473">
                  <c:v>0.34729999999999994</c:v>
                </c:pt>
                <c:pt idx="3474">
                  <c:v>0.34740000000000004</c:v>
                </c:pt>
                <c:pt idx="3475">
                  <c:v>0.34749999999999998</c:v>
                </c:pt>
                <c:pt idx="3476">
                  <c:v>0.34759999999999996</c:v>
                </c:pt>
                <c:pt idx="3477">
                  <c:v>0.34770000000000001</c:v>
                </c:pt>
                <c:pt idx="3478">
                  <c:v>0.3478</c:v>
                </c:pt>
                <c:pt idx="3479">
                  <c:v>0.34789999999999999</c:v>
                </c:pt>
                <c:pt idx="3480">
                  <c:v>0.34799999999999998</c:v>
                </c:pt>
                <c:pt idx="3481">
                  <c:v>0.34810000000000002</c:v>
                </c:pt>
                <c:pt idx="3482">
                  <c:v>0.34820000000000001</c:v>
                </c:pt>
                <c:pt idx="3483">
                  <c:v>0.3483</c:v>
                </c:pt>
                <c:pt idx="3484">
                  <c:v>0.34840000000000004</c:v>
                </c:pt>
                <c:pt idx="3485">
                  <c:v>0.34850000000000003</c:v>
                </c:pt>
                <c:pt idx="3486">
                  <c:v>0.34860000000000002</c:v>
                </c:pt>
                <c:pt idx="3487">
                  <c:v>0.34869999999999995</c:v>
                </c:pt>
                <c:pt idx="3488">
                  <c:v>0.3488</c:v>
                </c:pt>
                <c:pt idx="3489">
                  <c:v>0.34889999999999999</c:v>
                </c:pt>
                <c:pt idx="3490">
                  <c:v>0.34899999999999998</c:v>
                </c:pt>
                <c:pt idx="3491">
                  <c:v>0.34909999999999997</c:v>
                </c:pt>
                <c:pt idx="3492">
                  <c:v>0.34920000000000001</c:v>
                </c:pt>
                <c:pt idx="3493">
                  <c:v>0.3493</c:v>
                </c:pt>
                <c:pt idx="3494">
                  <c:v>0.34939999999999999</c:v>
                </c:pt>
                <c:pt idx="3495">
                  <c:v>0.34950000000000003</c:v>
                </c:pt>
                <c:pt idx="3496">
                  <c:v>0.34960000000000002</c:v>
                </c:pt>
                <c:pt idx="3497">
                  <c:v>0.34970000000000001</c:v>
                </c:pt>
                <c:pt idx="3498">
                  <c:v>0.34979999999999994</c:v>
                </c:pt>
                <c:pt idx="3499">
                  <c:v>0.34990000000000004</c:v>
                </c:pt>
                <c:pt idx="3500">
                  <c:v>0.35</c:v>
                </c:pt>
                <c:pt idx="3501">
                  <c:v>0.35009999999999997</c:v>
                </c:pt>
                <c:pt idx="3502">
                  <c:v>0.35020000000000001</c:v>
                </c:pt>
                <c:pt idx="3503">
                  <c:v>0.3503</c:v>
                </c:pt>
                <c:pt idx="3504">
                  <c:v>0.35039999999999999</c:v>
                </c:pt>
                <c:pt idx="3505">
                  <c:v>0.35049999999999998</c:v>
                </c:pt>
                <c:pt idx="3506">
                  <c:v>0.35060000000000002</c:v>
                </c:pt>
                <c:pt idx="3507">
                  <c:v>0.35070000000000001</c:v>
                </c:pt>
                <c:pt idx="3508">
                  <c:v>0.3508</c:v>
                </c:pt>
                <c:pt idx="3509">
                  <c:v>0.35090000000000005</c:v>
                </c:pt>
                <c:pt idx="3510">
                  <c:v>0.35100000000000003</c:v>
                </c:pt>
                <c:pt idx="3511">
                  <c:v>0.35109999999999997</c:v>
                </c:pt>
                <c:pt idx="3512">
                  <c:v>0.35119999999999996</c:v>
                </c:pt>
                <c:pt idx="3513">
                  <c:v>0.3513</c:v>
                </c:pt>
                <c:pt idx="3514">
                  <c:v>0.35139999999999999</c:v>
                </c:pt>
                <c:pt idx="3515">
                  <c:v>0.35149999999999998</c:v>
                </c:pt>
                <c:pt idx="3516">
                  <c:v>0.35159999999999997</c:v>
                </c:pt>
                <c:pt idx="3517">
                  <c:v>0.35170000000000001</c:v>
                </c:pt>
                <c:pt idx="3518">
                  <c:v>0.3518</c:v>
                </c:pt>
                <c:pt idx="3519">
                  <c:v>0.35189999999999999</c:v>
                </c:pt>
                <c:pt idx="3520">
                  <c:v>0.35200000000000004</c:v>
                </c:pt>
                <c:pt idx="3521">
                  <c:v>0.35210000000000002</c:v>
                </c:pt>
                <c:pt idx="3522">
                  <c:v>0.35220000000000001</c:v>
                </c:pt>
                <c:pt idx="3523">
                  <c:v>0.35229999999999995</c:v>
                </c:pt>
                <c:pt idx="3524">
                  <c:v>0.35240000000000005</c:v>
                </c:pt>
                <c:pt idx="3525">
                  <c:v>0.35249999999999998</c:v>
                </c:pt>
                <c:pt idx="3526">
                  <c:v>0.35259999999999997</c:v>
                </c:pt>
                <c:pt idx="3527">
                  <c:v>0.35270000000000001</c:v>
                </c:pt>
                <c:pt idx="3528">
                  <c:v>0.3528</c:v>
                </c:pt>
                <c:pt idx="3529">
                  <c:v>0.35289999999999999</c:v>
                </c:pt>
                <c:pt idx="3530">
                  <c:v>0.35299999999999998</c:v>
                </c:pt>
                <c:pt idx="3531">
                  <c:v>0.35310000000000002</c:v>
                </c:pt>
                <c:pt idx="3532">
                  <c:v>0.35320000000000001</c:v>
                </c:pt>
                <c:pt idx="3533">
                  <c:v>0.3533</c:v>
                </c:pt>
                <c:pt idx="3534">
                  <c:v>0.35340000000000005</c:v>
                </c:pt>
                <c:pt idx="3535">
                  <c:v>0.35350000000000004</c:v>
                </c:pt>
                <c:pt idx="3536">
                  <c:v>0.35359999999999997</c:v>
                </c:pt>
                <c:pt idx="3537">
                  <c:v>0.35369999999999996</c:v>
                </c:pt>
                <c:pt idx="3538">
                  <c:v>0.3538</c:v>
                </c:pt>
                <c:pt idx="3539">
                  <c:v>0.35389999999999999</c:v>
                </c:pt>
                <c:pt idx="3540">
                  <c:v>0.35399999999999998</c:v>
                </c:pt>
                <c:pt idx="3541">
                  <c:v>0.35409999999999997</c:v>
                </c:pt>
                <c:pt idx="3542">
                  <c:v>0.35420000000000001</c:v>
                </c:pt>
                <c:pt idx="3543">
                  <c:v>0.3543</c:v>
                </c:pt>
                <c:pt idx="3544">
                  <c:v>0.35439999999999999</c:v>
                </c:pt>
                <c:pt idx="3545">
                  <c:v>0.35450000000000004</c:v>
                </c:pt>
                <c:pt idx="3546">
                  <c:v>0.35460000000000003</c:v>
                </c:pt>
                <c:pt idx="3547">
                  <c:v>0.35470000000000002</c:v>
                </c:pt>
                <c:pt idx="3548">
                  <c:v>0.35479999999999995</c:v>
                </c:pt>
                <c:pt idx="3549">
                  <c:v>0.35489999999999999</c:v>
                </c:pt>
                <c:pt idx="3550">
                  <c:v>0.35499999999999998</c:v>
                </c:pt>
                <c:pt idx="3551">
                  <c:v>0.35509999999999997</c:v>
                </c:pt>
                <c:pt idx="3552">
                  <c:v>0.35520000000000002</c:v>
                </c:pt>
                <c:pt idx="3553">
                  <c:v>0.3553</c:v>
                </c:pt>
                <c:pt idx="3554">
                  <c:v>0.35539999999999999</c:v>
                </c:pt>
                <c:pt idx="3555">
                  <c:v>0.35549999999999998</c:v>
                </c:pt>
                <c:pt idx="3556">
                  <c:v>0.35560000000000003</c:v>
                </c:pt>
                <c:pt idx="3557">
                  <c:v>0.35570000000000002</c:v>
                </c:pt>
                <c:pt idx="3558">
                  <c:v>0.35580000000000001</c:v>
                </c:pt>
                <c:pt idx="3559">
                  <c:v>0.35590000000000005</c:v>
                </c:pt>
                <c:pt idx="3560">
                  <c:v>0.35600000000000004</c:v>
                </c:pt>
                <c:pt idx="3561">
                  <c:v>0.35609999999999997</c:v>
                </c:pt>
                <c:pt idx="3562">
                  <c:v>0.35619999999999996</c:v>
                </c:pt>
                <c:pt idx="3563">
                  <c:v>0.35630000000000001</c:v>
                </c:pt>
                <c:pt idx="3564">
                  <c:v>0.35639999999999999</c:v>
                </c:pt>
                <c:pt idx="3565">
                  <c:v>0.35649999999999998</c:v>
                </c:pt>
                <c:pt idx="3566">
                  <c:v>0.35659999999999997</c:v>
                </c:pt>
                <c:pt idx="3567">
                  <c:v>0.35670000000000002</c:v>
                </c:pt>
                <c:pt idx="3568">
                  <c:v>0.35680000000000001</c:v>
                </c:pt>
                <c:pt idx="3569">
                  <c:v>0.3569</c:v>
                </c:pt>
                <c:pt idx="3570">
                  <c:v>0.35700000000000004</c:v>
                </c:pt>
                <c:pt idx="3571">
                  <c:v>0.35710000000000003</c:v>
                </c:pt>
                <c:pt idx="3572">
                  <c:v>0.35719999999999996</c:v>
                </c:pt>
                <c:pt idx="3573">
                  <c:v>0.35729999999999995</c:v>
                </c:pt>
                <c:pt idx="3574">
                  <c:v>0.3574</c:v>
                </c:pt>
                <c:pt idx="3575">
                  <c:v>0.35749999999999998</c:v>
                </c:pt>
                <c:pt idx="3576">
                  <c:v>0.35759999999999997</c:v>
                </c:pt>
                <c:pt idx="3577">
                  <c:v>0.35770000000000002</c:v>
                </c:pt>
                <c:pt idx="3578">
                  <c:v>0.35780000000000001</c:v>
                </c:pt>
                <c:pt idx="3579">
                  <c:v>0.3579</c:v>
                </c:pt>
                <c:pt idx="3580">
                  <c:v>0.35799999999999998</c:v>
                </c:pt>
                <c:pt idx="3581">
                  <c:v>0.35810000000000003</c:v>
                </c:pt>
                <c:pt idx="3582">
                  <c:v>0.35820000000000002</c:v>
                </c:pt>
                <c:pt idx="3583">
                  <c:v>0.35830000000000001</c:v>
                </c:pt>
                <c:pt idx="3584">
                  <c:v>0.35840000000000005</c:v>
                </c:pt>
                <c:pt idx="3585">
                  <c:v>0.35850000000000004</c:v>
                </c:pt>
                <c:pt idx="3586">
                  <c:v>0.35859999999999997</c:v>
                </c:pt>
                <c:pt idx="3587">
                  <c:v>0.35869999999999996</c:v>
                </c:pt>
                <c:pt idx="3588">
                  <c:v>0.35880000000000001</c:v>
                </c:pt>
                <c:pt idx="3589">
                  <c:v>0.3589</c:v>
                </c:pt>
                <c:pt idx="3590">
                  <c:v>0.35899999999999999</c:v>
                </c:pt>
                <c:pt idx="3591">
                  <c:v>0.35909999999999997</c:v>
                </c:pt>
                <c:pt idx="3592">
                  <c:v>0.35920000000000002</c:v>
                </c:pt>
                <c:pt idx="3593">
                  <c:v>0.35930000000000001</c:v>
                </c:pt>
                <c:pt idx="3594">
                  <c:v>0.3594</c:v>
                </c:pt>
                <c:pt idx="3595">
                  <c:v>0.35950000000000004</c:v>
                </c:pt>
                <c:pt idx="3596">
                  <c:v>0.35960000000000003</c:v>
                </c:pt>
                <c:pt idx="3597">
                  <c:v>0.35969999999999996</c:v>
                </c:pt>
                <c:pt idx="3598">
                  <c:v>0.35979999999999995</c:v>
                </c:pt>
                <c:pt idx="3599">
                  <c:v>0.3599</c:v>
                </c:pt>
                <c:pt idx="3600">
                  <c:v>0.36</c:v>
                </c:pt>
                <c:pt idx="3601">
                  <c:v>0.36009999999999998</c:v>
                </c:pt>
                <c:pt idx="3602">
                  <c:v>0.36020000000000002</c:v>
                </c:pt>
                <c:pt idx="3603">
                  <c:v>0.36030000000000001</c:v>
                </c:pt>
                <c:pt idx="3604">
                  <c:v>0.3604</c:v>
                </c:pt>
                <c:pt idx="3605">
                  <c:v>0.36049999999999999</c:v>
                </c:pt>
                <c:pt idx="3606">
                  <c:v>0.36060000000000003</c:v>
                </c:pt>
                <c:pt idx="3607">
                  <c:v>0.36070000000000002</c:v>
                </c:pt>
                <c:pt idx="3608">
                  <c:v>0.36080000000000001</c:v>
                </c:pt>
                <c:pt idx="3609">
                  <c:v>0.36090000000000005</c:v>
                </c:pt>
                <c:pt idx="3610">
                  <c:v>0.36099999999999999</c:v>
                </c:pt>
                <c:pt idx="3611">
                  <c:v>0.36109999999999998</c:v>
                </c:pt>
                <c:pt idx="3612">
                  <c:v>0.36119999999999997</c:v>
                </c:pt>
                <c:pt idx="3613">
                  <c:v>0.36130000000000001</c:v>
                </c:pt>
                <c:pt idx="3614">
                  <c:v>0.3614</c:v>
                </c:pt>
                <c:pt idx="3615">
                  <c:v>0.36149999999999999</c:v>
                </c:pt>
                <c:pt idx="3616">
                  <c:v>0.36159999999999998</c:v>
                </c:pt>
                <c:pt idx="3617">
                  <c:v>0.36170000000000002</c:v>
                </c:pt>
                <c:pt idx="3618">
                  <c:v>0.36180000000000001</c:v>
                </c:pt>
                <c:pt idx="3619">
                  <c:v>0.3619</c:v>
                </c:pt>
                <c:pt idx="3620">
                  <c:v>0.36200000000000004</c:v>
                </c:pt>
                <c:pt idx="3621">
                  <c:v>0.36210000000000003</c:v>
                </c:pt>
                <c:pt idx="3622">
                  <c:v>0.36219999999999997</c:v>
                </c:pt>
                <c:pt idx="3623">
                  <c:v>0.36229999999999996</c:v>
                </c:pt>
                <c:pt idx="3624">
                  <c:v>0.3624</c:v>
                </c:pt>
                <c:pt idx="3625">
                  <c:v>0.36249999999999999</c:v>
                </c:pt>
                <c:pt idx="3626">
                  <c:v>0.36259999999999998</c:v>
                </c:pt>
                <c:pt idx="3627">
                  <c:v>0.36270000000000002</c:v>
                </c:pt>
                <c:pt idx="3628">
                  <c:v>0.36280000000000001</c:v>
                </c:pt>
                <c:pt idx="3629">
                  <c:v>0.3629</c:v>
                </c:pt>
                <c:pt idx="3630">
                  <c:v>0.36299999999999999</c:v>
                </c:pt>
                <c:pt idx="3631">
                  <c:v>0.36310000000000003</c:v>
                </c:pt>
                <c:pt idx="3632">
                  <c:v>0.36320000000000002</c:v>
                </c:pt>
                <c:pt idx="3633">
                  <c:v>0.36329999999999996</c:v>
                </c:pt>
                <c:pt idx="3634">
                  <c:v>0.36340000000000006</c:v>
                </c:pt>
                <c:pt idx="3635">
                  <c:v>0.36349999999999999</c:v>
                </c:pt>
                <c:pt idx="3636">
                  <c:v>0.36359999999999998</c:v>
                </c:pt>
                <c:pt idx="3637">
                  <c:v>0.36369999999999997</c:v>
                </c:pt>
                <c:pt idx="3638">
                  <c:v>0.36380000000000001</c:v>
                </c:pt>
                <c:pt idx="3639">
                  <c:v>0.3639</c:v>
                </c:pt>
                <c:pt idx="3640">
                  <c:v>0.36399999999999999</c:v>
                </c:pt>
                <c:pt idx="3641">
                  <c:v>0.36409999999999998</c:v>
                </c:pt>
                <c:pt idx="3642">
                  <c:v>0.36420000000000002</c:v>
                </c:pt>
                <c:pt idx="3643">
                  <c:v>0.36430000000000001</c:v>
                </c:pt>
                <c:pt idx="3644">
                  <c:v>0.3644</c:v>
                </c:pt>
                <c:pt idx="3645">
                  <c:v>0.36450000000000005</c:v>
                </c:pt>
                <c:pt idx="3646">
                  <c:v>0.36460000000000004</c:v>
                </c:pt>
                <c:pt idx="3647">
                  <c:v>0.36469999999999997</c:v>
                </c:pt>
                <c:pt idx="3648">
                  <c:v>0.36479999999999996</c:v>
                </c:pt>
                <c:pt idx="3649">
                  <c:v>0.3649</c:v>
                </c:pt>
                <c:pt idx="3650">
                  <c:v>0.36499999999999999</c:v>
                </c:pt>
                <c:pt idx="3651">
                  <c:v>0.36509999999999998</c:v>
                </c:pt>
                <c:pt idx="3652">
                  <c:v>0.36520000000000002</c:v>
                </c:pt>
                <c:pt idx="3653">
                  <c:v>0.36530000000000001</c:v>
                </c:pt>
                <c:pt idx="3654">
                  <c:v>0.3654</c:v>
                </c:pt>
                <c:pt idx="3655">
                  <c:v>0.36549999999999999</c:v>
                </c:pt>
                <c:pt idx="3656">
                  <c:v>0.36560000000000004</c:v>
                </c:pt>
                <c:pt idx="3657">
                  <c:v>0.36570000000000003</c:v>
                </c:pt>
                <c:pt idx="3658">
                  <c:v>0.36579999999999996</c:v>
                </c:pt>
                <c:pt idx="3659">
                  <c:v>0.36590000000000006</c:v>
                </c:pt>
                <c:pt idx="3660">
                  <c:v>0.36599999999999999</c:v>
                </c:pt>
                <c:pt idx="3661">
                  <c:v>0.36609999999999998</c:v>
                </c:pt>
                <c:pt idx="3662">
                  <c:v>0.36619999999999997</c:v>
                </c:pt>
                <c:pt idx="3663">
                  <c:v>0.36630000000000001</c:v>
                </c:pt>
                <c:pt idx="3664">
                  <c:v>0.3664</c:v>
                </c:pt>
                <c:pt idx="3665">
                  <c:v>0.36649999999999999</c:v>
                </c:pt>
                <c:pt idx="3666">
                  <c:v>0.36659999999999998</c:v>
                </c:pt>
                <c:pt idx="3667">
                  <c:v>0.36670000000000003</c:v>
                </c:pt>
                <c:pt idx="3668">
                  <c:v>0.36680000000000001</c:v>
                </c:pt>
                <c:pt idx="3669">
                  <c:v>0.3669</c:v>
                </c:pt>
                <c:pt idx="3670">
                  <c:v>0.36700000000000005</c:v>
                </c:pt>
                <c:pt idx="3671">
                  <c:v>0.36709999999999998</c:v>
                </c:pt>
                <c:pt idx="3672">
                  <c:v>0.36719999999999997</c:v>
                </c:pt>
                <c:pt idx="3673">
                  <c:v>0.36729999999999996</c:v>
                </c:pt>
                <c:pt idx="3674">
                  <c:v>0.3674</c:v>
                </c:pt>
                <c:pt idx="3675">
                  <c:v>0.36749999999999999</c:v>
                </c:pt>
                <c:pt idx="3676">
                  <c:v>0.36759999999999998</c:v>
                </c:pt>
                <c:pt idx="3677">
                  <c:v>0.36770000000000003</c:v>
                </c:pt>
                <c:pt idx="3678">
                  <c:v>0.36780000000000002</c:v>
                </c:pt>
                <c:pt idx="3679">
                  <c:v>0.3679</c:v>
                </c:pt>
                <c:pt idx="3680">
                  <c:v>0.36799999999999999</c:v>
                </c:pt>
                <c:pt idx="3681">
                  <c:v>0.36810000000000004</c:v>
                </c:pt>
                <c:pt idx="3682">
                  <c:v>0.36820000000000003</c:v>
                </c:pt>
                <c:pt idx="3683">
                  <c:v>0.36829999999999996</c:v>
                </c:pt>
                <c:pt idx="3684">
                  <c:v>0.36840000000000006</c:v>
                </c:pt>
                <c:pt idx="3685">
                  <c:v>0.36849999999999999</c:v>
                </c:pt>
                <c:pt idx="3686">
                  <c:v>0.36859999999999998</c:v>
                </c:pt>
                <c:pt idx="3687">
                  <c:v>0.36869999999999997</c:v>
                </c:pt>
                <c:pt idx="3688">
                  <c:v>0.36880000000000002</c:v>
                </c:pt>
                <c:pt idx="3689">
                  <c:v>0.36890000000000001</c:v>
                </c:pt>
                <c:pt idx="3690">
                  <c:v>0.36899999999999999</c:v>
                </c:pt>
                <c:pt idx="3691">
                  <c:v>0.36909999999999998</c:v>
                </c:pt>
                <c:pt idx="3692">
                  <c:v>0.36920000000000003</c:v>
                </c:pt>
                <c:pt idx="3693">
                  <c:v>0.36930000000000002</c:v>
                </c:pt>
                <c:pt idx="3694">
                  <c:v>0.36939999999999995</c:v>
                </c:pt>
                <c:pt idx="3695">
                  <c:v>0.36950000000000005</c:v>
                </c:pt>
                <c:pt idx="3696">
                  <c:v>0.36959999999999998</c:v>
                </c:pt>
                <c:pt idx="3697">
                  <c:v>0.36969999999999997</c:v>
                </c:pt>
                <c:pt idx="3698">
                  <c:v>0.36979999999999996</c:v>
                </c:pt>
                <c:pt idx="3699">
                  <c:v>0.36990000000000001</c:v>
                </c:pt>
                <c:pt idx="3700">
                  <c:v>0.37</c:v>
                </c:pt>
                <c:pt idx="3701">
                  <c:v>0.37009999999999998</c:v>
                </c:pt>
                <c:pt idx="3702">
                  <c:v>0.37020000000000003</c:v>
                </c:pt>
                <c:pt idx="3703">
                  <c:v>0.37030000000000002</c:v>
                </c:pt>
                <c:pt idx="3704">
                  <c:v>0.37040000000000001</c:v>
                </c:pt>
                <c:pt idx="3705">
                  <c:v>0.3705</c:v>
                </c:pt>
                <c:pt idx="3706">
                  <c:v>0.37060000000000004</c:v>
                </c:pt>
                <c:pt idx="3707">
                  <c:v>0.37070000000000003</c:v>
                </c:pt>
                <c:pt idx="3708">
                  <c:v>0.37079999999999996</c:v>
                </c:pt>
                <c:pt idx="3709">
                  <c:v>0.37090000000000001</c:v>
                </c:pt>
                <c:pt idx="3710">
                  <c:v>0.371</c:v>
                </c:pt>
                <c:pt idx="3711">
                  <c:v>0.37109999999999999</c:v>
                </c:pt>
                <c:pt idx="3712">
                  <c:v>0.37119999999999997</c:v>
                </c:pt>
                <c:pt idx="3713">
                  <c:v>0.37130000000000002</c:v>
                </c:pt>
                <c:pt idx="3714">
                  <c:v>0.37140000000000001</c:v>
                </c:pt>
                <c:pt idx="3715">
                  <c:v>0.3715</c:v>
                </c:pt>
                <c:pt idx="3716">
                  <c:v>0.37159999999999999</c:v>
                </c:pt>
                <c:pt idx="3717">
                  <c:v>0.37170000000000003</c:v>
                </c:pt>
                <c:pt idx="3718">
                  <c:v>0.37180000000000002</c:v>
                </c:pt>
                <c:pt idx="3719">
                  <c:v>0.37189999999999995</c:v>
                </c:pt>
                <c:pt idx="3720">
                  <c:v>0.37200000000000005</c:v>
                </c:pt>
                <c:pt idx="3721">
                  <c:v>0.37209999999999999</c:v>
                </c:pt>
                <c:pt idx="3722">
                  <c:v>0.37219999999999998</c:v>
                </c:pt>
                <c:pt idx="3723">
                  <c:v>0.37229999999999996</c:v>
                </c:pt>
                <c:pt idx="3724">
                  <c:v>0.37240000000000001</c:v>
                </c:pt>
                <c:pt idx="3725">
                  <c:v>0.3725</c:v>
                </c:pt>
                <c:pt idx="3726">
                  <c:v>0.37259999999999999</c:v>
                </c:pt>
                <c:pt idx="3727">
                  <c:v>0.37270000000000003</c:v>
                </c:pt>
                <c:pt idx="3728">
                  <c:v>0.37280000000000002</c:v>
                </c:pt>
                <c:pt idx="3729">
                  <c:v>0.37290000000000001</c:v>
                </c:pt>
                <c:pt idx="3730">
                  <c:v>0.373</c:v>
                </c:pt>
                <c:pt idx="3731">
                  <c:v>0.37310000000000004</c:v>
                </c:pt>
                <c:pt idx="3732">
                  <c:v>0.37319999999999998</c:v>
                </c:pt>
                <c:pt idx="3733">
                  <c:v>0.37329999999999997</c:v>
                </c:pt>
                <c:pt idx="3734">
                  <c:v>0.37340000000000001</c:v>
                </c:pt>
                <c:pt idx="3735">
                  <c:v>0.3735</c:v>
                </c:pt>
                <c:pt idx="3736">
                  <c:v>0.37359999999999999</c:v>
                </c:pt>
                <c:pt idx="3737">
                  <c:v>0.37369999999999998</c:v>
                </c:pt>
                <c:pt idx="3738">
                  <c:v>0.37380000000000002</c:v>
                </c:pt>
                <c:pt idx="3739">
                  <c:v>0.37390000000000001</c:v>
                </c:pt>
                <c:pt idx="3740">
                  <c:v>0.374</c:v>
                </c:pt>
                <c:pt idx="3741">
                  <c:v>0.37409999999999999</c:v>
                </c:pt>
                <c:pt idx="3742">
                  <c:v>0.37420000000000003</c:v>
                </c:pt>
                <c:pt idx="3743">
                  <c:v>0.37430000000000002</c:v>
                </c:pt>
                <c:pt idx="3744">
                  <c:v>0.37439999999999996</c:v>
                </c:pt>
                <c:pt idx="3745">
                  <c:v>0.37450000000000006</c:v>
                </c:pt>
                <c:pt idx="3746">
                  <c:v>0.37459999999999999</c:v>
                </c:pt>
                <c:pt idx="3747">
                  <c:v>0.37469999999999998</c:v>
                </c:pt>
                <c:pt idx="3748">
                  <c:v>0.37479999999999997</c:v>
                </c:pt>
                <c:pt idx="3749">
                  <c:v>0.37490000000000001</c:v>
                </c:pt>
                <c:pt idx="3750">
                  <c:v>0.375</c:v>
                </c:pt>
                <c:pt idx="3751">
                  <c:v>0.37509999999999999</c:v>
                </c:pt>
                <c:pt idx="3752">
                  <c:v>0.37520000000000003</c:v>
                </c:pt>
                <c:pt idx="3753">
                  <c:v>0.37530000000000002</c:v>
                </c:pt>
                <c:pt idx="3754">
                  <c:v>0.37540000000000001</c:v>
                </c:pt>
                <c:pt idx="3755">
                  <c:v>0.37549999999999994</c:v>
                </c:pt>
                <c:pt idx="3756">
                  <c:v>0.37560000000000004</c:v>
                </c:pt>
                <c:pt idx="3757">
                  <c:v>0.37569999999999998</c:v>
                </c:pt>
                <c:pt idx="3758">
                  <c:v>0.37579999999999997</c:v>
                </c:pt>
                <c:pt idx="3759">
                  <c:v>0.37590000000000001</c:v>
                </c:pt>
                <c:pt idx="3760">
                  <c:v>0.376</c:v>
                </c:pt>
                <c:pt idx="3761">
                  <c:v>0.37609999999999999</c:v>
                </c:pt>
                <c:pt idx="3762">
                  <c:v>0.37619999999999998</c:v>
                </c:pt>
                <c:pt idx="3763">
                  <c:v>0.37630000000000002</c:v>
                </c:pt>
                <c:pt idx="3764">
                  <c:v>0.37640000000000001</c:v>
                </c:pt>
                <c:pt idx="3765">
                  <c:v>0.3765</c:v>
                </c:pt>
                <c:pt idx="3766">
                  <c:v>0.37659999999999999</c:v>
                </c:pt>
                <c:pt idx="3767">
                  <c:v>0.37670000000000003</c:v>
                </c:pt>
                <c:pt idx="3768">
                  <c:v>0.37680000000000002</c:v>
                </c:pt>
                <c:pt idx="3769">
                  <c:v>0.37689999999999996</c:v>
                </c:pt>
                <c:pt idx="3770">
                  <c:v>0.377</c:v>
                </c:pt>
                <c:pt idx="3771">
                  <c:v>0.37709999999999999</c:v>
                </c:pt>
                <c:pt idx="3772">
                  <c:v>0.37719999999999998</c:v>
                </c:pt>
                <c:pt idx="3773">
                  <c:v>0.37729999999999997</c:v>
                </c:pt>
                <c:pt idx="3774">
                  <c:v>0.37740000000000001</c:v>
                </c:pt>
                <c:pt idx="3775">
                  <c:v>0.3775</c:v>
                </c:pt>
                <c:pt idx="3776">
                  <c:v>0.37759999999999999</c:v>
                </c:pt>
                <c:pt idx="3777">
                  <c:v>0.37770000000000004</c:v>
                </c:pt>
                <c:pt idx="3778">
                  <c:v>0.37780000000000002</c:v>
                </c:pt>
                <c:pt idx="3779">
                  <c:v>0.37790000000000001</c:v>
                </c:pt>
                <c:pt idx="3780">
                  <c:v>0.37799999999999995</c:v>
                </c:pt>
                <c:pt idx="3781">
                  <c:v>0.37810000000000005</c:v>
                </c:pt>
                <c:pt idx="3782">
                  <c:v>0.37819999999999998</c:v>
                </c:pt>
                <c:pt idx="3783">
                  <c:v>0.37829999999999997</c:v>
                </c:pt>
                <c:pt idx="3784">
                  <c:v>0.37840000000000001</c:v>
                </c:pt>
                <c:pt idx="3785">
                  <c:v>0.3785</c:v>
                </c:pt>
                <c:pt idx="3786">
                  <c:v>0.37859999999999999</c:v>
                </c:pt>
                <c:pt idx="3787">
                  <c:v>0.37869999999999998</c:v>
                </c:pt>
                <c:pt idx="3788">
                  <c:v>0.37880000000000003</c:v>
                </c:pt>
                <c:pt idx="3789">
                  <c:v>0.37890000000000001</c:v>
                </c:pt>
                <c:pt idx="3790">
                  <c:v>0.379</c:v>
                </c:pt>
                <c:pt idx="3791">
                  <c:v>0.37909999999999999</c:v>
                </c:pt>
                <c:pt idx="3792">
                  <c:v>0.37920000000000004</c:v>
                </c:pt>
                <c:pt idx="3793">
                  <c:v>0.37929999999999997</c:v>
                </c:pt>
                <c:pt idx="3794">
                  <c:v>0.37939999999999996</c:v>
                </c:pt>
                <c:pt idx="3795">
                  <c:v>0.3795</c:v>
                </c:pt>
                <c:pt idx="3796">
                  <c:v>0.37959999999999999</c:v>
                </c:pt>
                <c:pt idx="3797">
                  <c:v>0.37969999999999998</c:v>
                </c:pt>
                <c:pt idx="3798">
                  <c:v>0.37979999999999997</c:v>
                </c:pt>
                <c:pt idx="3799">
                  <c:v>0.37990000000000002</c:v>
                </c:pt>
                <c:pt idx="3800">
                  <c:v>0.38</c:v>
                </c:pt>
                <c:pt idx="3801">
                  <c:v>0.38009999999999999</c:v>
                </c:pt>
                <c:pt idx="3802">
                  <c:v>0.38020000000000004</c:v>
                </c:pt>
                <c:pt idx="3803">
                  <c:v>0.38030000000000003</c:v>
                </c:pt>
                <c:pt idx="3804">
                  <c:v>0.38040000000000002</c:v>
                </c:pt>
                <c:pt idx="3805">
                  <c:v>0.38049999999999995</c:v>
                </c:pt>
                <c:pt idx="3806">
                  <c:v>0.38060000000000005</c:v>
                </c:pt>
                <c:pt idx="3807">
                  <c:v>0.38069999999999998</c:v>
                </c:pt>
                <c:pt idx="3808">
                  <c:v>0.38079999999999997</c:v>
                </c:pt>
                <c:pt idx="3809">
                  <c:v>0.38090000000000002</c:v>
                </c:pt>
                <c:pt idx="3810">
                  <c:v>0.38100000000000001</c:v>
                </c:pt>
                <c:pt idx="3811">
                  <c:v>0.38109999999999999</c:v>
                </c:pt>
                <c:pt idx="3812">
                  <c:v>0.38119999999999998</c:v>
                </c:pt>
                <c:pt idx="3813">
                  <c:v>0.38130000000000003</c:v>
                </c:pt>
                <c:pt idx="3814">
                  <c:v>0.38140000000000002</c:v>
                </c:pt>
                <c:pt idx="3815">
                  <c:v>0.38150000000000001</c:v>
                </c:pt>
                <c:pt idx="3816">
                  <c:v>0.38159999999999994</c:v>
                </c:pt>
                <c:pt idx="3817">
                  <c:v>0.38170000000000004</c:v>
                </c:pt>
                <c:pt idx="3818">
                  <c:v>0.38179999999999997</c:v>
                </c:pt>
                <c:pt idx="3819">
                  <c:v>0.38189999999999996</c:v>
                </c:pt>
                <c:pt idx="3820">
                  <c:v>0.38200000000000001</c:v>
                </c:pt>
                <c:pt idx="3821">
                  <c:v>0.3821</c:v>
                </c:pt>
                <c:pt idx="3822">
                  <c:v>0.38219999999999998</c:v>
                </c:pt>
                <c:pt idx="3823">
                  <c:v>0.38229999999999997</c:v>
                </c:pt>
                <c:pt idx="3824">
                  <c:v>0.38240000000000002</c:v>
                </c:pt>
                <c:pt idx="3825">
                  <c:v>0.38250000000000001</c:v>
                </c:pt>
                <c:pt idx="3826">
                  <c:v>0.3826</c:v>
                </c:pt>
                <c:pt idx="3827">
                  <c:v>0.38270000000000004</c:v>
                </c:pt>
                <c:pt idx="3828">
                  <c:v>0.38280000000000003</c:v>
                </c:pt>
                <c:pt idx="3829">
                  <c:v>0.38290000000000002</c:v>
                </c:pt>
                <c:pt idx="3830">
                  <c:v>0.38299999999999995</c:v>
                </c:pt>
                <c:pt idx="3831">
                  <c:v>0.3831</c:v>
                </c:pt>
                <c:pt idx="3832">
                  <c:v>0.38319999999999999</c:v>
                </c:pt>
                <c:pt idx="3833">
                  <c:v>0.38329999999999997</c:v>
                </c:pt>
                <c:pt idx="3834">
                  <c:v>0.38340000000000002</c:v>
                </c:pt>
                <c:pt idx="3835">
                  <c:v>0.38350000000000001</c:v>
                </c:pt>
                <c:pt idx="3836">
                  <c:v>0.3836</c:v>
                </c:pt>
                <c:pt idx="3837">
                  <c:v>0.38369999999999999</c:v>
                </c:pt>
                <c:pt idx="3838">
                  <c:v>0.38380000000000003</c:v>
                </c:pt>
                <c:pt idx="3839">
                  <c:v>0.38390000000000002</c:v>
                </c:pt>
                <c:pt idx="3840">
                  <c:v>0.38400000000000001</c:v>
                </c:pt>
                <c:pt idx="3841">
                  <c:v>0.38409999999999994</c:v>
                </c:pt>
                <c:pt idx="3842">
                  <c:v>0.38420000000000004</c:v>
                </c:pt>
                <c:pt idx="3843">
                  <c:v>0.38429999999999997</c:v>
                </c:pt>
                <c:pt idx="3844">
                  <c:v>0.38439999999999996</c:v>
                </c:pt>
                <c:pt idx="3845">
                  <c:v>0.38450000000000001</c:v>
                </c:pt>
                <c:pt idx="3846">
                  <c:v>0.3846</c:v>
                </c:pt>
                <c:pt idx="3847">
                  <c:v>0.38469999999999999</c:v>
                </c:pt>
                <c:pt idx="3848">
                  <c:v>0.38479999999999998</c:v>
                </c:pt>
                <c:pt idx="3849">
                  <c:v>0.38490000000000002</c:v>
                </c:pt>
                <c:pt idx="3850">
                  <c:v>0.38500000000000001</c:v>
                </c:pt>
                <c:pt idx="3851">
                  <c:v>0.3851</c:v>
                </c:pt>
                <c:pt idx="3852">
                  <c:v>0.38520000000000004</c:v>
                </c:pt>
                <c:pt idx="3853">
                  <c:v>0.38530000000000003</c:v>
                </c:pt>
                <c:pt idx="3854">
                  <c:v>0.38539999999999996</c:v>
                </c:pt>
                <c:pt idx="3855">
                  <c:v>0.38549999999999995</c:v>
                </c:pt>
                <c:pt idx="3856">
                  <c:v>0.3856</c:v>
                </c:pt>
                <c:pt idx="3857">
                  <c:v>0.38569999999999999</c:v>
                </c:pt>
                <c:pt idx="3858">
                  <c:v>0.38579999999999998</c:v>
                </c:pt>
                <c:pt idx="3859">
                  <c:v>0.38590000000000002</c:v>
                </c:pt>
                <c:pt idx="3860">
                  <c:v>0.38600000000000001</c:v>
                </c:pt>
                <c:pt idx="3861">
                  <c:v>0.3861</c:v>
                </c:pt>
                <c:pt idx="3862">
                  <c:v>0.38619999999999999</c:v>
                </c:pt>
                <c:pt idx="3863">
                  <c:v>0.38630000000000003</c:v>
                </c:pt>
                <c:pt idx="3864">
                  <c:v>0.38640000000000002</c:v>
                </c:pt>
                <c:pt idx="3865">
                  <c:v>0.38650000000000001</c:v>
                </c:pt>
                <c:pt idx="3866">
                  <c:v>0.38659999999999994</c:v>
                </c:pt>
                <c:pt idx="3867">
                  <c:v>0.38670000000000004</c:v>
                </c:pt>
                <c:pt idx="3868">
                  <c:v>0.38679999999999998</c:v>
                </c:pt>
                <c:pt idx="3869">
                  <c:v>0.38689999999999997</c:v>
                </c:pt>
                <c:pt idx="3870">
                  <c:v>0.38700000000000001</c:v>
                </c:pt>
                <c:pt idx="3871">
                  <c:v>0.3871</c:v>
                </c:pt>
                <c:pt idx="3872">
                  <c:v>0.38719999999999999</c:v>
                </c:pt>
                <c:pt idx="3873">
                  <c:v>0.38729999999999998</c:v>
                </c:pt>
                <c:pt idx="3874">
                  <c:v>0.38740000000000002</c:v>
                </c:pt>
                <c:pt idx="3875">
                  <c:v>0.38750000000000001</c:v>
                </c:pt>
                <c:pt idx="3876">
                  <c:v>0.3876</c:v>
                </c:pt>
                <c:pt idx="3877">
                  <c:v>0.38770000000000004</c:v>
                </c:pt>
                <c:pt idx="3878">
                  <c:v>0.38780000000000003</c:v>
                </c:pt>
                <c:pt idx="3879">
                  <c:v>0.38789999999999997</c:v>
                </c:pt>
                <c:pt idx="3880">
                  <c:v>0.38799999999999996</c:v>
                </c:pt>
                <c:pt idx="3881">
                  <c:v>0.3881</c:v>
                </c:pt>
                <c:pt idx="3882">
                  <c:v>0.38819999999999999</c:v>
                </c:pt>
                <c:pt idx="3883">
                  <c:v>0.38829999999999998</c:v>
                </c:pt>
                <c:pt idx="3884">
                  <c:v>0.38840000000000002</c:v>
                </c:pt>
                <c:pt idx="3885">
                  <c:v>0.38850000000000001</c:v>
                </c:pt>
                <c:pt idx="3886">
                  <c:v>0.3886</c:v>
                </c:pt>
                <c:pt idx="3887">
                  <c:v>0.38869999999999999</c:v>
                </c:pt>
                <c:pt idx="3888">
                  <c:v>0.38880000000000003</c:v>
                </c:pt>
                <c:pt idx="3889">
                  <c:v>0.38890000000000002</c:v>
                </c:pt>
                <c:pt idx="3890">
                  <c:v>0.38900000000000001</c:v>
                </c:pt>
                <c:pt idx="3891">
                  <c:v>0.38909999999999995</c:v>
                </c:pt>
                <c:pt idx="3892">
                  <c:v>0.38919999999999999</c:v>
                </c:pt>
                <c:pt idx="3893">
                  <c:v>0.38929999999999998</c:v>
                </c:pt>
                <c:pt idx="3894">
                  <c:v>0.38939999999999997</c:v>
                </c:pt>
                <c:pt idx="3895">
                  <c:v>0.38950000000000001</c:v>
                </c:pt>
                <c:pt idx="3896">
                  <c:v>0.3896</c:v>
                </c:pt>
                <c:pt idx="3897">
                  <c:v>0.38969999999999999</c:v>
                </c:pt>
                <c:pt idx="3898">
                  <c:v>0.38979999999999998</c:v>
                </c:pt>
                <c:pt idx="3899">
                  <c:v>0.38990000000000002</c:v>
                </c:pt>
                <c:pt idx="3900">
                  <c:v>0.39</c:v>
                </c:pt>
                <c:pt idx="3901">
                  <c:v>0.3901</c:v>
                </c:pt>
                <c:pt idx="3902">
                  <c:v>0.39020000000000005</c:v>
                </c:pt>
                <c:pt idx="3903">
                  <c:v>0.39030000000000004</c:v>
                </c:pt>
                <c:pt idx="3904">
                  <c:v>0.39039999999999997</c:v>
                </c:pt>
                <c:pt idx="3905">
                  <c:v>0.39049999999999996</c:v>
                </c:pt>
                <c:pt idx="3906">
                  <c:v>0.3906</c:v>
                </c:pt>
                <c:pt idx="3907">
                  <c:v>0.39069999999999999</c:v>
                </c:pt>
                <c:pt idx="3908">
                  <c:v>0.39079999999999998</c:v>
                </c:pt>
                <c:pt idx="3909">
                  <c:v>0.39090000000000003</c:v>
                </c:pt>
                <c:pt idx="3910">
                  <c:v>0.39100000000000001</c:v>
                </c:pt>
                <c:pt idx="3911">
                  <c:v>0.3911</c:v>
                </c:pt>
                <c:pt idx="3912">
                  <c:v>0.39119999999999999</c:v>
                </c:pt>
                <c:pt idx="3913">
                  <c:v>0.39130000000000004</c:v>
                </c:pt>
                <c:pt idx="3914">
                  <c:v>0.39140000000000003</c:v>
                </c:pt>
                <c:pt idx="3915">
                  <c:v>0.39149999999999996</c:v>
                </c:pt>
                <c:pt idx="3916">
                  <c:v>0.39159999999999995</c:v>
                </c:pt>
                <c:pt idx="3917">
                  <c:v>0.39169999999999999</c:v>
                </c:pt>
                <c:pt idx="3918">
                  <c:v>0.39179999999999998</c:v>
                </c:pt>
                <c:pt idx="3919">
                  <c:v>0.39189999999999997</c:v>
                </c:pt>
                <c:pt idx="3920">
                  <c:v>0.39200000000000002</c:v>
                </c:pt>
                <c:pt idx="3921">
                  <c:v>0.3921</c:v>
                </c:pt>
                <c:pt idx="3922">
                  <c:v>0.39219999999999999</c:v>
                </c:pt>
                <c:pt idx="3923">
                  <c:v>0.39229999999999998</c:v>
                </c:pt>
                <c:pt idx="3924">
                  <c:v>0.39240000000000003</c:v>
                </c:pt>
                <c:pt idx="3925">
                  <c:v>0.39250000000000002</c:v>
                </c:pt>
                <c:pt idx="3926">
                  <c:v>0.3926</c:v>
                </c:pt>
                <c:pt idx="3927">
                  <c:v>0.39270000000000005</c:v>
                </c:pt>
                <c:pt idx="3928">
                  <c:v>0.39280000000000004</c:v>
                </c:pt>
                <c:pt idx="3929">
                  <c:v>0.39289999999999997</c:v>
                </c:pt>
                <c:pt idx="3930">
                  <c:v>0.39299999999999996</c:v>
                </c:pt>
                <c:pt idx="3931">
                  <c:v>0.3931</c:v>
                </c:pt>
                <c:pt idx="3932">
                  <c:v>0.39319999999999999</c:v>
                </c:pt>
                <c:pt idx="3933">
                  <c:v>0.39329999999999998</c:v>
                </c:pt>
                <c:pt idx="3934">
                  <c:v>0.39340000000000003</c:v>
                </c:pt>
                <c:pt idx="3935">
                  <c:v>0.39350000000000002</c:v>
                </c:pt>
                <c:pt idx="3936">
                  <c:v>0.39360000000000001</c:v>
                </c:pt>
                <c:pt idx="3937">
                  <c:v>0.39369999999999999</c:v>
                </c:pt>
                <c:pt idx="3938">
                  <c:v>0.39380000000000004</c:v>
                </c:pt>
                <c:pt idx="3939">
                  <c:v>0.39390000000000003</c:v>
                </c:pt>
                <c:pt idx="3940">
                  <c:v>0.39399999999999996</c:v>
                </c:pt>
                <c:pt idx="3941">
                  <c:v>0.39409999999999995</c:v>
                </c:pt>
                <c:pt idx="3942">
                  <c:v>0.39419999999999999</c:v>
                </c:pt>
                <c:pt idx="3943">
                  <c:v>0.39429999999999998</c:v>
                </c:pt>
                <c:pt idx="3944">
                  <c:v>0.39439999999999997</c:v>
                </c:pt>
                <c:pt idx="3945">
                  <c:v>0.39450000000000002</c:v>
                </c:pt>
                <c:pt idx="3946">
                  <c:v>0.39460000000000001</c:v>
                </c:pt>
                <c:pt idx="3947">
                  <c:v>0.3947</c:v>
                </c:pt>
                <c:pt idx="3948">
                  <c:v>0.39479999999999998</c:v>
                </c:pt>
                <c:pt idx="3949">
                  <c:v>0.39490000000000003</c:v>
                </c:pt>
                <c:pt idx="3950">
                  <c:v>0.39500000000000002</c:v>
                </c:pt>
                <c:pt idx="3951">
                  <c:v>0.39510000000000001</c:v>
                </c:pt>
                <c:pt idx="3952">
                  <c:v>0.39520000000000005</c:v>
                </c:pt>
                <c:pt idx="3953">
                  <c:v>0.39529999999999998</c:v>
                </c:pt>
                <c:pt idx="3954">
                  <c:v>0.39539999999999997</c:v>
                </c:pt>
                <c:pt idx="3955">
                  <c:v>0.39549999999999996</c:v>
                </c:pt>
                <c:pt idx="3956">
                  <c:v>0.39560000000000001</c:v>
                </c:pt>
                <c:pt idx="3957">
                  <c:v>0.3957</c:v>
                </c:pt>
                <c:pt idx="3958">
                  <c:v>0.39579999999999999</c:v>
                </c:pt>
                <c:pt idx="3959">
                  <c:v>0.39590000000000003</c:v>
                </c:pt>
                <c:pt idx="3960">
                  <c:v>0.39600000000000002</c:v>
                </c:pt>
                <c:pt idx="3961">
                  <c:v>0.39610000000000001</c:v>
                </c:pt>
                <c:pt idx="3962">
                  <c:v>0.3962</c:v>
                </c:pt>
                <c:pt idx="3963">
                  <c:v>0.39630000000000004</c:v>
                </c:pt>
                <c:pt idx="3964">
                  <c:v>0.39640000000000003</c:v>
                </c:pt>
                <c:pt idx="3965">
                  <c:v>0.39649999999999996</c:v>
                </c:pt>
                <c:pt idx="3966">
                  <c:v>0.39659999999999995</c:v>
                </c:pt>
                <c:pt idx="3967">
                  <c:v>0.3967</c:v>
                </c:pt>
                <c:pt idx="3968">
                  <c:v>0.39679999999999999</c:v>
                </c:pt>
                <c:pt idx="3969">
                  <c:v>0.39689999999999998</c:v>
                </c:pt>
                <c:pt idx="3970">
                  <c:v>0.39700000000000002</c:v>
                </c:pt>
                <c:pt idx="3971">
                  <c:v>0.39710000000000001</c:v>
                </c:pt>
                <c:pt idx="3972">
                  <c:v>0.3972</c:v>
                </c:pt>
                <c:pt idx="3973">
                  <c:v>0.39729999999999999</c:v>
                </c:pt>
                <c:pt idx="3974">
                  <c:v>0.39740000000000003</c:v>
                </c:pt>
                <c:pt idx="3975">
                  <c:v>0.39750000000000002</c:v>
                </c:pt>
                <c:pt idx="3976">
                  <c:v>0.39759999999999995</c:v>
                </c:pt>
                <c:pt idx="3977">
                  <c:v>0.39770000000000005</c:v>
                </c:pt>
                <c:pt idx="3978">
                  <c:v>0.39779999999999999</c:v>
                </c:pt>
                <c:pt idx="3979">
                  <c:v>0.39789999999999998</c:v>
                </c:pt>
                <c:pt idx="3980">
                  <c:v>0.39799999999999996</c:v>
                </c:pt>
                <c:pt idx="3981">
                  <c:v>0.39810000000000001</c:v>
                </c:pt>
                <c:pt idx="3982">
                  <c:v>0.3982</c:v>
                </c:pt>
                <c:pt idx="3983">
                  <c:v>0.39829999999999999</c:v>
                </c:pt>
                <c:pt idx="3984">
                  <c:v>0.39840000000000003</c:v>
                </c:pt>
                <c:pt idx="3985">
                  <c:v>0.39850000000000002</c:v>
                </c:pt>
                <c:pt idx="3986">
                  <c:v>0.39860000000000001</c:v>
                </c:pt>
                <c:pt idx="3987">
                  <c:v>0.3987</c:v>
                </c:pt>
                <c:pt idx="3988">
                  <c:v>0.39880000000000004</c:v>
                </c:pt>
                <c:pt idx="3989">
                  <c:v>0.39890000000000003</c:v>
                </c:pt>
                <c:pt idx="3990">
                  <c:v>0.39899999999999997</c:v>
                </c:pt>
                <c:pt idx="3991">
                  <c:v>0.39909999999999995</c:v>
                </c:pt>
                <c:pt idx="3992">
                  <c:v>0.3992</c:v>
                </c:pt>
                <c:pt idx="3993">
                  <c:v>0.39929999999999999</c:v>
                </c:pt>
                <c:pt idx="3994">
                  <c:v>0.39939999999999998</c:v>
                </c:pt>
                <c:pt idx="3995">
                  <c:v>0.39950000000000002</c:v>
                </c:pt>
                <c:pt idx="3996">
                  <c:v>0.39960000000000001</c:v>
                </c:pt>
                <c:pt idx="3997">
                  <c:v>0.3997</c:v>
                </c:pt>
                <c:pt idx="3998">
                  <c:v>0.39979999999999999</c:v>
                </c:pt>
                <c:pt idx="3999">
                  <c:v>0.39990000000000003</c:v>
                </c:pt>
                <c:pt idx="4000">
                  <c:v>0.4</c:v>
                </c:pt>
                <c:pt idx="4001">
                  <c:v>0.40009999999999996</c:v>
                </c:pt>
                <c:pt idx="4002">
                  <c:v>0.40020000000000006</c:v>
                </c:pt>
                <c:pt idx="4003">
                  <c:v>0.40029999999999999</c:v>
                </c:pt>
                <c:pt idx="4004">
                  <c:v>0.40039999999999998</c:v>
                </c:pt>
                <c:pt idx="4005">
                  <c:v>0.40049999999999997</c:v>
                </c:pt>
                <c:pt idx="4006">
                  <c:v>0.40060000000000001</c:v>
                </c:pt>
                <c:pt idx="4007">
                  <c:v>0.4007</c:v>
                </c:pt>
                <c:pt idx="4008">
                  <c:v>0.40079999999999999</c:v>
                </c:pt>
                <c:pt idx="4009">
                  <c:v>0.40090000000000003</c:v>
                </c:pt>
                <c:pt idx="4010">
                  <c:v>0.40100000000000002</c:v>
                </c:pt>
                <c:pt idx="4011">
                  <c:v>0.40110000000000001</c:v>
                </c:pt>
                <c:pt idx="4012">
                  <c:v>0.4012</c:v>
                </c:pt>
                <c:pt idx="4013">
                  <c:v>0.40130000000000005</c:v>
                </c:pt>
                <c:pt idx="4014">
                  <c:v>0.40139999999999998</c:v>
                </c:pt>
                <c:pt idx="4015">
                  <c:v>0.40149999999999997</c:v>
                </c:pt>
                <c:pt idx="4016">
                  <c:v>0.40159999999999996</c:v>
                </c:pt>
                <c:pt idx="4017">
                  <c:v>0.4017</c:v>
                </c:pt>
                <c:pt idx="4018">
                  <c:v>0.40179999999999999</c:v>
                </c:pt>
                <c:pt idx="4019">
                  <c:v>0.40189999999999998</c:v>
                </c:pt>
                <c:pt idx="4020">
                  <c:v>0.40200000000000002</c:v>
                </c:pt>
                <c:pt idx="4021">
                  <c:v>0.40210000000000001</c:v>
                </c:pt>
                <c:pt idx="4022">
                  <c:v>0.4022</c:v>
                </c:pt>
                <c:pt idx="4023">
                  <c:v>0.40229999999999999</c:v>
                </c:pt>
                <c:pt idx="4024">
                  <c:v>0.40240000000000004</c:v>
                </c:pt>
                <c:pt idx="4025">
                  <c:v>0.40250000000000002</c:v>
                </c:pt>
                <c:pt idx="4026">
                  <c:v>0.40259999999999996</c:v>
                </c:pt>
                <c:pt idx="4027">
                  <c:v>0.40270000000000006</c:v>
                </c:pt>
                <c:pt idx="4028">
                  <c:v>0.40279999999999999</c:v>
                </c:pt>
                <c:pt idx="4029">
                  <c:v>0.40289999999999998</c:v>
                </c:pt>
                <c:pt idx="4030">
                  <c:v>0.40299999999999997</c:v>
                </c:pt>
                <c:pt idx="4031">
                  <c:v>0.40310000000000001</c:v>
                </c:pt>
                <c:pt idx="4032">
                  <c:v>0.4032</c:v>
                </c:pt>
                <c:pt idx="4033">
                  <c:v>0.40329999999999999</c:v>
                </c:pt>
                <c:pt idx="4034">
                  <c:v>0.40340000000000004</c:v>
                </c:pt>
                <c:pt idx="4035">
                  <c:v>0.40350000000000003</c:v>
                </c:pt>
                <c:pt idx="4036">
                  <c:v>0.40360000000000001</c:v>
                </c:pt>
                <c:pt idx="4037">
                  <c:v>0.40369999999999995</c:v>
                </c:pt>
                <c:pt idx="4038">
                  <c:v>0.40380000000000005</c:v>
                </c:pt>
                <c:pt idx="4039">
                  <c:v>0.40389999999999998</c:v>
                </c:pt>
                <c:pt idx="4040">
                  <c:v>0.40399999999999997</c:v>
                </c:pt>
                <c:pt idx="4041">
                  <c:v>0.40409999999999996</c:v>
                </c:pt>
                <c:pt idx="4042">
                  <c:v>0.4042</c:v>
                </c:pt>
                <c:pt idx="4043">
                  <c:v>0.40429999999999999</c:v>
                </c:pt>
                <c:pt idx="4044">
                  <c:v>0.40439999999999998</c:v>
                </c:pt>
                <c:pt idx="4045">
                  <c:v>0.40450000000000003</c:v>
                </c:pt>
                <c:pt idx="4046">
                  <c:v>0.40460000000000002</c:v>
                </c:pt>
                <c:pt idx="4047">
                  <c:v>0.4047</c:v>
                </c:pt>
                <c:pt idx="4048">
                  <c:v>0.40479999999999999</c:v>
                </c:pt>
                <c:pt idx="4049">
                  <c:v>0.40490000000000004</c:v>
                </c:pt>
                <c:pt idx="4050">
                  <c:v>0.40500000000000003</c:v>
                </c:pt>
                <c:pt idx="4051">
                  <c:v>0.40509999999999996</c:v>
                </c:pt>
                <c:pt idx="4052">
                  <c:v>0.4052</c:v>
                </c:pt>
                <c:pt idx="4053">
                  <c:v>0.40529999999999999</c:v>
                </c:pt>
                <c:pt idx="4054">
                  <c:v>0.40539999999999998</c:v>
                </c:pt>
                <c:pt idx="4055">
                  <c:v>0.40549999999999997</c:v>
                </c:pt>
                <c:pt idx="4056">
                  <c:v>0.40560000000000002</c:v>
                </c:pt>
                <c:pt idx="4057">
                  <c:v>0.40570000000000001</c:v>
                </c:pt>
                <c:pt idx="4058">
                  <c:v>0.40579999999999999</c:v>
                </c:pt>
                <c:pt idx="4059">
                  <c:v>0.40590000000000004</c:v>
                </c:pt>
                <c:pt idx="4060">
                  <c:v>0.40600000000000003</c:v>
                </c:pt>
                <c:pt idx="4061">
                  <c:v>0.40610000000000002</c:v>
                </c:pt>
                <c:pt idx="4062">
                  <c:v>0.40619999999999995</c:v>
                </c:pt>
                <c:pt idx="4063">
                  <c:v>0.40630000000000005</c:v>
                </c:pt>
                <c:pt idx="4064">
                  <c:v>0.40639999999999998</c:v>
                </c:pt>
                <c:pt idx="4065">
                  <c:v>0.40649999999999997</c:v>
                </c:pt>
                <c:pt idx="4066">
                  <c:v>0.40659999999999996</c:v>
                </c:pt>
                <c:pt idx="4067">
                  <c:v>0.40670000000000001</c:v>
                </c:pt>
                <c:pt idx="4068">
                  <c:v>0.40679999999999999</c:v>
                </c:pt>
                <c:pt idx="4069">
                  <c:v>0.40689999999999998</c:v>
                </c:pt>
                <c:pt idx="4070">
                  <c:v>0.40700000000000003</c:v>
                </c:pt>
                <c:pt idx="4071">
                  <c:v>0.40710000000000002</c:v>
                </c:pt>
                <c:pt idx="4072">
                  <c:v>0.40720000000000001</c:v>
                </c:pt>
                <c:pt idx="4073">
                  <c:v>0.4073</c:v>
                </c:pt>
                <c:pt idx="4074">
                  <c:v>0.40740000000000004</c:v>
                </c:pt>
                <c:pt idx="4075">
                  <c:v>0.40749999999999997</c:v>
                </c:pt>
                <c:pt idx="4076">
                  <c:v>0.40759999999999996</c:v>
                </c:pt>
                <c:pt idx="4077">
                  <c:v>0.40770000000000001</c:v>
                </c:pt>
                <c:pt idx="4078">
                  <c:v>0.4078</c:v>
                </c:pt>
                <c:pt idx="4079">
                  <c:v>0.40789999999999998</c:v>
                </c:pt>
                <c:pt idx="4080">
                  <c:v>0.40799999999999997</c:v>
                </c:pt>
                <c:pt idx="4081">
                  <c:v>0.40810000000000002</c:v>
                </c:pt>
                <c:pt idx="4082">
                  <c:v>0.40820000000000001</c:v>
                </c:pt>
                <c:pt idx="4083">
                  <c:v>0.4083</c:v>
                </c:pt>
                <c:pt idx="4084">
                  <c:v>0.40840000000000004</c:v>
                </c:pt>
                <c:pt idx="4085">
                  <c:v>0.40850000000000003</c:v>
                </c:pt>
                <c:pt idx="4086">
                  <c:v>0.40860000000000002</c:v>
                </c:pt>
                <c:pt idx="4087">
                  <c:v>0.40869999999999995</c:v>
                </c:pt>
                <c:pt idx="4088">
                  <c:v>0.40880000000000005</c:v>
                </c:pt>
                <c:pt idx="4089">
                  <c:v>0.40889999999999999</c:v>
                </c:pt>
                <c:pt idx="4090">
                  <c:v>0.40899999999999997</c:v>
                </c:pt>
                <c:pt idx="4091">
                  <c:v>0.40909999999999996</c:v>
                </c:pt>
                <c:pt idx="4092">
                  <c:v>0.40920000000000001</c:v>
                </c:pt>
                <c:pt idx="4093">
                  <c:v>0.4093</c:v>
                </c:pt>
                <c:pt idx="4094">
                  <c:v>0.40939999999999999</c:v>
                </c:pt>
                <c:pt idx="4095">
                  <c:v>0.40950000000000003</c:v>
                </c:pt>
                <c:pt idx="4096">
                  <c:v>0.40960000000000002</c:v>
                </c:pt>
                <c:pt idx="4097">
                  <c:v>0.40970000000000001</c:v>
                </c:pt>
                <c:pt idx="4098">
                  <c:v>0.40979999999999994</c:v>
                </c:pt>
                <c:pt idx="4099">
                  <c:v>0.40990000000000004</c:v>
                </c:pt>
                <c:pt idx="4100">
                  <c:v>0.41</c:v>
                </c:pt>
                <c:pt idx="4101">
                  <c:v>0.41009999999999996</c:v>
                </c:pt>
                <c:pt idx="4102">
                  <c:v>0.41020000000000001</c:v>
                </c:pt>
                <c:pt idx="4103">
                  <c:v>0.4103</c:v>
                </c:pt>
                <c:pt idx="4104">
                  <c:v>0.41039999999999999</c:v>
                </c:pt>
                <c:pt idx="4105">
                  <c:v>0.41049999999999998</c:v>
                </c:pt>
                <c:pt idx="4106">
                  <c:v>0.41060000000000002</c:v>
                </c:pt>
                <c:pt idx="4107">
                  <c:v>0.41070000000000001</c:v>
                </c:pt>
                <c:pt idx="4108">
                  <c:v>0.4108</c:v>
                </c:pt>
                <c:pt idx="4109">
                  <c:v>0.41090000000000004</c:v>
                </c:pt>
                <c:pt idx="4110">
                  <c:v>0.41100000000000003</c:v>
                </c:pt>
                <c:pt idx="4111">
                  <c:v>0.41110000000000002</c:v>
                </c:pt>
                <c:pt idx="4112">
                  <c:v>0.41119999999999995</c:v>
                </c:pt>
                <c:pt idx="4113">
                  <c:v>0.4113</c:v>
                </c:pt>
                <c:pt idx="4114">
                  <c:v>0.41139999999999999</c:v>
                </c:pt>
                <c:pt idx="4115">
                  <c:v>0.41149999999999998</c:v>
                </c:pt>
                <c:pt idx="4116">
                  <c:v>0.41159999999999997</c:v>
                </c:pt>
                <c:pt idx="4117">
                  <c:v>0.41170000000000001</c:v>
                </c:pt>
                <c:pt idx="4118">
                  <c:v>0.4118</c:v>
                </c:pt>
                <c:pt idx="4119">
                  <c:v>0.41189999999999999</c:v>
                </c:pt>
                <c:pt idx="4120">
                  <c:v>0.41200000000000003</c:v>
                </c:pt>
                <c:pt idx="4121">
                  <c:v>0.41210000000000002</c:v>
                </c:pt>
                <c:pt idx="4122">
                  <c:v>0.41220000000000001</c:v>
                </c:pt>
                <c:pt idx="4123">
                  <c:v>0.41229999999999994</c:v>
                </c:pt>
                <c:pt idx="4124">
                  <c:v>0.41240000000000004</c:v>
                </c:pt>
                <c:pt idx="4125">
                  <c:v>0.41249999999999998</c:v>
                </c:pt>
                <c:pt idx="4126">
                  <c:v>0.41259999999999997</c:v>
                </c:pt>
                <c:pt idx="4127">
                  <c:v>0.41270000000000001</c:v>
                </c:pt>
                <c:pt idx="4128">
                  <c:v>0.4128</c:v>
                </c:pt>
                <c:pt idx="4129">
                  <c:v>0.41289999999999999</c:v>
                </c:pt>
                <c:pt idx="4130">
                  <c:v>0.41299999999999998</c:v>
                </c:pt>
                <c:pt idx="4131">
                  <c:v>0.41310000000000002</c:v>
                </c:pt>
                <c:pt idx="4132">
                  <c:v>0.41320000000000001</c:v>
                </c:pt>
                <c:pt idx="4133">
                  <c:v>0.4133</c:v>
                </c:pt>
                <c:pt idx="4134">
                  <c:v>0.41340000000000005</c:v>
                </c:pt>
                <c:pt idx="4135">
                  <c:v>0.41350000000000003</c:v>
                </c:pt>
                <c:pt idx="4136">
                  <c:v>0.41359999999999997</c:v>
                </c:pt>
                <c:pt idx="4137">
                  <c:v>0.41369999999999996</c:v>
                </c:pt>
                <c:pt idx="4138">
                  <c:v>0.4138</c:v>
                </c:pt>
                <c:pt idx="4139">
                  <c:v>0.41389999999999999</c:v>
                </c:pt>
                <c:pt idx="4140">
                  <c:v>0.41399999999999998</c:v>
                </c:pt>
                <c:pt idx="4141">
                  <c:v>0.41409999999999997</c:v>
                </c:pt>
                <c:pt idx="4142">
                  <c:v>0.41420000000000001</c:v>
                </c:pt>
                <c:pt idx="4143">
                  <c:v>0.4143</c:v>
                </c:pt>
                <c:pt idx="4144">
                  <c:v>0.41439999999999999</c:v>
                </c:pt>
                <c:pt idx="4145">
                  <c:v>0.41450000000000004</c:v>
                </c:pt>
                <c:pt idx="4146">
                  <c:v>0.41460000000000002</c:v>
                </c:pt>
                <c:pt idx="4147">
                  <c:v>0.41470000000000001</c:v>
                </c:pt>
                <c:pt idx="4148">
                  <c:v>0.41479999999999995</c:v>
                </c:pt>
                <c:pt idx="4149">
                  <c:v>0.41490000000000005</c:v>
                </c:pt>
                <c:pt idx="4150">
                  <c:v>0.41499999999999998</c:v>
                </c:pt>
                <c:pt idx="4151">
                  <c:v>0.41509999999999997</c:v>
                </c:pt>
                <c:pt idx="4152">
                  <c:v>0.41520000000000001</c:v>
                </c:pt>
                <c:pt idx="4153">
                  <c:v>0.4153</c:v>
                </c:pt>
                <c:pt idx="4154">
                  <c:v>0.41539999999999999</c:v>
                </c:pt>
                <c:pt idx="4155">
                  <c:v>0.41549999999999998</c:v>
                </c:pt>
                <c:pt idx="4156">
                  <c:v>0.41560000000000002</c:v>
                </c:pt>
                <c:pt idx="4157">
                  <c:v>0.41570000000000001</c:v>
                </c:pt>
                <c:pt idx="4158">
                  <c:v>0.4158</c:v>
                </c:pt>
                <c:pt idx="4159">
                  <c:v>0.41590000000000005</c:v>
                </c:pt>
                <c:pt idx="4160">
                  <c:v>0.41600000000000004</c:v>
                </c:pt>
                <c:pt idx="4161">
                  <c:v>0.41609999999999997</c:v>
                </c:pt>
                <c:pt idx="4162">
                  <c:v>0.41619999999999996</c:v>
                </c:pt>
                <c:pt idx="4163">
                  <c:v>0.4163</c:v>
                </c:pt>
                <c:pt idx="4164">
                  <c:v>0.41639999999999999</c:v>
                </c:pt>
                <c:pt idx="4165">
                  <c:v>0.41649999999999998</c:v>
                </c:pt>
                <c:pt idx="4166">
                  <c:v>0.41659999999999997</c:v>
                </c:pt>
                <c:pt idx="4167">
                  <c:v>0.41670000000000001</c:v>
                </c:pt>
                <c:pt idx="4168">
                  <c:v>0.4168</c:v>
                </c:pt>
                <c:pt idx="4169">
                  <c:v>0.41689999999999999</c:v>
                </c:pt>
                <c:pt idx="4170">
                  <c:v>0.41700000000000004</c:v>
                </c:pt>
                <c:pt idx="4171">
                  <c:v>0.41710000000000003</c:v>
                </c:pt>
                <c:pt idx="4172">
                  <c:v>0.41720000000000002</c:v>
                </c:pt>
                <c:pt idx="4173">
                  <c:v>0.41729999999999995</c:v>
                </c:pt>
                <c:pt idx="4174">
                  <c:v>0.41739999999999999</c:v>
                </c:pt>
                <c:pt idx="4175">
                  <c:v>0.41749999999999998</c:v>
                </c:pt>
                <c:pt idx="4176">
                  <c:v>0.41759999999999997</c:v>
                </c:pt>
                <c:pt idx="4177">
                  <c:v>0.41770000000000002</c:v>
                </c:pt>
                <c:pt idx="4178">
                  <c:v>0.4178</c:v>
                </c:pt>
                <c:pt idx="4179">
                  <c:v>0.41789999999999999</c:v>
                </c:pt>
                <c:pt idx="4180">
                  <c:v>0.41799999999999998</c:v>
                </c:pt>
                <c:pt idx="4181">
                  <c:v>0.41810000000000003</c:v>
                </c:pt>
                <c:pt idx="4182">
                  <c:v>0.41820000000000002</c:v>
                </c:pt>
                <c:pt idx="4183">
                  <c:v>0.41830000000000001</c:v>
                </c:pt>
                <c:pt idx="4184">
                  <c:v>0.41840000000000005</c:v>
                </c:pt>
                <c:pt idx="4185">
                  <c:v>0.41850000000000004</c:v>
                </c:pt>
                <c:pt idx="4186">
                  <c:v>0.41859999999999997</c:v>
                </c:pt>
                <c:pt idx="4187">
                  <c:v>0.41869999999999996</c:v>
                </c:pt>
                <c:pt idx="4188">
                  <c:v>0.41880000000000001</c:v>
                </c:pt>
                <c:pt idx="4189">
                  <c:v>0.41889999999999999</c:v>
                </c:pt>
                <c:pt idx="4190">
                  <c:v>0.41899999999999998</c:v>
                </c:pt>
                <c:pt idx="4191">
                  <c:v>0.41909999999999997</c:v>
                </c:pt>
                <c:pt idx="4192">
                  <c:v>0.41920000000000002</c:v>
                </c:pt>
                <c:pt idx="4193">
                  <c:v>0.41930000000000001</c:v>
                </c:pt>
                <c:pt idx="4194">
                  <c:v>0.4194</c:v>
                </c:pt>
                <c:pt idx="4195">
                  <c:v>0.41950000000000004</c:v>
                </c:pt>
                <c:pt idx="4196">
                  <c:v>0.41960000000000003</c:v>
                </c:pt>
                <c:pt idx="4197">
                  <c:v>0.41969999999999996</c:v>
                </c:pt>
                <c:pt idx="4198">
                  <c:v>0.41979999999999995</c:v>
                </c:pt>
                <c:pt idx="4199">
                  <c:v>0.4199</c:v>
                </c:pt>
                <c:pt idx="4200">
                  <c:v>0.42</c:v>
                </c:pt>
                <c:pt idx="4201">
                  <c:v>0.42009999999999997</c:v>
                </c:pt>
                <c:pt idx="4202">
                  <c:v>0.42020000000000002</c:v>
                </c:pt>
                <c:pt idx="4203">
                  <c:v>0.42030000000000001</c:v>
                </c:pt>
                <c:pt idx="4204">
                  <c:v>0.4204</c:v>
                </c:pt>
                <c:pt idx="4205">
                  <c:v>0.42049999999999998</c:v>
                </c:pt>
                <c:pt idx="4206">
                  <c:v>0.42060000000000003</c:v>
                </c:pt>
                <c:pt idx="4207">
                  <c:v>0.42070000000000002</c:v>
                </c:pt>
                <c:pt idx="4208">
                  <c:v>0.42080000000000001</c:v>
                </c:pt>
                <c:pt idx="4209">
                  <c:v>0.42090000000000005</c:v>
                </c:pt>
                <c:pt idx="4210">
                  <c:v>0.42100000000000004</c:v>
                </c:pt>
                <c:pt idx="4211">
                  <c:v>0.42109999999999997</c:v>
                </c:pt>
                <c:pt idx="4212">
                  <c:v>0.42119999999999996</c:v>
                </c:pt>
                <c:pt idx="4213">
                  <c:v>0.42130000000000001</c:v>
                </c:pt>
                <c:pt idx="4214">
                  <c:v>0.4214</c:v>
                </c:pt>
                <c:pt idx="4215">
                  <c:v>0.42149999999999999</c:v>
                </c:pt>
                <c:pt idx="4216">
                  <c:v>0.42159999999999997</c:v>
                </c:pt>
                <c:pt idx="4217">
                  <c:v>0.42170000000000002</c:v>
                </c:pt>
                <c:pt idx="4218">
                  <c:v>0.42180000000000001</c:v>
                </c:pt>
                <c:pt idx="4219">
                  <c:v>0.4219</c:v>
                </c:pt>
                <c:pt idx="4220">
                  <c:v>0.42200000000000004</c:v>
                </c:pt>
                <c:pt idx="4221">
                  <c:v>0.42210000000000003</c:v>
                </c:pt>
                <c:pt idx="4222">
                  <c:v>0.42219999999999996</c:v>
                </c:pt>
                <c:pt idx="4223">
                  <c:v>0.42229999999999995</c:v>
                </c:pt>
                <c:pt idx="4224">
                  <c:v>0.4224</c:v>
                </c:pt>
                <c:pt idx="4225">
                  <c:v>0.42249999999999999</c:v>
                </c:pt>
                <c:pt idx="4226">
                  <c:v>0.42259999999999998</c:v>
                </c:pt>
                <c:pt idx="4227">
                  <c:v>0.42270000000000002</c:v>
                </c:pt>
                <c:pt idx="4228">
                  <c:v>0.42280000000000001</c:v>
                </c:pt>
                <c:pt idx="4229">
                  <c:v>0.4229</c:v>
                </c:pt>
                <c:pt idx="4230">
                  <c:v>0.42299999999999999</c:v>
                </c:pt>
                <c:pt idx="4231">
                  <c:v>0.42310000000000003</c:v>
                </c:pt>
                <c:pt idx="4232">
                  <c:v>0.42320000000000002</c:v>
                </c:pt>
                <c:pt idx="4233">
                  <c:v>0.42330000000000001</c:v>
                </c:pt>
                <c:pt idx="4234">
                  <c:v>0.42340000000000005</c:v>
                </c:pt>
                <c:pt idx="4235">
                  <c:v>0.42349999999999999</c:v>
                </c:pt>
                <c:pt idx="4236">
                  <c:v>0.42359999999999998</c:v>
                </c:pt>
                <c:pt idx="4237">
                  <c:v>0.42369999999999997</c:v>
                </c:pt>
                <c:pt idx="4238">
                  <c:v>0.42380000000000001</c:v>
                </c:pt>
                <c:pt idx="4239">
                  <c:v>0.4239</c:v>
                </c:pt>
                <c:pt idx="4240">
                  <c:v>0.42399999999999999</c:v>
                </c:pt>
                <c:pt idx="4241">
                  <c:v>0.42409999999999998</c:v>
                </c:pt>
                <c:pt idx="4242">
                  <c:v>0.42420000000000002</c:v>
                </c:pt>
                <c:pt idx="4243">
                  <c:v>0.42430000000000001</c:v>
                </c:pt>
                <c:pt idx="4244">
                  <c:v>0.4244</c:v>
                </c:pt>
                <c:pt idx="4245">
                  <c:v>0.42450000000000004</c:v>
                </c:pt>
                <c:pt idx="4246">
                  <c:v>0.42460000000000003</c:v>
                </c:pt>
                <c:pt idx="4247">
                  <c:v>0.42469999999999997</c:v>
                </c:pt>
                <c:pt idx="4248">
                  <c:v>0.42479999999999996</c:v>
                </c:pt>
                <c:pt idx="4249">
                  <c:v>0.4249</c:v>
                </c:pt>
                <c:pt idx="4250">
                  <c:v>0.42499999999999999</c:v>
                </c:pt>
                <c:pt idx="4251">
                  <c:v>0.42509999999999998</c:v>
                </c:pt>
                <c:pt idx="4252">
                  <c:v>0.42520000000000002</c:v>
                </c:pt>
                <c:pt idx="4253">
                  <c:v>0.42530000000000001</c:v>
                </c:pt>
                <c:pt idx="4254">
                  <c:v>0.4254</c:v>
                </c:pt>
                <c:pt idx="4255">
                  <c:v>0.42549999999999999</c:v>
                </c:pt>
                <c:pt idx="4256">
                  <c:v>0.42560000000000003</c:v>
                </c:pt>
                <c:pt idx="4257">
                  <c:v>0.42570000000000002</c:v>
                </c:pt>
                <c:pt idx="4258">
                  <c:v>0.42579999999999996</c:v>
                </c:pt>
                <c:pt idx="4259">
                  <c:v>0.42590000000000006</c:v>
                </c:pt>
                <c:pt idx="4260">
                  <c:v>0.42599999999999999</c:v>
                </c:pt>
                <c:pt idx="4261">
                  <c:v>0.42609999999999998</c:v>
                </c:pt>
                <c:pt idx="4262">
                  <c:v>0.42619999999999997</c:v>
                </c:pt>
                <c:pt idx="4263">
                  <c:v>0.42630000000000001</c:v>
                </c:pt>
                <c:pt idx="4264">
                  <c:v>0.4264</c:v>
                </c:pt>
                <c:pt idx="4265">
                  <c:v>0.42649999999999999</c:v>
                </c:pt>
                <c:pt idx="4266">
                  <c:v>0.42659999999999998</c:v>
                </c:pt>
                <c:pt idx="4267">
                  <c:v>0.42670000000000002</c:v>
                </c:pt>
                <c:pt idx="4268">
                  <c:v>0.42680000000000001</c:v>
                </c:pt>
                <c:pt idx="4269">
                  <c:v>0.4269</c:v>
                </c:pt>
                <c:pt idx="4270">
                  <c:v>0.42700000000000005</c:v>
                </c:pt>
                <c:pt idx="4271">
                  <c:v>0.42710000000000004</c:v>
                </c:pt>
                <c:pt idx="4272">
                  <c:v>0.42719999999999997</c:v>
                </c:pt>
                <c:pt idx="4273">
                  <c:v>0.42729999999999996</c:v>
                </c:pt>
                <c:pt idx="4274">
                  <c:v>0.4274</c:v>
                </c:pt>
                <c:pt idx="4275">
                  <c:v>0.42749999999999999</c:v>
                </c:pt>
                <c:pt idx="4276">
                  <c:v>0.42759999999999998</c:v>
                </c:pt>
                <c:pt idx="4277">
                  <c:v>0.42770000000000002</c:v>
                </c:pt>
                <c:pt idx="4278">
                  <c:v>0.42780000000000001</c:v>
                </c:pt>
                <c:pt idx="4279">
                  <c:v>0.4279</c:v>
                </c:pt>
                <c:pt idx="4280">
                  <c:v>0.42799999999999999</c:v>
                </c:pt>
                <c:pt idx="4281">
                  <c:v>0.42810000000000004</c:v>
                </c:pt>
                <c:pt idx="4282">
                  <c:v>0.42820000000000003</c:v>
                </c:pt>
                <c:pt idx="4283">
                  <c:v>0.42829999999999996</c:v>
                </c:pt>
                <c:pt idx="4284">
                  <c:v>0.42840000000000006</c:v>
                </c:pt>
                <c:pt idx="4285">
                  <c:v>0.42849999999999999</c:v>
                </c:pt>
                <c:pt idx="4286">
                  <c:v>0.42859999999999998</c:v>
                </c:pt>
                <c:pt idx="4287">
                  <c:v>0.42869999999999997</c:v>
                </c:pt>
                <c:pt idx="4288">
                  <c:v>0.42880000000000001</c:v>
                </c:pt>
                <c:pt idx="4289">
                  <c:v>0.4289</c:v>
                </c:pt>
                <c:pt idx="4290">
                  <c:v>0.42899999999999999</c:v>
                </c:pt>
                <c:pt idx="4291">
                  <c:v>0.42909999999999998</c:v>
                </c:pt>
                <c:pt idx="4292">
                  <c:v>0.42920000000000003</c:v>
                </c:pt>
                <c:pt idx="4293">
                  <c:v>0.42930000000000001</c:v>
                </c:pt>
                <c:pt idx="4294">
                  <c:v>0.4294</c:v>
                </c:pt>
                <c:pt idx="4295">
                  <c:v>0.42950000000000005</c:v>
                </c:pt>
                <c:pt idx="4296">
                  <c:v>0.42959999999999998</c:v>
                </c:pt>
                <c:pt idx="4297">
                  <c:v>0.42969999999999997</c:v>
                </c:pt>
                <c:pt idx="4298">
                  <c:v>0.42979999999999996</c:v>
                </c:pt>
                <c:pt idx="4299">
                  <c:v>0.4299</c:v>
                </c:pt>
                <c:pt idx="4300">
                  <c:v>0.43</c:v>
                </c:pt>
                <c:pt idx="4301">
                  <c:v>0.43009999999999998</c:v>
                </c:pt>
                <c:pt idx="4302">
                  <c:v>0.43020000000000003</c:v>
                </c:pt>
                <c:pt idx="4303">
                  <c:v>0.43030000000000002</c:v>
                </c:pt>
                <c:pt idx="4304">
                  <c:v>0.4304</c:v>
                </c:pt>
                <c:pt idx="4305">
                  <c:v>0.43049999999999999</c:v>
                </c:pt>
                <c:pt idx="4306">
                  <c:v>0.43060000000000004</c:v>
                </c:pt>
                <c:pt idx="4307">
                  <c:v>0.43070000000000003</c:v>
                </c:pt>
                <c:pt idx="4308">
                  <c:v>0.43079999999999996</c:v>
                </c:pt>
                <c:pt idx="4309">
                  <c:v>0.43090000000000006</c:v>
                </c:pt>
                <c:pt idx="4310">
                  <c:v>0.43099999999999999</c:v>
                </c:pt>
                <c:pt idx="4311">
                  <c:v>0.43109999999999998</c:v>
                </c:pt>
                <c:pt idx="4312">
                  <c:v>0.43119999999999997</c:v>
                </c:pt>
                <c:pt idx="4313">
                  <c:v>0.43130000000000002</c:v>
                </c:pt>
                <c:pt idx="4314">
                  <c:v>0.43140000000000001</c:v>
                </c:pt>
                <c:pt idx="4315">
                  <c:v>0.43149999999999999</c:v>
                </c:pt>
                <c:pt idx="4316">
                  <c:v>0.43159999999999998</c:v>
                </c:pt>
                <c:pt idx="4317">
                  <c:v>0.43170000000000003</c:v>
                </c:pt>
                <c:pt idx="4318">
                  <c:v>0.43180000000000002</c:v>
                </c:pt>
                <c:pt idx="4319">
                  <c:v>0.43189999999999995</c:v>
                </c:pt>
                <c:pt idx="4320">
                  <c:v>0.43200000000000005</c:v>
                </c:pt>
                <c:pt idx="4321">
                  <c:v>0.43209999999999998</c:v>
                </c:pt>
                <c:pt idx="4322">
                  <c:v>0.43219999999999997</c:v>
                </c:pt>
                <c:pt idx="4323">
                  <c:v>0.43229999999999996</c:v>
                </c:pt>
                <c:pt idx="4324">
                  <c:v>0.43240000000000001</c:v>
                </c:pt>
                <c:pt idx="4325">
                  <c:v>0.4325</c:v>
                </c:pt>
                <c:pt idx="4326">
                  <c:v>0.43259999999999998</c:v>
                </c:pt>
                <c:pt idx="4327">
                  <c:v>0.43270000000000003</c:v>
                </c:pt>
                <c:pt idx="4328">
                  <c:v>0.43280000000000002</c:v>
                </c:pt>
                <c:pt idx="4329">
                  <c:v>0.43290000000000001</c:v>
                </c:pt>
                <c:pt idx="4330">
                  <c:v>0.433</c:v>
                </c:pt>
                <c:pt idx="4331">
                  <c:v>0.43310000000000004</c:v>
                </c:pt>
                <c:pt idx="4332">
                  <c:v>0.43320000000000003</c:v>
                </c:pt>
                <c:pt idx="4333">
                  <c:v>0.43329999999999996</c:v>
                </c:pt>
                <c:pt idx="4334">
                  <c:v>0.43340000000000001</c:v>
                </c:pt>
                <c:pt idx="4335">
                  <c:v>0.4335</c:v>
                </c:pt>
                <c:pt idx="4336">
                  <c:v>0.43359999999999999</c:v>
                </c:pt>
                <c:pt idx="4337">
                  <c:v>0.43369999999999997</c:v>
                </c:pt>
                <c:pt idx="4338">
                  <c:v>0.43380000000000002</c:v>
                </c:pt>
                <c:pt idx="4339">
                  <c:v>0.43390000000000001</c:v>
                </c:pt>
                <c:pt idx="4340">
                  <c:v>0.434</c:v>
                </c:pt>
                <c:pt idx="4341">
                  <c:v>0.43409999999999999</c:v>
                </c:pt>
                <c:pt idx="4342">
                  <c:v>0.43420000000000003</c:v>
                </c:pt>
                <c:pt idx="4343">
                  <c:v>0.43430000000000002</c:v>
                </c:pt>
                <c:pt idx="4344">
                  <c:v>0.43439999999999995</c:v>
                </c:pt>
                <c:pt idx="4345">
                  <c:v>0.43450000000000005</c:v>
                </c:pt>
                <c:pt idx="4346">
                  <c:v>0.43459999999999999</c:v>
                </c:pt>
                <c:pt idx="4347">
                  <c:v>0.43469999999999998</c:v>
                </c:pt>
                <c:pt idx="4348">
                  <c:v>0.43479999999999996</c:v>
                </c:pt>
                <c:pt idx="4349">
                  <c:v>0.43490000000000001</c:v>
                </c:pt>
                <c:pt idx="4350">
                  <c:v>0.435</c:v>
                </c:pt>
                <c:pt idx="4351">
                  <c:v>0.43509999999999999</c:v>
                </c:pt>
                <c:pt idx="4352">
                  <c:v>0.43520000000000003</c:v>
                </c:pt>
                <c:pt idx="4353">
                  <c:v>0.43530000000000002</c:v>
                </c:pt>
                <c:pt idx="4354">
                  <c:v>0.43540000000000001</c:v>
                </c:pt>
                <c:pt idx="4355">
                  <c:v>0.4355</c:v>
                </c:pt>
                <c:pt idx="4356">
                  <c:v>0.43560000000000004</c:v>
                </c:pt>
                <c:pt idx="4357">
                  <c:v>0.43569999999999998</c:v>
                </c:pt>
                <c:pt idx="4358">
                  <c:v>0.43579999999999997</c:v>
                </c:pt>
                <c:pt idx="4359">
                  <c:v>0.43590000000000001</c:v>
                </c:pt>
                <c:pt idx="4360">
                  <c:v>0.436</c:v>
                </c:pt>
                <c:pt idx="4361">
                  <c:v>0.43609999999999999</c:v>
                </c:pt>
                <c:pt idx="4362">
                  <c:v>0.43619999999999998</c:v>
                </c:pt>
                <c:pt idx="4363">
                  <c:v>0.43630000000000002</c:v>
                </c:pt>
                <c:pt idx="4364">
                  <c:v>0.43640000000000001</c:v>
                </c:pt>
                <c:pt idx="4365">
                  <c:v>0.4365</c:v>
                </c:pt>
                <c:pt idx="4366">
                  <c:v>0.43659999999999999</c:v>
                </c:pt>
                <c:pt idx="4367">
                  <c:v>0.43670000000000003</c:v>
                </c:pt>
                <c:pt idx="4368">
                  <c:v>0.43680000000000002</c:v>
                </c:pt>
                <c:pt idx="4369">
                  <c:v>0.43689999999999996</c:v>
                </c:pt>
                <c:pt idx="4370">
                  <c:v>0.43700000000000006</c:v>
                </c:pt>
                <c:pt idx="4371">
                  <c:v>0.43709999999999999</c:v>
                </c:pt>
                <c:pt idx="4372">
                  <c:v>0.43719999999999998</c:v>
                </c:pt>
                <c:pt idx="4373">
                  <c:v>0.43729999999999997</c:v>
                </c:pt>
                <c:pt idx="4374">
                  <c:v>0.43740000000000001</c:v>
                </c:pt>
                <c:pt idx="4375">
                  <c:v>0.4375</c:v>
                </c:pt>
                <c:pt idx="4376">
                  <c:v>0.43759999999999999</c:v>
                </c:pt>
                <c:pt idx="4377">
                  <c:v>0.43770000000000003</c:v>
                </c:pt>
                <c:pt idx="4378">
                  <c:v>0.43780000000000002</c:v>
                </c:pt>
                <c:pt idx="4379">
                  <c:v>0.43790000000000001</c:v>
                </c:pt>
                <c:pt idx="4380">
                  <c:v>0.43799999999999994</c:v>
                </c:pt>
                <c:pt idx="4381">
                  <c:v>0.43810000000000004</c:v>
                </c:pt>
                <c:pt idx="4382">
                  <c:v>0.43819999999999998</c:v>
                </c:pt>
                <c:pt idx="4383">
                  <c:v>0.43829999999999997</c:v>
                </c:pt>
                <c:pt idx="4384">
                  <c:v>0.43840000000000001</c:v>
                </c:pt>
                <c:pt idx="4385">
                  <c:v>0.4385</c:v>
                </c:pt>
                <c:pt idx="4386">
                  <c:v>0.43859999999999999</c:v>
                </c:pt>
                <c:pt idx="4387">
                  <c:v>0.43869999999999998</c:v>
                </c:pt>
                <c:pt idx="4388">
                  <c:v>0.43880000000000002</c:v>
                </c:pt>
                <c:pt idx="4389">
                  <c:v>0.43890000000000001</c:v>
                </c:pt>
                <c:pt idx="4390">
                  <c:v>0.439</c:v>
                </c:pt>
                <c:pt idx="4391">
                  <c:v>0.43909999999999999</c:v>
                </c:pt>
                <c:pt idx="4392">
                  <c:v>0.43920000000000003</c:v>
                </c:pt>
                <c:pt idx="4393">
                  <c:v>0.43930000000000002</c:v>
                </c:pt>
                <c:pt idx="4394">
                  <c:v>0.43939999999999996</c:v>
                </c:pt>
                <c:pt idx="4395">
                  <c:v>0.4395</c:v>
                </c:pt>
                <c:pt idx="4396">
                  <c:v>0.43959999999999999</c:v>
                </c:pt>
                <c:pt idx="4397">
                  <c:v>0.43969999999999998</c:v>
                </c:pt>
                <c:pt idx="4398">
                  <c:v>0.43979999999999997</c:v>
                </c:pt>
                <c:pt idx="4399">
                  <c:v>0.43990000000000001</c:v>
                </c:pt>
                <c:pt idx="4400">
                  <c:v>0.44</c:v>
                </c:pt>
                <c:pt idx="4401">
                  <c:v>0.44009999999999999</c:v>
                </c:pt>
                <c:pt idx="4402">
                  <c:v>0.44020000000000004</c:v>
                </c:pt>
                <c:pt idx="4403">
                  <c:v>0.44030000000000002</c:v>
                </c:pt>
                <c:pt idx="4404">
                  <c:v>0.44040000000000001</c:v>
                </c:pt>
                <c:pt idx="4405">
                  <c:v>0.44049999999999995</c:v>
                </c:pt>
                <c:pt idx="4406">
                  <c:v>0.44060000000000005</c:v>
                </c:pt>
                <c:pt idx="4407">
                  <c:v>0.44069999999999998</c:v>
                </c:pt>
                <c:pt idx="4408">
                  <c:v>0.44079999999999997</c:v>
                </c:pt>
                <c:pt idx="4409">
                  <c:v>0.44090000000000001</c:v>
                </c:pt>
                <c:pt idx="4410">
                  <c:v>0.441</c:v>
                </c:pt>
                <c:pt idx="4411">
                  <c:v>0.44109999999999999</c:v>
                </c:pt>
                <c:pt idx="4412">
                  <c:v>0.44119999999999998</c:v>
                </c:pt>
                <c:pt idx="4413">
                  <c:v>0.44130000000000003</c:v>
                </c:pt>
                <c:pt idx="4414">
                  <c:v>0.44140000000000001</c:v>
                </c:pt>
                <c:pt idx="4415">
                  <c:v>0.4415</c:v>
                </c:pt>
                <c:pt idx="4416">
                  <c:v>0.44159999999999999</c:v>
                </c:pt>
                <c:pt idx="4417">
                  <c:v>0.44170000000000004</c:v>
                </c:pt>
                <c:pt idx="4418">
                  <c:v>0.44179999999999997</c:v>
                </c:pt>
                <c:pt idx="4419">
                  <c:v>0.44189999999999996</c:v>
                </c:pt>
                <c:pt idx="4420">
                  <c:v>0.442</c:v>
                </c:pt>
                <c:pt idx="4421">
                  <c:v>0.44209999999999999</c:v>
                </c:pt>
                <c:pt idx="4422">
                  <c:v>0.44219999999999998</c:v>
                </c:pt>
                <c:pt idx="4423">
                  <c:v>0.44229999999999997</c:v>
                </c:pt>
                <c:pt idx="4424">
                  <c:v>0.44240000000000002</c:v>
                </c:pt>
                <c:pt idx="4425">
                  <c:v>0.4425</c:v>
                </c:pt>
                <c:pt idx="4426">
                  <c:v>0.44259999999999999</c:v>
                </c:pt>
                <c:pt idx="4427">
                  <c:v>0.44270000000000004</c:v>
                </c:pt>
                <c:pt idx="4428">
                  <c:v>0.44280000000000003</c:v>
                </c:pt>
                <c:pt idx="4429">
                  <c:v>0.44290000000000002</c:v>
                </c:pt>
                <c:pt idx="4430">
                  <c:v>0.44299999999999995</c:v>
                </c:pt>
                <c:pt idx="4431">
                  <c:v>0.44310000000000005</c:v>
                </c:pt>
                <c:pt idx="4432">
                  <c:v>0.44319999999999998</c:v>
                </c:pt>
                <c:pt idx="4433">
                  <c:v>0.44329999999999997</c:v>
                </c:pt>
                <c:pt idx="4434">
                  <c:v>0.44340000000000002</c:v>
                </c:pt>
                <c:pt idx="4435">
                  <c:v>0.44350000000000001</c:v>
                </c:pt>
                <c:pt idx="4436">
                  <c:v>0.44359999999999999</c:v>
                </c:pt>
                <c:pt idx="4437">
                  <c:v>0.44369999999999998</c:v>
                </c:pt>
                <c:pt idx="4438">
                  <c:v>0.44380000000000003</c:v>
                </c:pt>
                <c:pt idx="4439">
                  <c:v>0.44390000000000002</c:v>
                </c:pt>
                <c:pt idx="4440">
                  <c:v>0.44400000000000001</c:v>
                </c:pt>
                <c:pt idx="4441">
                  <c:v>0.44409999999999994</c:v>
                </c:pt>
                <c:pt idx="4442">
                  <c:v>0.44420000000000004</c:v>
                </c:pt>
                <c:pt idx="4443">
                  <c:v>0.44429999999999997</c:v>
                </c:pt>
                <c:pt idx="4444">
                  <c:v>0.44439999999999996</c:v>
                </c:pt>
                <c:pt idx="4445">
                  <c:v>0.44450000000000001</c:v>
                </c:pt>
                <c:pt idx="4446">
                  <c:v>0.4446</c:v>
                </c:pt>
                <c:pt idx="4447">
                  <c:v>0.44469999999999998</c:v>
                </c:pt>
                <c:pt idx="4448">
                  <c:v>0.44479999999999997</c:v>
                </c:pt>
                <c:pt idx="4449">
                  <c:v>0.44490000000000002</c:v>
                </c:pt>
                <c:pt idx="4450">
                  <c:v>0.44500000000000001</c:v>
                </c:pt>
                <c:pt idx="4451">
                  <c:v>0.4451</c:v>
                </c:pt>
                <c:pt idx="4452">
                  <c:v>0.44520000000000004</c:v>
                </c:pt>
                <c:pt idx="4453">
                  <c:v>0.44530000000000003</c:v>
                </c:pt>
                <c:pt idx="4454">
                  <c:v>0.44540000000000002</c:v>
                </c:pt>
                <c:pt idx="4455">
                  <c:v>0.44549999999999995</c:v>
                </c:pt>
                <c:pt idx="4456">
                  <c:v>0.4456</c:v>
                </c:pt>
                <c:pt idx="4457">
                  <c:v>0.44569999999999999</c:v>
                </c:pt>
                <c:pt idx="4458">
                  <c:v>0.44579999999999997</c:v>
                </c:pt>
                <c:pt idx="4459">
                  <c:v>0.44590000000000002</c:v>
                </c:pt>
                <c:pt idx="4460">
                  <c:v>0.44600000000000001</c:v>
                </c:pt>
                <c:pt idx="4461">
                  <c:v>0.4461</c:v>
                </c:pt>
                <c:pt idx="4462">
                  <c:v>0.44619999999999999</c:v>
                </c:pt>
                <c:pt idx="4463">
                  <c:v>0.44630000000000003</c:v>
                </c:pt>
                <c:pt idx="4464">
                  <c:v>0.44640000000000002</c:v>
                </c:pt>
                <c:pt idx="4465">
                  <c:v>0.44650000000000001</c:v>
                </c:pt>
                <c:pt idx="4466">
                  <c:v>0.44659999999999994</c:v>
                </c:pt>
                <c:pt idx="4467">
                  <c:v>0.44670000000000004</c:v>
                </c:pt>
                <c:pt idx="4468">
                  <c:v>0.44679999999999997</c:v>
                </c:pt>
                <c:pt idx="4469">
                  <c:v>0.44689999999999996</c:v>
                </c:pt>
                <c:pt idx="4470">
                  <c:v>0.44700000000000001</c:v>
                </c:pt>
                <c:pt idx="4471">
                  <c:v>0.4471</c:v>
                </c:pt>
                <c:pt idx="4472">
                  <c:v>0.44719999999999999</c:v>
                </c:pt>
                <c:pt idx="4473">
                  <c:v>0.44729999999999998</c:v>
                </c:pt>
                <c:pt idx="4474">
                  <c:v>0.44740000000000002</c:v>
                </c:pt>
                <c:pt idx="4475">
                  <c:v>0.44750000000000001</c:v>
                </c:pt>
                <c:pt idx="4476">
                  <c:v>0.4476</c:v>
                </c:pt>
                <c:pt idx="4477">
                  <c:v>0.44770000000000004</c:v>
                </c:pt>
                <c:pt idx="4478">
                  <c:v>0.44780000000000003</c:v>
                </c:pt>
                <c:pt idx="4479">
                  <c:v>0.44789999999999996</c:v>
                </c:pt>
                <c:pt idx="4480">
                  <c:v>0.44799999999999995</c:v>
                </c:pt>
                <c:pt idx="4481">
                  <c:v>0.4481</c:v>
                </c:pt>
                <c:pt idx="4482">
                  <c:v>0.44819999999999999</c:v>
                </c:pt>
                <c:pt idx="4483">
                  <c:v>0.44829999999999998</c:v>
                </c:pt>
                <c:pt idx="4484">
                  <c:v>0.44840000000000002</c:v>
                </c:pt>
                <c:pt idx="4485">
                  <c:v>0.44850000000000001</c:v>
                </c:pt>
                <c:pt idx="4486">
                  <c:v>0.4486</c:v>
                </c:pt>
                <c:pt idx="4487">
                  <c:v>0.44869999999999999</c:v>
                </c:pt>
                <c:pt idx="4488">
                  <c:v>0.44880000000000003</c:v>
                </c:pt>
                <c:pt idx="4489">
                  <c:v>0.44890000000000002</c:v>
                </c:pt>
                <c:pt idx="4490">
                  <c:v>0.44900000000000001</c:v>
                </c:pt>
                <c:pt idx="4491">
                  <c:v>0.44909999999999994</c:v>
                </c:pt>
                <c:pt idx="4492">
                  <c:v>0.44920000000000004</c:v>
                </c:pt>
                <c:pt idx="4493">
                  <c:v>0.44929999999999998</c:v>
                </c:pt>
                <c:pt idx="4494">
                  <c:v>0.44939999999999997</c:v>
                </c:pt>
                <c:pt idx="4495">
                  <c:v>0.44950000000000001</c:v>
                </c:pt>
                <c:pt idx="4496">
                  <c:v>0.4496</c:v>
                </c:pt>
                <c:pt idx="4497">
                  <c:v>0.44969999999999999</c:v>
                </c:pt>
                <c:pt idx="4498">
                  <c:v>0.44979999999999998</c:v>
                </c:pt>
                <c:pt idx="4499">
                  <c:v>0.44990000000000002</c:v>
                </c:pt>
                <c:pt idx="4500">
                  <c:v>0.45</c:v>
                </c:pt>
                <c:pt idx="4501">
                  <c:v>0.4501</c:v>
                </c:pt>
                <c:pt idx="4502">
                  <c:v>0.45020000000000004</c:v>
                </c:pt>
                <c:pt idx="4503">
                  <c:v>0.45030000000000003</c:v>
                </c:pt>
                <c:pt idx="4504">
                  <c:v>0.45039999999999997</c:v>
                </c:pt>
                <c:pt idx="4505">
                  <c:v>0.45049999999999996</c:v>
                </c:pt>
                <c:pt idx="4506">
                  <c:v>0.4506</c:v>
                </c:pt>
                <c:pt idx="4507">
                  <c:v>0.45069999999999999</c:v>
                </c:pt>
                <c:pt idx="4508">
                  <c:v>0.45079999999999998</c:v>
                </c:pt>
                <c:pt idx="4509">
                  <c:v>0.45090000000000002</c:v>
                </c:pt>
                <c:pt idx="4510">
                  <c:v>0.45100000000000001</c:v>
                </c:pt>
                <c:pt idx="4511">
                  <c:v>0.4511</c:v>
                </c:pt>
                <c:pt idx="4512">
                  <c:v>0.45119999999999999</c:v>
                </c:pt>
                <c:pt idx="4513">
                  <c:v>0.45130000000000003</c:v>
                </c:pt>
                <c:pt idx="4514">
                  <c:v>0.45140000000000002</c:v>
                </c:pt>
                <c:pt idx="4515">
                  <c:v>0.45150000000000001</c:v>
                </c:pt>
                <c:pt idx="4516">
                  <c:v>0.45159999999999995</c:v>
                </c:pt>
                <c:pt idx="4517">
                  <c:v>0.45169999999999999</c:v>
                </c:pt>
                <c:pt idx="4518">
                  <c:v>0.45179999999999998</c:v>
                </c:pt>
                <c:pt idx="4519">
                  <c:v>0.45189999999999997</c:v>
                </c:pt>
                <c:pt idx="4520">
                  <c:v>0.45200000000000001</c:v>
                </c:pt>
                <c:pt idx="4521">
                  <c:v>0.4521</c:v>
                </c:pt>
                <c:pt idx="4522">
                  <c:v>0.45219999999999999</c:v>
                </c:pt>
                <c:pt idx="4523">
                  <c:v>0.45229999999999998</c:v>
                </c:pt>
                <c:pt idx="4524">
                  <c:v>0.45240000000000002</c:v>
                </c:pt>
                <c:pt idx="4525">
                  <c:v>0.45250000000000001</c:v>
                </c:pt>
                <c:pt idx="4526">
                  <c:v>0.4526</c:v>
                </c:pt>
                <c:pt idx="4527">
                  <c:v>0.45270000000000005</c:v>
                </c:pt>
                <c:pt idx="4528">
                  <c:v>0.45280000000000004</c:v>
                </c:pt>
                <c:pt idx="4529">
                  <c:v>0.45289999999999997</c:v>
                </c:pt>
                <c:pt idx="4530">
                  <c:v>0.45299999999999996</c:v>
                </c:pt>
                <c:pt idx="4531">
                  <c:v>0.4531</c:v>
                </c:pt>
                <c:pt idx="4532">
                  <c:v>0.45319999999999999</c:v>
                </c:pt>
                <c:pt idx="4533">
                  <c:v>0.45329999999999998</c:v>
                </c:pt>
                <c:pt idx="4534">
                  <c:v>0.45340000000000003</c:v>
                </c:pt>
                <c:pt idx="4535">
                  <c:v>0.45350000000000001</c:v>
                </c:pt>
                <c:pt idx="4536">
                  <c:v>0.4536</c:v>
                </c:pt>
                <c:pt idx="4537">
                  <c:v>0.45369999999999999</c:v>
                </c:pt>
                <c:pt idx="4538">
                  <c:v>0.45380000000000004</c:v>
                </c:pt>
                <c:pt idx="4539">
                  <c:v>0.45390000000000003</c:v>
                </c:pt>
                <c:pt idx="4540">
                  <c:v>0.45399999999999996</c:v>
                </c:pt>
                <c:pt idx="4541">
                  <c:v>0.45409999999999995</c:v>
                </c:pt>
                <c:pt idx="4542">
                  <c:v>0.45419999999999999</c:v>
                </c:pt>
                <c:pt idx="4543">
                  <c:v>0.45429999999999998</c:v>
                </c:pt>
                <c:pt idx="4544">
                  <c:v>0.45439999999999997</c:v>
                </c:pt>
                <c:pt idx="4545">
                  <c:v>0.45450000000000002</c:v>
                </c:pt>
                <c:pt idx="4546">
                  <c:v>0.4546</c:v>
                </c:pt>
                <c:pt idx="4547">
                  <c:v>0.45469999999999999</c:v>
                </c:pt>
                <c:pt idx="4548">
                  <c:v>0.45479999999999998</c:v>
                </c:pt>
                <c:pt idx="4549">
                  <c:v>0.45490000000000003</c:v>
                </c:pt>
                <c:pt idx="4550">
                  <c:v>0.45500000000000002</c:v>
                </c:pt>
                <c:pt idx="4551">
                  <c:v>0.4551</c:v>
                </c:pt>
                <c:pt idx="4552">
                  <c:v>0.45520000000000005</c:v>
                </c:pt>
                <c:pt idx="4553">
                  <c:v>0.45530000000000004</c:v>
                </c:pt>
                <c:pt idx="4554">
                  <c:v>0.45539999999999997</c:v>
                </c:pt>
                <c:pt idx="4555">
                  <c:v>0.45549999999999996</c:v>
                </c:pt>
                <c:pt idx="4556">
                  <c:v>0.4556</c:v>
                </c:pt>
                <c:pt idx="4557">
                  <c:v>0.45569999999999999</c:v>
                </c:pt>
                <c:pt idx="4558">
                  <c:v>0.45579999999999998</c:v>
                </c:pt>
                <c:pt idx="4559">
                  <c:v>0.45590000000000003</c:v>
                </c:pt>
                <c:pt idx="4560">
                  <c:v>0.45600000000000002</c:v>
                </c:pt>
                <c:pt idx="4561">
                  <c:v>0.45610000000000001</c:v>
                </c:pt>
                <c:pt idx="4562">
                  <c:v>0.45619999999999999</c:v>
                </c:pt>
                <c:pt idx="4563">
                  <c:v>0.45630000000000004</c:v>
                </c:pt>
                <c:pt idx="4564">
                  <c:v>0.45640000000000003</c:v>
                </c:pt>
                <c:pt idx="4565">
                  <c:v>0.45649999999999996</c:v>
                </c:pt>
                <c:pt idx="4566">
                  <c:v>0.45659999999999995</c:v>
                </c:pt>
                <c:pt idx="4567">
                  <c:v>0.45669999999999999</c:v>
                </c:pt>
                <c:pt idx="4568">
                  <c:v>0.45679999999999998</c:v>
                </c:pt>
                <c:pt idx="4569">
                  <c:v>0.45689999999999997</c:v>
                </c:pt>
                <c:pt idx="4570">
                  <c:v>0.45700000000000002</c:v>
                </c:pt>
                <c:pt idx="4571">
                  <c:v>0.45710000000000001</c:v>
                </c:pt>
                <c:pt idx="4572">
                  <c:v>0.4572</c:v>
                </c:pt>
                <c:pt idx="4573">
                  <c:v>0.45729999999999998</c:v>
                </c:pt>
                <c:pt idx="4574">
                  <c:v>0.45740000000000003</c:v>
                </c:pt>
                <c:pt idx="4575">
                  <c:v>0.45750000000000002</c:v>
                </c:pt>
                <c:pt idx="4576">
                  <c:v>0.45760000000000001</c:v>
                </c:pt>
                <c:pt idx="4577">
                  <c:v>0.45770000000000005</c:v>
                </c:pt>
                <c:pt idx="4578">
                  <c:v>0.45779999999999998</c:v>
                </c:pt>
                <c:pt idx="4579">
                  <c:v>0.45789999999999997</c:v>
                </c:pt>
                <c:pt idx="4580">
                  <c:v>0.45799999999999996</c:v>
                </c:pt>
                <c:pt idx="4581">
                  <c:v>0.45810000000000001</c:v>
                </c:pt>
                <c:pt idx="4582">
                  <c:v>0.4582</c:v>
                </c:pt>
                <c:pt idx="4583">
                  <c:v>0.45829999999999999</c:v>
                </c:pt>
                <c:pt idx="4584">
                  <c:v>0.45840000000000003</c:v>
                </c:pt>
                <c:pt idx="4585">
                  <c:v>0.45850000000000002</c:v>
                </c:pt>
                <c:pt idx="4586">
                  <c:v>0.45860000000000001</c:v>
                </c:pt>
                <c:pt idx="4587">
                  <c:v>0.4587</c:v>
                </c:pt>
                <c:pt idx="4588">
                  <c:v>0.45880000000000004</c:v>
                </c:pt>
                <c:pt idx="4589">
                  <c:v>0.45890000000000003</c:v>
                </c:pt>
                <c:pt idx="4590">
                  <c:v>0.45899999999999996</c:v>
                </c:pt>
                <c:pt idx="4591">
                  <c:v>0.45909999999999995</c:v>
                </c:pt>
                <c:pt idx="4592">
                  <c:v>0.4592</c:v>
                </c:pt>
                <c:pt idx="4593">
                  <c:v>0.45929999999999999</c:v>
                </c:pt>
                <c:pt idx="4594">
                  <c:v>0.45939999999999998</c:v>
                </c:pt>
                <c:pt idx="4595">
                  <c:v>0.45950000000000002</c:v>
                </c:pt>
                <c:pt idx="4596">
                  <c:v>0.45960000000000001</c:v>
                </c:pt>
                <c:pt idx="4597">
                  <c:v>0.4597</c:v>
                </c:pt>
                <c:pt idx="4598">
                  <c:v>0.45979999999999999</c:v>
                </c:pt>
                <c:pt idx="4599">
                  <c:v>0.45990000000000003</c:v>
                </c:pt>
                <c:pt idx="4600">
                  <c:v>0.46</c:v>
                </c:pt>
                <c:pt idx="4601">
                  <c:v>0.46009999999999995</c:v>
                </c:pt>
                <c:pt idx="4602">
                  <c:v>0.46020000000000005</c:v>
                </c:pt>
                <c:pt idx="4603">
                  <c:v>0.46029999999999999</c:v>
                </c:pt>
                <c:pt idx="4604">
                  <c:v>0.46039999999999998</c:v>
                </c:pt>
                <c:pt idx="4605">
                  <c:v>0.46049999999999996</c:v>
                </c:pt>
                <c:pt idx="4606">
                  <c:v>0.46060000000000001</c:v>
                </c:pt>
                <c:pt idx="4607">
                  <c:v>0.4607</c:v>
                </c:pt>
                <c:pt idx="4608">
                  <c:v>0.46079999999999999</c:v>
                </c:pt>
                <c:pt idx="4609">
                  <c:v>0.46090000000000003</c:v>
                </c:pt>
                <c:pt idx="4610">
                  <c:v>0.46100000000000002</c:v>
                </c:pt>
                <c:pt idx="4611">
                  <c:v>0.46110000000000001</c:v>
                </c:pt>
                <c:pt idx="4612">
                  <c:v>0.4612</c:v>
                </c:pt>
                <c:pt idx="4613">
                  <c:v>0.46130000000000004</c:v>
                </c:pt>
                <c:pt idx="4614">
                  <c:v>0.46140000000000003</c:v>
                </c:pt>
                <c:pt idx="4615">
                  <c:v>0.46149999999999997</c:v>
                </c:pt>
                <c:pt idx="4616">
                  <c:v>0.46159999999999995</c:v>
                </c:pt>
                <c:pt idx="4617">
                  <c:v>0.4617</c:v>
                </c:pt>
                <c:pt idx="4618">
                  <c:v>0.46179999999999999</c:v>
                </c:pt>
                <c:pt idx="4619">
                  <c:v>0.46189999999999998</c:v>
                </c:pt>
                <c:pt idx="4620">
                  <c:v>0.46200000000000002</c:v>
                </c:pt>
                <c:pt idx="4621">
                  <c:v>0.46210000000000001</c:v>
                </c:pt>
                <c:pt idx="4622">
                  <c:v>0.4622</c:v>
                </c:pt>
                <c:pt idx="4623">
                  <c:v>0.46229999999999999</c:v>
                </c:pt>
                <c:pt idx="4624">
                  <c:v>0.46240000000000003</c:v>
                </c:pt>
                <c:pt idx="4625">
                  <c:v>0.46250000000000002</c:v>
                </c:pt>
                <c:pt idx="4626">
                  <c:v>0.46259999999999996</c:v>
                </c:pt>
                <c:pt idx="4627">
                  <c:v>0.46270000000000006</c:v>
                </c:pt>
                <c:pt idx="4628">
                  <c:v>0.46279999999999999</c:v>
                </c:pt>
                <c:pt idx="4629">
                  <c:v>0.46289999999999998</c:v>
                </c:pt>
                <c:pt idx="4630">
                  <c:v>0.46299999999999997</c:v>
                </c:pt>
                <c:pt idx="4631">
                  <c:v>0.46310000000000001</c:v>
                </c:pt>
                <c:pt idx="4632">
                  <c:v>0.4632</c:v>
                </c:pt>
                <c:pt idx="4633">
                  <c:v>0.46329999999999999</c:v>
                </c:pt>
                <c:pt idx="4634">
                  <c:v>0.46340000000000003</c:v>
                </c:pt>
                <c:pt idx="4635">
                  <c:v>0.46350000000000002</c:v>
                </c:pt>
                <c:pt idx="4636">
                  <c:v>0.46360000000000001</c:v>
                </c:pt>
                <c:pt idx="4637">
                  <c:v>0.4637</c:v>
                </c:pt>
                <c:pt idx="4638">
                  <c:v>0.46380000000000005</c:v>
                </c:pt>
                <c:pt idx="4639">
                  <c:v>0.46389999999999998</c:v>
                </c:pt>
                <c:pt idx="4640">
                  <c:v>0.46399999999999997</c:v>
                </c:pt>
                <c:pt idx="4641">
                  <c:v>0.46409999999999996</c:v>
                </c:pt>
                <c:pt idx="4642">
                  <c:v>0.4642</c:v>
                </c:pt>
                <c:pt idx="4643">
                  <c:v>0.46429999999999999</c:v>
                </c:pt>
                <c:pt idx="4644">
                  <c:v>0.46439999999999998</c:v>
                </c:pt>
                <c:pt idx="4645">
                  <c:v>0.46450000000000002</c:v>
                </c:pt>
                <c:pt idx="4646">
                  <c:v>0.46460000000000001</c:v>
                </c:pt>
                <c:pt idx="4647">
                  <c:v>0.4647</c:v>
                </c:pt>
                <c:pt idx="4648">
                  <c:v>0.46479999999999999</c:v>
                </c:pt>
                <c:pt idx="4649">
                  <c:v>0.46490000000000004</c:v>
                </c:pt>
                <c:pt idx="4650">
                  <c:v>0.46500000000000002</c:v>
                </c:pt>
                <c:pt idx="4651">
                  <c:v>0.46509999999999996</c:v>
                </c:pt>
                <c:pt idx="4652">
                  <c:v>0.46520000000000006</c:v>
                </c:pt>
                <c:pt idx="4653">
                  <c:v>0.46529999999999999</c:v>
                </c:pt>
                <c:pt idx="4654">
                  <c:v>0.46539999999999998</c:v>
                </c:pt>
                <c:pt idx="4655">
                  <c:v>0.46549999999999997</c:v>
                </c:pt>
                <c:pt idx="4656">
                  <c:v>0.46560000000000001</c:v>
                </c:pt>
                <c:pt idx="4657">
                  <c:v>0.4657</c:v>
                </c:pt>
                <c:pt idx="4658">
                  <c:v>0.46579999999999999</c:v>
                </c:pt>
                <c:pt idx="4659">
                  <c:v>0.46590000000000004</c:v>
                </c:pt>
                <c:pt idx="4660">
                  <c:v>0.46600000000000003</c:v>
                </c:pt>
                <c:pt idx="4661">
                  <c:v>0.46610000000000001</c:v>
                </c:pt>
                <c:pt idx="4662">
                  <c:v>0.46619999999999995</c:v>
                </c:pt>
                <c:pt idx="4663">
                  <c:v>0.46630000000000005</c:v>
                </c:pt>
                <c:pt idx="4664">
                  <c:v>0.46639999999999998</c:v>
                </c:pt>
                <c:pt idx="4665">
                  <c:v>0.46649999999999997</c:v>
                </c:pt>
                <c:pt idx="4666">
                  <c:v>0.46659999999999996</c:v>
                </c:pt>
                <c:pt idx="4667">
                  <c:v>0.4667</c:v>
                </c:pt>
                <c:pt idx="4668">
                  <c:v>0.46679999999999999</c:v>
                </c:pt>
                <c:pt idx="4669">
                  <c:v>0.46689999999999998</c:v>
                </c:pt>
                <c:pt idx="4670">
                  <c:v>0.46700000000000003</c:v>
                </c:pt>
                <c:pt idx="4671">
                  <c:v>0.46710000000000002</c:v>
                </c:pt>
                <c:pt idx="4672">
                  <c:v>0.4672</c:v>
                </c:pt>
                <c:pt idx="4673">
                  <c:v>0.46729999999999999</c:v>
                </c:pt>
                <c:pt idx="4674">
                  <c:v>0.46740000000000004</c:v>
                </c:pt>
                <c:pt idx="4675">
                  <c:v>0.46750000000000003</c:v>
                </c:pt>
                <c:pt idx="4676">
                  <c:v>0.46759999999999996</c:v>
                </c:pt>
                <c:pt idx="4677">
                  <c:v>0.4677</c:v>
                </c:pt>
                <c:pt idx="4678">
                  <c:v>0.46779999999999999</c:v>
                </c:pt>
                <c:pt idx="4679">
                  <c:v>0.46789999999999998</c:v>
                </c:pt>
                <c:pt idx="4680">
                  <c:v>0.46799999999999997</c:v>
                </c:pt>
                <c:pt idx="4681">
                  <c:v>0.46810000000000002</c:v>
                </c:pt>
                <c:pt idx="4682">
                  <c:v>0.46820000000000001</c:v>
                </c:pt>
                <c:pt idx="4683">
                  <c:v>0.46829999999999999</c:v>
                </c:pt>
                <c:pt idx="4684">
                  <c:v>0.46840000000000004</c:v>
                </c:pt>
                <c:pt idx="4685">
                  <c:v>0.46850000000000003</c:v>
                </c:pt>
                <c:pt idx="4686">
                  <c:v>0.46860000000000002</c:v>
                </c:pt>
                <c:pt idx="4687">
                  <c:v>0.46869999999999995</c:v>
                </c:pt>
                <c:pt idx="4688">
                  <c:v>0.46880000000000005</c:v>
                </c:pt>
                <c:pt idx="4689">
                  <c:v>0.46889999999999998</c:v>
                </c:pt>
                <c:pt idx="4690">
                  <c:v>0.46899999999999997</c:v>
                </c:pt>
                <c:pt idx="4691">
                  <c:v>0.46909999999999996</c:v>
                </c:pt>
                <c:pt idx="4692">
                  <c:v>0.46920000000000001</c:v>
                </c:pt>
                <c:pt idx="4693">
                  <c:v>0.46929999999999999</c:v>
                </c:pt>
                <c:pt idx="4694">
                  <c:v>0.46939999999999998</c:v>
                </c:pt>
                <c:pt idx="4695">
                  <c:v>0.46950000000000003</c:v>
                </c:pt>
                <c:pt idx="4696">
                  <c:v>0.46960000000000002</c:v>
                </c:pt>
                <c:pt idx="4697">
                  <c:v>0.46970000000000001</c:v>
                </c:pt>
                <c:pt idx="4698">
                  <c:v>0.4698</c:v>
                </c:pt>
                <c:pt idx="4699">
                  <c:v>0.46990000000000004</c:v>
                </c:pt>
                <c:pt idx="4700">
                  <c:v>0.47</c:v>
                </c:pt>
                <c:pt idx="4701">
                  <c:v>0.47009999999999996</c:v>
                </c:pt>
                <c:pt idx="4702">
                  <c:v>0.47020000000000001</c:v>
                </c:pt>
                <c:pt idx="4703">
                  <c:v>0.4703</c:v>
                </c:pt>
                <c:pt idx="4704">
                  <c:v>0.47039999999999998</c:v>
                </c:pt>
                <c:pt idx="4705">
                  <c:v>0.47049999999999997</c:v>
                </c:pt>
                <c:pt idx="4706">
                  <c:v>0.47060000000000002</c:v>
                </c:pt>
                <c:pt idx="4707">
                  <c:v>0.47070000000000001</c:v>
                </c:pt>
                <c:pt idx="4708">
                  <c:v>0.4708</c:v>
                </c:pt>
                <c:pt idx="4709">
                  <c:v>0.47090000000000004</c:v>
                </c:pt>
                <c:pt idx="4710">
                  <c:v>0.47100000000000003</c:v>
                </c:pt>
                <c:pt idx="4711">
                  <c:v>0.47110000000000002</c:v>
                </c:pt>
                <c:pt idx="4712">
                  <c:v>0.47119999999999995</c:v>
                </c:pt>
                <c:pt idx="4713">
                  <c:v>0.47130000000000005</c:v>
                </c:pt>
                <c:pt idx="4714">
                  <c:v>0.47139999999999999</c:v>
                </c:pt>
                <c:pt idx="4715">
                  <c:v>0.47149999999999997</c:v>
                </c:pt>
                <c:pt idx="4716">
                  <c:v>0.47159999999999996</c:v>
                </c:pt>
                <c:pt idx="4717">
                  <c:v>0.47170000000000001</c:v>
                </c:pt>
                <c:pt idx="4718">
                  <c:v>0.4718</c:v>
                </c:pt>
                <c:pt idx="4719">
                  <c:v>0.47189999999999999</c:v>
                </c:pt>
                <c:pt idx="4720">
                  <c:v>0.47200000000000003</c:v>
                </c:pt>
                <c:pt idx="4721">
                  <c:v>0.47210000000000002</c:v>
                </c:pt>
                <c:pt idx="4722">
                  <c:v>0.47220000000000001</c:v>
                </c:pt>
                <c:pt idx="4723">
                  <c:v>0.47229999999999994</c:v>
                </c:pt>
                <c:pt idx="4724">
                  <c:v>0.47240000000000004</c:v>
                </c:pt>
                <c:pt idx="4725">
                  <c:v>0.47249999999999998</c:v>
                </c:pt>
                <c:pt idx="4726">
                  <c:v>0.47259999999999996</c:v>
                </c:pt>
                <c:pt idx="4727">
                  <c:v>0.47270000000000001</c:v>
                </c:pt>
                <c:pt idx="4728">
                  <c:v>0.4728</c:v>
                </c:pt>
                <c:pt idx="4729">
                  <c:v>0.47289999999999999</c:v>
                </c:pt>
                <c:pt idx="4730">
                  <c:v>0.47299999999999998</c:v>
                </c:pt>
                <c:pt idx="4731">
                  <c:v>0.47310000000000002</c:v>
                </c:pt>
                <c:pt idx="4732">
                  <c:v>0.47320000000000001</c:v>
                </c:pt>
                <c:pt idx="4733">
                  <c:v>0.4733</c:v>
                </c:pt>
                <c:pt idx="4734">
                  <c:v>0.47340000000000004</c:v>
                </c:pt>
                <c:pt idx="4735">
                  <c:v>0.47350000000000003</c:v>
                </c:pt>
                <c:pt idx="4736">
                  <c:v>0.47360000000000002</c:v>
                </c:pt>
                <c:pt idx="4737">
                  <c:v>0.47369999999999995</c:v>
                </c:pt>
                <c:pt idx="4738">
                  <c:v>0.4738</c:v>
                </c:pt>
                <c:pt idx="4739">
                  <c:v>0.47389999999999999</c:v>
                </c:pt>
                <c:pt idx="4740">
                  <c:v>0.47399999999999998</c:v>
                </c:pt>
                <c:pt idx="4741">
                  <c:v>0.47409999999999997</c:v>
                </c:pt>
                <c:pt idx="4742">
                  <c:v>0.47420000000000001</c:v>
                </c:pt>
                <c:pt idx="4743">
                  <c:v>0.4743</c:v>
                </c:pt>
                <c:pt idx="4744">
                  <c:v>0.47439999999999999</c:v>
                </c:pt>
                <c:pt idx="4745">
                  <c:v>0.47450000000000003</c:v>
                </c:pt>
                <c:pt idx="4746">
                  <c:v>0.47460000000000002</c:v>
                </c:pt>
                <c:pt idx="4747">
                  <c:v>0.47470000000000001</c:v>
                </c:pt>
                <c:pt idx="4748">
                  <c:v>0.47479999999999994</c:v>
                </c:pt>
                <c:pt idx="4749">
                  <c:v>0.47490000000000004</c:v>
                </c:pt>
                <c:pt idx="4750">
                  <c:v>0.47499999999999998</c:v>
                </c:pt>
                <c:pt idx="4751">
                  <c:v>0.47509999999999997</c:v>
                </c:pt>
                <c:pt idx="4752">
                  <c:v>0.47520000000000001</c:v>
                </c:pt>
                <c:pt idx="4753">
                  <c:v>0.4753</c:v>
                </c:pt>
                <c:pt idx="4754">
                  <c:v>0.47539999999999999</c:v>
                </c:pt>
                <c:pt idx="4755">
                  <c:v>0.47549999999999998</c:v>
                </c:pt>
                <c:pt idx="4756">
                  <c:v>0.47560000000000002</c:v>
                </c:pt>
                <c:pt idx="4757">
                  <c:v>0.47570000000000001</c:v>
                </c:pt>
                <c:pt idx="4758">
                  <c:v>0.4758</c:v>
                </c:pt>
                <c:pt idx="4759">
                  <c:v>0.47590000000000005</c:v>
                </c:pt>
                <c:pt idx="4760">
                  <c:v>0.47600000000000003</c:v>
                </c:pt>
                <c:pt idx="4761">
                  <c:v>0.47609999999999997</c:v>
                </c:pt>
                <c:pt idx="4762">
                  <c:v>0.47619999999999996</c:v>
                </c:pt>
                <c:pt idx="4763">
                  <c:v>0.4763</c:v>
                </c:pt>
                <c:pt idx="4764">
                  <c:v>0.47639999999999999</c:v>
                </c:pt>
                <c:pt idx="4765">
                  <c:v>0.47649999999999998</c:v>
                </c:pt>
                <c:pt idx="4766">
                  <c:v>0.47659999999999997</c:v>
                </c:pt>
                <c:pt idx="4767">
                  <c:v>0.47670000000000001</c:v>
                </c:pt>
                <c:pt idx="4768">
                  <c:v>0.4768</c:v>
                </c:pt>
                <c:pt idx="4769">
                  <c:v>0.47689999999999999</c:v>
                </c:pt>
                <c:pt idx="4770">
                  <c:v>0.47700000000000004</c:v>
                </c:pt>
                <c:pt idx="4771">
                  <c:v>0.47710000000000002</c:v>
                </c:pt>
                <c:pt idx="4772">
                  <c:v>0.47720000000000001</c:v>
                </c:pt>
                <c:pt idx="4773">
                  <c:v>0.47729999999999995</c:v>
                </c:pt>
                <c:pt idx="4774">
                  <c:v>0.47740000000000005</c:v>
                </c:pt>
                <c:pt idx="4775">
                  <c:v>0.47749999999999998</c:v>
                </c:pt>
                <c:pt idx="4776">
                  <c:v>0.47759999999999997</c:v>
                </c:pt>
                <c:pt idx="4777">
                  <c:v>0.47770000000000001</c:v>
                </c:pt>
                <c:pt idx="4778">
                  <c:v>0.4778</c:v>
                </c:pt>
                <c:pt idx="4779">
                  <c:v>0.47789999999999999</c:v>
                </c:pt>
                <c:pt idx="4780">
                  <c:v>0.47799999999999998</c:v>
                </c:pt>
                <c:pt idx="4781">
                  <c:v>0.47810000000000002</c:v>
                </c:pt>
                <c:pt idx="4782">
                  <c:v>0.47820000000000001</c:v>
                </c:pt>
                <c:pt idx="4783">
                  <c:v>0.4783</c:v>
                </c:pt>
                <c:pt idx="4784">
                  <c:v>0.47840000000000005</c:v>
                </c:pt>
                <c:pt idx="4785">
                  <c:v>0.47850000000000004</c:v>
                </c:pt>
                <c:pt idx="4786">
                  <c:v>0.47859999999999997</c:v>
                </c:pt>
                <c:pt idx="4787">
                  <c:v>0.47869999999999996</c:v>
                </c:pt>
                <c:pt idx="4788">
                  <c:v>0.4788</c:v>
                </c:pt>
                <c:pt idx="4789">
                  <c:v>0.47889999999999999</c:v>
                </c:pt>
                <c:pt idx="4790">
                  <c:v>0.47899999999999998</c:v>
                </c:pt>
                <c:pt idx="4791">
                  <c:v>0.47909999999999997</c:v>
                </c:pt>
                <c:pt idx="4792">
                  <c:v>0.47920000000000001</c:v>
                </c:pt>
                <c:pt idx="4793">
                  <c:v>0.4793</c:v>
                </c:pt>
                <c:pt idx="4794">
                  <c:v>0.47939999999999999</c:v>
                </c:pt>
                <c:pt idx="4795">
                  <c:v>0.47950000000000004</c:v>
                </c:pt>
                <c:pt idx="4796">
                  <c:v>0.47960000000000003</c:v>
                </c:pt>
                <c:pt idx="4797">
                  <c:v>0.47970000000000002</c:v>
                </c:pt>
                <c:pt idx="4798">
                  <c:v>0.47979999999999995</c:v>
                </c:pt>
                <c:pt idx="4799">
                  <c:v>0.47989999999999999</c:v>
                </c:pt>
                <c:pt idx="4800">
                  <c:v>0.48</c:v>
                </c:pt>
                <c:pt idx="4801">
                  <c:v>0.48009999999999997</c:v>
                </c:pt>
                <c:pt idx="4802">
                  <c:v>0.48020000000000002</c:v>
                </c:pt>
                <c:pt idx="4803">
                  <c:v>0.4803</c:v>
                </c:pt>
                <c:pt idx="4804">
                  <c:v>0.48039999999999999</c:v>
                </c:pt>
                <c:pt idx="4805">
                  <c:v>0.48049999999999998</c:v>
                </c:pt>
                <c:pt idx="4806">
                  <c:v>0.48060000000000003</c:v>
                </c:pt>
                <c:pt idx="4807">
                  <c:v>0.48070000000000002</c:v>
                </c:pt>
                <c:pt idx="4808">
                  <c:v>0.48080000000000001</c:v>
                </c:pt>
                <c:pt idx="4809">
                  <c:v>0.48090000000000005</c:v>
                </c:pt>
                <c:pt idx="4810">
                  <c:v>0.48100000000000004</c:v>
                </c:pt>
                <c:pt idx="4811">
                  <c:v>0.48109999999999997</c:v>
                </c:pt>
                <c:pt idx="4812">
                  <c:v>0.48119999999999996</c:v>
                </c:pt>
                <c:pt idx="4813">
                  <c:v>0.48130000000000001</c:v>
                </c:pt>
                <c:pt idx="4814">
                  <c:v>0.48139999999999999</c:v>
                </c:pt>
                <c:pt idx="4815">
                  <c:v>0.48149999999999998</c:v>
                </c:pt>
                <c:pt idx="4816">
                  <c:v>0.48159999999999997</c:v>
                </c:pt>
                <c:pt idx="4817">
                  <c:v>0.48170000000000002</c:v>
                </c:pt>
                <c:pt idx="4818">
                  <c:v>0.48180000000000001</c:v>
                </c:pt>
                <c:pt idx="4819">
                  <c:v>0.4819</c:v>
                </c:pt>
                <c:pt idx="4820">
                  <c:v>0.48200000000000004</c:v>
                </c:pt>
                <c:pt idx="4821">
                  <c:v>0.48210000000000003</c:v>
                </c:pt>
                <c:pt idx="4822">
                  <c:v>0.48219999999999996</c:v>
                </c:pt>
                <c:pt idx="4823">
                  <c:v>0.48229999999999995</c:v>
                </c:pt>
                <c:pt idx="4824">
                  <c:v>0.4824</c:v>
                </c:pt>
                <c:pt idx="4825">
                  <c:v>0.48249999999999998</c:v>
                </c:pt>
                <c:pt idx="4826">
                  <c:v>0.48259999999999997</c:v>
                </c:pt>
                <c:pt idx="4827">
                  <c:v>0.48270000000000002</c:v>
                </c:pt>
                <c:pt idx="4828">
                  <c:v>0.48280000000000001</c:v>
                </c:pt>
                <c:pt idx="4829">
                  <c:v>0.4829</c:v>
                </c:pt>
                <c:pt idx="4830">
                  <c:v>0.48299999999999998</c:v>
                </c:pt>
                <c:pt idx="4831">
                  <c:v>0.48310000000000003</c:v>
                </c:pt>
                <c:pt idx="4832">
                  <c:v>0.48320000000000002</c:v>
                </c:pt>
                <c:pt idx="4833">
                  <c:v>0.48330000000000001</c:v>
                </c:pt>
                <c:pt idx="4834">
                  <c:v>0.48340000000000005</c:v>
                </c:pt>
                <c:pt idx="4835">
                  <c:v>0.48350000000000004</c:v>
                </c:pt>
                <c:pt idx="4836">
                  <c:v>0.48359999999999997</c:v>
                </c:pt>
                <c:pt idx="4837">
                  <c:v>0.48369999999999996</c:v>
                </c:pt>
                <c:pt idx="4838">
                  <c:v>0.48380000000000001</c:v>
                </c:pt>
                <c:pt idx="4839">
                  <c:v>0.4839</c:v>
                </c:pt>
                <c:pt idx="4840">
                  <c:v>0.48399999999999999</c:v>
                </c:pt>
                <c:pt idx="4841">
                  <c:v>0.48409999999999997</c:v>
                </c:pt>
                <c:pt idx="4842">
                  <c:v>0.48420000000000002</c:v>
                </c:pt>
                <c:pt idx="4843">
                  <c:v>0.48430000000000001</c:v>
                </c:pt>
                <c:pt idx="4844">
                  <c:v>0.4844</c:v>
                </c:pt>
                <c:pt idx="4845">
                  <c:v>0.48450000000000004</c:v>
                </c:pt>
                <c:pt idx="4846">
                  <c:v>0.48460000000000003</c:v>
                </c:pt>
                <c:pt idx="4847">
                  <c:v>0.48469999999999996</c:v>
                </c:pt>
                <c:pt idx="4848">
                  <c:v>0.48479999999999995</c:v>
                </c:pt>
                <c:pt idx="4849">
                  <c:v>0.4849</c:v>
                </c:pt>
                <c:pt idx="4850">
                  <c:v>0.48499999999999999</c:v>
                </c:pt>
                <c:pt idx="4851">
                  <c:v>0.48509999999999998</c:v>
                </c:pt>
                <c:pt idx="4852">
                  <c:v>0.48520000000000002</c:v>
                </c:pt>
                <c:pt idx="4853">
                  <c:v>0.48530000000000001</c:v>
                </c:pt>
                <c:pt idx="4854">
                  <c:v>0.4854</c:v>
                </c:pt>
                <c:pt idx="4855">
                  <c:v>0.48549999999999999</c:v>
                </c:pt>
                <c:pt idx="4856">
                  <c:v>0.48560000000000003</c:v>
                </c:pt>
                <c:pt idx="4857">
                  <c:v>0.48570000000000002</c:v>
                </c:pt>
                <c:pt idx="4858">
                  <c:v>0.48580000000000001</c:v>
                </c:pt>
                <c:pt idx="4859">
                  <c:v>0.48590000000000005</c:v>
                </c:pt>
                <c:pt idx="4860">
                  <c:v>0.48599999999999999</c:v>
                </c:pt>
                <c:pt idx="4861">
                  <c:v>0.48609999999999998</c:v>
                </c:pt>
                <c:pt idx="4862">
                  <c:v>0.48619999999999997</c:v>
                </c:pt>
                <c:pt idx="4863">
                  <c:v>0.48630000000000001</c:v>
                </c:pt>
                <c:pt idx="4864">
                  <c:v>0.4864</c:v>
                </c:pt>
                <c:pt idx="4865">
                  <c:v>0.48649999999999999</c:v>
                </c:pt>
                <c:pt idx="4866">
                  <c:v>0.48659999999999998</c:v>
                </c:pt>
                <c:pt idx="4867">
                  <c:v>0.48670000000000002</c:v>
                </c:pt>
                <c:pt idx="4868">
                  <c:v>0.48680000000000001</c:v>
                </c:pt>
                <c:pt idx="4869">
                  <c:v>0.4869</c:v>
                </c:pt>
                <c:pt idx="4870">
                  <c:v>0.48700000000000004</c:v>
                </c:pt>
                <c:pt idx="4871">
                  <c:v>0.48710000000000003</c:v>
                </c:pt>
                <c:pt idx="4872">
                  <c:v>0.48719999999999997</c:v>
                </c:pt>
                <c:pt idx="4873">
                  <c:v>0.48729999999999996</c:v>
                </c:pt>
                <c:pt idx="4874">
                  <c:v>0.4874</c:v>
                </c:pt>
                <c:pt idx="4875">
                  <c:v>0.48749999999999999</c:v>
                </c:pt>
                <c:pt idx="4876">
                  <c:v>0.48759999999999998</c:v>
                </c:pt>
                <c:pt idx="4877">
                  <c:v>0.48770000000000002</c:v>
                </c:pt>
                <c:pt idx="4878">
                  <c:v>0.48780000000000001</c:v>
                </c:pt>
                <c:pt idx="4879">
                  <c:v>0.4879</c:v>
                </c:pt>
                <c:pt idx="4880">
                  <c:v>0.48799999999999999</c:v>
                </c:pt>
                <c:pt idx="4881">
                  <c:v>0.48810000000000003</c:v>
                </c:pt>
                <c:pt idx="4882">
                  <c:v>0.48820000000000002</c:v>
                </c:pt>
                <c:pt idx="4883">
                  <c:v>0.48829999999999996</c:v>
                </c:pt>
                <c:pt idx="4884">
                  <c:v>0.48840000000000006</c:v>
                </c:pt>
                <c:pt idx="4885">
                  <c:v>0.48849999999999999</c:v>
                </c:pt>
                <c:pt idx="4886">
                  <c:v>0.48859999999999998</c:v>
                </c:pt>
                <c:pt idx="4887">
                  <c:v>0.48869999999999997</c:v>
                </c:pt>
                <c:pt idx="4888">
                  <c:v>0.48880000000000001</c:v>
                </c:pt>
                <c:pt idx="4889">
                  <c:v>0.4889</c:v>
                </c:pt>
                <c:pt idx="4890">
                  <c:v>0.48899999999999999</c:v>
                </c:pt>
                <c:pt idx="4891">
                  <c:v>0.48909999999999998</c:v>
                </c:pt>
                <c:pt idx="4892">
                  <c:v>0.48920000000000002</c:v>
                </c:pt>
                <c:pt idx="4893">
                  <c:v>0.48930000000000001</c:v>
                </c:pt>
                <c:pt idx="4894">
                  <c:v>0.4894</c:v>
                </c:pt>
                <c:pt idx="4895">
                  <c:v>0.48950000000000005</c:v>
                </c:pt>
                <c:pt idx="4896">
                  <c:v>0.48960000000000004</c:v>
                </c:pt>
                <c:pt idx="4897">
                  <c:v>0.48969999999999997</c:v>
                </c:pt>
                <c:pt idx="4898">
                  <c:v>0.48979999999999996</c:v>
                </c:pt>
                <c:pt idx="4899">
                  <c:v>0.4899</c:v>
                </c:pt>
                <c:pt idx="4900">
                  <c:v>0.49</c:v>
                </c:pt>
                <c:pt idx="4901">
                  <c:v>0.49009999999999998</c:v>
                </c:pt>
                <c:pt idx="4902">
                  <c:v>0.49020000000000002</c:v>
                </c:pt>
                <c:pt idx="4903">
                  <c:v>0.49030000000000001</c:v>
                </c:pt>
                <c:pt idx="4904">
                  <c:v>0.4904</c:v>
                </c:pt>
                <c:pt idx="4905">
                  <c:v>0.49049999999999999</c:v>
                </c:pt>
                <c:pt idx="4906">
                  <c:v>0.49060000000000004</c:v>
                </c:pt>
                <c:pt idx="4907">
                  <c:v>0.49070000000000003</c:v>
                </c:pt>
                <c:pt idx="4908">
                  <c:v>0.49079999999999996</c:v>
                </c:pt>
                <c:pt idx="4909">
                  <c:v>0.49090000000000006</c:v>
                </c:pt>
                <c:pt idx="4910">
                  <c:v>0.49099999999999999</c:v>
                </c:pt>
                <c:pt idx="4911">
                  <c:v>0.49109999999999998</c:v>
                </c:pt>
                <c:pt idx="4912">
                  <c:v>0.49119999999999997</c:v>
                </c:pt>
                <c:pt idx="4913">
                  <c:v>0.49130000000000001</c:v>
                </c:pt>
                <c:pt idx="4914">
                  <c:v>0.4914</c:v>
                </c:pt>
                <c:pt idx="4915">
                  <c:v>0.49149999999999999</c:v>
                </c:pt>
                <c:pt idx="4916">
                  <c:v>0.49159999999999998</c:v>
                </c:pt>
                <c:pt idx="4917">
                  <c:v>0.49170000000000003</c:v>
                </c:pt>
                <c:pt idx="4918">
                  <c:v>0.49180000000000001</c:v>
                </c:pt>
                <c:pt idx="4919">
                  <c:v>0.4919</c:v>
                </c:pt>
                <c:pt idx="4920">
                  <c:v>0.49200000000000005</c:v>
                </c:pt>
                <c:pt idx="4921">
                  <c:v>0.49209999999999998</c:v>
                </c:pt>
                <c:pt idx="4922">
                  <c:v>0.49219999999999997</c:v>
                </c:pt>
                <c:pt idx="4923">
                  <c:v>0.49229999999999996</c:v>
                </c:pt>
                <c:pt idx="4924">
                  <c:v>0.4924</c:v>
                </c:pt>
                <c:pt idx="4925">
                  <c:v>0.49249999999999999</c:v>
                </c:pt>
                <c:pt idx="4926">
                  <c:v>0.49259999999999998</c:v>
                </c:pt>
                <c:pt idx="4927">
                  <c:v>0.49270000000000003</c:v>
                </c:pt>
                <c:pt idx="4928">
                  <c:v>0.49280000000000002</c:v>
                </c:pt>
                <c:pt idx="4929">
                  <c:v>0.4929</c:v>
                </c:pt>
                <c:pt idx="4930">
                  <c:v>0.49299999999999999</c:v>
                </c:pt>
                <c:pt idx="4931">
                  <c:v>0.49310000000000004</c:v>
                </c:pt>
                <c:pt idx="4932">
                  <c:v>0.49320000000000003</c:v>
                </c:pt>
                <c:pt idx="4933">
                  <c:v>0.49329999999999996</c:v>
                </c:pt>
                <c:pt idx="4934">
                  <c:v>0.49340000000000006</c:v>
                </c:pt>
                <c:pt idx="4935">
                  <c:v>0.49349999999999999</c:v>
                </c:pt>
                <c:pt idx="4936">
                  <c:v>0.49359999999999998</c:v>
                </c:pt>
                <c:pt idx="4937">
                  <c:v>0.49369999999999997</c:v>
                </c:pt>
                <c:pt idx="4938">
                  <c:v>0.49380000000000002</c:v>
                </c:pt>
                <c:pt idx="4939">
                  <c:v>0.49390000000000001</c:v>
                </c:pt>
                <c:pt idx="4940">
                  <c:v>0.49399999999999999</c:v>
                </c:pt>
                <c:pt idx="4941">
                  <c:v>0.49409999999999998</c:v>
                </c:pt>
                <c:pt idx="4942">
                  <c:v>0.49420000000000003</c:v>
                </c:pt>
                <c:pt idx="4943">
                  <c:v>0.49430000000000002</c:v>
                </c:pt>
                <c:pt idx="4944">
                  <c:v>0.49439999999999995</c:v>
                </c:pt>
                <c:pt idx="4945">
                  <c:v>0.49450000000000005</c:v>
                </c:pt>
                <c:pt idx="4946">
                  <c:v>0.49459999999999998</c:v>
                </c:pt>
                <c:pt idx="4947">
                  <c:v>0.49469999999999997</c:v>
                </c:pt>
                <c:pt idx="4948">
                  <c:v>0.49479999999999996</c:v>
                </c:pt>
                <c:pt idx="4949">
                  <c:v>0.49490000000000001</c:v>
                </c:pt>
                <c:pt idx="4950">
                  <c:v>0.495</c:v>
                </c:pt>
                <c:pt idx="4951">
                  <c:v>0.49509999999999998</c:v>
                </c:pt>
                <c:pt idx="4952">
                  <c:v>0.49520000000000003</c:v>
                </c:pt>
                <c:pt idx="4953">
                  <c:v>0.49530000000000002</c:v>
                </c:pt>
                <c:pt idx="4954">
                  <c:v>0.49540000000000001</c:v>
                </c:pt>
                <c:pt idx="4955">
                  <c:v>0.4955</c:v>
                </c:pt>
                <c:pt idx="4956">
                  <c:v>0.49560000000000004</c:v>
                </c:pt>
                <c:pt idx="4957">
                  <c:v>0.49570000000000003</c:v>
                </c:pt>
                <c:pt idx="4958">
                  <c:v>0.49579999999999996</c:v>
                </c:pt>
                <c:pt idx="4959">
                  <c:v>0.49590000000000001</c:v>
                </c:pt>
                <c:pt idx="4960">
                  <c:v>0.496</c:v>
                </c:pt>
                <c:pt idx="4961">
                  <c:v>0.49609999999999999</c:v>
                </c:pt>
                <c:pt idx="4962">
                  <c:v>0.49619999999999997</c:v>
                </c:pt>
                <c:pt idx="4963">
                  <c:v>0.49630000000000002</c:v>
                </c:pt>
                <c:pt idx="4964">
                  <c:v>0.49640000000000001</c:v>
                </c:pt>
                <c:pt idx="4965">
                  <c:v>0.4965</c:v>
                </c:pt>
                <c:pt idx="4966">
                  <c:v>0.49659999999999999</c:v>
                </c:pt>
                <c:pt idx="4967">
                  <c:v>0.49670000000000003</c:v>
                </c:pt>
                <c:pt idx="4968">
                  <c:v>0.49680000000000002</c:v>
                </c:pt>
                <c:pt idx="4969">
                  <c:v>0.49689999999999995</c:v>
                </c:pt>
                <c:pt idx="4970">
                  <c:v>0.49700000000000005</c:v>
                </c:pt>
                <c:pt idx="4971">
                  <c:v>0.49709999999999999</c:v>
                </c:pt>
                <c:pt idx="4972">
                  <c:v>0.49719999999999998</c:v>
                </c:pt>
                <c:pt idx="4973">
                  <c:v>0.49729999999999996</c:v>
                </c:pt>
                <c:pt idx="4974">
                  <c:v>0.49740000000000001</c:v>
                </c:pt>
                <c:pt idx="4975">
                  <c:v>0.4975</c:v>
                </c:pt>
                <c:pt idx="4976">
                  <c:v>0.49759999999999999</c:v>
                </c:pt>
                <c:pt idx="4977">
                  <c:v>0.49770000000000003</c:v>
                </c:pt>
                <c:pt idx="4978">
                  <c:v>0.49780000000000002</c:v>
                </c:pt>
                <c:pt idx="4979">
                  <c:v>0.49790000000000001</c:v>
                </c:pt>
                <c:pt idx="4980">
                  <c:v>0.498</c:v>
                </c:pt>
                <c:pt idx="4981">
                  <c:v>0.49810000000000004</c:v>
                </c:pt>
                <c:pt idx="4982">
                  <c:v>0.49819999999999998</c:v>
                </c:pt>
                <c:pt idx="4983">
                  <c:v>0.49829999999999997</c:v>
                </c:pt>
                <c:pt idx="4984">
                  <c:v>0.49840000000000001</c:v>
                </c:pt>
                <c:pt idx="4985">
                  <c:v>0.4985</c:v>
                </c:pt>
                <c:pt idx="4986">
                  <c:v>0.49859999999999999</c:v>
                </c:pt>
                <c:pt idx="4987">
                  <c:v>0.49869999999999998</c:v>
                </c:pt>
                <c:pt idx="4988">
                  <c:v>0.49880000000000002</c:v>
                </c:pt>
                <c:pt idx="4989">
                  <c:v>0.49890000000000001</c:v>
                </c:pt>
                <c:pt idx="4990">
                  <c:v>0.499</c:v>
                </c:pt>
                <c:pt idx="4991">
                  <c:v>0.49909999999999999</c:v>
                </c:pt>
                <c:pt idx="4992">
                  <c:v>0.49920000000000003</c:v>
                </c:pt>
                <c:pt idx="4993">
                  <c:v>0.49930000000000002</c:v>
                </c:pt>
                <c:pt idx="4994">
                  <c:v>0.49939999999999996</c:v>
                </c:pt>
                <c:pt idx="4995">
                  <c:v>0.49950000000000006</c:v>
                </c:pt>
                <c:pt idx="4996">
                  <c:v>0.49959999999999999</c:v>
                </c:pt>
                <c:pt idx="4997">
                  <c:v>0.49969999999999998</c:v>
                </c:pt>
                <c:pt idx="4998">
                  <c:v>0.49979999999999997</c:v>
                </c:pt>
                <c:pt idx="4999">
                  <c:v>0.49990000000000001</c:v>
                </c:pt>
                <c:pt idx="5000">
                  <c:v>0.5</c:v>
                </c:pt>
                <c:pt idx="5001">
                  <c:v>0.50009999999999999</c:v>
                </c:pt>
                <c:pt idx="5002">
                  <c:v>0.50019999999999998</c:v>
                </c:pt>
                <c:pt idx="5003">
                  <c:v>0.50029999999999997</c:v>
                </c:pt>
                <c:pt idx="5004">
                  <c:v>0.50039999999999996</c:v>
                </c:pt>
                <c:pt idx="5005">
                  <c:v>0.50049999999999994</c:v>
                </c:pt>
                <c:pt idx="5006">
                  <c:v>0.50060000000000004</c:v>
                </c:pt>
                <c:pt idx="5007">
                  <c:v>0.50070000000000003</c:v>
                </c:pt>
                <c:pt idx="5008">
                  <c:v>0.50080000000000002</c:v>
                </c:pt>
                <c:pt idx="5009">
                  <c:v>0.50090000000000001</c:v>
                </c:pt>
                <c:pt idx="5010">
                  <c:v>0.501</c:v>
                </c:pt>
                <c:pt idx="5011">
                  <c:v>0.50109999999999999</c:v>
                </c:pt>
                <c:pt idx="5012">
                  <c:v>0.50119999999999998</c:v>
                </c:pt>
                <c:pt idx="5013">
                  <c:v>0.50130000000000008</c:v>
                </c:pt>
                <c:pt idx="5014">
                  <c:v>0.50139999999999996</c:v>
                </c:pt>
                <c:pt idx="5015">
                  <c:v>0.50149999999999995</c:v>
                </c:pt>
                <c:pt idx="5016">
                  <c:v>0.50159999999999993</c:v>
                </c:pt>
                <c:pt idx="5017">
                  <c:v>0.50170000000000003</c:v>
                </c:pt>
                <c:pt idx="5018">
                  <c:v>0.50180000000000002</c:v>
                </c:pt>
                <c:pt idx="5019">
                  <c:v>0.50190000000000001</c:v>
                </c:pt>
                <c:pt idx="5020">
                  <c:v>0.502</c:v>
                </c:pt>
                <c:pt idx="5021">
                  <c:v>0.50209999999999999</c:v>
                </c:pt>
                <c:pt idx="5022">
                  <c:v>0.50219999999999998</c:v>
                </c:pt>
                <c:pt idx="5023">
                  <c:v>0.50229999999999997</c:v>
                </c:pt>
                <c:pt idx="5024">
                  <c:v>0.50240000000000007</c:v>
                </c:pt>
                <c:pt idx="5025">
                  <c:v>0.50249999999999995</c:v>
                </c:pt>
                <c:pt idx="5026">
                  <c:v>0.50259999999999994</c:v>
                </c:pt>
                <c:pt idx="5027">
                  <c:v>0.50270000000000004</c:v>
                </c:pt>
                <c:pt idx="5028">
                  <c:v>0.50280000000000002</c:v>
                </c:pt>
                <c:pt idx="5029">
                  <c:v>0.50290000000000001</c:v>
                </c:pt>
                <c:pt idx="5030">
                  <c:v>0.503</c:v>
                </c:pt>
                <c:pt idx="5031">
                  <c:v>0.50309999999999999</c:v>
                </c:pt>
                <c:pt idx="5032">
                  <c:v>0.50319999999999998</c:v>
                </c:pt>
                <c:pt idx="5033">
                  <c:v>0.50329999999999997</c:v>
                </c:pt>
                <c:pt idx="5034">
                  <c:v>0.50340000000000007</c:v>
                </c:pt>
                <c:pt idx="5035">
                  <c:v>0.50350000000000006</c:v>
                </c:pt>
                <c:pt idx="5036">
                  <c:v>0.50360000000000005</c:v>
                </c:pt>
                <c:pt idx="5037">
                  <c:v>0.50369999999999993</c:v>
                </c:pt>
                <c:pt idx="5038">
                  <c:v>0.50380000000000003</c:v>
                </c:pt>
                <c:pt idx="5039">
                  <c:v>0.50390000000000001</c:v>
                </c:pt>
                <c:pt idx="5040">
                  <c:v>0.504</c:v>
                </c:pt>
                <c:pt idx="5041">
                  <c:v>0.50409999999999999</c:v>
                </c:pt>
                <c:pt idx="5042">
                  <c:v>0.50419999999999998</c:v>
                </c:pt>
                <c:pt idx="5043">
                  <c:v>0.50429999999999997</c:v>
                </c:pt>
                <c:pt idx="5044">
                  <c:v>0.50439999999999996</c:v>
                </c:pt>
                <c:pt idx="5045">
                  <c:v>0.50450000000000006</c:v>
                </c:pt>
                <c:pt idx="5046">
                  <c:v>0.50460000000000005</c:v>
                </c:pt>
                <c:pt idx="5047">
                  <c:v>0.50470000000000004</c:v>
                </c:pt>
                <c:pt idx="5048">
                  <c:v>0.50479999999999992</c:v>
                </c:pt>
                <c:pt idx="5049">
                  <c:v>0.50490000000000002</c:v>
                </c:pt>
                <c:pt idx="5050">
                  <c:v>0.505</c:v>
                </c:pt>
                <c:pt idx="5051">
                  <c:v>0.50509999999999999</c:v>
                </c:pt>
                <c:pt idx="5052">
                  <c:v>0.50519999999999998</c:v>
                </c:pt>
                <c:pt idx="5053">
                  <c:v>0.50529999999999997</c:v>
                </c:pt>
                <c:pt idx="5054">
                  <c:v>0.50539999999999996</c:v>
                </c:pt>
                <c:pt idx="5055">
                  <c:v>0.50549999999999995</c:v>
                </c:pt>
                <c:pt idx="5056">
                  <c:v>0.50560000000000005</c:v>
                </c:pt>
                <c:pt idx="5057">
                  <c:v>0.50570000000000004</c:v>
                </c:pt>
                <c:pt idx="5058">
                  <c:v>0.50580000000000003</c:v>
                </c:pt>
                <c:pt idx="5059">
                  <c:v>0.50590000000000002</c:v>
                </c:pt>
                <c:pt idx="5060">
                  <c:v>0.50600000000000001</c:v>
                </c:pt>
                <c:pt idx="5061">
                  <c:v>0.50609999999999999</c:v>
                </c:pt>
                <c:pt idx="5062">
                  <c:v>0.50619999999999998</c:v>
                </c:pt>
                <c:pt idx="5063">
                  <c:v>0.50629999999999997</c:v>
                </c:pt>
                <c:pt idx="5064">
                  <c:v>0.50639999999999996</c:v>
                </c:pt>
                <c:pt idx="5065">
                  <c:v>0.50649999999999995</c:v>
                </c:pt>
                <c:pt idx="5066">
                  <c:v>0.50659999999999994</c:v>
                </c:pt>
                <c:pt idx="5067">
                  <c:v>0.50670000000000004</c:v>
                </c:pt>
                <c:pt idx="5068">
                  <c:v>0.50680000000000003</c:v>
                </c:pt>
                <c:pt idx="5069">
                  <c:v>0.50690000000000002</c:v>
                </c:pt>
                <c:pt idx="5070">
                  <c:v>0.50700000000000001</c:v>
                </c:pt>
                <c:pt idx="5071">
                  <c:v>0.5071</c:v>
                </c:pt>
                <c:pt idx="5072">
                  <c:v>0.50719999999999998</c:v>
                </c:pt>
                <c:pt idx="5073">
                  <c:v>0.50729999999999997</c:v>
                </c:pt>
                <c:pt idx="5074">
                  <c:v>0.50740000000000007</c:v>
                </c:pt>
                <c:pt idx="5075">
                  <c:v>0.50749999999999995</c:v>
                </c:pt>
                <c:pt idx="5076">
                  <c:v>0.50759999999999994</c:v>
                </c:pt>
                <c:pt idx="5077">
                  <c:v>0.50770000000000004</c:v>
                </c:pt>
                <c:pt idx="5078">
                  <c:v>0.50780000000000003</c:v>
                </c:pt>
                <c:pt idx="5079">
                  <c:v>0.50790000000000002</c:v>
                </c:pt>
                <c:pt idx="5080">
                  <c:v>0.50800000000000001</c:v>
                </c:pt>
                <c:pt idx="5081">
                  <c:v>0.5081</c:v>
                </c:pt>
                <c:pt idx="5082">
                  <c:v>0.50819999999999999</c:v>
                </c:pt>
                <c:pt idx="5083">
                  <c:v>0.50829999999999997</c:v>
                </c:pt>
                <c:pt idx="5084">
                  <c:v>0.50840000000000007</c:v>
                </c:pt>
                <c:pt idx="5085">
                  <c:v>0.50850000000000006</c:v>
                </c:pt>
                <c:pt idx="5086">
                  <c:v>0.50859999999999994</c:v>
                </c:pt>
                <c:pt idx="5087">
                  <c:v>0.50869999999999993</c:v>
                </c:pt>
                <c:pt idx="5088">
                  <c:v>0.50880000000000003</c:v>
                </c:pt>
                <c:pt idx="5089">
                  <c:v>0.50890000000000002</c:v>
                </c:pt>
                <c:pt idx="5090">
                  <c:v>0.50900000000000001</c:v>
                </c:pt>
                <c:pt idx="5091">
                  <c:v>0.5091</c:v>
                </c:pt>
                <c:pt idx="5092">
                  <c:v>0.50919999999999999</c:v>
                </c:pt>
                <c:pt idx="5093">
                  <c:v>0.50929999999999997</c:v>
                </c:pt>
                <c:pt idx="5094">
                  <c:v>0.50939999999999996</c:v>
                </c:pt>
                <c:pt idx="5095">
                  <c:v>0.50950000000000006</c:v>
                </c:pt>
                <c:pt idx="5096">
                  <c:v>0.50960000000000005</c:v>
                </c:pt>
                <c:pt idx="5097">
                  <c:v>0.50970000000000004</c:v>
                </c:pt>
                <c:pt idx="5098">
                  <c:v>0.50979999999999992</c:v>
                </c:pt>
                <c:pt idx="5099">
                  <c:v>0.50990000000000002</c:v>
                </c:pt>
                <c:pt idx="5100">
                  <c:v>0.51</c:v>
                </c:pt>
                <c:pt idx="5101">
                  <c:v>0.5101</c:v>
                </c:pt>
                <c:pt idx="5102">
                  <c:v>0.51019999999999999</c:v>
                </c:pt>
                <c:pt idx="5103">
                  <c:v>0.51029999999999998</c:v>
                </c:pt>
                <c:pt idx="5104">
                  <c:v>0.51039999999999996</c:v>
                </c:pt>
                <c:pt idx="5105">
                  <c:v>0.51049999999999995</c:v>
                </c:pt>
                <c:pt idx="5106">
                  <c:v>0.51060000000000005</c:v>
                </c:pt>
                <c:pt idx="5107">
                  <c:v>0.51070000000000004</c:v>
                </c:pt>
                <c:pt idx="5108">
                  <c:v>0.51080000000000003</c:v>
                </c:pt>
                <c:pt idx="5109">
                  <c:v>0.51090000000000002</c:v>
                </c:pt>
                <c:pt idx="5110">
                  <c:v>0.51100000000000001</c:v>
                </c:pt>
                <c:pt idx="5111">
                  <c:v>0.5111</c:v>
                </c:pt>
                <c:pt idx="5112">
                  <c:v>0.51119999999999999</c:v>
                </c:pt>
                <c:pt idx="5113">
                  <c:v>0.51129999999999998</c:v>
                </c:pt>
                <c:pt idx="5114">
                  <c:v>0.51139999999999997</c:v>
                </c:pt>
                <c:pt idx="5115">
                  <c:v>0.51149999999999995</c:v>
                </c:pt>
                <c:pt idx="5116">
                  <c:v>0.51159999999999994</c:v>
                </c:pt>
                <c:pt idx="5117">
                  <c:v>0.51170000000000004</c:v>
                </c:pt>
                <c:pt idx="5118">
                  <c:v>0.51180000000000003</c:v>
                </c:pt>
                <c:pt idx="5119">
                  <c:v>0.51190000000000002</c:v>
                </c:pt>
                <c:pt idx="5120">
                  <c:v>0.51200000000000001</c:v>
                </c:pt>
                <c:pt idx="5121">
                  <c:v>0.5121</c:v>
                </c:pt>
                <c:pt idx="5122">
                  <c:v>0.51219999999999999</c:v>
                </c:pt>
                <c:pt idx="5123">
                  <c:v>0.51229999999999998</c:v>
                </c:pt>
                <c:pt idx="5124">
                  <c:v>0.51239999999999997</c:v>
                </c:pt>
                <c:pt idx="5125">
                  <c:v>0.51249999999999996</c:v>
                </c:pt>
                <c:pt idx="5126">
                  <c:v>0.51259999999999994</c:v>
                </c:pt>
                <c:pt idx="5127">
                  <c:v>0.51270000000000004</c:v>
                </c:pt>
                <c:pt idx="5128">
                  <c:v>0.51280000000000003</c:v>
                </c:pt>
                <c:pt idx="5129">
                  <c:v>0.51290000000000002</c:v>
                </c:pt>
                <c:pt idx="5130">
                  <c:v>0.51300000000000001</c:v>
                </c:pt>
                <c:pt idx="5131">
                  <c:v>0.5131</c:v>
                </c:pt>
                <c:pt idx="5132">
                  <c:v>0.51319999999999999</c:v>
                </c:pt>
                <c:pt idx="5133">
                  <c:v>0.51329999999999998</c:v>
                </c:pt>
                <c:pt idx="5134">
                  <c:v>0.51340000000000008</c:v>
                </c:pt>
                <c:pt idx="5135">
                  <c:v>0.51350000000000007</c:v>
                </c:pt>
                <c:pt idx="5136">
                  <c:v>0.51359999999999995</c:v>
                </c:pt>
                <c:pt idx="5137">
                  <c:v>0.51369999999999993</c:v>
                </c:pt>
                <c:pt idx="5138">
                  <c:v>0.51380000000000003</c:v>
                </c:pt>
                <c:pt idx="5139">
                  <c:v>0.51390000000000002</c:v>
                </c:pt>
                <c:pt idx="5140">
                  <c:v>0.51400000000000001</c:v>
                </c:pt>
                <c:pt idx="5141">
                  <c:v>0.5141</c:v>
                </c:pt>
                <c:pt idx="5142">
                  <c:v>0.51419999999999999</c:v>
                </c:pt>
                <c:pt idx="5143">
                  <c:v>0.51429999999999998</c:v>
                </c:pt>
                <c:pt idx="5144">
                  <c:v>0.51439999999999997</c:v>
                </c:pt>
                <c:pt idx="5145">
                  <c:v>0.51450000000000007</c:v>
                </c:pt>
                <c:pt idx="5146">
                  <c:v>0.51460000000000006</c:v>
                </c:pt>
                <c:pt idx="5147">
                  <c:v>0.51469999999999994</c:v>
                </c:pt>
                <c:pt idx="5148">
                  <c:v>0.51479999999999992</c:v>
                </c:pt>
                <c:pt idx="5149">
                  <c:v>0.51490000000000002</c:v>
                </c:pt>
                <c:pt idx="5150">
                  <c:v>0.51500000000000001</c:v>
                </c:pt>
                <c:pt idx="5151">
                  <c:v>0.5151</c:v>
                </c:pt>
                <c:pt idx="5152">
                  <c:v>0.51519999999999999</c:v>
                </c:pt>
                <c:pt idx="5153">
                  <c:v>0.51529999999999998</c:v>
                </c:pt>
                <c:pt idx="5154">
                  <c:v>0.51539999999999997</c:v>
                </c:pt>
                <c:pt idx="5155">
                  <c:v>0.51549999999999996</c:v>
                </c:pt>
                <c:pt idx="5156">
                  <c:v>0.51560000000000006</c:v>
                </c:pt>
                <c:pt idx="5157">
                  <c:v>0.51570000000000005</c:v>
                </c:pt>
                <c:pt idx="5158">
                  <c:v>0.51580000000000004</c:v>
                </c:pt>
                <c:pt idx="5159">
                  <c:v>0.51590000000000003</c:v>
                </c:pt>
                <c:pt idx="5160">
                  <c:v>0.51600000000000001</c:v>
                </c:pt>
                <c:pt idx="5161">
                  <c:v>0.5161</c:v>
                </c:pt>
                <c:pt idx="5162">
                  <c:v>0.51619999999999999</c:v>
                </c:pt>
                <c:pt idx="5163">
                  <c:v>0.51629999999999998</c:v>
                </c:pt>
                <c:pt idx="5164">
                  <c:v>0.51639999999999997</c:v>
                </c:pt>
                <c:pt idx="5165">
                  <c:v>0.51649999999999996</c:v>
                </c:pt>
                <c:pt idx="5166">
                  <c:v>0.51659999999999995</c:v>
                </c:pt>
                <c:pt idx="5167">
                  <c:v>0.51670000000000005</c:v>
                </c:pt>
                <c:pt idx="5168">
                  <c:v>0.51680000000000004</c:v>
                </c:pt>
                <c:pt idx="5169">
                  <c:v>0.51690000000000003</c:v>
                </c:pt>
                <c:pt idx="5170">
                  <c:v>0.51700000000000002</c:v>
                </c:pt>
                <c:pt idx="5171">
                  <c:v>0.5171</c:v>
                </c:pt>
                <c:pt idx="5172">
                  <c:v>0.51719999999999999</c:v>
                </c:pt>
                <c:pt idx="5173">
                  <c:v>0.51729999999999998</c:v>
                </c:pt>
                <c:pt idx="5174">
                  <c:v>0.51739999999999997</c:v>
                </c:pt>
                <c:pt idx="5175">
                  <c:v>0.51749999999999996</c:v>
                </c:pt>
                <c:pt idx="5176">
                  <c:v>0.51759999999999995</c:v>
                </c:pt>
                <c:pt idx="5177">
                  <c:v>0.51770000000000005</c:v>
                </c:pt>
                <c:pt idx="5178">
                  <c:v>0.51780000000000004</c:v>
                </c:pt>
                <c:pt idx="5179">
                  <c:v>0.51790000000000003</c:v>
                </c:pt>
                <c:pt idx="5180">
                  <c:v>0.51800000000000002</c:v>
                </c:pt>
                <c:pt idx="5181">
                  <c:v>0.5181</c:v>
                </c:pt>
                <c:pt idx="5182">
                  <c:v>0.51819999999999999</c:v>
                </c:pt>
                <c:pt idx="5183">
                  <c:v>0.51829999999999998</c:v>
                </c:pt>
                <c:pt idx="5184">
                  <c:v>0.51840000000000008</c:v>
                </c:pt>
                <c:pt idx="5185">
                  <c:v>0.51849999999999996</c:v>
                </c:pt>
                <c:pt idx="5186">
                  <c:v>0.51859999999999995</c:v>
                </c:pt>
                <c:pt idx="5187">
                  <c:v>0.51869999999999994</c:v>
                </c:pt>
                <c:pt idx="5188">
                  <c:v>0.51880000000000004</c:v>
                </c:pt>
                <c:pt idx="5189">
                  <c:v>0.51890000000000003</c:v>
                </c:pt>
                <c:pt idx="5190">
                  <c:v>0.51900000000000002</c:v>
                </c:pt>
                <c:pt idx="5191">
                  <c:v>0.51910000000000001</c:v>
                </c:pt>
                <c:pt idx="5192">
                  <c:v>0.51919999999999999</c:v>
                </c:pt>
                <c:pt idx="5193">
                  <c:v>0.51929999999999998</c:v>
                </c:pt>
                <c:pt idx="5194">
                  <c:v>0.51939999999999997</c:v>
                </c:pt>
                <c:pt idx="5195">
                  <c:v>0.51950000000000007</c:v>
                </c:pt>
                <c:pt idx="5196">
                  <c:v>0.51960000000000006</c:v>
                </c:pt>
                <c:pt idx="5197">
                  <c:v>0.51969999999999994</c:v>
                </c:pt>
                <c:pt idx="5198">
                  <c:v>0.51979999999999993</c:v>
                </c:pt>
                <c:pt idx="5199">
                  <c:v>0.51990000000000003</c:v>
                </c:pt>
                <c:pt idx="5200">
                  <c:v>0.52</c:v>
                </c:pt>
                <c:pt idx="5201">
                  <c:v>0.52010000000000001</c:v>
                </c:pt>
                <c:pt idx="5202">
                  <c:v>0.5202</c:v>
                </c:pt>
                <c:pt idx="5203">
                  <c:v>0.52029999999999998</c:v>
                </c:pt>
                <c:pt idx="5204">
                  <c:v>0.52039999999999997</c:v>
                </c:pt>
                <c:pt idx="5205">
                  <c:v>0.52049999999999996</c:v>
                </c:pt>
                <c:pt idx="5206">
                  <c:v>0.52060000000000006</c:v>
                </c:pt>
                <c:pt idx="5207">
                  <c:v>0.52070000000000005</c:v>
                </c:pt>
                <c:pt idx="5208">
                  <c:v>0.52079999999999993</c:v>
                </c:pt>
                <c:pt idx="5209">
                  <c:v>0.52090000000000003</c:v>
                </c:pt>
                <c:pt idx="5210">
                  <c:v>0.52100000000000002</c:v>
                </c:pt>
                <c:pt idx="5211">
                  <c:v>0.52110000000000001</c:v>
                </c:pt>
                <c:pt idx="5212">
                  <c:v>0.5212</c:v>
                </c:pt>
                <c:pt idx="5213">
                  <c:v>0.52129999999999999</c:v>
                </c:pt>
                <c:pt idx="5214">
                  <c:v>0.52139999999999997</c:v>
                </c:pt>
                <c:pt idx="5215">
                  <c:v>0.52149999999999996</c:v>
                </c:pt>
                <c:pt idx="5216">
                  <c:v>0.52159999999999995</c:v>
                </c:pt>
                <c:pt idx="5217">
                  <c:v>0.52170000000000005</c:v>
                </c:pt>
                <c:pt idx="5218">
                  <c:v>0.52180000000000004</c:v>
                </c:pt>
                <c:pt idx="5219">
                  <c:v>0.52190000000000003</c:v>
                </c:pt>
                <c:pt idx="5220">
                  <c:v>0.52200000000000002</c:v>
                </c:pt>
                <c:pt idx="5221">
                  <c:v>0.52210000000000001</c:v>
                </c:pt>
                <c:pt idx="5222">
                  <c:v>0.5222</c:v>
                </c:pt>
                <c:pt idx="5223">
                  <c:v>0.52229999999999999</c:v>
                </c:pt>
                <c:pt idx="5224">
                  <c:v>0.52239999999999998</c:v>
                </c:pt>
                <c:pt idx="5225">
                  <c:v>0.52249999999999996</c:v>
                </c:pt>
                <c:pt idx="5226">
                  <c:v>0.52259999999999995</c:v>
                </c:pt>
                <c:pt idx="5227">
                  <c:v>0.52270000000000005</c:v>
                </c:pt>
                <c:pt idx="5228">
                  <c:v>0.52280000000000004</c:v>
                </c:pt>
                <c:pt idx="5229">
                  <c:v>0.52290000000000003</c:v>
                </c:pt>
                <c:pt idx="5230">
                  <c:v>0.52300000000000002</c:v>
                </c:pt>
                <c:pt idx="5231">
                  <c:v>0.52310000000000001</c:v>
                </c:pt>
                <c:pt idx="5232">
                  <c:v>0.5232</c:v>
                </c:pt>
                <c:pt idx="5233">
                  <c:v>0.52329999999999999</c:v>
                </c:pt>
                <c:pt idx="5234">
                  <c:v>0.52340000000000009</c:v>
                </c:pt>
                <c:pt idx="5235">
                  <c:v>0.52349999999999997</c:v>
                </c:pt>
                <c:pt idx="5236">
                  <c:v>0.52359999999999995</c:v>
                </c:pt>
                <c:pt idx="5237">
                  <c:v>0.52369999999999994</c:v>
                </c:pt>
                <c:pt idx="5238">
                  <c:v>0.52380000000000004</c:v>
                </c:pt>
                <c:pt idx="5239">
                  <c:v>0.52390000000000003</c:v>
                </c:pt>
                <c:pt idx="5240">
                  <c:v>0.52400000000000002</c:v>
                </c:pt>
                <c:pt idx="5241">
                  <c:v>0.52410000000000001</c:v>
                </c:pt>
                <c:pt idx="5242">
                  <c:v>0.5242</c:v>
                </c:pt>
                <c:pt idx="5243">
                  <c:v>0.52429999999999999</c:v>
                </c:pt>
                <c:pt idx="5244">
                  <c:v>0.52439999999999998</c:v>
                </c:pt>
                <c:pt idx="5245">
                  <c:v>0.52450000000000008</c:v>
                </c:pt>
                <c:pt idx="5246">
                  <c:v>0.52459999999999996</c:v>
                </c:pt>
                <c:pt idx="5247">
                  <c:v>0.52469999999999994</c:v>
                </c:pt>
                <c:pt idx="5248">
                  <c:v>0.52479999999999993</c:v>
                </c:pt>
                <c:pt idx="5249">
                  <c:v>0.52490000000000003</c:v>
                </c:pt>
                <c:pt idx="5250">
                  <c:v>0.52500000000000002</c:v>
                </c:pt>
                <c:pt idx="5251">
                  <c:v>0.52510000000000001</c:v>
                </c:pt>
                <c:pt idx="5252">
                  <c:v>0.5252</c:v>
                </c:pt>
                <c:pt idx="5253">
                  <c:v>0.52529999999999999</c:v>
                </c:pt>
                <c:pt idx="5254">
                  <c:v>0.52539999999999998</c:v>
                </c:pt>
                <c:pt idx="5255">
                  <c:v>0.52549999999999997</c:v>
                </c:pt>
                <c:pt idx="5256">
                  <c:v>0.52560000000000007</c:v>
                </c:pt>
                <c:pt idx="5257">
                  <c:v>0.52570000000000006</c:v>
                </c:pt>
                <c:pt idx="5258">
                  <c:v>0.52579999999999993</c:v>
                </c:pt>
                <c:pt idx="5259">
                  <c:v>0.52590000000000003</c:v>
                </c:pt>
                <c:pt idx="5260">
                  <c:v>0.52600000000000002</c:v>
                </c:pt>
                <c:pt idx="5261">
                  <c:v>0.52610000000000001</c:v>
                </c:pt>
                <c:pt idx="5262">
                  <c:v>0.5262</c:v>
                </c:pt>
                <c:pt idx="5263">
                  <c:v>0.52629999999999999</c:v>
                </c:pt>
                <c:pt idx="5264">
                  <c:v>0.52639999999999998</c:v>
                </c:pt>
                <c:pt idx="5265">
                  <c:v>0.52649999999999997</c:v>
                </c:pt>
                <c:pt idx="5266">
                  <c:v>0.52659999999999996</c:v>
                </c:pt>
                <c:pt idx="5267">
                  <c:v>0.52670000000000006</c:v>
                </c:pt>
                <c:pt idx="5268">
                  <c:v>0.52680000000000005</c:v>
                </c:pt>
                <c:pt idx="5269">
                  <c:v>0.52689999999999992</c:v>
                </c:pt>
                <c:pt idx="5270">
                  <c:v>0.52700000000000002</c:v>
                </c:pt>
                <c:pt idx="5271">
                  <c:v>0.52710000000000001</c:v>
                </c:pt>
                <c:pt idx="5272">
                  <c:v>0.5272</c:v>
                </c:pt>
                <c:pt idx="5273">
                  <c:v>0.52729999999999999</c:v>
                </c:pt>
                <c:pt idx="5274">
                  <c:v>0.52739999999999998</c:v>
                </c:pt>
                <c:pt idx="5275">
                  <c:v>0.52749999999999997</c:v>
                </c:pt>
                <c:pt idx="5276">
                  <c:v>0.52759999999999996</c:v>
                </c:pt>
                <c:pt idx="5277">
                  <c:v>0.52770000000000006</c:v>
                </c:pt>
                <c:pt idx="5278">
                  <c:v>0.52780000000000005</c:v>
                </c:pt>
                <c:pt idx="5279">
                  <c:v>0.52790000000000004</c:v>
                </c:pt>
                <c:pt idx="5280">
                  <c:v>0.52800000000000002</c:v>
                </c:pt>
                <c:pt idx="5281">
                  <c:v>0.52810000000000001</c:v>
                </c:pt>
                <c:pt idx="5282">
                  <c:v>0.5282</c:v>
                </c:pt>
                <c:pt idx="5283">
                  <c:v>0.52829999999999999</c:v>
                </c:pt>
                <c:pt idx="5284">
                  <c:v>0.52839999999999998</c:v>
                </c:pt>
                <c:pt idx="5285">
                  <c:v>0.52849999999999997</c:v>
                </c:pt>
                <c:pt idx="5286">
                  <c:v>0.52859999999999996</c:v>
                </c:pt>
                <c:pt idx="5287">
                  <c:v>0.52869999999999995</c:v>
                </c:pt>
                <c:pt idx="5288">
                  <c:v>0.52880000000000005</c:v>
                </c:pt>
                <c:pt idx="5289">
                  <c:v>0.52890000000000004</c:v>
                </c:pt>
                <c:pt idx="5290">
                  <c:v>0.52900000000000003</c:v>
                </c:pt>
                <c:pt idx="5291">
                  <c:v>0.52910000000000001</c:v>
                </c:pt>
                <c:pt idx="5292">
                  <c:v>0.5292</c:v>
                </c:pt>
                <c:pt idx="5293">
                  <c:v>0.52929999999999999</c:v>
                </c:pt>
                <c:pt idx="5294">
                  <c:v>0.52939999999999998</c:v>
                </c:pt>
                <c:pt idx="5295">
                  <c:v>0.52950000000000008</c:v>
                </c:pt>
                <c:pt idx="5296">
                  <c:v>0.52959999999999996</c:v>
                </c:pt>
                <c:pt idx="5297">
                  <c:v>0.52969999999999995</c:v>
                </c:pt>
                <c:pt idx="5298">
                  <c:v>0.52979999999999994</c:v>
                </c:pt>
                <c:pt idx="5299">
                  <c:v>0.52990000000000004</c:v>
                </c:pt>
                <c:pt idx="5300">
                  <c:v>0.53</c:v>
                </c:pt>
                <c:pt idx="5301">
                  <c:v>0.53010000000000002</c:v>
                </c:pt>
                <c:pt idx="5302">
                  <c:v>0.5302</c:v>
                </c:pt>
                <c:pt idx="5303">
                  <c:v>0.53029999999999999</c:v>
                </c:pt>
                <c:pt idx="5304">
                  <c:v>0.53039999999999998</c:v>
                </c:pt>
                <c:pt idx="5305">
                  <c:v>0.53049999999999997</c:v>
                </c:pt>
                <c:pt idx="5306">
                  <c:v>0.53060000000000007</c:v>
                </c:pt>
                <c:pt idx="5307">
                  <c:v>0.53069999999999995</c:v>
                </c:pt>
                <c:pt idx="5308">
                  <c:v>0.53079999999999994</c:v>
                </c:pt>
                <c:pt idx="5309">
                  <c:v>0.53090000000000004</c:v>
                </c:pt>
                <c:pt idx="5310">
                  <c:v>0.53100000000000003</c:v>
                </c:pt>
                <c:pt idx="5311">
                  <c:v>0.53110000000000002</c:v>
                </c:pt>
                <c:pt idx="5312">
                  <c:v>0.53120000000000001</c:v>
                </c:pt>
                <c:pt idx="5313">
                  <c:v>0.53129999999999999</c:v>
                </c:pt>
                <c:pt idx="5314">
                  <c:v>0.53139999999999998</c:v>
                </c:pt>
                <c:pt idx="5315">
                  <c:v>0.53149999999999997</c:v>
                </c:pt>
                <c:pt idx="5316">
                  <c:v>0.53159999999999996</c:v>
                </c:pt>
                <c:pt idx="5317">
                  <c:v>0.53170000000000006</c:v>
                </c:pt>
                <c:pt idx="5318">
                  <c:v>0.53180000000000005</c:v>
                </c:pt>
                <c:pt idx="5319">
                  <c:v>0.53189999999999993</c:v>
                </c:pt>
                <c:pt idx="5320">
                  <c:v>0.53200000000000003</c:v>
                </c:pt>
                <c:pt idx="5321">
                  <c:v>0.53210000000000002</c:v>
                </c:pt>
                <c:pt idx="5322">
                  <c:v>0.53220000000000001</c:v>
                </c:pt>
                <c:pt idx="5323">
                  <c:v>0.5323</c:v>
                </c:pt>
                <c:pt idx="5324">
                  <c:v>0.53239999999999998</c:v>
                </c:pt>
                <c:pt idx="5325">
                  <c:v>0.53249999999999997</c:v>
                </c:pt>
                <c:pt idx="5326">
                  <c:v>0.53259999999999996</c:v>
                </c:pt>
                <c:pt idx="5327">
                  <c:v>0.53270000000000006</c:v>
                </c:pt>
                <c:pt idx="5328">
                  <c:v>0.53280000000000005</c:v>
                </c:pt>
                <c:pt idx="5329">
                  <c:v>0.53290000000000004</c:v>
                </c:pt>
                <c:pt idx="5330">
                  <c:v>0.53299999999999992</c:v>
                </c:pt>
                <c:pt idx="5331">
                  <c:v>0.53310000000000002</c:v>
                </c:pt>
                <c:pt idx="5332">
                  <c:v>0.53320000000000001</c:v>
                </c:pt>
                <c:pt idx="5333">
                  <c:v>0.5333</c:v>
                </c:pt>
                <c:pt idx="5334">
                  <c:v>0.53339999999999999</c:v>
                </c:pt>
                <c:pt idx="5335">
                  <c:v>0.53349999999999997</c:v>
                </c:pt>
                <c:pt idx="5336">
                  <c:v>0.53359999999999996</c:v>
                </c:pt>
                <c:pt idx="5337">
                  <c:v>0.53369999999999995</c:v>
                </c:pt>
                <c:pt idx="5338">
                  <c:v>0.53380000000000005</c:v>
                </c:pt>
                <c:pt idx="5339">
                  <c:v>0.53390000000000004</c:v>
                </c:pt>
                <c:pt idx="5340">
                  <c:v>0.53400000000000003</c:v>
                </c:pt>
                <c:pt idx="5341">
                  <c:v>0.53410000000000002</c:v>
                </c:pt>
                <c:pt idx="5342">
                  <c:v>0.53420000000000001</c:v>
                </c:pt>
                <c:pt idx="5343">
                  <c:v>0.5343</c:v>
                </c:pt>
                <c:pt idx="5344">
                  <c:v>0.53439999999999999</c:v>
                </c:pt>
                <c:pt idx="5345">
                  <c:v>0.53449999999999998</c:v>
                </c:pt>
                <c:pt idx="5346">
                  <c:v>0.53459999999999996</c:v>
                </c:pt>
                <c:pt idx="5347">
                  <c:v>0.53469999999999995</c:v>
                </c:pt>
                <c:pt idx="5348">
                  <c:v>0.53479999999999994</c:v>
                </c:pt>
                <c:pt idx="5349">
                  <c:v>0.53490000000000004</c:v>
                </c:pt>
                <c:pt idx="5350">
                  <c:v>0.53500000000000003</c:v>
                </c:pt>
                <c:pt idx="5351">
                  <c:v>0.53510000000000002</c:v>
                </c:pt>
                <c:pt idx="5352">
                  <c:v>0.53520000000000001</c:v>
                </c:pt>
                <c:pt idx="5353">
                  <c:v>0.5353</c:v>
                </c:pt>
                <c:pt idx="5354">
                  <c:v>0.53539999999999999</c:v>
                </c:pt>
                <c:pt idx="5355">
                  <c:v>0.53549999999999998</c:v>
                </c:pt>
                <c:pt idx="5356">
                  <c:v>0.53560000000000008</c:v>
                </c:pt>
                <c:pt idx="5357">
                  <c:v>0.53569999999999995</c:v>
                </c:pt>
                <c:pt idx="5358">
                  <c:v>0.53579999999999994</c:v>
                </c:pt>
                <c:pt idx="5359">
                  <c:v>0.53590000000000004</c:v>
                </c:pt>
                <c:pt idx="5360">
                  <c:v>0.53600000000000003</c:v>
                </c:pt>
                <c:pt idx="5361">
                  <c:v>0.53610000000000002</c:v>
                </c:pt>
                <c:pt idx="5362">
                  <c:v>0.53620000000000001</c:v>
                </c:pt>
                <c:pt idx="5363">
                  <c:v>0.5363</c:v>
                </c:pt>
                <c:pt idx="5364">
                  <c:v>0.53639999999999999</c:v>
                </c:pt>
                <c:pt idx="5365">
                  <c:v>0.53649999999999998</c:v>
                </c:pt>
                <c:pt idx="5366">
                  <c:v>0.53659999999999997</c:v>
                </c:pt>
                <c:pt idx="5367">
                  <c:v>0.53670000000000007</c:v>
                </c:pt>
                <c:pt idx="5368">
                  <c:v>0.53679999999999994</c:v>
                </c:pt>
                <c:pt idx="5369">
                  <c:v>0.53689999999999993</c:v>
                </c:pt>
                <c:pt idx="5370">
                  <c:v>0.53700000000000003</c:v>
                </c:pt>
                <c:pt idx="5371">
                  <c:v>0.53710000000000002</c:v>
                </c:pt>
                <c:pt idx="5372">
                  <c:v>0.53720000000000001</c:v>
                </c:pt>
                <c:pt idx="5373">
                  <c:v>0.5373</c:v>
                </c:pt>
                <c:pt idx="5374">
                  <c:v>0.53739999999999999</c:v>
                </c:pt>
                <c:pt idx="5375">
                  <c:v>0.53749999999999998</c:v>
                </c:pt>
                <c:pt idx="5376">
                  <c:v>0.53759999999999997</c:v>
                </c:pt>
                <c:pt idx="5377">
                  <c:v>0.53770000000000007</c:v>
                </c:pt>
                <c:pt idx="5378">
                  <c:v>0.53780000000000006</c:v>
                </c:pt>
                <c:pt idx="5379">
                  <c:v>0.53790000000000004</c:v>
                </c:pt>
                <c:pt idx="5380">
                  <c:v>0.53799999999999992</c:v>
                </c:pt>
                <c:pt idx="5381">
                  <c:v>0.53810000000000002</c:v>
                </c:pt>
                <c:pt idx="5382">
                  <c:v>0.53820000000000001</c:v>
                </c:pt>
                <c:pt idx="5383">
                  <c:v>0.5383</c:v>
                </c:pt>
                <c:pt idx="5384">
                  <c:v>0.53839999999999999</c:v>
                </c:pt>
                <c:pt idx="5385">
                  <c:v>0.53849999999999998</c:v>
                </c:pt>
                <c:pt idx="5386">
                  <c:v>0.53859999999999997</c:v>
                </c:pt>
                <c:pt idx="5387">
                  <c:v>0.53869999999999996</c:v>
                </c:pt>
                <c:pt idx="5388">
                  <c:v>0.53880000000000006</c:v>
                </c:pt>
                <c:pt idx="5389">
                  <c:v>0.53890000000000005</c:v>
                </c:pt>
                <c:pt idx="5390">
                  <c:v>0.53900000000000003</c:v>
                </c:pt>
                <c:pt idx="5391">
                  <c:v>0.53909999999999991</c:v>
                </c:pt>
                <c:pt idx="5392">
                  <c:v>0.53920000000000001</c:v>
                </c:pt>
                <c:pt idx="5393">
                  <c:v>0.5393</c:v>
                </c:pt>
                <c:pt idx="5394">
                  <c:v>0.53939999999999999</c:v>
                </c:pt>
                <c:pt idx="5395">
                  <c:v>0.53949999999999998</c:v>
                </c:pt>
                <c:pt idx="5396">
                  <c:v>0.53959999999999997</c:v>
                </c:pt>
                <c:pt idx="5397">
                  <c:v>0.53969999999999996</c:v>
                </c:pt>
                <c:pt idx="5398">
                  <c:v>0.53979999999999995</c:v>
                </c:pt>
                <c:pt idx="5399">
                  <c:v>0.53990000000000005</c:v>
                </c:pt>
                <c:pt idx="5400">
                  <c:v>0.54</c:v>
                </c:pt>
                <c:pt idx="5401">
                  <c:v>0.54010000000000002</c:v>
                </c:pt>
                <c:pt idx="5402">
                  <c:v>0.54020000000000001</c:v>
                </c:pt>
                <c:pt idx="5403">
                  <c:v>0.5403</c:v>
                </c:pt>
                <c:pt idx="5404">
                  <c:v>0.54039999999999999</c:v>
                </c:pt>
                <c:pt idx="5405">
                  <c:v>0.54049999999999998</c:v>
                </c:pt>
                <c:pt idx="5406">
                  <c:v>0.54059999999999997</c:v>
                </c:pt>
                <c:pt idx="5407">
                  <c:v>0.54069999999999996</c:v>
                </c:pt>
                <c:pt idx="5408">
                  <c:v>0.54079999999999995</c:v>
                </c:pt>
                <c:pt idx="5409">
                  <c:v>0.54090000000000005</c:v>
                </c:pt>
                <c:pt idx="5410">
                  <c:v>0.54100000000000004</c:v>
                </c:pt>
                <c:pt idx="5411">
                  <c:v>0.54110000000000003</c:v>
                </c:pt>
                <c:pt idx="5412">
                  <c:v>0.54120000000000001</c:v>
                </c:pt>
                <c:pt idx="5413">
                  <c:v>0.5413</c:v>
                </c:pt>
                <c:pt idx="5414">
                  <c:v>0.54139999999999999</c:v>
                </c:pt>
                <c:pt idx="5415">
                  <c:v>0.54149999999999998</c:v>
                </c:pt>
                <c:pt idx="5416">
                  <c:v>0.54159999999999997</c:v>
                </c:pt>
                <c:pt idx="5417">
                  <c:v>0.54170000000000007</c:v>
                </c:pt>
                <c:pt idx="5418">
                  <c:v>0.54179999999999995</c:v>
                </c:pt>
                <c:pt idx="5419">
                  <c:v>0.54189999999999994</c:v>
                </c:pt>
                <c:pt idx="5420">
                  <c:v>0.54200000000000004</c:v>
                </c:pt>
                <c:pt idx="5421">
                  <c:v>0.54210000000000003</c:v>
                </c:pt>
                <c:pt idx="5422">
                  <c:v>0.54220000000000002</c:v>
                </c:pt>
                <c:pt idx="5423">
                  <c:v>0.5423</c:v>
                </c:pt>
                <c:pt idx="5424">
                  <c:v>0.54239999999999999</c:v>
                </c:pt>
                <c:pt idx="5425">
                  <c:v>0.54249999999999998</c:v>
                </c:pt>
                <c:pt idx="5426">
                  <c:v>0.54259999999999997</c:v>
                </c:pt>
                <c:pt idx="5427">
                  <c:v>0.54270000000000007</c:v>
                </c:pt>
                <c:pt idx="5428">
                  <c:v>0.54280000000000006</c:v>
                </c:pt>
                <c:pt idx="5429">
                  <c:v>0.54289999999999994</c:v>
                </c:pt>
                <c:pt idx="5430">
                  <c:v>0.54299999999999993</c:v>
                </c:pt>
                <c:pt idx="5431">
                  <c:v>0.54310000000000003</c:v>
                </c:pt>
                <c:pt idx="5432">
                  <c:v>0.54320000000000002</c:v>
                </c:pt>
                <c:pt idx="5433">
                  <c:v>0.54330000000000001</c:v>
                </c:pt>
                <c:pt idx="5434">
                  <c:v>0.54339999999999999</c:v>
                </c:pt>
                <c:pt idx="5435">
                  <c:v>0.54349999999999998</c:v>
                </c:pt>
                <c:pt idx="5436">
                  <c:v>0.54359999999999997</c:v>
                </c:pt>
                <c:pt idx="5437">
                  <c:v>0.54369999999999996</c:v>
                </c:pt>
                <c:pt idx="5438">
                  <c:v>0.54380000000000006</c:v>
                </c:pt>
                <c:pt idx="5439">
                  <c:v>0.54390000000000005</c:v>
                </c:pt>
                <c:pt idx="5440">
                  <c:v>0.54400000000000004</c:v>
                </c:pt>
                <c:pt idx="5441">
                  <c:v>0.54409999999999992</c:v>
                </c:pt>
                <c:pt idx="5442">
                  <c:v>0.54420000000000002</c:v>
                </c:pt>
                <c:pt idx="5443">
                  <c:v>0.54430000000000001</c:v>
                </c:pt>
                <c:pt idx="5444">
                  <c:v>0.5444</c:v>
                </c:pt>
                <c:pt idx="5445">
                  <c:v>0.54449999999999998</c:v>
                </c:pt>
                <c:pt idx="5446">
                  <c:v>0.54459999999999997</c:v>
                </c:pt>
                <c:pt idx="5447">
                  <c:v>0.54469999999999996</c:v>
                </c:pt>
                <c:pt idx="5448">
                  <c:v>0.54479999999999995</c:v>
                </c:pt>
                <c:pt idx="5449">
                  <c:v>0.54490000000000005</c:v>
                </c:pt>
                <c:pt idx="5450">
                  <c:v>0.54500000000000004</c:v>
                </c:pt>
                <c:pt idx="5451">
                  <c:v>0.54510000000000003</c:v>
                </c:pt>
                <c:pt idx="5452">
                  <c:v>0.54520000000000002</c:v>
                </c:pt>
                <c:pt idx="5453">
                  <c:v>0.54530000000000001</c:v>
                </c:pt>
                <c:pt idx="5454">
                  <c:v>0.5454</c:v>
                </c:pt>
                <c:pt idx="5455">
                  <c:v>0.54549999999999998</c:v>
                </c:pt>
                <c:pt idx="5456">
                  <c:v>0.54559999999999997</c:v>
                </c:pt>
                <c:pt idx="5457">
                  <c:v>0.54569999999999996</c:v>
                </c:pt>
                <c:pt idx="5458">
                  <c:v>0.54579999999999995</c:v>
                </c:pt>
                <c:pt idx="5459">
                  <c:v>0.54590000000000005</c:v>
                </c:pt>
                <c:pt idx="5460">
                  <c:v>0.54600000000000004</c:v>
                </c:pt>
                <c:pt idx="5461">
                  <c:v>0.54610000000000003</c:v>
                </c:pt>
                <c:pt idx="5462">
                  <c:v>0.54620000000000002</c:v>
                </c:pt>
                <c:pt idx="5463">
                  <c:v>0.54630000000000001</c:v>
                </c:pt>
                <c:pt idx="5464">
                  <c:v>0.5464</c:v>
                </c:pt>
                <c:pt idx="5465">
                  <c:v>0.54649999999999999</c:v>
                </c:pt>
                <c:pt idx="5466">
                  <c:v>0.54659999999999997</c:v>
                </c:pt>
                <c:pt idx="5467">
                  <c:v>0.54669999999999996</c:v>
                </c:pt>
                <c:pt idx="5468">
                  <c:v>0.54679999999999995</c:v>
                </c:pt>
                <c:pt idx="5469">
                  <c:v>0.54689999999999994</c:v>
                </c:pt>
                <c:pt idx="5470">
                  <c:v>0.54700000000000004</c:v>
                </c:pt>
                <c:pt idx="5471">
                  <c:v>0.54710000000000003</c:v>
                </c:pt>
                <c:pt idx="5472">
                  <c:v>0.54720000000000002</c:v>
                </c:pt>
                <c:pt idx="5473">
                  <c:v>0.54730000000000001</c:v>
                </c:pt>
                <c:pt idx="5474">
                  <c:v>0.5474</c:v>
                </c:pt>
                <c:pt idx="5475">
                  <c:v>0.54749999999999999</c:v>
                </c:pt>
                <c:pt idx="5476">
                  <c:v>0.54759999999999998</c:v>
                </c:pt>
                <c:pt idx="5477">
                  <c:v>0.54770000000000008</c:v>
                </c:pt>
                <c:pt idx="5478">
                  <c:v>0.54780000000000006</c:v>
                </c:pt>
                <c:pt idx="5479">
                  <c:v>0.54789999999999994</c:v>
                </c:pt>
                <c:pt idx="5480">
                  <c:v>0.54799999999999993</c:v>
                </c:pt>
                <c:pt idx="5481">
                  <c:v>0.54810000000000003</c:v>
                </c:pt>
                <c:pt idx="5482">
                  <c:v>0.54820000000000002</c:v>
                </c:pt>
                <c:pt idx="5483">
                  <c:v>0.54830000000000001</c:v>
                </c:pt>
                <c:pt idx="5484">
                  <c:v>0.5484</c:v>
                </c:pt>
                <c:pt idx="5485">
                  <c:v>0.54849999999999999</c:v>
                </c:pt>
                <c:pt idx="5486">
                  <c:v>0.54859999999999998</c:v>
                </c:pt>
                <c:pt idx="5487">
                  <c:v>0.54869999999999997</c:v>
                </c:pt>
                <c:pt idx="5488">
                  <c:v>0.54880000000000007</c:v>
                </c:pt>
                <c:pt idx="5489">
                  <c:v>0.54890000000000005</c:v>
                </c:pt>
                <c:pt idx="5490">
                  <c:v>0.54899999999999993</c:v>
                </c:pt>
                <c:pt idx="5491">
                  <c:v>0.54909999999999992</c:v>
                </c:pt>
                <c:pt idx="5492">
                  <c:v>0.54920000000000002</c:v>
                </c:pt>
                <c:pt idx="5493">
                  <c:v>0.54930000000000001</c:v>
                </c:pt>
                <c:pt idx="5494">
                  <c:v>0.5494</c:v>
                </c:pt>
                <c:pt idx="5495">
                  <c:v>0.54949999999999999</c:v>
                </c:pt>
                <c:pt idx="5496">
                  <c:v>0.54959999999999998</c:v>
                </c:pt>
                <c:pt idx="5497">
                  <c:v>0.54969999999999997</c:v>
                </c:pt>
                <c:pt idx="5498">
                  <c:v>0.54979999999999996</c:v>
                </c:pt>
                <c:pt idx="5499">
                  <c:v>0.54990000000000006</c:v>
                </c:pt>
                <c:pt idx="5500">
                  <c:v>0.55000000000000004</c:v>
                </c:pt>
                <c:pt idx="5501">
                  <c:v>0.55010000000000003</c:v>
                </c:pt>
                <c:pt idx="5502">
                  <c:v>0.55020000000000002</c:v>
                </c:pt>
                <c:pt idx="5503">
                  <c:v>0.55030000000000001</c:v>
                </c:pt>
                <c:pt idx="5504">
                  <c:v>0.5504</c:v>
                </c:pt>
                <c:pt idx="5505">
                  <c:v>0.55049999999999999</c:v>
                </c:pt>
                <c:pt idx="5506">
                  <c:v>0.55059999999999998</c:v>
                </c:pt>
                <c:pt idx="5507">
                  <c:v>0.55069999999999997</c:v>
                </c:pt>
                <c:pt idx="5508">
                  <c:v>0.55079999999999996</c:v>
                </c:pt>
                <c:pt idx="5509">
                  <c:v>0.55090000000000006</c:v>
                </c:pt>
                <c:pt idx="5510">
                  <c:v>0.55100000000000005</c:v>
                </c:pt>
                <c:pt idx="5511">
                  <c:v>0.55110000000000003</c:v>
                </c:pt>
                <c:pt idx="5512">
                  <c:v>0.55120000000000002</c:v>
                </c:pt>
                <c:pt idx="5513">
                  <c:v>0.55130000000000001</c:v>
                </c:pt>
                <c:pt idx="5514">
                  <c:v>0.5514</c:v>
                </c:pt>
                <c:pt idx="5515">
                  <c:v>0.55149999999999999</c:v>
                </c:pt>
                <c:pt idx="5516">
                  <c:v>0.55159999999999998</c:v>
                </c:pt>
                <c:pt idx="5517">
                  <c:v>0.55169999999999997</c:v>
                </c:pt>
                <c:pt idx="5518">
                  <c:v>0.55179999999999996</c:v>
                </c:pt>
                <c:pt idx="5519">
                  <c:v>0.55189999999999995</c:v>
                </c:pt>
                <c:pt idx="5520">
                  <c:v>0.55200000000000005</c:v>
                </c:pt>
                <c:pt idx="5521">
                  <c:v>0.55210000000000004</c:v>
                </c:pt>
                <c:pt idx="5522">
                  <c:v>0.55220000000000002</c:v>
                </c:pt>
                <c:pt idx="5523">
                  <c:v>0.55230000000000001</c:v>
                </c:pt>
                <c:pt idx="5524">
                  <c:v>0.5524</c:v>
                </c:pt>
                <c:pt idx="5525">
                  <c:v>0.55249999999999999</c:v>
                </c:pt>
                <c:pt idx="5526">
                  <c:v>0.55259999999999998</c:v>
                </c:pt>
                <c:pt idx="5527">
                  <c:v>0.55270000000000008</c:v>
                </c:pt>
                <c:pt idx="5528">
                  <c:v>0.55279999999999996</c:v>
                </c:pt>
                <c:pt idx="5529">
                  <c:v>0.55289999999999995</c:v>
                </c:pt>
                <c:pt idx="5530">
                  <c:v>0.55299999999999994</c:v>
                </c:pt>
                <c:pt idx="5531">
                  <c:v>0.55310000000000004</c:v>
                </c:pt>
                <c:pt idx="5532">
                  <c:v>0.55320000000000003</c:v>
                </c:pt>
                <c:pt idx="5533">
                  <c:v>0.55330000000000001</c:v>
                </c:pt>
                <c:pt idx="5534">
                  <c:v>0.5534</c:v>
                </c:pt>
                <c:pt idx="5535">
                  <c:v>0.55349999999999999</c:v>
                </c:pt>
                <c:pt idx="5536">
                  <c:v>0.55359999999999998</c:v>
                </c:pt>
                <c:pt idx="5537">
                  <c:v>0.55369999999999997</c:v>
                </c:pt>
                <c:pt idx="5538">
                  <c:v>0.55380000000000007</c:v>
                </c:pt>
                <c:pt idx="5539">
                  <c:v>0.55390000000000006</c:v>
                </c:pt>
                <c:pt idx="5540">
                  <c:v>0.55399999999999994</c:v>
                </c:pt>
                <c:pt idx="5541">
                  <c:v>0.55409999999999993</c:v>
                </c:pt>
                <c:pt idx="5542">
                  <c:v>0.55420000000000003</c:v>
                </c:pt>
                <c:pt idx="5543">
                  <c:v>0.55430000000000001</c:v>
                </c:pt>
                <c:pt idx="5544">
                  <c:v>0.5544</c:v>
                </c:pt>
                <c:pt idx="5545">
                  <c:v>0.55449999999999999</c:v>
                </c:pt>
                <c:pt idx="5546">
                  <c:v>0.55459999999999998</c:v>
                </c:pt>
                <c:pt idx="5547">
                  <c:v>0.55469999999999997</c:v>
                </c:pt>
                <c:pt idx="5548">
                  <c:v>0.55479999999999996</c:v>
                </c:pt>
                <c:pt idx="5549">
                  <c:v>0.55490000000000006</c:v>
                </c:pt>
                <c:pt idx="5550">
                  <c:v>0.55500000000000005</c:v>
                </c:pt>
                <c:pt idx="5551">
                  <c:v>0.55509999999999993</c:v>
                </c:pt>
                <c:pt idx="5552">
                  <c:v>0.55520000000000003</c:v>
                </c:pt>
                <c:pt idx="5553">
                  <c:v>0.55530000000000002</c:v>
                </c:pt>
                <c:pt idx="5554">
                  <c:v>0.5554</c:v>
                </c:pt>
                <c:pt idx="5555">
                  <c:v>0.55549999999999999</c:v>
                </c:pt>
                <c:pt idx="5556">
                  <c:v>0.55559999999999998</c:v>
                </c:pt>
                <c:pt idx="5557">
                  <c:v>0.55569999999999997</c:v>
                </c:pt>
                <c:pt idx="5558">
                  <c:v>0.55579999999999996</c:v>
                </c:pt>
                <c:pt idx="5559">
                  <c:v>0.55590000000000006</c:v>
                </c:pt>
                <c:pt idx="5560">
                  <c:v>0.55600000000000005</c:v>
                </c:pt>
                <c:pt idx="5561">
                  <c:v>0.55610000000000004</c:v>
                </c:pt>
                <c:pt idx="5562">
                  <c:v>0.55620000000000003</c:v>
                </c:pt>
                <c:pt idx="5563">
                  <c:v>0.55630000000000002</c:v>
                </c:pt>
                <c:pt idx="5564">
                  <c:v>0.55640000000000001</c:v>
                </c:pt>
                <c:pt idx="5565">
                  <c:v>0.55649999999999999</c:v>
                </c:pt>
                <c:pt idx="5566">
                  <c:v>0.55659999999999998</c:v>
                </c:pt>
                <c:pt idx="5567">
                  <c:v>0.55669999999999997</c:v>
                </c:pt>
                <c:pt idx="5568">
                  <c:v>0.55679999999999996</c:v>
                </c:pt>
                <c:pt idx="5569">
                  <c:v>0.55689999999999995</c:v>
                </c:pt>
                <c:pt idx="5570">
                  <c:v>0.55700000000000005</c:v>
                </c:pt>
                <c:pt idx="5571">
                  <c:v>0.55710000000000004</c:v>
                </c:pt>
                <c:pt idx="5572">
                  <c:v>0.55720000000000003</c:v>
                </c:pt>
                <c:pt idx="5573">
                  <c:v>0.55730000000000002</c:v>
                </c:pt>
                <c:pt idx="5574">
                  <c:v>0.55740000000000001</c:v>
                </c:pt>
                <c:pt idx="5575">
                  <c:v>0.5575</c:v>
                </c:pt>
                <c:pt idx="5576">
                  <c:v>0.55759999999999998</c:v>
                </c:pt>
                <c:pt idx="5577">
                  <c:v>0.55770000000000008</c:v>
                </c:pt>
                <c:pt idx="5578">
                  <c:v>0.55779999999999996</c:v>
                </c:pt>
                <c:pt idx="5579">
                  <c:v>0.55789999999999995</c:v>
                </c:pt>
                <c:pt idx="5580">
                  <c:v>0.55799999999999994</c:v>
                </c:pt>
                <c:pt idx="5581">
                  <c:v>0.55810000000000004</c:v>
                </c:pt>
                <c:pt idx="5582">
                  <c:v>0.55820000000000003</c:v>
                </c:pt>
                <c:pt idx="5583">
                  <c:v>0.55830000000000002</c:v>
                </c:pt>
                <c:pt idx="5584">
                  <c:v>0.55840000000000001</c:v>
                </c:pt>
                <c:pt idx="5585">
                  <c:v>0.5585</c:v>
                </c:pt>
                <c:pt idx="5586">
                  <c:v>0.55859999999999999</c:v>
                </c:pt>
                <c:pt idx="5587">
                  <c:v>0.55869999999999997</c:v>
                </c:pt>
                <c:pt idx="5588">
                  <c:v>0.55880000000000007</c:v>
                </c:pt>
                <c:pt idx="5589">
                  <c:v>0.55889999999999995</c:v>
                </c:pt>
                <c:pt idx="5590">
                  <c:v>0.55899999999999994</c:v>
                </c:pt>
                <c:pt idx="5591">
                  <c:v>0.55909999999999993</c:v>
                </c:pt>
                <c:pt idx="5592">
                  <c:v>0.55920000000000003</c:v>
                </c:pt>
                <c:pt idx="5593">
                  <c:v>0.55930000000000002</c:v>
                </c:pt>
                <c:pt idx="5594">
                  <c:v>0.55940000000000001</c:v>
                </c:pt>
                <c:pt idx="5595">
                  <c:v>0.5595</c:v>
                </c:pt>
                <c:pt idx="5596">
                  <c:v>0.55959999999999999</c:v>
                </c:pt>
                <c:pt idx="5597">
                  <c:v>0.55969999999999998</c:v>
                </c:pt>
                <c:pt idx="5598">
                  <c:v>0.55979999999999996</c:v>
                </c:pt>
                <c:pt idx="5599">
                  <c:v>0.55990000000000006</c:v>
                </c:pt>
                <c:pt idx="5600">
                  <c:v>0.56000000000000005</c:v>
                </c:pt>
                <c:pt idx="5601">
                  <c:v>0.56009999999999993</c:v>
                </c:pt>
                <c:pt idx="5602">
                  <c:v>0.56020000000000003</c:v>
                </c:pt>
                <c:pt idx="5603">
                  <c:v>0.56030000000000002</c:v>
                </c:pt>
                <c:pt idx="5604">
                  <c:v>0.56040000000000001</c:v>
                </c:pt>
                <c:pt idx="5605">
                  <c:v>0.5605</c:v>
                </c:pt>
                <c:pt idx="5606">
                  <c:v>0.56059999999999999</c:v>
                </c:pt>
                <c:pt idx="5607">
                  <c:v>0.56069999999999998</c:v>
                </c:pt>
                <c:pt idx="5608">
                  <c:v>0.56079999999999997</c:v>
                </c:pt>
                <c:pt idx="5609">
                  <c:v>0.56090000000000007</c:v>
                </c:pt>
                <c:pt idx="5610">
                  <c:v>0.56100000000000005</c:v>
                </c:pt>
                <c:pt idx="5611">
                  <c:v>0.56110000000000004</c:v>
                </c:pt>
                <c:pt idx="5612">
                  <c:v>0.56119999999999992</c:v>
                </c:pt>
                <c:pt idx="5613">
                  <c:v>0.56130000000000002</c:v>
                </c:pt>
                <c:pt idx="5614">
                  <c:v>0.56140000000000001</c:v>
                </c:pt>
                <c:pt idx="5615">
                  <c:v>0.5615</c:v>
                </c:pt>
                <c:pt idx="5616">
                  <c:v>0.56159999999999999</c:v>
                </c:pt>
                <c:pt idx="5617">
                  <c:v>0.56169999999999998</c:v>
                </c:pt>
                <c:pt idx="5618">
                  <c:v>0.56179999999999997</c:v>
                </c:pt>
                <c:pt idx="5619">
                  <c:v>0.56189999999999996</c:v>
                </c:pt>
                <c:pt idx="5620">
                  <c:v>0.56200000000000006</c:v>
                </c:pt>
                <c:pt idx="5621">
                  <c:v>0.56210000000000004</c:v>
                </c:pt>
                <c:pt idx="5622">
                  <c:v>0.56220000000000003</c:v>
                </c:pt>
                <c:pt idx="5623">
                  <c:v>0.56230000000000002</c:v>
                </c:pt>
                <c:pt idx="5624">
                  <c:v>0.56240000000000001</c:v>
                </c:pt>
                <c:pt idx="5625">
                  <c:v>0.5625</c:v>
                </c:pt>
                <c:pt idx="5626">
                  <c:v>0.56259999999999999</c:v>
                </c:pt>
                <c:pt idx="5627">
                  <c:v>0.56269999999999998</c:v>
                </c:pt>
                <c:pt idx="5628">
                  <c:v>0.56279999999999997</c:v>
                </c:pt>
                <c:pt idx="5629">
                  <c:v>0.56289999999999996</c:v>
                </c:pt>
                <c:pt idx="5630">
                  <c:v>0.56299999999999994</c:v>
                </c:pt>
                <c:pt idx="5631">
                  <c:v>0.56310000000000004</c:v>
                </c:pt>
                <c:pt idx="5632">
                  <c:v>0.56320000000000003</c:v>
                </c:pt>
                <c:pt idx="5633">
                  <c:v>0.56330000000000002</c:v>
                </c:pt>
                <c:pt idx="5634">
                  <c:v>0.56340000000000001</c:v>
                </c:pt>
                <c:pt idx="5635">
                  <c:v>0.5635</c:v>
                </c:pt>
                <c:pt idx="5636">
                  <c:v>0.56359999999999999</c:v>
                </c:pt>
                <c:pt idx="5637">
                  <c:v>0.56369999999999998</c:v>
                </c:pt>
                <c:pt idx="5638">
                  <c:v>0.56380000000000008</c:v>
                </c:pt>
                <c:pt idx="5639">
                  <c:v>0.56389999999999996</c:v>
                </c:pt>
                <c:pt idx="5640">
                  <c:v>0.56399999999999995</c:v>
                </c:pt>
                <c:pt idx="5641">
                  <c:v>0.56409999999999993</c:v>
                </c:pt>
                <c:pt idx="5642">
                  <c:v>0.56420000000000003</c:v>
                </c:pt>
                <c:pt idx="5643">
                  <c:v>0.56430000000000002</c:v>
                </c:pt>
                <c:pt idx="5644">
                  <c:v>0.56440000000000001</c:v>
                </c:pt>
                <c:pt idx="5645">
                  <c:v>0.5645</c:v>
                </c:pt>
                <c:pt idx="5646">
                  <c:v>0.56459999999999999</c:v>
                </c:pt>
                <c:pt idx="5647">
                  <c:v>0.56469999999999998</c:v>
                </c:pt>
                <c:pt idx="5648">
                  <c:v>0.56479999999999997</c:v>
                </c:pt>
                <c:pt idx="5649">
                  <c:v>0.56490000000000007</c:v>
                </c:pt>
                <c:pt idx="5650">
                  <c:v>0.56499999999999995</c:v>
                </c:pt>
                <c:pt idx="5651">
                  <c:v>0.56509999999999994</c:v>
                </c:pt>
                <c:pt idx="5652">
                  <c:v>0.56520000000000004</c:v>
                </c:pt>
                <c:pt idx="5653">
                  <c:v>0.56530000000000002</c:v>
                </c:pt>
                <c:pt idx="5654">
                  <c:v>0.56540000000000001</c:v>
                </c:pt>
                <c:pt idx="5655">
                  <c:v>0.5655</c:v>
                </c:pt>
                <c:pt idx="5656">
                  <c:v>0.56559999999999999</c:v>
                </c:pt>
                <c:pt idx="5657">
                  <c:v>0.56569999999999998</c:v>
                </c:pt>
                <c:pt idx="5658">
                  <c:v>0.56579999999999997</c:v>
                </c:pt>
                <c:pt idx="5659">
                  <c:v>0.56590000000000007</c:v>
                </c:pt>
                <c:pt idx="5660">
                  <c:v>0.56600000000000006</c:v>
                </c:pt>
                <c:pt idx="5661">
                  <c:v>0.56610000000000005</c:v>
                </c:pt>
                <c:pt idx="5662">
                  <c:v>0.56619999999999993</c:v>
                </c:pt>
                <c:pt idx="5663">
                  <c:v>0.56630000000000003</c:v>
                </c:pt>
                <c:pt idx="5664">
                  <c:v>0.56640000000000001</c:v>
                </c:pt>
                <c:pt idx="5665">
                  <c:v>0.5665</c:v>
                </c:pt>
                <c:pt idx="5666">
                  <c:v>0.56659999999999999</c:v>
                </c:pt>
                <c:pt idx="5667">
                  <c:v>0.56669999999999998</c:v>
                </c:pt>
                <c:pt idx="5668">
                  <c:v>0.56679999999999997</c:v>
                </c:pt>
                <c:pt idx="5669">
                  <c:v>0.56689999999999996</c:v>
                </c:pt>
                <c:pt idx="5670">
                  <c:v>0.56700000000000006</c:v>
                </c:pt>
                <c:pt idx="5671">
                  <c:v>0.56710000000000005</c:v>
                </c:pt>
                <c:pt idx="5672">
                  <c:v>0.56720000000000004</c:v>
                </c:pt>
                <c:pt idx="5673">
                  <c:v>0.56729999999999992</c:v>
                </c:pt>
                <c:pt idx="5674">
                  <c:v>0.56740000000000002</c:v>
                </c:pt>
                <c:pt idx="5675">
                  <c:v>0.5675</c:v>
                </c:pt>
                <c:pt idx="5676">
                  <c:v>0.56759999999999999</c:v>
                </c:pt>
                <c:pt idx="5677">
                  <c:v>0.56769999999999998</c:v>
                </c:pt>
                <c:pt idx="5678">
                  <c:v>0.56779999999999997</c:v>
                </c:pt>
                <c:pt idx="5679">
                  <c:v>0.56789999999999996</c:v>
                </c:pt>
                <c:pt idx="5680">
                  <c:v>0.56799999999999995</c:v>
                </c:pt>
                <c:pt idx="5681">
                  <c:v>0.56810000000000005</c:v>
                </c:pt>
                <c:pt idx="5682">
                  <c:v>0.56820000000000004</c:v>
                </c:pt>
                <c:pt idx="5683">
                  <c:v>0.56830000000000003</c:v>
                </c:pt>
                <c:pt idx="5684">
                  <c:v>0.56840000000000002</c:v>
                </c:pt>
                <c:pt idx="5685">
                  <c:v>0.56850000000000001</c:v>
                </c:pt>
                <c:pt idx="5686">
                  <c:v>0.56859999999999999</c:v>
                </c:pt>
                <c:pt idx="5687">
                  <c:v>0.56869999999999998</c:v>
                </c:pt>
                <c:pt idx="5688">
                  <c:v>0.56879999999999997</c:v>
                </c:pt>
                <c:pt idx="5689">
                  <c:v>0.56889999999999996</c:v>
                </c:pt>
                <c:pt idx="5690">
                  <c:v>0.56899999999999995</c:v>
                </c:pt>
                <c:pt idx="5691">
                  <c:v>0.56909999999999994</c:v>
                </c:pt>
                <c:pt idx="5692">
                  <c:v>0.56920000000000004</c:v>
                </c:pt>
                <c:pt idx="5693">
                  <c:v>0.56930000000000003</c:v>
                </c:pt>
                <c:pt idx="5694">
                  <c:v>0.56940000000000002</c:v>
                </c:pt>
                <c:pt idx="5695">
                  <c:v>0.56950000000000001</c:v>
                </c:pt>
                <c:pt idx="5696">
                  <c:v>0.5696</c:v>
                </c:pt>
                <c:pt idx="5697">
                  <c:v>0.56969999999999998</c:v>
                </c:pt>
                <c:pt idx="5698">
                  <c:v>0.56979999999999997</c:v>
                </c:pt>
                <c:pt idx="5699">
                  <c:v>0.56990000000000007</c:v>
                </c:pt>
                <c:pt idx="5700">
                  <c:v>0.56999999999999995</c:v>
                </c:pt>
                <c:pt idx="5701">
                  <c:v>0.57009999999999994</c:v>
                </c:pt>
                <c:pt idx="5702">
                  <c:v>0.57020000000000004</c:v>
                </c:pt>
                <c:pt idx="5703">
                  <c:v>0.57030000000000003</c:v>
                </c:pt>
                <c:pt idx="5704">
                  <c:v>0.57040000000000002</c:v>
                </c:pt>
                <c:pt idx="5705">
                  <c:v>0.57050000000000001</c:v>
                </c:pt>
                <c:pt idx="5706">
                  <c:v>0.5706</c:v>
                </c:pt>
                <c:pt idx="5707">
                  <c:v>0.57069999999999999</c:v>
                </c:pt>
                <c:pt idx="5708">
                  <c:v>0.57079999999999997</c:v>
                </c:pt>
                <c:pt idx="5709">
                  <c:v>0.57090000000000007</c:v>
                </c:pt>
                <c:pt idx="5710">
                  <c:v>0.57100000000000006</c:v>
                </c:pt>
                <c:pt idx="5711">
                  <c:v>0.57109999999999994</c:v>
                </c:pt>
                <c:pt idx="5712">
                  <c:v>0.57119999999999993</c:v>
                </c:pt>
                <c:pt idx="5713">
                  <c:v>0.57130000000000003</c:v>
                </c:pt>
                <c:pt idx="5714">
                  <c:v>0.57140000000000002</c:v>
                </c:pt>
                <c:pt idx="5715">
                  <c:v>0.57150000000000001</c:v>
                </c:pt>
                <c:pt idx="5716">
                  <c:v>0.5716</c:v>
                </c:pt>
                <c:pt idx="5717">
                  <c:v>0.57169999999999999</c:v>
                </c:pt>
                <c:pt idx="5718">
                  <c:v>0.57179999999999997</c:v>
                </c:pt>
                <c:pt idx="5719">
                  <c:v>0.57189999999999996</c:v>
                </c:pt>
                <c:pt idx="5720">
                  <c:v>0.57200000000000006</c:v>
                </c:pt>
                <c:pt idx="5721">
                  <c:v>0.57210000000000005</c:v>
                </c:pt>
                <c:pt idx="5722">
                  <c:v>0.57220000000000004</c:v>
                </c:pt>
                <c:pt idx="5723">
                  <c:v>0.57229999999999992</c:v>
                </c:pt>
                <c:pt idx="5724">
                  <c:v>0.57240000000000002</c:v>
                </c:pt>
                <c:pt idx="5725">
                  <c:v>0.57250000000000001</c:v>
                </c:pt>
                <c:pt idx="5726">
                  <c:v>0.5726</c:v>
                </c:pt>
                <c:pt idx="5727">
                  <c:v>0.57269999999999999</c:v>
                </c:pt>
                <c:pt idx="5728">
                  <c:v>0.57279999999999998</c:v>
                </c:pt>
                <c:pt idx="5729">
                  <c:v>0.57289999999999996</c:v>
                </c:pt>
                <c:pt idx="5730">
                  <c:v>0.57299999999999995</c:v>
                </c:pt>
                <c:pt idx="5731">
                  <c:v>0.57310000000000005</c:v>
                </c:pt>
                <c:pt idx="5732">
                  <c:v>0.57320000000000004</c:v>
                </c:pt>
                <c:pt idx="5733">
                  <c:v>0.57330000000000003</c:v>
                </c:pt>
                <c:pt idx="5734">
                  <c:v>0.57340000000000002</c:v>
                </c:pt>
                <c:pt idx="5735">
                  <c:v>0.57350000000000001</c:v>
                </c:pt>
                <c:pt idx="5736">
                  <c:v>0.5736</c:v>
                </c:pt>
                <c:pt idx="5737">
                  <c:v>0.57369999999999999</c:v>
                </c:pt>
                <c:pt idx="5738">
                  <c:v>0.57379999999999998</c:v>
                </c:pt>
                <c:pt idx="5739">
                  <c:v>0.57389999999999997</c:v>
                </c:pt>
                <c:pt idx="5740">
                  <c:v>0.57399999999999995</c:v>
                </c:pt>
                <c:pt idx="5741">
                  <c:v>0.57409999999999994</c:v>
                </c:pt>
                <c:pt idx="5742">
                  <c:v>0.57420000000000004</c:v>
                </c:pt>
                <c:pt idx="5743">
                  <c:v>0.57430000000000003</c:v>
                </c:pt>
                <c:pt idx="5744">
                  <c:v>0.57440000000000002</c:v>
                </c:pt>
                <c:pt idx="5745">
                  <c:v>0.57450000000000001</c:v>
                </c:pt>
                <c:pt idx="5746">
                  <c:v>0.5746</c:v>
                </c:pt>
                <c:pt idx="5747">
                  <c:v>0.57469999999999999</c:v>
                </c:pt>
                <c:pt idx="5748">
                  <c:v>0.57479999999999998</c:v>
                </c:pt>
                <c:pt idx="5749">
                  <c:v>0.57489999999999997</c:v>
                </c:pt>
                <c:pt idx="5750">
                  <c:v>0.57499999999999996</c:v>
                </c:pt>
                <c:pt idx="5751">
                  <c:v>0.57509999999999994</c:v>
                </c:pt>
                <c:pt idx="5752">
                  <c:v>0.57520000000000004</c:v>
                </c:pt>
                <c:pt idx="5753">
                  <c:v>0.57530000000000003</c:v>
                </c:pt>
                <c:pt idx="5754">
                  <c:v>0.57540000000000002</c:v>
                </c:pt>
                <c:pt idx="5755">
                  <c:v>0.57550000000000001</c:v>
                </c:pt>
                <c:pt idx="5756">
                  <c:v>0.5756</c:v>
                </c:pt>
                <c:pt idx="5757">
                  <c:v>0.57569999999999999</c:v>
                </c:pt>
                <c:pt idx="5758">
                  <c:v>0.57579999999999998</c:v>
                </c:pt>
                <c:pt idx="5759">
                  <c:v>0.57590000000000008</c:v>
                </c:pt>
                <c:pt idx="5760">
                  <c:v>0.57600000000000007</c:v>
                </c:pt>
                <c:pt idx="5761">
                  <c:v>0.57609999999999995</c:v>
                </c:pt>
                <c:pt idx="5762">
                  <c:v>0.57619999999999993</c:v>
                </c:pt>
                <c:pt idx="5763">
                  <c:v>0.57630000000000003</c:v>
                </c:pt>
                <c:pt idx="5764">
                  <c:v>0.57640000000000002</c:v>
                </c:pt>
                <c:pt idx="5765">
                  <c:v>0.57650000000000001</c:v>
                </c:pt>
                <c:pt idx="5766">
                  <c:v>0.5766</c:v>
                </c:pt>
                <c:pt idx="5767">
                  <c:v>0.57669999999999999</c:v>
                </c:pt>
                <c:pt idx="5768">
                  <c:v>0.57679999999999998</c:v>
                </c:pt>
                <c:pt idx="5769">
                  <c:v>0.57689999999999997</c:v>
                </c:pt>
                <c:pt idx="5770">
                  <c:v>0.57700000000000007</c:v>
                </c:pt>
                <c:pt idx="5771">
                  <c:v>0.57710000000000006</c:v>
                </c:pt>
                <c:pt idx="5772">
                  <c:v>0.57719999999999994</c:v>
                </c:pt>
                <c:pt idx="5773">
                  <c:v>0.57729999999999992</c:v>
                </c:pt>
                <c:pt idx="5774">
                  <c:v>0.57740000000000002</c:v>
                </c:pt>
                <c:pt idx="5775">
                  <c:v>0.57750000000000001</c:v>
                </c:pt>
                <c:pt idx="5776">
                  <c:v>0.5776</c:v>
                </c:pt>
                <c:pt idx="5777">
                  <c:v>0.57769999999999999</c:v>
                </c:pt>
                <c:pt idx="5778">
                  <c:v>0.57779999999999998</c:v>
                </c:pt>
                <c:pt idx="5779">
                  <c:v>0.57789999999999997</c:v>
                </c:pt>
                <c:pt idx="5780">
                  <c:v>0.57799999999999996</c:v>
                </c:pt>
                <c:pt idx="5781">
                  <c:v>0.57810000000000006</c:v>
                </c:pt>
                <c:pt idx="5782">
                  <c:v>0.57820000000000005</c:v>
                </c:pt>
                <c:pt idx="5783">
                  <c:v>0.57830000000000004</c:v>
                </c:pt>
                <c:pt idx="5784">
                  <c:v>0.57840000000000003</c:v>
                </c:pt>
                <c:pt idx="5785">
                  <c:v>0.57850000000000001</c:v>
                </c:pt>
                <c:pt idx="5786">
                  <c:v>0.5786</c:v>
                </c:pt>
                <c:pt idx="5787">
                  <c:v>0.57869999999999999</c:v>
                </c:pt>
                <c:pt idx="5788">
                  <c:v>0.57879999999999998</c:v>
                </c:pt>
                <c:pt idx="5789">
                  <c:v>0.57889999999999997</c:v>
                </c:pt>
                <c:pt idx="5790">
                  <c:v>0.57899999999999996</c:v>
                </c:pt>
                <c:pt idx="5791">
                  <c:v>0.57909999999999995</c:v>
                </c:pt>
                <c:pt idx="5792">
                  <c:v>0.57920000000000005</c:v>
                </c:pt>
                <c:pt idx="5793">
                  <c:v>0.57930000000000004</c:v>
                </c:pt>
                <c:pt idx="5794">
                  <c:v>0.57940000000000003</c:v>
                </c:pt>
                <c:pt idx="5795">
                  <c:v>0.57950000000000002</c:v>
                </c:pt>
                <c:pt idx="5796">
                  <c:v>0.5796</c:v>
                </c:pt>
                <c:pt idx="5797">
                  <c:v>0.57969999999999999</c:v>
                </c:pt>
                <c:pt idx="5798">
                  <c:v>0.57979999999999998</c:v>
                </c:pt>
                <c:pt idx="5799">
                  <c:v>0.57989999999999997</c:v>
                </c:pt>
                <c:pt idx="5800">
                  <c:v>0.57999999999999996</c:v>
                </c:pt>
                <c:pt idx="5801">
                  <c:v>0.58009999999999995</c:v>
                </c:pt>
                <c:pt idx="5802">
                  <c:v>0.58020000000000005</c:v>
                </c:pt>
                <c:pt idx="5803">
                  <c:v>0.58030000000000004</c:v>
                </c:pt>
                <c:pt idx="5804">
                  <c:v>0.58040000000000003</c:v>
                </c:pt>
                <c:pt idx="5805">
                  <c:v>0.58050000000000002</c:v>
                </c:pt>
                <c:pt idx="5806">
                  <c:v>0.5806</c:v>
                </c:pt>
                <c:pt idx="5807">
                  <c:v>0.58069999999999999</c:v>
                </c:pt>
                <c:pt idx="5808">
                  <c:v>0.58079999999999998</c:v>
                </c:pt>
                <c:pt idx="5809">
                  <c:v>0.58090000000000008</c:v>
                </c:pt>
                <c:pt idx="5810">
                  <c:v>0.58099999999999996</c:v>
                </c:pt>
                <c:pt idx="5811">
                  <c:v>0.58109999999999995</c:v>
                </c:pt>
                <c:pt idx="5812">
                  <c:v>0.58119999999999994</c:v>
                </c:pt>
                <c:pt idx="5813">
                  <c:v>0.58130000000000004</c:v>
                </c:pt>
                <c:pt idx="5814">
                  <c:v>0.58140000000000003</c:v>
                </c:pt>
                <c:pt idx="5815">
                  <c:v>0.58150000000000002</c:v>
                </c:pt>
                <c:pt idx="5816">
                  <c:v>0.58160000000000001</c:v>
                </c:pt>
                <c:pt idx="5817">
                  <c:v>0.58169999999999999</c:v>
                </c:pt>
                <c:pt idx="5818">
                  <c:v>0.58179999999999998</c:v>
                </c:pt>
                <c:pt idx="5819">
                  <c:v>0.58189999999999997</c:v>
                </c:pt>
                <c:pt idx="5820">
                  <c:v>0.58200000000000007</c:v>
                </c:pt>
                <c:pt idx="5821">
                  <c:v>0.58210000000000006</c:v>
                </c:pt>
                <c:pt idx="5822">
                  <c:v>0.58219999999999994</c:v>
                </c:pt>
                <c:pt idx="5823">
                  <c:v>0.58229999999999993</c:v>
                </c:pt>
                <c:pt idx="5824">
                  <c:v>0.58240000000000003</c:v>
                </c:pt>
                <c:pt idx="5825">
                  <c:v>0.58250000000000002</c:v>
                </c:pt>
                <c:pt idx="5826">
                  <c:v>0.58260000000000001</c:v>
                </c:pt>
                <c:pt idx="5827">
                  <c:v>0.5827</c:v>
                </c:pt>
                <c:pt idx="5828">
                  <c:v>0.58279999999999998</c:v>
                </c:pt>
                <c:pt idx="5829">
                  <c:v>0.58289999999999997</c:v>
                </c:pt>
                <c:pt idx="5830">
                  <c:v>0.58299999999999996</c:v>
                </c:pt>
                <c:pt idx="5831">
                  <c:v>0.58310000000000006</c:v>
                </c:pt>
                <c:pt idx="5832">
                  <c:v>0.58320000000000005</c:v>
                </c:pt>
                <c:pt idx="5833">
                  <c:v>0.58329999999999993</c:v>
                </c:pt>
                <c:pt idx="5834">
                  <c:v>0.58340000000000003</c:v>
                </c:pt>
                <c:pt idx="5835">
                  <c:v>0.58350000000000002</c:v>
                </c:pt>
                <c:pt idx="5836">
                  <c:v>0.58360000000000001</c:v>
                </c:pt>
                <c:pt idx="5837">
                  <c:v>0.5837</c:v>
                </c:pt>
                <c:pt idx="5838">
                  <c:v>0.58379999999999999</c:v>
                </c:pt>
                <c:pt idx="5839">
                  <c:v>0.58389999999999997</c:v>
                </c:pt>
                <c:pt idx="5840">
                  <c:v>0.58399999999999996</c:v>
                </c:pt>
                <c:pt idx="5841">
                  <c:v>0.58409999999999995</c:v>
                </c:pt>
                <c:pt idx="5842">
                  <c:v>0.58420000000000005</c:v>
                </c:pt>
                <c:pt idx="5843">
                  <c:v>0.58430000000000004</c:v>
                </c:pt>
                <c:pt idx="5844">
                  <c:v>0.58440000000000003</c:v>
                </c:pt>
                <c:pt idx="5845">
                  <c:v>0.58450000000000002</c:v>
                </c:pt>
                <c:pt idx="5846">
                  <c:v>0.58460000000000001</c:v>
                </c:pt>
                <c:pt idx="5847">
                  <c:v>0.5847</c:v>
                </c:pt>
                <c:pt idx="5848">
                  <c:v>0.58479999999999999</c:v>
                </c:pt>
                <c:pt idx="5849">
                  <c:v>0.58489999999999998</c:v>
                </c:pt>
                <c:pt idx="5850">
                  <c:v>0.58499999999999996</c:v>
                </c:pt>
                <c:pt idx="5851">
                  <c:v>0.58509999999999995</c:v>
                </c:pt>
                <c:pt idx="5852">
                  <c:v>0.58520000000000005</c:v>
                </c:pt>
                <c:pt idx="5853">
                  <c:v>0.58530000000000004</c:v>
                </c:pt>
                <c:pt idx="5854">
                  <c:v>0.58540000000000003</c:v>
                </c:pt>
                <c:pt idx="5855">
                  <c:v>0.58550000000000002</c:v>
                </c:pt>
                <c:pt idx="5856">
                  <c:v>0.58560000000000001</c:v>
                </c:pt>
                <c:pt idx="5857">
                  <c:v>0.5857</c:v>
                </c:pt>
                <c:pt idx="5858">
                  <c:v>0.58579999999999999</c:v>
                </c:pt>
                <c:pt idx="5859">
                  <c:v>0.58590000000000009</c:v>
                </c:pt>
                <c:pt idx="5860">
                  <c:v>0.58599999999999997</c:v>
                </c:pt>
                <c:pt idx="5861">
                  <c:v>0.58609999999999995</c:v>
                </c:pt>
                <c:pt idx="5862">
                  <c:v>0.58619999999999994</c:v>
                </c:pt>
                <c:pt idx="5863">
                  <c:v>0.58630000000000004</c:v>
                </c:pt>
                <c:pt idx="5864">
                  <c:v>0.58640000000000003</c:v>
                </c:pt>
                <c:pt idx="5865">
                  <c:v>0.58650000000000002</c:v>
                </c:pt>
                <c:pt idx="5866">
                  <c:v>0.58660000000000001</c:v>
                </c:pt>
                <c:pt idx="5867">
                  <c:v>0.5867</c:v>
                </c:pt>
                <c:pt idx="5868">
                  <c:v>0.58679999999999999</c:v>
                </c:pt>
                <c:pt idx="5869">
                  <c:v>0.58689999999999998</c:v>
                </c:pt>
                <c:pt idx="5870">
                  <c:v>0.58700000000000008</c:v>
                </c:pt>
                <c:pt idx="5871">
                  <c:v>0.58709999999999996</c:v>
                </c:pt>
                <c:pt idx="5872">
                  <c:v>0.58719999999999994</c:v>
                </c:pt>
                <c:pt idx="5873">
                  <c:v>0.58729999999999993</c:v>
                </c:pt>
                <c:pt idx="5874">
                  <c:v>0.58740000000000003</c:v>
                </c:pt>
                <c:pt idx="5875">
                  <c:v>0.58750000000000002</c:v>
                </c:pt>
                <c:pt idx="5876">
                  <c:v>0.58760000000000001</c:v>
                </c:pt>
                <c:pt idx="5877">
                  <c:v>0.5877</c:v>
                </c:pt>
                <c:pt idx="5878">
                  <c:v>0.58779999999999999</c:v>
                </c:pt>
                <c:pt idx="5879">
                  <c:v>0.58789999999999998</c:v>
                </c:pt>
                <c:pt idx="5880">
                  <c:v>0.58799999999999997</c:v>
                </c:pt>
                <c:pt idx="5881">
                  <c:v>0.58810000000000007</c:v>
                </c:pt>
                <c:pt idx="5882">
                  <c:v>0.58820000000000006</c:v>
                </c:pt>
                <c:pt idx="5883">
                  <c:v>0.58829999999999993</c:v>
                </c:pt>
                <c:pt idx="5884">
                  <c:v>0.58840000000000003</c:v>
                </c:pt>
                <c:pt idx="5885">
                  <c:v>0.58850000000000002</c:v>
                </c:pt>
                <c:pt idx="5886">
                  <c:v>0.58860000000000001</c:v>
                </c:pt>
                <c:pt idx="5887">
                  <c:v>0.5887</c:v>
                </c:pt>
                <c:pt idx="5888">
                  <c:v>0.58879999999999999</c:v>
                </c:pt>
                <c:pt idx="5889">
                  <c:v>0.58889999999999998</c:v>
                </c:pt>
                <c:pt idx="5890">
                  <c:v>0.58899999999999997</c:v>
                </c:pt>
                <c:pt idx="5891">
                  <c:v>0.58909999999999996</c:v>
                </c:pt>
                <c:pt idx="5892">
                  <c:v>0.58920000000000006</c:v>
                </c:pt>
                <c:pt idx="5893">
                  <c:v>0.58930000000000005</c:v>
                </c:pt>
                <c:pt idx="5894">
                  <c:v>0.58939999999999992</c:v>
                </c:pt>
                <c:pt idx="5895">
                  <c:v>0.58950000000000002</c:v>
                </c:pt>
                <c:pt idx="5896">
                  <c:v>0.58960000000000001</c:v>
                </c:pt>
                <c:pt idx="5897">
                  <c:v>0.5897</c:v>
                </c:pt>
                <c:pt idx="5898">
                  <c:v>0.58979999999999999</c:v>
                </c:pt>
                <c:pt idx="5899">
                  <c:v>0.58989999999999998</c:v>
                </c:pt>
                <c:pt idx="5900">
                  <c:v>0.59</c:v>
                </c:pt>
                <c:pt idx="5901">
                  <c:v>0.59009999999999996</c:v>
                </c:pt>
                <c:pt idx="5902">
                  <c:v>0.59020000000000006</c:v>
                </c:pt>
                <c:pt idx="5903">
                  <c:v>0.59030000000000005</c:v>
                </c:pt>
                <c:pt idx="5904">
                  <c:v>0.59040000000000004</c:v>
                </c:pt>
                <c:pt idx="5905">
                  <c:v>0.59050000000000002</c:v>
                </c:pt>
                <c:pt idx="5906">
                  <c:v>0.59060000000000001</c:v>
                </c:pt>
                <c:pt idx="5907">
                  <c:v>0.5907</c:v>
                </c:pt>
                <c:pt idx="5908">
                  <c:v>0.59079999999999999</c:v>
                </c:pt>
                <c:pt idx="5909">
                  <c:v>0.59089999999999998</c:v>
                </c:pt>
                <c:pt idx="5910">
                  <c:v>0.59099999999999997</c:v>
                </c:pt>
                <c:pt idx="5911">
                  <c:v>0.59109999999999996</c:v>
                </c:pt>
                <c:pt idx="5912">
                  <c:v>0.59119999999999995</c:v>
                </c:pt>
                <c:pt idx="5913">
                  <c:v>0.59130000000000005</c:v>
                </c:pt>
                <c:pt idx="5914">
                  <c:v>0.59140000000000004</c:v>
                </c:pt>
                <c:pt idx="5915">
                  <c:v>0.59150000000000003</c:v>
                </c:pt>
                <c:pt idx="5916">
                  <c:v>0.59160000000000001</c:v>
                </c:pt>
                <c:pt idx="5917">
                  <c:v>0.5917</c:v>
                </c:pt>
                <c:pt idx="5918">
                  <c:v>0.59179999999999999</c:v>
                </c:pt>
                <c:pt idx="5919">
                  <c:v>0.59189999999999998</c:v>
                </c:pt>
                <c:pt idx="5920">
                  <c:v>0.59200000000000008</c:v>
                </c:pt>
                <c:pt idx="5921">
                  <c:v>0.59209999999999996</c:v>
                </c:pt>
                <c:pt idx="5922">
                  <c:v>0.59219999999999995</c:v>
                </c:pt>
                <c:pt idx="5923">
                  <c:v>0.59229999999999994</c:v>
                </c:pt>
                <c:pt idx="5924">
                  <c:v>0.59240000000000004</c:v>
                </c:pt>
                <c:pt idx="5925">
                  <c:v>0.59250000000000003</c:v>
                </c:pt>
                <c:pt idx="5926">
                  <c:v>0.59260000000000002</c:v>
                </c:pt>
                <c:pt idx="5927">
                  <c:v>0.5927</c:v>
                </c:pt>
                <c:pt idx="5928">
                  <c:v>0.59279999999999999</c:v>
                </c:pt>
                <c:pt idx="5929">
                  <c:v>0.59289999999999998</c:v>
                </c:pt>
                <c:pt idx="5930">
                  <c:v>0.59299999999999997</c:v>
                </c:pt>
                <c:pt idx="5931">
                  <c:v>0.59310000000000007</c:v>
                </c:pt>
                <c:pt idx="5932">
                  <c:v>0.59319999999999995</c:v>
                </c:pt>
                <c:pt idx="5933">
                  <c:v>0.59329999999999994</c:v>
                </c:pt>
                <c:pt idx="5934">
                  <c:v>0.59340000000000004</c:v>
                </c:pt>
                <c:pt idx="5935">
                  <c:v>0.59350000000000003</c:v>
                </c:pt>
                <c:pt idx="5936">
                  <c:v>0.59360000000000002</c:v>
                </c:pt>
                <c:pt idx="5937">
                  <c:v>0.59370000000000001</c:v>
                </c:pt>
                <c:pt idx="5938">
                  <c:v>0.59379999999999999</c:v>
                </c:pt>
                <c:pt idx="5939">
                  <c:v>0.59389999999999998</c:v>
                </c:pt>
                <c:pt idx="5940">
                  <c:v>0.59399999999999997</c:v>
                </c:pt>
                <c:pt idx="5941">
                  <c:v>0.59409999999999996</c:v>
                </c:pt>
                <c:pt idx="5942">
                  <c:v>0.59420000000000006</c:v>
                </c:pt>
                <c:pt idx="5943">
                  <c:v>0.59430000000000005</c:v>
                </c:pt>
                <c:pt idx="5944">
                  <c:v>0.59439999999999993</c:v>
                </c:pt>
                <c:pt idx="5945">
                  <c:v>0.59450000000000003</c:v>
                </c:pt>
                <c:pt idx="5946">
                  <c:v>0.59460000000000002</c:v>
                </c:pt>
                <c:pt idx="5947">
                  <c:v>0.59470000000000001</c:v>
                </c:pt>
                <c:pt idx="5948">
                  <c:v>0.5948</c:v>
                </c:pt>
                <c:pt idx="5949">
                  <c:v>0.59489999999999998</c:v>
                </c:pt>
                <c:pt idx="5950">
                  <c:v>0.59499999999999997</c:v>
                </c:pt>
                <c:pt idx="5951">
                  <c:v>0.59509999999999996</c:v>
                </c:pt>
                <c:pt idx="5952">
                  <c:v>0.59520000000000006</c:v>
                </c:pt>
                <c:pt idx="5953">
                  <c:v>0.59530000000000005</c:v>
                </c:pt>
                <c:pt idx="5954">
                  <c:v>0.59540000000000004</c:v>
                </c:pt>
                <c:pt idx="5955">
                  <c:v>0.59549999999999992</c:v>
                </c:pt>
                <c:pt idx="5956">
                  <c:v>0.59560000000000002</c:v>
                </c:pt>
                <c:pt idx="5957">
                  <c:v>0.59570000000000001</c:v>
                </c:pt>
                <c:pt idx="5958">
                  <c:v>0.5958</c:v>
                </c:pt>
                <c:pt idx="5959">
                  <c:v>0.59589999999999999</c:v>
                </c:pt>
                <c:pt idx="5960">
                  <c:v>0.59599999999999997</c:v>
                </c:pt>
                <c:pt idx="5961">
                  <c:v>0.59609999999999996</c:v>
                </c:pt>
                <c:pt idx="5962">
                  <c:v>0.59619999999999995</c:v>
                </c:pt>
                <c:pt idx="5963">
                  <c:v>0.59630000000000005</c:v>
                </c:pt>
                <c:pt idx="5964">
                  <c:v>0.59640000000000004</c:v>
                </c:pt>
                <c:pt idx="5965">
                  <c:v>0.59650000000000003</c:v>
                </c:pt>
                <c:pt idx="5966">
                  <c:v>0.59660000000000002</c:v>
                </c:pt>
                <c:pt idx="5967">
                  <c:v>0.59670000000000001</c:v>
                </c:pt>
                <c:pt idx="5968">
                  <c:v>0.5968</c:v>
                </c:pt>
                <c:pt idx="5969">
                  <c:v>0.59689999999999999</c:v>
                </c:pt>
                <c:pt idx="5970">
                  <c:v>0.59699999999999998</c:v>
                </c:pt>
                <c:pt idx="5971">
                  <c:v>0.59709999999999996</c:v>
                </c:pt>
                <c:pt idx="5972">
                  <c:v>0.59719999999999995</c:v>
                </c:pt>
                <c:pt idx="5973">
                  <c:v>0.59729999999999994</c:v>
                </c:pt>
                <c:pt idx="5974">
                  <c:v>0.59740000000000004</c:v>
                </c:pt>
                <c:pt idx="5975">
                  <c:v>0.59750000000000003</c:v>
                </c:pt>
                <c:pt idx="5976">
                  <c:v>0.59760000000000002</c:v>
                </c:pt>
                <c:pt idx="5977">
                  <c:v>0.59770000000000001</c:v>
                </c:pt>
                <c:pt idx="5978">
                  <c:v>0.5978</c:v>
                </c:pt>
                <c:pt idx="5979">
                  <c:v>0.59789999999999999</c:v>
                </c:pt>
                <c:pt idx="5980">
                  <c:v>0.59799999999999998</c:v>
                </c:pt>
                <c:pt idx="5981">
                  <c:v>0.59810000000000008</c:v>
                </c:pt>
                <c:pt idx="5982">
                  <c:v>0.59819999999999995</c:v>
                </c:pt>
                <c:pt idx="5983">
                  <c:v>0.59829999999999994</c:v>
                </c:pt>
                <c:pt idx="5984">
                  <c:v>0.59840000000000004</c:v>
                </c:pt>
                <c:pt idx="5985">
                  <c:v>0.59850000000000003</c:v>
                </c:pt>
                <c:pt idx="5986">
                  <c:v>0.59860000000000002</c:v>
                </c:pt>
                <c:pt idx="5987">
                  <c:v>0.59870000000000001</c:v>
                </c:pt>
                <c:pt idx="5988">
                  <c:v>0.5988</c:v>
                </c:pt>
                <c:pt idx="5989">
                  <c:v>0.59889999999999999</c:v>
                </c:pt>
                <c:pt idx="5990">
                  <c:v>0.59899999999999998</c:v>
                </c:pt>
                <c:pt idx="5991">
                  <c:v>0.59909999999999997</c:v>
                </c:pt>
                <c:pt idx="5992">
                  <c:v>0.59920000000000007</c:v>
                </c:pt>
                <c:pt idx="5993">
                  <c:v>0.59929999999999994</c:v>
                </c:pt>
                <c:pt idx="5994">
                  <c:v>0.59939999999999993</c:v>
                </c:pt>
                <c:pt idx="5995">
                  <c:v>0.59950000000000003</c:v>
                </c:pt>
                <c:pt idx="5996">
                  <c:v>0.59960000000000002</c:v>
                </c:pt>
                <c:pt idx="5997">
                  <c:v>0.59970000000000001</c:v>
                </c:pt>
                <c:pt idx="5998">
                  <c:v>0.5998</c:v>
                </c:pt>
                <c:pt idx="5999">
                  <c:v>0.59989999999999999</c:v>
                </c:pt>
                <c:pt idx="6000">
                  <c:v>0.6</c:v>
                </c:pt>
                <c:pt idx="6001">
                  <c:v>0.60009999999999997</c:v>
                </c:pt>
                <c:pt idx="6002">
                  <c:v>0.60020000000000007</c:v>
                </c:pt>
                <c:pt idx="6003">
                  <c:v>0.60030000000000006</c:v>
                </c:pt>
                <c:pt idx="6004">
                  <c:v>0.60040000000000004</c:v>
                </c:pt>
                <c:pt idx="6005">
                  <c:v>0.60049999999999992</c:v>
                </c:pt>
                <c:pt idx="6006">
                  <c:v>0.60060000000000002</c:v>
                </c:pt>
                <c:pt idx="6007">
                  <c:v>0.60070000000000001</c:v>
                </c:pt>
                <c:pt idx="6008">
                  <c:v>0.6008</c:v>
                </c:pt>
                <c:pt idx="6009">
                  <c:v>0.60089999999999999</c:v>
                </c:pt>
                <c:pt idx="6010">
                  <c:v>0.60099999999999998</c:v>
                </c:pt>
                <c:pt idx="6011">
                  <c:v>0.60109999999999997</c:v>
                </c:pt>
                <c:pt idx="6012">
                  <c:v>0.60119999999999996</c:v>
                </c:pt>
                <c:pt idx="6013">
                  <c:v>0.60130000000000006</c:v>
                </c:pt>
                <c:pt idx="6014">
                  <c:v>0.60140000000000005</c:v>
                </c:pt>
                <c:pt idx="6015">
                  <c:v>0.60150000000000003</c:v>
                </c:pt>
                <c:pt idx="6016">
                  <c:v>0.60159999999999991</c:v>
                </c:pt>
                <c:pt idx="6017">
                  <c:v>0.60170000000000001</c:v>
                </c:pt>
                <c:pt idx="6018">
                  <c:v>0.6018</c:v>
                </c:pt>
                <c:pt idx="6019">
                  <c:v>0.60189999999999999</c:v>
                </c:pt>
                <c:pt idx="6020">
                  <c:v>0.60199999999999998</c:v>
                </c:pt>
                <c:pt idx="6021">
                  <c:v>0.60209999999999997</c:v>
                </c:pt>
                <c:pt idx="6022">
                  <c:v>0.60219999999999996</c:v>
                </c:pt>
                <c:pt idx="6023">
                  <c:v>0.60229999999999995</c:v>
                </c:pt>
                <c:pt idx="6024">
                  <c:v>0.60240000000000005</c:v>
                </c:pt>
                <c:pt idx="6025">
                  <c:v>0.60250000000000004</c:v>
                </c:pt>
                <c:pt idx="6026">
                  <c:v>0.60260000000000002</c:v>
                </c:pt>
                <c:pt idx="6027">
                  <c:v>0.60270000000000001</c:v>
                </c:pt>
                <c:pt idx="6028">
                  <c:v>0.6028</c:v>
                </c:pt>
                <c:pt idx="6029">
                  <c:v>0.60289999999999999</c:v>
                </c:pt>
                <c:pt idx="6030">
                  <c:v>0.60299999999999998</c:v>
                </c:pt>
                <c:pt idx="6031">
                  <c:v>0.60309999999999997</c:v>
                </c:pt>
                <c:pt idx="6032">
                  <c:v>0.60319999999999996</c:v>
                </c:pt>
                <c:pt idx="6033">
                  <c:v>0.60329999999999995</c:v>
                </c:pt>
                <c:pt idx="6034">
                  <c:v>0.60340000000000005</c:v>
                </c:pt>
                <c:pt idx="6035">
                  <c:v>0.60350000000000004</c:v>
                </c:pt>
                <c:pt idx="6036">
                  <c:v>0.60360000000000003</c:v>
                </c:pt>
                <c:pt idx="6037">
                  <c:v>0.60370000000000001</c:v>
                </c:pt>
                <c:pt idx="6038">
                  <c:v>0.6038</c:v>
                </c:pt>
                <c:pt idx="6039">
                  <c:v>0.60389999999999999</c:v>
                </c:pt>
                <c:pt idx="6040">
                  <c:v>0.60399999999999998</c:v>
                </c:pt>
                <c:pt idx="6041">
                  <c:v>0.60409999999999997</c:v>
                </c:pt>
                <c:pt idx="6042">
                  <c:v>0.60420000000000007</c:v>
                </c:pt>
                <c:pt idx="6043">
                  <c:v>0.60429999999999995</c:v>
                </c:pt>
                <c:pt idx="6044">
                  <c:v>0.60439999999999994</c:v>
                </c:pt>
                <c:pt idx="6045">
                  <c:v>0.60450000000000004</c:v>
                </c:pt>
                <c:pt idx="6046">
                  <c:v>0.60460000000000003</c:v>
                </c:pt>
                <c:pt idx="6047">
                  <c:v>0.60470000000000002</c:v>
                </c:pt>
                <c:pt idx="6048">
                  <c:v>0.6048</c:v>
                </c:pt>
                <c:pt idx="6049">
                  <c:v>0.60489999999999999</c:v>
                </c:pt>
                <c:pt idx="6050">
                  <c:v>0.60499999999999998</c:v>
                </c:pt>
                <c:pt idx="6051">
                  <c:v>0.60509999999999997</c:v>
                </c:pt>
                <c:pt idx="6052">
                  <c:v>0.60520000000000007</c:v>
                </c:pt>
                <c:pt idx="6053">
                  <c:v>0.60530000000000006</c:v>
                </c:pt>
                <c:pt idx="6054">
                  <c:v>0.60539999999999994</c:v>
                </c:pt>
                <c:pt idx="6055">
                  <c:v>0.60549999999999993</c:v>
                </c:pt>
                <c:pt idx="6056">
                  <c:v>0.60560000000000003</c:v>
                </c:pt>
                <c:pt idx="6057">
                  <c:v>0.60570000000000002</c:v>
                </c:pt>
                <c:pt idx="6058">
                  <c:v>0.60580000000000001</c:v>
                </c:pt>
                <c:pt idx="6059">
                  <c:v>0.60589999999999999</c:v>
                </c:pt>
                <c:pt idx="6060">
                  <c:v>0.60599999999999998</c:v>
                </c:pt>
                <c:pt idx="6061">
                  <c:v>0.60609999999999997</c:v>
                </c:pt>
                <c:pt idx="6062">
                  <c:v>0.60619999999999996</c:v>
                </c:pt>
                <c:pt idx="6063">
                  <c:v>0.60630000000000006</c:v>
                </c:pt>
                <c:pt idx="6064">
                  <c:v>0.60640000000000005</c:v>
                </c:pt>
                <c:pt idx="6065">
                  <c:v>0.60650000000000004</c:v>
                </c:pt>
                <c:pt idx="6066">
                  <c:v>0.60659999999999992</c:v>
                </c:pt>
                <c:pt idx="6067">
                  <c:v>0.60670000000000002</c:v>
                </c:pt>
                <c:pt idx="6068">
                  <c:v>0.60680000000000001</c:v>
                </c:pt>
                <c:pt idx="6069">
                  <c:v>0.6069</c:v>
                </c:pt>
                <c:pt idx="6070">
                  <c:v>0.60699999999999998</c:v>
                </c:pt>
                <c:pt idx="6071">
                  <c:v>0.60709999999999997</c:v>
                </c:pt>
                <c:pt idx="6072">
                  <c:v>0.60719999999999996</c:v>
                </c:pt>
                <c:pt idx="6073">
                  <c:v>0.60729999999999995</c:v>
                </c:pt>
                <c:pt idx="6074">
                  <c:v>0.60740000000000005</c:v>
                </c:pt>
                <c:pt idx="6075">
                  <c:v>0.60750000000000004</c:v>
                </c:pt>
                <c:pt idx="6076">
                  <c:v>0.60760000000000003</c:v>
                </c:pt>
                <c:pt idx="6077">
                  <c:v>0.60770000000000002</c:v>
                </c:pt>
                <c:pt idx="6078">
                  <c:v>0.60780000000000001</c:v>
                </c:pt>
                <c:pt idx="6079">
                  <c:v>0.6079</c:v>
                </c:pt>
                <c:pt idx="6080">
                  <c:v>0.60799999999999998</c:v>
                </c:pt>
                <c:pt idx="6081">
                  <c:v>0.60809999999999997</c:v>
                </c:pt>
                <c:pt idx="6082">
                  <c:v>0.60819999999999996</c:v>
                </c:pt>
                <c:pt idx="6083">
                  <c:v>0.60829999999999995</c:v>
                </c:pt>
                <c:pt idx="6084">
                  <c:v>0.60840000000000005</c:v>
                </c:pt>
                <c:pt idx="6085">
                  <c:v>0.60850000000000004</c:v>
                </c:pt>
                <c:pt idx="6086">
                  <c:v>0.60860000000000003</c:v>
                </c:pt>
                <c:pt idx="6087">
                  <c:v>0.60870000000000002</c:v>
                </c:pt>
                <c:pt idx="6088">
                  <c:v>0.60880000000000001</c:v>
                </c:pt>
                <c:pt idx="6089">
                  <c:v>0.6089</c:v>
                </c:pt>
                <c:pt idx="6090">
                  <c:v>0.60899999999999999</c:v>
                </c:pt>
                <c:pt idx="6091">
                  <c:v>0.60909999999999997</c:v>
                </c:pt>
                <c:pt idx="6092">
                  <c:v>0.60919999999999996</c:v>
                </c:pt>
                <c:pt idx="6093">
                  <c:v>0.60929999999999995</c:v>
                </c:pt>
                <c:pt idx="6094">
                  <c:v>0.60939999999999994</c:v>
                </c:pt>
                <c:pt idx="6095">
                  <c:v>0.60950000000000004</c:v>
                </c:pt>
                <c:pt idx="6096">
                  <c:v>0.60960000000000003</c:v>
                </c:pt>
                <c:pt idx="6097">
                  <c:v>0.60970000000000002</c:v>
                </c:pt>
                <c:pt idx="6098">
                  <c:v>0.60980000000000001</c:v>
                </c:pt>
                <c:pt idx="6099">
                  <c:v>0.6099</c:v>
                </c:pt>
                <c:pt idx="6100">
                  <c:v>0.61</c:v>
                </c:pt>
                <c:pt idx="6101">
                  <c:v>0.61009999999999998</c:v>
                </c:pt>
                <c:pt idx="6102">
                  <c:v>0.61020000000000008</c:v>
                </c:pt>
                <c:pt idx="6103">
                  <c:v>0.61030000000000006</c:v>
                </c:pt>
                <c:pt idx="6104">
                  <c:v>0.61039999999999994</c:v>
                </c:pt>
                <c:pt idx="6105">
                  <c:v>0.61049999999999993</c:v>
                </c:pt>
                <c:pt idx="6106">
                  <c:v>0.61060000000000003</c:v>
                </c:pt>
                <c:pt idx="6107">
                  <c:v>0.61070000000000002</c:v>
                </c:pt>
                <c:pt idx="6108">
                  <c:v>0.61080000000000001</c:v>
                </c:pt>
                <c:pt idx="6109">
                  <c:v>0.6109</c:v>
                </c:pt>
                <c:pt idx="6110">
                  <c:v>0.61099999999999999</c:v>
                </c:pt>
                <c:pt idx="6111">
                  <c:v>0.61109999999999998</c:v>
                </c:pt>
                <c:pt idx="6112">
                  <c:v>0.61119999999999997</c:v>
                </c:pt>
                <c:pt idx="6113">
                  <c:v>0.61130000000000007</c:v>
                </c:pt>
                <c:pt idx="6114">
                  <c:v>0.61140000000000005</c:v>
                </c:pt>
                <c:pt idx="6115">
                  <c:v>0.61149999999999993</c:v>
                </c:pt>
                <c:pt idx="6116">
                  <c:v>0.61159999999999992</c:v>
                </c:pt>
                <c:pt idx="6117">
                  <c:v>0.61170000000000002</c:v>
                </c:pt>
                <c:pt idx="6118">
                  <c:v>0.61180000000000001</c:v>
                </c:pt>
                <c:pt idx="6119">
                  <c:v>0.6119</c:v>
                </c:pt>
                <c:pt idx="6120">
                  <c:v>0.61199999999999999</c:v>
                </c:pt>
                <c:pt idx="6121">
                  <c:v>0.61209999999999998</c:v>
                </c:pt>
                <c:pt idx="6122">
                  <c:v>0.61219999999999997</c:v>
                </c:pt>
                <c:pt idx="6123">
                  <c:v>0.61229999999999996</c:v>
                </c:pt>
                <c:pt idx="6124">
                  <c:v>0.61240000000000006</c:v>
                </c:pt>
                <c:pt idx="6125">
                  <c:v>0.61250000000000004</c:v>
                </c:pt>
                <c:pt idx="6126">
                  <c:v>0.61260000000000003</c:v>
                </c:pt>
                <c:pt idx="6127">
                  <c:v>0.61270000000000002</c:v>
                </c:pt>
                <c:pt idx="6128">
                  <c:v>0.61280000000000001</c:v>
                </c:pt>
                <c:pt idx="6129">
                  <c:v>0.6129</c:v>
                </c:pt>
                <c:pt idx="6130">
                  <c:v>0.61299999999999999</c:v>
                </c:pt>
                <c:pt idx="6131">
                  <c:v>0.61309999999999998</c:v>
                </c:pt>
                <c:pt idx="6132">
                  <c:v>0.61319999999999997</c:v>
                </c:pt>
                <c:pt idx="6133">
                  <c:v>0.61329999999999996</c:v>
                </c:pt>
                <c:pt idx="6134">
                  <c:v>0.61340000000000006</c:v>
                </c:pt>
                <c:pt idx="6135">
                  <c:v>0.61350000000000005</c:v>
                </c:pt>
                <c:pt idx="6136">
                  <c:v>0.61360000000000003</c:v>
                </c:pt>
                <c:pt idx="6137">
                  <c:v>0.61370000000000002</c:v>
                </c:pt>
                <c:pt idx="6138">
                  <c:v>0.61380000000000001</c:v>
                </c:pt>
                <c:pt idx="6139">
                  <c:v>0.6139</c:v>
                </c:pt>
                <c:pt idx="6140">
                  <c:v>0.61399999999999999</c:v>
                </c:pt>
                <c:pt idx="6141">
                  <c:v>0.61409999999999998</c:v>
                </c:pt>
                <c:pt idx="6142">
                  <c:v>0.61419999999999997</c:v>
                </c:pt>
                <c:pt idx="6143">
                  <c:v>0.61429999999999996</c:v>
                </c:pt>
                <c:pt idx="6144">
                  <c:v>0.61439999999999995</c:v>
                </c:pt>
                <c:pt idx="6145">
                  <c:v>0.61450000000000005</c:v>
                </c:pt>
                <c:pt idx="6146">
                  <c:v>0.61460000000000004</c:v>
                </c:pt>
                <c:pt idx="6147">
                  <c:v>0.61470000000000002</c:v>
                </c:pt>
                <c:pt idx="6148">
                  <c:v>0.61480000000000001</c:v>
                </c:pt>
                <c:pt idx="6149">
                  <c:v>0.6149</c:v>
                </c:pt>
                <c:pt idx="6150">
                  <c:v>0.61499999999999999</c:v>
                </c:pt>
                <c:pt idx="6151">
                  <c:v>0.61509999999999998</c:v>
                </c:pt>
                <c:pt idx="6152">
                  <c:v>0.61520000000000008</c:v>
                </c:pt>
                <c:pt idx="6153">
                  <c:v>0.61529999999999996</c:v>
                </c:pt>
                <c:pt idx="6154">
                  <c:v>0.61539999999999995</c:v>
                </c:pt>
                <c:pt idx="6155">
                  <c:v>0.61549999999999994</c:v>
                </c:pt>
                <c:pt idx="6156">
                  <c:v>0.61560000000000004</c:v>
                </c:pt>
                <c:pt idx="6157">
                  <c:v>0.61570000000000003</c:v>
                </c:pt>
                <c:pt idx="6158">
                  <c:v>0.61580000000000001</c:v>
                </c:pt>
                <c:pt idx="6159">
                  <c:v>0.6159</c:v>
                </c:pt>
                <c:pt idx="6160">
                  <c:v>0.61599999999999999</c:v>
                </c:pt>
                <c:pt idx="6161">
                  <c:v>0.61609999999999998</c:v>
                </c:pt>
                <c:pt idx="6162">
                  <c:v>0.61619999999999997</c:v>
                </c:pt>
                <c:pt idx="6163">
                  <c:v>0.61630000000000007</c:v>
                </c:pt>
                <c:pt idx="6164">
                  <c:v>0.61640000000000006</c:v>
                </c:pt>
                <c:pt idx="6165">
                  <c:v>0.61649999999999994</c:v>
                </c:pt>
                <c:pt idx="6166">
                  <c:v>0.61659999999999993</c:v>
                </c:pt>
                <c:pt idx="6167">
                  <c:v>0.61670000000000003</c:v>
                </c:pt>
                <c:pt idx="6168">
                  <c:v>0.61680000000000001</c:v>
                </c:pt>
                <c:pt idx="6169">
                  <c:v>0.6169</c:v>
                </c:pt>
                <c:pt idx="6170">
                  <c:v>0.61699999999999999</c:v>
                </c:pt>
                <c:pt idx="6171">
                  <c:v>0.61709999999999998</c:v>
                </c:pt>
                <c:pt idx="6172">
                  <c:v>0.61719999999999997</c:v>
                </c:pt>
                <c:pt idx="6173">
                  <c:v>0.61729999999999996</c:v>
                </c:pt>
                <c:pt idx="6174">
                  <c:v>0.61740000000000006</c:v>
                </c:pt>
                <c:pt idx="6175">
                  <c:v>0.61750000000000005</c:v>
                </c:pt>
                <c:pt idx="6176">
                  <c:v>0.61759999999999993</c:v>
                </c:pt>
                <c:pt idx="6177">
                  <c:v>0.61770000000000003</c:v>
                </c:pt>
                <c:pt idx="6178">
                  <c:v>0.61780000000000002</c:v>
                </c:pt>
                <c:pt idx="6179">
                  <c:v>0.6179</c:v>
                </c:pt>
                <c:pt idx="6180">
                  <c:v>0.61799999999999999</c:v>
                </c:pt>
                <c:pt idx="6181">
                  <c:v>0.61809999999999998</c:v>
                </c:pt>
                <c:pt idx="6182">
                  <c:v>0.61819999999999997</c:v>
                </c:pt>
                <c:pt idx="6183">
                  <c:v>0.61829999999999996</c:v>
                </c:pt>
                <c:pt idx="6184">
                  <c:v>0.61840000000000006</c:v>
                </c:pt>
                <c:pt idx="6185">
                  <c:v>0.61850000000000005</c:v>
                </c:pt>
                <c:pt idx="6186">
                  <c:v>0.61860000000000004</c:v>
                </c:pt>
                <c:pt idx="6187">
                  <c:v>0.61870000000000003</c:v>
                </c:pt>
                <c:pt idx="6188">
                  <c:v>0.61880000000000002</c:v>
                </c:pt>
                <c:pt idx="6189">
                  <c:v>0.61890000000000001</c:v>
                </c:pt>
                <c:pt idx="6190">
                  <c:v>0.61899999999999999</c:v>
                </c:pt>
                <c:pt idx="6191">
                  <c:v>0.61909999999999998</c:v>
                </c:pt>
                <c:pt idx="6192">
                  <c:v>0.61919999999999997</c:v>
                </c:pt>
                <c:pt idx="6193">
                  <c:v>0.61929999999999996</c:v>
                </c:pt>
                <c:pt idx="6194">
                  <c:v>0.61939999999999995</c:v>
                </c:pt>
                <c:pt idx="6195">
                  <c:v>0.61950000000000005</c:v>
                </c:pt>
                <c:pt idx="6196">
                  <c:v>0.61960000000000004</c:v>
                </c:pt>
                <c:pt idx="6197">
                  <c:v>0.61970000000000003</c:v>
                </c:pt>
                <c:pt idx="6198">
                  <c:v>0.61980000000000002</c:v>
                </c:pt>
                <c:pt idx="6199">
                  <c:v>0.61990000000000001</c:v>
                </c:pt>
                <c:pt idx="6200">
                  <c:v>0.62</c:v>
                </c:pt>
                <c:pt idx="6201">
                  <c:v>0.62009999999999998</c:v>
                </c:pt>
                <c:pt idx="6202">
                  <c:v>0.62020000000000008</c:v>
                </c:pt>
                <c:pt idx="6203">
                  <c:v>0.62029999999999996</c:v>
                </c:pt>
                <c:pt idx="6204">
                  <c:v>0.62039999999999995</c:v>
                </c:pt>
                <c:pt idx="6205">
                  <c:v>0.62049999999999994</c:v>
                </c:pt>
                <c:pt idx="6206">
                  <c:v>0.62060000000000004</c:v>
                </c:pt>
                <c:pt idx="6207">
                  <c:v>0.62070000000000003</c:v>
                </c:pt>
                <c:pt idx="6208">
                  <c:v>0.62080000000000002</c:v>
                </c:pt>
                <c:pt idx="6209">
                  <c:v>0.62090000000000001</c:v>
                </c:pt>
                <c:pt idx="6210">
                  <c:v>0.621</c:v>
                </c:pt>
                <c:pt idx="6211">
                  <c:v>0.62109999999999999</c:v>
                </c:pt>
                <c:pt idx="6212">
                  <c:v>0.62119999999999997</c:v>
                </c:pt>
                <c:pt idx="6213">
                  <c:v>0.62130000000000007</c:v>
                </c:pt>
                <c:pt idx="6214">
                  <c:v>0.62139999999999995</c:v>
                </c:pt>
                <c:pt idx="6215">
                  <c:v>0.62149999999999994</c:v>
                </c:pt>
                <c:pt idx="6216">
                  <c:v>0.62159999999999993</c:v>
                </c:pt>
                <c:pt idx="6217">
                  <c:v>0.62170000000000003</c:v>
                </c:pt>
                <c:pt idx="6218">
                  <c:v>0.62180000000000002</c:v>
                </c:pt>
                <c:pt idx="6219">
                  <c:v>0.62190000000000001</c:v>
                </c:pt>
                <c:pt idx="6220">
                  <c:v>0.622</c:v>
                </c:pt>
                <c:pt idx="6221">
                  <c:v>0.62209999999999999</c:v>
                </c:pt>
                <c:pt idx="6222">
                  <c:v>0.62219999999999998</c:v>
                </c:pt>
                <c:pt idx="6223">
                  <c:v>0.62229999999999996</c:v>
                </c:pt>
                <c:pt idx="6224">
                  <c:v>0.62240000000000006</c:v>
                </c:pt>
                <c:pt idx="6225">
                  <c:v>0.62250000000000005</c:v>
                </c:pt>
                <c:pt idx="6226">
                  <c:v>0.62259999999999993</c:v>
                </c:pt>
                <c:pt idx="6227">
                  <c:v>0.62270000000000003</c:v>
                </c:pt>
                <c:pt idx="6228">
                  <c:v>0.62280000000000002</c:v>
                </c:pt>
                <c:pt idx="6229">
                  <c:v>0.62290000000000001</c:v>
                </c:pt>
                <c:pt idx="6230">
                  <c:v>0.623</c:v>
                </c:pt>
                <c:pt idx="6231">
                  <c:v>0.62309999999999999</c:v>
                </c:pt>
                <c:pt idx="6232">
                  <c:v>0.62319999999999998</c:v>
                </c:pt>
                <c:pt idx="6233">
                  <c:v>0.62329999999999997</c:v>
                </c:pt>
                <c:pt idx="6234">
                  <c:v>0.62340000000000007</c:v>
                </c:pt>
                <c:pt idx="6235">
                  <c:v>0.62350000000000005</c:v>
                </c:pt>
                <c:pt idx="6236">
                  <c:v>0.62360000000000004</c:v>
                </c:pt>
                <c:pt idx="6237">
                  <c:v>0.62369999999999992</c:v>
                </c:pt>
                <c:pt idx="6238">
                  <c:v>0.62380000000000002</c:v>
                </c:pt>
                <c:pt idx="6239">
                  <c:v>0.62390000000000001</c:v>
                </c:pt>
                <c:pt idx="6240">
                  <c:v>0.624</c:v>
                </c:pt>
                <c:pt idx="6241">
                  <c:v>0.62409999999999999</c:v>
                </c:pt>
                <c:pt idx="6242">
                  <c:v>0.62419999999999998</c:v>
                </c:pt>
                <c:pt idx="6243">
                  <c:v>0.62429999999999997</c:v>
                </c:pt>
                <c:pt idx="6244">
                  <c:v>0.62439999999999996</c:v>
                </c:pt>
                <c:pt idx="6245">
                  <c:v>0.62450000000000006</c:v>
                </c:pt>
                <c:pt idx="6246">
                  <c:v>0.62460000000000004</c:v>
                </c:pt>
                <c:pt idx="6247">
                  <c:v>0.62470000000000003</c:v>
                </c:pt>
                <c:pt idx="6248">
                  <c:v>0.62480000000000002</c:v>
                </c:pt>
                <c:pt idx="6249">
                  <c:v>0.62490000000000001</c:v>
                </c:pt>
                <c:pt idx="6250">
                  <c:v>0.625</c:v>
                </c:pt>
                <c:pt idx="6251">
                  <c:v>0.62509999999999999</c:v>
                </c:pt>
                <c:pt idx="6252">
                  <c:v>0.62519999999999998</c:v>
                </c:pt>
                <c:pt idx="6253">
                  <c:v>0.62529999999999997</c:v>
                </c:pt>
                <c:pt idx="6254">
                  <c:v>0.62539999999999996</c:v>
                </c:pt>
                <c:pt idx="6255">
                  <c:v>0.62549999999999994</c:v>
                </c:pt>
                <c:pt idx="6256">
                  <c:v>0.62560000000000004</c:v>
                </c:pt>
                <c:pt idx="6257">
                  <c:v>0.62570000000000003</c:v>
                </c:pt>
                <c:pt idx="6258">
                  <c:v>0.62580000000000002</c:v>
                </c:pt>
                <c:pt idx="6259">
                  <c:v>0.62590000000000001</c:v>
                </c:pt>
                <c:pt idx="6260">
                  <c:v>0.626</c:v>
                </c:pt>
                <c:pt idx="6261">
                  <c:v>0.62609999999999999</c:v>
                </c:pt>
                <c:pt idx="6262">
                  <c:v>0.62619999999999998</c:v>
                </c:pt>
                <c:pt idx="6263">
                  <c:v>0.62630000000000008</c:v>
                </c:pt>
                <c:pt idx="6264">
                  <c:v>0.62639999999999996</c:v>
                </c:pt>
                <c:pt idx="6265">
                  <c:v>0.62649999999999995</c:v>
                </c:pt>
                <c:pt idx="6266">
                  <c:v>0.62659999999999993</c:v>
                </c:pt>
                <c:pt idx="6267">
                  <c:v>0.62670000000000003</c:v>
                </c:pt>
                <c:pt idx="6268">
                  <c:v>0.62680000000000002</c:v>
                </c:pt>
                <c:pt idx="6269">
                  <c:v>0.62690000000000001</c:v>
                </c:pt>
                <c:pt idx="6270">
                  <c:v>0.627</c:v>
                </c:pt>
                <c:pt idx="6271">
                  <c:v>0.62709999999999999</c:v>
                </c:pt>
                <c:pt idx="6272">
                  <c:v>0.62719999999999998</c:v>
                </c:pt>
                <c:pt idx="6273">
                  <c:v>0.62729999999999997</c:v>
                </c:pt>
                <c:pt idx="6274">
                  <c:v>0.62740000000000007</c:v>
                </c:pt>
                <c:pt idx="6275">
                  <c:v>0.62749999999999995</c:v>
                </c:pt>
                <c:pt idx="6276">
                  <c:v>0.62759999999999994</c:v>
                </c:pt>
                <c:pt idx="6277">
                  <c:v>0.62770000000000004</c:v>
                </c:pt>
                <c:pt idx="6278">
                  <c:v>0.62780000000000002</c:v>
                </c:pt>
                <c:pt idx="6279">
                  <c:v>0.62790000000000001</c:v>
                </c:pt>
                <c:pt idx="6280">
                  <c:v>0.628</c:v>
                </c:pt>
                <c:pt idx="6281">
                  <c:v>0.62809999999999999</c:v>
                </c:pt>
                <c:pt idx="6282">
                  <c:v>0.62819999999999998</c:v>
                </c:pt>
                <c:pt idx="6283">
                  <c:v>0.62829999999999997</c:v>
                </c:pt>
                <c:pt idx="6284">
                  <c:v>0.62840000000000007</c:v>
                </c:pt>
                <c:pt idx="6285">
                  <c:v>0.62850000000000006</c:v>
                </c:pt>
                <c:pt idx="6286">
                  <c:v>0.62860000000000005</c:v>
                </c:pt>
                <c:pt idx="6287">
                  <c:v>0.62869999999999993</c:v>
                </c:pt>
                <c:pt idx="6288">
                  <c:v>0.62880000000000003</c:v>
                </c:pt>
                <c:pt idx="6289">
                  <c:v>0.62890000000000001</c:v>
                </c:pt>
                <c:pt idx="6290">
                  <c:v>0.629</c:v>
                </c:pt>
                <c:pt idx="6291">
                  <c:v>0.62909999999999999</c:v>
                </c:pt>
                <c:pt idx="6292">
                  <c:v>0.62919999999999998</c:v>
                </c:pt>
                <c:pt idx="6293">
                  <c:v>0.62929999999999997</c:v>
                </c:pt>
                <c:pt idx="6294">
                  <c:v>0.62939999999999996</c:v>
                </c:pt>
                <c:pt idx="6295">
                  <c:v>0.62950000000000006</c:v>
                </c:pt>
                <c:pt idx="6296">
                  <c:v>0.62960000000000005</c:v>
                </c:pt>
                <c:pt idx="6297">
                  <c:v>0.62970000000000004</c:v>
                </c:pt>
                <c:pt idx="6298">
                  <c:v>0.62979999999999992</c:v>
                </c:pt>
                <c:pt idx="6299">
                  <c:v>0.62990000000000002</c:v>
                </c:pt>
                <c:pt idx="6300">
                  <c:v>0.63</c:v>
                </c:pt>
                <c:pt idx="6301">
                  <c:v>0.63009999999999999</c:v>
                </c:pt>
                <c:pt idx="6302">
                  <c:v>0.63019999999999998</c:v>
                </c:pt>
                <c:pt idx="6303">
                  <c:v>0.63029999999999997</c:v>
                </c:pt>
                <c:pt idx="6304">
                  <c:v>0.63039999999999996</c:v>
                </c:pt>
                <c:pt idx="6305">
                  <c:v>0.63049999999999995</c:v>
                </c:pt>
                <c:pt idx="6306">
                  <c:v>0.63060000000000005</c:v>
                </c:pt>
                <c:pt idx="6307">
                  <c:v>0.63070000000000004</c:v>
                </c:pt>
                <c:pt idx="6308">
                  <c:v>0.63080000000000003</c:v>
                </c:pt>
                <c:pt idx="6309">
                  <c:v>0.63090000000000002</c:v>
                </c:pt>
                <c:pt idx="6310">
                  <c:v>0.63100000000000001</c:v>
                </c:pt>
                <c:pt idx="6311">
                  <c:v>0.63109999999999999</c:v>
                </c:pt>
                <c:pt idx="6312">
                  <c:v>0.63119999999999998</c:v>
                </c:pt>
                <c:pt idx="6313">
                  <c:v>0.63129999999999997</c:v>
                </c:pt>
                <c:pt idx="6314">
                  <c:v>0.63139999999999996</c:v>
                </c:pt>
                <c:pt idx="6315">
                  <c:v>0.63149999999999995</c:v>
                </c:pt>
                <c:pt idx="6316">
                  <c:v>0.63159999999999994</c:v>
                </c:pt>
                <c:pt idx="6317">
                  <c:v>0.63170000000000004</c:v>
                </c:pt>
                <c:pt idx="6318">
                  <c:v>0.63180000000000003</c:v>
                </c:pt>
                <c:pt idx="6319">
                  <c:v>0.63190000000000002</c:v>
                </c:pt>
                <c:pt idx="6320">
                  <c:v>0.63200000000000001</c:v>
                </c:pt>
                <c:pt idx="6321">
                  <c:v>0.6321</c:v>
                </c:pt>
                <c:pt idx="6322">
                  <c:v>0.63219999999999998</c:v>
                </c:pt>
                <c:pt idx="6323">
                  <c:v>0.63229999999999997</c:v>
                </c:pt>
                <c:pt idx="6324">
                  <c:v>0.63240000000000007</c:v>
                </c:pt>
                <c:pt idx="6325">
                  <c:v>0.63249999999999995</c:v>
                </c:pt>
                <c:pt idx="6326">
                  <c:v>0.63259999999999994</c:v>
                </c:pt>
                <c:pt idx="6327">
                  <c:v>0.63270000000000004</c:v>
                </c:pt>
                <c:pt idx="6328">
                  <c:v>0.63280000000000003</c:v>
                </c:pt>
                <c:pt idx="6329">
                  <c:v>0.63290000000000002</c:v>
                </c:pt>
                <c:pt idx="6330">
                  <c:v>0.63300000000000001</c:v>
                </c:pt>
                <c:pt idx="6331">
                  <c:v>0.6331</c:v>
                </c:pt>
                <c:pt idx="6332">
                  <c:v>0.63319999999999999</c:v>
                </c:pt>
                <c:pt idx="6333">
                  <c:v>0.63329999999999997</c:v>
                </c:pt>
                <c:pt idx="6334">
                  <c:v>0.63340000000000007</c:v>
                </c:pt>
                <c:pt idx="6335">
                  <c:v>0.63350000000000006</c:v>
                </c:pt>
                <c:pt idx="6336">
                  <c:v>0.63359999999999994</c:v>
                </c:pt>
                <c:pt idx="6337">
                  <c:v>0.63369999999999993</c:v>
                </c:pt>
                <c:pt idx="6338">
                  <c:v>0.63380000000000003</c:v>
                </c:pt>
                <c:pt idx="6339">
                  <c:v>0.63390000000000002</c:v>
                </c:pt>
                <c:pt idx="6340">
                  <c:v>0.63400000000000001</c:v>
                </c:pt>
                <c:pt idx="6341">
                  <c:v>0.6341</c:v>
                </c:pt>
                <c:pt idx="6342">
                  <c:v>0.63419999999999999</c:v>
                </c:pt>
                <c:pt idx="6343">
                  <c:v>0.63429999999999997</c:v>
                </c:pt>
                <c:pt idx="6344">
                  <c:v>0.63439999999999996</c:v>
                </c:pt>
                <c:pt idx="6345">
                  <c:v>0.63450000000000006</c:v>
                </c:pt>
                <c:pt idx="6346">
                  <c:v>0.63460000000000005</c:v>
                </c:pt>
                <c:pt idx="6347">
                  <c:v>0.63470000000000004</c:v>
                </c:pt>
                <c:pt idx="6348">
                  <c:v>0.63479999999999992</c:v>
                </c:pt>
                <c:pt idx="6349">
                  <c:v>0.63490000000000002</c:v>
                </c:pt>
                <c:pt idx="6350">
                  <c:v>0.63500000000000001</c:v>
                </c:pt>
                <c:pt idx="6351">
                  <c:v>0.6351</c:v>
                </c:pt>
                <c:pt idx="6352">
                  <c:v>0.63519999999999999</c:v>
                </c:pt>
                <c:pt idx="6353">
                  <c:v>0.63529999999999998</c:v>
                </c:pt>
                <c:pt idx="6354">
                  <c:v>0.63539999999999996</c:v>
                </c:pt>
                <c:pt idx="6355">
                  <c:v>0.63549999999999995</c:v>
                </c:pt>
                <c:pt idx="6356">
                  <c:v>0.63560000000000005</c:v>
                </c:pt>
                <c:pt idx="6357">
                  <c:v>0.63570000000000004</c:v>
                </c:pt>
                <c:pt idx="6358">
                  <c:v>0.63580000000000003</c:v>
                </c:pt>
                <c:pt idx="6359">
                  <c:v>0.63590000000000002</c:v>
                </c:pt>
                <c:pt idx="6360">
                  <c:v>0.63600000000000001</c:v>
                </c:pt>
                <c:pt idx="6361">
                  <c:v>0.6361</c:v>
                </c:pt>
                <c:pt idx="6362">
                  <c:v>0.63619999999999999</c:v>
                </c:pt>
                <c:pt idx="6363">
                  <c:v>0.63629999999999998</c:v>
                </c:pt>
                <c:pt idx="6364">
                  <c:v>0.63639999999999997</c:v>
                </c:pt>
                <c:pt idx="6365">
                  <c:v>0.63649999999999995</c:v>
                </c:pt>
                <c:pt idx="6366">
                  <c:v>0.63659999999999994</c:v>
                </c:pt>
                <c:pt idx="6367">
                  <c:v>0.63670000000000004</c:v>
                </c:pt>
                <c:pt idx="6368">
                  <c:v>0.63680000000000003</c:v>
                </c:pt>
                <c:pt idx="6369">
                  <c:v>0.63690000000000002</c:v>
                </c:pt>
                <c:pt idx="6370">
                  <c:v>0.63700000000000001</c:v>
                </c:pt>
                <c:pt idx="6371">
                  <c:v>0.6371</c:v>
                </c:pt>
                <c:pt idx="6372">
                  <c:v>0.63719999999999999</c:v>
                </c:pt>
                <c:pt idx="6373">
                  <c:v>0.63729999999999998</c:v>
                </c:pt>
                <c:pt idx="6374">
                  <c:v>0.63739999999999997</c:v>
                </c:pt>
                <c:pt idx="6375">
                  <c:v>0.63749999999999996</c:v>
                </c:pt>
                <c:pt idx="6376">
                  <c:v>0.63759999999999994</c:v>
                </c:pt>
                <c:pt idx="6377">
                  <c:v>0.63770000000000004</c:v>
                </c:pt>
                <c:pt idx="6378">
                  <c:v>0.63780000000000003</c:v>
                </c:pt>
                <c:pt idx="6379">
                  <c:v>0.63790000000000002</c:v>
                </c:pt>
                <c:pt idx="6380">
                  <c:v>0.63800000000000001</c:v>
                </c:pt>
                <c:pt idx="6381">
                  <c:v>0.6381</c:v>
                </c:pt>
                <c:pt idx="6382">
                  <c:v>0.63819999999999999</c:v>
                </c:pt>
                <c:pt idx="6383">
                  <c:v>0.63829999999999998</c:v>
                </c:pt>
                <c:pt idx="6384">
                  <c:v>0.63840000000000008</c:v>
                </c:pt>
                <c:pt idx="6385">
                  <c:v>0.63850000000000007</c:v>
                </c:pt>
                <c:pt idx="6386">
                  <c:v>0.63859999999999995</c:v>
                </c:pt>
                <c:pt idx="6387">
                  <c:v>0.63869999999999993</c:v>
                </c:pt>
                <c:pt idx="6388">
                  <c:v>0.63880000000000003</c:v>
                </c:pt>
                <c:pt idx="6389">
                  <c:v>0.63890000000000002</c:v>
                </c:pt>
                <c:pt idx="6390">
                  <c:v>0.63900000000000001</c:v>
                </c:pt>
                <c:pt idx="6391">
                  <c:v>0.6391</c:v>
                </c:pt>
                <c:pt idx="6392">
                  <c:v>0.63919999999999999</c:v>
                </c:pt>
                <c:pt idx="6393">
                  <c:v>0.63929999999999998</c:v>
                </c:pt>
                <c:pt idx="6394">
                  <c:v>0.63939999999999997</c:v>
                </c:pt>
                <c:pt idx="6395">
                  <c:v>0.63950000000000007</c:v>
                </c:pt>
                <c:pt idx="6396">
                  <c:v>0.63960000000000006</c:v>
                </c:pt>
                <c:pt idx="6397">
                  <c:v>0.63969999999999994</c:v>
                </c:pt>
                <c:pt idx="6398">
                  <c:v>0.63979999999999992</c:v>
                </c:pt>
                <c:pt idx="6399">
                  <c:v>0.63990000000000002</c:v>
                </c:pt>
                <c:pt idx="6400">
                  <c:v>0.64</c:v>
                </c:pt>
                <c:pt idx="6401">
                  <c:v>0.6401</c:v>
                </c:pt>
                <c:pt idx="6402">
                  <c:v>0.64019999999999999</c:v>
                </c:pt>
                <c:pt idx="6403">
                  <c:v>0.64029999999999998</c:v>
                </c:pt>
                <c:pt idx="6404">
                  <c:v>0.64040000000000008</c:v>
                </c:pt>
                <c:pt idx="6405">
                  <c:v>0.64049999999999996</c:v>
                </c:pt>
                <c:pt idx="6406">
                  <c:v>0.64060000000000006</c:v>
                </c:pt>
                <c:pt idx="6407">
                  <c:v>0.64069999999999994</c:v>
                </c:pt>
                <c:pt idx="6408">
                  <c:v>0.64080000000000004</c:v>
                </c:pt>
                <c:pt idx="6409">
                  <c:v>0.64090000000000003</c:v>
                </c:pt>
                <c:pt idx="6410">
                  <c:v>0.6409999999999999</c:v>
                </c:pt>
                <c:pt idx="6411">
                  <c:v>0.6411</c:v>
                </c:pt>
                <c:pt idx="6412">
                  <c:v>0.64119999999999999</c:v>
                </c:pt>
                <c:pt idx="6413">
                  <c:v>0.64129999999999998</c:v>
                </c:pt>
                <c:pt idx="6414">
                  <c:v>0.64139999999999997</c:v>
                </c:pt>
                <c:pt idx="6415">
                  <c:v>0.64150000000000007</c:v>
                </c:pt>
                <c:pt idx="6416">
                  <c:v>0.64159999999999995</c:v>
                </c:pt>
                <c:pt idx="6417">
                  <c:v>0.64170000000000005</c:v>
                </c:pt>
                <c:pt idx="6418">
                  <c:v>0.64180000000000004</c:v>
                </c:pt>
                <c:pt idx="6419">
                  <c:v>0.64190000000000003</c:v>
                </c:pt>
                <c:pt idx="6420">
                  <c:v>0.64200000000000002</c:v>
                </c:pt>
                <c:pt idx="6421">
                  <c:v>0.64209999999999989</c:v>
                </c:pt>
                <c:pt idx="6422">
                  <c:v>0.64219999999999999</c:v>
                </c:pt>
                <c:pt idx="6423">
                  <c:v>0.64230000000000009</c:v>
                </c:pt>
                <c:pt idx="6424">
                  <c:v>0.64239999999999997</c:v>
                </c:pt>
                <c:pt idx="6425">
                  <c:v>0.64249999999999996</c:v>
                </c:pt>
                <c:pt idx="6426">
                  <c:v>0.64260000000000006</c:v>
                </c:pt>
                <c:pt idx="6427">
                  <c:v>0.64269999999999994</c:v>
                </c:pt>
                <c:pt idx="6428">
                  <c:v>0.64280000000000004</c:v>
                </c:pt>
                <c:pt idx="6429">
                  <c:v>0.64290000000000003</c:v>
                </c:pt>
                <c:pt idx="6430">
                  <c:v>0.64300000000000002</c:v>
                </c:pt>
                <c:pt idx="6431">
                  <c:v>0.6431</c:v>
                </c:pt>
                <c:pt idx="6432">
                  <c:v>0.64319999999999988</c:v>
                </c:pt>
                <c:pt idx="6433">
                  <c:v>0.64329999999999998</c:v>
                </c:pt>
                <c:pt idx="6434">
                  <c:v>0.64340000000000008</c:v>
                </c:pt>
                <c:pt idx="6435">
                  <c:v>0.64349999999999996</c:v>
                </c:pt>
                <c:pt idx="6436">
                  <c:v>0.64359999999999995</c:v>
                </c:pt>
                <c:pt idx="6437">
                  <c:v>0.64370000000000005</c:v>
                </c:pt>
                <c:pt idx="6438">
                  <c:v>0.64379999999999993</c:v>
                </c:pt>
                <c:pt idx="6439">
                  <c:v>0.64390000000000003</c:v>
                </c:pt>
                <c:pt idx="6440">
                  <c:v>0.64400000000000002</c:v>
                </c:pt>
                <c:pt idx="6441">
                  <c:v>0.64410000000000001</c:v>
                </c:pt>
                <c:pt idx="6442">
                  <c:v>0.64419999999999999</c:v>
                </c:pt>
                <c:pt idx="6443">
                  <c:v>0.64430000000000009</c:v>
                </c:pt>
                <c:pt idx="6444">
                  <c:v>0.64439999999999997</c:v>
                </c:pt>
                <c:pt idx="6445">
                  <c:v>0.64450000000000007</c:v>
                </c:pt>
                <c:pt idx="6446">
                  <c:v>0.64459999999999995</c:v>
                </c:pt>
                <c:pt idx="6447">
                  <c:v>0.64469999999999994</c:v>
                </c:pt>
                <c:pt idx="6448">
                  <c:v>0.64480000000000004</c:v>
                </c:pt>
                <c:pt idx="6449">
                  <c:v>0.64489999999999992</c:v>
                </c:pt>
                <c:pt idx="6450">
                  <c:v>0.64500000000000002</c:v>
                </c:pt>
                <c:pt idx="6451">
                  <c:v>0.64510000000000001</c:v>
                </c:pt>
                <c:pt idx="6452">
                  <c:v>0.6452</c:v>
                </c:pt>
                <c:pt idx="6453">
                  <c:v>0.64529999999999998</c:v>
                </c:pt>
                <c:pt idx="6454">
                  <c:v>0.64540000000000008</c:v>
                </c:pt>
                <c:pt idx="6455">
                  <c:v>0.64549999999999996</c:v>
                </c:pt>
                <c:pt idx="6456">
                  <c:v>0.64560000000000006</c:v>
                </c:pt>
                <c:pt idx="6457">
                  <c:v>0.64569999999999994</c:v>
                </c:pt>
                <c:pt idx="6458">
                  <c:v>0.64579999999999993</c:v>
                </c:pt>
                <c:pt idx="6459">
                  <c:v>0.64590000000000003</c:v>
                </c:pt>
                <c:pt idx="6460">
                  <c:v>0.64599999999999991</c:v>
                </c:pt>
                <c:pt idx="6461">
                  <c:v>0.64610000000000001</c:v>
                </c:pt>
                <c:pt idx="6462">
                  <c:v>0.6462</c:v>
                </c:pt>
                <c:pt idx="6463">
                  <c:v>0.64629999999999999</c:v>
                </c:pt>
                <c:pt idx="6464">
                  <c:v>0.64639999999999997</c:v>
                </c:pt>
                <c:pt idx="6465">
                  <c:v>0.64650000000000007</c:v>
                </c:pt>
                <c:pt idx="6466">
                  <c:v>0.64659999999999995</c:v>
                </c:pt>
                <c:pt idx="6467">
                  <c:v>0.64670000000000005</c:v>
                </c:pt>
                <c:pt idx="6468">
                  <c:v>0.64680000000000004</c:v>
                </c:pt>
                <c:pt idx="6469">
                  <c:v>0.64690000000000003</c:v>
                </c:pt>
                <c:pt idx="6470">
                  <c:v>0.64700000000000002</c:v>
                </c:pt>
                <c:pt idx="6471">
                  <c:v>0.6470999999999999</c:v>
                </c:pt>
                <c:pt idx="6472">
                  <c:v>0.6472</c:v>
                </c:pt>
                <c:pt idx="6473">
                  <c:v>0.64729999999999999</c:v>
                </c:pt>
                <c:pt idx="6474">
                  <c:v>0.64739999999999998</c:v>
                </c:pt>
                <c:pt idx="6475">
                  <c:v>0.64749999999999996</c:v>
                </c:pt>
                <c:pt idx="6476">
                  <c:v>0.64760000000000006</c:v>
                </c:pt>
                <c:pt idx="6477">
                  <c:v>0.64769999999999994</c:v>
                </c:pt>
                <c:pt idx="6478">
                  <c:v>0.64780000000000004</c:v>
                </c:pt>
                <c:pt idx="6479">
                  <c:v>0.64790000000000003</c:v>
                </c:pt>
                <c:pt idx="6480">
                  <c:v>0.64800000000000002</c:v>
                </c:pt>
                <c:pt idx="6481">
                  <c:v>0.64810000000000001</c:v>
                </c:pt>
                <c:pt idx="6482">
                  <c:v>0.64819999999999989</c:v>
                </c:pt>
                <c:pt idx="6483">
                  <c:v>0.64829999999999999</c:v>
                </c:pt>
                <c:pt idx="6484">
                  <c:v>0.64840000000000009</c:v>
                </c:pt>
                <c:pt idx="6485">
                  <c:v>0.64849999999999997</c:v>
                </c:pt>
                <c:pt idx="6486">
                  <c:v>0.64859999999999995</c:v>
                </c:pt>
                <c:pt idx="6487">
                  <c:v>0.64870000000000005</c:v>
                </c:pt>
                <c:pt idx="6488">
                  <c:v>0.64879999999999993</c:v>
                </c:pt>
                <c:pt idx="6489">
                  <c:v>0.64890000000000003</c:v>
                </c:pt>
                <c:pt idx="6490">
                  <c:v>0.64900000000000002</c:v>
                </c:pt>
                <c:pt idx="6491">
                  <c:v>0.64910000000000001</c:v>
                </c:pt>
                <c:pt idx="6492">
                  <c:v>0.6492</c:v>
                </c:pt>
                <c:pt idx="6493">
                  <c:v>0.6493000000000001</c:v>
                </c:pt>
                <c:pt idx="6494">
                  <c:v>0.64939999999999998</c:v>
                </c:pt>
                <c:pt idx="6495">
                  <c:v>0.64950000000000008</c:v>
                </c:pt>
                <c:pt idx="6496">
                  <c:v>0.64959999999999996</c:v>
                </c:pt>
                <c:pt idx="6497">
                  <c:v>0.64969999999999994</c:v>
                </c:pt>
                <c:pt idx="6498">
                  <c:v>0.64980000000000004</c:v>
                </c:pt>
                <c:pt idx="6499">
                  <c:v>0.64989999999999992</c:v>
                </c:pt>
                <c:pt idx="6500">
                  <c:v>0.65</c:v>
                </c:pt>
                <c:pt idx="6501">
                  <c:v>0.65010000000000001</c:v>
                </c:pt>
                <c:pt idx="6502">
                  <c:v>0.6502</c:v>
                </c:pt>
                <c:pt idx="6503">
                  <c:v>0.65029999999999999</c:v>
                </c:pt>
                <c:pt idx="6504">
                  <c:v>0.65040000000000009</c:v>
                </c:pt>
                <c:pt idx="6505">
                  <c:v>0.65049999999999997</c:v>
                </c:pt>
                <c:pt idx="6506">
                  <c:v>0.65060000000000007</c:v>
                </c:pt>
                <c:pt idx="6507">
                  <c:v>0.65069999999999995</c:v>
                </c:pt>
                <c:pt idx="6508">
                  <c:v>0.65079999999999993</c:v>
                </c:pt>
                <c:pt idx="6509">
                  <c:v>0.65090000000000003</c:v>
                </c:pt>
                <c:pt idx="6510">
                  <c:v>0.65099999999999991</c:v>
                </c:pt>
                <c:pt idx="6511">
                  <c:v>0.65110000000000001</c:v>
                </c:pt>
                <c:pt idx="6512">
                  <c:v>0.6512</c:v>
                </c:pt>
                <c:pt idx="6513">
                  <c:v>0.65129999999999999</c:v>
                </c:pt>
                <c:pt idx="6514">
                  <c:v>0.65139999999999998</c:v>
                </c:pt>
                <c:pt idx="6515">
                  <c:v>0.65150000000000008</c:v>
                </c:pt>
                <c:pt idx="6516">
                  <c:v>0.65159999999999996</c:v>
                </c:pt>
                <c:pt idx="6517">
                  <c:v>0.65170000000000006</c:v>
                </c:pt>
                <c:pt idx="6518">
                  <c:v>0.65180000000000005</c:v>
                </c:pt>
                <c:pt idx="6519">
                  <c:v>0.65189999999999992</c:v>
                </c:pt>
                <c:pt idx="6520">
                  <c:v>0.65200000000000002</c:v>
                </c:pt>
                <c:pt idx="6521">
                  <c:v>0.6520999999999999</c:v>
                </c:pt>
                <c:pt idx="6522">
                  <c:v>0.6522</c:v>
                </c:pt>
                <c:pt idx="6523">
                  <c:v>0.65229999999999999</c:v>
                </c:pt>
                <c:pt idx="6524">
                  <c:v>0.65239999999999998</c:v>
                </c:pt>
                <c:pt idx="6525">
                  <c:v>0.65249999999999997</c:v>
                </c:pt>
                <c:pt idx="6526">
                  <c:v>0.65260000000000007</c:v>
                </c:pt>
                <c:pt idx="6527">
                  <c:v>0.65269999999999995</c:v>
                </c:pt>
                <c:pt idx="6528">
                  <c:v>0.65280000000000005</c:v>
                </c:pt>
                <c:pt idx="6529">
                  <c:v>0.65290000000000004</c:v>
                </c:pt>
                <c:pt idx="6530">
                  <c:v>0.65300000000000002</c:v>
                </c:pt>
                <c:pt idx="6531">
                  <c:v>0.65310000000000001</c:v>
                </c:pt>
                <c:pt idx="6532">
                  <c:v>0.65319999999999989</c:v>
                </c:pt>
                <c:pt idx="6533">
                  <c:v>0.65329999999999999</c:v>
                </c:pt>
                <c:pt idx="6534">
                  <c:v>0.65339999999999998</c:v>
                </c:pt>
                <c:pt idx="6535">
                  <c:v>0.65349999999999997</c:v>
                </c:pt>
                <c:pt idx="6536">
                  <c:v>0.65359999999999996</c:v>
                </c:pt>
                <c:pt idx="6537">
                  <c:v>0.65370000000000006</c:v>
                </c:pt>
                <c:pt idx="6538">
                  <c:v>0.65379999999999994</c:v>
                </c:pt>
                <c:pt idx="6539">
                  <c:v>0.65390000000000004</c:v>
                </c:pt>
                <c:pt idx="6540">
                  <c:v>0.65400000000000003</c:v>
                </c:pt>
                <c:pt idx="6541">
                  <c:v>0.65410000000000001</c:v>
                </c:pt>
                <c:pt idx="6542">
                  <c:v>0.6542</c:v>
                </c:pt>
                <c:pt idx="6543">
                  <c:v>0.6543000000000001</c:v>
                </c:pt>
                <c:pt idx="6544">
                  <c:v>0.65439999999999998</c:v>
                </c:pt>
                <c:pt idx="6545">
                  <c:v>0.65450000000000008</c:v>
                </c:pt>
                <c:pt idx="6546">
                  <c:v>0.65459999999999996</c:v>
                </c:pt>
                <c:pt idx="6547">
                  <c:v>0.65469999999999995</c:v>
                </c:pt>
                <c:pt idx="6548">
                  <c:v>0.65480000000000005</c:v>
                </c:pt>
                <c:pt idx="6549">
                  <c:v>0.65489999999999993</c:v>
                </c:pt>
                <c:pt idx="6550">
                  <c:v>0.65500000000000003</c:v>
                </c:pt>
                <c:pt idx="6551">
                  <c:v>0.65510000000000002</c:v>
                </c:pt>
                <c:pt idx="6552">
                  <c:v>0.6552</c:v>
                </c:pt>
                <c:pt idx="6553">
                  <c:v>0.65529999999999999</c:v>
                </c:pt>
                <c:pt idx="6554">
                  <c:v>0.65540000000000009</c:v>
                </c:pt>
                <c:pt idx="6555">
                  <c:v>0.65549999999999997</c:v>
                </c:pt>
                <c:pt idx="6556">
                  <c:v>0.65560000000000007</c:v>
                </c:pt>
                <c:pt idx="6557">
                  <c:v>0.65569999999999995</c:v>
                </c:pt>
                <c:pt idx="6558">
                  <c:v>0.65579999999999994</c:v>
                </c:pt>
                <c:pt idx="6559">
                  <c:v>0.65590000000000004</c:v>
                </c:pt>
                <c:pt idx="6560">
                  <c:v>0.65599999999999992</c:v>
                </c:pt>
                <c:pt idx="6561">
                  <c:v>0.65610000000000002</c:v>
                </c:pt>
                <c:pt idx="6562">
                  <c:v>0.65620000000000001</c:v>
                </c:pt>
                <c:pt idx="6563">
                  <c:v>0.65629999999999999</c:v>
                </c:pt>
                <c:pt idx="6564">
                  <c:v>0.65639999999999998</c:v>
                </c:pt>
                <c:pt idx="6565">
                  <c:v>0.65650000000000008</c:v>
                </c:pt>
                <c:pt idx="6566">
                  <c:v>0.65659999999999996</c:v>
                </c:pt>
                <c:pt idx="6567">
                  <c:v>0.65670000000000006</c:v>
                </c:pt>
                <c:pt idx="6568">
                  <c:v>0.65680000000000005</c:v>
                </c:pt>
                <c:pt idx="6569">
                  <c:v>0.65689999999999993</c:v>
                </c:pt>
                <c:pt idx="6570">
                  <c:v>0.65700000000000003</c:v>
                </c:pt>
                <c:pt idx="6571">
                  <c:v>0.65709999999999991</c:v>
                </c:pt>
                <c:pt idx="6572">
                  <c:v>0.65720000000000001</c:v>
                </c:pt>
                <c:pt idx="6573">
                  <c:v>0.6573</c:v>
                </c:pt>
                <c:pt idx="6574">
                  <c:v>0.65739999999999998</c:v>
                </c:pt>
                <c:pt idx="6575">
                  <c:v>0.65749999999999997</c:v>
                </c:pt>
                <c:pt idx="6576">
                  <c:v>0.65760000000000007</c:v>
                </c:pt>
                <c:pt idx="6577">
                  <c:v>0.65769999999999995</c:v>
                </c:pt>
                <c:pt idx="6578">
                  <c:v>0.65780000000000005</c:v>
                </c:pt>
                <c:pt idx="6579">
                  <c:v>0.65790000000000004</c:v>
                </c:pt>
                <c:pt idx="6580">
                  <c:v>0.65799999999999992</c:v>
                </c:pt>
                <c:pt idx="6581">
                  <c:v>0.65810000000000002</c:v>
                </c:pt>
                <c:pt idx="6582">
                  <c:v>0.6581999999999999</c:v>
                </c:pt>
                <c:pt idx="6583">
                  <c:v>0.6583</c:v>
                </c:pt>
                <c:pt idx="6584">
                  <c:v>0.65839999999999999</c:v>
                </c:pt>
                <c:pt idx="6585">
                  <c:v>0.65849999999999997</c:v>
                </c:pt>
                <c:pt idx="6586">
                  <c:v>0.65859999999999996</c:v>
                </c:pt>
                <c:pt idx="6587">
                  <c:v>0.65870000000000006</c:v>
                </c:pt>
                <c:pt idx="6588">
                  <c:v>0.65879999999999994</c:v>
                </c:pt>
                <c:pt idx="6589">
                  <c:v>0.65890000000000004</c:v>
                </c:pt>
                <c:pt idx="6590">
                  <c:v>0.65900000000000003</c:v>
                </c:pt>
                <c:pt idx="6591">
                  <c:v>0.65910000000000002</c:v>
                </c:pt>
                <c:pt idx="6592">
                  <c:v>0.65920000000000001</c:v>
                </c:pt>
                <c:pt idx="6593">
                  <c:v>0.65930000000000011</c:v>
                </c:pt>
                <c:pt idx="6594">
                  <c:v>0.65939999999999999</c:v>
                </c:pt>
                <c:pt idx="6595">
                  <c:v>0.65949999999999998</c:v>
                </c:pt>
                <c:pt idx="6596">
                  <c:v>0.65959999999999996</c:v>
                </c:pt>
                <c:pt idx="6597">
                  <c:v>0.65969999999999995</c:v>
                </c:pt>
                <c:pt idx="6598">
                  <c:v>0.65980000000000005</c:v>
                </c:pt>
                <c:pt idx="6599">
                  <c:v>0.65989999999999993</c:v>
                </c:pt>
                <c:pt idx="6600">
                  <c:v>0.66</c:v>
                </c:pt>
                <c:pt idx="6601">
                  <c:v>0.66010000000000002</c:v>
                </c:pt>
                <c:pt idx="6602">
                  <c:v>0.66020000000000001</c:v>
                </c:pt>
                <c:pt idx="6603">
                  <c:v>0.6603</c:v>
                </c:pt>
                <c:pt idx="6604">
                  <c:v>0.6604000000000001</c:v>
                </c:pt>
                <c:pt idx="6605">
                  <c:v>0.66049999999999998</c:v>
                </c:pt>
                <c:pt idx="6606">
                  <c:v>0.66060000000000008</c:v>
                </c:pt>
                <c:pt idx="6607">
                  <c:v>0.66069999999999995</c:v>
                </c:pt>
                <c:pt idx="6608">
                  <c:v>0.66079999999999994</c:v>
                </c:pt>
                <c:pt idx="6609">
                  <c:v>0.66090000000000004</c:v>
                </c:pt>
                <c:pt idx="6610">
                  <c:v>0.66099999999999992</c:v>
                </c:pt>
                <c:pt idx="6611">
                  <c:v>0.66110000000000002</c:v>
                </c:pt>
                <c:pt idx="6612">
                  <c:v>0.66120000000000001</c:v>
                </c:pt>
                <c:pt idx="6613">
                  <c:v>0.6613</c:v>
                </c:pt>
                <c:pt idx="6614">
                  <c:v>0.66139999999999999</c:v>
                </c:pt>
                <c:pt idx="6615">
                  <c:v>0.66150000000000009</c:v>
                </c:pt>
                <c:pt idx="6616">
                  <c:v>0.66159999999999997</c:v>
                </c:pt>
                <c:pt idx="6617">
                  <c:v>0.66170000000000007</c:v>
                </c:pt>
                <c:pt idx="6618">
                  <c:v>0.66180000000000005</c:v>
                </c:pt>
                <c:pt idx="6619">
                  <c:v>0.66189999999999993</c:v>
                </c:pt>
                <c:pt idx="6620">
                  <c:v>0.66200000000000003</c:v>
                </c:pt>
                <c:pt idx="6621">
                  <c:v>0.66209999999999991</c:v>
                </c:pt>
                <c:pt idx="6622">
                  <c:v>0.66220000000000001</c:v>
                </c:pt>
                <c:pt idx="6623">
                  <c:v>0.6623</c:v>
                </c:pt>
                <c:pt idx="6624">
                  <c:v>0.66239999999999999</c:v>
                </c:pt>
                <c:pt idx="6625">
                  <c:v>0.66249999999999998</c:v>
                </c:pt>
                <c:pt idx="6626">
                  <c:v>0.66260000000000008</c:v>
                </c:pt>
                <c:pt idx="6627">
                  <c:v>0.66269999999999996</c:v>
                </c:pt>
                <c:pt idx="6628">
                  <c:v>0.66280000000000006</c:v>
                </c:pt>
                <c:pt idx="6629">
                  <c:v>0.66290000000000004</c:v>
                </c:pt>
                <c:pt idx="6630">
                  <c:v>0.66299999999999992</c:v>
                </c:pt>
                <c:pt idx="6631">
                  <c:v>0.66310000000000002</c:v>
                </c:pt>
                <c:pt idx="6632">
                  <c:v>0.6631999999999999</c:v>
                </c:pt>
                <c:pt idx="6633">
                  <c:v>0.6633</c:v>
                </c:pt>
                <c:pt idx="6634">
                  <c:v>0.66339999999999999</c:v>
                </c:pt>
                <c:pt idx="6635">
                  <c:v>0.66349999999999998</c:v>
                </c:pt>
                <c:pt idx="6636">
                  <c:v>0.66359999999999997</c:v>
                </c:pt>
                <c:pt idx="6637">
                  <c:v>0.66370000000000007</c:v>
                </c:pt>
                <c:pt idx="6638">
                  <c:v>0.66379999999999995</c:v>
                </c:pt>
                <c:pt idx="6639">
                  <c:v>0.66390000000000005</c:v>
                </c:pt>
                <c:pt idx="6640">
                  <c:v>0.66400000000000003</c:v>
                </c:pt>
                <c:pt idx="6641">
                  <c:v>0.66409999999999991</c:v>
                </c:pt>
                <c:pt idx="6642">
                  <c:v>0.66420000000000001</c:v>
                </c:pt>
                <c:pt idx="6643">
                  <c:v>0.66430000000000011</c:v>
                </c:pt>
                <c:pt idx="6644">
                  <c:v>0.66439999999999999</c:v>
                </c:pt>
                <c:pt idx="6645">
                  <c:v>0.66449999999999998</c:v>
                </c:pt>
                <c:pt idx="6646">
                  <c:v>0.66459999999999997</c:v>
                </c:pt>
                <c:pt idx="6647">
                  <c:v>0.66469999999999996</c:v>
                </c:pt>
                <c:pt idx="6648">
                  <c:v>0.66480000000000006</c:v>
                </c:pt>
                <c:pt idx="6649">
                  <c:v>0.66489999999999994</c:v>
                </c:pt>
                <c:pt idx="6650">
                  <c:v>0.66500000000000004</c:v>
                </c:pt>
                <c:pt idx="6651">
                  <c:v>0.66510000000000002</c:v>
                </c:pt>
                <c:pt idx="6652">
                  <c:v>0.66520000000000001</c:v>
                </c:pt>
                <c:pt idx="6653">
                  <c:v>0.6653</c:v>
                </c:pt>
                <c:pt idx="6654">
                  <c:v>0.6654000000000001</c:v>
                </c:pt>
                <c:pt idx="6655">
                  <c:v>0.66549999999999998</c:v>
                </c:pt>
                <c:pt idx="6656">
                  <c:v>0.66559999999999997</c:v>
                </c:pt>
                <c:pt idx="6657">
                  <c:v>0.66569999999999996</c:v>
                </c:pt>
                <c:pt idx="6658">
                  <c:v>0.66579999999999995</c:v>
                </c:pt>
                <c:pt idx="6659">
                  <c:v>0.66590000000000005</c:v>
                </c:pt>
                <c:pt idx="6660">
                  <c:v>0.66599999999999993</c:v>
                </c:pt>
                <c:pt idx="6661">
                  <c:v>0.66610000000000003</c:v>
                </c:pt>
                <c:pt idx="6662">
                  <c:v>0.66620000000000001</c:v>
                </c:pt>
                <c:pt idx="6663">
                  <c:v>0.6663</c:v>
                </c:pt>
                <c:pt idx="6664">
                  <c:v>0.66639999999999999</c:v>
                </c:pt>
                <c:pt idx="6665">
                  <c:v>0.66650000000000009</c:v>
                </c:pt>
                <c:pt idx="6666">
                  <c:v>0.66659999999999997</c:v>
                </c:pt>
                <c:pt idx="6667">
                  <c:v>0.66670000000000007</c:v>
                </c:pt>
                <c:pt idx="6668">
                  <c:v>0.66680000000000006</c:v>
                </c:pt>
                <c:pt idx="6669">
                  <c:v>0.66689999999999994</c:v>
                </c:pt>
                <c:pt idx="6670">
                  <c:v>0.66700000000000004</c:v>
                </c:pt>
                <c:pt idx="6671">
                  <c:v>0.66709999999999992</c:v>
                </c:pt>
                <c:pt idx="6672">
                  <c:v>0.66720000000000002</c:v>
                </c:pt>
                <c:pt idx="6673">
                  <c:v>0.6673</c:v>
                </c:pt>
                <c:pt idx="6674">
                  <c:v>0.66739999999999999</c:v>
                </c:pt>
                <c:pt idx="6675">
                  <c:v>0.66749999999999998</c:v>
                </c:pt>
                <c:pt idx="6676">
                  <c:v>0.66760000000000008</c:v>
                </c:pt>
                <c:pt idx="6677">
                  <c:v>0.66769999999999996</c:v>
                </c:pt>
                <c:pt idx="6678">
                  <c:v>0.66780000000000006</c:v>
                </c:pt>
                <c:pt idx="6679">
                  <c:v>0.66790000000000005</c:v>
                </c:pt>
                <c:pt idx="6680">
                  <c:v>0.66799999999999993</c:v>
                </c:pt>
                <c:pt idx="6681">
                  <c:v>0.66810000000000003</c:v>
                </c:pt>
                <c:pt idx="6682">
                  <c:v>0.66819999999999991</c:v>
                </c:pt>
                <c:pt idx="6683">
                  <c:v>0.66830000000000001</c:v>
                </c:pt>
                <c:pt idx="6684">
                  <c:v>0.66839999999999999</c:v>
                </c:pt>
                <c:pt idx="6685">
                  <c:v>0.66849999999999998</c:v>
                </c:pt>
                <c:pt idx="6686">
                  <c:v>0.66859999999999997</c:v>
                </c:pt>
                <c:pt idx="6687">
                  <c:v>0.66870000000000007</c:v>
                </c:pt>
                <c:pt idx="6688">
                  <c:v>0.66879999999999995</c:v>
                </c:pt>
                <c:pt idx="6689">
                  <c:v>0.66890000000000005</c:v>
                </c:pt>
                <c:pt idx="6690">
                  <c:v>0.66900000000000004</c:v>
                </c:pt>
                <c:pt idx="6691">
                  <c:v>0.66909999999999992</c:v>
                </c:pt>
                <c:pt idx="6692">
                  <c:v>0.66920000000000002</c:v>
                </c:pt>
                <c:pt idx="6693">
                  <c:v>0.66930000000000012</c:v>
                </c:pt>
                <c:pt idx="6694">
                  <c:v>0.6694</c:v>
                </c:pt>
                <c:pt idx="6695">
                  <c:v>0.66949999999999998</c:v>
                </c:pt>
                <c:pt idx="6696">
                  <c:v>0.66959999999999997</c:v>
                </c:pt>
                <c:pt idx="6697">
                  <c:v>0.66969999999999996</c:v>
                </c:pt>
                <c:pt idx="6698">
                  <c:v>0.66980000000000006</c:v>
                </c:pt>
                <c:pt idx="6699">
                  <c:v>0.66989999999999994</c:v>
                </c:pt>
                <c:pt idx="6700">
                  <c:v>0.67</c:v>
                </c:pt>
                <c:pt idx="6701">
                  <c:v>0.67010000000000003</c:v>
                </c:pt>
                <c:pt idx="6702">
                  <c:v>0.67019999999999991</c:v>
                </c:pt>
                <c:pt idx="6703">
                  <c:v>0.67030000000000001</c:v>
                </c:pt>
                <c:pt idx="6704">
                  <c:v>0.67040000000000011</c:v>
                </c:pt>
                <c:pt idx="6705">
                  <c:v>0.67049999999999998</c:v>
                </c:pt>
                <c:pt idx="6706">
                  <c:v>0.67059999999999997</c:v>
                </c:pt>
                <c:pt idx="6707">
                  <c:v>0.67069999999999996</c:v>
                </c:pt>
                <c:pt idx="6708">
                  <c:v>0.67079999999999995</c:v>
                </c:pt>
                <c:pt idx="6709">
                  <c:v>0.67090000000000005</c:v>
                </c:pt>
                <c:pt idx="6710">
                  <c:v>0.67099999999999993</c:v>
                </c:pt>
                <c:pt idx="6711">
                  <c:v>0.67110000000000003</c:v>
                </c:pt>
                <c:pt idx="6712">
                  <c:v>0.67120000000000002</c:v>
                </c:pt>
                <c:pt idx="6713">
                  <c:v>0.67130000000000001</c:v>
                </c:pt>
                <c:pt idx="6714">
                  <c:v>0.6714</c:v>
                </c:pt>
                <c:pt idx="6715">
                  <c:v>0.6715000000000001</c:v>
                </c:pt>
                <c:pt idx="6716">
                  <c:v>0.67159999999999997</c:v>
                </c:pt>
                <c:pt idx="6717">
                  <c:v>0.67169999999999996</c:v>
                </c:pt>
                <c:pt idx="6718">
                  <c:v>0.67180000000000006</c:v>
                </c:pt>
                <c:pt idx="6719">
                  <c:v>0.67189999999999994</c:v>
                </c:pt>
                <c:pt idx="6720">
                  <c:v>0.67200000000000004</c:v>
                </c:pt>
                <c:pt idx="6721">
                  <c:v>0.67209999999999992</c:v>
                </c:pt>
                <c:pt idx="6722">
                  <c:v>0.67220000000000002</c:v>
                </c:pt>
                <c:pt idx="6723">
                  <c:v>0.67230000000000001</c:v>
                </c:pt>
                <c:pt idx="6724">
                  <c:v>0.6724</c:v>
                </c:pt>
                <c:pt idx="6725">
                  <c:v>0.67249999999999999</c:v>
                </c:pt>
                <c:pt idx="6726">
                  <c:v>0.67260000000000009</c:v>
                </c:pt>
                <c:pt idx="6727">
                  <c:v>0.67269999999999996</c:v>
                </c:pt>
                <c:pt idx="6728">
                  <c:v>0.67280000000000006</c:v>
                </c:pt>
                <c:pt idx="6729">
                  <c:v>0.67290000000000005</c:v>
                </c:pt>
                <c:pt idx="6730">
                  <c:v>0.67299999999999993</c:v>
                </c:pt>
                <c:pt idx="6731">
                  <c:v>0.67310000000000003</c:v>
                </c:pt>
                <c:pt idx="6732">
                  <c:v>0.67319999999999991</c:v>
                </c:pt>
                <c:pt idx="6733">
                  <c:v>0.67330000000000001</c:v>
                </c:pt>
                <c:pt idx="6734">
                  <c:v>0.6734</c:v>
                </c:pt>
                <c:pt idx="6735">
                  <c:v>0.67349999999999999</c:v>
                </c:pt>
                <c:pt idx="6736">
                  <c:v>0.67359999999999998</c:v>
                </c:pt>
                <c:pt idx="6737">
                  <c:v>0.67370000000000008</c:v>
                </c:pt>
                <c:pt idx="6738">
                  <c:v>0.67379999999999995</c:v>
                </c:pt>
                <c:pt idx="6739">
                  <c:v>0.67390000000000005</c:v>
                </c:pt>
                <c:pt idx="6740">
                  <c:v>0.67400000000000004</c:v>
                </c:pt>
                <c:pt idx="6741">
                  <c:v>0.67409999999999992</c:v>
                </c:pt>
                <c:pt idx="6742">
                  <c:v>0.67420000000000002</c:v>
                </c:pt>
                <c:pt idx="6743">
                  <c:v>0.67430000000000012</c:v>
                </c:pt>
                <c:pt idx="6744">
                  <c:v>0.6744</c:v>
                </c:pt>
                <c:pt idx="6745">
                  <c:v>0.67449999999999999</c:v>
                </c:pt>
                <c:pt idx="6746">
                  <c:v>0.67459999999999998</c:v>
                </c:pt>
                <c:pt idx="6747">
                  <c:v>0.67469999999999997</c:v>
                </c:pt>
                <c:pt idx="6748">
                  <c:v>0.67480000000000007</c:v>
                </c:pt>
                <c:pt idx="6749">
                  <c:v>0.67489999999999994</c:v>
                </c:pt>
                <c:pt idx="6750">
                  <c:v>0.67500000000000004</c:v>
                </c:pt>
                <c:pt idx="6751">
                  <c:v>0.67510000000000003</c:v>
                </c:pt>
                <c:pt idx="6752">
                  <c:v>0.67519999999999991</c:v>
                </c:pt>
                <c:pt idx="6753">
                  <c:v>0.67530000000000001</c:v>
                </c:pt>
                <c:pt idx="6754">
                  <c:v>0.67540000000000011</c:v>
                </c:pt>
                <c:pt idx="6755">
                  <c:v>0.67549999999999999</c:v>
                </c:pt>
                <c:pt idx="6756">
                  <c:v>0.67559999999999998</c:v>
                </c:pt>
                <c:pt idx="6757">
                  <c:v>0.67569999999999997</c:v>
                </c:pt>
                <c:pt idx="6758">
                  <c:v>0.67579999999999996</c:v>
                </c:pt>
                <c:pt idx="6759">
                  <c:v>0.67590000000000006</c:v>
                </c:pt>
                <c:pt idx="6760">
                  <c:v>0.67599999999999993</c:v>
                </c:pt>
                <c:pt idx="6761">
                  <c:v>0.67610000000000003</c:v>
                </c:pt>
                <c:pt idx="6762">
                  <c:v>0.67620000000000002</c:v>
                </c:pt>
                <c:pt idx="6763">
                  <c:v>0.6762999999999999</c:v>
                </c:pt>
                <c:pt idx="6764">
                  <c:v>0.6764</c:v>
                </c:pt>
                <c:pt idx="6765">
                  <c:v>0.6765000000000001</c:v>
                </c:pt>
                <c:pt idx="6766">
                  <c:v>0.67659999999999998</c:v>
                </c:pt>
                <c:pt idx="6767">
                  <c:v>0.67669999999999997</c:v>
                </c:pt>
                <c:pt idx="6768">
                  <c:v>0.67680000000000007</c:v>
                </c:pt>
                <c:pt idx="6769">
                  <c:v>0.67689999999999995</c:v>
                </c:pt>
                <c:pt idx="6770">
                  <c:v>0.67700000000000005</c:v>
                </c:pt>
                <c:pt idx="6771">
                  <c:v>0.67709999999999992</c:v>
                </c:pt>
                <c:pt idx="6772">
                  <c:v>0.67720000000000002</c:v>
                </c:pt>
                <c:pt idx="6773">
                  <c:v>0.67730000000000001</c:v>
                </c:pt>
                <c:pt idx="6774">
                  <c:v>0.6774</c:v>
                </c:pt>
                <c:pt idx="6775">
                  <c:v>0.67749999999999999</c:v>
                </c:pt>
                <c:pt idx="6776">
                  <c:v>0.67760000000000009</c:v>
                </c:pt>
                <c:pt idx="6777">
                  <c:v>0.67769999999999997</c:v>
                </c:pt>
                <c:pt idx="6778">
                  <c:v>0.67779999999999996</c:v>
                </c:pt>
                <c:pt idx="6779">
                  <c:v>0.67790000000000006</c:v>
                </c:pt>
                <c:pt idx="6780">
                  <c:v>0.67799999999999994</c:v>
                </c:pt>
                <c:pt idx="6781">
                  <c:v>0.67810000000000004</c:v>
                </c:pt>
                <c:pt idx="6782">
                  <c:v>0.67819999999999991</c:v>
                </c:pt>
                <c:pt idx="6783">
                  <c:v>0.67830000000000001</c:v>
                </c:pt>
                <c:pt idx="6784">
                  <c:v>0.6784</c:v>
                </c:pt>
                <c:pt idx="6785">
                  <c:v>0.67849999999999999</c:v>
                </c:pt>
                <c:pt idx="6786">
                  <c:v>0.67859999999999998</c:v>
                </c:pt>
                <c:pt idx="6787">
                  <c:v>0.67870000000000008</c:v>
                </c:pt>
                <c:pt idx="6788">
                  <c:v>0.67879999999999996</c:v>
                </c:pt>
                <c:pt idx="6789">
                  <c:v>0.67890000000000006</c:v>
                </c:pt>
                <c:pt idx="6790">
                  <c:v>0.67900000000000005</c:v>
                </c:pt>
                <c:pt idx="6791">
                  <c:v>0.67909999999999993</c:v>
                </c:pt>
                <c:pt idx="6792">
                  <c:v>0.67920000000000003</c:v>
                </c:pt>
                <c:pt idx="6793">
                  <c:v>0.67930000000000001</c:v>
                </c:pt>
                <c:pt idx="6794">
                  <c:v>0.6794</c:v>
                </c:pt>
                <c:pt idx="6795">
                  <c:v>0.67949999999999999</c:v>
                </c:pt>
                <c:pt idx="6796">
                  <c:v>0.67959999999999998</c:v>
                </c:pt>
                <c:pt idx="6797">
                  <c:v>0.67969999999999997</c:v>
                </c:pt>
                <c:pt idx="6798">
                  <c:v>0.67980000000000007</c:v>
                </c:pt>
                <c:pt idx="6799">
                  <c:v>0.67989999999999995</c:v>
                </c:pt>
                <c:pt idx="6800">
                  <c:v>0.68</c:v>
                </c:pt>
                <c:pt idx="6801">
                  <c:v>0.68010000000000004</c:v>
                </c:pt>
                <c:pt idx="6802">
                  <c:v>0.68019999999999992</c:v>
                </c:pt>
                <c:pt idx="6803">
                  <c:v>0.68030000000000002</c:v>
                </c:pt>
                <c:pt idx="6804">
                  <c:v>0.68040000000000012</c:v>
                </c:pt>
                <c:pt idx="6805">
                  <c:v>0.68049999999999999</c:v>
                </c:pt>
                <c:pt idx="6806">
                  <c:v>0.68059999999999998</c:v>
                </c:pt>
                <c:pt idx="6807">
                  <c:v>0.68069999999999997</c:v>
                </c:pt>
                <c:pt idx="6808">
                  <c:v>0.68079999999999996</c:v>
                </c:pt>
                <c:pt idx="6809">
                  <c:v>0.68090000000000006</c:v>
                </c:pt>
                <c:pt idx="6810">
                  <c:v>0.68099999999999994</c:v>
                </c:pt>
                <c:pt idx="6811">
                  <c:v>0.68110000000000004</c:v>
                </c:pt>
                <c:pt idx="6812">
                  <c:v>0.68120000000000003</c:v>
                </c:pt>
                <c:pt idx="6813">
                  <c:v>0.68129999999999991</c:v>
                </c:pt>
                <c:pt idx="6814">
                  <c:v>0.68140000000000001</c:v>
                </c:pt>
                <c:pt idx="6815">
                  <c:v>0.68150000000000011</c:v>
                </c:pt>
                <c:pt idx="6816">
                  <c:v>0.68159999999999998</c:v>
                </c:pt>
                <c:pt idx="6817">
                  <c:v>0.68169999999999997</c:v>
                </c:pt>
                <c:pt idx="6818">
                  <c:v>0.68180000000000007</c:v>
                </c:pt>
                <c:pt idx="6819">
                  <c:v>0.68189999999999995</c:v>
                </c:pt>
                <c:pt idx="6820">
                  <c:v>0.68200000000000005</c:v>
                </c:pt>
                <c:pt idx="6821">
                  <c:v>0.68209999999999993</c:v>
                </c:pt>
                <c:pt idx="6822">
                  <c:v>0.68220000000000003</c:v>
                </c:pt>
                <c:pt idx="6823">
                  <c:v>0.68230000000000002</c:v>
                </c:pt>
                <c:pt idx="6824">
                  <c:v>0.6823999999999999</c:v>
                </c:pt>
                <c:pt idx="6825">
                  <c:v>0.6825</c:v>
                </c:pt>
                <c:pt idx="6826">
                  <c:v>0.6826000000000001</c:v>
                </c:pt>
                <c:pt idx="6827">
                  <c:v>0.68269999999999997</c:v>
                </c:pt>
                <c:pt idx="6828">
                  <c:v>0.68279999999999996</c:v>
                </c:pt>
                <c:pt idx="6829">
                  <c:v>0.68290000000000006</c:v>
                </c:pt>
                <c:pt idx="6830">
                  <c:v>0.68299999999999994</c:v>
                </c:pt>
                <c:pt idx="6831">
                  <c:v>0.68310000000000004</c:v>
                </c:pt>
                <c:pt idx="6832">
                  <c:v>0.68319999999999992</c:v>
                </c:pt>
                <c:pt idx="6833">
                  <c:v>0.68330000000000002</c:v>
                </c:pt>
                <c:pt idx="6834">
                  <c:v>0.68340000000000001</c:v>
                </c:pt>
                <c:pt idx="6835">
                  <c:v>0.6835</c:v>
                </c:pt>
                <c:pt idx="6836">
                  <c:v>0.68359999999999999</c:v>
                </c:pt>
                <c:pt idx="6837">
                  <c:v>0.68370000000000009</c:v>
                </c:pt>
                <c:pt idx="6838">
                  <c:v>0.68379999999999996</c:v>
                </c:pt>
                <c:pt idx="6839">
                  <c:v>0.68389999999999995</c:v>
                </c:pt>
                <c:pt idx="6840">
                  <c:v>0.68400000000000005</c:v>
                </c:pt>
                <c:pt idx="6841">
                  <c:v>0.68409999999999993</c:v>
                </c:pt>
                <c:pt idx="6842">
                  <c:v>0.68420000000000003</c:v>
                </c:pt>
                <c:pt idx="6843">
                  <c:v>0.68430000000000002</c:v>
                </c:pt>
                <c:pt idx="6844">
                  <c:v>0.68440000000000001</c:v>
                </c:pt>
                <c:pt idx="6845">
                  <c:v>0.6845</c:v>
                </c:pt>
                <c:pt idx="6846">
                  <c:v>0.68459999999999999</c:v>
                </c:pt>
                <c:pt idx="6847">
                  <c:v>0.68469999999999998</c:v>
                </c:pt>
                <c:pt idx="6848">
                  <c:v>0.68480000000000008</c:v>
                </c:pt>
                <c:pt idx="6849">
                  <c:v>0.68489999999999995</c:v>
                </c:pt>
                <c:pt idx="6850">
                  <c:v>0.68500000000000005</c:v>
                </c:pt>
                <c:pt idx="6851">
                  <c:v>0.68510000000000004</c:v>
                </c:pt>
                <c:pt idx="6852">
                  <c:v>0.68519999999999992</c:v>
                </c:pt>
                <c:pt idx="6853">
                  <c:v>0.68530000000000002</c:v>
                </c:pt>
                <c:pt idx="6854">
                  <c:v>0.68540000000000001</c:v>
                </c:pt>
                <c:pt idx="6855">
                  <c:v>0.6855</c:v>
                </c:pt>
                <c:pt idx="6856">
                  <c:v>0.68559999999999999</c:v>
                </c:pt>
                <c:pt idx="6857">
                  <c:v>0.68569999999999998</c:v>
                </c:pt>
                <c:pt idx="6858">
                  <c:v>0.68579999999999997</c:v>
                </c:pt>
                <c:pt idx="6859">
                  <c:v>0.68590000000000007</c:v>
                </c:pt>
                <c:pt idx="6860">
                  <c:v>0.68599999999999994</c:v>
                </c:pt>
                <c:pt idx="6861">
                  <c:v>0.68610000000000004</c:v>
                </c:pt>
                <c:pt idx="6862">
                  <c:v>0.68620000000000003</c:v>
                </c:pt>
                <c:pt idx="6863">
                  <c:v>0.68629999999999991</c:v>
                </c:pt>
                <c:pt idx="6864">
                  <c:v>0.68640000000000001</c:v>
                </c:pt>
                <c:pt idx="6865">
                  <c:v>0.68650000000000011</c:v>
                </c:pt>
                <c:pt idx="6866">
                  <c:v>0.68659999999999999</c:v>
                </c:pt>
                <c:pt idx="6867">
                  <c:v>0.68669999999999998</c:v>
                </c:pt>
                <c:pt idx="6868">
                  <c:v>0.68680000000000008</c:v>
                </c:pt>
                <c:pt idx="6869">
                  <c:v>0.68689999999999996</c:v>
                </c:pt>
                <c:pt idx="6870">
                  <c:v>0.68700000000000006</c:v>
                </c:pt>
                <c:pt idx="6871">
                  <c:v>0.68709999999999993</c:v>
                </c:pt>
                <c:pt idx="6872">
                  <c:v>0.68720000000000003</c:v>
                </c:pt>
                <c:pt idx="6873">
                  <c:v>0.68730000000000002</c:v>
                </c:pt>
                <c:pt idx="6874">
                  <c:v>0.6873999999999999</c:v>
                </c:pt>
                <c:pt idx="6875">
                  <c:v>0.6875</c:v>
                </c:pt>
                <c:pt idx="6876">
                  <c:v>0.6876000000000001</c:v>
                </c:pt>
                <c:pt idx="6877">
                  <c:v>0.68769999999999998</c:v>
                </c:pt>
                <c:pt idx="6878">
                  <c:v>0.68779999999999997</c:v>
                </c:pt>
                <c:pt idx="6879">
                  <c:v>0.68790000000000007</c:v>
                </c:pt>
                <c:pt idx="6880">
                  <c:v>0.68799999999999994</c:v>
                </c:pt>
                <c:pt idx="6881">
                  <c:v>0.68810000000000004</c:v>
                </c:pt>
                <c:pt idx="6882">
                  <c:v>0.68819999999999992</c:v>
                </c:pt>
                <c:pt idx="6883">
                  <c:v>0.68830000000000002</c:v>
                </c:pt>
                <c:pt idx="6884">
                  <c:v>0.68840000000000001</c:v>
                </c:pt>
                <c:pt idx="6885">
                  <c:v>0.68849999999999989</c:v>
                </c:pt>
                <c:pt idx="6886">
                  <c:v>0.68859999999999999</c:v>
                </c:pt>
                <c:pt idx="6887">
                  <c:v>0.68870000000000009</c:v>
                </c:pt>
                <c:pt idx="6888">
                  <c:v>0.68879999999999997</c:v>
                </c:pt>
                <c:pt idx="6889">
                  <c:v>0.68889999999999996</c:v>
                </c:pt>
                <c:pt idx="6890">
                  <c:v>0.68900000000000006</c:v>
                </c:pt>
                <c:pt idx="6891">
                  <c:v>0.68909999999999993</c:v>
                </c:pt>
                <c:pt idx="6892">
                  <c:v>0.68920000000000003</c:v>
                </c:pt>
                <c:pt idx="6893">
                  <c:v>0.68930000000000002</c:v>
                </c:pt>
                <c:pt idx="6894">
                  <c:v>0.68940000000000001</c:v>
                </c:pt>
                <c:pt idx="6895">
                  <c:v>0.6895</c:v>
                </c:pt>
                <c:pt idx="6896">
                  <c:v>0.68959999999999999</c:v>
                </c:pt>
                <c:pt idx="6897">
                  <c:v>0.68969999999999998</c:v>
                </c:pt>
                <c:pt idx="6898">
                  <c:v>0.68980000000000008</c:v>
                </c:pt>
                <c:pt idx="6899">
                  <c:v>0.68989999999999996</c:v>
                </c:pt>
                <c:pt idx="6900">
                  <c:v>0.69</c:v>
                </c:pt>
                <c:pt idx="6901">
                  <c:v>0.69010000000000005</c:v>
                </c:pt>
                <c:pt idx="6902">
                  <c:v>0.69019999999999992</c:v>
                </c:pt>
                <c:pt idx="6903">
                  <c:v>0.69030000000000002</c:v>
                </c:pt>
                <c:pt idx="6904">
                  <c:v>0.69040000000000001</c:v>
                </c:pt>
                <c:pt idx="6905">
                  <c:v>0.6905</c:v>
                </c:pt>
                <c:pt idx="6906">
                  <c:v>0.69059999999999999</c:v>
                </c:pt>
                <c:pt idx="6907">
                  <c:v>0.69069999999999998</c:v>
                </c:pt>
                <c:pt idx="6908">
                  <c:v>0.69079999999999997</c:v>
                </c:pt>
                <c:pt idx="6909">
                  <c:v>0.69090000000000007</c:v>
                </c:pt>
                <c:pt idx="6910">
                  <c:v>0.69099999999999995</c:v>
                </c:pt>
                <c:pt idx="6911">
                  <c:v>0.69110000000000005</c:v>
                </c:pt>
                <c:pt idx="6912">
                  <c:v>0.69120000000000004</c:v>
                </c:pt>
                <c:pt idx="6913">
                  <c:v>0.69129999999999991</c:v>
                </c:pt>
                <c:pt idx="6914">
                  <c:v>0.69140000000000001</c:v>
                </c:pt>
                <c:pt idx="6915">
                  <c:v>0.6915</c:v>
                </c:pt>
                <c:pt idx="6916">
                  <c:v>0.69159999999999999</c:v>
                </c:pt>
                <c:pt idx="6917">
                  <c:v>0.69169999999999998</c:v>
                </c:pt>
                <c:pt idx="6918">
                  <c:v>0.69180000000000008</c:v>
                </c:pt>
                <c:pt idx="6919">
                  <c:v>0.69189999999999996</c:v>
                </c:pt>
                <c:pt idx="6920">
                  <c:v>0.69200000000000006</c:v>
                </c:pt>
                <c:pt idx="6921">
                  <c:v>0.69209999999999994</c:v>
                </c:pt>
                <c:pt idx="6922">
                  <c:v>0.69220000000000004</c:v>
                </c:pt>
                <c:pt idx="6923">
                  <c:v>0.69230000000000003</c:v>
                </c:pt>
                <c:pt idx="6924">
                  <c:v>0.6923999999999999</c:v>
                </c:pt>
                <c:pt idx="6925">
                  <c:v>0.6925</c:v>
                </c:pt>
                <c:pt idx="6926">
                  <c:v>0.6926000000000001</c:v>
                </c:pt>
                <c:pt idx="6927">
                  <c:v>0.69269999999999998</c:v>
                </c:pt>
                <c:pt idx="6928">
                  <c:v>0.69279999999999997</c:v>
                </c:pt>
                <c:pt idx="6929">
                  <c:v>0.69290000000000007</c:v>
                </c:pt>
                <c:pt idx="6930">
                  <c:v>0.69299999999999995</c:v>
                </c:pt>
                <c:pt idx="6931">
                  <c:v>0.69310000000000005</c:v>
                </c:pt>
                <c:pt idx="6932">
                  <c:v>0.69319999999999993</c:v>
                </c:pt>
                <c:pt idx="6933">
                  <c:v>0.69330000000000003</c:v>
                </c:pt>
                <c:pt idx="6934">
                  <c:v>0.69340000000000002</c:v>
                </c:pt>
                <c:pt idx="6935">
                  <c:v>0.69349999999999989</c:v>
                </c:pt>
                <c:pt idx="6936">
                  <c:v>0.69359999999999999</c:v>
                </c:pt>
                <c:pt idx="6937">
                  <c:v>0.69370000000000009</c:v>
                </c:pt>
                <c:pt idx="6938">
                  <c:v>0.69379999999999997</c:v>
                </c:pt>
                <c:pt idx="6939">
                  <c:v>0.69389999999999996</c:v>
                </c:pt>
                <c:pt idx="6940">
                  <c:v>0.69400000000000006</c:v>
                </c:pt>
                <c:pt idx="6941">
                  <c:v>0.69409999999999994</c:v>
                </c:pt>
                <c:pt idx="6942">
                  <c:v>0.69420000000000004</c:v>
                </c:pt>
                <c:pt idx="6943">
                  <c:v>0.69430000000000003</c:v>
                </c:pt>
                <c:pt idx="6944">
                  <c:v>0.69440000000000002</c:v>
                </c:pt>
                <c:pt idx="6945">
                  <c:v>0.69450000000000001</c:v>
                </c:pt>
                <c:pt idx="6946">
                  <c:v>0.69459999999999988</c:v>
                </c:pt>
                <c:pt idx="6947">
                  <c:v>0.69469999999999998</c:v>
                </c:pt>
                <c:pt idx="6948">
                  <c:v>0.69480000000000008</c:v>
                </c:pt>
                <c:pt idx="6949">
                  <c:v>0.69489999999999996</c:v>
                </c:pt>
                <c:pt idx="6950">
                  <c:v>0.69499999999999995</c:v>
                </c:pt>
                <c:pt idx="6951">
                  <c:v>0.69510000000000005</c:v>
                </c:pt>
                <c:pt idx="6952">
                  <c:v>0.69519999999999993</c:v>
                </c:pt>
                <c:pt idx="6953">
                  <c:v>0.69530000000000003</c:v>
                </c:pt>
                <c:pt idx="6954">
                  <c:v>0.69540000000000002</c:v>
                </c:pt>
                <c:pt idx="6955">
                  <c:v>0.69550000000000001</c:v>
                </c:pt>
                <c:pt idx="6956">
                  <c:v>0.6956</c:v>
                </c:pt>
                <c:pt idx="6957">
                  <c:v>0.69569999999999999</c:v>
                </c:pt>
                <c:pt idx="6958">
                  <c:v>0.69579999999999997</c:v>
                </c:pt>
                <c:pt idx="6959">
                  <c:v>0.69590000000000007</c:v>
                </c:pt>
                <c:pt idx="6960">
                  <c:v>0.69599999999999995</c:v>
                </c:pt>
                <c:pt idx="6961">
                  <c:v>0.69609999999999994</c:v>
                </c:pt>
                <c:pt idx="6962">
                  <c:v>0.69620000000000004</c:v>
                </c:pt>
                <c:pt idx="6963">
                  <c:v>0.69629999999999992</c:v>
                </c:pt>
                <c:pt idx="6964">
                  <c:v>0.69640000000000002</c:v>
                </c:pt>
                <c:pt idx="6965">
                  <c:v>0.69650000000000001</c:v>
                </c:pt>
                <c:pt idx="6966">
                  <c:v>0.6966</c:v>
                </c:pt>
                <c:pt idx="6967">
                  <c:v>0.69669999999999999</c:v>
                </c:pt>
                <c:pt idx="6968">
                  <c:v>0.69680000000000009</c:v>
                </c:pt>
                <c:pt idx="6969">
                  <c:v>0.69689999999999996</c:v>
                </c:pt>
                <c:pt idx="6970">
                  <c:v>0.69700000000000006</c:v>
                </c:pt>
                <c:pt idx="6971">
                  <c:v>0.69709999999999994</c:v>
                </c:pt>
                <c:pt idx="6972">
                  <c:v>0.69720000000000004</c:v>
                </c:pt>
                <c:pt idx="6973">
                  <c:v>0.69730000000000003</c:v>
                </c:pt>
                <c:pt idx="6974">
                  <c:v>0.69739999999999991</c:v>
                </c:pt>
                <c:pt idx="6975">
                  <c:v>0.69750000000000001</c:v>
                </c:pt>
                <c:pt idx="6976">
                  <c:v>0.6976</c:v>
                </c:pt>
                <c:pt idx="6977">
                  <c:v>0.69769999999999999</c:v>
                </c:pt>
                <c:pt idx="6978">
                  <c:v>0.69779999999999998</c:v>
                </c:pt>
                <c:pt idx="6979">
                  <c:v>0.69790000000000008</c:v>
                </c:pt>
                <c:pt idx="6980">
                  <c:v>0.69799999999999995</c:v>
                </c:pt>
                <c:pt idx="6981">
                  <c:v>0.69810000000000005</c:v>
                </c:pt>
                <c:pt idx="6982">
                  <c:v>0.69819999999999993</c:v>
                </c:pt>
                <c:pt idx="6983">
                  <c:v>0.69830000000000003</c:v>
                </c:pt>
                <c:pt idx="6984">
                  <c:v>0.69840000000000002</c:v>
                </c:pt>
                <c:pt idx="6985">
                  <c:v>0.6984999999999999</c:v>
                </c:pt>
                <c:pt idx="6986">
                  <c:v>0.6986</c:v>
                </c:pt>
                <c:pt idx="6987">
                  <c:v>0.6987000000000001</c:v>
                </c:pt>
                <c:pt idx="6988">
                  <c:v>0.69879999999999998</c:v>
                </c:pt>
                <c:pt idx="6989">
                  <c:v>0.69889999999999997</c:v>
                </c:pt>
                <c:pt idx="6990">
                  <c:v>0.69900000000000007</c:v>
                </c:pt>
                <c:pt idx="6991">
                  <c:v>0.69909999999999994</c:v>
                </c:pt>
                <c:pt idx="6992">
                  <c:v>0.69920000000000004</c:v>
                </c:pt>
                <c:pt idx="6993">
                  <c:v>0.69930000000000003</c:v>
                </c:pt>
                <c:pt idx="6994">
                  <c:v>0.69940000000000002</c:v>
                </c:pt>
                <c:pt idx="6995">
                  <c:v>0.69950000000000001</c:v>
                </c:pt>
                <c:pt idx="6996">
                  <c:v>0.69959999999999989</c:v>
                </c:pt>
                <c:pt idx="6997">
                  <c:v>0.69969999999999999</c:v>
                </c:pt>
                <c:pt idx="6998">
                  <c:v>0.69980000000000009</c:v>
                </c:pt>
                <c:pt idx="6999">
                  <c:v>0.69989999999999997</c:v>
                </c:pt>
                <c:pt idx="7000">
                  <c:v>0.7</c:v>
                </c:pt>
                <c:pt idx="7001">
                  <c:v>0.70010000000000006</c:v>
                </c:pt>
                <c:pt idx="7002">
                  <c:v>0.70019999999999993</c:v>
                </c:pt>
                <c:pt idx="7003">
                  <c:v>0.70030000000000003</c:v>
                </c:pt>
                <c:pt idx="7004">
                  <c:v>0.70040000000000002</c:v>
                </c:pt>
                <c:pt idx="7005">
                  <c:v>0.70050000000000001</c:v>
                </c:pt>
                <c:pt idx="7006">
                  <c:v>0.7006</c:v>
                </c:pt>
                <c:pt idx="7007">
                  <c:v>0.70069999999999988</c:v>
                </c:pt>
                <c:pt idx="7008">
                  <c:v>0.70079999999999998</c:v>
                </c:pt>
                <c:pt idx="7009">
                  <c:v>0.70090000000000008</c:v>
                </c:pt>
                <c:pt idx="7010">
                  <c:v>0.70099999999999996</c:v>
                </c:pt>
                <c:pt idx="7011">
                  <c:v>0.70109999999999995</c:v>
                </c:pt>
                <c:pt idx="7012">
                  <c:v>0.70120000000000005</c:v>
                </c:pt>
                <c:pt idx="7013">
                  <c:v>0.70129999999999992</c:v>
                </c:pt>
                <c:pt idx="7014">
                  <c:v>0.70140000000000002</c:v>
                </c:pt>
                <c:pt idx="7015">
                  <c:v>0.70150000000000001</c:v>
                </c:pt>
                <c:pt idx="7016">
                  <c:v>0.7016</c:v>
                </c:pt>
                <c:pt idx="7017">
                  <c:v>0.70169999999999999</c:v>
                </c:pt>
                <c:pt idx="7018">
                  <c:v>0.70180000000000009</c:v>
                </c:pt>
                <c:pt idx="7019">
                  <c:v>0.70189999999999997</c:v>
                </c:pt>
                <c:pt idx="7020">
                  <c:v>0.70200000000000007</c:v>
                </c:pt>
                <c:pt idx="7021">
                  <c:v>0.70209999999999995</c:v>
                </c:pt>
                <c:pt idx="7022">
                  <c:v>0.70219999999999994</c:v>
                </c:pt>
                <c:pt idx="7023">
                  <c:v>0.70230000000000004</c:v>
                </c:pt>
                <c:pt idx="7024">
                  <c:v>0.70239999999999991</c:v>
                </c:pt>
                <c:pt idx="7025">
                  <c:v>0.70250000000000001</c:v>
                </c:pt>
                <c:pt idx="7026">
                  <c:v>0.7026</c:v>
                </c:pt>
                <c:pt idx="7027">
                  <c:v>0.70269999999999999</c:v>
                </c:pt>
                <c:pt idx="7028">
                  <c:v>0.70279999999999998</c:v>
                </c:pt>
                <c:pt idx="7029">
                  <c:v>0.70290000000000008</c:v>
                </c:pt>
                <c:pt idx="7030">
                  <c:v>0.70299999999999996</c:v>
                </c:pt>
                <c:pt idx="7031">
                  <c:v>0.70310000000000006</c:v>
                </c:pt>
                <c:pt idx="7032">
                  <c:v>0.70319999999999994</c:v>
                </c:pt>
                <c:pt idx="7033">
                  <c:v>0.70330000000000004</c:v>
                </c:pt>
                <c:pt idx="7034">
                  <c:v>0.70340000000000003</c:v>
                </c:pt>
                <c:pt idx="7035">
                  <c:v>0.7034999999999999</c:v>
                </c:pt>
                <c:pt idx="7036">
                  <c:v>0.7036</c:v>
                </c:pt>
                <c:pt idx="7037">
                  <c:v>0.70369999999999999</c:v>
                </c:pt>
                <c:pt idx="7038">
                  <c:v>0.70379999999999998</c:v>
                </c:pt>
                <c:pt idx="7039">
                  <c:v>0.70389999999999997</c:v>
                </c:pt>
                <c:pt idx="7040">
                  <c:v>0.70400000000000007</c:v>
                </c:pt>
                <c:pt idx="7041">
                  <c:v>0.70409999999999995</c:v>
                </c:pt>
                <c:pt idx="7042">
                  <c:v>0.70420000000000005</c:v>
                </c:pt>
                <c:pt idx="7043">
                  <c:v>0.70430000000000004</c:v>
                </c:pt>
                <c:pt idx="7044">
                  <c:v>0.70440000000000003</c:v>
                </c:pt>
                <c:pt idx="7045">
                  <c:v>0.70450000000000002</c:v>
                </c:pt>
                <c:pt idx="7046">
                  <c:v>0.70459999999999989</c:v>
                </c:pt>
                <c:pt idx="7047">
                  <c:v>0.70469999999999999</c:v>
                </c:pt>
                <c:pt idx="7048">
                  <c:v>0.70480000000000009</c:v>
                </c:pt>
                <c:pt idx="7049">
                  <c:v>0.70489999999999997</c:v>
                </c:pt>
                <c:pt idx="7050">
                  <c:v>0.70499999999999996</c:v>
                </c:pt>
                <c:pt idx="7051">
                  <c:v>0.70510000000000006</c:v>
                </c:pt>
                <c:pt idx="7052">
                  <c:v>0.70519999999999994</c:v>
                </c:pt>
                <c:pt idx="7053">
                  <c:v>0.70530000000000004</c:v>
                </c:pt>
                <c:pt idx="7054">
                  <c:v>0.70540000000000003</c:v>
                </c:pt>
                <c:pt idx="7055">
                  <c:v>0.70550000000000002</c:v>
                </c:pt>
                <c:pt idx="7056">
                  <c:v>0.7056</c:v>
                </c:pt>
                <c:pt idx="7057">
                  <c:v>0.70569999999999988</c:v>
                </c:pt>
                <c:pt idx="7058">
                  <c:v>0.70579999999999998</c:v>
                </c:pt>
                <c:pt idx="7059">
                  <c:v>0.70590000000000008</c:v>
                </c:pt>
                <c:pt idx="7060">
                  <c:v>0.70599999999999996</c:v>
                </c:pt>
                <c:pt idx="7061">
                  <c:v>0.70609999999999995</c:v>
                </c:pt>
                <c:pt idx="7062">
                  <c:v>0.70620000000000005</c:v>
                </c:pt>
                <c:pt idx="7063">
                  <c:v>0.70629999999999993</c:v>
                </c:pt>
                <c:pt idx="7064">
                  <c:v>0.70640000000000003</c:v>
                </c:pt>
                <c:pt idx="7065">
                  <c:v>0.70650000000000002</c:v>
                </c:pt>
                <c:pt idx="7066">
                  <c:v>0.70660000000000001</c:v>
                </c:pt>
                <c:pt idx="7067">
                  <c:v>0.70669999999999999</c:v>
                </c:pt>
                <c:pt idx="7068">
                  <c:v>0.70680000000000009</c:v>
                </c:pt>
                <c:pt idx="7069">
                  <c:v>0.70689999999999997</c:v>
                </c:pt>
                <c:pt idx="7070">
                  <c:v>0.70700000000000007</c:v>
                </c:pt>
                <c:pt idx="7071">
                  <c:v>0.70709999999999995</c:v>
                </c:pt>
                <c:pt idx="7072">
                  <c:v>0.70719999999999994</c:v>
                </c:pt>
                <c:pt idx="7073">
                  <c:v>0.70730000000000004</c:v>
                </c:pt>
                <c:pt idx="7074">
                  <c:v>0.70739999999999992</c:v>
                </c:pt>
                <c:pt idx="7075">
                  <c:v>0.70750000000000002</c:v>
                </c:pt>
                <c:pt idx="7076">
                  <c:v>0.70760000000000001</c:v>
                </c:pt>
                <c:pt idx="7077">
                  <c:v>0.7077</c:v>
                </c:pt>
                <c:pt idx="7078">
                  <c:v>0.70779999999999998</c:v>
                </c:pt>
                <c:pt idx="7079">
                  <c:v>0.70790000000000008</c:v>
                </c:pt>
                <c:pt idx="7080">
                  <c:v>0.70799999999999996</c:v>
                </c:pt>
                <c:pt idx="7081">
                  <c:v>0.70810000000000006</c:v>
                </c:pt>
                <c:pt idx="7082">
                  <c:v>0.70819999999999994</c:v>
                </c:pt>
                <c:pt idx="7083">
                  <c:v>0.70829999999999993</c:v>
                </c:pt>
                <c:pt idx="7084">
                  <c:v>0.70840000000000003</c:v>
                </c:pt>
                <c:pt idx="7085">
                  <c:v>0.70849999999999991</c:v>
                </c:pt>
                <c:pt idx="7086">
                  <c:v>0.70860000000000001</c:v>
                </c:pt>
                <c:pt idx="7087">
                  <c:v>0.7087</c:v>
                </c:pt>
                <c:pt idx="7088">
                  <c:v>0.70879999999999999</c:v>
                </c:pt>
                <c:pt idx="7089">
                  <c:v>0.70889999999999997</c:v>
                </c:pt>
                <c:pt idx="7090">
                  <c:v>0.70900000000000007</c:v>
                </c:pt>
                <c:pt idx="7091">
                  <c:v>0.70909999999999995</c:v>
                </c:pt>
                <c:pt idx="7092">
                  <c:v>0.70920000000000005</c:v>
                </c:pt>
                <c:pt idx="7093">
                  <c:v>0.70930000000000004</c:v>
                </c:pt>
                <c:pt idx="7094">
                  <c:v>0.70940000000000003</c:v>
                </c:pt>
                <c:pt idx="7095">
                  <c:v>0.70950000000000002</c:v>
                </c:pt>
                <c:pt idx="7096">
                  <c:v>0.7095999999999999</c:v>
                </c:pt>
                <c:pt idx="7097">
                  <c:v>0.7097</c:v>
                </c:pt>
                <c:pt idx="7098">
                  <c:v>0.70979999999999999</c:v>
                </c:pt>
                <c:pt idx="7099">
                  <c:v>0.70989999999999998</c:v>
                </c:pt>
                <c:pt idx="7100">
                  <c:v>0.71</c:v>
                </c:pt>
                <c:pt idx="7101">
                  <c:v>0.71010000000000006</c:v>
                </c:pt>
                <c:pt idx="7102">
                  <c:v>0.71019999999999994</c:v>
                </c:pt>
                <c:pt idx="7103">
                  <c:v>0.71030000000000004</c:v>
                </c:pt>
                <c:pt idx="7104">
                  <c:v>0.71040000000000003</c:v>
                </c:pt>
                <c:pt idx="7105">
                  <c:v>0.71050000000000002</c:v>
                </c:pt>
                <c:pt idx="7106">
                  <c:v>0.71060000000000001</c:v>
                </c:pt>
                <c:pt idx="7107">
                  <c:v>0.71069999999999989</c:v>
                </c:pt>
                <c:pt idx="7108">
                  <c:v>0.71079999999999999</c:v>
                </c:pt>
                <c:pt idx="7109">
                  <c:v>0.71090000000000009</c:v>
                </c:pt>
                <c:pt idx="7110">
                  <c:v>0.71099999999999997</c:v>
                </c:pt>
                <c:pt idx="7111">
                  <c:v>0.71109999999999995</c:v>
                </c:pt>
                <c:pt idx="7112">
                  <c:v>0.71120000000000005</c:v>
                </c:pt>
                <c:pt idx="7113">
                  <c:v>0.71129999999999993</c:v>
                </c:pt>
                <c:pt idx="7114">
                  <c:v>0.71140000000000003</c:v>
                </c:pt>
                <c:pt idx="7115">
                  <c:v>0.71150000000000002</c:v>
                </c:pt>
                <c:pt idx="7116">
                  <c:v>0.71160000000000001</c:v>
                </c:pt>
                <c:pt idx="7117">
                  <c:v>0.7117</c:v>
                </c:pt>
                <c:pt idx="7118">
                  <c:v>0.7118000000000001</c:v>
                </c:pt>
                <c:pt idx="7119">
                  <c:v>0.71189999999999998</c:v>
                </c:pt>
                <c:pt idx="7120">
                  <c:v>0.71200000000000008</c:v>
                </c:pt>
                <c:pt idx="7121">
                  <c:v>0.71209999999999996</c:v>
                </c:pt>
                <c:pt idx="7122">
                  <c:v>0.71219999999999994</c:v>
                </c:pt>
                <c:pt idx="7123">
                  <c:v>0.71230000000000004</c:v>
                </c:pt>
                <c:pt idx="7124">
                  <c:v>0.71239999999999992</c:v>
                </c:pt>
                <c:pt idx="7125">
                  <c:v>0.71250000000000002</c:v>
                </c:pt>
                <c:pt idx="7126">
                  <c:v>0.71260000000000001</c:v>
                </c:pt>
                <c:pt idx="7127">
                  <c:v>0.7127</c:v>
                </c:pt>
                <c:pt idx="7128">
                  <c:v>0.71279999999999999</c:v>
                </c:pt>
                <c:pt idx="7129">
                  <c:v>0.71290000000000009</c:v>
                </c:pt>
                <c:pt idx="7130">
                  <c:v>0.71299999999999997</c:v>
                </c:pt>
                <c:pt idx="7131">
                  <c:v>0.71310000000000007</c:v>
                </c:pt>
                <c:pt idx="7132">
                  <c:v>0.71319999999999995</c:v>
                </c:pt>
                <c:pt idx="7133">
                  <c:v>0.71329999999999993</c:v>
                </c:pt>
                <c:pt idx="7134">
                  <c:v>0.71340000000000003</c:v>
                </c:pt>
                <c:pt idx="7135">
                  <c:v>0.71349999999999991</c:v>
                </c:pt>
                <c:pt idx="7136">
                  <c:v>0.71360000000000001</c:v>
                </c:pt>
                <c:pt idx="7137">
                  <c:v>0.7137</c:v>
                </c:pt>
                <c:pt idx="7138">
                  <c:v>0.71379999999999999</c:v>
                </c:pt>
                <c:pt idx="7139">
                  <c:v>0.71389999999999998</c:v>
                </c:pt>
                <c:pt idx="7140">
                  <c:v>0.71400000000000008</c:v>
                </c:pt>
                <c:pt idx="7141">
                  <c:v>0.71409999999999996</c:v>
                </c:pt>
                <c:pt idx="7142">
                  <c:v>0.71420000000000006</c:v>
                </c:pt>
                <c:pt idx="7143">
                  <c:v>0.71430000000000005</c:v>
                </c:pt>
                <c:pt idx="7144">
                  <c:v>0.71439999999999992</c:v>
                </c:pt>
                <c:pt idx="7145">
                  <c:v>0.71450000000000002</c:v>
                </c:pt>
                <c:pt idx="7146">
                  <c:v>0.7145999999999999</c:v>
                </c:pt>
                <c:pt idx="7147">
                  <c:v>0.7147</c:v>
                </c:pt>
                <c:pt idx="7148">
                  <c:v>0.71479999999999999</c:v>
                </c:pt>
                <c:pt idx="7149">
                  <c:v>0.71489999999999998</c:v>
                </c:pt>
                <c:pt idx="7150">
                  <c:v>0.71499999999999997</c:v>
                </c:pt>
                <c:pt idx="7151">
                  <c:v>0.71510000000000007</c:v>
                </c:pt>
                <c:pt idx="7152">
                  <c:v>0.71519999999999995</c:v>
                </c:pt>
                <c:pt idx="7153">
                  <c:v>0.71530000000000005</c:v>
                </c:pt>
                <c:pt idx="7154">
                  <c:v>0.71540000000000004</c:v>
                </c:pt>
                <c:pt idx="7155">
                  <c:v>0.71550000000000002</c:v>
                </c:pt>
                <c:pt idx="7156">
                  <c:v>0.71560000000000001</c:v>
                </c:pt>
                <c:pt idx="7157">
                  <c:v>0.71569999999999989</c:v>
                </c:pt>
                <c:pt idx="7158">
                  <c:v>0.71579999999999999</c:v>
                </c:pt>
                <c:pt idx="7159">
                  <c:v>0.71589999999999998</c:v>
                </c:pt>
                <c:pt idx="7160">
                  <c:v>0.71599999999999997</c:v>
                </c:pt>
                <c:pt idx="7161">
                  <c:v>0.71609999999999996</c:v>
                </c:pt>
                <c:pt idx="7162">
                  <c:v>0.71620000000000006</c:v>
                </c:pt>
                <c:pt idx="7163">
                  <c:v>0.71629999999999994</c:v>
                </c:pt>
                <c:pt idx="7164">
                  <c:v>0.71640000000000004</c:v>
                </c:pt>
                <c:pt idx="7165">
                  <c:v>0.71650000000000003</c:v>
                </c:pt>
                <c:pt idx="7166">
                  <c:v>0.71660000000000001</c:v>
                </c:pt>
                <c:pt idx="7167">
                  <c:v>0.7167</c:v>
                </c:pt>
                <c:pt idx="7168">
                  <c:v>0.7168000000000001</c:v>
                </c:pt>
                <c:pt idx="7169">
                  <c:v>0.71689999999999998</c:v>
                </c:pt>
                <c:pt idx="7170">
                  <c:v>0.71700000000000008</c:v>
                </c:pt>
                <c:pt idx="7171">
                  <c:v>0.71709999999999996</c:v>
                </c:pt>
                <c:pt idx="7172">
                  <c:v>0.71719999999999995</c:v>
                </c:pt>
                <c:pt idx="7173">
                  <c:v>0.71730000000000005</c:v>
                </c:pt>
                <c:pt idx="7174">
                  <c:v>0.71739999999999993</c:v>
                </c:pt>
                <c:pt idx="7175">
                  <c:v>0.71750000000000003</c:v>
                </c:pt>
                <c:pt idx="7176">
                  <c:v>0.71760000000000002</c:v>
                </c:pt>
                <c:pt idx="7177">
                  <c:v>0.7177</c:v>
                </c:pt>
                <c:pt idx="7178">
                  <c:v>0.71779999999999999</c:v>
                </c:pt>
                <c:pt idx="7179">
                  <c:v>0.71790000000000009</c:v>
                </c:pt>
                <c:pt idx="7180">
                  <c:v>0.71799999999999997</c:v>
                </c:pt>
                <c:pt idx="7181">
                  <c:v>0.71810000000000007</c:v>
                </c:pt>
                <c:pt idx="7182">
                  <c:v>0.71819999999999995</c:v>
                </c:pt>
                <c:pt idx="7183">
                  <c:v>0.71829999999999994</c:v>
                </c:pt>
                <c:pt idx="7184">
                  <c:v>0.71840000000000004</c:v>
                </c:pt>
                <c:pt idx="7185">
                  <c:v>0.71849999999999992</c:v>
                </c:pt>
                <c:pt idx="7186">
                  <c:v>0.71860000000000002</c:v>
                </c:pt>
                <c:pt idx="7187">
                  <c:v>0.71870000000000001</c:v>
                </c:pt>
                <c:pt idx="7188">
                  <c:v>0.71879999999999999</c:v>
                </c:pt>
                <c:pt idx="7189">
                  <c:v>0.71889999999999998</c:v>
                </c:pt>
                <c:pt idx="7190">
                  <c:v>0.71900000000000008</c:v>
                </c:pt>
                <c:pt idx="7191">
                  <c:v>0.71909999999999996</c:v>
                </c:pt>
                <c:pt idx="7192">
                  <c:v>0.71920000000000006</c:v>
                </c:pt>
                <c:pt idx="7193">
                  <c:v>0.71930000000000005</c:v>
                </c:pt>
                <c:pt idx="7194">
                  <c:v>0.71939999999999993</c:v>
                </c:pt>
                <c:pt idx="7195">
                  <c:v>0.71950000000000003</c:v>
                </c:pt>
                <c:pt idx="7196">
                  <c:v>0.71959999999999991</c:v>
                </c:pt>
                <c:pt idx="7197">
                  <c:v>0.71970000000000001</c:v>
                </c:pt>
                <c:pt idx="7198">
                  <c:v>0.7198</c:v>
                </c:pt>
                <c:pt idx="7199">
                  <c:v>0.71989999999999998</c:v>
                </c:pt>
                <c:pt idx="7200">
                  <c:v>0.72</c:v>
                </c:pt>
                <c:pt idx="7201">
                  <c:v>0.72010000000000007</c:v>
                </c:pt>
                <c:pt idx="7202">
                  <c:v>0.72019999999999995</c:v>
                </c:pt>
                <c:pt idx="7203">
                  <c:v>0.72030000000000005</c:v>
                </c:pt>
                <c:pt idx="7204">
                  <c:v>0.72040000000000004</c:v>
                </c:pt>
                <c:pt idx="7205">
                  <c:v>0.72049999999999992</c:v>
                </c:pt>
                <c:pt idx="7206">
                  <c:v>0.72060000000000002</c:v>
                </c:pt>
                <c:pt idx="7207">
                  <c:v>0.7206999999999999</c:v>
                </c:pt>
                <c:pt idx="7208">
                  <c:v>0.7208</c:v>
                </c:pt>
                <c:pt idx="7209">
                  <c:v>0.72089999999999999</c:v>
                </c:pt>
                <c:pt idx="7210">
                  <c:v>0.72099999999999997</c:v>
                </c:pt>
                <c:pt idx="7211">
                  <c:v>0.72109999999999996</c:v>
                </c:pt>
                <c:pt idx="7212">
                  <c:v>0.72120000000000006</c:v>
                </c:pt>
                <c:pt idx="7213">
                  <c:v>0.72129999999999994</c:v>
                </c:pt>
                <c:pt idx="7214">
                  <c:v>0.72140000000000004</c:v>
                </c:pt>
                <c:pt idx="7215">
                  <c:v>0.72150000000000003</c:v>
                </c:pt>
                <c:pt idx="7216">
                  <c:v>0.72160000000000002</c:v>
                </c:pt>
                <c:pt idx="7217">
                  <c:v>0.72170000000000001</c:v>
                </c:pt>
                <c:pt idx="7218">
                  <c:v>0.72180000000000011</c:v>
                </c:pt>
                <c:pt idx="7219">
                  <c:v>0.72189999999999999</c:v>
                </c:pt>
                <c:pt idx="7220">
                  <c:v>0.72199999999999998</c:v>
                </c:pt>
                <c:pt idx="7221">
                  <c:v>0.72209999999999996</c:v>
                </c:pt>
                <c:pt idx="7222">
                  <c:v>0.72219999999999995</c:v>
                </c:pt>
                <c:pt idx="7223">
                  <c:v>0.72230000000000005</c:v>
                </c:pt>
                <c:pt idx="7224">
                  <c:v>0.72239999999999993</c:v>
                </c:pt>
                <c:pt idx="7225">
                  <c:v>0.72250000000000003</c:v>
                </c:pt>
                <c:pt idx="7226">
                  <c:v>0.72260000000000002</c:v>
                </c:pt>
                <c:pt idx="7227">
                  <c:v>0.72270000000000001</c:v>
                </c:pt>
                <c:pt idx="7228">
                  <c:v>0.7228</c:v>
                </c:pt>
                <c:pt idx="7229">
                  <c:v>0.7229000000000001</c:v>
                </c:pt>
                <c:pt idx="7230">
                  <c:v>0.72299999999999998</c:v>
                </c:pt>
                <c:pt idx="7231">
                  <c:v>0.72310000000000008</c:v>
                </c:pt>
                <c:pt idx="7232">
                  <c:v>0.72319999999999995</c:v>
                </c:pt>
                <c:pt idx="7233">
                  <c:v>0.72329999999999994</c:v>
                </c:pt>
                <c:pt idx="7234">
                  <c:v>0.72340000000000004</c:v>
                </c:pt>
                <c:pt idx="7235">
                  <c:v>0.72349999999999992</c:v>
                </c:pt>
                <c:pt idx="7236">
                  <c:v>0.72360000000000002</c:v>
                </c:pt>
                <c:pt idx="7237">
                  <c:v>0.72370000000000001</c:v>
                </c:pt>
                <c:pt idx="7238">
                  <c:v>0.7238</c:v>
                </c:pt>
                <c:pt idx="7239">
                  <c:v>0.72389999999999999</c:v>
                </c:pt>
                <c:pt idx="7240">
                  <c:v>0.72400000000000009</c:v>
                </c:pt>
                <c:pt idx="7241">
                  <c:v>0.72409999999999997</c:v>
                </c:pt>
                <c:pt idx="7242">
                  <c:v>0.72420000000000007</c:v>
                </c:pt>
                <c:pt idx="7243">
                  <c:v>0.72430000000000005</c:v>
                </c:pt>
                <c:pt idx="7244">
                  <c:v>0.72439999999999993</c:v>
                </c:pt>
                <c:pt idx="7245">
                  <c:v>0.72450000000000003</c:v>
                </c:pt>
                <c:pt idx="7246">
                  <c:v>0.72459999999999991</c:v>
                </c:pt>
                <c:pt idx="7247">
                  <c:v>0.72470000000000001</c:v>
                </c:pt>
                <c:pt idx="7248">
                  <c:v>0.7248</c:v>
                </c:pt>
                <c:pt idx="7249">
                  <c:v>0.72489999999999999</c:v>
                </c:pt>
                <c:pt idx="7250">
                  <c:v>0.72499999999999998</c:v>
                </c:pt>
                <c:pt idx="7251">
                  <c:v>0.72510000000000008</c:v>
                </c:pt>
                <c:pt idx="7252">
                  <c:v>0.72519999999999996</c:v>
                </c:pt>
                <c:pt idx="7253">
                  <c:v>0.72530000000000006</c:v>
                </c:pt>
                <c:pt idx="7254">
                  <c:v>0.72540000000000004</c:v>
                </c:pt>
                <c:pt idx="7255">
                  <c:v>0.72549999999999992</c:v>
                </c:pt>
                <c:pt idx="7256">
                  <c:v>0.72560000000000002</c:v>
                </c:pt>
                <c:pt idx="7257">
                  <c:v>0.7256999999999999</c:v>
                </c:pt>
                <c:pt idx="7258">
                  <c:v>0.7258</c:v>
                </c:pt>
                <c:pt idx="7259">
                  <c:v>0.72589999999999999</c:v>
                </c:pt>
                <c:pt idx="7260">
                  <c:v>0.72599999999999998</c:v>
                </c:pt>
                <c:pt idx="7261">
                  <c:v>0.72609999999999997</c:v>
                </c:pt>
                <c:pt idx="7262">
                  <c:v>0.72620000000000007</c:v>
                </c:pt>
                <c:pt idx="7263">
                  <c:v>0.72629999999999995</c:v>
                </c:pt>
                <c:pt idx="7264">
                  <c:v>0.72640000000000005</c:v>
                </c:pt>
                <c:pt idx="7265">
                  <c:v>0.72650000000000003</c:v>
                </c:pt>
                <c:pt idx="7266">
                  <c:v>0.72659999999999991</c:v>
                </c:pt>
                <c:pt idx="7267">
                  <c:v>0.72670000000000001</c:v>
                </c:pt>
                <c:pt idx="7268">
                  <c:v>0.72680000000000011</c:v>
                </c:pt>
                <c:pt idx="7269">
                  <c:v>0.72689999999999999</c:v>
                </c:pt>
                <c:pt idx="7270">
                  <c:v>0.72699999999999998</c:v>
                </c:pt>
                <c:pt idx="7271">
                  <c:v>0.72709999999999997</c:v>
                </c:pt>
                <c:pt idx="7272">
                  <c:v>0.72719999999999996</c:v>
                </c:pt>
                <c:pt idx="7273">
                  <c:v>0.72730000000000006</c:v>
                </c:pt>
                <c:pt idx="7274">
                  <c:v>0.72739999999999994</c:v>
                </c:pt>
                <c:pt idx="7275">
                  <c:v>0.72750000000000004</c:v>
                </c:pt>
                <c:pt idx="7276">
                  <c:v>0.72760000000000002</c:v>
                </c:pt>
                <c:pt idx="7277">
                  <c:v>0.72770000000000001</c:v>
                </c:pt>
                <c:pt idx="7278">
                  <c:v>0.7278</c:v>
                </c:pt>
                <c:pt idx="7279">
                  <c:v>0.7279000000000001</c:v>
                </c:pt>
                <c:pt idx="7280">
                  <c:v>0.72799999999999998</c:v>
                </c:pt>
                <c:pt idx="7281">
                  <c:v>0.72809999999999997</c:v>
                </c:pt>
                <c:pt idx="7282">
                  <c:v>0.72819999999999996</c:v>
                </c:pt>
                <c:pt idx="7283">
                  <c:v>0.72829999999999995</c:v>
                </c:pt>
                <c:pt idx="7284">
                  <c:v>0.72840000000000005</c:v>
                </c:pt>
                <c:pt idx="7285">
                  <c:v>0.72849999999999993</c:v>
                </c:pt>
                <c:pt idx="7286">
                  <c:v>0.72860000000000003</c:v>
                </c:pt>
                <c:pt idx="7287">
                  <c:v>0.72870000000000001</c:v>
                </c:pt>
                <c:pt idx="7288">
                  <c:v>0.7288</c:v>
                </c:pt>
                <c:pt idx="7289">
                  <c:v>0.72889999999999999</c:v>
                </c:pt>
                <c:pt idx="7290">
                  <c:v>0.72900000000000009</c:v>
                </c:pt>
                <c:pt idx="7291">
                  <c:v>0.72909999999999997</c:v>
                </c:pt>
                <c:pt idx="7292">
                  <c:v>0.72920000000000007</c:v>
                </c:pt>
                <c:pt idx="7293">
                  <c:v>0.72930000000000006</c:v>
                </c:pt>
                <c:pt idx="7294">
                  <c:v>0.72939999999999994</c:v>
                </c:pt>
                <c:pt idx="7295">
                  <c:v>0.72950000000000004</c:v>
                </c:pt>
                <c:pt idx="7296">
                  <c:v>0.72959999999999992</c:v>
                </c:pt>
                <c:pt idx="7297">
                  <c:v>0.72970000000000002</c:v>
                </c:pt>
                <c:pt idx="7298">
                  <c:v>0.7298</c:v>
                </c:pt>
                <c:pt idx="7299">
                  <c:v>0.72989999999999999</c:v>
                </c:pt>
                <c:pt idx="7300">
                  <c:v>0.73</c:v>
                </c:pt>
                <c:pt idx="7301">
                  <c:v>0.73010000000000008</c:v>
                </c:pt>
                <c:pt idx="7302">
                  <c:v>0.73019999999999996</c:v>
                </c:pt>
                <c:pt idx="7303">
                  <c:v>0.73030000000000006</c:v>
                </c:pt>
                <c:pt idx="7304">
                  <c:v>0.73040000000000005</c:v>
                </c:pt>
                <c:pt idx="7305">
                  <c:v>0.73049999999999993</c:v>
                </c:pt>
                <c:pt idx="7306">
                  <c:v>0.73060000000000003</c:v>
                </c:pt>
                <c:pt idx="7307">
                  <c:v>0.73069999999999991</c:v>
                </c:pt>
                <c:pt idx="7308">
                  <c:v>0.73080000000000001</c:v>
                </c:pt>
                <c:pt idx="7309">
                  <c:v>0.73089999999999999</c:v>
                </c:pt>
                <c:pt idx="7310">
                  <c:v>0.73099999999999998</c:v>
                </c:pt>
                <c:pt idx="7311">
                  <c:v>0.73109999999999997</c:v>
                </c:pt>
                <c:pt idx="7312">
                  <c:v>0.73120000000000007</c:v>
                </c:pt>
                <c:pt idx="7313">
                  <c:v>0.73129999999999995</c:v>
                </c:pt>
                <c:pt idx="7314">
                  <c:v>0.73140000000000005</c:v>
                </c:pt>
                <c:pt idx="7315">
                  <c:v>0.73150000000000004</c:v>
                </c:pt>
                <c:pt idx="7316">
                  <c:v>0.73159999999999992</c:v>
                </c:pt>
                <c:pt idx="7317">
                  <c:v>0.73170000000000002</c:v>
                </c:pt>
                <c:pt idx="7318">
                  <c:v>0.73180000000000012</c:v>
                </c:pt>
                <c:pt idx="7319">
                  <c:v>0.7319</c:v>
                </c:pt>
                <c:pt idx="7320">
                  <c:v>0.73199999999999998</c:v>
                </c:pt>
                <c:pt idx="7321">
                  <c:v>0.73209999999999997</c:v>
                </c:pt>
                <c:pt idx="7322">
                  <c:v>0.73219999999999996</c:v>
                </c:pt>
                <c:pt idx="7323">
                  <c:v>0.73230000000000006</c:v>
                </c:pt>
                <c:pt idx="7324">
                  <c:v>0.73239999999999994</c:v>
                </c:pt>
                <c:pt idx="7325">
                  <c:v>0.73250000000000004</c:v>
                </c:pt>
                <c:pt idx="7326">
                  <c:v>0.73260000000000003</c:v>
                </c:pt>
                <c:pt idx="7327">
                  <c:v>0.73269999999999991</c:v>
                </c:pt>
                <c:pt idx="7328">
                  <c:v>0.73280000000000001</c:v>
                </c:pt>
                <c:pt idx="7329">
                  <c:v>0.73290000000000011</c:v>
                </c:pt>
                <c:pt idx="7330">
                  <c:v>0.73299999999999998</c:v>
                </c:pt>
                <c:pt idx="7331">
                  <c:v>0.73309999999999997</c:v>
                </c:pt>
                <c:pt idx="7332">
                  <c:v>0.73319999999999996</c:v>
                </c:pt>
                <c:pt idx="7333">
                  <c:v>0.73329999999999995</c:v>
                </c:pt>
                <c:pt idx="7334">
                  <c:v>0.73340000000000005</c:v>
                </c:pt>
                <c:pt idx="7335">
                  <c:v>0.73349999999999993</c:v>
                </c:pt>
                <c:pt idx="7336">
                  <c:v>0.73360000000000003</c:v>
                </c:pt>
                <c:pt idx="7337">
                  <c:v>0.73370000000000002</c:v>
                </c:pt>
                <c:pt idx="7338">
                  <c:v>0.73380000000000001</c:v>
                </c:pt>
                <c:pt idx="7339">
                  <c:v>0.7339</c:v>
                </c:pt>
                <c:pt idx="7340">
                  <c:v>0.7340000000000001</c:v>
                </c:pt>
                <c:pt idx="7341">
                  <c:v>0.73409999999999997</c:v>
                </c:pt>
                <c:pt idx="7342">
                  <c:v>0.73419999999999996</c:v>
                </c:pt>
                <c:pt idx="7343">
                  <c:v>0.73430000000000006</c:v>
                </c:pt>
                <c:pt idx="7344">
                  <c:v>0.73439999999999994</c:v>
                </c:pt>
                <c:pt idx="7345">
                  <c:v>0.73450000000000004</c:v>
                </c:pt>
                <c:pt idx="7346">
                  <c:v>0.73459999999999992</c:v>
                </c:pt>
                <c:pt idx="7347">
                  <c:v>0.73470000000000002</c:v>
                </c:pt>
                <c:pt idx="7348">
                  <c:v>0.73480000000000001</c:v>
                </c:pt>
                <c:pt idx="7349">
                  <c:v>0.7349</c:v>
                </c:pt>
                <c:pt idx="7350">
                  <c:v>0.73499999999999999</c:v>
                </c:pt>
                <c:pt idx="7351">
                  <c:v>0.73510000000000009</c:v>
                </c:pt>
                <c:pt idx="7352">
                  <c:v>0.73519999999999996</c:v>
                </c:pt>
                <c:pt idx="7353">
                  <c:v>0.73530000000000006</c:v>
                </c:pt>
                <c:pt idx="7354">
                  <c:v>0.73540000000000005</c:v>
                </c:pt>
                <c:pt idx="7355">
                  <c:v>0.73549999999999993</c:v>
                </c:pt>
                <c:pt idx="7356">
                  <c:v>0.73560000000000003</c:v>
                </c:pt>
                <c:pt idx="7357">
                  <c:v>0.73569999999999991</c:v>
                </c:pt>
                <c:pt idx="7358">
                  <c:v>0.73580000000000001</c:v>
                </c:pt>
                <c:pt idx="7359">
                  <c:v>0.7359</c:v>
                </c:pt>
                <c:pt idx="7360">
                  <c:v>0.73599999999999999</c:v>
                </c:pt>
                <c:pt idx="7361">
                  <c:v>0.73609999999999998</c:v>
                </c:pt>
                <c:pt idx="7362">
                  <c:v>0.73620000000000008</c:v>
                </c:pt>
                <c:pt idx="7363">
                  <c:v>0.73629999999999995</c:v>
                </c:pt>
                <c:pt idx="7364">
                  <c:v>0.73640000000000005</c:v>
                </c:pt>
                <c:pt idx="7365">
                  <c:v>0.73650000000000004</c:v>
                </c:pt>
                <c:pt idx="7366">
                  <c:v>0.73659999999999992</c:v>
                </c:pt>
                <c:pt idx="7367">
                  <c:v>0.73670000000000002</c:v>
                </c:pt>
                <c:pt idx="7368">
                  <c:v>0.73680000000000012</c:v>
                </c:pt>
                <c:pt idx="7369">
                  <c:v>0.7369</c:v>
                </c:pt>
                <c:pt idx="7370">
                  <c:v>0.73699999999999999</c:v>
                </c:pt>
                <c:pt idx="7371">
                  <c:v>0.73709999999999998</c:v>
                </c:pt>
                <c:pt idx="7372">
                  <c:v>0.73719999999999997</c:v>
                </c:pt>
                <c:pt idx="7373">
                  <c:v>0.73730000000000007</c:v>
                </c:pt>
                <c:pt idx="7374">
                  <c:v>0.73739999999999994</c:v>
                </c:pt>
                <c:pt idx="7375">
                  <c:v>0.73750000000000004</c:v>
                </c:pt>
                <c:pt idx="7376">
                  <c:v>0.73760000000000003</c:v>
                </c:pt>
                <c:pt idx="7377">
                  <c:v>0.73769999999999991</c:v>
                </c:pt>
                <c:pt idx="7378">
                  <c:v>0.73780000000000001</c:v>
                </c:pt>
                <c:pt idx="7379">
                  <c:v>0.73790000000000011</c:v>
                </c:pt>
                <c:pt idx="7380">
                  <c:v>0.73799999999999999</c:v>
                </c:pt>
                <c:pt idx="7381">
                  <c:v>0.73809999999999998</c:v>
                </c:pt>
                <c:pt idx="7382">
                  <c:v>0.73819999999999997</c:v>
                </c:pt>
                <c:pt idx="7383">
                  <c:v>0.73829999999999996</c:v>
                </c:pt>
                <c:pt idx="7384">
                  <c:v>0.73840000000000006</c:v>
                </c:pt>
                <c:pt idx="7385">
                  <c:v>0.73849999999999993</c:v>
                </c:pt>
                <c:pt idx="7386">
                  <c:v>0.73860000000000003</c:v>
                </c:pt>
                <c:pt idx="7387">
                  <c:v>0.73870000000000002</c:v>
                </c:pt>
                <c:pt idx="7388">
                  <c:v>0.7387999999999999</c:v>
                </c:pt>
                <c:pt idx="7389">
                  <c:v>0.7389</c:v>
                </c:pt>
                <c:pt idx="7390">
                  <c:v>0.7390000000000001</c:v>
                </c:pt>
                <c:pt idx="7391">
                  <c:v>0.73909999999999998</c:v>
                </c:pt>
                <c:pt idx="7392">
                  <c:v>0.73919999999999997</c:v>
                </c:pt>
                <c:pt idx="7393">
                  <c:v>0.73930000000000007</c:v>
                </c:pt>
                <c:pt idx="7394">
                  <c:v>0.73939999999999995</c:v>
                </c:pt>
                <c:pt idx="7395">
                  <c:v>0.73950000000000005</c:v>
                </c:pt>
                <c:pt idx="7396">
                  <c:v>0.73959999999999992</c:v>
                </c:pt>
                <c:pt idx="7397">
                  <c:v>0.73970000000000002</c:v>
                </c:pt>
                <c:pt idx="7398">
                  <c:v>0.73980000000000001</c:v>
                </c:pt>
                <c:pt idx="7399">
                  <c:v>0.7399</c:v>
                </c:pt>
                <c:pt idx="7400">
                  <c:v>0.74</c:v>
                </c:pt>
                <c:pt idx="7401">
                  <c:v>0.74010000000000009</c:v>
                </c:pt>
                <c:pt idx="7402">
                  <c:v>0.74019999999999997</c:v>
                </c:pt>
                <c:pt idx="7403">
                  <c:v>0.74029999999999996</c:v>
                </c:pt>
                <c:pt idx="7404">
                  <c:v>0.74040000000000006</c:v>
                </c:pt>
                <c:pt idx="7405">
                  <c:v>0.74049999999999994</c:v>
                </c:pt>
                <c:pt idx="7406">
                  <c:v>0.74060000000000004</c:v>
                </c:pt>
                <c:pt idx="7407">
                  <c:v>0.74069999999999991</c:v>
                </c:pt>
                <c:pt idx="7408">
                  <c:v>0.74080000000000001</c:v>
                </c:pt>
                <c:pt idx="7409">
                  <c:v>0.7409</c:v>
                </c:pt>
                <c:pt idx="7410">
                  <c:v>0.74099999999999999</c:v>
                </c:pt>
                <c:pt idx="7411">
                  <c:v>0.74109999999999998</c:v>
                </c:pt>
                <c:pt idx="7412">
                  <c:v>0.74120000000000008</c:v>
                </c:pt>
                <c:pt idx="7413">
                  <c:v>0.74129999999999996</c:v>
                </c:pt>
                <c:pt idx="7414">
                  <c:v>0.74140000000000006</c:v>
                </c:pt>
                <c:pt idx="7415">
                  <c:v>0.74150000000000005</c:v>
                </c:pt>
                <c:pt idx="7416">
                  <c:v>0.74159999999999993</c:v>
                </c:pt>
                <c:pt idx="7417">
                  <c:v>0.74170000000000003</c:v>
                </c:pt>
                <c:pt idx="7418">
                  <c:v>0.74180000000000001</c:v>
                </c:pt>
                <c:pt idx="7419">
                  <c:v>0.7419</c:v>
                </c:pt>
                <c:pt idx="7420">
                  <c:v>0.74199999999999999</c:v>
                </c:pt>
                <c:pt idx="7421">
                  <c:v>0.74209999999999998</c:v>
                </c:pt>
                <c:pt idx="7422">
                  <c:v>0.74219999999999997</c:v>
                </c:pt>
                <c:pt idx="7423">
                  <c:v>0.74230000000000007</c:v>
                </c:pt>
                <c:pt idx="7424">
                  <c:v>0.74239999999999995</c:v>
                </c:pt>
                <c:pt idx="7425">
                  <c:v>0.74250000000000005</c:v>
                </c:pt>
                <c:pt idx="7426">
                  <c:v>0.74260000000000004</c:v>
                </c:pt>
                <c:pt idx="7427">
                  <c:v>0.74269999999999992</c:v>
                </c:pt>
                <c:pt idx="7428">
                  <c:v>0.74280000000000002</c:v>
                </c:pt>
                <c:pt idx="7429">
                  <c:v>0.74290000000000012</c:v>
                </c:pt>
                <c:pt idx="7430">
                  <c:v>0.74299999999999999</c:v>
                </c:pt>
                <c:pt idx="7431">
                  <c:v>0.74309999999999998</c:v>
                </c:pt>
                <c:pt idx="7432">
                  <c:v>0.74319999999999997</c:v>
                </c:pt>
                <c:pt idx="7433">
                  <c:v>0.74329999999999996</c:v>
                </c:pt>
                <c:pt idx="7434">
                  <c:v>0.74340000000000006</c:v>
                </c:pt>
                <c:pt idx="7435">
                  <c:v>0.74349999999999994</c:v>
                </c:pt>
                <c:pt idx="7436">
                  <c:v>0.74360000000000004</c:v>
                </c:pt>
                <c:pt idx="7437">
                  <c:v>0.74370000000000003</c:v>
                </c:pt>
                <c:pt idx="7438">
                  <c:v>0.74379999999999991</c:v>
                </c:pt>
                <c:pt idx="7439">
                  <c:v>0.74390000000000001</c:v>
                </c:pt>
                <c:pt idx="7440">
                  <c:v>0.74400000000000011</c:v>
                </c:pt>
                <c:pt idx="7441">
                  <c:v>0.74409999999999998</c:v>
                </c:pt>
                <c:pt idx="7442">
                  <c:v>0.74419999999999997</c:v>
                </c:pt>
                <c:pt idx="7443">
                  <c:v>0.74430000000000007</c:v>
                </c:pt>
                <c:pt idx="7444">
                  <c:v>0.74439999999999995</c:v>
                </c:pt>
                <c:pt idx="7445">
                  <c:v>0.74450000000000005</c:v>
                </c:pt>
                <c:pt idx="7446">
                  <c:v>0.74459999999999993</c:v>
                </c:pt>
                <c:pt idx="7447">
                  <c:v>0.74470000000000003</c:v>
                </c:pt>
                <c:pt idx="7448">
                  <c:v>0.74480000000000002</c:v>
                </c:pt>
                <c:pt idx="7449">
                  <c:v>0.7448999999999999</c:v>
                </c:pt>
                <c:pt idx="7450">
                  <c:v>0.745</c:v>
                </c:pt>
                <c:pt idx="7451">
                  <c:v>0.7451000000000001</c:v>
                </c:pt>
                <c:pt idx="7452">
                  <c:v>0.74519999999999997</c:v>
                </c:pt>
                <c:pt idx="7453">
                  <c:v>0.74529999999999996</c:v>
                </c:pt>
                <c:pt idx="7454">
                  <c:v>0.74540000000000006</c:v>
                </c:pt>
                <c:pt idx="7455">
                  <c:v>0.74549999999999994</c:v>
                </c:pt>
                <c:pt idx="7456">
                  <c:v>0.74560000000000004</c:v>
                </c:pt>
                <c:pt idx="7457">
                  <c:v>0.74569999999999992</c:v>
                </c:pt>
                <c:pt idx="7458">
                  <c:v>0.74580000000000002</c:v>
                </c:pt>
                <c:pt idx="7459">
                  <c:v>0.74590000000000001</c:v>
                </c:pt>
                <c:pt idx="7460">
                  <c:v>0.746</c:v>
                </c:pt>
                <c:pt idx="7461">
                  <c:v>0.74609999999999999</c:v>
                </c:pt>
                <c:pt idx="7462">
                  <c:v>0.74620000000000009</c:v>
                </c:pt>
                <c:pt idx="7463">
                  <c:v>0.74629999999999996</c:v>
                </c:pt>
                <c:pt idx="7464">
                  <c:v>0.74639999999999995</c:v>
                </c:pt>
                <c:pt idx="7465">
                  <c:v>0.74650000000000005</c:v>
                </c:pt>
                <c:pt idx="7466">
                  <c:v>0.74659999999999993</c:v>
                </c:pt>
                <c:pt idx="7467">
                  <c:v>0.74670000000000003</c:v>
                </c:pt>
                <c:pt idx="7468">
                  <c:v>0.74680000000000002</c:v>
                </c:pt>
                <c:pt idx="7469">
                  <c:v>0.74690000000000001</c:v>
                </c:pt>
                <c:pt idx="7470">
                  <c:v>0.747</c:v>
                </c:pt>
                <c:pt idx="7471">
                  <c:v>0.74709999999999999</c:v>
                </c:pt>
                <c:pt idx="7472">
                  <c:v>0.74719999999999998</c:v>
                </c:pt>
                <c:pt idx="7473">
                  <c:v>0.74730000000000008</c:v>
                </c:pt>
                <c:pt idx="7474">
                  <c:v>0.74739999999999995</c:v>
                </c:pt>
                <c:pt idx="7475">
                  <c:v>0.74750000000000005</c:v>
                </c:pt>
                <c:pt idx="7476">
                  <c:v>0.74760000000000004</c:v>
                </c:pt>
                <c:pt idx="7477">
                  <c:v>0.74769999999999992</c:v>
                </c:pt>
                <c:pt idx="7478">
                  <c:v>0.74780000000000002</c:v>
                </c:pt>
                <c:pt idx="7479">
                  <c:v>0.74790000000000001</c:v>
                </c:pt>
                <c:pt idx="7480">
                  <c:v>0.748</c:v>
                </c:pt>
                <c:pt idx="7481">
                  <c:v>0.74809999999999999</c:v>
                </c:pt>
                <c:pt idx="7482">
                  <c:v>0.74819999999999998</c:v>
                </c:pt>
                <c:pt idx="7483">
                  <c:v>0.74829999999999997</c:v>
                </c:pt>
                <c:pt idx="7484">
                  <c:v>0.74840000000000007</c:v>
                </c:pt>
                <c:pt idx="7485">
                  <c:v>0.74849999999999994</c:v>
                </c:pt>
                <c:pt idx="7486">
                  <c:v>0.74860000000000004</c:v>
                </c:pt>
                <c:pt idx="7487">
                  <c:v>0.74870000000000003</c:v>
                </c:pt>
                <c:pt idx="7488">
                  <c:v>0.74879999999999991</c:v>
                </c:pt>
                <c:pt idx="7489">
                  <c:v>0.74890000000000001</c:v>
                </c:pt>
                <c:pt idx="7490">
                  <c:v>0.74900000000000011</c:v>
                </c:pt>
                <c:pt idx="7491">
                  <c:v>0.74909999999999999</c:v>
                </c:pt>
                <c:pt idx="7492">
                  <c:v>0.74919999999999998</c:v>
                </c:pt>
                <c:pt idx="7493">
                  <c:v>0.74930000000000008</c:v>
                </c:pt>
                <c:pt idx="7494">
                  <c:v>0.74939999999999996</c:v>
                </c:pt>
                <c:pt idx="7495">
                  <c:v>0.74950000000000006</c:v>
                </c:pt>
                <c:pt idx="7496">
                  <c:v>0.74959999999999993</c:v>
                </c:pt>
                <c:pt idx="7497">
                  <c:v>0.74970000000000003</c:v>
                </c:pt>
                <c:pt idx="7498">
                  <c:v>0.74980000000000002</c:v>
                </c:pt>
                <c:pt idx="7499">
                  <c:v>0.7498999999999999</c:v>
                </c:pt>
                <c:pt idx="7500">
                  <c:v>0.75</c:v>
                </c:pt>
                <c:pt idx="7501">
                  <c:v>0.7501000000000001</c:v>
                </c:pt>
                <c:pt idx="7502">
                  <c:v>0.75019999999999998</c:v>
                </c:pt>
                <c:pt idx="7503">
                  <c:v>0.75029999999999997</c:v>
                </c:pt>
                <c:pt idx="7504">
                  <c:v>0.75040000000000007</c:v>
                </c:pt>
                <c:pt idx="7505">
                  <c:v>0.75049999999999994</c:v>
                </c:pt>
                <c:pt idx="7506">
                  <c:v>0.75060000000000004</c:v>
                </c:pt>
                <c:pt idx="7507">
                  <c:v>0.75069999999999992</c:v>
                </c:pt>
                <c:pt idx="7508">
                  <c:v>0.75080000000000002</c:v>
                </c:pt>
                <c:pt idx="7509">
                  <c:v>0.75090000000000001</c:v>
                </c:pt>
                <c:pt idx="7510">
                  <c:v>0.75099999999999989</c:v>
                </c:pt>
                <c:pt idx="7511">
                  <c:v>0.75109999999999999</c:v>
                </c:pt>
                <c:pt idx="7512">
                  <c:v>0.75120000000000009</c:v>
                </c:pt>
                <c:pt idx="7513">
                  <c:v>0.75129999999999997</c:v>
                </c:pt>
                <c:pt idx="7514">
                  <c:v>0.75139999999999996</c:v>
                </c:pt>
                <c:pt idx="7515">
                  <c:v>0.75150000000000006</c:v>
                </c:pt>
                <c:pt idx="7516">
                  <c:v>0.75159999999999993</c:v>
                </c:pt>
                <c:pt idx="7517">
                  <c:v>0.75170000000000003</c:v>
                </c:pt>
                <c:pt idx="7518">
                  <c:v>0.75180000000000002</c:v>
                </c:pt>
                <c:pt idx="7519">
                  <c:v>0.75190000000000001</c:v>
                </c:pt>
                <c:pt idx="7520">
                  <c:v>0.752</c:v>
                </c:pt>
                <c:pt idx="7521">
                  <c:v>0.75209999999999999</c:v>
                </c:pt>
                <c:pt idx="7522">
                  <c:v>0.75219999999999998</c:v>
                </c:pt>
                <c:pt idx="7523">
                  <c:v>0.75230000000000008</c:v>
                </c:pt>
                <c:pt idx="7524">
                  <c:v>0.75239999999999996</c:v>
                </c:pt>
                <c:pt idx="7525">
                  <c:v>0.75249999999999995</c:v>
                </c:pt>
                <c:pt idx="7526">
                  <c:v>0.75260000000000005</c:v>
                </c:pt>
                <c:pt idx="7527">
                  <c:v>0.75269999999999992</c:v>
                </c:pt>
                <c:pt idx="7528">
                  <c:v>0.75280000000000002</c:v>
                </c:pt>
                <c:pt idx="7529">
                  <c:v>0.75290000000000001</c:v>
                </c:pt>
                <c:pt idx="7530">
                  <c:v>0.753</c:v>
                </c:pt>
                <c:pt idx="7531">
                  <c:v>0.75309999999999999</c:v>
                </c:pt>
                <c:pt idx="7532">
                  <c:v>0.75319999999999998</c:v>
                </c:pt>
                <c:pt idx="7533">
                  <c:v>0.75329999999999997</c:v>
                </c:pt>
                <c:pt idx="7534">
                  <c:v>0.75340000000000007</c:v>
                </c:pt>
                <c:pt idx="7535">
                  <c:v>0.75349999999999995</c:v>
                </c:pt>
                <c:pt idx="7536">
                  <c:v>0.75360000000000005</c:v>
                </c:pt>
                <c:pt idx="7537">
                  <c:v>0.75370000000000004</c:v>
                </c:pt>
                <c:pt idx="7538">
                  <c:v>0.75379999999999991</c:v>
                </c:pt>
                <c:pt idx="7539">
                  <c:v>0.75390000000000001</c:v>
                </c:pt>
                <c:pt idx="7540">
                  <c:v>0.754</c:v>
                </c:pt>
                <c:pt idx="7541">
                  <c:v>0.75409999999999999</c:v>
                </c:pt>
                <c:pt idx="7542">
                  <c:v>0.75419999999999998</c:v>
                </c:pt>
                <c:pt idx="7543">
                  <c:v>0.75430000000000008</c:v>
                </c:pt>
                <c:pt idx="7544">
                  <c:v>0.75439999999999996</c:v>
                </c:pt>
                <c:pt idx="7545">
                  <c:v>0.75450000000000006</c:v>
                </c:pt>
                <c:pt idx="7546">
                  <c:v>0.75459999999999994</c:v>
                </c:pt>
                <c:pt idx="7547">
                  <c:v>0.75470000000000004</c:v>
                </c:pt>
                <c:pt idx="7548">
                  <c:v>0.75480000000000003</c:v>
                </c:pt>
                <c:pt idx="7549">
                  <c:v>0.7548999999999999</c:v>
                </c:pt>
                <c:pt idx="7550">
                  <c:v>0.755</c:v>
                </c:pt>
                <c:pt idx="7551">
                  <c:v>0.7551000000000001</c:v>
                </c:pt>
                <c:pt idx="7552">
                  <c:v>0.75519999999999998</c:v>
                </c:pt>
                <c:pt idx="7553">
                  <c:v>0.75529999999999997</c:v>
                </c:pt>
                <c:pt idx="7554">
                  <c:v>0.75540000000000007</c:v>
                </c:pt>
                <c:pt idx="7555">
                  <c:v>0.75549999999999995</c:v>
                </c:pt>
                <c:pt idx="7556">
                  <c:v>0.75560000000000005</c:v>
                </c:pt>
                <c:pt idx="7557">
                  <c:v>0.75569999999999993</c:v>
                </c:pt>
                <c:pt idx="7558">
                  <c:v>0.75580000000000003</c:v>
                </c:pt>
                <c:pt idx="7559">
                  <c:v>0.75590000000000002</c:v>
                </c:pt>
                <c:pt idx="7560">
                  <c:v>0.75599999999999989</c:v>
                </c:pt>
                <c:pt idx="7561">
                  <c:v>0.75609999999999999</c:v>
                </c:pt>
                <c:pt idx="7562">
                  <c:v>0.75620000000000009</c:v>
                </c:pt>
                <c:pt idx="7563">
                  <c:v>0.75629999999999997</c:v>
                </c:pt>
                <c:pt idx="7564">
                  <c:v>0.75639999999999996</c:v>
                </c:pt>
                <c:pt idx="7565">
                  <c:v>0.75650000000000006</c:v>
                </c:pt>
                <c:pt idx="7566">
                  <c:v>0.75659999999999994</c:v>
                </c:pt>
                <c:pt idx="7567">
                  <c:v>0.75670000000000004</c:v>
                </c:pt>
                <c:pt idx="7568">
                  <c:v>0.75680000000000003</c:v>
                </c:pt>
                <c:pt idx="7569">
                  <c:v>0.75690000000000002</c:v>
                </c:pt>
                <c:pt idx="7570">
                  <c:v>0.75700000000000001</c:v>
                </c:pt>
                <c:pt idx="7571">
                  <c:v>0.75709999999999988</c:v>
                </c:pt>
                <c:pt idx="7572">
                  <c:v>0.75719999999999998</c:v>
                </c:pt>
                <c:pt idx="7573">
                  <c:v>0.75730000000000008</c:v>
                </c:pt>
                <c:pt idx="7574">
                  <c:v>0.75739999999999996</c:v>
                </c:pt>
                <c:pt idx="7575">
                  <c:v>0.75749999999999995</c:v>
                </c:pt>
                <c:pt idx="7576">
                  <c:v>0.75760000000000005</c:v>
                </c:pt>
                <c:pt idx="7577">
                  <c:v>0.75769999999999993</c:v>
                </c:pt>
                <c:pt idx="7578">
                  <c:v>0.75780000000000003</c:v>
                </c:pt>
                <c:pt idx="7579">
                  <c:v>0.75790000000000002</c:v>
                </c:pt>
                <c:pt idx="7580">
                  <c:v>0.75800000000000001</c:v>
                </c:pt>
                <c:pt idx="7581">
                  <c:v>0.7581</c:v>
                </c:pt>
                <c:pt idx="7582">
                  <c:v>0.75819999999999999</c:v>
                </c:pt>
                <c:pt idx="7583">
                  <c:v>0.75829999999999997</c:v>
                </c:pt>
                <c:pt idx="7584">
                  <c:v>0.75840000000000007</c:v>
                </c:pt>
                <c:pt idx="7585">
                  <c:v>0.75849999999999995</c:v>
                </c:pt>
                <c:pt idx="7586">
                  <c:v>0.75859999999999994</c:v>
                </c:pt>
                <c:pt idx="7587">
                  <c:v>0.75870000000000004</c:v>
                </c:pt>
                <c:pt idx="7588">
                  <c:v>0.75879999999999992</c:v>
                </c:pt>
                <c:pt idx="7589">
                  <c:v>0.75890000000000002</c:v>
                </c:pt>
                <c:pt idx="7590">
                  <c:v>0.75900000000000001</c:v>
                </c:pt>
                <c:pt idx="7591">
                  <c:v>0.7591</c:v>
                </c:pt>
                <c:pt idx="7592">
                  <c:v>0.75919999999999999</c:v>
                </c:pt>
                <c:pt idx="7593">
                  <c:v>0.75930000000000009</c:v>
                </c:pt>
                <c:pt idx="7594">
                  <c:v>0.75939999999999996</c:v>
                </c:pt>
                <c:pt idx="7595">
                  <c:v>0.75950000000000006</c:v>
                </c:pt>
                <c:pt idx="7596">
                  <c:v>0.75959999999999994</c:v>
                </c:pt>
                <c:pt idx="7597">
                  <c:v>0.75970000000000004</c:v>
                </c:pt>
                <c:pt idx="7598">
                  <c:v>0.75980000000000003</c:v>
                </c:pt>
                <c:pt idx="7599">
                  <c:v>0.75989999999999991</c:v>
                </c:pt>
                <c:pt idx="7600">
                  <c:v>0.76</c:v>
                </c:pt>
                <c:pt idx="7601">
                  <c:v>0.7601</c:v>
                </c:pt>
                <c:pt idx="7602">
                  <c:v>0.76019999999999999</c:v>
                </c:pt>
                <c:pt idx="7603">
                  <c:v>0.76029999999999998</c:v>
                </c:pt>
                <c:pt idx="7604">
                  <c:v>0.76040000000000008</c:v>
                </c:pt>
                <c:pt idx="7605">
                  <c:v>0.76049999999999995</c:v>
                </c:pt>
                <c:pt idx="7606">
                  <c:v>0.76060000000000005</c:v>
                </c:pt>
                <c:pt idx="7607">
                  <c:v>0.76069999999999993</c:v>
                </c:pt>
                <c:pt idx="7608">
                  <c:v>0.76080000000000003</c:v>
                </c:pt>
                <c:pt idx="7609">
                  <c:v>0.76090000000000002</c:v>
                </c:pt>
                <c:pt idx="7610">
                  <c:v>0.7609999999999999</c:v>
                </c:pt>
                <c:pt idx="7611">
                  <c:v>0.7611</c:v>
                </c:pt>
                <c:pt idx="7612">
                  <c:v>0.7612000000000001</c:v>
                </c:pt>
                <c:pt idx="7613">
                  <c:v>0.76129999999999998</c:v>
                </c:pt>
                <c:pt idx="7614">
                  <c:v>0.76139999999999997</c:v>
                </c:pt>
                <c:pt idx="7615">
                  <c:v>0.76150000000000007</c:v>
                </c:pt>
                <c:pt idx="7616">
                  <c:v>0.76159999999999994</c:v>
                </c:pt>
                <c:pt idx="7617">
                  <c:v>0.76170000000000004</c:v>
                </c:pt>
                <c:pt idx="7618">
                  <c:v>0.76180000000000003</c:v>
                </c:pt>
                <c:pt idx="7619">
                  <c:v>0.76190000000000002</c:v>
                </c:pt>
                <c:pt idx="7620">
                  <c:v>0.76200000000000001</c:v>
                </c:pt>
                <c:pt idx="7621">
                  <c:v>0.76209999999999989</c:v>
                </c:pt>
                <c:pt idx="7622">
                  <c:v>0.76219999999999999</c:v>
                </c:pt>
                <c:pt idx="7623">
                  <c:v>0.76230000000000009</c:v>
                </c:pt>
                <c:pt idx="7624">
                  <c:v>0.76239999999999997</c:v>
                </c:pt>
                <c:pt idx="7625">
                  <c:v>0.76249999999999996</c:v>
                </c:pt>
                <c:pt idx="7626">
                  <c:v>0.76260000000000006</c:v>
                </c:pt>
                <c:pt idx="7627">
                  <c:v>0.76269999999999993</c:v>
                </c:pt>
                <c:pt idx="7628">
                  <c:v>0.76280000000000003</c:v>
                </c:pt>
                <c:pt idx="7629">
                  <c:v>0.76290000000000002</c:v>
                </c:pt>
                <c:pt idx="7630">
                  <c:v>0.76300000000000001</c:v>
                </c:pt>
                <c:pt idx="7631">
                  <c:v>0.7631</c:v>
                </c:pt>
                <c:pt idx="7632">
                  <c:v>0.76319999999999988</c:v>
                </c:pt>
                <c:pt idx="7633">
                  <c:v>0.76329999999999998</c:v>
                </c:pt>
                <c:pt idx="7634">
                  <c:v>0.76340000000000008</c:v>
                </c:pt>
                <c:pt idx="7635">
                  <c:v>0.76349999999999996</c:v>
                </c:pt>
                <c:pt idx="7636">
                  <c:v>0.76359999999999995</c:v>
                </c:pt>
                <c:pt idx="7637">
                  <c:v>0.76370000000000005</c:v>
                </c:pt>
                <c:pt idx="7638">
                  <c:v>0.76379999999999992</c:v>
                </c:pt>
                <c:pt idx="7639">
                  <c:v>0.76390000000000002</c:v>
                </c:pt>
                <c:pt idx="7640">
                  <c:v>0.76400000000000001</c:v>
                </c:pt>
                <c:pt idx="7641">
                  <c:v>0.7641</c:v>
                </c:pt>
                <c:pt idx="7642">
                  <c:v>0.76419999999999999</c:v>
                </c:pt>
                <c:pt idx="7643">
                  <c:v>0.76430000000000009</c:v>
                </c:pt>
                <c:pt idx="7644">
                  <c:v>0.76439999999999997</c:v>
                </c:pt>
                <c:pt idx="7645">
                  <c:v>0.76450000000000007</c:v>
                </c:pt>
                <c:pt idx="7646">
                  <c:v>0.76459999999999995</c:v>
                </c:pt>
                <c:pt idx="7647">
                  <c:v>0.76469999999999994</c:v>
                </c:pt>
                <c:pt idx="7648">
                  <c:v>0.76480000000000004</c:v>
                </c:pt>
                <c:pt idx="7649">
                  <c:v>0.76489999999999991</c:v>
                </c:pt>
                <c:pt idx="7650">
                  <c:v>0.76500000000000001</c:v>
                </c:pt>
                <c:pt idx="7651">
                  <c:v>0.7651</c:v>
                </c:pt>
                <c:pt idx="7652">
                  <c:v>0.76519999999999999</c:v>
                </c:pt>
                <c:pt idx="7653">
                  <c:v>0.76529999999999998</c:v>
                </c:pt>
                <c:pt idx="7654">
                  <c:v>0.76540000000000008</c:v>
                </c:pt>
                <c:pt idx="7655">
                  <c:v>0.76549999999999996</c:v>
                </c:pt>
                <c:pt idx="7656">
                  <c:v>0.76560000000000006</c:v>
                </c:pt>
                <c:pt idx="7657">
                  <c:v>0.76569999999999994</c:v>
                </c:pt>
                <c:pt idx="7658">
                  <c:v>0.76580000000000004</c:v>
                </c:pt>
                <c:pt idx="7659">
                  <c:v>0.76590000000000003</c:v>
                </c:pt>
                <c:pt idx="7660">
                  <c:v>0.7659999999999999</c:v>
                </c:pt>
                <c:pt idx="7661">
                  <c:v>0.7661</c:v>
                </c:pt>
                <c:pt idx="7662">
                  <c:v>0.76619999999999999</c:v>
                </c:pt>
                <c:pt idx="7663">
                  <c:v>0.76629999999999998</c:v>
                </c:pt>
                <c:pt idx="7664">
                  <c:v>0.76639999999999997</c:v>
                </c:pt>
                <c:pt idx="7665">
                  <c:v>0.76650000000000007</c:v>
                </c:pt>
                <c:pt idx="7666">
                  <c:v>0.76659999999999995</c:v>
                </c:pt>
                <c:pt idx="7667">
                  <c:v>0.76670000000000005</c:v>
                </c:pt>
                <c:pt idx="7668">
                  <c:v>0.76680000000000004</c:v>
                </c:pt>
                <c:pt idx="7669">
                  <c:v>0.76690000000000003</c:v>
                </c:pt>
                <c:pt idx="7670">
                  <c:v>0.76700000000000002</c:v>
                </c:pt>
                <c:pt idx="7671">
                  <c:v>0.76709999999999989</c:v>
                </c:pt>
                <c:pt idx="7672">
                  <c:v>0.76719999999999999</c:v>
                </c:pt>
                <c:pt idx="7673">
                  <c:v>0.76730000000000009</c:v>
                </c:pt>
                <c:pt idx="7674">
                  <c:v>0.76739999999999997</c:v>
                </c:pt>
                <c:pt idx="7675">
                  <c:v>0.76749999999999996</c:v>
                </c:pt>
                <c:pt idx="7676">
                  <c:v>0.76760000000000006</c:v>
                </c:pt>
                <c:pt idx="7677">
                  <c:v>0.76769999999999994</c:v>
                </c:pt>
                <c:pt idx="7678">
                  <c:v>0.76780000000000004</c:v>
                </c:pt>
                <c:pt idx="7679">
                  <c:v>0.76790000000000003</c:v>
                </c:pt>
                <c:pt idx="7680">
                  <c:v>0.76800000000000002</c:v>
                </c:pt>
                <c:pt idx="7681">
                  <c:v>0.7681</c:v>
                </c:pt>
                <c:pt idx="7682">
                  <c:v>0.76819999999999988</c:v>
                </c:pt>
                <c:pt idx="7683">
                  <c:v>0.76829999999999998</c:v>
                </c:pt>
                <c:pt idx="7684">
                  <c:v>0.76840000000000008</c:v>
                </c:pt>
                <c:pt idx="7685">
                  <c:v>0.76849999999999996</c:v>
                </c:pt>
                <c:pt idx="7686">
                  <c:v>0.76859999999999995</c:v>
                </c:pt>
                <c:pt idx="7687">
                  <c:v>0.76870000000000005</c:v>
                </c:pt>
                <c:pt idx="7688">
                  <c:v>0.76879999999999993</c:v>
                </c:pt>
                <c:pt idx="7689">
                  <c:v>0.76890000000000003</c:v>
                </c:pt>
                <c:pt idx="7690">
                  <c:v>0.76900000000000002</c:v>
                </c:pt>
                <c:pt idx="7691">
                  <c:v>0.76910000000000001</c:v>
                </c:pt>
                <c:pt idx="7692">
                  <c:v>0.76919999999999999</c:v>
                </c:pt>
                <c:pt idx="7693">
                  <c:v>0.76930000000000009</c:v>
                </c:pt>
                <c:pt idx="7694">
                  <c:v>0.76939999999999997</c:v>
                </c:pt>
                <c:pt idx="7695">
                  <c:v>0.76950000000000007</c:v>
                </c:pt>
                <c:pt idx="7696">
                  <c:v>0.76959999999999995</c:v>
                </c:pt>
                <c:pt idx="7697">
                  <c:v>0.76969999999999994</c:v>
                </c:pt>
                <c:pt idx="7698">
                  <c:v>0.76980000000000004</c:v>
                </c:pt>
                <c:pt idx="7699">
                  <c:v>0.76989999999999992</c:v>
                </c:pt>
                <c:pt idx="7700">
                  <c:v>0.77</c:v>
                </c:pt>
                <c:pt idx="7701">
                  <c:v>0.77010000000000001</c:v>
                </c:pt>
                <c:pt idx="7702">
                  <c:v>0.7702</c:v>
                </c:pt>
                <c:pt idx="7703">
                  <c:v>0.77029999999999998</c:v>
                </c:pt>
                <c:pt idx="7704">
                  <c:v>0.77040000000000008</c:v>
                </c:pt>
                <c:pt idx="7705">
                  <c:v>0.77049999999999996</c:v>
                </c:pt>
                <c:pt idx="7706">
                  <c:v>0.77060000000000006</c:v>
                </c:pt>
                <c:pt idx="7707">
                  <c:v>0.77069999999999994</c:v>
                </c:pt>
                <c:pt idx="7708">
                  <c:v>0.77079999999999993</c:v>
                </c:pt>
                <c:pt idx="7709">
                  <c:v>0.77090000000000003</c:v>
                </c:pt>
                <c:pt idx="7710">
                  <c:v>0.77099999999999991</c:v>
                </c:pt>
                <c:pt idx="7711">
                  <c:v>0.77110000000000001</c:v>
                </c:pt>
                <c:pt idx="7712">
                  <c:v>0.7712</c:v>
                </c:pt>
                <c:pt idx="7713">
                  <c:v>0.77129999999999999</c:v>
                </c:pt>
                <c:pt idx="7714">
                  <c:v>0.77139999999999997</c:v>
                </c:pt>
                <c:pt idx="7715">
                  <c:v>0.77150000000000007</c:v>
                </c:pt>
                <c:pt idx="7716">
                  <c:v>0.77159999999999995</c:v>
                </c:pt>
                <c:pt idx="7717">
                  <c:v>0.77170000000000005</c:v>
                </c:pt>
                <c:pt idx="7718">
                  <c:v>0.77180000000000004</c:v>
                </c:pt>
                <c:pt idx="7719">
                  <c:v>0.77190000000000003</c:v>
                </c:pt>
                <c:pt idx="7720">
                  <c:v>0.77200000000000002</c:v>
                </c:pt>
                <c:pt idx="7721">
                  <c:v>0.7720999999999999</c:v>
                </c:pt>
                <c:pt idx="7722">
                  <c:v>0.7722</c:v>
                </c:pt>
                <c:pt idx="7723">
                  <c:v>0.77229999999999999</c:v>
                </c:pt>
                <c:pt idx="7724">
                  <c:v>0.77239999999999998</c:v>
                </c:pt>
                <c:pt idx="7725">
                  <c:v>0.77249999999999996</c:v>
                </c:pt>
                <c:pt idx="7726">
                  <c:v>0.77260000000000006</c:v>
                </c:pt>
                <c:pt idx="7727">
                  <c:v>0.77269999999999994</c:v>
                </c:pt>
                <c:pt idx="7728">
                  <c:v>0.77280000000000004</c:v>
                </c:pt>
                <c:pt idx="7729">
                  <c:v>0.77290000000000003</c:v>
                </c:pt>
                <c:pt idx="7730">
                  <c:v>0.77300000000000002</c:v>
                </c:pt>
                <c:pt idx="7731">
                  <c:v>0.77310000000000001</c:v>
                </c:pt>
                <c:pt idx="7732">
                  <c:v>0.77319999999999989</c:v>
                </c:pt>
                <c:pt idx="7733">
                  <c:v>0.77329999999999999</c:v>
                </c:pt>
                <c:pt idx="7734">
                  <c:v>0.77340000000000009</c:v>
                </c:pt>
                <c:pt idx="7735">
                  <c:v>0.77349999999999997</c:v>
                </c:pt>
                <c:pt idx="7736">
                  <c:v>0.77359999999999995</c:v>
                </c:pt>
                <c:pt idx="7737">
                  <c:v>0.77370000000000005</c:v>
                </c:pt>
                <c:pt idx="7738">
                  <c:v>0.77379999999999993</c:v>
                </c:pt>
                <c:pt idx="7739">
                  <c:v>0.77390000000000003</c:v>
                </c:pt>
                <c:pt idx="7740">
                  <c:v>0.77400000000000002</c:v>
                </c:pt>
                <c:pt idx="7741">
                  <c:v>0.77410000000000001</c:v>
                </c:pt>
                <c:pt idx="7742">
                  <c:v>0.7742</c:v>
                </c:pt>
                <c:pt idx="7743">
                  <c:v>0.7743000000000001</c:v>
                </c:pt>
                <c:pt idx="7744">
                  <c:v>0.77439999999999998</c:v>
                </c:pt>
                <c:pt idx="7745">
                  <c:v>0.77450000000000008</c:v>
                </c:pt>
                <c:pt idx="7746">
                  <c:v>0.77459999999999996</c:v>
                </c:pt>
                <c:pt idx="7747">
                  <c:v>0.77469999999999994</c:v>
                </c:pt>
                <c:pt idx="7748">
                  <c:v>0.77480000000000004</c:v>
                </c:pt>
                <c:pt idx="7749">
                  <c:v>0.77489999999999992</c:v>
                </c:pt>
                <c:pt idx="7750">
                  <c:v>0.77500000000000002</c:v>
                </c:pt>
                <c:pt idx="7751">
                  <c:v>0.77510000000000001</c:v>
                </c:pt>
                <c:pt idx="7752">
                  <c:v>0.7752</c:v>
                </c:pt>
                <c:pt idx="7753">
                  <c:v>0.77529999999999999</c:v>
                </c:pt>
                <c:pt idx="7754">
                  <c:v>0.77540000000000009</c:v>
                </c:pt>
                <c:pt idx="7755">
                  <c:v>0.77549999999999997</c:v>
                </c:pt>
                <c:pt idx="7756">
                  <c:v>0.77560000000000007</c:v>
                </c:pt>
                <c:pt idx="7757">
                  <c:v>0.77569999999999995</c:v>
                </c:pt>
                <c:pt idx="7758">
                  <c:v>0.77579999999999993</c:v>
                </c:pt>
                <c:pt idx="7759">
                  <c:v>0.77590000000000003</c:v>
                </c:pt>
                <c:pt idx="7760">
                  <c:v>0.77599999999999991</c:v>
                </c:pt>
                <c:pt idx="7761">
                  <c:v>0.77610000000000001</c:v>
                </c:pt>
                <c:pt idx="7762">
                  <c:v>0.7762</c:v>
                </c:pt>
                <c:pt idx="7763">
                  <c:v>0.77629999999999999</c:v>
                </c:pt>
                <c:pt idx="7764">
                  <c:v>0.77639999999999998</c:v>
                </c:pt>
                <c:pt idx="7765">
                  <c:v>0.77650000000000008</c:v>
                </c:pt>
                <c:pt idx="7766">
                  <c:v>0.77659999999999996</c:v>
                </c:pt>
                <c:pt idx="7767">
                  <c:v>0.77670000000000006</c:v>
                </c:pt>
                <c:pt idx="7768">
                  <c:v>0.77680000000000005</c:v>
                </c:pt>
                <c:pt idx="7769">
                  <c:v>0.77689999999999992</c:v>
                </c:pt>
                <c:pt idx="7770">
                  <c:v>0.77700000000000002</c:v>
                </c:pt>
                <c:pt idx="7771">
                  <c:v>0.7770999999999999</c:v>
                </c:pt>
                <c:pt idx="7772">
                  <c:v>0.7772</c:v>
                </c:pt>
                <c:pt idx="7773">
                  <c:v>0.77729999999999999</c:v>
                </c:pt>
                <c:pt idx="7774">
                  <c:v>0.77739999999999998</c:v>
                </c:pt>
                <c:pt idx="7775">
                  <c:v>0.77749999999999997</c:v>
                </c:pt>
                <c:pt idx="7776">
                  <c:v>0.77760000000000007</c:v>
                </c:pt>
                <c:pt idx="7777">
                  <c:v>0.77769999999999995</c:v>
                </c:pt>
                <c:pt idx="7778">
                  <c:v>0.77780000000000005</c:v>
                </c:pt>
                <c:pt idx="7779">
                  <c:v>0.77790000000000004</c:v>
                </c:pt>
                <c:pt idx="7780">
                  <c:v>0.77800000000000002</c:v>
                </c:pt>
                <c:pt idx="7781">
                  <c:v>0.77810000000000001</c:v>
                </c:pt>
                <c:pt idx="7782">
                  <c:v>0.77819999999999989</c:v>
                </c:pt>
                <c:pt idx="7783">
                  <c:v>0.77829999999999999</c:v>
                </c:pt>
                <c:pt idx="7784">
                  <c:v>0.77839999999999998</c:v>
                </c:pt>
                <c:pt idx="7785">
                  <c:v>0.77849999999999997</c:v>
                </c:pt>
                <c:pt idx="7786">
                  <c:v>0.77859999999999996</c:v>
                </c:pt>
                <c:pt idx="7787">
                  <c:v>0.77870000000000006</c:v>
                </c:pt>
                <c:pt idx="7788">
                  <c:v>0.77879999999999994</c:v>
                </c:pt>
                <c:pt idx="7789">
                  <c:v>0.77890000000000004</c:v>
                </c:pt>
                <c:pt idx="7790">
                  <c:v>0.77900000000000003</c:v>
                </c:pt>
                <c:pt idx="7791">
                  <c:v>0.77910000000000001</c:v>
                </c:pt>
                <c:pt idx="7792">
                  <c:v>0.7792</c:v>
                </c:pt>
                <c:pt idx="7793">
                  <c:v>0.7793000000000001</c:v>
                </c:pt>
                <c:pt idx="7794">
                  <c:v>0.77939999999999998</c:v>
                </c:pt>
                <c:pt idx="7795">
                  <c:v>0.77950000000000008</c:v>
                </c:pt>
                <c:pt idx="7796">
                  <c:v>0.77959999999999996</c:v>
                </c:pt>
                <c:pt idx="7797">
                  <c:v>0.77969999999999995</c:v>
                </c:pt>
                <c:pt idx="7798">
                  <c:v>0.77980000000000005</c:v>
                </c:pt>
                <c:pt idx="7799">
                  <c:v>0.77989999999999993</c:v>
                </c:pt>
                <c:pt idx="7800">
                  <c:v>0.78</c:v>
                </c:pt>
                <c:pt idx="7801">
                  <c:v>0.78010000000000002</c:v>
                </c:pt>
                <c:pt idx="7802">
                  <c:v>0.7802</c:v>
                </c:pt>
                <c:pt idx="7803">
                  <c:v>0.78029999999999999</c:v>
                </c:pt>
                <c:pt idx="7804">
                  <c:v>0.78040000000000009</c:v>
                </c:pt>
                <c:pt idx="7805">
                  <c:v>0.78049999999999997</c:v>
                </c:pt>
                <c:pt idx="7806">
                  <c:v>0.78060000000000007</c:v>
                </c:pt>
                <c:pt idx="7807">
                  <c:v>0.78069999999999995</c:v>
                </c:pt>
                <c:pt idx="7808">
                  <c:v>0.78079999999999994</c:v>
                </c:pt>
                <c:pt idx="7809">
                  <c:v>0.78090000000000004</c:v>
                </c:pt>
                <c:pt idx="7810">
                  <c:v>0.78099999999999992</c:v>
                </c:pt>
                <c:pt idx="7811">
                  <c:v>0.78110000000000002</c:v>
                </c:pt>
                <c:pt idx="7812">
                  <c:v>0.78120000000000001</c:v>
                </c:pt>
                <c:pt idx="7813">
                  <c:v>0.78129999999999999</c:v>
                </c:pt>
                <c:pt idx="7814">
                  <c:v>0.78139999999999998</c:v>
                </c:pt>
                <c:pt idx="7815">
                  <c:v>0.78150000000000008</c:v>
                </c:pt>
                <c:pt idx="7816">
                  <c:v>0.78159999999999996</c:v>
                </c:pt>
                <c:pt idx="7817">
                  <c:v>0.78170000000000006</c:v>
                </c:pt>
                <c:pt idx="7818">
                  <c:v>0.78180000000000005</c:v>
                </c:pt>
                <c:pt idx="7819">
                  <c:v>0.78189999999999993</c:v>
                </c:pt>
                <c:pt idx="7820">
                  <c:v>0.78200000000000003</c:v>
                </c:pt>
                <c:pt idx="7821">
                  <c:v>0.78209999999999991</c:v>
                </c:pt>
                <c:pt idx="7822">
                  <c:v>0.78220000000000001</c:v>
                </c:pt>
                <c:pt idx="7823">
                  <c:v>0.7823</c:v>
                </c:pt>
                <c:pt idx="7824">
                  <c:v>0.78239999999999998</c:v>
                </c:pt>
                <c:pt idx="7825">
                  <c:v>0.78249999999999997</c:v>
                </c:pt>
                <c:pt idx="7826">
                  <c:v>0.78260000000000007</c:v>
                </c:pt>
                <c:pt idx="7827">
                  <c:v>0.78269999999999995</c:v>
                </c:pt>
                <c:pt idx="7828">
                  <c:v>0.78280000000000005</c:v>
                </c:pt>
                <c:pt idx="7829">
                  <c:v>0.78290000000000004</c:v>
                </c:pt>
                <c:pt idx="7830">
                  <c:v>0.78299999999999992</c:v>
                </c:pt>
                <c:pt idx="7831">
                  <c:v>0.78310000000000002</c:v>
                </c:pt>
                <c:pt idx="7832">
                  <c:v>0.7831999999999999</c:v>
                </c:pt>
                <c:pt idx="7833">
                  <c:v>0.7833</c:v>
                </c:pt>
                <c:pt idx="7834">
                  <c:v>0.78339999999999999</c:v>
                </c:pt>
                <c:pt idx="7835">
                  <c:v>0.78349999999999997</c:v>
                </c:pt>
                <c:pt idx="7836">
                  <c:v>0.78359999999999996</c:v>
                </c:pt>
                <c:pt idx="7837">
                  <c:v>0.78370000000000006</c:v>
                </c:pt>
                <c:pt idx="7838">
                  <c:v>0.78379999999999994</c:v>
                </c:pt>
                <c:pt idx="7839">
                  <c:v>0.78390000000000004</c:v>
                </c:pt>
                <c:pt idx="7840">
                  <c:v>0.78400000000000003</c:v>
                </c:pt>
                <c:pt idx="7841">
                  <c:v>0.78410000000000002</c:v>
                </c:pt>
                <c:pt idx="7842">
                  <c:v>0.78420000000000001</c:v>
                </c:pt>
                <c:pt idx="7843">
                  <c:v>0.78430000000000011</c:v>
                </c:pt>
                <c:pt idx="7844">
                  <c:v>0.78439999999999999</c:v>
                </c:pt>
                <c:pt idx="7845">
                  <c:v>0.78449999999999998</c:v>
                </c:pt>
                <c:pt idx="7846">
                  <c:v>0.78459999999999996</c:v>
                </c:pt>
                <c:pt idx="7847">
                  <c:v>0.78469999999999995</c:v>
                </c:pt>
                <c:pt idx="7848">
                  <c:v>0.78480000000000005</c:v>
                </c:pt>
                <c:pt idx="7849">
                  <c:v>0.78489999999999993</c:v>
                </c:pt>
                <c:pt idx="7850">
                  <c:v>0.78500000000000003</c:v>
                </c:pt>
                <c:pt idx="7851">
                  <c:v>0.78510000000000002</c:v>
                </c:pt>
                <c:pt idx="7852">
                  <c:v>0.78520000000000001</c:v>
                </c:pt>
                <c:pt idx="7853">
                  <c:v>0.7853</c:v>
                </c:pt>
                <c:pt idx="7854">
                  <c:v>0.7854000000000001</c:v>
                </c:pt>
                <c:pt idx="7855">
                  <c:v>0.78549999999999998</c:v>
                </c:pt>
                <c:pt idx="7856">
                  <c:v>0.78560000000000008</c:v>
                </c:pt>
                <c:pt idx="7857">
                  <c:v>0.78569999999999995</c:v>
                </c:pt>
                <c:pt idx="7858">
                  <c:v>0.78579999999999994</c:v>
                </c:pt>
                <c:pt idx="7859">
                  <c:v>0.78590000000000004</c:v>
                </c:pt>
                <c:pt idx="7860">
                  <c:v>0.78599999999999992</c:v>
                </c:pt>
                <c:pt idx="7861">
                  <c:v>0.78610000000000002</c:v>
                </c:pt>
                <c:pt idx="7862">
                  <c:v>0.78620000000000001</c:v>
                </c:pt>
                <c:pt idx="7863">
                  <c:v>0.7863</c:v>
                </c:pt>
                <c:pt idx="7864">
                  <c:v>0.78639999999999999</c:v>
                </c:pt>
                <c:pt idx="7865">
                  <c:v>0.78650000000000009</c:v>
                </c:pt>
                <c:pt idx="7866">
                  <c:v>0.78659999999999997</c:v>
                </c:pt>
                <c:pt idx="7867">
                  <c:v>0.78670000000000007</c:v>
                </c:pt>
                <c:pt idx="7868">
                  <c:v>0.78680000000000005</c:v>
                </c:pt>
                <c:pt idx="7869">
                  <c:v>0.78689999999999993</c:v>
                </c:pt>
                <c:pt idx="7870">
                  <c:v>0.78700000000000003</c:v>
                </c:pt>
                <c:pt idx="7871">
                  <c:v>0.78709999999999991</c:v>
                </c:pt>
                <c:pt idx="7872">
                  <c:v>0.78720000000000001</c:v>
                </c:pt>
                <c:pt idx="7873">
                  <c:v>0.7873</c:v>
                </c:pt>
                <c:pt idx="7874">
                  <c:v>0.78739999999999999</c:v>
                </c:pt>
                <c:pt idx="7875">
                  <c:v>0.78749999999999998</c:v>
                </c:pt>
                <c:pt idx="7876">
                  <c:v>0.78760000000000008</c:v>
                </c:pt>
                <c:pt idx="7877">
                  <c:v>0.78769999999999996</c:v>
                </c:pt>
                <c:pt idx="7878">
                  <c:v>0.78780000000000006</c:v>
                </c:pt>
                <c:pt idx="7879">
                  <c:v>0.78790000000000004</c:v>
                </c:pt>
                <c:pt idx="7880">
                  <c:v>0.78799999999999992</c:v>
                </c:pt>
                <c:pt idx="7881">
                  <c:v>0.78810000000000002</c:v>
                </c:pt>
                <c:pt idx="7882">
                  <c:v>0.7881999999999999</c:v>
                </c:pt>
                <c:pt idx="7883">
                  <c:v>0.7883</c:v>
                </c:pt>
                <c:pt idx="7884">
                  <c:v>0.78839999999999999</c:v>
                </c:pt>
                <c:pt idx="7885">
                  <c:v>0.78849999999999998</c:v>
                </c:pt>
                <c:pt idx="7886">
                  <c:v>0.78859999999999997</c:v>
                </c:pt>
                <c:pt idx="7887">
                  <c:v>0.78870000000000007</c:v>
                </c:pt>
                <c:pt idx="7888">
                  <c:v>0.78879999999999995</c:v>
                </c:pt>
                <c:pt idx="7889">
                  <c:v>0.78890000000000005</c:v>
                </c:pt>
                <c:pt idx="7890">
                  <c:v>0.78900000000000003</c:v>
                </c:pt>
                <c:pt idx="7891">
                  <c:v>0.78909999999999991</c:v>
                </c:pt>
                <c:pt idx="7892">
                  <c:v>0.78920000000000001</c:v>
                </c:pt>
                <c:pt idx="7893">
                  <c:v>0.78930000000000011</c:v>
                </c:pt>
                <c:pt idx="7894">
                  <c:v>0.78939999999999999</c:v>
                </c:pt>
                <c:pt idx="7895">
                  <c:v>0.78949999999999998</c:v>
                </c:pt>
                <c:pt idx="7896">
                  <c:v>0.78959999999999997</c:v>
                </c:pt>
                <c:pt idx="7897">
                  <c:v>0.78969999999999996</c:v>
                </c:pt>
                <c:pt idx="7898">
                  <c:v>0.78980000000000006</c:v>
                </c:pt>
                <c:pt idx="7899">
                  <c:v>0.78989999999999994</c:v>
                </c:pt>
                <c:pt idx="7900">
                  <c:v>0.79</c:v>
                </c:pt>
                <c:pt idx="7901">
                  <c:v>0.79010000000000002</c:v>
                </c:pt>
                <c:pt idx="7902">
                  <c:v>0.79020000000000001</c:v>
                </c:pt>
                <c:pt idx="7903">
                  <c:v>0.7903</c:v>
                </c:pt>
                <c:pt idx="7904">
                  <c:v>0.7904000000000001</c:v>
                </c:pt>
                <c:pt idx="7905">
                  <c:v>0.79049999999999998</c:v>
                </c:pt>
                <c:pt idx="7906">
                  <c:v>0.79059999999999997</c:v>
                </c:pt>
                <c:pt idx="7907">
                  <c:v>0.79069999999999996</c:v>
                </c:pt>
                <c:pt idx="7908">
                  <c:v>0.79079999999999995</c:v>
                </c:pt>
                <c:pt idx="7909">
                  <c:v>0.79090000000000005</c:v>
                </c:pt>
                <c:pt idx="7910">
                  <c:v>0.79099999999999993</c:v>
                </c:pt>
                <c:pt idx="7911">
                  <c:v>0.79110000000000003</c:v>
                </c:pt>
                <c:pt idx="7912">
                  <c:v>0.79120000000000001</c:v>
                </c:pt>
                <c:pt idx="7913">
                  <c:v>0.7913</c:v>
                </c:pt>
                <c:pt idx="7914">
                  <c:v>0.79139999999999999</c:v>
                </c:pt>
                <c:pt idx="7915">
                  <c:v>0.79150000000000009</c:v>
                </c:pt>
                <c:pt idx="7916">
                  <c:v>0.79159999999999997</c:v>
                </c:pt>
                <c:pt idx="7917">
                  <c:v>0.79170000000000007</c:v>
                </c:pt>
                <c:pt idx="7918">
                  <c:v>0.79180000000000006</c:v>
                </c:pt>
                <c:pt idx="7919">
                  <c:v>0.79189999999999994</c:v>
                </c:pt>
                <c:pt idx="7920">
                  <c:v>0.79200000000000004</c:v>
                </c:pt>
                <c:pt idx="7921">
                  <c:v>0.79209999999999992</c:v>
                </c:pt>
                <c:pt idx="7922">
                  <c:v>0.79220000000000002</c:v>
                </c:pt>
                <c:pt idx="7923">
                  <c:v>0.7923</c:v>
                </c:pt>
                <c:pt idx="7924">
                  <c:v>0.79239999999999999</c:v>
                </c:pt>
                <c:pt idx="7925">
                  <c:v>0.79249999999999998</c:v>
                </c:pt>
                <c:pt idx="7926">
                  <c:v>0.79260000000000008</c:v>
                </c:pt>
                <c:pt idx="7927">
                  <c:v>0.79269999999999996</c:v>
                </c:pt>
                <c:pt idx="7928">
                  <c:v>0.79280000000000006</c:v>
                </c:pt>
                <c:pt idx="7929">
                  <c:v>0.79290000000000005</c:v>
                </c:pt>
                <c:pt idx="7930">
                  <c:v>0.79299999999999993</c:v>
                </c:pt>
                <c:pt idx="7931">
                  <c:v>0.79310000000000003</c:v>
                </c:pt>
                <c:pt idx="7932">
                  <c:v>0.79319999999999991</c:v>
                </c:pt>
                <c:pt idx="7933">
                  <c:v>0.79330000000000001</c:v>
                </c:pt>
                <c:pt idx="7934">
                  <c:v>0.79339999999999999</c:v>
                </c:pt>
                <c:pt idx="7935">
                  <c:v>0.79349999999999998</c:v>
                </c:pt>
                <c:pt idx="7936">
                  <c:v>0.79359999999999997</c:v>
                </c:pt>
                <c:pt idx="7937">
                  <c:v>0.79370000000000007</c:v>
                </c:pt>
                <c:pt idx="7938">
                  <c:v>0.79379999999999995</c:v>
                </c:pt>
                <c:pt idx="7939">
                  <c:v>0.79390000000000005</c:v>
                </c:pt>
                <c:pt idx="7940">
                  <c:v>0.79400000000000004</c:v>
                </c:pt>
                <c:pt idx="7941">
                  <c:v>0.79409999999999992</c:v>
                </c:pt>
                <c:pt idx="7942">
                  <c:v>0.79420000000000002</c:v>
                </c:pt>
                <c:pt idx="7943">
                  <c:v>0.79430000000000012</c:v>
                </c:pt>
                <c:pt idx="7944">
                  <c:v>0.7944</c:v>
                </c:pt>
                <c:pt idx="7945">
                  <c:v>0.79449999999999998</c:v>
                </c:pt>
                <c:pt idx="7946">
                  <c:v>0.79459999999999997</c:v>
                </c:pt>
                <c:pt idx="7947">
                  <c:v>0.79469999999999996</c:v>
                </c:pt>
                <c:pt idx="7948">
                  <c:v>0.79480000000000006</c:v>
                </c:pt>
                <c:pt idx="7949">
                  <c:v>0.79489999999999994</c:v>
                </c:pt>
                <c:pt idx="7950">
                  <c:v>0.79500000000000004</c:v>
                </c:pt>
                <c:pt idx="7951">
                  <c:v>0.79510000000000003</c:v>
                </c:pt>
                <c:pt idx="7952">
                  <c:v>0.79519999999999991</c:v>
                </c:pt>
                <c:pt idx="7953">
                  <c:v>0.79530000000000001</c:v>
                </c:pt>
                <c:pt idx="7954">
                  <c:v>0.79540000000000011</c:v>
                </c:pt>
                <c:pt idx="7955">
                  <c:v>0.79549999999999998</c:v>
                </c:pt>
                <c:pt idx="7956">
                  <c:v>0.79559999999999997</c:v>
                </c:pt>
                <c:pt idx="7957">
                  <c:v>0.79569999999999996</c:v>
                </c:pt>
                <c:pt idx="7958">
                  <c:v>0.79579999999999995</c:v>
                </c:pt>
                <c:pt idx="7959">
                  <c:v>0.79590000000000005</c:v>
                </c:pt>
                <c:pt idx="7960">
                  <c:v>0.79599999999999993</c:v>
                </c:pt>
                <c:pt idx="7961">
                  <c:v>0.79610000000000003</c:v>
                </c:pt>
                <c:pt idx="7962">
                  <c:v>0.79620000000000002</c:v>
                </c:pt>
                <c:pt idx="7963">
                  <c:v>0.79630000000000001</c:v>
                </c:pt>
                <c:pt idx="7964">
                  <c:v>0.7964</c:v>
                </c:pt>
                <c:pt idx="7965">
                  <c:v>0.7965000000000001</c:v>
                </c:pt>
                <c:pt idx="7966">
                  <c:v>0.79659999999999997</c:v>
                </c:pt>
                <c:pt idx="7967">
                  <c:v>0.79669999999999996</c:v>
                </c:pt>
                <c:pt idx="7968">
                  <c:v>0.79680000000000006</c:v>
                </c:pt>
                <c:pt idx="7969">
                  <c:v>0.79689999999999994</c:v>
                </c:pt>
                <c:pt idx="7970">
                  <c:v>0.79700000000000004</c:v>
                </c:pt>
                <c:pt idx="7971">
                  <c:v>0.79709999999999992</c:v>
                </c:pt>
                <c:pt idx="7972">
                  <c:v>0.79720000000000002</c:v>
                </c:pt>
                <c:pt idx="7973">
                  <c:v>0.79730000000000001</c:v>
                </c:pt>
                <c:pt idx="7974">
                  <c:v>0.7974</c:v>
                </c:pt>
                <c:pt idx="7975">
                  <c:v>0.79749999999999999</c:v>
                </c:pt>
                <c:pt idx="7976">
                  <c:v>0.79760000000000009</c:v>
                </c:pt>
                <c:pt idx="7977">
                  <c:v>0.79769999999999996</c:v>
                </c:pt>
                <c:pt idx="7978">
                  <c:v>0.79780000000000006</c:v>
                </c:pt>
                <c:pt idx="7979">
                  <c:v>0.79790000000000005</c:v>
                </c:pt>
                <c:pt idx="7980">
                  <c:v>0.79799999999999993</c:v>
                </c:pt>
                <c:pt idx="7981">
                  <c:v>0.79810000000000003</c:v>
                </c:pt>
                <c:pt idx="7982">
                  <c:v>0.79819999999999991</c:v>
                </c:pt>
                <c:pt idx="7983">
                  <c:v>0.79830000000000001</c:v>
                </c:pt>
                <c:pt idx="7984">
                  <c:v>0.7984</c:v>
                </c:pt>
                <c:pt idx="7985">
                  <c:v>0.79849999999999999</c:v>
                </c:pt>
                <c:pt idx="7986">
                  <c:v>0.79859999999999998</c:v>
                </c:pt>
                <c:pt idx="7987">
                  <c:v>0.79870000000000008</c:v>
                </c:pt>
                <c:pt idx="7988">
                  <c:v>0.79879999999999995</c:v>
                </c:pt>
                <c:pt idx="7989">
                  <c:v>0.79890000000000005</c:v>
                </c:pt>
                <c:pt idx="7990">
                  <c:v>0.79900000000000004</c:v>
                </c:pt>
                <c:pt idx="7991">
                  <c:v>0.79909999999999992</c:v>
                </c:pt>
                <c:pt idx="7992">
                  <c:v>0.79920000000000002</c:v>
                </c:pt>
                <c:pt idx="7993">
                  <c:v>0.79930000000000012</c:v>
                </c:pt>
                <c:pt idx="7994">
                  <c:v>0.7994</c:v>
                </c:pt>
                <c:pt idx="7995">
                  <c:v>0.79949999999999999</c:v>
                </c:pt>
                <c:pt idx="7996">
                  <c:v>0.79959999999999998</c:v>
                </c:pt>
                <c:pt idx="7997">
                  <c:v>0.79969999999999997</c:v>
                </c:pt>
                <c:pt idx="7998">
                  <c:v>0.79980000000000007</c:v>
                </c:pt>
                <c:pt idx="7999">
                  <c:v>0.79989999999999994</c:v>
                </c:pt>
                <c:pt idx="8000">
                  <c:v>0.8</c:v>
                </c:pt>
                <c:pt idx="8001">
                  <c:v>0.80010000000000003</c:v>
                </c:pt>
                <c:pt idx="8002">
                  <c:v>0.80019999999999991</c:v>
                </c:pt>
                <c:pt idx="8003">
                  <c:v>0.80030000000000001</c:v>
                </c:pt>
                <c:pt idx="8004">
                  <c:v>0.80040000000000011</c:v>
                </c:pt>
                <c:pt idx="8005">
                  <c:v>0.80049999999999999</c:v>
                </c:pt>
                <c:pt idx="8006">
                  <c:v>0.80059999999999998</c:v>
                </c:pt>
                <c:pt idx="8007">
                  <c:v>0.80069999999999997</c:v>
                </c:pt>
                <c:pt idx="8008">
                  <c:v>0.80079999999999996</c:v>
                </c:pt>
                <c:pt idx="8009">
                  <c:v>0.80090000000000006</c:v>
                </c:pt>
                <c:pt idx="8010">
                  <c:v>0.80099999999999993</c:v>
                </c:pt>
                <c:pt idx="8011">
                  <c:v>0.80110000000000003</c:v>
                </c:pt>
                <c:pt idx="8012">
                  <c:v>0.80120000000000002</c:v>
                </c:pt>
                <c:pt idx="8013">
                  <c:v>0.8012999999999999</c:v>
                </c:pt>
                <c:pt idx="8014">
                  <c:v>0.8014</c:v>
                </c:pt>
                <c:pt idx="8015">
                  <c:v>0.8015000000000001</c:v>
                </c:pt>
                <c:pt idx="8016">
                  <c:v>0.80159999999999998</c:v>
                </c:pt>
                <c:pt idx="8017">
                  <c:v>0.80169999999999997</c:v>
                </c:pt>
                <c:pt idx="8018">
                  <c:v>0.80180000000000007</c:v>
                </c:pt>
                <c:pt idx="8019">
                  <c:v>0.80189999999999995</c:v>
                </c:pt>
                <c:pt idx="8020">
                  <c:v>0.80200000000000005</c:v>
                </c:pt>
                <c:pt idx="8021">
                  <c:v>0.80209999999999992</c:v>
                </c:pt>
                <c:pt idx="8022">
                  <c:v>0.80220000000000002</c:v>
                </c:pt>
                <c:pt idx="8023">
                  <c:v>0.80230000000000001</c:v>
                </c:pt>
                <c:pt idx="8024">
                  <c:v>0.8024</c:v>
                </c:pt>
                <c:pt idx="8025">
                  <c:v>0.80249999999999999</c:v>
                </c:pt>
                <c:pt idx="8026">
                  <c:v>0.80260000000000009</c:v>
                </c:pt>
                <c:pt idx="8027">
                  <c:v>0.80269999999999997</c:v>
                </c:pt>
                <c:pt idx="8028">
                  <c:v>0.80279999999999996</c:v>
                </c:pt>
                <c:pt idx="8029">
                  <c:v>0.80290000000000006</c:v>
                </c:pt>
                <c:pt idx="8030">
                  <c:v>0.80299999999999994</c:v>
                </c:pt>
                <c:pt idx="8031">
                  <c:v>0.80310000000000004</c:v>
                </c:pt>
                <c:pt idx="8032">
                  <c:v>0.80319999999999991</c:v>
                </c:pt>
                <c:pt idx="8033">
                  <c:v>0.80330000000000001</c:v>
                </c:pt>
                <c:pt idx="8034">
                  <c:v>0.8034</c:v>
                </c:pt>
                <c:pt idx="8035">
                  <c:v>0.80349999999999999</c:v>
                </c:pt>
                <c:pt idx="8036">
                  <c:v>0.80359999999999998</c:v>
                </c:pt>
                <c:pt idx="8037">
                  <c:v>0.80370000000000008</c:v>
                </c:pt>
                <c:pt idx="8038">
                  <c:v>0.80379999999999996</c:v>
                </c:pt>
                <c:pt idx="8039">
                  <c:v>0.80390000000000006</c:v>
                </c:pt>
                <c:pt idx="8040">
                  <c:v>0.80400000000000005</c:v>
                </c:pt>
                <c:pt idx="8041">
                  <c:v>0.80409999999999993</c:v>
                </c:pt>
                <c:pt idx="8042">
                  <c:v>0.80420000000000003</c:v>
                </c:pt>
                <c:pt idx="8043">
                  <c:v>0.80430000000000001</c:v>
                </c:pt>
                <c:pt idx="8044">
                  <c:v>0.8044</c:v>
                </c:pt>
                <c:pt idx="8045">
                  <c:v>0.80449999999999999</c:v>
                </c:pt>
                <c:pt idx="8046">
                  <c:v>0.80459999999999998</c:v>
                </c:pt>
                <c:pt idx="8047">
                  <c:v>0.80469999999999997</c:v>
                </c:pt>
                <c:pt idx="8048">
                  <c:v>0.80480000000000007</c:v>
                </c:pt>
                <c:pt idx="8049">
                  <c:v>0.80489999999999995</c:v>
                </c:pt>
                <c:pt idx="8050">
                  <c:v>0.80500000000000005</c:v>
                </c:pt>
                <c:pt idx="8051">
                  <c:v>0.80510000000000004</c:v>
                </c:pt>
                <c:pt idx="8052">
                  <c:v>0.80519999999999992</c:v>
                </c:pt>
                <c:pt idx="8053">
                  <c:v>0.80530000000000002</c:v>
                </c:pt>
                <c:pt idx="8054">
                  <c:v>0.80540000000000012</c:v>
                </c:pt>
                <c:pt idx="8055">
                  <c:v>0.80549999999999999</c:v>
                </c:pt>
                <c:pt idx="8056">
                  <c:v>0.80559999999999998</c:v>
                </c:pt>
                <c:pt idx="8057">
                  <c:v>0.80569999999999997</c:v>
                </c:pt>
                <c:pt idx="8058">
                  <c:v>0.80579999999999996</c:v>
                </c:pt>
                <c:pt idx="8059">
                  <c:v>0.80590000000000006</c:v>
                </c:pt>
                <c:pt idx="8060">
                  <c:v>0.80599999999999994</c:v>
                </c:pt>
                <c:pt idx="8061">
                  <c:v>0.80610000000000004</c:v>
                </c:pt>
                <c:pt idx="8062">
                  <c:v>0.80620000000000003</c:v>
                </c:pt>
                <c:pt idx="8063">
                  <c:v>0.80629999999999991</c:v>
                </c:pt>
                <c:pt idx="8064">
                  <c:v>0.80640000000000001</c:v>
                </c:pt>
                <c:pt idx="8065">
                  <c:v>0.80650000000000011</c:v>
                </c:pt>
                <c:pt idx="8066">
                  <c:v>0.80659999999999998</c:v>
                </c:pt>
                <c:pt idx="8067">
                  <c:v>0.80669999999999997</c:v>
                </c:pt>
                <c:pt idx="8068">
                  <c:v>0.80680000000000007</c:v>
                </c:pt>
                <c:pt idx="8069">
                  <c:v>0.80689999999999995</c:v>
                </c:pt>
                <c:pt idx="8070">
                  <c:v>0.80700000000000005</c:v>
                </c:pt>
                <c:pt idx="8071">
                  <c:v>0.80709999999999993</c:v>
                </c:pt>
                <c:pt idx="8072">
                  <c:v>0.80720000000000003</c:v>
                </c:pt>
                <c:pt idx="8073">
                  <c:v>0.80730000000000002</c:v>
                </c:pt>
                <c:pt idx="8074">
                  <c:v>0.8073999999999999</c:v>
                </c:pt>
                <c:pt idx="8075">
                  <c:v>0.8075</c:v>
                </c:pt>
                <c:pt idx="8076">
                  <c:v>0.8076000000000001</c:v>
                </c:pt>
                <c:pt idx="8077">
                  <c:v>0.80769999999999997</c:v>
                </c:pt>
                <c:pt idx="8078">
                  <c:v>0.80779999999999996</c:v>
                </c:pt>
                <c:pt idx="8079">
                  <c:v>0.80790000000000006</c:v>
                </c:pt>
                <c:pt idx="8080">
                  <c:v>0.80799999999999994</c:v>
                </c:pt>
                <c:pt idx="8081">
                  <c:v>0.80810000000000004</c:v>
                </c:pt>
                <c:pt idx="8082">
                  <c:v>0.80819999999999992</c:v>
                </c:pt>
                <c:pt idx="8083">
                  <c:v>0.80830000000000002</c:v>
                </c:pt>
                <c:pt idx="8084">
                  <c:v>0.80840000000000001</c:v>
                </c:pt>
                <c:pt idx="8085">
                  <c:v>0.8085</c:v>
                </c:pt>
                <c:pt idx="8086">
                  <c:v>0.80859999999999999</c:v>
                </c:pt>
                <c:pt idx="8087">
                  <c:v>0.80870000000000009</c:v>
                </c:pt>
                <c:pt idx="8088">
                  <c:v>0.80879999999999996</c:v>
                </c:pt>
                <c:pt idx="8089">
                  <c:v>0.80889999999999995</c:v>
                </c:pt>
                <c:pt idx="8090">
                  <c:v>0.80900000000000005</c:v>
                </c:pt>
                <c:pt idx="8091">
                  <c:v>0.80909999999999993</c:v>
                </c:pt>
                <c:pt idx="8092">
                  <c:v>0.80920000000000003</c:v>
                </c:pt>
                <c:pt idx="8093">
                  <c:v>0.80930000000000002</c:v>
                </c:pt>
                <c:pt idx="8094">
                  <c:v>0.80940000000000001</c:v>
                </c:pt>
                <c:pt idx="8095">
                  <c:v>0.8095</c:v>
                </c:pt>
                <c:pt idx="8096">
                  <c:v>0.80959999999999999</c:v>
                </c:pt>
                <c:pt idx="8097">
                  <c:v>0.80969999999999998</c:v>
                </c:pt>
                <c:pt idx="8098">
                  <c:v>0.80980000000000008</c:v>
                </c:pt>
                <c:pt idx="8099">
                  <c:v>0.80989999999999995</c:v>
                </c:pt>
                <c:pt idx="8100">
                  <c:v>0.81</c:v>
                </c:pt>
                <c:pt idx="8101">
                  <c:v>0.81010000000000004</c:v>
                </c:pt>
                <c:pt idx="8102">
                  <c:v>0.81019999999999992</c:v>
                </c:pt>
                <c:pt idx="8103">
                  <c:v>0.81030000000000002</c:v>
                </c:pt>
                <c:pt idx="8104">
                  <c:v>0.81040000000000001</c:v>
                </c:pt>
                <c:pt idx="8105">
                  <c:v>0.8105</c:v>
                </c:pt>
                <c:pt idx="8106">
                  <c:v>0.81059999999999999</c:v>
                </c:pt>
                <c:pt idx="8107">
                  <c:v>0.81069999999999998</c:v>
                </c:pt>
                <c:pt idx="8108">
                  <c:v>0.81079999999999997</c:v>
                </c:pt>
                <c:pt idx="8109">
                  <c:v>0.81090000000000007</c:v>
                </c:pt>
                <c:pt idx="8110">
                  <c:v>0.81099999999999994</c:v>
                </c:pt>
                <c:pt idx="8111">
                  <c:v>0.81110000000000004</c:v>
                </c:pt>
                <c:pt idx="8112">
                  <c:v>0.81120000000000003</c:v>
                </c:pt>
                <c:pt idx="8113">
                  <c:v>0.81129999999999991</c:v>
                </c:pt>
                <c:pt idx="8114">
                  <c:v>0.81140000000000001</c:v>
                </c:pt>
                <c:pt idx="8115">
                  <c:v>0.81150000000000011</c:v>
                </c:pt>
                <c:pt idx="8116">
                  <c:v>0.81159999999999999</c:v>
                </c:pt>
                <c:pt idx="8117">
                  <c:v>0.81169999999999998</c:v>
                </c:pt>
                <c:pt idx="8118">
                  <c:v>0.81180000000000008</c:v>
                </c:pt>
                <c:pt idx="8119">
                  <c:v>0.81189999999999996</c:v>
                </c:pt>
                <c:pt idx="8120">
                  <c:v>0.81200000000000006</c:v>
                </c:pt>
                <c:pt idx="8121">
                  <c:v>0.81209999999999993</c:v>
                </c:pt>
                <c:pt idx="8122">
                  <c:v>0.81220000000000003</c:v>
                </c:pt>
                <c:pt idx="8123">
                  <c:v>0.81230000000000002</c:v>
                </c:pt>
                <c:pt idx="8124">
                  <c:v>0.8123999999999999</c:v>
                </c:pt>
                <c:pt idx="8125">
                  <c:v>0.8125</c:v>
                </c:pt>
                <c:pt idx="8126">
                  <c:v>0.8126000000000001</c:v>
                </c:pt>
                <c:pt idx="8127">
                  <c:v>0.81269999999999998</c:v>
                </c:pt>
                <c:pt idx="8128">
                  <c:v>0.81279999999999997</c:v>
                </c:pt>
                <c:pt idx="8129">
                  <c:v>0.81290000000000007</c:v>
                </c:pt>
                <c:pt idx="8130">
                  <c:v>0.81299999999999994</c:v>
                </c:pt>
                <c:pt idx="8131">
                  <c:v>0.81310000000000004</c:v>
                </c:pt>
                <c:pt idx="8132">
                  <c:v>0.81319999999999992</c:v>
                </c:pt>
                <c:pt idx="8133">
                  <c:v>0.81330000000000002</c:v>
                </c:pt>
                <c:pt idx="8134">
                  <c:v>0.81340000000000001</c:v>
                </c:pt>
                <c:pt idx="8135">
                  <c:v>0.81349999999999989</c:v>
                </c:pt>
                <c:pt idx="8136">
                  <c:v>0.81359999999999999</c:v>
                </c:pt>
                <c:pt idx="8137">
                  <c:v>0.81370000000000009</c:v>
                </c:pt>
                <c:pt idx="8138">
                  <c:v>0.81379999999999997</c:v>
                </c:pt>
                <c:pt idx="8139">
                  <c:v>0.81389999999999996</c:v>
                </c:pt>
                <c:pt idx="8140">
                  <c:v>0.81400000000000006</c:v>
                </c:pt>
                <c:pt idx="8141">
                  <c:v>0.81409999999999993</c:v>
                </c:pt>
                <c:pt idx="8142">
                  <c:v>0.81420000000000003</c:v>
                </c:pt>
                <c:pt idx="8143">
                  <c:v>0.81430000000000002</c:v>
                </c:pt>
                <c:pt idx="8144">
                  <c:v>0.81440000000000001</c:v>
                </c:pt>
                <c:pt idx="8145">
                  <c:v>0.8145</c:v>
                </c:pt>
                <c:pt idx="8146">
                  <c:v>0.81459999999999999</c:v>
                </c:pt>
                <c:pt idx="8147">
                  <c:v>0.81469999999999998</c:v>
                </c:pt>
                <c:pt idx="8148">
                  <c:v>0.81480000000000008</c:v>
                </c:pt>
                <c:pt idx="8149">
                  <c:v>0.81489999999999996</c:v>
                </c:pt>
                <c:pt idx="8150">
                  <c:v>0.81499999999999995</c:v>
                </c:pt>
                <c:pt idx="8151">
                  <c:v>0.81510000000000005</c:v>
                </c:pt>
                <c:pt idx="8152">
                  <c:v>0.81519999999999992</c:v>
                </c:pt>
                <c:pt idx="8153">
                  <c:v>0.81530000000000002</c:v>
                </c:pt>
                <c:pt idx="8154">
                  <c:v>0.81540000000000001</c:v>
                </c:pt>
                <c:pt idx="8155">
                  <c:v>0.8155</c:v>
                </c:pt>
                <c:pt idx="8156">
                  <c:v>0.81559999999999999</c:v>
                </c:pt>
                <c:pt idx="8157">
                  <c:v>0.81569999999999998</c:v>
                </c:pt>
                <c:pt idx="8158">
                  <c:v>0.81579999999999997</c:v>
                </c:pt>
                <c:pt idx="8159">
                  <c:v>0.81590000000000007</c:v>
                </c:pt>
                <c:pt idx="8160">
                  <c:v>0.81599999999999995</c:v>
                </c:pt>
                <c:pt idx="8161">
                  <c:v>0.81610000000000005</c:v>
                </c:pt>
                <c:pt idx="8162">
                  <c:v>0.81620000000000004</c:v>
                </c:pt>
                <c:pt idx="8163">
                  <c:v>0.81629999999999991</c:v>
                </c:pt>
                <c:pt idx="8164">
                  <c:v>0.81640000000000001</c:v>
                </c:pt>
                <c:pt idx="8165">
                  <c:v>0.8165</c:v>
                </c:pt>
                <c:pt idx="8166">
                  <c:v>0.81659999999999999</c:v>
                </c:pt>
                <c:pt idx="8167">
                  <c:v>0.81669999999999998</c:v>
                </c:pt>
                <c:pt idx="8168">
                  <c:v>0.81680000000000008</c:v>
                </c:pt>
                <c:pt idx="8169">
                  <c:v>0.81689999999999996</c:v>
                </c:pt>
                <c:pt idx="8170">
                  <c:v>0.81700000000000006</c:v>
                </c:pt>
                <c:pt idx="8171">
                  <c:v>0.81709999999999994</c:v>
                </c:pt>
                <c:pt idx="8172">
                  <c:v>0.81720000000000004</c:v>
                </c:pt>
                <c:pt idx="8173">
                  <c:v>0.81730000000000003</c:v>
                </c:pt>
                <c:pt idx="8174">
                  <c:v>0.8173999999999999</c:v>
                </c:pt>
                <c:pt idx="8175">
                  <c:v>0.8175</c:v>
                </c:pt>
                <c:pt idx="8176">
                  <c:v>0.8176000000000001</c:v>
                </c:pt>
                <c:pt idx="8177">
                  <c:v>0.81769999999999998</c:v>
                </c:pt>
                <c:pt idx="8178">
                  <c:v>0.81779999999999997</c:v>
                </c:pt>
                <c:pt idx="8179">
                  <c:v>0.81790000000000007</c:v>
                </c:pt>
                <c:pt idx="8180">
                  <c:v>0.81799999999999995</c:v>
                </c:pt>
                <c:pt idx="8181">
                  <c:v>0.81810000000000005</c:v>
                </c:pt>
                <c:pt idx="8182">
                  <c:v>0.81819999999999993</c:v>
                </c:pt>
                <c:pt idx="8183">
                  <c:v>0.81830000000000003</c:v>
                </c:pt>
                <c:pt idx="8184">
                  <c:v>0.81840000000000002</c:v>
                </c:pt>
                <c:pt idx="8185">
                  <c:v>0.81849999999999989</c:v>
                </c:pt>
                <c:pt idx="8186">
                  <c:v>0.81859999999999999</c:v>
                </c:pt>
                <c:pt idx="8187">
                  <c:v>0.81870000000000009</c:v>
                </c:pt>
                <c:pt idx="8188">
                  <c:v>0.81879999999999997</c:v>
                </c:pt>
                <c:pt idx="8189">
                  <c:v>0.81889999999999996</c:v>
                </c:pt>
                <c:pt idx="8190">
                  <c:v>0.81900000000000006</c:v>
                </c:pt>
                <c:pt idx="8191">
                  <c:v>0.81909999999999994</c:v>
                </c:pt>
                <c:pt idx="8192">
                  <c:v>0.81920000000000004</c:v>
                </c:pt>
                <c:pt idx="8193">
                  <c:v>0.81930000000000003</c:v>
                </c:pt>
                <c:pt idx="8194">
                  <c:v>0.81940000000000002</c:v>
                </c:pt>
                <c:pt idx="8195">
                  <c:v>0.81950000000000001</c:v>
                </c:pt>
                <c:pt idx="8196">
                  <c:v>0.81959999999999988</c:v>
                </c:pt>
                <c:pt idx="8197">
                  <c:v>0.81969999999999998</c:v>
                </c:pt>
                <c:pt idx="8198">
                  <c:v>0.81980000000000008</c:v>
                </c:pt>
                <c:pt idx="8199">
                  <c:v>0.81989999999999996</c:v>
                </c:pt>
                <c:pt idx="8200">
                  <c:v>0.82</c:v>
                </c:pt>
                <c:pt idx="8201">
                  <c:v>0.82010000000000005</c:v>
                </c:pt>
                <c:pt idx="8202">
                  <c:v>0.82019999999999993</c:v>
                </c:pt>
                <c:pt idx="8203">
                  <c:v>0.82030000000000003</c:v>
                </c:pt>
                <c:pt idx="8204">
                  <c:v>0.82040000000000002</c:v>
                </c:pt>
                <c:pt idx="8205">
                  <c:v>0.82050000000000001</c:v>
                </c:pt>
                <c:pt idx="8206">
                  <c:v>0.8206</c:v>
                </c:pt>
                <c:pt idx="8207">
                  <c:v>0.82069999999999999</c:v>
                </c:pt>
                <c:pt idx="8208">
                  <c:v>0.82079999999999997</c:v>
                </c:pt>
                <c:pt idx="8209">
                  <c:v>0.82090000000000007</c:v>
                </c:pt>
                <c:pt idx="8210">
                  <c:v>0.82099999999999995</c:v>
                </c:pt>
                <c:pt idx="8211">
                  <c:v>0.82109999999999994</c:v>
                </c:pt>
                <c:pt idx="8212">
                  <c:v>0.82120000000000004</c:v>
                </c:pt>
                <c:pt idx="8213">
                  <c:v>0.82129999999999992</c:v>
                </c:pt>
                <c:pt idx="8214">
                  <c:v>0.82140000000000002</c:v>
                </c:pt>
                <c:pt idx="8215">
                  <c:v>0.82150000000000001</c:v>
                </c:pt>
                <c:pt idx="8216">
                  <c:v>0.8216</c:v>
                </c:pt>
                <c:pt idx="8217">
                  <c:v>0.82169999999999999</c:v>
                </c:pt>
                <c:pt idx="8218">
                  <c:v>0.82180000000000009</c:v>
                </c:pt>
                <c:pt idx="8219">
                  <c:v>0.82189999999999996</c:v>
                </c:pt>
                <c:pt idx="8220">
                  <c:v>0.82200000000000006</c:v>
                </c:pt>
                <c:pt idx="8221">
                  <c:v>0.82209999999999994</c:v>
                </c:pt>
                <c:pt idx="8222">
                  <c:v>0.82220000000000004</c:v>
                </c:pt>
                <c:pt idx="8223">
                  <c:v>0.82230000000000003</c:v>
                </c:pt>
                <c:pt idx="8224">
                  <c:v>0.82239999999999991</c:v>
                </c:pt>
                <c:pt idx="8225">
                  <c:v>0.82250000000000001</c:v>
                </c:pt>
                <c:pt idx="8226">
                  <c:v>0.8226</c:v>
                </c:pt>
                <c:pt idx="8227">
                  <c:v>0.82269999999999999</c:v>
                </c:pt>
                <c:pt idx="8228">
                  <c:v>0.82279999999999998</c:v>
                </c:pt>
                <c:pt idx="8229">
                  <c:v>0.82290000000000008</c:v>
                </c:pt>
                <c:pt idx="8230">
                  <c:v>0.82299999999999995</c:v>
                </c:pt>
                <c:pt idx="8231">
                  <c:v>0.82310000000000005</c:v>
                </c:pt>
                <c:pt idx="8232">
                  <c:v>0.82319999999999993</c:v>
                </c:pt>
                <c:pt idx="8233">
                  <c:v>0.82330000000000003</c:v>
                </c:pt>
                <c:pt idx="8234">
                  <c:v>0.82340000000000002</c:v>
                </c:pt>
                <c:pt idx="8235">
                  <c:v>0.8234999999999999</c:v>
                </c:pt>
                <c:pt idx="8236">
                  <c:v>0.8236</c:v>
                </c:pt>
                <c:pt idx="8237">
                  <c:v>0.8237000000000001</c:v>
                </c:pt>
                <c:pt idx="8238">
                  <c:v>0.82379999999999998</c:v>
                </c:pt>
                <c:pt idx="8239">
                  <c:v>0.82389999999999997</c:v>
                </c:pt>
                <c:pt idx="8240">
                  <c:v>0.82400000000000007</c:v>
                </c:pt>
                <c:pt idx="8241">
                  <c:v>0.82409999999999994</c:v>
                </c:pt>
                <c:pt idx="8242">
                  <c:v>0.82420000000000004</c:v>
                </c:pt>
                <c:pt idx="8243">
                  <c:v>0.82430000000000003</c:v>
                </c:pt>
                <c:pt idx="8244">
                  <c:v>0.82440000000000002</c:v>
                </c:pt>
                <c:pt idx="8245">
                  <c:v>0.82450000000000001</c:v>
                </c:pt>
                <c:pt idx="8246">
                  <c:v>0.82459999999999989</c:v>
                </c:pt>
                <c:pt idx="8247">
                  <c:v>0.82469999999999999</c:v>
                </c:pt>
                <c:pt idx="8248">
                  <c:v>0.82480000000000009</c:v>
                </c:pt>
                <c:pt idx="8249">
                  <c:v>0.82489999999999997</c:v>
                </c:pt>
                <c:pt idx="8250">
                  <c:v>0.82499999999999996</c:v>
                </c:pt>
                <c:pt idx="8251">
                  <c:v>0.82510000000000006</c:v>
                </c:pt>
                <c:pt idx="8252">
                  <c:v>0.82519999999999993</c:v>
                </c:pt>
                <c:pt idx="8253">
                  <c:v>0.82530000000000003</c:v>
                </c:pt>
                <c:pt idx="8254">
                  <c:v>0.82540000000000002</c:v>
                </c:pt>
                <c:pt idx="8255">
                  <c:v>0.82550000000000001</c:v>
                </c:pt>
                <c:pt idx="8256">
                  <c:v>0.8256</c:v>
                </c:pt>
                <c:pt idx="8257">
                  <c:v>0.82569999999999988</c:v>
                </c:pt>
                <c:pt idx="8258">
                  <c:v>0.82579999999999998</c:v>
                </c:pt>
                <c:pt idx="8259">
                  <c:v>0.82590000000000008</c:v>
                </c:pt>
                <c:pt idx="8260">
                  <c:v>0.82599999999999996</c:v>
                </c:pt>
                <c:pt idx="8261">
                  <c:v>0.82609999999999995</c:v>
                </c:pt>
                <c:pt idx="8262">
                  <c:v>0.82620000000000005</c:v>
                </c:pt>
                <c:pt idx="8263">
                  <c:v>0.82629999999999992</c:v>
                </c:pt>
                <c:pt idx="8264">
                  <c:v>0.82640000000000002</c:v>
                </c:pt>
                <c:pt idx="8265">
                  <c:v>0.82650000000000001</c:v>
                </c:pt>
                <c:pt idx="8266">
                  <c:v>0.8266</c:v>
                </c:pt>
                <c:pt idx="8267">
                  <c:v>0.82669999999999999</c:v>
                </c:pt>
                <c:pt idx="8268">
                  <c:v>0.82680000000000009</c:v>
                </c:pt>
                <c:pt idx="8269">
                  <c:v>0.82689999999999997</c:v>
                </c:pt>
                <c:pt idx="8270">
                  <c:v>0.82700000000000007</c:v>
                </c:pt>
                <c:pt idx="8271">
                  <c:v>0.82709999999999995</c:v>
                </c:pt>
                <c:pt idx="8272">
                  <c:v>0.82719999999999994</c:v>
                </c:pt>
                <c:pt idx="8273">
                  <c:v>0.82730000000000004</c:v>
                </c:pt>
                <c:pt idx="8274">
                  <c:v>0.82739999999999991</c:v>
                </c:pt>
                <c:pt idx="8275">
                  <c:v>0.82750000000000001</c:v>
                </c:pt>
                <c:pt idx="8276">
                  <c:v>0.8276</c:v>
                </c:pt>
                <c:pt idx="8277">
                  <c:v>0.82769999999999999</c:v>
                </c:pt>
                <c:pt idx="8278">
                  <c:v>0.82779999999999998</c:v>
                </c:pt>
                <c:pt idx="8279">
                  <c:v>0.82790000000000008</c:v>
                </c:pt>
                <c:pt idx="8280">
                  <c:v>0.82799999999999996</c:v>
                </c:pt>
                <c:pt idx="8281">
                  <c:v>0.82810000000000006</c:v>
                </c:pt>
                <c:pt idx="8282">
                  <c:v>0.82819999999999994</c:v>
                </c:pt>
                <c:pt idx="8283">
                  <c:v>0.82830000000000004</c:v>
                </c:pt>
                <c:pt idx="8284">
                  <c:v>0.82840000000000003</c:v>
                </c:pt>
                <c:pt idx="8285">
                  <c:v>0.8284999999999999</c:v>
                </c:pt>
                <c:pt idx="8286">
                  <c:v>0.8286</c:v>
                </c:pt>
                <c:pt idx="8287">
                  <c:v>0.82869999999999999</c:v>
                </c:pt>
                <c:pt idx="8288">
                  <c:v>0.82879999999999998</c:v>
                </c:pt>
                <c:pt idx="8289">
                  <c:v>0.82889999999999997</c:v>
                </c:pt>
                <c:pt idx="8290">
                  <c:v>0.82900000000000007</c:v>
                </c:pt>
                <c:pt idx="8291">
                  <c:v>0.82909999999999995</c:v>
                </c:pt>
                <c:pt idx="8292">
                  <c:v>0.82920000000000005</c:v>
                </c:pt>
                <c:pt idx="8293">
                  <c:v>0.82930000000000004</c:v>
                </c:pt>
                <c:pt idx="8294">
                  <c:v>0.82940000000000003</c:v>
                </c:pt>
                <c:pt idx="8295">
                  <c:v>0.82950000000000002</c:v>
                </c:pt>
                <c:pt idx="8296">
                  <c:v>0.82959999999999989</c:v>
                </c:pt>
                <c:pt idx="8297">
                  <c:v>0.82969999999999999</c:v>
                </c:pt>
                <c:pt idx="8298">
                  <c:v>0.82980000000000009</c:v>
                </c:pt>
                <c:pt idx="8299">
                  <c:v>0.82989999999999997</c:v>
                </c:pt>
                <c:pt idx="8300">
                  <c:v>0.83</c:v>
                </c:pt>
                <c:pt idx="8301">
                  <c:v>0.83010000000000006</c:v>
                </c:pt>
                <c:pt idx="8302">
                  <c:v>0.83019999999999994</c:v>
                </c:pt>
                <c:pt idx="8303">
                  <c:v>0.83030000000000004</c:v>
                </c:pt>
                <c:pt idx="8304">
                  <c:v>0.83040000000000003</c:v>
                </c:pt>
                <c:pt idx="8305">
                  <c:v>0.83050000000000002</c:v>
                </c:pt>
                <c:pt idx="8306">
                  <c:v>0.8306</c:v>
                </c:pt>
                <c:pt idx="8307">
                  <c:v>0.83069999999999988</c:v>
                </c:pt>
                <c:pt idx="8308">
                  <c:v>0.83079999999999998</c:v>
                </c:pt>
                <c:pt idx="8309">
                  <c:v>0.83090000000000008</c:v>
                </c:pt>
                <c:pt idx="8310">
                  <c:v>0.83099999999999996</c:v>
                </c:pt>
                <c:pt idx="8311">
                  <c:v>0.83109999999999995</c:v>
                </c:pt>
                <c:pt idx="8312">
                  <c:v>0.83120000000000005</c:v>
                </c:pt>
                <c:pt idx="8313">
                  <c:v>0.83129999999999993</c:v>
                </c:pt>
                <c:pt idx="8314">
                  <c:v>0.83140000000000003</c:v>
                </c:pt>
                <c:pt idx="8315">
                  <c:v>0.83150000000000002</c:v>
                </c:pt>
                <c:pt idx="8316">
                  <c:v>0.83160000000000001</c:v>
                </c:pt>
                <c:pt idx="8317">
                  <c:v>0.83169999999999999</c:v>
                </c:pt>
                <c:pt idx="8318">
                  <c:v>0.83180000000000009</c:v>
                </c:pt>
                <c:pt idx="8319">
                  <c:v>0.83189999999999997</c:v>
                </c:pt>
                <c:pt idx="8320">
                  <c:v>0.83200000000000007</c:v>
                </c:pt>
                <c:pt idx="8321">
                  <c:v>0.83209999999999995</c:v>
                </c:pt>
                <c:pt idx="8322">
                  <c:v>0.83219999999999994</c:v>
                </c:pt>
                <c:pt idx="8323">
                  <c:v>0.83230000000000004</c:v>
                </c:pt>
                <c:pt idx="8324">
                  <c:v>0.83239999999999992</c:v>
                </c:pt>
                <c:pt idx="8325">
                  <c:v>0.83250000000000002</c:v>
                </c:pt>
                <c:pt idx="8326">
                  <c:v>0.83260000000000001</c:v>
                </c:pt>
                <c:pt idx="8327">
                  <c:v>0.8327</c:v>
                </c:pt>
                <c:pt idx="8328">
                  <c:v>0.83279999999999998</c:v>
                </c:pt>
                <c:pt idx="8329">
                  <c:v>0.83290000000000008</c:v>
                </c:pt>
                <c:pt idx="8330">
                  <c:v>0.83299999999999996</c:v>
                </c:pt>
                <c:pt idx="8331">
                  <c:v>0.83310000000000006</c:v>
                </c:pt>
                <c:pt idx="8332">
                  <c:v>0.83319999999999994</c:v>
                </c:pt>
                <c:pt idx="8333">
                  <c:v>0.83329999999999993</c:v>
                </c:pt>
                <c:pt idx="8334">
                  <c:v>0.83340000000000003</c:v>
                </c:pt>
                <c:pt idx="8335">
                  <c:v>0.83349999999999991</c:v>
                </c:pt>
                <c:pt idx="8336">
                  <c:v>0.83360000000000001</c:v>
                </c:pt>
                <c:pt idx="8337">
                  <c:v>0.8337</c:v>
                </c:pt>
                <c:pt idx="8338">
                  <c:v>0.83379999999999999</c:v>
                </c:pt>
                <c:pt idx="8339">
                  <c:v>0.83389999999999997</c:v>
                </c:pt>
                <c:pt idx="8340">
                  <c:v>0.83400000000000007</c:v>
                </c:pt>
                <c:pt idx="8341">
                  <c:v>0.83409999999999995</c:v>
                </c:pt>
                <c:pt idx="8342">
                  <c:v>0.83420000000000005</c:v>
                </c:pt>
                <c:pt idx="8343">
                  <c:v>0.83430000000000004</c:v>
                </c:pt>
                <c:pt idx="8344">
                  <c:v>0.83440000000000003</c:v>
                </c:pt>
                <c:pt idx="8345">
                  <c:v>0.83450000000000002</c:v>
                </c:pt>
                <c:pt idx="8346">
                  <c:v>0.8345999999999999</c:v>
                </c:pt>
                <c:pt idx="8347">
                  <c:v>0.8347</c:v>
                </c:pt>
                <c:pt idx="8348">
                  <c:v>0.83479999999999999</c:v>
                </c:pt>
                <c:pt idx="8349">
                  <c:v>0.83489999999999998</c:v>
                </c:pt>
                <c:pt idx="8350">
                  <c:v>0.83499999999999996</c:v>
                </c:pt>
                <c:pt idx="8351">
                  <c:v>0.83510000000000006</c:v>
                </c:pt>
                <c:pt idx="8352">
                  <c:v>0.83519999999999994</c:v>
                </c:pt>
                <c:pt idx="8353">
                  <c:v>0.83530000000000004</c:v>
                </c:pt>
                <c:pt idx="8354">
                  <c:v>0.83540000000000003</c:v>
                </c:pt>
                <c:pt idx="8355">
                  <c:v>0.83550000000000002</c:v>
                </c:pt>
                <c:pt idx="8356">
                  <c:v>0.83560000000000001</c:v>
                </c:pt>
                <c:pt idx="8357">
                  <c:v>0.83569999999999989</c:v>
                </c:pt>
                <c:pt idx="8358">
                  <c:v>0.83579999999999999</c:v>
                </c:pt>
                <c:pt idx="8359">
                  <c:v>0.83590000000000009</c:v>
                </c:pt>
                <c:pt idx="8360">
                  <c:v>0.83599999999999997</c:v>
                </c:pt>
                <c:pt idx="8361">
                  <c:v>0.83609999999999995</c:v>
                </c:pt>
                <c:pt idx="8362">
                  <c:v>0.83620000000000005</c:v>
                </c:pt>
                <c:pt idx="8363">
                  <c:v>0.83629999999999993</c:v>
                </c:pt>
                <c:pt idx="8364">
                  <c:v>0.83640000000000003</c:v>
                </c:pt>
                <c:pt idx="8365">
                  <c:v>0.83650000000000002</c:v>
                </c:pt>
                <c:pt idx="8366">
                  <c:v>0.83660000000000001</c:v>
                </c:pt>
                <c:pt idx="8367">
                  <c:v>0.8367</c:v>
                </c:pt>
                <c:pt idx="8368">
                  <c:v>0.8368000000000001</c:v>
                </c:pt>
                <c:pt idx="8369">
                  <c:v>0.83689999999999998</c:v>
                </c:pt>
                <c:pt idx="8370">
                  <c:v>0.83700000000000008</c:v>
                </c:pt>
                <c:pt idx="8371">
                  <c:v>0.83709999999999996</c:v>
                </c:pt>
                <c:pt idx="8372">
                  <c:v>0.83719999999999994</c:v>
                </c:pt>
                <c:pt idx="8373">
                  <c:v>0.83730000000000004</c:v>
                </c:pt>
                <c:pt idx="8374">
                  <c:v>0.83739999999999992</c:v>
                </c:pt>
                <c:pt idx="8375">
                  <c:v>0.83750000000000002</c:v>
                </c:pt>
                <c:pt idx="8376">
                  <c:v>0.83760000000000001</c:v>
                </c:pt>
                <c:pt idx="8377">
                  <c:v>0.8377</c:v>
                </c:pt>
                <c:pt idx="8378">
                  <c:v>0.83779999999999999</c:v>
                </c:pt>
                <c:pt idx="8379">
                  <c:v>0.83790000000000009</c:v>
                </c:pt>
                <c:pt idx="8380">
                  <c:v>0.83799999999999997</c:v>
                </c:pt>
                <c:pt idx="8381">
                  <c:v>0.83810000000000007</c:v>
                </c:pt>
                <c:pt idx="8382">
                  <c:v>0.83819999999999995</c:v>
                </c:pt>
                <c:pt idx="8383">
                  <c:v>0.83829999999999993</c:v>
                </c:pt>
                <c:pt idx="8384">
                  <c:v>0.83840000000000003</c:v>
                </c:pt>
                <c:pt idx="8385">
                  <c:v>0.83849999999999991</c:v>
                </c:pt>
                <c:pt idx="8386">
                  <c:v>0.83860000000000001</c:v>
                </c:pt>
                <c:pt idx="8387">
                  <c:v>0.8387</c:v>
                </c:pt>
                <c:pt idx="8388">
                  <c:v>0.83879999999999999</c:v>
                </c:pt>
                <c:pt idx="8389">
                  <c:v>0.83889999999999998</c:v>
                </c:pt>
                <c:pt idx="8390">
                  <c:v>0.83900000000000008</c:v>
                </c:pt>
                <c:pt idx="8391">
                  <c:v>0.83909999999999996</c:v>
                </c:pt>
                <c:pt idx="8392">
                  <c:v>0.83920000000000006</c:v>
                </c:pt>
                <c:pt idx="8393">
                  <c:v>0.83930000000000005</c:v>
                </c:pt>
                <c:pt idx="8394">
                  <c:v>0.83939999999999992</c:v>
                </c:pt>
                <c:pt idx="8395">
                  <c:v>0.83950000000000002</c:v>
                </c:pt>
                <c:pt idx="8396">
                  <c:v>0.8395999999999999</c:v>
                </c:pt>
                <c:pt idx="8397">
                  <c:v>0.8397</c:v>
                </c:pt>
                <c:pt idx="8398">
                  <c:v>0.83979999999999999</c:v>
                </c:pt>
                <c:pt idx="8399">
                  <c:v>0.83989999999999998</c:v>
                </c:pt>
                <c:pt idx="8400">
                  <c:v>0.84</c:v>
                </c:pt>
                <c:pt idx="8401">
                  <c:v>0.84010000000000007</c:v>
                </c:pt>
                <c:pt idx="8402">
                  <c:v>0.84019999999999995</c:v>
                </c:pt>
                <c:pt idx="8403">
                  <c:v>0.84030000000000005</c:v>
                </c:pt>
                <c:pt idx="8404">
                  <c:v>0.84040000000000004</c:v>
                </c:pt>
                <c:pt idx="8405">
                  <c:v>0.84050000000000002</c:v>
                </c:pt>
                <c:pt idx="8406">
                  <c:v>0.84060000000000001</c:v>
                </c:pt>
                <c:pt idx="8407">
                  <c:v>0.84069999999999989</c:v>
                </c:pt>
                <c:pt idx="8408">
                  <c:v>0.84079999999999999</c:v>
                </c:pt>
                <c:pt idx="8409">
                  <c:v>0.84089999999999998</c:v>
                </c:pt>
                <c:pt idx="8410">
                  <c:v>0.84099999999999997</c:v>
                </c:pt>
                <c:pt idx="8411">
                  <c:v>0.84109999999999996</c:v>
                </c:pt>
                <c:pt idx="8412">
                  <c:v>0.84120000000000006</c:v>
                </c:pt>
                <c:pt idx="8413">
                  <c:v>0.84129999999999994</c:v>
                </c:pt>
                <c:pt idx="8414">
                  <c:v>0.84140000000000004</c:v>
                </c:pt>
                <c:pt idx="8415">
                  <c:v>0.84150000000000003</c:v>
                </c:pt>
                <c:pt idx="8416">
                  <c:v>0.84160000000000001</c:v>
                </c:pt>
                <c:pt idx="8417">
                  <c:v>0.8417</c:v>
                </c:pt>
                <c:pt idx="8418">
                  <c:v>0.8418000000000001</c:v>
                </c:pt>
                <c:pt idx="8419">
                  <c:v>0.84189999999999998</c:v>
                </c:pt>
                <c:pt idx="8420">
                  <c:v>0.84200000000000008</c:v>
                </c:pt>
                <c:pt idx="8421">
                  <c:v>0.84209999999999996</c:v>
                </c:pt>
                <c:pt idx="8422">
                  <c:v>0.84219999999999995</c:v>
                </c:pt>
                <c:pt idx="8423">
                  <c:v>0.84230000000000005</c:v>
                </c:pt>
                <c:pt idx="8424">
                  <c:v>0.84239999999999993</c:v>
                </c:pt>
                <c:pt idx="8425">
                  <c:v>0.84250000000000003</c:v>
                </c:pt>
                <c:pt idx="8426">
                  <c:v>0.84260000000000002</c:v>
                </c:pt>
                <c:pt idx="8427">
                  <c:v>0.8427</c:v>
                </c:pt>
                <c:pt idx="8428">
                  <c:v>0.84279999999999999</c:v>
                </c:pt>
                <c:pt idx="8429">
                  <c:v>0.84290000000000009</c:v>
                </c:pt>
                <c:pt idx="8430">
                  <c:v>0.84299999999999997</c:v>
                </c:pt>
                <c:pt idx="8431">
                  <c:v>0.84310000000000007</c:v>
                </c:pt>
                <c:pt idx="8432">
                  <c:v>0.84319999999999995</c:v>
                </c:pt>
                <c:pt idx="8433">
                  <c:v>0.84329999999999994</c:v>
                </c:pt>
                <c:pt idx="8434">
                  <c:v>0.84340000000000004</c:v>
                </c:pt>
                <c:pt idx="8435">
                  <c:v>0.84349999999999992</c:v>
                </c:pt>
                <c:pt idx="8436">
                  <c:v>0.84360000000000002</c:v>
                </c:pt>
                <c:pt idx="8437">
                  <c:v>0.84370000000000001</c:v>
                </c:pt>
                <c:pt idx="8438">
                  <c:v>0.84379999999999999</c:v>
                </c:pt>
                <c:pt idx="8439">
                  <c:v>0.84389999999999998</c:v>
                </c:pt>
                <c:pt idx="8440">
                  <c:v>0.84400000000000008</c:v>
                </c:pt>
                <c:pt idx="8441">
                  <c:v>0.84409999999999996</c:v>
                </c:pt>
                <c:pt idx="8442">
                  <c:v>0.84420000000000006</c:v>
                </c:pt>
                <c:pt idx="8443">
                  <c:v>0.84430000000000005</c:v>
                </c:pt>
                <c:pt idx="8444">
                  <c:v>0.84439999999999993</c:v>
                </c:pt>
                <c:pt idx="8445">
                  <c:v>0.84450000000000003</c:v>
                </c:pt>
                <c:pt idx="8446">
                  <c:v>0.84459999999999991</c:v>
                </c:pt>
                <c:pt idx="8447">
                  <c:v>0.84470000000000001</c:v>
                </c:pt>
                <c:pt idx="8448">
                  <c:v>0.8448</c:v>
                </c:pt>
                <c:pt idx="8449">
                  <c:v>0.84489999999999998</c:v>
                </c:pt>
                <c:pt idx="8450">
                  <c:v>0.84499999999999997</c:v>
                </c:pt>
                <c:pt idx="8451">
                  <c:v>0.84510000000000007</c:v>
                </c:pt>
                <c:pt idx="8452">
                  <c:v>0.84519999999999995</c:v>
                </c:pt>
                <c:pt idx="8453">
                  <c:v>0.84530000000000005</c:v>
                </c:pt>
                <c:pt idx="8454">
                  <c:v>0.84540000000000004</c:v>
                </c:pt>
                <c:pt idx="8455">
                  <c:v>0.84549999999999992</c:v>
                </c:pt>
                <c:pt idx="8456">
                  <c:v>0.84560000000000002</c:v>
                </c:pt>
                <c:pt idx="8457">
                  <c:v>0.8456999999999999</c:v>
                </c:pt>
                <c:pt idx="8458">
                  <c:v>0.8458</c:v>
                </c:pt>
                <c:pt idx="8459">
                  <c:v>0.84589999999999999</c:v>
                </c:pt>
                <c:pt idx="8460">
                  <c:v>0.84599999999999997</c:v>
                </c:pt>
                <c:pt idx="8461">
                  <c:v>0.84609999999999996</c:v>
                </c:pt>
                <c:pt idx="8462">
                  <c:v>0.84620000000000006</c:v>
                </c:pt>
                <c:pt idx="8463">
                  <c:v>0.84629999999999994</c:v>
                </c:pt>
                <c:pt idx="8464">
                  <c:v>0.84640000000000004</c:v>
                </c:pt>
                <c:pt idx="8465">
                  <c:v>0.84650000000000003</c:v>
                </c:pt>
                <c:pt idx="8466">
                  <c:v>0.84660000000000002</c:v>
                </c:pt>
                <c:pt idx="8467">
                  <c:v>0.84670000000000001</c:v>
                </c:pt>
                <c:pt idx="8468">
                  <c:v>0.84680000000000011</c:v>
                </c:pt>
                <c:pt idx="8469">
                  <c:v>0.84689999999999999</c:v>
                </c:pt>
                <c:pt idx="8470">
                  <c:v>0.84699999999999998</c:v>
                </c:pt>
                <c:pt idx="8471">
                  <c:v>0.84709999999999996</c:v>
                </c:pt>
                <c:pt idx="8472">
                  <c:v>0.84719999999999995</c:v>
                </c:pt>
                <c:pt idx="8473">
                  <c:v>0.84730000000000005</c:v>
                </c:pt>
                <c:pt idx="8474">
                  <c:v>0.84739999999999993</c:v>
                </c:pt>
                <c:pt idx="8475">
                  <c:v>0.84750000000000003</c:v>
                </c:pt>
                <c:pt idx="8476">
                  <c:v>0.84760000000000002</c:v>
                </c:pt>
                <c:pt idx="8477">
                  <c:v>0.84770000000000001</c:v>
                </c:pt>
                <c:pt idx="8478">
                  <c:v>0.8478</c:v>
                </c:pt>
                <c:pt idx="8479">
                  <c:v>0.8479000000000001</c:v>
                </c:pt>
                <c:pt idx="8480">
                  <c:v>0.84799999999999998</c:v>
                </c:pt>
                <c:pt idx="8481">
                  <c:v>0.84810000000000008</c:v>
                </c:pt>
                <c:pt idx="8482">
                  <c:v>0.84819999999999995</c:v>
                </c:pt>
                <c:pt idx="8483">
                  <c:v>0.84829999999999994</c:v>
                </c:pt>
                <c:pt idx="8484">
                  <c:v>0.84840000000000004</c:v>
                </c:pt>
                <c:pt idx="8485">
                  <c:v>0.84849999999999992</c:v>
                </c:pt>
                <c:pt idx="8486">
                  <c:v>0.84860000000000002</c:v>
                </c:pt>
                <c:pt idx="8487">
                  <c:v>0.84870000000000001</c:v>
                </c:pt>
                <c:pt idx="8488">
                  <c:v>0.8488</c:v>
                </c:pt>
                <c:pt idx="8489">
                  <c:v>0.84889999999999999</c:v>
                </c:pt>
                <c:pt idx="8490">
                  <c:v>0.84900000000000009</c:v>
                </c:pt>
                <c:pt idx="8491">
                  <c:v>0.84909999999999997</c:v>
                </c:pt>
                <c:pt idx="8492">
                  <c:v>0.84920000000000007</c:v>
                </c:pt>
                <c:pt idx="8493">
                  <c:v>0.84930000000000005</c:v>
                </c:pt>
                <c:pt idx="8494">
                  <c:v>0.84939999999999993</c:v>
                </c:pt>
                <c:pt idx="8495">
                  <c:v>0.84950000000000003</c:v>
                </c:pt>
                <c:pt idx="8496">
                  <c:v>0.84959999999999991</c:v>
                </c:pt>
                <c:pt idx="8497">
                  <c:v>0.84970000000000001</c:v>
                </c:pt>
                <c:pt idx="8498">
                  <c:v>0.8498</c:v>
                </c:pt>
                <c:pt idx="8499">
                  <c:v>0.84989999999999999</c:v>
                </c:pt>
                <c:pt idx="8500">
                  <c:v>0.85</c:v>
                </c:pt>
                <c:pt idx="8501">
                  <c:v>0.85010000000000008</c:v>
                </c:pt>
                <c:pt idx="8502">
                  <c:v>0.85019999999999996</c:v>
                </c:pt>
                <c:pt idx="8503">
                  <c:v>0.85030000000000006</c:v>
                </c:pt>
                <c:pt idx="8504">
                  <c:v>0.85040000000000004</c:v>
                </c:pt>
                <c:pt idx="8505">
                  <c:v>0.85049999999999992</c:v>
                </c:pt>
                <c:pt idx="8506">
                  <c:v>0.85060000000000002</c:v>
                </c:pt>
                <c:pt idx="8507">
                  <c:v>0.8506999999999999</c:v>
                </c:pt>
                <c:pt idx="8508">
                  <c:v>0.8508</c:v>
                </c:pt>
                <c:pt idx="8509">
                  <c:v>0.85089999999999999</c:v>
                </c:pt>
                <c:pt idx="8510">
                  <c:v>0.85099999999999998</c:v>
                </c:pt>
                <c:pt idx="8511">
                  <c:v>0.85109999999999997</c:v>
                </c:pt>
                <c:pt idx="8512">
                  <c:v>0.85120000000000007</c:v>
                </c:pt>
                <c:pt idx="8513">
                  <c:v>0.85129999999999995</c:v>
                </c:pt>
                <c:pt idx="8514">
                  <c:v>0.85140000000000005</c:v>
                </c:pt>
                <c:pt idx="8515">
                  <c:v>0.85150000000000003</c:v>
                </c:pt>
                <c:pt idx="8516">
                  <c:v>0.85159999999999991</c:v>
                </c:pt>
                <c:pt idx="8517">
                  <c:v>0.85170000000000001</c:v>
                </c:pt>
                <c:pt idx="8518">
                  <c:v>0.85180000000000011</c:v>
                </c:pt>
                <c:pt idx="8519">
                  <c:v>0.85189999999999999</c:v>
                </c:pt>
                <c:pt idx="8520">
                  <c:v>0.85199999999999998</c:v>
                </c:pt>
                <c:pt idx="8521">
                  <c:v>0.85209999999999997</c:v>
                </c:pt>
                <c:pt idx="8522">
                  <c:v>0.85219999999999996</c:v>
                </c:pt>
                <c:pt idx="8523">
                  <c:v>0.85230000000000006</c:v>
                </c:pt>
                <c:pt idx="8524">
                  <c:v>0.85239999999999994</c:v>
                </c:pt>
                <c:pt idx="8525">
                  <c:v>0.85250000000000004</c:v>
                </c:pt>
                <c:pt idx="8526">
                  <c:v>0.85260000000000002</c:v>
                </c:pt>
                <c:pt idx="8527">
                  <c:v>0.85270000000000001</c:v>
                </c:pt>
                <c:pt idx="8528">
                  <c:v>0.8528</c:v>
                </c:pt>
                <c:pt idx="8529">
                  <c:v>0.8529000000000001</c:v>
                </c:pt>
                <c:pt idx="8530">
                  <c:v>0.85299999999999998</c:v>
                </c:pt>
                <c:pt idx="8531">
                  <c:v>0.85309999999999997</c:v>
                </c:pt>
                <c:pt idx="8532">
                  <c:v>0.85319999999999996</c:v>
                </c:pt>
                <c:pt idx="8533">
                  <c:v>0.85329999999999995</c:v>
                </c:pt>
                <c:pt idx="8534">
                  <c:v>0.85340000000000005</c:v>
                </c:pt>
                <c:pt idx="8535">
                  <c:v>0.85349999999999993</c:v>
                </c:pt>
                <c:pt idx="8536">
                  <c:v>0.85360000000000003</c:v>
                </c:pt>
                <c:pt idx="8537">
                  <c:v>0.85370000000000001</c:v>
                </c:pt>
                <c:pt idx="8538">
                  <c:v>0.8538</c:v>
                </c:pt>
                <c:pt idx="8539">
                  <c:v>0.85389999999999999</c:v>
                </c:pt>
                <c:pt idx="8540">
                  <c:v>0.85400000000000009</c:v>
                </c:pt>
                <c:pt idx="8541">
                  <c:v>0.85409999999999997</c:v>
                </c:pt>
                <c:pt idx="8542">
                  <c:v>0.85420000000000007</c:v>
                </c:pt>
                <c:pt idx="8543">
                  <c:v>0.85430000000000006</c:v>
                </c:pt>
                <c:pt idx="8544">
                  <c:v>0.85439999999999994</c:v>
                </c:pt>
                <c:pt idx="8545">
                  <c:v>0.85450000000000004</c:v>
                </c:pt>
                <c:pt idx="8546">
                  <c:v>0.85459999999999992</c:v>
                </c:pt>
                <c:pt idx="8547">
                  <c:v>0.85470000000000002</c:v>
                </c:pt>
                <c:pt idx="8548">
                  <c:v>0.8548</c:v>
                </c:pt>
                <c:pt idx="8549">
                  <c:v>0.85489999999999999</c:v>
                </c:pt>
                <c:pt idx="8550">
                  <c:v>0.85499999999999998</c:v>
                </c:pt>
                <c:pt idx="8551">
                  <c:v>0.85510000000000008</c:v>
                </c:pt>
                <c:pt idx="8552">
                  <c:v>0.85519999999999996</c:v>
                </c:pt>
                <c:pt idx="8553">
                  <c:v>0.85530000000000006</c:v>
                </c:pt>
                <c:pt idx="8554">
                  <c:v>0.85540000000000005</c:v>
                </c:pt>
                <c:pt idx="8555">
                  <c:v>0.85549999999999993</c:v>
                </c:pt>
                <c:pt idx="8556">
                  <c:v>0.85560000000000003</c:v>
                </c:pt>
                <c:pt idx="8557">
                  <c:v>0.85569999999999991</c:v>
                </c:pt>
                <c:pt idx="8558">
                  <c:v>0.85580000000000001</c:v>
                </c:pt>
                <c:pt idx="8559">
                  <c:v>0.85589999999999999</c:v>
                </c:pt>
                <c:pt idx="8560">
                  <c:v>0.85599999999999998</c:v>
                </c:pt>
                <c:pt idx="8561">
                  <c:v>0.85609999999999997</c:v>
                </c:pt>
                <c:pt idx="8562">
                  <c:v>0.85620000000000007</c:v>
                </c:pt>
                <c:pt idx="8563">
                  <c:v>0.85629999999999995</c:v>
                </c:pt>
                <c:pt idx="8564">
                  <c:v>0.85640000000000005</c:v>
                </c:pt>
                <c:pt idx="8565">
                  <c:v>0.85650000000000004</c:v>
                </c:pt>
                <c:pt idx="8566">
                  <c:v>0.85659999999999992</c:v>
                </c:pt>
                <c:pt idx="8567">
                  <c:v>0.85670000000000002</c:v>
                </c:pt>
                <c:pt idx="8568">
                  <c:v>0.85680000000000012</c:v>
                </c:pt>
                <c:pt idx="8569">
                  <c:v>0.8569</c:v>
                </c:pt>
                <c:pt idx="8570">
                  <c:v>0.85699999999999998</c:v>
                </c:pt>
                <c:pt idx="8571">
                  <c:v>0.85709999999999997</c:v>
                </c:pt>
                <c:pt idx="8572">
                  <c:v>0.85719999999999996</c:v>
                </c:pt>
                <c:pt idx="8573">
                  <c:v>0.85730000000000006</c:v>
                </c:pt>
                <c:pt idx="8574">
                  <c:v>0.85739999999999994</c:v>
                </c:pt>
                <c:pt idx="8575">
                  <c:v>0.85750000000000004</c:v>
                </c:pt>
                <c:pt idx="8576">
                  <c:v>0.85760000000000003</c:v>
                </c:pt>
                <c:pt idx="8577">
                  <c:v>0.85769999999999991</c:v>
                </c:pt>
                <c:pt idx="8578">
                  <c:v>0.85780000000000001</c:v>
                </c:pt>
                <c:pt idx="8579">
                  <c:v>0.85790000000000011</c:v>
                </c:pt>
                <c:pt idx="8580">
                  <c:v>0.85799999999999998</c:v>
                </c:pt>
                <c:pt idx="8581">
                  <c:v>0.85809999999999997</c:v>
                </c:pt>
                <c:pt idx="8582">
                  <c:v>0.85819999999999996</c:v>
                </c:pt>
                <c:pt idx="8583">
                  <c:v>0.85829999999999995</c:v>
                </c:pt>
                <c:pt idx="8584">
                  <c:v>0.85840000000000005</c:v>
                </c:pt>
                <c:pt idx="8585">
                  <c:v>0.85849999999999993</c:v>
                </c:pt>
                <c:pt idx="8586">
                  <c:v>0.85860000000000003</c:v>
                </c:pt>
                <c:pt idx="8587">
                  <c:v>0.85870000000000002</c:v>
                </c:pt>
                <c:pt idx="8588">
                  <c:v>0.85880000000000001</c:v>
                </c:pt>
                <c:pt idx="8589">
                  <c:v>0.8589</c:v>
                </c:pt>
                <c:pt idx="8590">
                  <c:v>0.8590000000000001</c:v>
                </c:pt>
                <c:pt idx="8591">
                  <c:v>0.85909999999999997</c:v>
                </c:pt>
                <c:pt idx="8592">
                  <c:v>0.85919999999999996</c:v>
                </c:pt>
                <c:pt idx="8593">
                  <c:v>0.85930000000000006</c:v>
                </c:pt>
                <c:pt idx="8594">
                  <c:v>0.85939999999999994</c:v>
                </c:pt>
                <c:pt idx="8595">
                  <c:v>0.85950000000000004</c:v>
                </c:pt>
                <c:pt idx="8596">
                  <c:v>0.85959999999999992</c:v>
                </c:pt>
                <c:pt idx="8597">
                  <c:v>0.85970000000000002</c:v>
                </c:pt>
                <c:pt idx="8598">
                  <c:v>0.85980000000000001</c:v>
                </c:pt>
                <c:pt idx="8599">
                  <c:v>0.8599</c:v>
                </c:pt>
                <c:pt idx="8600">
                  <c:v>0.86</c:v>
                </c:pt>
                <c:pt idx="8601">
                  <c:v>0.86010000000000009</c:v>
                </c:pt>
                <c:pt idx="8602">
                  <c:v>0.86019999999999996</c:v>
                </c:pt>
                <c:pt idx="8603">
                  <c:v>0.86030000000000006</c:v>
                </c:pt>
                <c:pt idx="8604">
                  <c:v>0.86040000000000005</c:v>
                </c:pt>
                <c:pt idx="8605">
                  <c:v>0.86049999999999993</c:v>
                </c:pt>
                <c:pt idx="8606">
                  <c:v>0.86060000000000003</c:v>
                </c:pt>
                <c:pt idx="8607">
                  <c:v>0.86069999999999991</c:v>
                </c:pt>
                <c:pt idx="8608">
                  <c:v>0.86080000000000001</c:v>
                </c:pt>
                <c:pt idx="8609">
                  <c:v>0.8609</c:v>
                </c:pt>
                <c:pt idx="8610">
                  <c:v>0.86099999999999999</c:v>
                </c:pt>
                <c:pt idx="8611">
                  <c:v>0.86109999999999998</c:v>
                </c:pt>
                <c:pt idx="8612">
                  <c:v>0.86120000000000008</c:v>
                </c:pt>
                <c:pt idx="8613">
                  <c:v>0.86129999999999995</c:v>
                </c:pt>
                <c:pt idx="8614">
                  <c:v>0.86140000000000005</c:v>
                </c:pt>
                <c:pt idx="8615">
                  <c:v>0.86150000000000004</c:v>
                </c:pt>
                <c:pt idx="8616">
                  <c:v>0.86159999999999992</c:v>
                </c:pt>
                <c:pt idx="8617">
                  <c:v>0.86170000000000002</c:v>
                </c:pt>
                <c:pt idx="8618">
                  <c:v>0.86180000000000012</c:v>
                </c:pt>
                <c:pt idx="8619">
                  <c:v>0.8619</c:v>
                </c:pt>
                <c:pt idx="8620">
                  <c:v>0.86199999999999999</c:v>
                </c:pt>
                <c:pt idx="8621">
                  <c:v>0.86209999999999998</c:v>
                </c:pt>
                <c:pt idx="8622">
                  <c:v>0.86219999999999997</c:v>
                </c:pt>
                <c:pt idx="8623">
                  <c:v>0.86230000000000007</c:v>
                </c:pt>
                <c:pt idx="8624">
                  <c:v>0.86239999999999994</c:v>
                </c:pt>
                <c:pt idx="8625">
                  <c:v>0.86250000000000004</c:v>
                </c:pt>
                <c:pt idx="8626">
                  <c:v>0.86260000000000003</c:v>
                </c:pt>
                <c:pt idx="8627">
                  <c:v>0.86269999999999991</c:v>
                </c:pt>
                <c:pt idx="8628">
                  <c:v>0.86280000000000001</c:v>
                </c:pt>
                <c:pt idx="8629">
                  <c:v>0.86290000000000011</c:v>
                </c:pt>
                <c:pt idx="8630">
                  <c:v>0.86299999999999999</c:v>
                </c:pt>
                <c:pt idx="8631">
                  <c:v>0.86309999999999998</c:v>
                </c:pt>
                <c:pt idx="8632">
                  <c:v>0.86319999999999997</c:v>
                </c:pt>
                <c:pt idx="8633">
                  <c:v>0.86329999999999996</c:v>
                </c:pt>
                <c:pt idx="8634">
                  <c:v>0.86340000000000006</c:v>
                </c:pt>
                <c:pt idx="8635">
                  <c:v>0.86349999999999993</c:v>
                </c:pt>
                <c:pt idx="8636">
                  <c:v>0.86360000000000003</c:v>
                </c:pt>
                <c:pt idx="8637">
                  <c:v>0.86370000000000002</c:v>
                </c:pt>
                <c:pt idx="8638">
                  <c:v>0.8637999999999999</c:v>
                </c:pt>
                <c:pt idx="8639">
                  <c:v>0.8639</c:v>
                </c:pt>
                <c:pt idx="8640">
                  <c:v>0.8640000000000001</c:v>
                </c:pt>
                <c:pt idx="8641">
                  <c:v>0.86409999999999998</c:v>
                </c:pt>
                <c:pt idx="8642">
                  <c:v>0.86419999999999997</c:v>
                </c:pt>
                <c:pt idx="8643">
                  <c:v>0.86430000000000007</c:v>
                </c:pt>
                <c:pt idx="8644">
                  <c:v>0.86439999999999995</c:v>
                </c:pt>
                <c:pt idx="8645">
                  <c:v>0.86450000000000005</c:v>
                </c:pt>
                <c:pt idx="8646">
                  <c:v>0.86459999999999992</c:v>
                </c:pt>
                <c:pt idx="8647">
                  <c:v>0.86470000000000002</c:v>
                </c:pt>
                <c:pt idx="8648">
                  <c:v>0.86480000000000001</c:v>
                </c:pt>
                <c:pt idx="8649">
                  <c:v>0.8649</c:v>
                </c:pt>
                <c:pt idx="8650">
                  <c:v>0.86499999999999999</c:v>
                </c:pt>
                <c:pt idx="8651">
                  <c:v>0.86510000000000009</c:v>
                </c:pt>
                <c:pt idx="8652">
                  <c:v>0.86519999999999997</c:v>
                </c:pt>
                <c:pt idx="8653">
                  <c:v>0.86529999999999996</c:v>
                </c:pt>
                <c:pt idx="8654">
                  <c:v>0.86540000000000006</c:v>
                </c:pt>
                <c:pt idx="8655">
                  <c:v>0.86549999999999994</c:v>
                </c:pt>
                <c:pt idx="8656">
                  <c:v>0.86560000000000004</c:v>
                </c:pt>
                <c:pt idx="8657">
                  <c:v>0.86569999999999991</c:v>
                </c:pt>
                <c:pt idx="8658">
                  <c:v>0.86580000000000001</c:v>
                </c:pt>
                <c:pt idx="8659">
                  <c:v>0.8659</c:v>
                </c:pt>
                <c:pt idx="8660">
                  <c:v>0.86599999999999999</c:v>
                </c:pt>
                <c:pt idx="8661">
                  <c:v>0.86609999999999998</c:v>
                </c:pt>
                <c:pt idx="8662">
                  <c:v>0.86620000000000008</c:v>
                </c:pt>
                <c:pt idx="8663">
                  <c:v>0.86629999999999996</c:v>
                </c:pt>
                <c:pt idx="8664">
                  <c:v>0.86640000000000006</c:v>
                </c:pt>
                <c:pt idx="8665">
                  <c:v>0.86650000000000005</c:v>
                </c:pt>
                <c:pt idx="8666">
                  <c:v>0.86659999999999993</c:v>
                </c:pt>
                <c:pt idx="8667">
                  <c:v>0.86670000000000003</c:v>
                </c:pt>
                <c:pt idx="8668">
                  <c:v>0.86680000000000001</c:v>
                </c:pt>
                <c:pt idx="8669">
                  <c:v>0.8669</c:v>
                </c:pt>
                <c:pt idx="8670">
                  <c:v>0.86699999999999999</c:v>
                </c:pt>
                <c:pt idx="8671">
                  <c:v>0.86709999999999998</c:v>
                </c:pt>
                <c:pt idx="8672">
                  <c:v>0.86719999999999997</c:v>
                </c:pt>
                <c:pt idx="8673">
                  <c:v>0.86730000000000007</c:v>
                </c:pt>
                <c:pt idx="8674">
                  <c:v>0.86739999999999995</c:v>
                </c:pt>
                <c:pt idx="8675">
                  <c:v>0.86750000000000005</c:v>
                </c:pt>
                <c:pt idx="8676">
                  <c:v>0.86760000000000004</c:v>
                </c:pt>
                <c:pt idx="8677">
                  <c:v>0.86769999999999992</c:v>
                </c:pt>
                <c:pt idx="8678">
                  <c:v>0.86780000000000002</c:v>
                </c:pt>
                <c:pt idx="8679">
                  <c:v>0.86790000000000012</c:v>
                </c:pt>
                <c:pt idx="8680">
                  <c:v>0.86799999999999999</c:v>
                </c:pt>
                <c:pt idx="8681">
                  <c:v>0.86809999999999998</c:v>
                </c:pt>
                <c:pt idx="8682">
                  <c:v>0.86819999999999997</c:v>
                </c:pt>
                <c:pt idx="8683">
                  <c:v>0.86829999999999996</c:v>
                </c:pt>
                <c:pt idx="8684">
                  <c:v>0.86840000000000006</c:v>
                </c:pt>
                <c:pt idx="8685">
                  <c:v>0.86849999999999994</c:v>
                </c:pt>
                <c:pt idx="8686">
                  <c:v>0.86860000000000004</c:v>
                </c:pt>
                <c:pt idx="8687">
                  <c:v>0.86870000000000003</c:v>
                </c:pt>
                <c:pt idx="8688">
                  <c:v>0.86879999999999991</c:v>
                </c:pt>
                <c:pt idx="8689">
                  <c:v>0.86890000000000001</c:v>
                </c:pt>
                <c:pt idx="8690">
                  <c:v>0.86900000000000011</c:v>
                </c:pt>
                <c:pt idx="8691">
                  <c:v>0.86909999999999998</c:v>
                </c:pt>
                <c:pt idx="8692">
                  <c:v>0.86919999999999997</c:v>
                </c:pt>
                <c:pt idx="8693">
                  <c:v>0.86930000000000007</c:v>
                </c:pt>
                <c:pt idx="8694">
                  <c:v>0.86939999999999995</c:v>
                </c:pt>
                <c:pt idx="8695">
                  <c:v>0.86950000000000005</c:v>
                </c:pt>
                <c:pt idx="8696">
                  <c:v>0.86959999999999993</c:v>
                </c:pt>
                <c:pt idx="8697">
                  <c:v>0.86970000000000003</c:v>
                </c:pt>
                <c:pt idx="8698">
                  <c:v>0.86980000000000002</c:v>
                </c:pt>
                <c:pt idx="8699">
                  <c:v>0.8698999999999999</c:v>
                </c:pt>
                <c:pt idx="8700">
                  <c:v>0.87</c:v>
                </c:pt>
                <c:pt idx="8701">
                  <c:v>0.8701000000000001</c:v>
                </c:pt>
                <c:pt idx="8702">
                  <c:v>0.87019999999999997</c:v>
                </c:pt>
                <c:pt idx="8703">
                  <c:v>0.87029999999999996</c:v>
                </c:pt>
                <c:pt idx="8704">
                  <c:v>0.87040000000000006</c:v>
                </c:pt>
                <c:pt idx="8705">
                  <c:v>0.87049999999999994</c:v>
                </c:pt>
                <c:pt idx="8706">
                  <c:v>0.87060000000000004</c:v>
                </c:pt>
                <c:pt idx="8707">
                  <c:v>0.87069999999999992</c:v>
                </c:pt>
                <c:pt idx="8708">
                  <c:v>0.87080000000000002</c:v>
                </c:pt>
                <c:pt idx="8709">
                  <c:v>0.87090000000000001</c:v>
                </c:pt>
                <c:pt idx="8710">
                  <c:v>0.871</c:v>
                </c:pt>
                <c:pt idx="8711">
                  <c:v>0.87109999999999999</c:v>
                </c:pt>
                <c:pt idx="8712">
                  <c:v>0.87120000000000009</c:v>
                </c:pt>
                <c:pt idx="8713">
                  <c:v>0.87129999999999996</c:v>
                </c:pt>
                <c:pt idx="8714">
                  <c:v>0.87139999999999995</c:v>
                </c:pt>
                <c:pt idx="8715">
                  <c:v>0.87150000000000005</c:v>
                </c:pt>
                <c:pt idx="8716">
                  <c:v>0.87159999999999993</c:v>
                </c:pt>
                <c:pt idx="8717">
                  <c:v>0.87170000000000003</c:v>
                </c:pt>
                <c:pt idx="8718">
                  <c:v>0.87180000000000002</c:v>
                </c:pt>
                <c:pt idx="8719">
                  <c:v>0.87190000000000001</c:v>
                </c:pt>
                <c:pt idx="8720">
                  <c:v>0.872</c:v>
                </c:pt>
                <c:pt idx="8721">
                  <c:v>0.87209999999999999</c:v>
                </c:pt>
                <c:pt idx="8722">
                  <c:v>0.87219999999999998</c:v>
                </c:pt>
                <c:pt idx="8723">
                  <c:v>0.87230000000000008</c:v>
                </c:pt>
                <c:pt idx="8724">
                  <c:v>0.87239999999999995</c:v>
                </c:pt>
                <c:pt idx="8725">
                  <c:v>0.87250000000000005</c:v>
                </c:pt>
                <c:pt idx="8726">
                  <c:v>0.87260000000000004</c:v>
                </c:pt>
                <c:pt idx="8727">
                  <c:v>0.87269999999999992</c:v>
                </c:pt>
                <c:pt idx="8728">
                  <c:v>0.87280000000000002</c:v>
                </c:pt>
                <c:pt idx="8729">
                  <c:v>0.87290000000000001</c:v>
                </c:pt>
                <c:pt idx="8730">
                  <c:v>0.873</c:v>
                </c:pt>
                <c:pt idx="8731">
                  <c:v>0.87309999999999999</c:v>
                </c:pt>
                <c:pt idx="8732">
                  <c:v>0.87319999999999998</c:v>
                </c:pt>
                <c:pt idx="8733">
                  <c:v>0.87329999999999997</c:v>
                </c:pt>
                <c:pt idx="8734">
                  <c:v>0.87340000000000007</c:v>
                </c:pt>
                <c:pt idx="8735">
                  <c:v>0.87349999999999994</c:v>
                </c:pt>
                <c:pt idx="8736">
                  <c:v>0.87360000000000004</c:v>
                </c:pt>
                <c:pt idx="8737">
                  <c:v>0.87370000000000003</c:v>
                </c:pt>
                <c:pt idx="8738">
                  <c:v>0.87379999999999991</c:v>
                </c:pt>
                <c:pt idx="8739">
                  <c:v>0.87390000000000001</c:v>
                </c:pt>
                <c:pt idx="8740">
                  <c:v>0.87400000000000011</c:v>
                </c:pt>
                <c:pt idx="8741">
                  <c:v>0.87409999999999999</c:v>
                </c:pt>
                <c:pt idx="8742">
                  <c:v>0.87419999999999998</c:v>
                </c:pt>
                <c:pt idx="8743">
                  <c:v>0.87430000000000008</c:v>
                </c:pt>
                <c:pt idx="8744">
                  <c:v>0.87439999999999996</c:v>
                </c:pt>
                <c:pt idx="8745">
                  <c:v>0.87450000000000006</c:v>
                </c:pt>
                <c:pt idx="8746">
                  <c:v>0.87459999999999993</c:v>
                </c:pt>
                <c:pt idx="8747">
                  <c:v>0.87470000000000003</c:v>
                </c:pt>
                <c:pt idx="8748">
                  <c:v>0.87480000000000002</c:v>
                </c:pt>
                <c:pt idx="8749">
                  <c:v>0.8748999999999999</c:v>
                </c:pt>
                <c:pt idx="8750">
                  <c:v>0.875</c:v>
                </c:pt>
                <c:pt idx="8751">
                  <c:v>0.8751000000000001</c:v>
                </c:pt>
                <c:pt idx="8752">
                  <c:v>0.87519999999999998</c:v>
                </c:pt>
                <c:pt idx="8753">
                  <c:v>0.87529999999999997</c:v>
                </c:pt>
                <c:pt idx="8754">
                  <c:v>0.87540000000000007</c:v>
                </c:pt>
                <c:pt idx="8755">
                  <c:v>0.87549999999999994</c:v>
                </c:pt>
                <c:pt idx="8756">
                  <c:v>0.87560000000000004</c:v>
                </c:pt>
                <c:pt idx="8757">
                  <c:v>0.87569999999999992</c:v>
                </c:pt>
                <c:pt idx="8758">
                  <c:v>0.87580000000000002</c:v>
                </c:pt>
                <c:pt idx="8759">
                  <c:v>0.87590000000000001</c:v>
                </c:pt>
                <c:pt idx="8760">
                  <c:v>0.87599999999999989</c:v>
                </c:pt>
                <c:pt idx="8761">
                  <c:v>0.87609999999999999</c:v>
                </c:pt>
                <c:pt idx="8762">
                  <c:v>0.87620000000000009</c:v>
                </c:pt>
                <c:pt idx="8763">
                  <c:v>0.87629999999999997</c:v>
                </c:pt>
                <c:pt idx="8764">
                  <c:v>0.87639999999999996</c:v>
                </c:pt>
                <c:pt idx="8765">
                  <c:v>0.87650000000000006</c:v>
                </c:pt>
                <c:pt idx="8766">
                  <c:v>0.87659999999999993</c:v>
                </c:pt>
                <c:pt idx="8767">
                  <c:v>0.87670000000000003</c:v>
                </c:pt>
                <c:pt idx="8768">
                  <c:v>0.87680000000000002</c:v>
                </c:pt>
                <c:pt idx="8769">
                  <c:v>0.87690000000000001</c:v>
                </c:pt>
                <c:pt idx="8770">
                  <c:v>0.877</c:v>
                </c:pt>
                <c:pt idx="8771">
                  <c:v>0.87709999999999999</c:v>
                </c:pt>
                <c:pt idx="8772">
                  <c:v>0.87719999999999998</c:v>
                </c:pt>
                <c:pt idx="8773">
                  <c:v>0.87730000000000008</c:v>
                </c:pt>
                <c:pt idx="8774">
                  <c:v>0.87739999999999996</c:v>
                </c:pt>
                <c:pt idx="8775">
                  <c:v>0.87749999999999995</c:v>
                </c:pt>
                <c:pt idx="8776">
                  <c:v>0.87760000000000005</c:v>
                </c:pt>
                <c:pt idx="8777">
                  <c:v>0.87769999999999992</c:v>
                </c:pt>
                <c:pt idx="8778">
                  <c:v>0.87780000000000002</c:v>
                </c:pt>
                <c:pt idx="8779">
                  <c:v>0.87790000000000001</c:v>
                </c:pt>
                <c:pt idx="8780">
                  <c:v>0.878</c:v>
                </c:pt>
                <c:pt idx="8781">
                  <c:v>0.87809999999999999</c:v>
                </c:pt>
                <c:pt idx="8782">
                  <c:v>0.87819999999999998</c:v>
                </c:pt>
                <c:pt idx="8783">
                  <c:v>0.87829999999999997</c:v>
                </c:pt>
                <c:pt idx="8784">
                  <c:v>0.87840000000000007</c:v>
                </c:pt>
                <c:pt idx="8785">
                  <c:v>0.87849999999999995</c:v>
                </c:pt>
                <c:pt idx="8786">
                  <c:v>0.87860000000000005</c:v>
                </c:pt>
                <c:pt idx="8787">
                  <c:v>0.87870000000000004</c:v>
                </c:pt>
                <c:pt idx="8788">
                  <c:v>0.87879999999999991</c:v>
                </c:pt>
                <c:pt idx="8789">
                  <c:v>0.87890000000000001</c:v>
                </c:pt>
                <c:pt idx="8790">
                  <c:v>0.879</c:v>
                </c:pt>
                <c:pt idx="8791">
                  <c:v>0.87909999999999999</c:v>
                </c:pt>
                <c:pt idx="8792">
                  <c:v>0.87919999999999998</c:v>
                </c:pt>
                <c:pt idx="8793">
                  <c:v>0.87930000000000008</c:v>
                </c:pt>
                <c:pt idx="8794">
                  <c:v>0.87939999999999996</c:v>
                </c:pt>
                <c:pt idx="8795">
                  <c:v>0.87950000000000006</c:v>
                </c:pt>
                <c:pt idx="8796">
                  <c:v>0.87959999999999994</c:v>
                </c:pt>
                <c:pt idx="8797">
                  <c:v>0.87970000000000004</c:v>
                </c:pt>
                <c:pt idx="8798">
                  <c:v>0.87980000000000003</c:v>
                </c:pt>
                <c:pt idx="8799">
                  <c:v>0.8798999999999999</c:v>
                </c:pt>
                <c:pt idx="8800">
                  <c:v>0.88</c:v>
                </c:pt>
                <c:pt idx="8801">
                  <c:v>0.8801000000000001</c:v>
                </c:pt>
                <c:pt idx="8802">
                  <c:v>0.88019999999999998</c:v>
                </c:pt>
                <c:pt idx="8803">
                  <c:v>0.88029999999999997</c:v>
                </c:pt>
                <c:pt idx="8804">
                  <c:v>0.88040000000000007</c:v>
                </c:pt>
                <c:pt idx="8805">
                  <c:v>0.88049999999999995</c:v>
                </c:pt>
                <c:pt idx="8806">
                  <c:v>0.88060000000000005</c:v>
                </c:pt>
                <c:pt idx="8807">
                  <c:v>0.88069999999999993</c:v>
                </c:pt>
                <c:pt idx="8808">
                  <c:v>0.88080000000000003</c:v>
                </c:pt>
                <c:pt idx="8809">
                  <c:v>0.88090000000000002</c:v>
                </c:pt>
                <c:pt idx="8810">
                  <c:v>0.88099999999999989</c:v>
                </c:pt>
                <c:pt idx="8811">
                  <c:v>0.88109999999999999</c:v>
                </c:pt>
                <c:pt idx="8812">
                  <c:v>0.88120000000000009</c:v>
                </c:pt>
                <c:pt idx="8813">
                  <c:v>0.88129999999999997</c:v>
                </c:pt>
                <c:pt idx="8814">
                  <c:v>0.88139999999999996</c:v>
                </c:pt>
                <c:pt idx="8815">
                  <c:v>0.88150000000000006</c:v>
                </c:pt>
                <c:pt idx="8816">
                  <c:v>0.88159999999999994</c:v>
                </c:pt>
                <c:pt idx="8817">
                  <c:v>0.88170000000000004</c:v>
                </c:pt>
                <c:pt idx="8818">
                  <c:v>0.88180000000000003</c:v>
                </c:pt>
                <c:pt idx="8819">
                  <c:v>0.88190000000000002</c:v>
                </c:pt>
                <c:pt idx="8820">
                  <c:v>0.88200000000000001</c:v>
                </c:pt>
                <c:pt idx="8821">
                  <c:v>0.88209999999999988</c:v>
                </c:pt>
                <c:pt idx="8822">
                  <c:v>0.88219999999999998</c:v>
                </c:pt>
                <c:pt idx="8823">
                  <c:v>0.88230000000000008</c:v>
                </c:pt>
                <c:pt idx="8824">
                  <c:v>0.88239999999999996</c:v>
                </c:pt>
                <c:pt idx="8825">
                  <c:v>0.88249999999999995</c:v>
                </c:pt>
                <c:pt idx="8826">
                  <c:v>0.88260000000000005</c:v>
                </c:pt>
                <c:pt idx="8827">
                  <c:v>0.88269999999999993</c:v>
                </c:pt>
                <c:pt idx="8828">
                  <c:v>0.88280000000000003</c:v>
                </c:pt>
                <c:pt idx="8829">
                  <c:v>0.88290000000000002</c:v>
                </c:pt>
                <c:pt idx="8830">
                  <c:v>0.88300000000000001</c:v>
                </c:pt>
                <c:pt idx="8831">
                  <c:v>0.8831</c:v>
                </c:pt>
                <c:pt idx="8832">
                  <c:v>0.88319999999999999</c:v>
                </c:pt>
                <c:pt idx="8833">
                  <c:v>0.88329999999999997</c:v>
                </c:pt>
                <c:pt idx="8834">
                  <c:v>0.88340000000000007</c:v>
                </c:pt>
                <c:pt idx="8835">
                  <c:v>0.88349999999999995</c:v>
                </c:pt>
                <c:pt idx="8836">
                  <c:v>0.88359999999999994</c:v>
                </c:pt>
                <c:pt idx="8837">
                  <c:v>0.88370000000000004</c:v>
                </c:pt>
                <c:pt idx="8838">
                  <c:v>0.88379999999999992</c:v>
                </c:pt>
                <c:pt idx="8839">
                  <c:v>0.88390000000000002</c:v>
                </c:pt>
                <c:pt idx="8840">
                  <c:v>0.88400000000000001</c:v>
                </c:pt>
                <c:pt idx="8841">
                  <c:v>0.8841</c:v>
                </c:pt>
                <c:pt idx="8842">
                  <c:v>0.88419999999999999</c:v>
                </c:pt>
                <c:pt idx="8843">
                  <c:v>0.88430000000000009</c:v>
                </c:pt>
                <c:pt idx="8844">
                  <c:v>0.88439999999999996</c:v>
                </c:pt>
                <c:pt idx="8845">
                  <c:v>0.88450000000000006</c:v>
                </c:pt>
                <c:pt idx="8846">
                  <c:v>0.88459999999999994</c:v>
                </c:pt>
                <c:pt idx="8847">
                  <c:v>0.88470000000000004</c:v>
                </c:pt>
                <c:pt idx="8848">
                  <c:v>0.88480000000000003</c:v>
                </c:pt>
                <c:pt idx="8849">
                  <c:v>0.88489999999999991</c:v>
                </c:pt>
                <c:pt idx="8850">
                  <c:v>0.88500000000000001</c:v>
                </c:pt>
                <c:pt idx="8851">
                  <c:v>0.8851</c:v>
                </c:pt>
                <c:pt idx="8852">
                  <c:v>0.88519999999999999</c:v>
                </c:pt>
                <c:pt idx="8853">
                  <c:v>0.88529999999999998</c:v>
                </c:pt>
                <c:pt idx="8854">
                  <c:v>0.88540000000000008</c:v>
                </c:pt>
                <c:pt idx="8855">
                  <c:v>0.88549999999999995</c:v>
                </c:pt>
                <c:pt idx="8856">
                  <c:v>0.88560000000000005</c:v>
                </c:pt>
                <c:pt idx="8857">
                  <c:v>0.88569999999999993</c:v>
                </c:pt>
                <c:pt idx="8858">
                  <c:v>0.88580000000000003</c:v>
                </c:pt>
                <c:pt idx="8859">
                  <c:v>0.88590000000000002</c:v>
                </c:pt>
                <c:pt idx="8860">
                  <c:v>0.8859999999999999</c:v>
                </c:pt>
                <c:pt idx="8861">
                  <c:v>0.8861</c:v>
                </c:pt>
                <c:pt idx="8862">
                  <c:v>0.8862000000000001</c:v>
                </c:pt>
                <c:pt idx="8863">
                  <c:v>0.88629999999999998</c:v>
                </c:pt>
                <c:pt idx="8864">
                  <c:v>0.88639999999999997</c:v>
                </c:pt>
                <c:pt idx="8865">
                  <c:v>0.88650000000000007</c:v>
                </c:pt>
                <c:pt idx="8866">
                  <c:v>0.88659999999999994</c:v>
                </c:pt>
                <c:pt idx="8867">
                  <c:v>0.88670000000000004</c:v>
                </c:pt>
                <c:pt idx="8868">
                  <c:v>0.88680000000000003</c:v>
                </c:pt>
                <c:pt idx="8869">
                  <c:v>0.88690000000000002</c:v>
                </c:pt>
                <c:pt idx="8870">
                  <c:v>0.88700000000000001</c:v>
                </c:pt>
                <c:pt idx="8871">
                  <c:v>0.88709999999999989</c:v>
                </c:pt>
                <c:pt idx="8872">
                  <c:v>0.88719999999999999</c:v>
                </c:pt>
                <c:pt idx="8873">
                  <c:v>0.88730000000000009</c:v>
                </c:pt>
                <c:pt idx="8874">
                  <c:v>0.88739999999999997</c:v>
                </c:pt>
                <c:pt idx="8875">
                  <c:v>0.88749999999999996</c:v>
                </c:pt>
                <c:pt idx="8876">
                  <c:v>0.88760000000000006</c:v>
                </c:pt>
                <c:pt idx="8877">
                  <c:v>0.88769999999999993</c:v>
                </c:pt>
                <c:pt idx="8878">
                  <c:v>0.88780000000000003</c:v>
                </c:pt>
                <c:pt idx="8879">
                  <c:v>0.88790000000000002</c:v>
                </c:pt>
                <c:pt idx="8880">
                  <c:v>0.88800000000000001</c:v>
                </c:pt>
                <c:pt idx="8881">
                  <c:v>0.8881</c:v>
                </c:pt>
                <c:pt idx="8882">
                  <c:v>0.88819999999999988</c:v>
                </c:pt>
                <c:pt idx="8883">
                  <c:v>0.88829999999999998</c:v>
                </c:pt>
                <c:pt idx="8884">
                  <c:v>0.88840000000000008</c:v>
                </c:pt>
                <c:pt idx="8885">
                  <c:v>0.88849999999999996</c:v>
                </c:pt>
                <c:pt idx="8886">
                  <c:v>0.88859999999999995</c:v>
                </c:pt>
                <c:pt idx="8887">
                  <c:v>0.88870000000000005</c:v>
                </c:pt>
                <c:pt idx="8888">
                  <c:v>0.88879999999999992</c:v>
                </c:pt>
                <c:pt idx="8889">
                  <c:v>0.88890000000000002</c:v>
                </c:pt>
                <c:pt idx="8890">
                  <c:v>0.88900000000000001</c:v>
                </c:pt>
                <c:pt idx="8891">
                  <c:v>0.8891</c:v>
                </c:pt>
                <c:pt idx="8892">
                  <c:v>0.88919999999999999</c:v>
                </c:pt>
                <c:pt idx="8893">
                  <c:v>0.88930000000000009</c:v>
                </c:pt>
                <c:pt idx="8894">
                  <c:v>0.88939999999999997</c:v>
                </c:pt>
                <c:pt idx="8895">
                  <c:v>0.88950000000000007</c:v>
                </c:pt>
                <c:pt idx="8896">
                  <c:v>0.88959999999999995</c:v>
                </c:pt>
                <c:pt idx="8897">
                  <c:v>0.88969999999999994</c:v>
                </c:pt>
                <c:pt idx="8898">
                  <c:v>0.88980000000000004</c:v>
                </c:pt>
                <c:pt idx="8899">
                  <c:v>0.88989999999999991</c:v>
                </c:pt>
                <c:pt idx="8900">
                  <c:v>0.89</c:v>
                </c:pt>
                <c:pt idx="8901">
                  <c:v>0.8901</c:v>
                </c:pt>
                <c:pt idx="8902">
                  <c:v>0.89019999999999999</c:v>
                </c:pt>
                <c:pt idx="8903">
                  <c:v>0.89029999999999998</c:v>
                </c:pt>
                <c:pt idx="8904">
                  <c:v>0.89040000000000008</c:v>
                </c:pt>
                <c:pt idx="8905">
                  <c:v>0.89049999999999996</c:v>
                </c:pt>
                <c:pt idx="8906">
                  <c:v>0.89060000000000006</c:v>
                </c:pt>
                <c:pt idx="8907">
                  <c:v>0.89069999999999994</c:v>
                </c:pt>
                <c:pt idx="8908">
                  <c:v>0.89080000000000004</c:v>
                </c:pt>
                <c:pt idx="8909">
                  <c:v>0.89090000000000003</c:v>
                </c:pt>
                <c:pt idx="8910">
                  <c:v>0.8909999999999999</c:v>
                </c:pt>
                <c:pt idx="8911">
                  <c:v>0.8911</c:v>
                </c:pt>
                <c:pt idx="8912">
                  <c:v>0.89119999999999999</c:v>
                </c:pt>
                <c:pt idx="8913">
                  <c:v>0.89129999999999998</c:v>
                </c:pt>
                <c:pt idx="8914">
                  <c:v>0.89139999999999997</c:v>
                </c:pt>
                <c:pt idx="8915">
                  <c:v>0.89150000000000007</c:v>
                </c:pt>
                <c:pt idx="8916">
                  <c:v>0.89159999999999995</c:v>
                </c:pt>
                <c:pt idx="8917">
                  <c:v>0.89170000000000005</c:v>
                </c:pt>
                <c:pt idx="8918">
                  <c:v>0.89180000000000004</c:v>
                </c:pt>
                <c:pt idx="8919">
                  <c:v>0.89190000000000003</c:v>
                </c:pt>
                <c:pt idx="8920">
                  <c:v>0.89200000000000002</c:v>
                </c:pt>
                <c:pt idx="8921">
                  <c:v>0.89209999999999989</c:v>
                </c:pt>
                <c:pt idx="8922">
                  <c:v>0.89219999999999999</c:v>
                </c:pt>
                <c:pt idx="8923">
                  <c:v>0.89230000000000009</c:v>
                </c:pt>
                <c:pt idx="8924">
                  <c:v>0.89239999999999997</c:v>
                </c:pt>
                <c:pt idx="8925">
                  <c:v>0.89249999999999996</c:v>
                </c:pt>
                <c:pt idx="8926">
                  <c:v>0.89260000000000006</c:v>
                </c:pt>
                <c:pt idx="8927">
                  <c:v>0.89269999999999994</c:v>
                </c:pt>
                <c:pt idx="8928">
                  <c:v>0.89280000000000004</c:v>
                </c:pt>
                <c:pt idx="8929">
                  <c:v>0.89290000000000003</c:v>
                </c:pt>
                <c:pt idx="8930">
                  <c:v>0.89300000000000002</c:v>
                </c:pt>
                <c:pt idx="8931">
                  <c:v>0.8931</c:v>
                </c:pt>
                <c:pt idx="8932">
                  <c:v>0.89319999999999988</c:v>
                </c:pt>
                <c:pt idx="8933">
                  <c:v>0.89329999999999998</c:v>
                </c:pt>
                <c:pt idx="8934">
                  <c:v>0.89340000000000008</c:v>
                </c:pt>
                <c:pt idx="8935">
                  <c:v>0.89349999999999996</c:v>
                </c:pt>
                <c:pt idx="8936">
                  <c:v>0.89359999999999995</c:v>
                </c:pt>
                <c:pt idx="8937">
                  <c:v>0.89370000000000005</c:v>
                </c:pt>
                <c:pt idx="8938">
                  <c:v>0.89379999999999993</c:v>
                </c:pt>
                <c:pt idx="8939">
                  <c:v>0.89390000000000003</c:v>
                </c:pt>
                <c:pt idx="8940">
                  <c:v>0.89400000000000002</c:v>
                </c:pt>
                <c:pt idx="8941">
                  <c:v>0.89410000000000001</c:v>
                </c:pt>
                <c:pt idx="8942">
                  <c:v>0.89419999999999999</c:v>
                </c:pt>
                <c:pt idx="8943">
                  <c:v>0.89430000000000009</c:v>
                </c:pt>
                <c:pt idx="8944">
                  <c:v>0.89439999999999997</c:v>
                </c:pt>
                <c:pt idx="8945">
                  <c:v>0.89450000000000007</c:v>
                </c:pt>
                <c:pt idx="8946">
                  <c:v>0.89459999999999995</c:v>
                </c:pt>
                <c:pt idx="8947">
                  <c:v>0.89469999999999994</c:v>
                </c:pt>
                <c:pt idx="8948">
                  <c:v>0.89480000000000004</c:v>
                </c:pt>
                <c:pt idx="8949">
                  <c:v>0.89489999999999992</c:v>
                </c:pt>
                <c:pt idx="8950">
                  <c:v>0.89500000000000002</c:v>
                </c:pt>
                <c:pt idx="8951">
                  <c:v>0.89510000000000001</c:v>
                </c:pt>
                <c:pt idx="8952">
                  <c:v>0.8952</c:v>
                </c:pt>
                <c:pt idx="8953">
                  <c:v>0.89529999999999998</c:v>
                </c:pt>
                <c:pt idx="8954">
                  <c:v>0.89540000000000008</c:v>
                </c:pt>
                <c:pt idx="8955">
                  <c:v>0.89549999999999996</c:v>
                </c:pt>
                <c:pt idx="8956">
                  <c:v>0.89560000000000006</c:v>
                </c:pt>
                <c:pt idx="8957">
                  <c:v>0.89569999999999994</c:v>
                </c:pt>
                <c:pt idx="8958">
                  <c:v>0.89579999999999993</c:v>
                </c:pt>
                <c:pt idx="8959">
                  <c:v>0.89590000000000003</c:v>
                </c:pt>
                <c:pt idx="8960">
                  <c:v>0.89599999999999991</c:v>
                </c:pt>
                <c:pt idx="8961">
                  <c:v>0.89610000000000001</c:v>
                </c:pt>
                <c:pt idx="8962">
                  <c:v>0.8962</c:v>
                </c:pt>
                <c:pt idx="8963">
                  <c:v>0.89629999999999999</c:v>
                </c:pt>
                <c:pt idx="8964">
                  <c:v>0.89639999999999997</c:v>
                </c:pt>
                <c:pt idx="8965">
                  <c:v>0.89650000000000007</c:v>
                </c:pt>
                <c:pt idx="8966">
                  <c:v>0.89659999999999995</c:v>
                </c:pt>
                <c:pt idx="8967">
                  <c:v>0.89670000000000005</c:v>
                </c:pt>
                <c:pt idx="8968">
                  <c:v>0.89680000000000004</c:v>
                </c:pt>
                <c:pt idx="8969">
                  <c:v>0.89690000000000003</c:v>
                </c:pt>
                <c:pt idx="8970">
                  <c:v>0.89700000000000002</c:v>
                </c:pt>
                <c:pt idx="8971">
                  <c:v>0.8970999999999999</c:v>
                </c:pt>
                <c:pt idx="8972">
                  <c:v>0.8972</c:v>
                </c:pt>
                <c:pt idx="8973">
                  <c:v>0.89729999999999999</c:v>
                </c:pt>
                <c:pt idx="8974">
                  <c:v>0.89739999999999998</c:v>
                </c:pt>
                <c:pt idx="8975">
                  <c:v>0.89749999999999996</c:v>
                </c:pt>
                <c:pt idx="8976">
                  <c:v>0.89760000000000006</c:v>
                </c:pt>
                <c:pt idx="8977">
                  <c:v>0.89769999999999994</c:v>
                </c:pt>
                <c:pt idx="8978">
                  <c:v>0.89780000000000004</c:v>
                </c:pt>
                <c:pt idx="8979">
                  <c:v>0.89790000000000003</c:v>
                </c:pt>
                <c:pt idx="8980">
                  <c:v>0.89800000000000002</c:v>
                </c:pt>
                <c:pt idx="8981">
                  <c:v>0.89810000000000001</c:v>
                </c:pt>
                <c:pt idx="8982">
                  <c:v>0.89819999999999989</c:v>
                </c:pt>
                <c:pt idx="8983">
                  <c:v>0.89829999999999999</c:v>
                </c:pt>
                <c:pt idx="8984">
                  <c:v>0.89840000000000009</c:v>
                </c:pt>
                <c:pt idx="8985">
                  <c:v>0.89849999999999997</c:v>
                </c:pt>
                <c:pt idx="8986">
                  <c:v>0.89859999999999995</c:v>
                </c:pt>
                <c:pt idx="8987">
                  <c:v>0.89870000000000005</c:v>
                </c:pt>
                <c:pt idx="8988">
                  <c:v>0.89879999999999993</c:v>
                </c:pt>
                <c:pt idx="8989">
                  <c:v>0.89890000000000003</c:v>
                </c:pt>
                <c:pt idx="8990">
                  <c:v>0.89900000000000002</c:v>
                </c:pt>
                <c:pt idx="8991">
                  <c:v>0.89910000000000001</c:v>
                </c:pt>
                <c:pt idx="8992">
                  <c:v>0.8992</c:v>
                </c:pt>
                <c:pt idx="8993">
                  <c:v>0.8993000000000001</c:v>
                </c:pt>
                <c:pt idx="8994">
                  <c:v>0.89939999999999998</c:v>
                </c:pt>
                <c:pt idx="8995">
                  <c:v>0.89950000000000008</c:v>
                </c:pt>
                <c:pt idx="8996">
                  <c:v>0.89959999999999996</c:v>
                </c:pt>
                <c:pt idx="8997">
                  <c:v>0.89969999999999994</c:v>
                </c:pt>
                <c:pt idx="8998">
                  <c:v>0.89980000000000004</c:v>
                </c:pt>
                <c:pt idx="8999">
                  <c:v>0.89989999999999992</c:v>
                </c:pt>
                <c:pt idx="9000">
                  <c:v>0.9</c:v>
                </c:pt>
                <c:pt idx="9001">
                  <c:v>0.90010000000000001</c:v>
                </c:pt>
                <c:pt idx="9002">
                  <c:v>0.9002</c:v>
                </c:pt>
                <c:pt idx="9003">
                  <c:v>0.90029999999999999</c:v>
                </c:pt>
                <c:pt idx="9004">
                  <c:v>0.90040000000000009</c:v>
                </c:pt>
                <c:pt idx="9005">
                  <c:v>0.90049999999999997</c:v>
                </c:pt>
                <c:pt idx="9006">
                  <c:v>0.90060000000000007</c:v>
                </c:pt>
                <c:pt idx="9007">
                  <c:v>0.90069999999999995</c:v>
                </c:pt>
                <c:pt idx="9008">
                  <c:v>0.90079999999999993</c:v>
                </c:pt>
                <c:pt idx="9009">
                  <c:v>0.90090000000000003</c:v>
                </c:pt>
                <c:pt idx="9010">
                  <c:v>0.90099999999999991</c:v>
                </c:pt>
                <c:pt idx="9011">
                  <c:v>0.90110000000000001</c:v>
                </c:pt>
                <c:pt idx="9012">
                  <c:v>0.9012</c:v>
                </c:pt>
                <c:pt idx="9013">
                  <c:v>0.90129999999999999</c:v>
                </c:pt>
                <c:pt idx="9014">
                  <c:v>0.90139999999999998</c:v>
                </c:pt>
                <c:pt idx="9015">
                  <c:v>0.90150000000000008</c:v>
                </c:pt>
                <c:pt idx="9016">
                  <c:v>0.90159999999999996</c:v>
                </c:pt>
                <c:pt idx="9017">
                  <c:v>0.90170000000000006</c:v>
                </c:pt>
                <c:pt idx="9018">
                  <c:v>0.90180000000000005</c:v>
                </c:pt>
                <c:pt idx="9019">
                  <c:v>0.90189999999999992</c:v>
                </c:pt>
                <c:pt idx="9020">
                  <c:v>0.90200000000000002</c:v>
                </c:pt>
                <c:pt idx="9021">
                  <c:v>0.9020999999999999</c:v>
                </c:pt>
                <c:pt idx="9022">
                  <c:v>0.9022</c:v>
                </c:pt>
                <c:pt idx="9023">
                  <c:v>0.90229999999999999</c:v>
                </c:pt>
                <c:pt idx="9024">
                  <c:v>0.90239999999999998</c:v>
                </c:pt>
                <c:pt idx="9025">
                  <c:v>0.90249999999999997</c:v>
                </c:pt>
                <c:pt idx="9026">
                  <c:v>0.90260000000000007</c:v>
                </c:pt>
                <c:pt idx="9027">
                  <c:v>0.90269999999999995</c:v>
                </c:pt>
                <c:pt idx="9028">
                  <c:v>0.90280000000000005</c:v>
                </c:pt>
                <c:pt idx="9029">
                  <c:v>0.90290000000000004</c:v>
                </c:pt>
                <c:pt idx="9030">
                  <c:v>0.90300000000000002</c:v>
                </c:pt>
                <c:pt idx="9031">
                  <c:v>0.90310000000000001</c:v>
                </c:pt>
                <c:pt idx="9032">
                  <c:v>0.90319999999999989</c:v>
                </c:pt>
                <c:pt idx="9033">
                  <c:v>0.90329999999999999</c:v>
                </c:pt>
                <c:pt idx="9034">
                  <c:v>0.90339999999999998</c:v>
                </c:pt>
                <c:pt idx="9035">
                  <c:v>0.90349999999999997</c:v>
                </c:pt>
                <c:pt idx="9036">
                  <c:v>0.90359999999999996</c:v>
                </c:pt>
                <c:pt idx="9037">
                  <c:v>0.90370000000000006</c:v>
                </c:pt>
                <c:pt idx="9038">
                  <c:v>0.90379999999999994</c:v>
                </c:pt>
                <c:pt idx="9039">
                  <c:v>0.90390000000000004</c:v>
                </c:pt>
                <c:pt idx="9040">
                  <c:v>0.90400000000000003</c:v>
                </c:pt>
                <c:pt idx="9041">
                  <c:v>0.90410000000000001</c:v>
                </c:pt>
                <c:pt idx="9042">
                  <c:v>0.9042</c:v>
                </c:pt>
                <c:pt idx="9043">
                  <c:v>0.9043000000000001</c:v>
                </c:pt>
                <c:pt idx="9044">
                  <c:v>0.90439999999999998</c:v>
                </c:pt>
                <c:pt idx="9045">
                  <c:v>0.90450000000000008</c:v>
                </c:pt>
                <c:pt idx="9046">
                  <c:v>0.90459999999999996</c:v>
                </c:pt>
                <c:pt idx="9047">
                  <c:v>0.90469999999999995</c:v>
                </c:pt>
                <c:pt idx="9048">
                  <c:v>0.90480000000000005</c:v>
                </c:pt>
                <c:pt idx="9049">
                  <c:v>0.90489999999999993</c:v>
                </c:pt>
                <c:pt idx="9050">
                  <c:v>0.90500000000000003</c:v>
                </c:pt>
                <c:pt idx="9051">
                  <c:v>0.90510000000000002</c:v>
                </c:pt>
                <c:pt idx="9052">
                  <c:v>0.9052</c:v>
                </c:pt>
                <c:pt idx="9053">
                  <c:v>0.90529999999999999</c:v>
                </c:pt>
                <c:pt idx="9054">
                  <c:v>0.90540000000000009</c:v>
                </c:pt>
                <c:pt idx="9055">
                  <c:v>0.90549999999999997</c:v>
                </c:pt>
                <c:pt idx="9056">
                  <c:v>0.90560000000000007</c:v>
                </c:pt>
                <c:pt idx="9057">
                  <c:v>0.90569999999999995</c:v>
                </c:pt>
                <c:pt idx="9058">
                  <c:v>0.90579999999999994</c:v>
                </c:pt>
                <c:pt idx="9059">
                  <c:v>0.90590000000000004</c:v>
                </c:pt>
                <c:pt idx="9060">
                  <c:v>0.90599999999999992</c:v>
                </c:pt>
                <c:pt idx="9061">
                  <c:v>0.90610000000000002</c:v>
                </c:pt>
                <c:pt idx="9062">
                  <c:v>0.90620000000000001</c:v>
                </c:pt>
                <c:pt idx="9063">
                  <c:v>0.90629999999999999</c:v>
                </c:pt>
                <c:pt idx="9064">
                  <c:v>0.90639999999999998</c:v>
                </c:pt>
                <c:pt idx="9065">
                  <c:v>0.90650000000000008</c:v>
                </c:pt>
                <c:pt idx="9066">
                  <c:v>0.90659999999999996</c:v>
                </c:pt>
                <c:pt idx="9067">
                  <c:v>0.90670000000000006</c:v>
                </c:pt>
                <c:pt idx="9068">
                  <c:v>0.90680000000000005</c:v>
                </c:pt>
                <c:pt idx="9069">
                  <c:v>0.90689999999999993</c:v>
                </c:pt>
                <c:pt idx="9070">
                  <c:v>0.90700000000000003</c:v>
                </c:pt>
                <c:pt idx="9071">
                  <c:v>0.90709999999999991</c:v>
                </c:pt>
                <c:pt idx="9072">
                  <c:v>0.90720000000000001</c:v>
                </c:pt>
                <c:pt idx="9073">
                  <c:v>0.9073</c:v>
                </c:pt>
                <c:pt idx="9074">
                  <c:v>0.90739999999999998</c:v>
                </c:pt>
                <c:pt idx="9075">
                  <c:v>0.90749999999999997</c:v>
                </c:pt>
                <c:pt idx="9076">
                  <c:v>0.90760000000000007</c:v>
                </c:pt>
                <c:pt idx="9077">
                  <c:v>0.90769999999999995</c:v>
                </c:pt>
                <c:pt idx="9078">
                  <c:v>0.90780000000000005</c:v>
                </c:pt>
                <c:pt idx="9079">
                  <c:v>0.90790000000000004</c:v>
                </c:pt>
                <c:pt idx="9080">
                  <c:v>0.90799999999999992</c:v>
                </c:pt>
                <c:pt idx="9081">
                  <c:v>0.90810000000000002</c:v>
                </c:pt>
                <c:pt idx="9082">
                  <c:v>0.9081999999999999</c:v>
                </c:pt>
                <c:pt idx="9083">
                  <c:v>0.9083</c:v>
                </c:pt>
                <c:pt idx="9084">
                  <c:v>0.90839999999999999</c:v>
                </c:pt>
                <c:pt idx="9085">
                  <c:v>0.90849999999999997</c:v>
                </c:pt>
                <c:pt idx="9086">
                  <c:v>0.90859999999999996</c:v>
                </c:pt>
                <c:pt idx="9087">
                  <c:v>0.90870000000000006</c:v>
                </c:pt>
                <c:pt idx="9088">
                  <c:v>0.90879999999999994</c:v>
                </c:pt>
                <c:pt idx="9089">
                  <c:v>0.90890000000000004</c:v>
                </c:pt>
                <c:pt idx="9090">
                  <c:v>0.90900000000000003</c:v>
                </c:pt>
                <c:pt idx="9091">
                  <c:v>0.90910000000000002</c:v>
                </c:pt>
                <c:pt idx="9092">
                  <c:v>0.90920000000000001</c:v>
                </c:pt>
                <c:pt idx="9093">
                  <c:v>0.90930000000000011</c:v>
                </c:pt>
                <c:pt idx="9094">
                  <c:v>0.90939999999999999</c:v>
                </c:pt>
                <c:pt idx="9095">
                  <c:v>0.90949999999999998</c:v>
                </c:pt>
                <c:pt idx="9096">
                  <c:v>0.90959999999999996</c:v>
                </c:pt>
                <c:pt idx="9097">
                  <c:v>0.90969999999999995</c:v>
                </c:pt>
                <c:pt idx="9098">
                  <c:v>0.90980000000000005</c:v>
                </c:pt>
                <c:pt idx="9099">
                  <c:v>0.90989999999999993</c:v>
                </c:pt>
                <c:pt idx="9100">
                  <c:v>0.91</c:v>
                </c:pt>
                <c:pt idx="9101">
                  <c:v>0.91010000000000002</c:v>
                </c:pt>
                <c:pt idx="9102">
                  <c:v>0.91020000000000001</c:v>
                </c:pt>
                <c:pt idx="9103">
                  <c:v>0.9103</c:v>
                </c:pt>
                <c:pt idx="9104">
                  <c:v>0.9104000000000001</c:v>
                </c:pt>
                <c:pt idx="9105">
                  <c:v>0.91049999999999998</c:v>
                </c:pt>
                <c:pt idx="9106">
                  <c:v>0.91060000000000008</c:v>
                </c:pt>
                <c:pt idx="9107">
                  <c:v>0.91069999999999995</c:v>
                </c:pt>
                <c:pt idx="9108">
                  <c:v>0.91079999999999994</c:v>
                </c:pt>
                <c:pt idx="9109">
                  <c:v>0.91090000000000004</c:v>
                </c:pt>
                <c:pt idx="9110">
                  <c:v>0.91099999999999992</c:v>
                </c:pt>
                <c:pt idx="9111">
                  <c:v>0.91110000000000002</c:v>
                </c:pt>
                <c:pt idx="9112">
                  <c:v>0.91120000000000001</c:v>
                </c:pt>
                <c:pt idx="9113">
                  <c:v>0.9113</c:v>
                </c:pt>
                <c:pt idx="9114">
                  <c:v>0.91139999999999999</c:v>
                </c:pt>
                <c:pt idx="9115">
                  <c:v>0.91150000000000009</c:v>
                </c:pt>
                <c:pt idx="9116">
                  <c:v>0.91159999999999997</c:v>
                </c:pt>
                <c:pt idx="9117">
                  <c:v>0.91170000000000007</c:v>
                </c:pt>
                <c:pt idx="9118">
                  <c:v>0.91180000000000005</c:v>
                </c:pt>
                <c:pt idx="9119">
                  <c:v>0.91189999999999993</c:v>
                </c:pt>
                <c:pt idx="9120">
                  <c:v>0.91200000000000003</c:v>
                </c:pt>
                <c:pt idx="9121">
                  <c:v>0.91209999999999991</c:v>
                </c:pt>
                <c:pt idx="9122">
                  <c:v>0.91220000000000001</c:v>
                </c:pt>
                <c:pt idx="9123">
                  <c:v>0.9123</c:v>
                </c:pt>
                <c:pt idx="9124">
                  <c:v>0.91239999999999999</c:v>
                </c:pt>
                <c:pt idx="9125">
                  <c:v>0.91249999999999998</c:v>
                </c:pt>
                <c:pt idx="9126">
                  <c:v>0.91260000000000008</c:v>
                </c:pt>
                <c:pt idx="9127">
                  <c:v>0.91269999999999996</c:v>
                </c:pt>
                <c:pt idx="9128">
                  <c:v>0.91280000000000006</c:v>
                </c:pt>
                <c:pt idx="9129">
                  <c:v>0.91290000000000004</c:v>
                </c:pt>
                <c:pt idx="9130">
                  <c:v>0.91299999999999992</c:v>
                </c:pt>
                <c:pt idx="9131">
                  <c:v>0.91310000000000002</c:v>
                </c:pt>
                <c:pt idx="9132">
                  <c:v>0.9131999999999999</c:v>
                </c:pt>
                <c:pt idx="9133">
                  <c:v>0.9133</c:v>
                </c:pt>
                <c:pt idx="9134">
                  <c:v>0.91339999999999999</c:v>
                </c:pt>
                <c:pt idx="9135">
                  <c:v>0.91349999999999998</c:v>
                </c:pt>
                <c:pt idx="9136">
                  <c:v>0.91359999999999997</c:v>
                </c:pt>
                <c:pt idx="9137">
                  <c:v>0.91370000000000007</c:v>
                </c:pt>
                <c:pt idx="9138">
                  <c:v>0.91379999999999995</c:v>
                </c:pt>
                <c:pt idx="9139">
                  <c:v>0.91390000000000005</c:v>
                </c:pt>
                <c:pt idx="9140">
                  <c:v>0.91400000000000003</c:v>
                </c:pt>
                <c:pt idx="9141">
                  <c:v>0.91409999999999991</c:v>
                </c:pt>
                <c:pt idx="9142">
                  <c:v>0.91420000000000001</c:v>
                </c:pt>
                <c:pt idx="9143">
                  <c:v>0.91430000000000011</c:v>
                </c:pt>
                <c:pt idx="9144">
                  <c:v>0.91439999999999999</c:v>
                </c:pt>
                <c:pt idx="9145">
                  <c:v>0.91449999999999998</c:v>
                </c:pt>
                <c:pt idx="9146">
                  <c:v>0.91459999999999997</c:v>
                </c:pt>
                <c:pt idx="9147">
                  <c:v>0.91469999999999996</c:v>
                </c:pt>
                <c:pt idx="9148">
                  <c:v>0.91480000000000006</c:v>
                </c:pt>
                <c:pt idx="9149">
                  <c:v>0.91489999999999994</c:v>
                </c:pt>
                <c:pt idx="9150">
                  <c:v>0.91500000000000004</c:v>
                </c:pt>
                <c:pt idx="9151">
                  <c:v>0.91510000000000002</c:v>
                </c:pt>
                <c:pt idx="9152">
                  <c:v>0.91520000000000001</c:v>
                </c:pt>
                <c:pt idx="9153">
                  <c:v>0.9153</c:v>
                </c:pt>
                <c:pt idx="9154">
                  <c:v>0.9154000000000001</c:v>
                </c:pt>
                <c:pt idx="9155">
                  <c:v>0.91549999999999998</c:v>
                </c:pt>
                <c:pt idx="9156">
                  <c:v>0.91559999999999997</c:v>
                </c:pt>
                <c:pt idx="9157">
                  <c:v>0.91569999999999996</c:v>
                </c:pt>
                <c:pt idx="9158">
                  <c:v>0.91579999999999995</c:v>
                </c:pt>
                <c:pt idx="9159">
                  <c:v>0.91590000000000005</c:v>
                </c:pt>
                <c:pt idx="9160">
                  <c:v>0.91599999999999993</c:v>
                </c:pt>
                <c:pt idx="9161">
                  <c:v>0.91610000000000003</c:v>
                </c:pt>
                <c:pt idx="9162">
                  <c:v>0.91620000000000001</c:v>
                </c:pt>
                <c:pt idx="9163">
                  <c:v>0.9163</c:v>
                </c:pt>
                <c:pt idx="9164">
                  <c:v>0.91639999999999999</c:v>
                </c:pt>
                <c:pt idx="9165">
                  <c:v>0.91650000000000009</c:v>
                </c:pt>
                <c:pt idx="9166">
                  <c:v>0.91659999999999997</c:v>
                </c:pt>
                <c:pt idx="9167">
                  <c:v>0.91670000000000007</c:v>
                </c:pt>
                <c:pt idx="9168">
                  <c:v>0.91680000000000006</c:v>
                </c:pt>
                <c:pt idx="9169">
                  <c:v>0.91689999999999994</c:v>
                </c:pt>
                <c:pt idx="9170">
                  <c:v>0.91700000000000004</c:v>
                </c:pt>
                <c:pt idx="9171">
                  <c:v>0.91709999999999992</c:v>
                </c:pt>
                <c:pt idx="9172">
                  <c:v>0.91720000000000002</c:v>
                </c:pt>
                <c:pt idx="9173">
                  <c:v>0.9173</c:v>
                </c:pt>
                <c:pt idx="9174">
                  <c:v>0.91739999999999999</c:v>
                </c:pt>
                <c:pt idx="9175">
                  <c:v>0.91749999999999998</c:v>
                </c:pt>
                <c:pt idx="9176">
                  <c:v>0.91760000000000008</c:v>
                </c:pt>
                <c:pt idx="9177">
                  <c:v>0.91769999999999996</c:v>
                </c:pt>
                <c:pt idx="9178">
                  <c:v>0.91780000000000006</c:v>
                </c:pt>
                <c:pt idx="9179">
                  <c:v>0.91790000000000005</c:v>
                </c:pt>
                <c:pt idx="9180">
                  <c:v>0.91799999999999993</c:v>
                </c:pt>
                <c:pt idx="9181">
                  <c:v>0.91810000000000003</c:v>
                </c:pt>
                <c:pt idx="9182">
                  <c:v>0.91819999999999991</c:v>
                </c:pt>
                <c:pt idx="9183">
                  <c:v>0.91830000000000001</c:v>
                </c:pt>
                <c:pt idx="9184">
                  <c:v>0.91839999999999999</c:v>
                </c:pt>
                <c:pt idx="9185">
                  <c:v>0.91849999999999998</c:v>
                </c:pt>
                <c:pt idx="9186">
                  <c:v>0.91859999999999997</c:v>
                </c:pt>
                <c:pt idx="9187">
                  <c:v>0.91870000000000007</c:v>
                </c:pt>
                <c:pt idx="9188">
                  <c:v>0.91879999999999995</c:v>
                </c:pt>
                <c:pt idx="9189">
                  <c:v>0.91890000000000005</c:v>
                </c:pt>
                <c:pt idx="9190">
                  <c:v>0.91900000000000004</c:v>
                </c:pt>
                <c:pt idx="9191">
                  <c:v>0.91909999999999992</c:v>
                </c:pt>
                <c:pt idx="9192">
                  <c:v>0.91920000000000002</c:v>
                </c:pt>
                <c:pt idx="9193">
                  <c:v>0.91930000000000012</c:v>
                </c:pt>
                <c:pt idx="9194">
                  <c:v>0.9194</c:v>
                </c:pt>
                <c:pt idx="9195">
                  <c:v>0.91949999999999998</c:v>
                </c:pt>
                <c:pt idx="9196">
                  <c:v>0.91959999999999997</c:v>
                </c:pt>
                <c:pt idx="9197">
                  <c:v>0.91969999999999996</c:v>
                </c:pt>
                <c:pt idx="9198">
                  <c:v>0.91980000000000006</c:v>
                </c:pt>
                <c:pt idx="9199">
                  <c:v>0.91989999999999994</c:v>
                </c:pt>
                <c:pt idx="9200">
                  <c:v>0.92</c:v>
                </c:pt>
                <c:pt idx="9201">
                  <c:v>0.92010000000000003</c:v>
                </c:pt>
                <c:pt idx="9202">
                  <c:v>0.92019999999999991</c:v>
                </c:pt>
                <c:pt idx="9203">
                  <c:v>0.92030000000000001</c:v>
                </c:pt>
                <c:pt idx="9204">
                  <c:v>0.92040000000000011</c:v>
                </c:pt>
                <c:pt idx="9205">
                  <c:v>0.92049999999999998</c:v>
                </c:pt>
                <c:pt idx="9206">
                  <c:v>0.92059999999999997</c:v>
                </c:pt>
                <c:pt idx="9207">
                  <c:v>0.92069999999999996</c:v>
                </c:pt>
                <c:pt idx="9208">
                  <c:v>0.92079999999999995</c:v>
                </c:pt>
                <c:pt idx="9209">
                  <c:v>0.92090000000000005</c:v>
                </c:pt>
                <c:pt idx="9210">
                  <c:v>0.92099999999999993</c:v>
                </c:pt>
                <c:pt idx="9211">
                  <c:v>0.92110000000000003</c:v>
                </c:pt>
                <c:pt idx="9212">
                  <c:v>0.92120000000000002</c:v>
                </c:pt>
                <c:pt idx="9213">
                  <c:v>0.92130000000000001</c:v>
                </c:pt>
                <c:pt idx="9214">
                  <c:v>0.9214</c:v>
                </c:pt>
                <c:pt idx="9215">
                  <c:v>0.9215000000000001</c:v>
                </c:pt>
                <c:pt idx="9216">
                  <c:v>0.92159999999999997</c:v>
                </c:pt>
                <c:pt idx="9217">
                  <c:v>0.92169999999999996</c:v>
                </c:pt>
                <c:pt idx="9218">
                  <c:v>0.92180000000000006</c:v>
                </c:pt>
                <c:pt idx="9219">
                  <c:v>0.92189999999999994</c:v>
                </c:pt>
                <c:pt idx="9220">
                  <c:v>0.92200000000000004</c:v>
                </c:pt>
                <c:pt idx="9221">
                  <c:v>0.92209999999999992</c:v>
                </c:pt>
                <c:pt idx="9222">
                  <c:v>0.92220000000000002</c:v>
                </c:pt>
                <c:pt idx="9223">
                  <c:v>0.92230000000000001</c:v>
                </c:pt>
                <c:pt idx="9224">
                  <c:v>0.9224</c:v>
                </c:pt>
                <c:pt idx="9225">
                  <c:v>0.92249999999999999</c:v>
                </c:pt>
                <c:pt idx="9226">
                  <c:v>0.92260000000000009</c:v>
                </c:pt>
                <c:pt idx="9227">
                  <c:v>0.92269999999999996</c:v>
                </c:pt>
                <c:pt idx="9228">
                  <c:v>0.92280000000000006</c:v>
                </c:pt>
                <c:pt idx="9229">
                  <c:v>0.92290000000000005</c:v>
                </c:pt>
                <c:pt idx="9230">
                  <c:v>0.92299999999999993</c:v>
                </c:pt>
                <c:pt idx="9231">
                  <c:v>0.92310000000000003</c:v>
                </c:pt>
                <c:pt idx="9232">
                  <c:v>0.92319999999999991</c:v>
                </c:pt>
                <c:pt idx="9233">
                  <c:v>0.92330000000000001</c:v>
                </c:pt>
                <c:pt idx="9234">
                  <c:v>0.9234</c:v>
                </c:pt>
                <c:pt idx="9235">
                  <c:v>0.92349999999999999</c:v>
                </c:pt>
                <c:pt idx="9236">
                  <c:v>0.92359999999999998</c:v>
                </c:pt>
                <c:pt idx="9237">
                  <c:v>0.92370000000000008</c:v>
                </c:pt>
                <c:pt idx="9238">
                  <c:v>0.92379999999999995</c:v>
                </c:pt>
                <c:pt idx="9239">
                  <c:v>0.92390000000000005</c:v>
                </c:pt>
                <c:pt idx="9240">
                  <c:v>0.92400000000000004</c:v>
                </c:pt>
                <c:pt idx="9241">
                  <c:v>0.92409999999999992</c:v>
                </c:pt>
                <c:pt idx="9242">
                  <c:v>0.92420000000000002</c:v>
                </c:pt>
                <c:pt idx="9243">
                  <c:v>0.92430000000000012</c:v>
                </c:pt>
                <c:pt idx="9244">
                  <c:v>0.9244</c:v>
                </c:pt>
                <c:pt idx="9245">
                  <c:v>0.92449999999999999</c:v>
                </c:pt>
                <c:pt idx="9246">
                  <c:v>0.92459999999999998</c:v>
                </c:pt>
                <c:pt idx="9247">
                  <c:v>0.92469999999999997</c:v>
                </c:pt>
                <c:pt idx="9248">
                  <c:v>0.92480000000000007</c:v>
                </c:pt>
                <c:pt idx="9249">
                  <c:v>0.92489999999999994</c:v>
                </c:pt>
                <c:pt idx="9250">
                  <c:v>0.92500000000000004</c:v>
                </c:pt>
                <c:pt idx="9251">
                  <c:v>0.92510000000000003</c:v>
                </c:pt>
                <c:pt idx="9252">
                  <c:v>0.92519999999999991</c:v>
                </c:pt>
                <c:pt idx="9253">
                  <c:v>0.92530000000000001</c:v>
                </c:pt>
                <c:pt idx="9254">
                  <c:v>0.92540000000000011</c:v>
                </c:pt>
                <c:pt idx="9255">
                  <c:v>0.92549999999999999</c:v>
                </c:pt>
                <c:pt idx="9256">
                  <c:v>0.92559999999999998</c:v>
                </c:pt>
                <c:pt idx="9257">
                  <c:v>0.92569999999999997</c:v>
                </c:pt>
                <c:pt idx="9258">
                  <c:v>0.92579999999999996</c:v>
                </c:pt>
                <c:pt idx="9259">
                  <c:v>0.92590000000000006</c:v>
                </c:pt>
                <c:pt idx="9260">
                  <c:v>0.92599999999999993</c:v>
                </c:pt>
                <c:pt idx="9261">
                  <c:v>0.92610000000000003</c:v>
                </c:pt>
                <c:pt idx="9262">
                  <c:v>0.92620000000000002</c:v>
                </c:pt>
                <c:pt idx="9263">
                  <c:v>0.9262999999999999</c:v>
                </c:pt>
                <c:pt idx="9264">
                  <c:v>0.9264</c:v>
                </c:pt>
                <c:pt idx="9265">
                  <c:v>0.9265000000000001</c:v>
                </c:pt>
                <c:pt idx="9266">
                  <c:v>0.92659999999999998</c:v>
                </c:pt>
                <c:pt idx="9267">
                  <c:v>0.92669999999999997</c:v>
                </c:pt>
                <c:pt idx="9268">
                  <c:v>0.92680000000000007</c:v>
                </c:pt>
                <c:pt idx="9269">
                  <c:v>0.92689999999999995</c:v>
                </c:pt>
                <c:pt idx="9270">
                  <c:v>0.92700000000000005</c:v>
                </c:pt>
                <c:pt idx="9271">
                  <c:v>0.92709999999999992</c:v>
                </c:pt>
                <c:pt idx="9272">
                  <c:v>0.92720000000000002</c:v>
                </c:pt>
                <c:pt idx="9273">
                  <c:v>0.92730000000000001</c:v>
                </c:pt>
                <c:pt idx="9274">
                  <c:v>0.9274</c:v>
                </c:pt>
                <c:pt idx="9275">
                  <c:v>0.92749999999999999</c:v>
                </c:pt>
                <c:pt idx="9276">
                  <c:v>0.92760000000000009</c:v>
                </c:pt>
                <c:pt idx="9277">
                  <c:v>0.92769999999999997</c:v>
                </c:pt>
                <c:pt idx="9278">
                  <c:v>0.92779999999999996</c:v>
                </c:pt>
                <c:pt idx="9279">
                  <c:v>0.92790000000000006</c:v>
                </c:pt>
                <c:pt idx="9280">
                  <c:v>0.92799999999999994</c:v>
                </c:pt>
                <c:pt idx="9281">
                  <c:v>0.92810000000000004</c:v>
                </c:pt>
                <c:pt idx="9282">
                  <c:v>0.92819999999999991</c:v>
                </c:pt>
                <c:pt idx="9283">
                  <c:v>0.92830000000000001</c:v>
                </c:pt>
                <c:pt idx="9284">
                  <c:v>0.9284</c:v>
                </c:pt>
                <c:pt idx="9285">
                  <c:v>0.92849999999999999</c:v>
                </c:pt>
                <c:pt idx="9286">
                  <c:v>0.92859999999999998</c:v>
                </c:pt>
                <c:pt idx="9287">
                  <c:v>0.92870000000000008</c:v>
                </c:pt>
                <c:pt idx="9288">
                  <c:v>0.92879999999999996</c:v>
                </c:pt>
                <c:pt idx="9289">
                  <c:v>0.92890000000000006</c:v>
                </c:pt>
                <c:pt idx="9290">
                  <c:v>0.92900000000000005</c:v>
                </c:pt>
                <c:pt idx="9291">
                  <c:v>0.92909999999999993</c:v>
                </c:pt>
                <c:pt idx="9292">
                  <c:v>0.92920000000000003</c:v>
                </c:pt>
                <c:pt idx="9293">
                  <c:v>0.92930000000000001</c:v>
                </c:pt>
                <c:pt idx="9294">
                  <c:v>0.9294</c:v>
                </c:pt>
                <c:pt idx="9295">
                  <c:v>0.92949999999999999</c:v>
                </c:pt>
                <c:pt idx="9296">
                  <c:v>0.92959999999999998</c:v>
                </c:pt>
                <c:pt idx="9297">
                  <c:v>0.92969999999999997</c:v>
                </c:pt>
                <c:pt idx="9298">
                  <c:v>0.92980000000000007</c:v>
                </c:pt>
                <c:pt idx="9299">
                  <c:v>0.92989999999999995</c:v>
                </c:pt>
                <c:pt idx="9300">
                  <c:v>0.93</c:v>
                </c:pt>
                <c:pt idx="9301">
                  <c:v>0.93010000000000004</c:v>
                </c:pt>
                <c:pt idx="9302">
                  <c:v>0.93019999999999992</c:v>
                </c:pt>
                <c:pt idx="9303">
                  <c:v>0.93030000000000002</c:v>
                </c:pt>
                <c:pt idx="9304">
                  <c:v>0.93040000000000012</c:v>
                </c:pt>
                <c:pt idx="9305">
                  <c:v>0.93049999999999999</c:v>
                </c:pt>
                <c:pt idx="9306">
                  <c:v>0.93059999999999998</c:v>
                </c:pt>
                <c:pt idx="9307">
                  <c:v>0.93069999999999997</c:v>
                </c:pt>
                <c:pt idx="9308">
                  <c:v>0.93079999999999996</c:v>
                </c:pt>
                <c:pt idx="9309">
                  <c:v>0.93090000000000006</c:v>
                </c:pt>
                <c:pt idx="9310">
                  <c:v>0.93099999999999994</c:v>
                </c:pt>
                <c:pt idx="9311">
                  <c:v>0.93110000000000004</c:v>
                </c:pt>
                <c:pt idx="9312">
                  <c:v>0.93120000000000003</c:v>
                </c:pt>
                <c:pt idx="9313">
                  <c:v>0.93129999999999991</c:v>
                </c:pt>
                <c:pt idx="9314">
                  <c:v>0.93140000000000001</c:v>
                </c:pt>
                <c:pt idx="9315">
                  <c:v>0.93150000000000011</c:v>
                </c:pt>
                <c:pt idx="9316">
                  <c:v>0.93159999999999998</c:v>
                </c:pt>
                <c:pt idx="9317">
                  <c:v>0.93169999999999997</c:v>
                </c:pt>
                <c:pt idx="9318">
                  <c:v>0.93180000000000007</c:v>
                </c:pt>
                <c:pt idx="9319">
                  <c:v>0.93189999999999995</c:v>
                </c:pt>
                <c:pt idx="9320">
                  <c:v>0.93200000000000005</c:v>
                </c:pt>
                <c:pt idx="9321">
                  <c:v>0.93209999999999993</c:v>
                </c:pt>
                <c:pt idx="9322">
                  <c:v>0.93220000000000003</c:v>
                </c:pt>
                <c:pt idx="9323">
                  <c:v>0.93230000000000002</c:v>
                </c:pt>
                <c:pt idx="9324">
                  <c:v>0.9323999999999999</c:v>
                </c:pt>
                <c:pt idx="9325">
                  <c:v>0.9325</c:v>
                </c:pt>
                <c:pt idx="9326">
                  <c:v>0.9326000000000001</c:v>
                </c:pt>
                <c:pt idx="9327">
                  <c:v>0.93269999999999997</c:v>
                </c:pt>
                <c:pt idx="9328">
                  <c:v>0.93279999999999996</c:v>
                </c:pt>
                <c:pt idx="9329">
                  <c:v>0.93290000000000006</c:v>
                </c:pt>
                <c:pt idx="9330">
                  <c:v>0.93299999999999994</c:v>
                </c:pt>
                <c:pt idx="9331">
                  <c:v>0.93310000000000004</c:v>
                </c:pt>
                <c:pt idx="9332">
                  <c:v>0.93319999999999992</c:v>
                </c:pt>
                <c:pt idx="9333">
                  <c:v>0.93330000000000002</c:v>
                </c:pt>
                <c:pt idx="9334">
                  <c:v>0.93340000000000001</c:v>
                </c:pt>
                <c:pt idx="9335">
                  <c:v>0.9335</c:v>
                </c:pt>
                <c:pt idx="9336">
                  <c:v>0.93359999999999999</c:v>
                </c:pt>
                <c:pt idx="9337">
                  <c:v>0.93370000000000009</c:v>
                </c:pt>
                <c:pt idx="9338">
                  <c:v>0.93379999999999996</c:v>
                </c:pt>
                <c:pt idx="9339">
                  <c:v>0.93389999999999995</c:v>
                </c:pt>
                <c:pt idx="9340">
                  <c:v>0.93400000000000005</c:v>
                </c:pt>
                <c:pt idx="9341">
                  <c:v>0.93409999999999993</c:v>
                </c:pt>
                <c:pt idx="9342">
                  <c:v>0.93420000000000003</c:v>
                </c:pt>
                <c:pt idx="9343">
                  <c:v>0.93430000000000002</c:v>
                </c:pt>
                <c:pt idx="9344">
                  <c:v>0.93440000000000001</c:v>
                </c:pt>
                <c:pt idx="9345">
                  <c:v>0.9345</c:v>
                </c:pt>
                <c:pt idx="9346">
                  <c:v>0.93459999999999999</c:v>
                </c:pt>
                <c:pt idx="9347">
                  <c:v>0.93469999999999998</c:v>
                </c:pt>
                <c:pt idx="9348">
                  <c:v>0.93480000000000008</c:v>
                </c:pt>
                <c:pt idx="9349">
                  <c:v>0.93489999999999995</c:v>
                </c:pt>
                <c:pt idx="9350">
                  <c:v>0.93500000000000005</c:v>
                </c:pt>
                <c:pt idx="9351">
                  <c:v>0.93510000000000004</c:v>
                </c:pt>
                <c:pt idx="9352">
                  <c:v>0.93519999999999992</c:v>
                </c:pt>
                <c:pt idx="9353">
                  <c:v>0.93530000000000002</c:v>
                </c:pt>
                <c:pt idx="9354">
                  <c:v>0.93540000000000001</c:v>
                </c:pt>
                <c:pt idx="9355">
                  <c:v>0.9355</c:v>
                </c:pt>
                <c:pt idx="9356">
                  <c:v>0.93559999999999999</c:v>
                </c:pt>
                <c:pt idx="9357">
                  <c:v>0.93569999999999998</c:v>
                </c:pt>
                <c:pt idx="9358">
                  <c:v>0.93579999999999997</c:v>
                </c:pt>
                <c:pt idx="9359">
                  <c:v>0.93590000000000007</c:v>
                </c:pt>
                <c:pt idx="9360">
                  <c:v>0.93599999999999994</c:v>
                </c:pt>
                <c:pt idx="9361">
                  <c:v>0.93610000000000004</c:v>
                </c:pt>
                <c:pt idx="9362">
                  <c:v>0.93620000000000003</c:v>
                </c:pt>
                <c:pt idx="9363">
                  <c:v>0.93629999999999991</c:v>
                </c:pt>
                <c:pt idx="9364">
                  <c:v>0.93640000000000001</c:v>
                </c:pt>
                <c:pt idx="9365">
                  <c:v>0.93650000000000011</c:v>
                </c:pt>
                <c:pt idx="9366">
                  <c:v>0.93659999999999999</c:v>
                </c:pt>
                <c:pt idx="9367">
                  <c:v>0.93669999999999998</c:v>
                </c:pt>
                <c:pt idx="9368">
                  <c:v>0.93680000000000008</c:v>
                </c:pt>
                <c:pt idx="9369">
                  <c:v>0.93689999999999996</c:v>
                </c:pt>
                <c:pt idx="9370">
                  <c:v>0.93700000000000006</c:v>
                </c:pt>
                <c:pt idx="9371">
                  <c:v>0.93709999999999993</c:v>
                </c:pt>
                <c:pt idx="9372">
                  <c:v>0.93720000000000003</c:v>
                </c:pt>
                <c:pt idx="9373">
                  <c:v>0.93730000000000002</c:v>
                </c:pt>
                <c:pt idx="9374">
                  <c:v>0.9373999999999999</c:v>
                </c:pt>
                <c:pt idx="9375">
                  <c:v>0.9375</c:v>
                </c:pt>
                <c:pt idx="9376">
                  <c:v>0.9376000000000001</c:v>
                </c:pt>
                <c:pt idx="9377">
                  <c:v>0.93769999999999998</c:v>
                </c:pt>
                <c:pt idx="9378">
                  <c:v>0.93779999999999997</c:v>
                </c:pt>
                <c:pt idx="9379">
                  <c:v>0.93790000000000007</c:v>
                </c:pt>
                <c:pt idx="9380">
                  <c:v>0.93799999999999994</c:v>
                </c:pt>
                <c:pt idx="9381">
                  <c:v>0.93810000000000004</c:v>
                </c:pt>
                <c:pt idx="9382">
                  <c:v>0.93819999999999992</c:v>
                </c:pt>
                <c:pt idx="9383">
                  <c:v>0.93830000000000002</c:v>
                </c:pt>
                <c:pt idx="9384">
                  <c:v>0.93840000000000001</c:v>
                </c:pt>
                <c:pt idx="9385">
                  <c:v>0.93849999999999989</c:v>
                </c:pt>
                <c:pt idx="9386">
                  <c:v>0.93859999999999999</c:v>
                </c:pt>
                <c:pt idx="9387">
                  <c:v>0.93870000000000009</c:v>
                </c:pt>
                <c:pt idx="9388">
                  <c:v>0.93879999999999997</c:v>
                </c:pt>
                <c:pt idx="9389">
                  <c:v>0.93889999999999996</c:v>
                </c:pt>
                <c:pt idx="9390">
                  <c:v>0.93900000000000006</c:v>
                </c:pt>
                <c:pt idx="9391">
                  <c:v>0.93909999999999993</c:v>
                </c:pt>
                <c:pt idx="9392">
                  <c:v>0.93920000000000003</c:v>
                </c:pt>
                <c:pt idx="9393">
                  <c:v>0.93930000000000002</c:v>
                </c:pt>
                <c:pt idx="9394">
                  <c:v>0.93940000000000001</c:v>
                </c:pt>
                <c:pt idx="9395">
                  <c:v>0.9395</c:v>
                </c:pt>
                <c:pt idx="9396">
                  <c:v>0.93959999999999999</c:v>
                </c:pt>
                <c:pt idx="9397">
                  <c:v>0.93969999999999998</c:v>
                </c:pt>
                <c:pt idx="9398">
                  <c:v>0.93980000000000008</c:v>
                </c:pt>
                <c:pt idx="9399">
                  <c:v>0.93989999999999996</c:v>
                </c:pt>
                <c:pt idx="9400">
                  <c:v>0.94</c:v>
                </c:pt>
                <c:pt idx="9401">
                  <c:v>0.94010000000000005</c:v>
                </c:pt>
                <c:pt idx="9402">
                  <c:v>0.94019999999999992</c:v>
                </c:pt>
                <c:pt idx="9403">
                  <c:v>0.94030000000000002</c:v>
                </c:pt>
                <c:pt idx="9404">
                  <c:v>0.94040000000000001</c:v>
                </c:pt>
                <c:pt idx="9405">
                  <c:v>0.9405</c:v>
                </c:pt>
                <c:pt idx="9406">
                  <c:v>0.94059999999999999</c:v>
                </c:pt>
                <c:pt idx="9407">
                  <c:v>0.94069999999999998</c:v>
                </c:pt>
                <c:pt idx="9408">
                  <c:v>0.94079999999999997</c:v>
                </c:pt>
                <c:pt idx="9409">
                  <c:v>0.94090000000000007</c:v>
                </c:pt>
                <c:pt idx="9410">
                  <c:v>0.94099999999999995</c:v>
                </c:pt>
                <c:pt idx="9411">
                  <c:v>0.94110000000000005</c:v>
                </c:pt>
                <c:pt idx="9412">
                  <c:v>0.94120000000000004</c:v>
                </c:pt>
                <c:pt idx="9413">
                  <c:v>0.94129999999999991</c:v>
                </c:pt>
                <c:pt idx="9414">
                  <c:v>0.94140000000000001</c:v>
                </c:pt>
                <c:pt idx="9415">
                  <c:v>0.9415</c:v>
                </c:pt>
                <c:pt idx="9416">
                  <c:v>0.94159999999999999</c:v>
                </c:pt>
                <c:pt idx="9417">
                  <c:v>0.94169999999999998</c:v>
                </c:pt>
                <c:pt idx="9418">
                  <c:v>0.94180000000000008</c:v>
                </c:pt>
                <c:pt idx="9419">
                  <c:v>0.94189999999999996</c:v>
                </c:pt>
                <c:pt idx="9420">
                  <c:v>0.94200000000000006</c:v>
                </c:pt>
                <c:pt idx="9421">
                  <c:v>0.94209999999999994</c:v>
                </c:pt>
                <c:pt idx="9422">
                  <c:v>0.94220000000000004</c:v>
                </c:pt>
                <c:pt idx="9423">
                  <c:v>0.94230000000000003</c:v>
                </c:pt>
                <c:pt idx="9424">
                  <c:v>0.9423999999999999</c:v>
                </c:pt>
                <c:pt idx="9425">
                  <c:v>0.9425</c:v>
                </c:pt>
                <c:pt idx="9426">
                  <c:v>0.9426000000000001</c:v>
                </c:pt>
                <c:pt idx="9427">
                  <c:v>0.94269999999999998</c:v>
                </c:pt>
                <c:pt idx="9428">
                  <c:v>0.94279999999999997</c:v>
                </c:pt>
                <c:pt idx="9429">
                  <c:v>0.94290000000000007</c:v>
                </c:pt>
                <c:pt idx="9430">
                  <c:v>0.94299999999999995</c:v>
                </c:pt>
                <c:pt idx="9431">
                  <c:v>0.94310000000000005</c:v>
                </c:pt>
                <c:pt idx="9432">
                  <c:v>0.94319999999999993</c:v>
                </c:pt>
                <c:pt idx="9433">
                  <c:v>0.94330000000000003</c:v>
                </c:pt>
                <c:pt idx="9434">
                  <c:v>0.94340000000000002</c:v>
                </c:pt>
                <c:pt idx="9435">
                  <c:v>0.94349999999999989</c:v>
                </c:pt>
                <c:pt idx="9436">
                  <c:v>0.94359999999999999</c:v>
                </c:pt>
                <c:pt idx="9437">
                  <c:v>0.94370000000000009</c:v>
                </c:pt>
                <c:pt idx="9438">
                  <c:v>0.94379999999999997</c:v>
                </c:pt>
                <c:pt idx="9439">
                  <c:v>0.94389999999999996</c:v>
                </c:pt>
                <c:pt idx="9440">
                  <c:v>0.94400000000000006</c:v>
                </c:pt>
                <c:pt idx="9441">
                  <c:v>0.94409999999999994</c:v>
                </c:pt>
                <c:pt idx="9442">
                  <c:v>0.94420000000000004</c:v>
                </c:pt>
                <c:pt idx="9443">
                  <c:v>0.94430000000000003</c:v>
                </c:pt>
                <c:pt idx="9444">
                  <c:v>0.94440000000000002</c:v>
                </c:pt>
                <c:pt idx="9445">
                  <c:v>0.94450000000000001</c:v>
                </c:pt>
                <c:pt idx="9446">
                  <c:v>0.94459999999999988</c:v>
                </c:pt>
                <c:pt idx="9447">
                  <c:v>0.94469999999999998</c:v>
                </c:pt>
                <c:pt idx="9448">
                  <c:v>0.94480000000000008</c:v>
                </c:pt>
                <c:pt idx="9449">
                  <c:v>0.94489999999999996</c:v>
                </c:pt>
                <c:pt idx="9450">
                  <c:v>0.94499999999999995</c:v>
                </c:pt>
                <c:pt idx="9451">
                  <c:v>0.94510000000000005</c:v>
                </c:pt>
                <c:pt idx="9452">
                  <c:v>0.94519999999999993</c:v>
                </c:pt>
                <c:pt idx="9453">
                  <c:v>0.94530000000000003</c:v>
                </c:pt>
                <c:pt idx="9454">
                  <c:v>0.94540000000000002</c:v>
                </c:pt>
                <c:pt idx="9455">
                  <c:v>0.94550000000000001</c:v>
                </c:pt>
                <c:pt idx="9456">
                  <c:v>0.9456</c:v>
                </c:pt>
                <c:pt idx="9457">
                  <c:v>0.94569999999999999</c:v>
                </c:pt>
                <c:pt idx="9458">
                  <c:v>0.94579999999999997</c:v>
                </c:pt>
                <c:pt idx="9459">
                  <c:v>0.94590000000000007</c:v>
                </c:pt>
                <c:pt idx="9460">
                  <c:v>0.94599999999999995</c:v>
                </c:pt>
                <c:pt idx="9461">
                  <c:v>0.94609999999999994</c:v>
                </c:pt>
                <c:pt idx="9462">
                  <c:v>0.94620000000000004</c:v>
                </c:pt>
                <c:pt idx="9463">
                  <c:v>0.94629999999999992</c:v>
                </c:pt>
                <c:pt idx="9464">
                  <c:v>0.94640000000000002</c:v>
                </c:pt>
                <c:pt idx="9465">
                  <c:v>0.94650000000000001</c:v>
                </c:pt>
                <c:pt idx="9466">
                  <c:v>0.9466</c:v>
                </c:pt>
                <c:pt idx="9467">
                  <c:v>0.94669999999999999</c:v>
                </c:pt>
                <c:pt idx="9468">
                  <c:v>0.94680000000000009</c:v>
                </c:pt>
                <c:pt idx="9469">
                  <c:v>0.94689999999999996</c:v>
                </c:pt>
                <c:pt idx="9470">
                  <c:v>0.94700000000000006</c:v>
                </c:pt>
                <c:pt idx="9471">
                  <c:v>0.94709999999999994</c:v>
                </c:pt>
                <c:pt idx="9472">
                  <c:v>0.94720000000000004</c:v>
                </c:pt>
                <c:pt idx="9473">
                  <c:v>0.94730000000000003</c:v>
                </c:pt>
                <c:pt idx="9474">
                  <c:v>0.94739999999999991</c:v>
                </c:pt>
                <c:pt idx="9475">
                  <c:v>0.94750000000000001</c:v>
                </c:pt>
                <c:pt idx="9476">
                  <c:v>0.9476</c:v>
                </c:pt>
                <c:pt idx="9477">
                  <c:v>0.94769999999999999</c:v>
                </c:pt>
                <c:pt idx="9478">
                  <c:v>0.94779999999999998</c:v>
                </c:pt>
                <c:pt idx="9479">
                  <c:v>0.94790000000000008</c:v>
                </c:pt>
                <c:pt idx="9480">
                  <c:v>0.94799999999999995</c:v>
                </c:pt>
                <c:pt idx="9481">
                  <c:v>0.94810000000000005</c:v>
                </c:pt>
                <c:pt idx="9482">
                  <c:v>0.94819999999999993</c:v>
                </c:pt>
                <c:pt idx="9483">
                  <c:v>0.94830000000000003</c:v>
                </c:pt>
                <c:pt idx="9484">
                  <c:v>0.94840000000000002</c:v>
                </c:pt>
                <c:pt idx="9485">
                  <c:v>0.9484999999999999</c:v>
                </c:pt>
                <c:pt idx="9486">
                  <c:v>0.9486</c:v>
                </c:pt>
                <c:pt idx="9487">
                  <c:v>0.9487000000000001</c:v>
                </c:pt>
                <c:pt idx="9488">
                  <c:v>0.94879999999999998</c:v>
                </c:pt>
                <c:pt idx="9489">
                  <c:v>0.94889999999999997</c:v>
                </c:pt>
                <c:pt idx="9490">
                  <c:v>0.94900000000000007</c:v>
                </c:pt>
                <c:pt idx="9491">
                  <c:v>0.94909999999999994</c:v>
                </c:pt>
                <c:pt idx="9492">
                  <c:v>0.94920000000000004</c:v>
                </c:pt>
                <c:pt idx="9493">
                  <c:v>0.94930000000000003</c:v>
                </c:pt>
                <c:pt idx="9494">
                  <c:v>0.94940000000000002</c:v>
                </c:pt>
                <c:pt idx="9495">
                  <c:v>0.94950000000000001</c:v>
                </c:pt>
                <c:pt idx="9496">
                  <c:v>0.94959999999999989</c:v>
                </c:pt>
                <c:pt idx="9497">
                  <c:v>0.94969999999999999</c:v>
                </c:pt>
                <c:pt idx="9498">
                  <c:v>0.94980000000000009</c:v>
                </c:pt>
                <c:pt idx="9499">
                  <c:v>0.94989999999999997</c:v>
                </c:pt>
                <c:pt idx="9500">
                  <c:v>0.95</c:v>
                </c:pt>
                <c:pt idx="9501">
                  <c:v>0.95010000000000006</c:v>
                </c:pt>
                <c:pt idx="9502">
                  <c:v>0.95019999999999993</c:v>
                </c:pt>
                <c:pt idx="9503">
                  <c:v>0.95030000000000003</c:v>
                </c:pt>
                <c:pt idx="9504">
                  <c:v>0.95040000000000002</c:v>
                </c:pt>
                <c:pt idx="9505">
                  <c:v>0.95050000000000001</c:v>
                </c:pt>
                <c:pt idx="9506">
                  <c:v>0.9506</c:v>
                </c:pt>
                <c:pt idx="9507">
                  <c:v>0.95069999999999988</c:v>
                </c:pt>
                <c:pt idx="9508">
                  <c:v>0.95079999999999998</c:v>
                </c:pt>
                <c:pt idx="9509">
                  <c:v>0.95090000000000008</c:v>
                </c:pt>
                <c:pt idx="9510">
                  <c:v>0.95099999999999996</c:v>
                </c:pt>
                <c:pt idx="9511">
                  <c:v>0.95109999999999995</c:v>
                </c:pt>
                <c:pt idx="9512">
                  <c:v>0.95120000000000005</c:v>
                </c:pt>
                <c:pt idx="9513">
                  <c:v>0.95129999999999992</c:v>
                </c:pt>
                <c:pt idx="9514">
                  <c:v>0.95140000000000002</c:v>
                </c:pt>
                <c:pt idx="9515">
                  <c:v>0.95150000000000001</c:v>
                </c:pt>
                <c:pt idx="9516">
                  <c:v>0.9516</c:v>
                </c:pt>
                <c:pt idx="9517">
                  <c:v>0.95169999999999999</c:v>
                </c:pt>
                <c:pt idx="9518">
                  <c:v>0.95180000000000009</c:v>
                </c:pt>
                <c:pt idx="9519">
                  <c:v>0.95189999999999997</c:v>
                </c:pt>
                <c:pt idx="9520">
                  <c:v>0.95200000000000007</c:v>
                </c:pt>
                <c:pt idx="9521">
                  <c:v>0.95209999999999995</c:v>
                </c:pt>
                <c:pt idx="9522">
                  <c:v>0.95219999999999994</c:v>
                </c:pt>
                <c:pt idx="9523">
                  <c:v>0.95230000000000004</c:v>
                </c:pt>
                <c:pt idx="9524">
                  <c:v>0.95239999999999991</c:v>
                </c:pt>
                <c:pt idx="9525">
                  <c:v>0.95250000000000001</c:v>
                </c:pt>
                <c:pt idx="9526">
                  <c:v>0.9526</c:v>
                </c:pt>
                <c:pt idx="9527">
                  <c:v>0.95269999999999999</c:v>
                </c:pt>
                <c:pt idx="9528">
                  <c:v>0.95279999999999998</c:v>
                </c:pt>
                <c:pt idx="9529">
                  <c:v>0.95290000000000008</c:v>
                </c:pt>
                <c:pt idx="9530">
                  <c:v>0.95299999999999996</c:v>
                </c:pt>
                <c:pt idx="9531">
                  <c:v>0.95310000000000006</c:v>
                </c:pt>
                <c:pt idx="9532">
                  <c:v>0.95319999999999994</c:v>
                </c:pt>
                <c:pt idx="9533">
                  <c:v>0.95330000000000004</c:v>
                </c:pt>
                <c:pt idx="9534">
                  <c:v>0.95340000000000003</c:v>
                </c:pt>
                <c:pt idx="9535">
                  <c:v>0.9534999999999999</c:v>
                </c:pt>
                <c:pt idx="9536">
                  <c:v>0.9536</c:v>
                </c:pt>
                <c:pt idx="9537">
                  <c:v>0.95369999999999999</c:v>
                </c:pt>
                <c:pt idx="9538">
                  <c:v>0.95379999999999998</c:v>
                </c:pt>
                <c:pt idx="9539">
                  <c:v>0.95389999999999997</c:v>
                </c:pt>
                <c:pt idx="9540">
                  <c:v>0.95400000000000007</c:v>
                </c:pt>
                <c:pt idx="9541">
                  <c:v>0.95409999999999995</c:v>
                </c:pt>
                <c:pt idx="9542">
                  <c:v>0.95420000000000005</c:v>
                </c:pt>
                <c:pt idx="9543">
                  <c:v>0.95430000000000004</c:v>
                </c:pt>
                <c:pt idx="9544">
                  <c:v>0.95440000000000003</c:v>
                </c:pt>
                <c:pt idx="9545">
                  <c:v>0.95450000000000002</c:v>
                </c:pt>
                <c:pt idx="9546">
                  <c:v>0.95459999999999989</c:v>
                </c:pt>
                <c:pt idx="9547">
                  <c:v>0.95469999999999999</c:v>
                </c:pt>
                <c:pt idx="9548">
                  <c:v>0.95480000000000009</c:v>
                </c:pt>
                <c:pt idx="9549">
                  <c:v>0.95489999999999997</c:v>
                </c:pt>
                <c:pt idx="9550">
                  <c:v>0.95499999999999996</c:v>
                </c:pt>
                <c:pt idx="9551">
                  <c:v>0.95510000000000006</c:v>
                </c:pt>
                <c:pt idx="9552">
                  <c:v>0.95519999999999994</c:v>
                </c:pt>
                <c:pt idx="9553">
                  <c:v>0.95530000000000004</c:v>
                </c:pt>
                <c:pt idx="9554">
                  <c:v>0.95540000000000003</c:v>
                </c:pt>
                <c:pt idx="9555">
                  <c:v>0.95550000000000002</c:v>
                </c:pt>
                <c:pt idx="9556">
                  <c:v>0.9556</c:v>
                </c:pt>
                <c:pt idx="9557">
                  <c:v>0.95569999999999988</c:v>
                </c:pt>
                <c:pt idx="9558">
                  <c:v>0.95579999999999998</c:v>
                </c:pt>
                <c:pt idx="9559">
                  <c:v>0.95590000000000008</c:v>
                </c:pt>
                <c:pt idx="9560">
                  <c:v>0.95599999999999996</c:v>
                </c:pt>
                <c:pt idx="9561">
                  <c:v>0.95609999999999995</c:v>
                </c:pt>
                <c:pt idx="9562">
                  <c:v>0.95620000000000005</c:v>
                </c:pt>
                <c:pt idx="9563">
                  <c:v>0.95629999999999993</c:v>
                </c:pt>
                <c:pt idx="9564">
                  <c:v>0.95640000000000003</c:v>
                </c:pt>
                <c:pt idx="9565">
                  <c:v>0.95650000000000002</c:v>
                </c:pt>
                <c:pt idx="9566">
                  <c:v>0.95660000000000001</c:v>
                </c:pt>
                <c:pt idx="9567">
                  <c:v>0.95669999999999999</c:v>
                </c:pt>
                <c:pt idx="9568">
                  <c:v>0.95680000000000009</c:v>
                </c:pt>
                <c:pt idx="9569">
                  <c:v>0.95689999999999997</c:v>
                </c:pt>
                <c:pt idx="9570">
                  <c:v>0.95700000000000007</c:v>
                </c:pt>
                <c:pt idx="9571">
                  <c:v>0.95709999999999995</c:v>
                </c:pt>
                <c:pt idx="9572">
                  <c:v>0.95719999999999994</c:v>
                </c:pt>
                <c:pt idx="9573">
                  <c:v>0.95730000000000004</c:v>
                </c:pt>
                <c:pt idx="9574">
                  <c:v>0.95739999999999992</c:v>
                </c:pt>
                <c:pt idx="9575">
                  <c:v>0.95750000000000002</c:v>
                </c:pt>
                <c:pt idx="9576">
                  <c:v>0.95760000000000001</c:v>
                </c:pt>
                <c:pt idx="9577">
                  <c:v>0.9577</c:v>
                </c:pt>
                <c:pt idx="9578">
                  <c:v>0.95779999999999998</c:v>
                </c:pt>
                <c:pt idx="9579">
                  <c:v>0.95790000000000008</c:v>
                </c:pt>
                <c:pt idx="9580">
                  <c:v>0.95799999999999996</c:v>
                </c:pt>
                <c:pt idx="9581">
                  <c:v>0.95810000000000006</c:v>
                </c:pt>
                <c:pt idx="9582">
                  <c:v>0.95819999999999994</c:v>
                </c:pt>
                <c:pt idx="9583">
                  <c:v>0.95829999999999993</c:v>
                </c:pt>
                <c:pt idx="9584">
                  <c:v>0.95840000000000003</c:v>
                </c:pt>
                <c:pt idx="9585">
                  <c:v>0.95849999999999991</c:v>
                </c:pt>
                <c:pt idx="9586">
                  <c:v>0.95860000000000001</c:v>
                </c:pt>
                <c:pt idx="9587">
                  <c:v>0.9587</c:v>
                </c:pt>
                <c:pt idx="9588">
                  <c:v>0.95879999999999999</c:v>
                </c:pt>
                <c:pt idx="9589">
                  <c:v>0.95889999999999997</c:v>
                </c:pt>
                <c:pt idx="9590">
                  <c:v>0.95900000000000007</c:v>
                </c:pt>
                <c:pt idx="9591">
                  <c:v>0.95909999999999995</c:v>
                </c:pt>
                <c:pt idx="9592">
                  <c:v>0.95920000000000005</c:v>
                </c:pt>
                <c:pt idx="9593">
                  <c:v>0.95930000000000004</c:v>
                </c:pt>
                <c:pt idx="9594">
                  <c:v>0.95940000000000003</c:v>
                </c:pt>
                <c:pt idx="9595">
                  <c:v>0.95950000000000002</c:v>
                </c:pt>
                <c:pt idx="9596">
                  <c:v>0.9595999999999999</c:v>
                </c:pt>
                <c:pt idx="9597">
                  <c:v>0.9597</c:v>
                </c:pt>
                <c:pt idx="9598">
                  <c:v>0.95979999999999999</c:v>
                </c:pt>
                <c:pt idx="9599">
                  <c:v>0.95989999999999998</c:v>
                </c:pt>
                <c:pt idx="9600">
                  <c:v>0.96</c:v>
                </c:pt>
                <c:pt idx="9601">
                  <c:v>0.96010000000000006</c:v>
                </c:pt>
                <c:pt idx="9602">
                  <c:v>0.96019999999999994</c:v>
                </c:pt>
                <c:pt idx="9603">
                  <c:v>0.96030000000000004</c:v>
                </c:pt>
                <c:pt idx="9604">
                  <c:v>0.96040000000000003</c:v>
                </c:pt>
                <c:pt idx="9605">
                  <c:v>0.96050000000000002</c:v>
                </c:pt>
                <c:pt idx="9606">
                  <c:v>0.96060000000000001</c:v>
                </c:pt>
                <c:pt idx="9607">
                  <c:v>0.96069999999999989</c:v>
                </c:pt>
                <c:pt idx="9608">
                  <c:v>0.96079999999999999</c:v>
                </c:pt>
                <c:pt idx="9609">
                  <c:v>0.96090000000000009</c:v>
                </c:pt>
                <c:pt idx="9610">
                  <c:v>0.96099999999999997</c:v>
                </c:pt>
                <c:pt idx="9611">
                  <c:v>0.96109999999999995</c:v>
                </c:pt>
                <c:pt idx="9612">
                  <c:v>0.96120000000000005</c:v>
                </c:pt>
                <c:pt idx="9613">
                  <c:v>0.96129999999999993</c:v>
                </c:pt>
                <c:pt idx="9614">
                  <c:v>0.96140000000000003</c:v>
                </c:pt>
                <c:pt idx="9615">
                  <c:v>0.96150000000000002</c:v>
                </c:pt>
                <c:pt idx="9616">
                  <c:v>0.96160000000000001</c:v>
                </c:pt>
                <c:pt idx="9617">
                  <c:v>0.9617</c:v>
                </c:pt>
                <c:pt idx="9618">
                  <c:v>0.9618000000000001</c:v>
                </c:pt>
                <c:pt idx="9619">
                  <c:v>0.96189999999999998</c:v>
                </c:pt>
                <c:pt idx="9620">
                  <c:v>0.96200000000000008</c:v>
                </c:pt>
                <c:pt idx="9621">
                  <c:v>0.96209999999999996</c:v>
                </c:pt>
                <c:pt idx="9622">
                  <c:v>0.96219999999999994</c:v>
                </c:pt>
                <c:pt idx="9623">
                  <c:v>0.96230000000000004</c:v>
                </c:pt>
                <c:pt idx="9624">
                  <c:v>0.96239999999999992</c:v>
                </c:pt>
                <c:pt idx="9625">
                  <c:v>0.96250000000000002</c:v>
                </c:pt>
                <c:pt idx="9626">
                  <c:v>0.96260000000000001</c:v>
                </c:pt>
                <c:pt idx="9627">
                  <c:v>0.9627</c:v>
                </c:pt>
                <c:pt idx="9628">
                  <c:v>0.96279999999999999</c:v>
                </c:pt>
                <c:pt idx="9629">
                  <c:v>0.96290000000000009</c:v>
                </c:pt>
                <c:pt idx="9630">
                  <c:v>0.96299999999999997</c:v>
                </c:pt>
                <c:pt idx="9631">
                  <c:v>0.96310000000000007</c:v>
                </c:pt>
                <c:pt idx="9632">
                  <c:v>0.96319999999999995</c:v>
                </c:pt>
                <c:pt idx="9633">
                  <c:v>0.96329999999999993</c:v>
                </c:pt>
                <c:pt idx="9634">
                  <c:v>0.96340000000000003</c:v>
                </c:pt>
                <c:pt idx="9635">
                  <c:v>0.96349999999999991</c:v>
                </c:pt>
                <c:pt idx="9636">
                  <c:v>0.96360000000000001</c:v>
                </c:pt>
                <c:pt idx="9637">
                  <c:v>0.9637</c:v>
                </c:pt>
                <c:pt idx="9638">
                  <c:v>0.96379999999999999</c:v>
                </c:pt>
                <c:pt idx="9639">
                  <c:v>0.96389999999999998</c:v>
                </c:pt>
                <c:pt idx="9640">
                  <c:v>0.96400000000000008</c:v>
                </c:pt>
                <c:pt idx="9641">
                  <c:v>0.96409999999999996</c:v>
                </c:pt>
                <c:pt idx="9642">
                  <c:v>0.96420000000000006</c:v>
                </c:pt>
                <c:pt idx="9643">
                  <c:v>0.96430000000000005</c:v>
                </c:pt>
                <c:pt idx="9644">
                  <c:v>0.96439999999999992</c:v>
                </c:pt>
                <c:pt idx="9645">
                  <c:v>0.96450000000000002</c:v>
                </c:pt>
                <c:pt idx="9646">
                  <c:v>0.9645999999999999</c:v>
                </c:pt>
                <c:pt idx="9647">
                  <c:v>0.9647</c:v>
                </c:pt>
                <c:pt idx="9648">
                  <c:v>0.96479999999999999</c:v>
                </c:pt>
                <c:pt idx="9649">
                  <c:v>0.96489999999999998</c:v>
                </c:pt>
                <c:pt idx="9650">
                  <c:v>0.96499999999999997</c:v>
                </c:pt>
                <c:pt idx="9651">
                  <c:v>0.96510000000000007</c:v>
                </c:pt>
                <c:pt idx="9652">
                  <c:v>0.96519999999999995</c:v>
                </c:pt>
                <c:pt idx="9653">
                  <c:v>0.96530000000000005</c:v>
                </c:pt>
                <c:pt idx="9654">
                  <c:v>0.96540000000000004</c:v>
                </c:pt>
                <c:pt idx="9655">
                  <c:v>0.96550000000000002</c:v>
                </c:pt>
                <c:pt idx="9656">
                  <c:v>0.96560000000000001</c:v>
                </c:pt>
                <c:pt idx="9657">
                  <c:v>0.96569999999999989</c:v>
                </c:pt>
                <c:pt idx="9658">
                  <c:v>0.96579999999999999</c:v>
                </c:pt>
                <c:pt idx="9659">
                  <c:v>0.96589999999999998</c:v>
                </c:pt>
                <c:pt idx="9660">
                  <c:v>0.96599999999999997</c:v>
                </c:pt>
                <c:pt idx="9661">
                  <c:v>0.96609999999999996</c:v>
                </c:pt>
                <c:pt idx="9662">
                  <c:v>0.96620000000000006</c:v>
                </c:pt>
                <c:pt idx="9663">
                  <c:v>0.96629999999999994</c:v>
                </c:pt>
                <c:pt idx="9664">
                  <c:v>0.96640000000000004</c:v>
                </c:pt>
                <c:pt idx="9665">
                  <c:v>0.96650000000000003</c:v>
                </c:pt>
                <c:pt idx="9666">
                  <c:v>0.96660000000000001</c:v>
                </c:pt>
                <c:pt idx="9667">
                  <c:v>0.9667</c:v>
                </c:pt>
                <c:pt idx="9668">
                  <c:v>0.9668000000000001</c:v>
                </c:pt>
                <c:pt idx="9669">
                  <c:v>0.96689999999999998</c:v>
                </c:pt>
                <c:pt idx="9670">
                  <c:v>0.96700000000000008</c:v>
                </c:pt>
                <c:pt idx="9671">
                  <c:v>0.96709999999999996</c:v>
                </c:pt>
                <c:pt idx="9672">
                  <c:v>0.96719999999999995</c:v>
                </c:pt>
                <c:pt idx="9673">
                  <c:v>0.96730000000000005</c:v>
                </c:pt>
                <c:pt idx="9674">
                  <c:v>0.96739999999999993</c:v>
                </c:pt>
                <c:pt idx="9675">
                  <c:v>0.96750000000000003</c:v>
                </c:pt>
                <c:pt idx="9676">
                  <c:v>0.96760000000000002</c:v>
                </c:pt>
                <c:pt idx="9677">
                  <c:v>0.9677</c:v>
                </c:pt>
                <c:pt idx="9678">
                  <c:v>0.96779999999999999</c:v>
                </c:pt>
                <c:pt idx="9679">
                  <c:v>0.96790000000000009</c:v>
                </c:pt>
                <c:pt idx="9680">
                  <c:v>0.96799999999999997</c:v>
                </c:pt>
                <c:pt idx="9681">
                  <c:v>0.96810000000000007</c:v>
                </c:pt>
                <c:pt idx="9682">
                  <c:v>0.96819999999999995</c:v>
                </c:pt>
                <c:pt idx="9683">
                  <c:v>0.96829999999999994</c:v>
                </c:pt>
                <c:pt idx="9684">
                  <c:v>0.96840000000000004</c:v>
                </c:pt>
                <c:pt idx="9685">
                  <c:v>0.96849999999999992</c:v>
                </c:pt>
                <c:pt idx="9686">
                  <c:v>0.96860000000000002</c:v>
                </c:pt>
                <c:pt idx="9687">
                  <c:v>0.96870000000000001</c:v>
                </c:pt>
                <c:pt idx="9688">
                  <c:v>0.96879999999999999</c:v>
                </c:pt>
                <c:pt idx="9689">
                  <c:v>0.96889999999999998</c:v>
                </c:pt>
                <c:pt idx="9690">
                  <c:v>0.96900000000000008</c:v>
                </c:pt>
                <c:pt idx="9691">
                  <c:v>0.96909999999999996</c:v>
                </c:pt>
                <c:pt idx="9692">
                  <c:v>0.96920000000000006</c:v>
                </c:pt>
                <c:pt idx="9693">
                  <c:v>0.96930000000000005</c:v>
                </c:pt>
                <c:pt idx="9694">
                  <c:v>0.96939999999999993</c:v>
                </c:pt>
                <c:pt idx="9695">
                  <c:v>0.96950000000000003</c:v>
                </c:pt>
                <c:pt idx="9696">
                  <c:v>0.96959999999999991</c:v>
                </c:pt>
                <c:pt idx="9697">
                  <c:v>0.96970000000000001</c:v>
                </c:pt>
                <c:pt idx="9698">
                  <c:v>0.9698</c:v>
                </c:pt>
                <c:pt idx="9699">
                  <c:v>0.96989999999999998</c:v>
                </c:pt>
                <c:pt idx="9700">
                  <c:v>0.97</c:v>
                </c:pt>
                <c:pt idx="9701">
                  <c:v>0.97010000000000007</c:v>
                </c:pt>
                <c:pt idx="9702">
                  <c:v>0.97019999999999995</c:v>
                </c:pt>
                <c:pt idx="9703">
                  <c:v>0.97030000000000005</c:v>
                </c:pt>
                <c:pt idx="9704">
                  <c:v>0.97040000000000004</c:v>
                </c:pt>
                <c:pt idx="9705">
                  <c:v>0.97049999999999992</c:v>
                </c:pt>
                <c:pt idx="9706">
                  <c:v>0.97060000000000002</c:v>
                </c:pt>
                <c:pt idx="9707">
                  <c:v>0.9706999999999999</c:v>
                </c:pt>
                <c:pt idx="9708">
                  <c:v>0.9708</c:v>
                </c:pt>
                <c:pt idx="9709">
                  <c:v>0.97089999999999999</c:v>
                </c:pt>
                <c:pt idx="9710">
                  <c:v>0.97099999999999997</c:v>
                </c:pt>
                <c:pt idx="9711">
                  <c:v>0.97109999999999996</c:v>
                </c:pt>
                <c:pt idx="9712">
                  <c:v>0.97120000000000006</c:v>
                </c:pt>
                <c:pt idx="9713">
                  <c:v>0.97129999999999994</c:v>
                </c:pt>
                <c:pt idx="9714">
                  <c:v>0.97140000000000004</c:v>
                </c:pt>
                <c:pt idx="9715">
                  <c:v>0.97150000000000003</c:v>
                </c:pt>
                <c:pt idx="9716">
                  <c:v>0.97160000000000002</c:v>
                </c:pt>
                <c:pt idx="9717">
                  <c:v>0.97170000000000001</c:v>
                </c:pt>
                <c:pt idx="9718">
                  <c:v>0.97180000000000011</c:v>
                </c:pt>
                <c:pt idx="9719">
                  <c:v>0.97189999999999999</c:v>
                </c:pt>
                <c:pt idx="9720">
                  <c:v>0.97199999999999998</c:v>
                </c:pt>
                <c:pt idx="9721">
                  <c:v>0.97209999999999996</c:v>
                </c:pt>
                <c:pt idx="9722">
                  <c:v>0.97219999999999995</c:v>
                </c:pt>
                <c:pt idx="9723">
                  <c:v>0.97230000000000005</c:v>
                </c:pt>
                <c:pt idx="9724">
                  <c:v>0.97239999999999993</c:v>
                </c:pt>
                <c:pt idx="9725">
                  <c:v>0.97250000000000003</c:v>
                </c:pt>
                <c:pt idx="9726">
                  <c:v>0.97260000000000002</c:v>
                </c:pt>
                <c:pt idx="9727">
                  <c:v>0.97270000000000001</c:v>
                </c:pt>
                <c:pt idx="9728">
                  <c:v>0.9728</c:v>
                </c:pt>
                <c:pt idx="9729">
                  <c:v>0.9729000000000001</c:v>
                </c:pt>
                <c:pt idx="9730">
                  <c:v>0.97299999999999998</c:v>
                </c:pt>
                <c:pt idx="9731">
                  <c:v>0.97310000000000008</c:v>
                </c:pt>
                <c:pt idx="9732">
                  <c:v>0.97319999999999995</c:v>
                </c:pt>
                <c:pt idx="9733">
                  <c:v>0.97329999999999994</c:v>
                </c:pt>
                <c:pt idx="9734">
                  <c:v>0.97340000000000004</c:v>
                </c:pt>
                <c:pt idx="9735">
                  <c:v>0.97349999999999992</c:v>
                </c:pt>
                <c:pt idx="9736">
                  <c:v>0.97360000000000002</c:v>
                </c:pt>
                <c:pt idx="9737">
                  <c:v>0.97370000000000001</c:v>
                </c:pt>
                <c:pt idx="9738">
                  <c:v>0.9738</c:v>
                </c:pt>
                <c:pt idx="9739">
                  <c:v>0.97389999999999999</c:v>
                </c:pt>
                <c:pt idx="9740">
                  <c:v>0.97400000000000009</c:v>
                </c:pt>
                <c:pt idx="9741">
                  <c:v>0.97409999999999997</c:v>
                </c:pt>
                <c:pt idx="9742">
                  <c:v>0.97420000000000007</c:v>
                </c:pt>
                <c:pt idx="9743">
                  <c:v>0.97430000000000005</c:v>
                </c:pt>
                <c:pt idx="9744">
                  <c:v>0.97439999999999993</c:v>
                </c:pt>
                <c:pt idx="9745">
                  <c:v>0.97450000000000003</c:v>
                </c:pt>
                <c:pt idx="9746">
                  <c:v>0.97459999999999991</c:v>
                </c:pt>
                <c:pt idx="9747">
                  <c:v>0.97470000000000001</c:v>
                </c:pt>
                <c:pt idx="9748">
                  <c:v>0.9748</c:v>
                </c:pt>
                <c:pt idx="9749">
                  <c:v>0.97489999999999999</c:v>
                </c:pt>
                <c:pt idx="9750">
                  <c:v>0.97499999999999998</c:v>
                </c:pt>
                <c:pt idx="9751">
                  <c:v>0.97510000000000008</c:v>
                </c:pt>
                <c:pt idx="9752">
                  <c:v>0.97519999999999996</c:v>
                </c:pt>
                <c:pt idx="9753">
                  <c:v>0.97530000000000006</c:v>
                </c:pt>
                <c:pt idx="9754">
                  <c:v>0.97540000000000004</c:v>
                </c:pt>
                <c:pt idx="9755">
                  <c:v>0.97549999999999992</c:v>
                </c:pt>
                <c:pt idx="9756">
                  <c:v>0.97560000000000002</c:v>
                </c:pt>
                <c:pt idx="9757">
                  <c:v>0.9756999999999999</c:v>
                </c:pt>
                <c:pt idx="9758">
                  <c:v>0.9758</c:v>
                </c:pt>
                <c:pt idx="9759">
                  <c:v>0.97589999999999999</c:v>
                </c:pt>
                <c:pt idx="9760">
                  <c:v>0.97599999999999998</c:v>
                </c:pt>
                <c:pt idx="9761">
                  <c:v>0.97609999999999997</c:v>
                </c:pt>
                <c:pt idx="9762">
                  <c:v>0.97620000000000007</c:v>
                </c:pt>
                <c:pt idx="9763">
                  <c:v>0.97629999999999995</c:v>
                </c:pt>
                <c:pt idx="9764">
                  <c:v>0.97640000000000005</c:v>
                </c:pt>
                <c:pt idx="9765">
                  <c:v>0.97650000000000003</c:v>
                </c:pt>
                <c:pt idx="9766">
                  <c:v>0.97659999999999991</c:v>
                </c:pt>
                <c:pt idx="9767">
                  <c:v>0.97670000000000001</c:v>
                </c:pt>
                <c:pt idx="9768">
                  <c:v>0.97680000000000011</c:v>
                </c:pt>
                <c:pt idx="9769">
                  <c:v>0.97689999999999999</c:v>
                </c:pt>
                <c:pt idx="9770">
                  <c:v>0.97699999999999998</c:v>
                </c:pt>
                <c:pt idx="9771">
                  <c:v>0.97709999999999997</c:v>
                </c:pt>
                <c:pt idx="9772">
                  <c:v>0.97719999999999996</c:v>
                </c:pt>
                <c:pt idx="9773">
                  <c:v>0.97730000000000006</c:v>
                </c:pt>
                <c:pt idx="9774">
                  <c:v>0.97739999999999994</c:v>
                </c:pt>
                <c:pt idx="9775">
                  <c:v>0.97750000000000004</c:v>
                </c:pt>
                <c:pt idx="9776">
                  <c:v>0.97760000000000002</c:v>
                </c:pt>
                <c:pt idx="9777">
                  <c:v>0.97770000000000001</c:v>
                </c:pt>
                <c:pt idx="9778">
                  <c:v>0.9778</c:v>
                </c:pt>
                <c:pt idx="9779">
                  <c:v>0.9779000000000001</c:v>
                </c:pt>
                <c:pt idx="9780">
                  <c:v>0.97799999999999998</c:v>
                </c:pt>
                <c:pt idx="9781">
                  <c:v>0.97809999999999997</c:v>
                </c:pt>
                <c:pt idx="9782">
                  <c:v>0.97819999999999996</c:v>
                </c:pt>
                <c:pt idx="9783">
                  <c:v>0.97829999999999995</c:v>
                </c:pt>
                <c:pt idx="9784">
                  <c:v>0.97840000000000005</c:v>
                </c:pt>
                <c:pt idx="9785">
                  <c:v>0.97849999999999993</c:v>
                </c:pt>
                <c:pt idx="9786">
                  <c:v>0.97860000000000003</c:v>
                </c:pt>
                <c:pt idx="9787">
                  <c:v>0.97870000000000001</c:v>
                </c:pt>
                <c:pt idx="9788">
                  <c:v>0.9788</c:v>
                </c:pt>
                <c:pt idx="9789">
                  <c:v>0.97889999999999999</c:v>
                </c:pt>
                <c:pt idx="9790">
                  <c:v>0.97900000000000009</c:v>
                </c:pt>
                <c:pt idx="9791">
                  <c:v>0.97909999999999997</c:v>
                </c:pt>
                <c:pt idx="9792">
                  <c:v>0.97920000000000007</c:v>
                </c:pt>
                <c:pt idx="9793">
                  <c:v>0.97930000000000006</c:v>
                </c:pt>
                <c:pt idx="9794">
                  <c:v>0.97939999999999994</c:v>
                </c:pt>
                <c:pt idx="9795">
                  <c:v>0.97950000000000004</c:v>
                </c:pt>
                <c:pt idx="9796">
                  <c:v>0.97959999999999992</c:v>
                </c:pt>
                <c:pt idx="9797">
                  <c:v>0.97970000000000002</c:v>
                </c:pt>
                <c:pt idx="9798">
                  <c:v>0.9798</c:v>
                </c:pt>
                <c:pt idx="9799">
                  <c:v>0.97989999999999999</c:v>
                </c:pt>
                <c:pt idx="9800">
                  <c:v>0.98</c:v>
                </c:pt>
                <c:pt idx="9801">
                  <c:v>0.98010000000000008</c:v>
                </c:pt>
                <c:pt idx="9802">
                  <c:v>0.98019999999999996</c:v>
                </c:pt>
                <c:pt idx="9803">
                  <c:v>0.98030000000000006</c:v>
                </c:pt>
                <c:pt idx="9804">
                  <c:v>0.98040000000000005</c:v>
                </c:pt>
                <c:pt idx="9805">
                  <c:v>0.98049999999999993</c:v>
                </c:pt>
                <c:pt idx="9806">
                  <c:v>0.98060000000000003</c:v>
                </c:pt>
                <c:pt idx="9807">
                  <c:v>0.98069999999999991</c:v>
                </c:pt>
                <c:pt idx="9808">
                  <c:v>0.98080000000000001</c:v>
                </c:pt>
                <c:pt idx="9809">
                  <c:v>0.98089999999999999</c:v>
                </c:pt>
                <c:pt idx="9810">
                  <c:v>0.98099999999999998</c:v>
                </c:pt>
                <c:pt idx="9811">
                  <c:v>0.98109999999999997</c:v>
                </c:pt>
                <c:pt idx="9812">
                  <c:v>0.98120000000000007</c:v>
                </c:pt>
                <c:pt idx="9813">
                  <c:v>0.98129999999999995</c:v>
                </c:pt>
                <c:pt idx="9814">
                  <c:v>0.98140000000000005</c:v>
                </c:pt>
                <c:pt idx="9815">
                  <c:v>0.98150000000000004</c:v>
                </c:pt>
                <c:pt idx="9816">
                  <c:v>0.98159999999999992</c:v>
                </c:pt>
                <c:pt idx="9817">
                  <c:v>0.98170000000000002</c:v>
                </c:pt>
                <c:pt idx="9818">
                  <c:v>0.98180000000000012</c:v>
                </c:pt>
                <c:pt idx="9819">
                  <c:v>0.9819</c:v>
                </c:pt>
                <c:pt idx="9820">
                  <c:v>0.98199999999999998</c:v>
                </c:pt>
                <c:pt idx="9821">
                  <c:v>0.98209999999999997</c:v>
                </c:pt>
                <c:pt idx="9822">
                  <c:v>0.98219999999999996</c:v>
                </c:pt>
                <c:pt idx="9823">
                  <c:v>0.98230000000000006</c:v>
                </c:pt>
                <c:pt idx="9824">
                  <c:v>0.98239999999999994</c:v>
                </c:pt>
                <c:pt idx="9825">
                  <c:v>0.98250000000000004</c:v>
                </c:pt>
                <c:pt idx="9826">
                  <c:v>0.98260000000000003</c:v>
                </c:pt>
                <c:pt idx="9827">
                  <c:v>0.98269999999999991</c:v>
                </c:pt>
                <c:pt idx="9828">
                  <c:v>0.98280000000000001</c:v>
                </c:pt>
                <c:pt idx="9829">
                  <c:v>0.98290000000000011</c:v>
                </c:pt>
                <c:pt idx="9830">
                  <c:v>0.98299999999999998</c:v>
                </c:pt>
                <c:pt idx="9831">
                  <c:v>0.98309999999999997</c:v>
                </c:pt>
                <c:pt idx="9832">
                  <c:v>0.98319999999999996</c:v>
                </c:pt>
                <c:pt idx="9833">
                  <c:v>0.98329999999999995</c:v>
                </c:pt>
                <c:pt idx="9834">
                  <c:v>0.98340000000000005</c:v>
                </c:pt>
                <c:pt idx="9835">
                  <c:v>0.98349999999999993</c:v>
                </c:pt>
                <c:pt idx="9836">
                  <c:v>0.98360000000000003</c:v>
                </c:pt>
                <c:pt idx="9837">
                  <c:v>0.98370000000000002</c:v>
                </c:pt>
                <c:pt idx="9838">
                  <c:v>0.98380000000000001</c:v>
                </c:pt>
                <c:pt idx="9839">
                  <c:v>0.9839</c:v>
                </c:pt>
                <c:pt idx="9840">
                  <c:v>0.9840000000000001</c:v>
                </c:pt>
                <c:pt idx="9841">
                  <c:v>0.98409999999999997</c:v>
                </c:pt>
                <c:pt idx="9842">
                  <c:v>0.98419999999999996</c:v>
                </c:pt>
                <c:pt idx="9843">
                  <c:v>0.98430000000000006</c:v>
                </c:pt>
                <c:pt idx="9844">
                  <c:v>0.98439999999999994</c:v>
                </c:pt>
                <c:pt idx="9845">
                  <c:v>0.98450000000000004</c:v>
                </c:pt>
                <c:pt idx="9846">
                  <c:v>0.98459999999999992</c:v>
                </c:pt>
                <c:pt idx="9847">
                  <c:v>0.98470000000000002</c:v>
                </c:pt>
                <c:pt idx="9848">
                  <c:v>0.98480000000000001</c:v>
                </c:pt>
                <c:pt idx="9849">
                  <c:v>0.9849</c:v>
                </c:pt>
                <c:pt idx="9850">
                  <c:v>0.98499999999999999</c:v>
                </c:pt>
                <c:pt idx="9851">
                  <c:v>0.98510000000000009</c:v>
                </c:pt>
                <c:pt idx="9852">
                  <c:v>0.98519999999999996</c:v>
                </c:pt>
                <c:pt idx="9853">
                  <c:v>0.98530000000000006</c:v>
                </c:pt>
                <c:pt idx="9854">
                  <c:v>0.98540000000000005</c:v>
                </c:pt>
                <c:pt idx="9855">
                  <c:v>0.98549999999999993</c:v>
                </c:pt>
                <c:pt idx="9856">
                  <c:v>0.98560000000000003</c:v>
                </c:pt>
                <c:pt idx="9857">
                  <c:v>0.98569999999999991</c:v>
                </c:pt>
                <c:pt idx="9858">
                  <c:v>0.98580000000000001</c:v>
                </c:pt>
                <c:pt idx="9859">
                  <c:v>0.9859</c:v>
                </c:pt>
                <c:pt idx="9860">
                  <c:v>0.98599999999999999</c:v>
                </c:pt>
                <c:pt idx="9861">
                  <c:v>0.98609999999999998</c:v>
                </c:pt>
                <c:pt idx="9862">
                  <c:v>0.98620000000000008</c:v>
                </c:pt>
                <c:pt idx="9863">
                  <c:v>0.98629999999999995</c:v>
                </c:pt>
                <c:pt idx="9864">
                  <c:v>0.98640000000000005</c:v>
                </c:pt>
                <c:pt idx="9865">
                  <c:v>0.98650000000000004</c:v>
                </c:pt>
                <c:pt idx="9866">
                  <c:v>0.98659999999999992</c:v>
                </c:pt>
                <c:pt idx="9867">
                  <c:v>0.98670000000000002</c:v>
                </c:pt>
                <c:pt idx="9868">
                  <c:v>0.98680000000000012</c:v>
                </c:pt>
                <c:pt idx="9869">
                  <c:v>0.9869</c:v>
                </c:pt>
                <c:pt idx="9870">
                  <c:v>0.98699999999999999</c:v>
                </c:pt>
                <c:pt idx="9871">
                  <c:v>0.98709999999999998</c:v>
                </c:pt>
                <c:pt idx="9872">
                  <c:v>0.98719999999999997</c:v>
                </c:pt>
                <c:pt idx="9873">
                  <c:v>0.98730000000000007</c:v>
                </c:pt>
                <c:pt idx="9874">
                  <c:v>0.98739999999999994</c:v>
                </c:pt>
                <c:pt idx="9875">
                  <c:v>0.98750000000000004</c:v>
                </c:pt>
                <c:pt idx="9876">
                  <c:v>0.98760000000000003</c:v>
                </c:pt>
                <c:pt idx="9877">
                  <c:v>0.98769999999999991</c:v>
                </c:pt>
                <c:pt idx="9878">
                  <c:v>0.98780000000000001</c:v>
                </c:pt>
                <c:pt idx="9879">
                  <c:v>0.98790000000000011</c:v>
                </c:pt>
                <c:pt idx="9880">
                  <c:v>0.98799999999999999</c:v>
                </c:pt>
                <c:pt idx="9881">
                  <c:v>0.98809999999999998</c:v>
                </c:pt>
                <c:pt idx="9882">
                  <c:v>0.98819999999999997</c:v>
                </c:pt>
                <c:pt idx="9883">
                  <c:v>0.98829999999999996</c:v>
                </c:pt>
                <c:pt idx="9884">
                  <c:v>0.98840000000000006</c:v>
                </c:pt>
                <c:pt idx="9885">
                  <c:v>0.98849999999999993</c:v>
                </c:pt>
                <c:pt idx="9886">
                  <c:v>0.98860000000000003</c:v>
                </c:pt>
                <c:pt idx="9887">
                  <c:v>0.98870000000000002</c:v>
                </c:pt>
                <c:pt idx="9888">
                  <c:v>0.9887999999999999</c:v>
                </c:pt>
                <c:pt idx="9889">
                  <c:v>0.9889</c:v>
                </c:pt>
                <c:pt idx="9890">
                  <c:v>0.9890000000000001</c:v>
                </c:pt>
                <c:pt idx="9891">
                  <c:v>0.98909999999999998</c:v>
                </c:pt>
                <c:pt idx="9892">
                  <c:v>0.98919999999999997</c:v>
                </c:pt>
                <c:pt idx="9893">
                  <c:v>0.98930000000000007</c:v>
                </c:pt>
                <c:pt idx="9894">
                  <c:v>0.98939999999999995</c:v>
                </c:pt>
                <c:pt idx="9895">
                  <c:v>0.98950000000000005</c:v>
                </c:pt>
                <c:pt idx="9896">
                  <c:v>0.98959999999999992</c:v>
                </c:pt>
                <c:pt idx="9897">
                  <c:v>0.98970000000000002</c:v>
                </c:pt>
                <c:pt idx="9898">
                  <c:v>0.98980000000000001</c:v>
                </c:pt>
                <c:pt idx="9899">
                  <c:v>0.9899</c:v>
                </c:pt>
                <c:pt idx="9900">
                  <c:v>0.99</c:v>
                </c:pt>
                <c:pt idx="9901">
                  <c:v>0.99010000000000009</c:v>
                </c:pt>
                <c:pt idx="9902">
                  <c:v>0.99019999999999997</c:v>
                </c:pt>
                <c:pt idx="9903">
                  <c:v>0.99029999999999996</c:v>
                </c:pt>
                <c:pt idx="9904">
                  <c:v>0.99040000000000006</c:v>
                </c:pt>
                <c:pt idx="9905">
                  <c:v>0.99049999999999994</c:v>
                </c:pt>
                <c:pt idx="9906">
                  <c:v>0.99060000000000004</c:v>
                </c:pt>
                <c:pt idx="9907">
                  <c:v>0.99069999999999991</c:v>
                </c:pt>
                <c:pt idx="9908">
                  <c:v>0.99080000000000001</c:v>
                </c:pt>
                <c:pt idx="9909">
                  <c:v>0.9909</c:v>
                </c:pt>
                <c:pt idx="9910">
                  <c:v>0.99099999999999999</c:v>
                </c:pt>
                <c:pt idx="9911">
                  <c:v>0.99109999999999998</c:v>
                </c:pt>
                <c:pt idx="9912">
                  <c:v>0.99120000000000008</c:v>
                </c:pt>
                <c:pt idx="9913">
                  <c:v>0.99129999999999996</c:v>
                </c:pt>
                <c:pt idx="9914">
                  <c:v>0.99140000000000006</c:v>
                </c:pt>
                <c:pt idx="9915">
                  <c:v>0.99150000000000005</c:v>
                </c:pt>
                <c:pt idx="9916">
                  <c:v>0.99159999999999993</c:v>
                </c:pt>
                <c:pt idx="9917">
                  <c:v>0.99170000000000003</c:v>
                </c:pt>
                <c:pt idx="9918">
                  <c:v>0.99180000000000001</c:v>
                </c:pt>
                <c:pt idx="9919">
                  <c:v>0.9919</c:v>
                </c:pt>
                <c:pt idx="9920">
                  <c:v>0.99199999999999999</c:v>
                </c:pt>
                <c:pt idx="9921">
                  <c:v>0.99209999999999998</c:v>
                </c:pt>
                <c:pt idx="9922">
                  <c:v>0.99219999999999997</c:v>
                </c:pt>
                <c:pt idx="9923">
                  <c:v>0.99230000000000007</c:v>
                </c:pt>
                <c:pt idx="9924">
                  <c:v>0.99239999999999995</c:v>
                </c:pt>
                <c:pt idx="9925">
                  <c:v>0.99250000000000005</c:v>
                </c:pt>
                <c:pt idx="9926">
                  <c:v>0.99260000000000004</c:v>
                </c:pt>
                <c:pt idx="9927">
                  <c:v>0.99269999999999992</c:v>
                </c:pt>
                <c:pt idx="9928">
                  <c:v>0.99280000000000002</c:v>
                </c:pt>
                <c:pt idx="9929">
                  <c:v>0.99290000000000012</c:v>
                </c:pt>
                <c:pt idx="9930">
                  <c:v>0.99299999999999999</c:v>
                </c:pt>
                <c:pt idx="9931">
                  <c:v>0.99309999999999998</c:v>
                </c:pt>
                <c:pt idx="9932">
                  <c:v>0.99319999999999997</c:v>
                </c:pt>
                <c:pt idx="9933">
                  <c:v>0.99329999999999996</c:v>
                </c:pt>
                <c:pt idx="9934">
                  <c:v>0.99340000000000006</c:v>
                </c:pt>
                <c:pt idx="9935">
                  <c:v>0.99349999999999994</c:v>
                </c:pt>
                <c:pt idx="9936">
                  <c:v>0.99360000000000004</c:v>
                </c:pt>
                <c:pt idx="9937">
                  <c:v>0.99370000000000003</c:v>
                </c:pt>
                <c:pt idx="9938">
                  <c:v>0.99379999999999991</c:v>
                </c:pt>
                <c:pt idx="9939">
                  <c:v>0.99390000000000001</c:v>
                </c:pt>
                <c:pt idx="9940">
                  <c:v>0.99400000000000011</c:v>
                </c:pt>
                <c:pt idx="9941">
                  <c:v>0.99409999999999998</c:v>
                </c:pt>
                <c:pt idx="9942">
                  <c:v>0.99419999999999997</c:v>
                </c:pt>
                <c:pt idx="9943">
                  <c:v>0.99430000000000007</c:v>
                </c:pt>
                <c:pt idx="9944">
                  <c:v>0.99439999999999995</c:v>
                </c:pt>
                <c:pt idx="9945">
                  <c:v>0.99450000000000005</c:v>
                </c:pt>
                <c:pt idx="9946">
                  <c:v>0.99459999999999993</c:v>
                </c:pt>
                <c:pt idx="9947">
                  <c:v>0.99470000000000003</c:v>
                </c:pt>
                <c:pt idx="9948">
                  <c:v>0.99480000000000002</c:v>
                </c:pt>
                <c:pt idx="9949">
                  <c:v>0.9948999999999999</c:v>
                </c:pt>
                <c:pt idx="9950">
                  <c:v>0.995</c:v>
                </c:pt>
                <c:pt idx="9951">
                  <c:v>0.9951000000000001</c:v>
                </c:pt>
                <c:pt idx="9952">
                  <c:v>0.99519999999999997</c:v>
                </c:pt>
                <c:pt idx="9953">
                  <c:v>0.99529999999999996</c:v>
                </c:pt>
                <c:pt idx="9954">
                  <c:v>0.99540000000000006</c:v>
                </c:pt>
                <c:pt idx="9955">
                  <c:v>0.99549999999999994</c:v>
                </c:pt>
                <c:pt idx="9956">
                  <c:v>0.99560000000000004</c:v>
                </c:pt>
                <c:pt idx="9957">
                  <c:v>0.99569999999999992</c:v>
                </c:pt>
                <c:pt idx="9958">
                  <c:v>0.99580000000000002</c:v>
                </c:pt>
                <c:pt idx="9959">
                  <c:v>0.99590000000000001</c:v>
                </c:pt>
                <c:pt idx="9960">
                  <c:v>0.996</c:v>
                </c:pt>
                <c:pt idx="9961">
                  <c:v>0.99609999999999999</c:v>
                </c:pt>
                <c:pt idx="9962">
                  <c:v>0.99620000000000009</c:v>
                </c:pt>
                <c:pt idx="9963">
                  <c:v>0.99629999999999996</c:v>
                </c:pt>
                <c:pt idx="9964">
                  <c:v>0.99639999999999995</c:v>
                </c:pt>
                <c:pt idx="9965">
                  <c:v>0.99650000000000005</c:v>
                </c:pt>
                <c:pt idx="9966">
                  <c:v>0.99659999999999993</c:v>
                </c:pt>
                <c:pt idx="9967">
                  <c:v>0.99670000000000003</c:v>
                </c:pt>
                <c:pt idx="9968">
                  <c:v>0.99680000000000002</c:v>
                </c:pt>
                <c:pt idx="9969">
                  <c:v>0.99690000000000001</c:v>
                </c:pt>
                <c:pt idx="9970">
                  <c:v>0.997</c:v>
                </c:pt>
                <c:pt idx="9971">
                  <c:v>0.99709999999999999</c:v>
                </c:pt>
                <c:pt idx="9972">
                  <c:v>0.99719999999999998</c:v>
                </c:pt>
                <c:pt idx="9973">
                  <c:v>0.99730000000000008</c:v>
                </c:pt>
                <c:pt idx="9974">
                  <c:v>0.99739999999999995</c:v>
                </c:pt>
                <c:pt idx="9975">
                  <c:v>0.99750000000000005</c:v>
                </c:pt>
                <c:pt idx="9976">
                  <c:v>0.99760000000000004</c:v>
                </c:pt>
                <c:pt idx="9977">
                  <c:v>0.99769999999999992</c:v>
                </c:pt>
                <c:pt idx="9978">
                  <c:v>0.99780000000000002</c:v>
                </c:pt>
                <c:pt idx="9979">
                  <c:v>0.99790000000000001</c:v>
                </c:pt>
                <c:pt idx="9980">
                  <c:v>0.998</c:v>
                </c:pt>
                <c:pt idx="9981">
                  <c:v>0.99809999999999999</c:v>
                </c:pt>
                <c:pt idx="9982">
                  <c:v>0.99819999999999998</c:v>
                </c:pt>
                <c:pt idx="9983">
                  <c:v>0.99829999999999997</c:v>
                </c:pt>
                <c:pt idx="9984">
                  <c:v>0.99840000000000007</c:v>
                </c:pt>
                <c:pt idx="9985">
                  <c:v>0.99849999999999994</c:v>
                </c:pt>
                <c:pt idx="9986">
                  <c:v>0.99860000000000004</c:v>
                </c:pt>
                <c:pt idx="9987">
                  <c:v>0.99870000000000003</c:v>
                </c:pt>
                <c:pt idx="9988">
                  <c:v>0.99879999999999991</c:v>
                </c:pt>
                <c:pt idx="9989">
                  <c:v>0.99890000000000001</c:v>
                </c:pt>
                <c:pt idx="9990">
                  <c:v>0.99900000000000011</c:v>
                </c:pt>
                <c:pt idx="9991">
                  <c:v>0.99909999999999999</c:v>
                </c:pt>
                <c:pt idx="9992">
                  <c:v>0.99919999999999998</c:v>
                </c:pt>
                <c:pt idx="9993">
                  <c:v>0.99930000000000008</c:v>
                </c:pt>
                <c:pt idx="9994">
                  <c:v>0.99939999999999996</c:v>
                </c:pt>
                <c:pt idx="9995">
                  <c:v>0.99950000000000006</c:v>
                </c:pt>
                <c:pt idx="9996">
                  <c:v>0.99959999999999993</c:v>
                </c:pt>
                <c:pt idx="9997">
                  <c:v>0.99970000000000003</c:v>
                </c:pt>
                <c:pt idx="9998">
                  <c:v>0.99980000000000002</c:v>
                </c:pt>
                <c:pt idx="9999">
                  <c:v>0.9998999999999999</c:v>
                </c:pt>
                <c:pt idx="10000">
                  <c:v>1</c:v>
                </c:pt>
                <c:pt idx="10001">
                  <c:v>1.0001</c:v>
                </c:pt>
                <c:pt idx="10002">
                  <c:v>1.0002</c:v>
                </c:pt>
                <c:pt idx="10003">
                  <c:v>1.0003</c:v>
                </c:pt>
                <c:pt idx="10004">
                  <c:v>1.0004</c:v>
                </c:pt>
                <c:pt idx="10005">
                  <c:v>1.0004999999999999</c:v>
                </c:pt>
                <c:pt idx="10006">
                  <c:v>1.0005999999999999</c:v>
                </c:pt>
                <c:pt idx="10007">
                  <c:v>1.0006999999999999</c:v>
                </c:pt>
                <c:pt idx="10008">
                  <c:v>1.0007999999999999</c:v>
                </c:pt>
                <c:pt idx="10009">
                  <c:v>1.0009000000000001</c:v>
                </c:pt>
                <c:pt idx="10010">
                  <c:v>1.0009999999999999</c:v>
                </c:pt>
                <c:pt idx="10011">
                  <c:v>1.0011000000000001</c:v>
                </c:pt>
                <c:pt idx="10012">
                  <c:v>1.0012000000000001</c:v>
                </c:pt>
                <c:pt idx="10013">
                  <c:v>1.0012999999999999</c:v>
                </c:pt>
                <c:pt idx="10014">
                  <c:v>1.0014000000000001</c:v>
                </c:pt>
                <c:pt idx="10015">
                  <c:v>1.0015000000000001</c:v>
                </c:pt>
                <c:pt idx="10016">
                  <c:v>1.0016</c:v>
                </c:pt>
                <c:pt idx="10017">
                  <c:v>1.0017</c:v>
                </c:pt>
                <c:pt idx="10018">
                  <c:v>1.0018</c:v>
                </c:pt>
                <c:pt idx="10019">
                  <c:v>1.0019</c:v>
                </c:pt>
                <c:pt idx="10020">
                  <c:v>1.002</c:v>
                </c:pt>
                <c:pt idx="10021">
                  <c:v>1.0021</c:v>
                </c:pt>
                <c:pt idx="10022">
                  <c:v>1.0022</c:v>
                </c:pt>
                <c:pt idx="10023">
                  <c:v>1.0023</c:v>
                </c:pt>
                <c:pt idx="10024">
                  <c:v>1.0024</c:v>
                </c:pt>
                <c:pt idx="10025">
                  <c:v>1.0024999999999999</c:v>
                </c:pt>
                <c:pt idx="10026">
                  <c:v>1.0026000000000002</c:v>
                </c:pt>
                <c:pt idx="10027">
                  <c:v>1.0026999999999999</c:v>
                </c:pt>
                <c:pt idx="10028">
                  <c:v>1.0027999999999999</c:v>
                </c:pt>
                <c:pt idx="10029">
                  <c:v>1.0029000000000001</c:v>
                </c:pt>
                <c:pt idx="10030">
                  <c:v>1.0029999999999999</c:v>
                </c:pt>
                <c:pt idx="10031">
                  <c:v>1.0031000000000001</c:v>
                </c:pt>
                <c:pt idx="10032">
                  <c:v>1.0031999999999999</c:v>
                </c:pt>
                <c:pt idx="10033">
                  <c:v>1.0033000000000001</c:v>
                </c:pt>
                <c:pt idx="10034">
                  <c:v>1.0034000000000001</c:v>
                </c:pt>
                <c:pt idx="10035">
                  <c:v>1.0034999999999998</c:v>
                </c:pt>
                <c:pt idx="10036">
                  <c:v>1.0036</c:v>
                </c:pt>
                <c:pt idx="10037">
                  <c:v>1.0037</c:v>
                </c:pt>
                <c:pt idx="10038">
                  <c:v>1.0038</c:v>
                </c:pt>
                <c:pt idx="10039">
                  <c:v>1.0039</c:v>
                </c:pt>
                <c:pt idx="10040">
                  <c:v>1.004</c:v>
                </c:pt>
                <c:pt idx="10041">
                  <c:v>1.0041</c:v>
                </c:pt>
                <c:pt idx="10042">
                  <c:v>1.0042</c:v>
                </c:pt>
                <c:pt idx="10043">
                  <c:v>1.0043</c:v>
                </c:pt>
                <c:pt idx="10044">
                  <c:v>1.0044</c:v>
                </c:pt>
                <c:pt idx="10045">
                  <c:v>1.0044999999999999</c:v>
                </c:pt>
                <c:pt idx="10046">
                  <c:v>1.0045999999999999</c:v>
                </c:pt>
                <c:pt idx="10047">
                  <c:v>1.0046999999999999</c:v>
                </c:pt>
                <c:pt idx="10048">
                  <c:v>1.0048000000000001</c:v>
                </c:pt>
                <c:pt idx="10049">
                  <c:v>1.0048999999999999</c:v>
                </c:pt>
                <c:pt idx="10050">
                  <c:v>1.0049999999999999</c:v>
                </c:pt>
                <c:pt idx="10051">
                  <c:v>1.0051000000000001</c:v>
                </c:pt>
                <c:pt idx="10052">
                  <c:v>1.0051999999999999</c:v>
                </c:pt>
                <c:pt idx="10053">
                  <c:v>1.0053000000000001</c:v>
                </c:pt>
                <c:pt idx="10054">
                  <c:v>1.0054000000000001</c:v>
                </c:pt>
                <c:pt idx="10055">
                  <c:v>1.0055000000000001</c:v>
                </c:pt>
                <c:pt idx="10056">
                  <c:v>1.0056</c:v>
                </c:pt>
                <c:pt idx="10057">
                  <c:v>1.0057</c:v>
                </c:pt>
                <c:pt idx="10058">
                  <c:v>1.0058</c:v>
                </c:pt>
                <c:pt idx="10059">
                  <c:v>1.0059</c:v>
                </c:pt>
                <c:pt idx="10060">
                  <c:v>1.006</c:v>
                </c:pt>
                <c:pt idx="10061">
                  <c:v>1.0061</c:v>
                </c:pt>
                <c:pt idx="10062">
                  <c:v>1.0062</c:v>
                </c:pt>
                <c:pt idx="10063">
                  <c:v>1.0063</c:v>
                </c:pt>
                <c:pt idx="10064">
                  <c:v>1.0064</c:v>
                </c:pt>
                <c:pt idx="10065">
                  <c:v>1.0065</c:v>
                </c:pt>
                <c:pt idx="10066">
                  <c:v>1.0065999999999999</c:v>
                </c:pt>
                <c:pt idx="10067">
                  <c:v>1.0066999999999999</c:v>
                </c:pt>
                <c:pt idx="10068">
                  <c:v>1.0068000000000001</c:v>
                </c:pt>
                <c:pt idx="10069">
                  <c:v>1.0068999999999999</c:v>
                </c:pt>
                <c:pt idx="10070">
                  <c:v>1.0070000000000001</c:v>
                </c:pt>
                <c:pt idx="10071">
                  <c:v>1.0070999999999999</c:v>
                </c:pt>
                <c:pt idx="10072">
                  <c:v>1.0072000000000001</c:v>
                </c:pt>
                <c:pt idx="10073">
                  <c:v>1.0073000000000001</c:v>
                </c:pt>
                <c:pt idx="10074">
                  <c:v>1.0073999999999999</c:v>
                </c:pt>
                <c:pt idx="10075">
                  <c:v>1.0075000000000001</c:v>
                </c:pt>
                <c:pt idx="10076">
                  <c:v>1.0076000000000001</c:v>
                </c:pt>
                <c:pt idx="10077">
                  <c:v>1.0077</c:v>
                </c:pt>
                <c:pt idx="10078">
                  <c:v>1.0078</c:v>
                </c:pt>
                <c:pt idx="10079">
                  <c:v>1.0079</c:v>
                </c:pt>
                <c:pt idx="10080">
                  <c:v>1.008</c:v>
                </c:pt>
                <c:pt idx="10081">
                  <c:v>1.0081</c:v>
                </c:pt>
                <c:pt idx="10082">
                  <c:v>1.0082</c:v>
                </c:pt>
                <c:pt idx="10083">
                  <c:v>1.0083</c:v>
                </c:pt>
                <c:pt idx="10084">
                  <c:v>1.0084</c:v>
                </c:pt>
                <c:pt idx="10085">
                  <c:v>1.0085</c:v>
                </c:pt>
                <c:pt idx="10086">
                  <c:v>1.0085999999999999</c:v>
                </c:pt>
                <c:pt idx="10087">
                  <c:v>1.0087000000000002</c:v>
                </c:pt>
                <c:pt idx="10088">
                  <c:v>1.0087999999999999</c:v>
                </c:pt>
                <c:pt idx="10089">
                  <c:v>1.0088999999999999</c:v>
                </c:pt>
                <c:pt idx="10090">
                  <c:v>1.0090000000000001</c:v>
                </c:pt>
                <c:pt idx="10091">
                  <c:v>1.0090999999999999</c:v>
                </c:pt>
                <c:pt idx="10092">
                  <c:v>1.0092000000000001</c:v>
                </c:pt>
                <c:pt idx="10093">
                  <c:v>1.0093000000000001</c:v>
                </c:pt>
                <c:pt idx="10094">
                  <c:v>1.0094000000000001</c:v>
                </c:pt>
                <c:pt idx="10095">
                  <c:v>1.0095000000000001</c:v>
                </c:pt>
                <c:pt idx="10096">
                  <c:v>1.0095999999999998</c:v>
                </c:pt>
                <c:pt idx="10097">
                  <c:v>1.0097</c:v>
                </c:pt>
                <c:pt idx="10098">
                  <c:v>1.0098</c:v>
                </c:pt>
                <c:pt idx="10099">
                  <c:v>1.0099</c:v>
                </c:pt>
                <c:pt idx="10100">
                  <c:v>1.01</c:v>
                </c:pt>
                <c:pt idx="10101">
                  <c:v>1.0101</c:v>
                </c:pt>
                <c:pt idx="10102">
                  <c:v>1.0102</c:v>
                </c:pt>
                <c:pt idx="10103">
                  <c:v>1.0103</c:v>
                </c:pt>
                <c:pt idx="10104">
                  <c:v>1.0104</c:v>
                </c:pt>
                <c:pt idx="10105">
                  <c:v>1.0105</c:v>
                </c:pt>
                <c:pt idx="10106">
                  <c:v>1.0105999999999999</c:v>
                </c:pt>
                <c:pt idx="10107">
                  <c:v>1.0106999999999999</c:v>
                </c:pt>
                <c:pt idx="10108">
                  <c:v>1.0107999999999999</c:v>
                </c:pt>
                <c:pt idx="10109">
                  <c:v>1.0109000000000001</c:v>
                </c:pt>
                <c:pt idx="10110">
                  <c:v>1.0109999999999999</c:v>
                </c:pt>
                <c:pt idx="10111">
                  <c:v>1.0110999999999999</c:v>
                </c:pt>
                <c:pt idx="10112">
                  <c:v>1.0112000000000001</c:v>
                </c:pt>
                <c:pt idx="10113">
                  <c:v>1.0112999999999999</c:v>
                </c:pt>
                <c:pt idx="10114">
                  <c:v>1.0114000000000001</c:v>
                </c:pt>
                <c:pt idx="10115">
                  <c:v>1.0115000000000001</c:v>
                </c:pt>
                <c:pt idx="10116">
                  <c:v>1.0116000000000001</c:v>
                </c:pt>
                <c:pt idx="10117">
                  <c:v>1.0117</c:v>
                </c:pt>
                <c:pt idx="10118">
                  <c:v>1.0118</c:v>
                </c:pt>
                <c:pt idx="10119">
                  <c:v>1.0119</c:v>
                </c:pt>
                <c:pt idx="10120">
                  <c:v>1.012</c:v>
                </c:pt>
                <c:pt idx="10121">
                  <c:v>1.0121</c:v>
                </c:pt>
                <c:pt idx="10122">
                  <c:v>1.0122</c:v>
                </c:pt>
                <c:pt idx="10123">
                  <c:v>1.0123</c:v>
                </c:pt>
                <c:pt idx="10124">
                  <c:v>1.0124</c:v>
                </c:pt>
                <c:pt idx="10125">
                  <c:v>1.0125</c:v>
                </c:pt>
                <c:pt idx="10126">
                  <c:v>1.0125999999999999</c:v>
                </c:pt>
                <c:pt idx="10127">
                  <c:v>1.0126999999999999</c:v>
                </c:pt>
                <c:pt idx="10128">
                  <c:v>1.0127999999999999</c:v>
                </c:pt>
                <c:pt idx="10129">
                  <c:v>1.0129000000000001</c:v>
                </c:pt>
                <c:pt idx="10130">
                  <c:v>1.0129999999999999</c:v>
                </c:pt>
                <c:pt idx="10131">
                  <c:v>1.0131000000000001</c:v>
                </c:pt>
                <c:pt idx="10132">
                  <c:v>1.0131999999999999</c:v>
                </c:pt>
                <c:pt idx="10133">
                  <c:v>1.0133000000000001</c:v>
                </c:pt>
                <c:pt idx="10134">
                  <c:v>1.0134000000000001</c:v>
                </c:pt>
                <c:pt idx="10135">
                  <c:v>1.0134999999999998</c:v>
                </c:pt>
                <c:pt idx="10136">
                  <c:v>1.0136000000000001</c:v>
                </c:pt>
                <c:pt idx="10137">
                  <c:v>1.0137</c:v>
                </c:pt>
                <c:pt idx="10138">
                  <c:v>1.0138</c:v>
                </c:pt>
                <c:pt idx="10139">
                  <c:v>1.0139</c:v>
                </c:pt>
                <c:pt idx="10140">
                  <c:v>1.014</c:v>
                </c:pt>
                <c:pt idx="10141">
                  <c:v>1.0141</c:v>
                </c:pt>
                <c:pt idx="10142">
                  <c:v>1.0142</c:v>
                </c:pt>
                <c:pt idx="10143">
                  <c:v>1.0143</c:v>
                </c:pt>
                <c:pt idx="10144">
                  <c:v>1.0144</c:v>
                </c:pt>
                <c:pt idx="10145">
                  <c:v>1.0145</c:v>
                </c:pt>
                <c:pt idx="10146">
                  <c:v>1.0145999999999999</c:v>
                </c:pt>
                <c:pt idx="10147">
                  <c:v>1.0146999999999999</c:v>
                </c:pt>
                <c:pt idx="10148">
                  <c:v>1.0148000000000001</c:v>
                </c:pt>
                <c:pt idx="10149">
                  <c:v>1.0148999999999999</c:v>
                </c:pt>
                <c:pt idx="10150">
                  <c:v>1.0149999999999999</c:v>
                </c:pt>
                <c:pt idx="10151">
                  <c:v>1.0151000000000001</c:v>
                </c:pt>
                <c:pt idx="10152">
                  <c:v>1.0151999999999999</c:v>
                </c:pt>
                <c:pt idx="10153">
                  <c:v>1.0153000000000001</c:v>
                </c:pt>
                <c:pt idx="10154">
                  <c:v>1.0154000000000001</c:v>
                </c:pt>
                <c:pt idx="10155">
                  <c:v>1.0155000000000001</c:v>
                </c:pt>
                <c:pt idx="10156">
                  <c:v>1.0156000000000001</c:v>
                </c:pt>
                <c:pt idx="10157">
                  <c:v>1.0156999999999998</c:v>
                </c:pt>
                <c:pt idx="10158">
                  <c:v>1.0158</c:v>
                </c:pt>
                <c:pt idx="10159">
                  <c:v>1.0159</c:v>
                </c:pt>
                <c:pt idx="10160">
                  <c:v>1.016</c:v>
                </c:pt>
                <c:pt idx="10161">
                  <c:v>1.0161</c:v>
                </c:pt>
                <c:pt idx="10162">
                  <c:v>1.0162</c:v>
                </c:pt>
                <c:pt idx="10163">
                  <c:v>1.0163</c:v>
                </c:pt>
                <c:pt idx="10164">
                  <c:v>1.0164</c:v>
                </c:pt>
                <c:pt idx="10165">
                  <c:v>1.0165</c:v>
                </c:pt>
                <c:pt idx="10166">
                  <c:v>1.0165999999999999</c:v>
                </c:pt>
                <c:pt idx="10167">
                  <c:v>1.0166999999999999</c:v>
                </c:pt>
                <c:pt idx="10168">
                  <c:v>1.0168000000000001</c:v>
                </c:pt>
                <c:pt idx="10169">
                  <c:v>1.0168999999999999</c:v>
                </c:pt>
                <c:pt idx="10170">
                  <c:v>1.0170000000000001</c:v>
                </c:pt>
                <c:pt idx="10171">
                  <c:v>1.0170999999999999</c:v>
                </c:pt>
                <c:pt idx="10172">
                  <c:v>1.0171999999999999</c:v>
                </c:pt>
                <c:pt idx="10173">
                  <c:v>1.0173000000000001</c:v>
                </c:pt>
                <c:pt idx="10174">
                  <c:v>1.0173999999999999</c:v>
                </c:pt>
                <c:pt idx="10175">
                  <c:v>1.0175000000000001</c:v>
                </c:pt>
                <c:pt idx="10176">
                  <c:v>1.0176000000000001</c:v>
                </c:pt>
                <c:pt idx="10177">
                  <c:v>1.0177</c:v>
                </c:pt>
                <c:pt idx="10178">
                  <c:v>1.0178</c:v>
                </c:pt>
                <c:pt idx="10179">
                  <c:v>1.0179</c:v>
                </c:pt>
                <c:pt idx="10180">
                  <c:v>1.018</c:v>
                </c:pt>
                <c:pt idx="10181">
                  <c:v>1.0181</c:v>
                </c:pt>
                <c:pt idx="10182">
                  <c:v>1.0182</c:v>
                </c:pt>
                <c:pt idx="10183">
                  <c:v>1.0183</c:v>
                </c:pt>
                <c:pt idx="10184">
                  <c:v>1.0184</c:v>
                </c:pt>
                <c:pt idx="10185">
                  <c:v>1.0185</c:v>
                </c:pt>
                <c:pt idx="10186">
                  <c:v>1.0185999999999999</c:v>
                </c:pt>
                <c:pt idx="10187">
                  <c:v>1.0186999999999999</c:v>
                </c:pt>
                <c:pt idx="10188">
                  <c:v>1.0187999999999999</c:v>
                </c:pt>
                <c:pt idx="10189">
                  <c:v>1.0188999999999999</c:v>
                </c:pt>
                <c:pt idx="10190">
                  <c:v>1.0190000000000001</c:v>
                </c:pt>
                <c:pt idx="10191">
                  <c:v>1.0190999999999999</c:v>
                </c:pt>
                <c:pt idx="10192">
                  <c:v>1.0192000000000001</c:v>
                </c:pt>
                <c:pt idx="10193">
                  <c:v>1.0193000000000001</c:v>
                </c:pt>
                <c:pt idx="10194">
                  <c:v>1.0194000000000001</c:v>
                </c:pt>
                <c:pt idx="10195">
                  <c:v>1.0195000000000001</c:v>
                </c:pt>
                <c:pt idx="10196">
                  <c:v>1.0195999999999998</c:v>
                </c:pt>
                <c:pt idx="10197">
                  <c:v>1.0197000000000001</c:v>
                </c:pt>
                <c:pt idx="10198">
                  <c:v>1.0198</c:v>
                </c:pt>
                <c:pt idx="10199">
                  <c:v>1.0199</c:v>
                </c:pt>
                <c:pt idx="10200">
                  <c:v>1.02</c:v>
                </c:pt>
                <c:pt idx="10201">
                  <c:v>1.0201</c:v>
                </c:pt>
                <c:pt idx="10202">
                  <c:v>1.0202</c:v>
                </c:pt>
                <c:pt idx="10203">
                  <c:v>1.0203</c:v>
                </c:pt>
                <c:pt idx="10204">
                  <c:v>1.0204</c:v>
                </c:pt>
                <c:pt idx="10205">
                  <c:v>1.0205</c:v>
                </c:pt>
                <c:pt idx="10206">
                  <c:v>1.0206</c:v>
                </c:pt>
                <c:pt idx="10207">
                  <c:v>1.0206999999999999</c:v>
                </c:pt>
                <c:pt idx="10208">
                  <c:v>1.0207999999999999</c:v>
                </c:pt>
                <c:pt idx="10209">
                  <c:v>1.0209000000000001</c:v>
                </c:pt>
                <c:pt idx="10210">
                  <c:v>1.0209999999999999</c:v>
                </c:pt>
                <c:pt idx="10211">
                  <c:v>1.0210999999999999</c:v>
                </c:pt>
                <c:pt idx="10212">
                  <c:v>1.0212000000000001</c:v>
                </c:pt>
                <c:pt idx="10213">
                  <c:v>1.0212999999999999</c:v>
                </c:pt>
                <c:pt idx="10214">
                  <c:v>1.0214000000000001</c:v>
                </c:pt>
                <c:pt idx="10215">
                  <c:v>1.0215000000000001</c:v>
                </c:pt>
                <c:pt idx="10216">
                  <c:v>1.0216000000000001</c:v>
                </c:pt>
                <c:pt idx="10217">
                  <c:v>1.0217000000000001</c:v>
                </c:pt>
                <c:pt idx="10218">
                  <c:v>1.0218</c:v>
                </c:pt>
                <c:pt idx="10219">
                  <c:v>1.0219</c:v>
                </c:pt>
                <c:pt idx="10220">
                  <c:v>1.022</c:v>
                </c:pt>
                <c:pt idx="10221">
                  <c:v>1.0221</c:v>
                </c:pt>
                <c:pt idx="10222">
                  <c:v>1.0222</c:v>
                </c:pt>
                <c:pt idx="10223">
                  <c:v>1.0223</c:v>
                </c:pt>
                <c:pt idx="10224">
                  <c:v>1.0224</c:v>
                </c:pt>
                <c:pt idx="10225">
                  <c:v>1.0225</c:v>
                </c:pt>
                <c:pt idx="10226">
                  <c:v>1.0226</c:v>
                </c:pt>
                <c:pt idx="10227">
                  <c:v>1.0226999999999999</c:v>
                </c:pt>
                <c:pt idx="10228">
                  <c:v>1.0227999999999999</c:v>
                </c:pt>
                <c:pt idx="10229">
                  <c:v>1.0229000000000001</c:v>
                </c:pt>
                <c:pt idx="10230">
                  <c:v>1.0229999999999999</c:v>
                </c:pt>
                <c:pt idx="10231">
                  <c:v>1.0231000000000001</c:v>
                </c:pt>
                <c:pt idx="10232">
                  <c:v>1.0231999999999999</c:v>
                </c:pt>
                <c:pt idx="10233">
                  <c:v>1.0232999999999999</c:v>
                </c:pt>
                <c:pt idx="10234">
                  <c:v>1.0234000000000001</c:v>
                </c:pt>
                <c:pt idx="10235">
                  <c:v>1.0234999999999999</c:v>
                </c:pt>
                <c:pt idx="10236">
                  <c:v>1.0236000000000001</c:v>
                </c:pt>
                <c:pt idx="10237">
                  <c:v>1.0237000000000001</c:v>
                </c:pt>
                <c:pt idx="10238">
                  <c:v>1.0238</c:v>
                </c:pt>
                <c:pt idx="10239">
                  <c:v>1.0239</c:v>
                </c:pt>
                <c:pt idx="10240">
                  <c:v>1.024</c:v>
                </c:pt>
                <c:pt idx="10241">
                  <c:v>1.0241</c:v>
                </c:pt>
                <c:pt idx="10242">
                  <c:v>1.0242</c:v>
                </c:pt>
                <c:pt idx="10243">
                  <c:v>1.0243</c:v>
                </c:pt>
                <c:pt idx="10244">
                  <c:v>1.0244</c:v>
                </c:pt>
                <c:pt idx="10245">
                  <c:v>1.0245</c:v>
                </c:pt>
                <c:pt idx="10246">
                  <c:v>1.0246</c:v>
                </c:pt>
                <c:pt idx="10247">
                  <c:v>1.0246999999999999</c:v>
                </c:pt>
                <c:pt idx="10248">
                  <c:v>1.0247999999999999</c:v>
                </c:pt>
                <c:pt idx="10249">
                  <c:v>1.0248999999999999</c:v>
                </c:pt>
                <c:pt idx="10250">
                  <c:v>1.0249999999999999</c:v>
                </c:pt>
                <c:pt idx="10251">
                  <c:v>1.0251000000000001</c:v>
                </c:pt>
                <c:pt idx="10252">
                  <c:v>1.0251999999999999</c:v>
                </c:pt>
                <c:pt idx="10253">
                  <c:v>1.0253000000000001</c:v>
                </c:pt>
                <c:pt idx="10254">
                  <c:v>1.0254000000000001</c:v>
                </c:pt>
                <c:pt idx="10255">
                  <c:v>1.0255000000000001</c:v>
                </c:pt>
                <c:pt idx="10256">
                  <c:v>1.0256000000000001</c:v>
                </c:pt>
                <c:pt idx="10257">
                  <c:v>1.0256999999999998</c:v>
                </c:pt>
                <c:pt idx="10258">
                  <c:v>1.0258</c:v>
                </c:pt>
                <c:pt idx="10259">
                  <c:v>1.0259</c:v>
                </c:pt>
                <c:pt idx="10260">
                  <c:v>1.026</c:v>
                </c:pt>
                <c:pt idx="10261">
                  <c:v>1.0261</c:v>
                </c:pt>
                <c:pt idx="10262">
                  <c:v>1.0262</c:v>
                </c:pt>
                <c:pt idx="10263">
                  <c:v>1.0263</c:v>
                </c:pt>
                <c:pt idx="10264">
                  <c:v>1.0264</c:v>
                </c:pt>
                <c:pt idx="10265">
                  <c:v>1.0265</c:v>
                </c:pt>
                <c:pt idx="10266">
                  <c:v>1.0266</c:v>
                </c:pt>
                <c:pt idx="10267">
                  <c:v>1.0266999999999999</c:v>
                </c:pt>
                <c:pt idx="10268">
                  <c:v>1.0268000000000002</c:v>
                </c:pt>
                <c:pt idx="10269">
                  <c:v>1.0268999999999999</c:v>
                </c:pt>
                <c:pt idx="10270">
                  <c:v>1.0270000000000001</c:v>
                </c:pt>
                <c:pt idx="10271">
                  <c:v>1.0270999999999999</c:v>
                </c:pt>
                <c:pt idx="10272">
                  <c:v>1.0271999999999999</c:v>
                </c:pt>
                <c:pt idx="10273">
                  <c:v>1.0273000000000001</c:v>
                </c:pt>
                <c:pt idx="10274">
                  <c:v>1.0273999999999999</c:v>
                </c:pt>
                <c:pt idx="10275">
                  <c:v>1.0275000000000001</c:v>
                </c:pt>
                <c:pt idx="10276">
                  <c:v>1.0276000000000001</c:v>
                </c:pt>
                <c:pt idx="10277">
                  <c:v>1.0277000000000001</c:v>
                </c:pt>
                <c:pt idx="10278">
                  <c:v>1.0278</c:v>
                </c:pt>
                <c:pt idx="10279">
                  <c:v>1.0279</c:v>
                </c:pt>
                <c:pt idx="10280">
                  <c:v>1.028</c:v>
                </c:pt>
                <c:pt idx="10281">
                  <c:v>1.0281</c:v>
                </c:pt>
                <c:pt idx="10282">
                  <c:v>1.0282</c:v>
                </c:pt>
                <c:pt idx="10283">
                  <c:v>1.0283</c:v>
                </c:pt>
                <c:pt idx="10284">
                  <c:v>1.0284</c:v>
                </c:pt>
                <c:pt idx="10285">
                  <c:v>1.0285</c:v>
                </c:pt>
                <c:pt idx="10286">
                  <c:v>1.0286</c:v>
                </c:pt>
                <c:pt idx="10287">
                  <c:v>1.0286999999999999</c:v>
                </c:pt>
                <c:pt idx="10288">
                  <c:v>1.0287999999999999</c:v>
                </c:pt>
                <c:pt idx="10289">
                  <c:v>1.0288999999999999</c:v>
                </c:pt>
                <c:pt idx="10290">
                  <c:v>1.0290000000000001</c:v>
                </c:pt>
                <c:pt idx="10291">
                  <c:v>1.0290999999999999</c:v>
                </c:pt>
                <c:pt idx="10292">
                  <c:v>1.0292000000000001</c:v>
                </c:pt>
                <c:pt idx="10293">
                  <c:v>1.0293000000000001</c:v>
                </c:pt>
                <c:pt idx="10294">
                  <c:v>1.0293999999999999</c:v>
                </c:pt>
                <c:pt idx="10295">
                  <c:v>1.0295000000000001</c:v>
                </c:pt>
                <c:pt idx="10296">
                  <c:v>1.0295999999999998</c:v>
                </c:pt>
                <c:pt idx="10297">
                  <c:v>1.0297000000000001</c:v>
                </c:pt>
                <c:pt idx="10298">
                  <c:v>1.0298</c:v>
                </c:pt>
                <c:pt idx="10299">
                  <c:v>1.0299</c:v>
                </c:pt>
                <c:pt idx="10300">
                  <c:v>1.03</c:v>
                </c:pt>
                <c:pt idx="10301">
                  <c:v>1.0301</c:v>
                </c:pt>
                <c:pt idx="10302">
                  <c:v>1.0302</c:v>
                </c:pt>
                <c:pt idx="10303">
                  <c:v>1.0303</c:v>
                </c:pt>
                <c:pt idx="10304">
                  <c:v>1.0304</c:v>
                </c:pt>
                <c:pt idx="10305">
                  <c:v>1.0305</c:v>
                </c:pt>
                <c:pt idx="10306">
                  <c:v>1.0306</c:v>
                </c:pt>
                <c:pt idx="10307">
                  <c:v>1.0306999999999999</c:v>
                </c:pt>
                <c:pt idx="10308">
                  <c:v>1.0307999999999999</c:v>
                </c:pt>
                <c:pt idx="10309">
                  <c:v>1.0308999999999999</c:v>
                </c:pt>
                <c:pt idx="10310">
                  <c:v>1.0309999999999999</c:v>
                </c:pt>
                <c:pt idx="10311">
                  <c:v>1.0310999999999999</c:v>
                </c:pt>
                <c:pt idx="10312">
                  <c:v>1.0312000000000001</c:v>
                </c:pt>
                <c:pt idx="10313">
                  <c:v>1.0312999999999999</c:v>
                </c:pt>
                <c:pt idx="10314">
                  <c:v>1.0314000000000001</c:v>
                </c:pt>
                <c:pt idx="10315">
                  <c:v>1.0315000000000001</c:v>
                </c:pt>
                <c:pt idx="10316">
                  <c:v>1.0316000000000001</c:v>
                </c:pt>
                <c:pt idx="10317">
                  <c:v>1.0317000000000001</c:v>
                </c:pt>
                <c:pt idx="10318">
                  <c:v>1.0318000000000001</c:v>
                </c:pt>
                <c:pt idx="10319">
                  <c:v>1.0319</c:v>
                </c:pt>
                <c:pt idx="10320">
                  <c:v>1.032</c:v>
                </c:pt>
                <c:pt idx="10321">
                  <c:v>1.0321</c:v>
                </c:pt>
                <c:pt idx="10322">
                  <c:v>1.0322</c:v>
                </c:pt>
                <c:pt idx="10323">
                  <c:v>1.0323</c:v>
                </c:pt>
                <c:pt idx="10324">
                  <c:v>1.0324</c:v>
                </c:pt>
                <c:pt idx="10325">
                  <c:v>1.0325</c:v>
                </c:pt>
                <c:pt idx="10326">
                  <c:v>1.0326</c:v>
                </c:pt>
                <c:pt idx="10327">
                  <c:v>1.0327</c:v>
                </c:pt>
                <c:pt idx="10328">
                  <c:v>1.0327999999999999</c:v>
                </c:pt>
                <c:pt idx="10329">
                  <c:v>1.0329000000000002</c:v>
                </c:pt>
                <c:pt idx="10330">
                  <c:v>1.0329999999999999</c:v>
                </c:pt>
                <c:pt idx="10331">
                  <c:v>1.0331000000000001</c:v>
                </c:pt>
                <c:pt idx="10332">
                  <c:v>1.0331999999999999</c:v>
                </c:pt>
                <c:pt idx="10333">
                  <c:v>1.0332999999999999</c:v>
                </c:pt>
                <c:pt idx="10334">
                  <c:v>1.0334000000000001</c:v>
                </c:pt>
                <c:pt idx="10335">
                  <c:v>1.0334999999999999</c:v>
                </c:pt>
                <c:pt idx="10336">
                  <c:v>1.0336000000000001</c:v>
                </c:pt>
                <c:pt idx="10337">
                  <c:v>1.0337000000000001</c:v>
                </c:pt>
                <c:pt idx="10338">
                  <c:v>1.0338000000000001</c:v>
                </c:pt>
                <c:pt idx="10339">
                  <c:v>1.0339</c:v>
                </c:pt>
                <c:pt idx="10340">
                  <c:v>1.034</c:v>
                </c:pt>
                <c:pt idx="10341">
                  <c:v>1.0341</c:v>
                </c:pt>
                <c:pt idx="10342">
                  <c:v>1.0342</c:v>
                </c:pt>
                <c:pt idx="10343">
                  <c:v>1.0343</c:v>
                </c:pt>
                <c:pt idx="10344">
                  <c:v>1.0344</c:v>
                </c:pt>
                <c:pt idx="10345">
                  <c:v>1.0345</c:v>
                </c:pt>
                <c:pt idx="10346">
                  <c:v>1.0346</c:v>
                </c:pt>
                <c:pt idx="10347">
                  <c:v>1.0347</c:v>
                </c:pt>
                <c:pt idx="10348">
                  <c:v>1.0347999999999999</c:v>
                </c:pt>
                <c:pt idx="10349">
                  <c:v>1.0348999999999999</c:v>
                </c:pt>
                <c:pt idx="10350">
                  <c:v>1.0349999999999999</c:v>
                </c:pt>
                <c:pt idx="10351">
                  <c:v>1.0351000000000001</c:v>
                </c:pt>
                <c:pt idx="10352">
                  <c:v>1.0351999999999999</c:v>
                </c:pt>
                <c:pt idx="10353">
                  <c:v>1.0353000000000001</c:v>
                </c:pt>
                <c:pt idx="10354">
                  <c:v>1.0354000000000001</c:v>
                </c:pt>
                <c:pt idx="10355">
                  <c:v>1.0354999999999999</c:v>
                </c:pt>
                <c:pt idx="10356">
                  <c:v>1.0356000000000001</c:v>
                </c:pt>
                <c:pt idx="10357">
                  <c:v>1.0356999999999998</c:v>
                </c:pt>
                <c:pt idx="10358">
                  <c:v>1.0358000000000001</c:v>
                </c:pt>
                <c:pt idx="10359">
                  <c:v>1.0359</c:v>
                </c:pt>
                <c:pt idx="10360">
                  <c:v>1.036</c:v>
                </c:pt>
                <c:pt idx="10361">
                  <c:v>1.0361</c:v>
                </c:pt>
                <c:pt idx="10362">
                  <c:v>1.0362</c:v>
                </c:pt>
                <c:pt idx="10363">
                  <c:v>1.0363</c:v>
                </c:pt>
                <c:pt idx="10364">
                  <c:v>1.0364</c:v>
                </c:pt>
                <c:pt idx="10365">
                  <c:v>1.0365</c:v>
                </c:pt>
                <c:pt idx="10366">
                  <c:v>1.0366</c:v>
                </c:pt>
                <c:pt idx="10367">
                  <c:v>1.0367</c:v>
                </c:pt>
                <c:pt idx="10368">
                  <c:v>1.0368000000000002</c:v>
                </c:pt>
                <c:pt idx="10369">
                  <c:v>1.0368999999999999</c:v>
                </c:pt>
                <c:pt idx="10370">
                  <c:v>1.0369999999999999</c:v>
                </c:pt>
                <c:pt idx="10371">
                  <c:v>1.0370999999999999</c:v>
                </c:pt>
                <c:pt idx="10372">
                  <c:v>1.0371999999999999</c:v>
                </c:pt>
                <c:pt idx="10373">
                  <c:v>1.0373000000000001</c:v>
                </c:pt>
                <c:pt idx="10374">
                  <c:v>1.0373999999999999</c:v>
                </c:pt>
                <c:pt idx="10375">
                  <c:v>1.0375000000000001</c:v>
                </c:pt>
                <c:pt idx="10376">
                  <c:v>1.0376000000000001</c:v>
                </c:pt>
                <c:pt idx="10377">
                  <c:v>1.0377000000000001</c:v>
                </c:pt>
                <c:pt idx="10378">
                  <c:v>1.0378000000000001</c:v>
                </c:pt>
                <c:pt idx="10379">
                  <c:v>1.0379</c:v>
                </c:pt>
                <c:pt idx="10380">
                  <c:v>1.038</c:v>
                </c:pt>
                <c:pt idx="10381">
                  <c:v>1.0381</c:v>
                </c:pt>
                <c:pt idx="10382">
                  <c:v>1.0382</c:v>
                </c:pt>
                <c:pt idx="10383">
                  <c:v>1.0383</c:v>
                </c:pt>
                <c:pt idx="10384">
                  <c:v>1.0384</c:v>
                </c:pt>
                <c:pt idx="10385">
                  <c:v>1.0385</c:v>
                </c:pt>
                <c:pt idx="10386">
                  <c:v>1.0386</c:v>
                </c:pt>
                <c:pt idx="10387">
                  <c:v>1.0387</c:v>
                </c:pt>
                <c:pt idx="10388">
                  <c:v>1.0387999999999999</c:v>
                </c:pt>
                <c:pt idx="10389">
                  <c:v>1.0388999999999999</c:v>
                </c:pt>
                <c:pt idx="10390">
                  <c:v>1.0390000000000001</c:v>
                </c:pt>
                <c:pt idx="10391">
                  <c:v>1.0390999999999999</c:v>
                </c:pt>
                <c:pt idx="10392">
                  <c:v>1.0392000000000001</c:v>
                </c:pt>
                <c:pt idx="10393">
                  <c:v>1.0393000000000001</c:v>
                </c:pt>
                <c:pt idx="10394">
                  <c:v>1.0393999999999999</c:v>
                </c:pt>
                <c:pt idx="10395">
                  <c:v>1.0395000000000001</c:v>
                </c:pt>
                <c:pt idx="10396">
                  <c:v>1.0395999999999999</c:v>
                </c:pt>
                <c:pt idx="10397">
                  <c:v>1.0397000000000001</c:v>
                </c:pt>
                <c:pt idx="10398">
                  <c:v>1.0398000000000001</c:v>
                </c:pt>
                <c:pt idx="10399">
                  <c:v>1.0399</c:v>
                </c:pt>
                <c:pt idx="10400">
                  <c:v>1.04</c:v>
                </c:pt>
                <c:pt idx="10401">
                  <c:v>1.0401</c:v>
                </c:pt>
                <c:pt idx="10402">
                  <c:v>1.0402</c:v>
                </c:pt>
                <c:pt idx="10403">
                  <c:v>1.0403</c:v>
                </c:pt>
                <c:pt idx="10404">
                  <c:v>1.0404</c:v>
                </c:pt>
                <c:pt idx="10405">
                  <c:v>1.0405</c:v>
                </c:pt>
                <c:pt idx="10406">
                  <c:v>1.0406</c:v>
                </c:pt>
                <c:pt idx="10407">
                  <c:v>1.0407</c:v>
                </c:pt>
                <c:pt idx="10408">
                  <c:v>1.0407999999999999</c:v>
                </c:pt>
                <c:pt idx="10409">
                  <c:v>1.0408999999999999</c:v>
                </c:pt>
                <c:pt idx="10410">
                  <c:v>1.0409999999999999</c:v>
                </c:pt>
                <c:pt idx="10411">
                  <c:v>1.0410999999999999</c:v>
                </c:pt>
                <c:pt idx="10412">
                  <c:v>1.0412000000000001</c:v>
                </c:pt>
                <c:pt idx="10413">
                  <c:v>1.0412999999999999</c:v>
                </c:pt>
                <c:pt idx="10414">
                  <c:v>1.0414000000000001</c:v>
                </c:pt>
                <c:pt idx="10415">
                  <c:v>1.0415000000000001</c:v>
                </c:pt>
                <c:pt idx="10416">
                  <c:v>1.0415999999999999</c:v>
                </c:pt>
                <c:pt idx="10417">
                  <c:v>1.0417000000000001</c:v>
                </c:pt>
                <c:pt idx="10418">
                  <c:v>1.0418000000000001</c:v>
                </c:pt>
                <c:pt idx="10419">
                  <c:v>1.0419</c:v>
                </c:pt>
                <c:pt idx="10420">
                  <c:v>1.042</c:v>
                </c:pt>
                <c:pt idx="10421">
                  <c:v>1.0421</c:v>
                </c:pt>
                <c:pt idx="10422">
                  <c:v>1.0422</c:v>
                </c:pt>
                <c:pt idx="10423">
                  <c:v>1.0423</c:v>
                </c:pt>
                <c:pt idx="10424">
                  <c:v>1.0424</c:v>
                </c:pt>
                <c:pt idx="10425">
                  <c:v>1.0425</c:v>
                </c:pt>
                <c:pt idx="10426">
                  <c:v>1.0426</c:v>
                </c:pt>
                <c:pt idx="10427">
                  <c:v>1.0427</c:v>
                </c:pt>
                <c:pt idx="10428">
                  <c:v>1.0427999999999999</c:v>
                </c:pt>
                <c:pt idx="10429">
                  <c:v>1.0429000000000002</c:v>
                </c:pt>
                <c:pt idx="10430">
                  <c:v>1.0429999999999999</c:v>
                </c:pt>
                <c:pt idx="10431">
                  <c:v>1.0430999999999999</c:v>
                </c:pt>
                <c:pt idx="10432">
                  <c:v>1.0431999999999999</c:v>
                </c:pt>
                <c:pt idx="10433">
                  <c:v>1.0432999999999999</c:v>
                </c:pt>
                <c:pt idx="10434">
                  <c:v>1.0434000000000001</c:v>
                </c:pt>
                <c:pt idx="10435">
                  <c:v>1.0434999999999999</c:v>
                </c:pt>
                <c:pt idx="10436">
                  <c:v>1.0436000000000001</c:v>
                </c:pt>
                <c:pt idx="10437">
                  <c:v>1.0437000000000001</c:v>
                </c:pt>
                <c:pt idx="10438">
                  <c:v>1.0438000000000001</c:v>
                </c:pt>
                <c:pt idx="10439">
                  <c:v>1.0439000000000001</c:v>
                </c:pt>
                <c:pt idx="10440">
                  <c:v>1.044</c:v>
                </c:pt>
                <c:pt idx="10441">
                  <c:v>1.0441</c:v>
                </c:pt>
                <c:pt idx="10442">
                  <c:v>1.0442</c:v>
                </c:pt>
                <c:pt idx="10443">
                  <c:v>1.0443</c:v>
                </c:pt>
                <c:pt idx="10444">
                  <c:v>1.0444</c:v>
                </c:pt>
                <c:pt idx="10445">
                  <c:v>1.0445</c:v>
                </c:pt>
                <c:pt idx="10446">
                  <c:v>1.0446</c:v>
                </c:pt>
                <c:pt idx="10447">
                  <c:v>1.0447</c:v>
                </c:pt>
                <c:pt idx="10448">
                  <c:v>1.0448</c:v>
                </c:pt>
                <c:pt idx="10449">
                  <c:v>1.0448999999999999</c:v>
                </c:pt>
                <c:pt idx="10450">
                  <c:v>1.0449999999999999</c:v>
                </c:pt>
                <c:pt idx="10451">
                  <c:v>1.0451000000000001</c:v>
                </c:pt>
                <c:pt idx="10452">
                  <c:v>1.0451999999999999</c:v>
                </c:pt>
                <c:pt idx="10453">
                  <c:v>1.0453000000000001</c:v>
                </c:pt>
                <c:pt idx="10454">
                  <c:v>1.0454000000000001</c:v>
                </c:pt>
                <c:pt idx="10455">
                  <c:v>1.0454999999999999</c:v>
                </c:pt>
                <c:pt idx="10456">
                  <c:v>1.0456000000000001</c:v>
                </c:pt>
                <c:pt idx="10457">
                  <c:v>1.0456999999999999</c:v>
                </c:pt>
                <c:pt idx="10458">
                  <c:v>1.0458000000000001</c:v>
                </c:pt>
                <c:pt idx="10459">
                  <c:v>1.0459000000000001</c:v>
                </c:pt>
                <c:pt idx="10460">
                  <c:v>1.046</c:v>
                </c:pt>
                <c:pt idx="10461">
                  <c:v>1.0461</c:v>
                </c:pt>
                <c:pt idx="10462">
                  <c:v>1.0462</c:v>
                </c:pt>
                <c:pt idx="10463">
                  <c:v>1.0463</c:v>
                </c:pt>
                <c:pt idx="10464">
                  <c:v>1.0464</c:v>
                </c:pt>
                <c:pt idx="10465">
                  <c:v>1.0465</c:v>
                </c:pt>
                <c:pt idx="10466">
                  <c:v>1.0466</c:v>
                </c:pt>
                <c:pt idx="10467">
                  <c:v>1.0467</c:v>
                </c:pt>
                <c:pt idx="10468">
                  <c:v>1.0468000000000002</c:v>
                </c:pt>
                <c:pt idx="10469">
                  <c:v>1.0468999999999999</c:v>
                </c:pt>
                <c:pt idx="10470">
                  <c:v>1.0469999999999999</c:v>
                </c:pt>
                <c:pt idx="10471">
                  <c:v>1.0470999999999999</c:v>
                </c:pt>
                <c:pt idx="10472">
                  <c:v>1.0471999999999999</c:v>
                </c:pt>
                <c:pt idx="10473">
                  <c:v>1.0473000000000001</c:v>
                </c:pt>
                <c:pt idx="10474">
                  <c:v>1.0473999999999999</c:v>
                </c:pt>
                <c:pt idx="10475">
                  <c:v>1.0475000000000001</c:v>
                </c:pt>
                <c:pt idx="10476">
                  <c:v>1.0476000000000001</c:v>
                </c:pt>
                <c:pt idx="10477">
                  <c:v>1.0476999999999999</c:v>
                </c:pt>
                <c:pt idx="10478">
                  <c:v>1.0478000000000001</c:v>
                </c:pt>
                <c:pt idx="10479">
                  <c:v>1.0479000000000001</c:v>
                </c:pt>
                <c:pt idx="10480">
                  <c:v>1.048</c:v>
                </c:pt>
                <c:pt idx="10481">
                  <c:v>1.0481</c:v>
                </c:pt>
                <c:pt idx="10482">
                  <c:v>1.0482</c:v>
                </c:pt>
                <c:pt idx="10483">
                  <c:v>1.0483</c:v>
                </c:pt>
                <c:pt idx="10484">
                  <c:v>1.0484</c:v>
                </c:pt>
                <c:pt idx="10485">
                  <c:v>1.0485</c:v>
                </c:pt>
                <c:pt idx="10486">
                  <c:v>1.0486</c:v>
                </c:pt>
                <c:pt idx="10487">
                  <c:v>1.0487</c:v>
                </c:pt>
                <c:pt idx="10488">
                  <c:v>1.0488</c:v>
                </c:pt>
                <c:pt idx="10489">
                  <c:v>1.0488999999999999</c:v>
                </c:pt>
                <c:pt idx="10490">
                  <c:v>1.0490000000000002</c:v>
                </c:pt>
                <c:pt idx="10491">
                  <c:v>1.0490999999999999</c:v>
                </c:pt>
                <c:pt idx="10492">
                  <c:v>1.0491999999999999</c:v>
                </c:pt>
                <c:pt idx="10493">
                  <c:v>1.0493000000000001</c:v>
                </c:pt>
                <c:pt idx="10494">
                  <c:v>1.0493999999999999</c:v>
                </c:pt>
                <c:pt idx="10495">
                  <c:v>1.0495000000000001</c:v>
                </c:pt>
                <c:pt idx="10496">
                  <c:v>1.0495999999999999</c:v>
                </c:pt>
                <c:pt idx="10497">
                  <c:v>1.0497000000000001</c:v>
                </c:pt>
                <c:pt idx="10498">
                  <c:v>1.0498000000000001</c:v>
                </c:pt>
                <c:pt idx="10499">
                  <c:v>1.0499000000000001</c:v>
                </c:pt>
                <c:pt idx="10500">
                  <c:v>1.05</c:v>
                </c:pt>
                <c:pt idx="10501">
                  <c:v>1.0501</c:v>
                </c:pt>
                <c:pt idx="10502">
                  <c:v>1.0502</c:v>
                </c:pt>
                <c:pt idx="10503">
                  <c:v>1.0503</c:v>
                </c:pt>
                <c:pt idx="10504">
                  <c:v>1.0504</c:v>
                </c:pt>
                <c:pt idx="10505">
                  <c:v>1.0505</c:v>
                </c:pt>
                <c:pt idx="10506">
                  <c:v>1.0506</c:v>
                </c:pt>
                <c:pt idx="10507">
                  <c:v>1.0507</c:v>
                </c:pt>
                <c:pt idx="10508">
                  <c:v>1.0508</c:v>
                </c:pt>
                <c:pt idx="10509">
                  <c:v>1.0508999999999999</c:v>
                </c:pt>
                <c:pt idx="10510">
                  <c:v>1.0509999999999999</c:v>
                </c:pt>
                <c:pt idx="10511">
                  <c:v>1.0510999999999999</c:v>
                </c:pt>
                <c:pt idx="10512">
                  <c:v>1.0512000000000001</c:v>
                </c:pt>
                <c:pt idx="10513">
                  <c:v>1.0512999999999999</c:v>
                </c:pt>
                <c:pt idx="10514">
                  <c:v>1.0514000000000001</c:v>
                </c:pt>
                <c:pt idx="10515">
                  <c:v>1.0515000000000001</c:v>
                </c:pt>
                <c:pt idx="10516">
                  <c:v>1.0515999999999999</c:v>
                </c:pt>
                <c:pt idx="10517">
                  <c:v>1.0517000000000001</c:v>
                </c:pt>
                <c:pt idx="10518">
                  <c:v>1.0518000000000001</c:v>
                </c:pt>
                <c:pt idx="10519">
                  <c:v>1.0519000000000001</c:v>
                </c:pt>
                <c:pt idx="10520">
                  <c:v>1.052</c:v>
                </c:pt>
                <c:pt idx="10521">
                  <c:v>1.0521</c:v>
                </c:pt>
                <c:pt idx="10522">
                  <c:v>1.0522</c:v>
                </c:pt>
                <c:pt idx="10523">
                  <c:v>1.0523</c:v>
                </c:pt>
                <c:pt idx="10524">
                  <c:v>1.0524</c:v>
                </c:pt>
                <c:pt idx="10525">
                  <c:v>1.0525</c:v>
                </c:pt>
                <c:pt idx="10526">
                  <c:v>1.0526</c:v>
                </c:pt>
                <c:pt idx="10527">
                  <c:v>1.0527</c:v>
                </c:pt>
                <c:pt idx="10528">
                  <c:v>1.0528</c:v>
                </c:pt>
                <c:pt idx="10529">
                  <c:v>1.0529000000000002</c:v>
                </c:pt>
                <c:pt idx="10530">
                  <c:v>1.0529999999999999</c:v>
                </c:pt>
                <c:pt idx="10531">
                  <c:v>1.0530999999999999</c:v>
                </c:pt>
                <c:pt idx="10532">
                  <c:v>1.0531999999999999</c:v>
                </c:pt>
                <c:pt idx="10533">
                  <c:v>1.0532999999999999</c:v>
                </c:pt>
                <c:pt idx="10534">
                  <c:v>1.0534000000000001</c:v>
                </c:pt>
                <c:pt idx="10535">
                  <c:v>1.0534999999999999</c:v>
                </c:pt>
                <c:pt idx="10536">
                  <c:v>1.0536000000000001</c:v>
                </c:pt>
                <c:pt idx="10537">
                  <c:v>1.0537000000000001</c:v>
                </c:pt>
                <c:pt idx="10538">
                  <c:v>1.0537999999999998</c:v>
                </c:pt>
                <c:pt idx="10539">
                  <c:v>1.0539000000000001</c:v>
                </c:pt>
                <c:pt idx="10540">
                  <c:v>1.054</c:v>
                </c:pt>
                <c:pt idx="10541">
                  <c:v>1.0541</c:v>
                </c:pt>
                <c:pt idx="10542">
                  <c:v>1.0542</c:v>
                </c:pt>
                <c:pt idx="10543">
                  <c:v>1.0543</c:v>
                </c:pt>
                <c:pt idx="10544">
                  <c:v>1.0544</c:v>
                </c:pt>
                <c:pt idx="10545">
                  <c:v>1.0545</c:v>
                </c:pt>
                <c:pt idx="10546">
                  <c:v>1.0546</c:v>
                </c:pt>
                <c:pt idx="10547">
                  <c:v>1.0547</c:v>
                </c:pt>
                <c:pt idx="10548">
                  <c:v>1.0548</c:v>
                </c:pt>
                <c:pt idx="10549">
                  <c:v>1.0548999999999999</c:v>
                </c:pt>
                <c:pt idx="10550">
                  <c:v>1.0549999999999999</c:v>
                </c:pt>
                <c:pt idx="10551">
                  <c:v>1.0551000000000001</c:v>
                </c:pt>
                <c:pt idx="10552">
                  <c:v>1.0551999999999999</c:v>
                </c:pt>
                <c:pt idx="10553">
                  <c:v>1.0552999999999999</c:v>
                </c:pt>
                <c:pt idx="10554">
                  <c:v>1.0554000000000001</c:v>
                </c:pt>
                <c:pt idx="10555">
                  <c:v>1.0554999999999999</c:v>
                </c:pt>
                <c:pt idx="10556">
                  <c:v>1.0556000000000001</c:v>
                </c:pt>
                <c:pt idx="10557">
                  <c:v>1.0556999999999999</c:v>
                </c:pt>
                <c:pt idx="10558">
                  <c:v>1.0558000000000001</c:v>
                </c:pt>
                <c:pt idx="10559">
                  <c:v>1.0559000000000001</c:v>
                </c:pt>
                <c:pt idx="10560">
                  <c:v>1.056</c:v>
                </c:pt>
                <c:pt idx="10561">
                  <c:v>1.0561</c:v>
                </c:pt>
                <c:pt idx="10562">
                  <c:v>1.0562</c:v>
                </c:pt>
                <c:pt idx="10563">
                  <c:v>1.0563</c:v>
                </c:pt>
                <c:pt idx="10564">
                  <c:v>1.0564</c:v>
                </c:pt>
                <c:pt idx="10565">
                  <c:v>1.0565</c:v>
                </c:pt>
                <c:pt idx="10566">
                  <c:v>1.0566</c:v>
                </c:pt>
                <c:pt idx="10567">
                  <c:v>1.0567</c:v>
                </c:pt>
                <c:pt idx="10568">
                  <c:v>1.0568</c:v>
                </c:pt>
                <c:pt idx="10569">
                  <c:v>1.0569</c:v>
                </c:pt>
                <c:pt idx="10570">
                  <c:v>1.0569999999999999</c:v>
                </c:pt>
                <c:pt idx="10571">
                  <c:v>1.0570999999999999</c:v>
                </c:pt>
                <c:pt idx="10572">
                  <c:v>1.0571999999999999</c:v>
                </c:pt>
                <c:pt idx="10573">
                  <c:v>1.0573000000000001</c:v>
                </c:pt>
                <c:pt idx="10574">
                  <c:v>1.0573999999999999</c:v>
                </c:pt>
                <c:pt idx="10575">
                  <c:v>1.0575000000000001</c:v>
                </c:pt>
                <c:pt idx="10576">
                  <c:v>1.0576000000000001</c:v>
                </c:pt>
                <c:pt idx="10577">
                  <c:v>1.0576999999999999</c:v>
                </c:pt>
                <c:pt idx="10578">
                  <c:v>1.0578000000000001</c:v>
                </c:pt>
                <c:pt idx="10579">
                  <c:v>1.0579000000000001</c:v>
                </c:pt>
                <c:pt idx="10580">
                  <c:v>1.0580000000000001</c:v>
                </c:pt>
                <c:pt idx="10581">
                  <c:v>1.0581</c:v>
                </c:pt>
                <c:pt idx="10582">
                  <c:v>1.0582</c:v>
                </c:pt>
                <c:pt idx="10583">
                  <c:v>1.0583</c:v>
                </c:pt>
                <c:pt idx="10584">
                  <c:v>1.0584</c:v>
                </c:pt>
                <c:pt idx="10585">
                  <c:v>1.0585</c:v>
                </c:pt>
                <c:pt idx="10586">
                  <c:v>1.0586</c:v>
                </c:pt>
                <c:pt idx="10587">
                  <c:v>1.0587</c:v>
                </c:pt>
                <c:pt idx="10588">
                  <c:v>1.0588</c:v>
                </c:pt>
                <c:pt idx="10589">
                  <c:v>1.0589</c:v>
                </c:pt>
                <c:pt idx="10590">
                  <c:v>1.0590000000000002</c:v>
                </c:pt>
                <c:pt idx="10591">
                  <c:v>1.0590999999999999</c:v>
                </c:pt>
                <c:pt idx="10592">
                  <c:v>1.0591999999999999</c:v>
                </c:pt>
                <c:pt idx="10593">
                  <c:v>1.0593000000000001</c:v>
                </c:pt>
                <c:pt idx="10594">
                  <c:v>1.0593999999999999</c:v>
                </c:pt>
                <c:pt idx="10595">
                  <c:v>1.0595000000000001</c:v>
                </c:pt>
                <c:pt idx="10596">
                  <c:v>1.0595999999999999</c:v>
                </c:pt>
                <c:pt idx="10597">
                  <c:v>1.0597000000000001</c:v>
                </c:pt>
                <c:pt idx="10598">
                  <c:v>1.0598000000000001</c:v>
                </c:pt>
                <c:pt idx="10599">
                  <c:v>1.0598999999999998</c:v>
                </c:pt>
                <c:pt idx="10600">
                  <c:v>1.06</c:v>
                </c:pt>
                <c:pt idx="10601">
                  <c:v>1.0601</c:v>
                </c:pt>
                <c:pt idx="10602">
                  <c:v>1.0602</c:v>
                </c:pt>
                <c:pt idx="10603">
                  <c:v>1.0603</c:v>
                </c:pt>
                <c:pt idx="10604">
                  <c:v>1.0604</c:v>
                </c:pt>
                <c:pt idx="10605">
                  <c:v>1.0605</c:v>
                </c:pt>
                <c:pt idx="10606">
                  <c:v>1.0606</c:v>
                </c:pt>
                <c:pt idx="10607">
                  <c:v>1.0607</c:v>
                </c:pt>
                <c:pt idx="10608">
                  <c:v>1.0608</c:v>
                </c:pt>
                <c:pt idx="10609">
                  <c:v>1.0609</c:v>
                </c:pt>
                <c:pt idx="10610">
                  <c:v>1.0609999999999999</c:v>
                </c:pt>
                <c:pt idx="10611">
                  <c:v>1.0610999999999999</c:v>
                </c:pt>
                <c:pt idx="10612">
                  <c:v>1.0612000000000001</c:v>
                </c:pt>
                <c:pt idx="10613">
                  <c:v>1.0612999999999999</c:v>
                </c:pt>
                <c:pt idx="10614">
                  <c:v>1.0613999999999999</c:v>
                </c:pt>
                <c:pt idx="10615">
                  <c:v>1.0615000000000001</c:v>
                </c:pt>
                <c:pt idx="10616">
                  <c:v>1.0615999999999999</c:v>
                </c:pt>
                <c:pt idx="10617">
                  <c:v>1.0617000000000001</c:v>
                </c:pt>
                <c:pt idx="10618">
                  <c:v>1.0618000000000001</c:v>
                </c:pt>
                <c:pt idx="10619">
                  <c:v>1.0619000000000001</c:v>
                </c:pt>
                <c:pt idx="10620">
                  <c:v>1.0620000000000001</c:v>
                </c:pt>
                <c:pt idx="10621">
                  <c:v>1.0621</c:v>
                </c:pt>
                <c:pt idx="10622">
                  <c:v>1.0622</c:v>
                </c:pt>
                <c:pt idx="10623">
                  <c:v>1.0623</c:v>
                </c:pt>
                <c:pt idx="10624">
                  <c:v>1.0624</c:v>
                </c:pt>
                <c:pt idx="10625">
                  <c:v>1.0625</c:v>
                </c:pt>
                <c:pt idx="10626">
                  <c:v>1.0626</c:v>
                </c:pt>
                <c:pt idx="10627">
                  <c:v>1.0627</c:v>
                </c:pt>
                <c:pt idx="10628">
                  <c:v>1.0628</c:v>
                </c:pt>
                <c:pt idx="10629">
                  <c:v>1.0629</c:v>
                </c:pt>
                <c:pt idx="10630">
                  <c:v>1.0629999999999999</c:v>
                </c:pt>
                <c:pt idx="10631">
                  <c:v>1.0630999999999999</c:v>
                </c:pt>
                <c:pt idx="10632">
                  <c:v>1.0631999999999999</c:v>
                </c:pt>
                <c:pt idx="10633">
                  <c:v>1.0632999999999999</c:v>
                </c:pt>
                <c:pt idx="10634">
                  <c:v>1.0634000000000001</c:v>
                </c:pt>
                <c:pt idx="10635">
                  <c:v>1.0634999999999999</c:v>
                </c:pt>
                <c:pt idx="10636">
                  <c:v>1.0636000000000001</c:v>
                </c:pt>
                <c:pt idx="10637">
                  <c:v>1.0637000000000001</c:v>
                </c:pt>
                <c:pt idx="10638">
                  <c:v>1.0637999999999999</c:v>
                </c:pt>
                <c:pt idx="10639">
                  <c:v>1.0639000000000001</c:v>
                </c:pt>
                <c:pt idx="10640">
                  <c:v>1.0640000000000001</c:v>
                </c:pt>
                <c:pt idx="10641">
                  <c:v>1.0641</c:v>
                </c:pt>
                <c:pt idx="10642">
                  <c:v>1.0642</c:v>
                </c:pt>
                <c:pt idx="10643">
                  <c:v>1.0643</c:v>
                </c:pt>
                <c:pt idx="10644">
                  <c:v>1.0644</c:v>
                </c:pt>
                <c:pt idx="10645">
                  <c:v>1.0645</c:v>
                </c:pt>
                <c:pt idx="10646">
                  <c:v>1.0646</c:v>
                </c:pt>
                <c:pt idx="10647">
                  <c:v>1.0647</c:v>
                </c:pt>
                <c:pt idx="10648">
                  <c:v>1.0648</c:v>
                </c:pt>
                <c:pt idx="10649">
                  <c:v>1.0649</c:v>
                </c:pt>
                <c:pt idx="10650">
                  <c:v>1.0649999999999999</c:v>
                </c:pt>
                <c:pt idx="10651">
                  <c:v>1.0651000000000002</c:v>
                </c:pt>
                <c:pt idx="10652">
                  <c:v>1.0651999999999999</c:v>
                </c:pt>
                <c:pt idx="10653">
                  <c:v>1.0652999999999999</c:v>
                </c:pt>
                <c:pt idx="10654">
                  <c:v>1.0654000000000001</c:v>
                </c:pt>
                <c:pt idx="10655">
                  <c:v>1.0654999999999999</c:v>
                </c:pt>
                <c:pt idx="10656">
                  <c:v>1.0656000000000001</c:v>
                </c:pt>
                <c:pt idx="10657">
                  <c:v>1.0656999999999999</c:v>
                </c:pt>
                <c:pt idx="10658">
                  <c:v>1.0658000000000001</c:v>
                </c:pt>
                <c:pt idx="10659">
                  <c:v>1.0659000000000001</c:v>
                </c:pt>
                <c:pt idx="10660">
                  <c:v>1.0659999999999998</c:v>
                </c:pt>
                <c:pt idx="10661">
                  <c:v>1.0661</c:v>
                </c:pt>
                <c:pt idx="10662">
                  <c:v>1.0662</c:v>
                </c:pt>
                <c:pt idx="10663">
                  <c:v>1.0663</c:v>
                </c:pt>
                <c:pt idx="10664">
                  <c:v>1.0664</c:v>
                </c:pt>
                <c:pt idx="10665">
                  <c:v>1.0665</c:v>
                </c:pt>
                <c:pt idx="10666">
                  <c:v>1.0666</c:v>
                </c:pt>
                <c:pt idx="10667">
                  <c:v>1.0667</c:v>
                </c:pt>
                <c:pt idx="10668">
                  <c:v>1.0668</c:v>
                </c:pt>
                <c:pt idx="10669">
                  <c:v>1.0669</c:v>
                </c:pt>
                <c:pt idx="10670">
                  <c:v>1.0669999999999999</c:v>
                </c:pt>
                <c:pt idx="10671">
                  <c:v>1.0670999999999999</c:v>
                </c:pt>
                <c:pt idx="10672">
                  <c:v>1.0671999999999999</c:v>
                </c:pt>
                <c:pt idx="10673">
                  <c:v>1.0673000000000001</c:v>
                </c:pt>
                <c:pt idx="10674">
                  <c:v>1.0673999999999999</c:v>
                </c:pt>
                <c:pt idx="10675">
                  <c:v>1.0674999999999999</c:v>
                </c:pt>
                <c:pt idx="10676">
                  <c:v>1.0676000000000001</c:v>
                </c:pt>
                <c:pt idx="10677">
                  <c:v>1.0676999999999999</c:v>
                </c:pt>
                <c:pt idx="10678">
                  <c:v>1.0678000000000001</c:v>
                </c:pt>
                <c:pt idx="10679">
                  <c:v>1.0679000000000001</c:v>
                </c:pt>
                <c:pt idx="10680">
                  <c:v>1.0680000000000001</c:v>
                </c:pt>
                <c:pt idx="10681">
                  <c:v>1.0681</c:v>
                </c:pt>
                <c:pt idx="10682">
                  <c:v>1.0682</c:v>
                </c:pt>
                <c:pt idx="10683">
                  <c:v>1.0683</c:v>
                </c:pt>
                <c:pt idx="10684">
                  <c:v>1.0684</c:v>
                </c:pt>
                <c:pt idx="10685">
                  <c:v>1.0685</c:v>
                </c:pt>
                <c:pt idx="10686">
                  <c:v>1.0686</c:v>
                </c:pt>
                <c:pt idx="10687">
                  <c:v>1.0687</c:v>
                </c:pt>
                <c:pt idx="10688">
                  <c:v>1.0688</c:v>
                </c:pt>
                <c:pt idx="10689">
                  <c:v>1.0689</c:v>
                </c:pt>
                <c:pt idx="10690">
                  <c:v>1.069</c:v>
                </c:pt>
                <c:pt idx="10691">
                  <c:v>1.0690999999999999</c:v>
                </c:pt>
                <c:pt idx="10692">
                  <c:v>1.0691999999999999</c:v>
                </c:pt>
                <c:pt idx="10693">
                  <c:v>1.0693000000000001</c:v>
                </c:pt>
                <c:pt idx="10694">
                  <c:v>1.0693999999999999</c:v>
                </c:pt>
                <c:pt idx="10695">
                  <c:v>1.0695000000000001</c:v>
                </c:pt>
                <c:pt idx="10696">
                  <c:v>1.0695999999999999</c:v>
                </c:pt>
                <c:pt idx="10697">
                  <c:v>1.0697000000000001</c:v>
                </c:pt>
                <c:pt idx="10698">
                  <c:v>1.0698000000000001</c:v>
                </c:pt>
                <c:pt idx="10699">
                  <c:v>1.0698999999999999</c:v>
                </c:pt>
                <c:pt idx="10700">
                  <c:v>1.07</c:v>
                </c:pt>
                <c:pt idx="10701">
                  <c:v>1.0701000000000001</c:v>
                </c:pt>
                <c:pt idx="10702">
                  <c:v>1.0702</c:v>
                </c:pt>
                <c:pt idx="10703">
                  <c:v>1.0703</c:v>
                </c:pt>
                <c:pt idx="10704">
                  <c:v>1.0704</c:v>
                </c:pt>
                <c:pt idx="10705">
                  <c:v>1.0705</c:v>
                </c:pt>
                <c:pt idx="10706">
                  <c:v>1.0706</c:v>
                </c:pt>
                <c:pt idx="10707">
                  <c:v>1.0707</c:v>
                </c:pt>
                <c:pt idx="10708">
                  <c:v>1.0708</c:v>
                </c:pt>
                <c:pt idx="10709">
                  <c:v>1.0709</c:v>
                </c:pt>
                <c:pt idx="10710">
                  <c:v>1.071</c:v>
                </c:pt>
                <c:pt idx="10711">
                  <c:v>1.0710999999999999</c:v>
                </c:pt>
                <c:pt idx="10712">
                  <c:v>1.0712000000000002</c:v>
                </c:pt>
                <c:pt idx="10713">
                  <c:v>1.0712999999999999</c:v>
                </c:pt>
                <c:pt idx="10714">
                  <c:v>1.0713999999999999</c:v>
                </c:pt>
                <c:pt idx="10715">
                  <c:v>1.0715000000000001</c:v>
                </c:pt>
                <c:pt idx="10716">
                  <c:v>1.0715999999999999</c:v>
                </c:pt>
                <c:pt idx="10717">
                  <c:v>1.0717000000000001</c:v>
                </c:pt>
                <c:pt idx="10718">
                  <c:v>1.0718000000000001</c:v>
                </c:pt>
                <c:pt idx="10719">
                  <c:v>1.0719000000000001</c:v>
                </c:pt>
                <c:pt idx="10720">
                  <c:v>1.0720000000000001</c:v>
                </c:pt>
                <c:pt idx="10721">
                  <c:v>1.0720999999999998</c:v>
                </c:pt>
                <c:pt idx="10722">
                  <c:v>1.0722</c:v>
                </c:pt>
                <c:pt idx="10723">
                  <c:v>1.0723</c:v>
                </c:pt>
                <c:pt idx="10724">
                  <c:v>1.0724</c:v>
                </c:pt>
                <c:pt idx="10725">
                  <c:v>1.0725</c:v>
                </c:pt>
                <c:pt idx="10726">
                  <c:v>1.0726</c:v>
                </c:pt>
                <c:pt idx="10727">
                  <c:v>1.0727</c:v>
                </c:pt>
                <c:pt idx="10728">
                  <c:v>1.0728</c:v>
                </c:pt>
                <c:pt idx="10729">
                  <c:v>1.0729</c:v>
                </c:pt>
                <c:pt idx="10730">
                  <c:v>1.073</c:v>
                </c:pt>
                <c:pt idx="10731">
                  <c:v>1.0730999999999999</c:v>
                </c:pt>
                <c:pt idx="10732">
                  <c:v>1.0731999999999999</c:v>
                </c:pt>
                <c:pt idx="10733">
                  <c:v>1.0732999999999999</c:v>
                </c:pt>
                <c:pt idx="10734">
                  <c:v>1.0734000000000001</c:v>
                </c:pt>
                <c:pt idx="10735">
                  <c:v>1.0734999999999999</c:v>
                </c:pt>
                <c:pt idx="10736">
                  <c:v>1.0735999999999999</c:v>
                </c:pt>
                <c:pt idx="10737">
                  <c:v>1.0737000000000001</c:v>
                </c:pt>
                <c:pt idx="10738">
                  <c:v>1.0737999999999999</c:v>
                </c:pt>
                <c:pt idx="10739">
                  <c:v>1.0739000000000001</c:v>
                </c:pt>
                <c:pt idx="10740">
                  <c:v>1.0740000000000001</c:v>
                </c:pt>
                <c:pt idx="10741">
                  <c:v>1.0741000000000001</c:v>
                </c:pt>
                <c:pt idx="10742">
                  <c:v>1.0742</c:v>
                </c:pt>
                <c:pt idx="10743">
                  <c:v>1.0743</c:v>
                </c:pt>
                <c:pt idx="10744">
                  <c:v>1.0744</c:v>
                </c:pt>
                <c:pt idx="10745">
                  <c:v>1.0745</c:v>
                </c:pt>
                <c:pt idx="10746">
                  <c:v>1.0746</c:v>
                </c:pt>
                <c:pt idx="10747">
                  <c:v>1.0747</c:v>
                </c:pt>
                <c:pt idx="10748">
                  <c:v>1.0748</c:v>
                </c:pt>
                <c:pt idx="10749">
                  <c:v>1.0749</c:v>
                </c:pt>
                <c:pt idx="10750">
                  <c:v>1.075</c:v>
                </c:pt>
                <c:pt idx="10751">
                  <c:v>1.0750999999999999</c:v>
                </c:pt>
                <c:pt idx="10752">
                  <c:v>1.0751999999999999</c:v>
                </c:pt>
                <c:pt idx="10753">
                  <c:v>1.0752999999999999</c:v>
                </c:pt>
                <c:pt idx="10754">
                  <c:v>1.0754000000000001</c:v>
                </c:pt>
                <c:pt idx="10755">
                  <c:v>1.0754999999999999</c:v>
                </c:pt>
                <c:pt idx="10756">
                  <c:v>1.0756000000000001</c:v>
                </c:pt>
                <c:pt idx="10757">
                  <c:v>1.0756999999999999</c:v>
                </c:pt>
                <c:pt idx="10758">
                  <c:v>1.0758000000000001</c:v>
                </c:pt>
                <c:pt idx="10759">
                  <c:v>1.0759000000000001</c:v>
                </c:pt>
                <c:pt idx="10760">
                  <c:v>1.0759999999999998</c:v>
                </c:pt>
                <c:pt idx="10761">
                  <c:v>1.0761000000000001</c:v>
                </c:pt>
                <c:pt idx="10762">
                  <c:v>1.0762</c:v>
                </c:pt>
                <c:pt idx="10763">
                  <c:v>1.0763</c:v>
                </c:pt>
                <c:pt idx="10764">
                  <c:v>1.0764</c:v>
                </c:pt>
                <c:pt idx="10765">
                  <c:v>1.0765</c:v>
                </c:pt>
                <c:pt idx="10766">
                  <c:v>1.0766</c:v>
                </c:pt>
                <c:pt idx="10767">
                  <c:v>1.0767</c:v>
                </c:pt>
                <c:pt idx="10768">
                  <c:v>1.0768</c:v>
                </c:pt>
                <c:pt idx="10769">
                  <c:v>1.0769</c:v>
                </c:pt>
                <c:pt idx="10770">
                  <c:v>1.077</c:v>
                </c:pt>
                <c:pt idx="10771">
                  <c:v>1.0770999999999999</c:v>
                </c:pt>
                <c:pt idx="10772">
                  <c:v>1.0771999999999999</c:v>
                </c:pt>
                <c:pt idx="10773">
                  <c:v>1.0773000000000001</c:v>
                </c:pt>
                <c:pt idx="10774">
                  <c:v>1.0773999999999999</c:v>
                </c:pt>
                <c:pt idx="10775">
                  <c:v>1.0774999999999999</c:v>
                </c:pt>
                <c:pt idx="10776">
                  <c:v>1.0776000000000001</c:v>
                </c:pt>
                <c:pt idx="10777">
                  <c:v>1.0776999999999999</c:v>
                </c:pt>
                <c:pt idx="10778">
                  <c:v>1.0778000000000001</c:v>
                </c:pt>
                <c:pt idx="10779">
                  <c:v>1.0779000000000001</c:v>
                </c:pt>
                <c:pt idx="10780">
                  <c:v>1.0780000000000001</c:v>
                </c:pt>
                <c:pt idx="10781">
                  <c:v>1.0781000000000001</c:v>
                </c:pt>
                <c:pt idx="10782">
                  <c:v>1.0781999999999998</c:v>
                </c:pt>
                <c:pt idx="10783">
                  <c:v>1.0783</c:v>
                </c:pt>
                <c:pt idx="10784">
                  <c:v>1.0784</c:v>
                </c:pt>
                <c:pt idx="10785">
                  <c:v>1.0785</c:v>
                </c:pt>
                <c:pt idx="10786">
                  <c:v>1.0786</c:v>
                </c:pt>
                <c:pt idx="10787">
                  <c:v>1.0787</c:v>
                </c:pt>
                <c:pt idx="10788">
                  <c:v>1.0788</c:v>
                </c:pt>
                <c:pt idx="10789">
                  <c:v>1.0789</c:v>
                </c:pt>
                <c:pt idx="10790">
                  <c:v>1.079</c:v>
                </c:pt>
                <c:pt idx="10791">
                  <c:v>1.0790999999999999</c:v>
                </c:pt>
                <c:pt idx="10792">
                  <c:v>1.0791999999999999</c:v>
                </c:pt>
                <c:pt idx="10793">
                  <c:v>1.0793000000000001</c:v>
                </c:pt>
                <c:pt idx="10794">
                  <c:v>1.0793999999999999</c:v>
                </c:pt>
                <c:pt idx="10795">
                  <c:v>1.0795000000000001</c:v>
                </c:pt>
                <c:pt idx="10796">
                  <c:v>1.0795999999999999</c:v>
                </c:pt>
                <c:pt idx="10797">
                  <c:v>1.0796999999999999</c:v>
                </c:pt>
                <c:pt idx="10798">
                  <c:v>1.0798000000000001</c:v>
                </c:pt>
                <c:pt idx="10799">
                  <c:v>1.0798999999999999</c:v>
                </c:pt>
                <c:pt idx="10800">
                  <c:v>1.08</c:v>
                </c:pt>
                <c:pt idx="10801">
                  <c:v>1.0801000000000001</c:v>
                </c:pt>
                <c:pt idx="10802">
                  <c:v>1.0802</c:v>
                </c:pt>
                <c:pt idx="10803">
                  <c:v>1.0803</c:v>
                </c:pt>
                <c:pt idx="10804">
                  <c:v>1.0804</c:v>
                </c:pt>
                <c:pt idx="10805">
                  <c:v>1.0805</c:v>
                </c:pt>
                <c:pt idx="10806">
                  <c:v>1.0806</c:v>
                </c:pt>
                <c:pt idx="10807">
                  <c:v>1.0807</c:v>
                </c:pt>
                <c:pt idx="10808">
                  <c:v>1.0808</c:v>
                </c:pt>
                <c:pt idx="10809">
                  <c:v>1.0809</c:v>
                </c:pt>
                <c:pt idx="10810">
                  <c:v>1.081</c:v>
                </c:pt>
                <c:pt idx="10811">
                  <c:v>1.0810999999999999</c:v>
                </c:pt>
                <c:pt idx="10812">
                  <c:v>1.0811999999999999</c:v>
                </c:pt>
                <c:pt idx="10813">
                  <c:v>1.0812999999999999</c:v>
                </c:pt>
                <c:pt idx="10814">
                  <c:v>1.0813999999999999</c:v>
                </c:pt>
                <c:pt idx="10815">
                  <c:v>1.0815000000000001</c:v>
                </c:pt>
                <c:pt idx="10816">
                  <c:v>1.0815999999999999</c:v>
                </c:pt>
                <c:pt idx="10817">
                  <c:v>1.0817000000000001</c:v>
                </c:pt>
                <c:pt idx="10818">
                  <c:v>1.0818000000000001</c:v>
                </c:pt>
                <c:pt idx="10819">
                  <c:v>1.0819000000000001</c:v>
                </c:pt>
                <c:pt idx="10820">
                  <c:v>1.0820000000000001</c:v>
                </c:pt>
                <c:pt idx="10821">
                  <c:v>1.0820999999999998</c:v>
                </c:pt>
                <c:pt idx="10822">
                  <c:v>1.0822000000000001</c:v>
                </c:pt>
                <c:pt idx="10823">
                  <c:v>1.0823</c:v>
                </c:pt>
                <c:pt idx="10824">
                  <c:v>1.0824</c:v>
                </c:pt>
                <c:pt idx="10825">
                  <c:v>1.0825</c:v>
                </c:pt>
                <c:pt idx="10826">
                  <c:v>1.0826</c:v>
                </c:pt>
                <c:pt idx="10827">
                  <c:v>1.0827</c:v>
                </c:pt>
                <c:pt idx="10828">
                  <c:v>1.0828</c:v>
                </c:pt>
                <c:pt idx="10829">
                  <c:v>1.0829</c:v>
                </c:pt>
                <c:pt idx="10830">
                  <c:v>1.083</c:v>
                </c:pt>
                <c:pt idx="10831">
                  <c:v>1.0831</c:v>
                </c:pt>
                <c:pt idx="10832">
                  <c:v>1.0831999999999999</c:v>
                </c:pt>
                <c:pt idx="10833">
                  <c:v>1.0832999999999999</c:v>
                </c:pt>
                <c:pt idx="10834">
                  <c:v>1.0834000000000001</c:v>
                </c:pt>
                <c:pt idx="10835">
                  <c:v>1.0834999999999999</c:v>
                </c:pt>
                <c:pt idx="10836">
                  <c:v>1.0835999999999999</c:v>
                </c:pt>
                <c:pt idx="10837">
                  <c:v>1.0837000000000001</c:v>
                </c:pt>
                <c:pt idx="10838">
                  <c:v>1.0837999999999999</c:v>
                </c:pt>
                <c:pt idx="10839">
                  <c:v>1.0839000000000001</c:v>
                </c:pt>
                <c:pt idx="10840">
                  <c:v>1.0840000000000001</c:v>
                </c:pt>
                <c:pt idx="10841">
                  <c:v>1.0841000000000001</c:v>
                </c:pt>
                <c:pt idx="10842">
                  <c:v>1.0842000000000001</c:v>
                </c:pt>
                <c:pt idx="10843">
                  <c:v>1.0843</c:v>
                </c:pt>
                <c:pt idx="10844">
                  <c:v>1.0844</c:v>
                </c:pt>
                <c:pt idx="10845">
                  <c:v>1.0845</c:v>
                </c:pt>
                <c:pt idx="10846">
                  <c:v>1.0846</c:v>
                </c:pt>
                <c:pt idx="10847">
                  <c:v>1.0847</c:v>
                </c:pt>
                <c:pt idx="10848">
                  <c:v>1.0848</c:v>
                </c:pt>
                <c:pt idx="10849">
                  <c:v>1.0849</c:v>
                </c:pt>
                <c:pt idx="10850">
                  <c:v>1.085</c:v>
                </c:pt>
                <c:pt idx="10851">
                  <c:v>1.0851</c:v>
                </c:pt>
                <c:pt idx="10852">
                  <c:v>1.0851999999999999</c:v>
                </c:pt>
                <c:pt idx="10853">
                  <c:v>1.0852999999999999</c:v>
                </c:pt>
                <c:pt idx="10854">
                  <c:v>1.0854000000000001</c:v>
                </c:pt>
                <c:pt idx="10855">
                  <c:v>1.0854999999999999</c:v>
                </c:pt>
                <c:pt idx="10856">
                  <c:v>1.0856000000000001</c:v>
                </c:pt>
                <c:pt idx="10857">
                  <c:v>1.0856999999999999</c:v>
                </c:pt>
                <c:pt idx="10858">
                  <c:v>1.0857999999999999</c:v>
                </c:pt>
                <c:pt idx="10859">
                  <c:v>1.0859000000000001</c:v>
                </c:pt>
                <c:pt idx="10860">
                  <c:v>1.0859999999999999</c:v>
                </c:pt>
                <c:pt idx="10861">
                  <c:v>1.0861000000000001</c:v>
                </c:pt>
                <c:pt idx="10862">
                  <c:v>1.0862000000000001</c:v>
                </c:pt>
                <c:pt idx="10863">
                  <c:v>1.0863</c:v>
                </c:pt>
                <c:pt idx="10864">
                  <c:v>1.0864</c:v>
                </c:pt>
                <c:pt idx="10865">
                  <c:v>1.0865</c:v>
                </c:pt>
                <c:pt idx="10866">
                  <c:v>1.0866</c:v>
                </c:pt>
                <c:pt idx="10867">
                  <c:v>1.0867</c:v>
                </c:pt>
                <c:pt idx="10868">
                  <c:v>1.0868</c:v>
                </c:pt>
                <c:pt idx="10869">
                  <c:v>1.0869</c:v>
                </c:pt>
                <c:pt idx="10870">
                  <c:v>1.087</c:v>
                </c:pt>
                <c:pt idx="10871">
                  <c:v>1.0871</c:v>
                </c:pt>
                <c:pt idx="10872">
                  <c:v>1.0871999999999999</c:v>
                </c:pt>
                <c:pt idx="10873">
                  <c:v>1.0872999999999999</c:v>
                </c:pt>
                <c:pt idx="10874">
                  <c:v>1.0873999999999999</c:v>
                </c:pt>
                <c:pt idx="10875">
                  <c:v>1.0874999999999999</c:v>
                </c:pt>
                <c:pt idx="10876">
                  <c:v>1.0876000000000001</c:v>
                </c:pt>
                <c:pt idx="10877">
                  <c:v>1.0876999999999999</c:v>
                </c:pt>
                <c:pt idx="10878">
                  <c:v>1.0878000000000001</c:v>
                </c:pt>
                <c:pt idx="10879">
                  <c:v>1.0879000000000001</c:v>
                </c:pt>
                <c:pt idx="10880">
                  <c:v>1.0880000000000001</c:v>
                </c:pt>
                <c:pt idx="10881">
                  <c:v>1.0881000000000001</c:v>
                </c:pt>
                <c:pt idx="10882">
                  <c:v>1.0881999999999998</c:v>
                </c:pt>
                <c:pt idx="10883">
                  <c:v>1.0883</c:v>
                </c:pt>
                <c:pt idx="10884">
                  <c:v>1.0884</c:v>
                </c:pt>
                <c:pt idx="10885">
                  <c:v>1.0885</c:v>
                </c:pt>
                <c:pt idx="10886">
                  <c:v>1.0886</c:v>
                </c:pt>
                <c:pt idx="10887">
                  <c:v>1.0887</c:v>
                </c:pt>
                <c:pt idx="10888">
                  <c:v>1.0888</c:v>
                </c:pt>
                <c:pt idx="10889">
                  <c:v>1.0889</c:v>
                </c:pt>
                <c:pt idx="10890">
                  <c:v>1.089</c:v>
                </c:pt>
                <c:pt idx="10891">
                  <c:v>1.0891</c:v>
                </c:pt>
                <c:pt idx="10892">
                  <c:v>1.0891999999999999</c:v>
                </c:pt>
                <c:pt idx="10893">
                  <c:v>1.0893000000000002</c:v>
                </c:pt>
                <c:pt idx="10894">
                  <c:v>1.0893999999999999</c:v>
                </c:pt>
                <c:pt idx="10895">
                  <c:v>1.0895000000000001</c:v>
                </c:pt>
                <c:pt idx="10896">
                  <c:v>1.0895999999999999</c:v>
                </c:pt>
                <c:pt idx="10897">
                  <c:v>1.0896999999999999</c:v>
                </c:pt>
                <c:pt idx="10898">
                  <c:v>1.0898000000000001</c:v>
                </c:pt>
                <c:pt idx="10899">
                  <c:v>1.0898999999999999</c:v>
                </c:pt>
                <c:pt idx="10900">
                  <c:v>1.0900000000000001</c:v>
                </c:pt>
                <c:pt idx="10901">
                  <c:v>1.0901000000000001</c:v>
                </c:pt>
                <c:pt idx="10902">
                  <c:v>1.0902000000000001</c:v>
                </c:pt>
                <c:pt idx="10903">
                  <c:v>1.0903</c:v>
                </c:pt>
                <c:pt idx="10904">
                  <c:v>1.0904</c:v>
                </c:pt>
                <c:pt idx="10905">
                  <c:v>1.0905</c:v>
                </c:pt>
                <c:pt idx="10906">
                  <c:v>1.0906</c:v>
                </c:pt>
                <c:pt idx="10907">
                  <c:v>1.0907</c:v>
                </c:pt>
                <c:pt idx="10908">
                  <c:v>1.0908</c:v>
                </c:pt>
                <c:pt idx="10909">
                  <c:v>1.0909</c:v>
                </c:pt>
                <c:pt idx="10910">
                  <c:v>1.091</c:v>
                </c:pt>
                <c:pt idx="10911">
                  <c:v>1.0911</c:v>
                </c:pt>
                <c:pt idx="10912">
                  <c:v>1.0911999999999999</c:v>
                </c:pt>
                <c:pt idx="10913">
                  <c:v>1.0912999999999999</c:v>
                </c:pt>
                <c:pt idx="10914">
                  <c:v>1.0913999999999999</c:v>
                </c:pt>
                <c:pt idx="10915">
                  <c:v>1.0915000000000001</c:v>
                </c:pt>
                <c:pt idx="10916">
                  <c:v>1.0915999999999999</c:v>
                </c:pt>
                <c:pt idx="10917">
                  <c:v>1.0917000000000001</c:v>
                </c:pt>
                <c:pt idx="10918">
                  <c:v>1.0918000000000001</c:v>
                </c:pt>
                <c:pt idx="10919">
                  <c:v>1.0918999999999999</c:v>
                </c:pt>
                <c:pt idx="10920">
                  <c:v>1.0920000000000001</c:v>
                </c:pt>
                <c:pt idx="10921">
                  <c:v>1.0920999999999998</c:v>
                </c:pt>
                <c:pt idx="10922">
                  <c:v>1.0922000000000001</c:v>
                </c:pt>
                <c:pt idx="10923">
                  <c:v>1.0923</c:v>
                </c:pt>
                <c:pt idx="10924">
                  <c:v>1.0924</c:v>
                </c:pt>
                <c:pt idx="10925">
                  <c:v>1.0925</c:v>
                </c:pt>
                <c:pt idx="10926">
                  <c:v>1.0926</c:v>
                </c:pt>
                <c:pt idx="10927">
                  <c:v>1.0927</c:v>
                </c:pt>
                <c:pt idx="10928">
                  <c:v>1.0928</c:v>
                </c:pt>
                <c:pt idx="10929">
                  <c:v>1.0929</c:v>
                </c:pt>
                <c:pt idx="10930">
                  <c:v>1.093</c:v>
                </c:pt>
                <c:pt idx="10931">
                  <c:v>1.0931</c:v>
                </c:pt>
                <c:pt idx="10932">
                  <c:v>1.0931999999999999</c:v>
                </c:pt>
                <c:pt idx="10933">
                  <c:v>1.0932999999999999</c:v>
                </c:pt>
                <c:pt idx="10934">
                  <c:v>1.0933999999999999</c:v>
                </c:pt>
                <c:pt idx="10935">
                  <c:v>1.0934999999999999</c:v>
                </c:pt>
                <c:pt idx="10936">
                  <c:v>1.0935999999999999</c:v>
                </c:pt>
                <c:pt idx="10937">
                  <c:v>1.0937000000000001</c:v>
                </c:pt>
                <c:pt idx="10938">
                  <c:v>1.0937999999999999</c:v>
                </c:pt>
                <c:pt idx="10939">
                  <c:v>1.0939000000000001</c:v>
                </c:pt>
                <c:pt idx="10940">
                  <c:v>1.0940000000000001</c:v>
                </c:pt>
                <c:pt idx="10941">
                  <c:v>1.0941000000000001</c:v>
                </c:pt>
                <c:pt idx="10942">
                  <c:v>1.0942000000000001</c:v>
                </c:pt>
                <c:pt idx="10943">
                  <c:v>1.0943000000000001</c:v>
                </c:pt>
                <c:pt idx="10944">
                  <c:v>1.0944</c:v>
                </c:pt>
                <c:pt idx="10945">
                  <c:v>1.0945</c:v>
                </c:pt>
                <c:pt idx="10946">
                  <c:v>1.0946</c:v>
                </c:pt>
                <c:pt idx="10947">
                  <c:v>1.0947</c:v>
                </c:pt>
                <c:pt idx="10948">
                  <c:v>1.0948</c:v>
                </c:pt>
                <c:pt idx="10949">
                  <c:v>1.0949</c:v>
                </c:pt>
                <c:pt idx="10950">
                  <c:v>1.095</c:v>
                </c:pt>
                <c:pt idx="10951">
                  <c:v>1.0951</c:v>
                </c:pt>
                <c:pt idx="10952">
                  <c:v>1.0952</c:v>
                </c:pt>
                <c:pt idx="10953">
                  <c:v>1.0952999999999999</c:v>
                </c:pt>
                <c:pt idx="10954">
                  <c:v>1.0954000000000002</c:v>
                </c:pt>
                <c:pt idx="10955">
                  <c:v>1.0954999999999999</c:v>
                </c:pt>
                <c:pt idx="10956">
                  <c:v>1.0956000000000001</c:v>
                </c:pt>
                <c:pt idx="10957">
                  <c:v>1.0956999999999999</c:v>
                </c:pt>
                <c:pt idx="10958">
                  <c:v>1.0957999999999999</c:v>
                </c:pt>
                <c:pt idx="10959">
                  <c:v>1.0959000000000001</c:v>
                </c:pt>
                <c:pt idx="10960">
                  <c:v>1.0959999999999999</c:v>
                </c:pt>
                <c:pt idx="10961">
                  <c:v>1.0961000000000001</c:v>
                </c:pt>
                <c:pt idx="10962">
                  <c:v>1.0962000000000001</c:v>
                </c:pt>
                <c:pt idx="10963">
                  <c:v>1.0963000000000001</c:v>
                </c:pt>
                <c:pt idx="10964">
                  <c:v>1.0964</c:v>
                </c:pt>
                <c:pt idx="10965">
                  <c:v>1.0965</c:v>
                </c:pt>
                <c:pt idx="10966">
                  <c:v>1.0966</c:v>
                </c:pt>
                <c:pt idx="10967">
                  <c:v>1.0967</c:v>
                </c:pt>
                <c:pt idx="10968">
                  <c:v>1.0968</c:v>
                </c:pt>
                <c:pt idx="10969">
                  <c:v>1.0969</c:v>
                </c:pt>
                <c:pt idx="10970">
                  <c:v>1.097</c:v>
                </c:pt>
                <c:pt idx="10971">
                  <c:v>1.0971</c:v>
                </c:pt>
                <c:pt idx="10972">
                  <c:v>1.0972</c:v>
                </c:pt>
                <c:pt idx="10973">
                  <c:v>1.0972999999999999</c:v>
                </c:pt>
                <c:pt idx="10974">
                  <c:v>1.0973999999999999</c:v>
                </c:pt>
                <c:pt idx="10975">
                  <c:v>1.0974999999999999</c:v>
                </c:pt>
                <c:pt idx="10976">
                  <c:v>1.0976000000000001</c:v>
                </c:pt>
                <c:pt idx="10977">
                  <c:v>1.0976999999999999</c:v>
                </c:pt>
                <c:pt idx="10978">
                  <c:v>1.0978000000000001</c:v>
                </c:pt>
                <c:pt idx="10979">
                  <c:v>1.0979000000000001</c:v>
                </c:pt>
                <c:pt idx="10980">
                  <c:v>1.0979999999999999</c:v>
                </c:pt>
                <c:pt idx="10981">
                  <c:v>1.0981000000000001</c:v>
                </c:pt>
                <c:pt idx="10982">
                  <c:v>1.0981999999999998</c:v>
                </c:pt>
                <c:pt idx="10983">
                  <c:v>1.0983000000000001</c:v>
                </c:pt>
                <c:pt idx="10984">
                  <c:v>1.0984</c:v>
                </c:pt>
                <c:pt idx="10985">
                  <c:v>1.0985</c:v>
                </c:pt>
                <c:pt idx="10986">
                  <c:v>1.0986</c:v>
                </c:pt>
                <c:pt idx="10987">
                  <c:v>1.0987</c:v>
                </c:pt>
                <c:pt idx="10988">
                  <c:v>1.0988</c:v>
                </c:pt>
                <c:pt idx="10989">
                  <c:v>1.0989</c:v>
                </c:pt>
                <c:pt idx="10990">
                  <c:v>1.099</c:v>
                </c:pt>
                <c:pt idx="10991">
                  <c:v>1.0991</c:v>
                </c:pt>
                <c:pt idx="10992">
                  <c:v>1.0992</c:v>
                </c:pt>
                <c:pt idx="10993">
                  <c:v>1.0993000000000002</c:v>
                </c:pt>
                <c:pt idx="10994">
                  <c:v>1.0993999999999999</c:v>
                </c:pt>
                <c:pt idx="10995">
                  <c:v>1.0994999999999999</c:v>
                </c:pt>
                <c:pt idx="10996">
                  <c:v>1.0995999999999999</c:v>
                </c:pt>
                <c:pt idx="10997">
                  <c:v>1.0996999999999999</c:v>
                </c:pt>
                <c:pt idx="10998">
                  <c:v>1.0998000000000001</c:v>
                </c:pt>
                <c:pt idx="10999">
                  <c:v>1.0998999999999999</c:v>
                </c:pt>
                <c:pt idx="11000">
                  <c:v>1.1000000000000001</c:v>
                </c:pt>
                <c:pt idx="11001">
                  <c:v>1.1001000000000001</c:v>
                </c:pt>
                <c:pt idx="11002">
                  <c:v>1.1002000000000001</c:v>
                </c:pt>
                <c:pt idx="11003">
                  <c:v>1.1003000000000001</c:v>
                </c:pt>
                <c:pt idx="11004">
                  <c:v>1.1004</c:v>
                </c:pt>
                <c:pt idx="11005">
                  <c:v>1.1005</c:v>
                </c:pt>
                <c:pt idx="11006">
                  <c:v>1.1006</c:v>
                </c:pt>
                <c:pt idx="11007">
                  <c:v>1.1007</c:v>
                </c:pt>
                <c:pt idx="11008">
                  <c:v>1.1008</c:v>
                </c:pt>
                <c:pt idx="11009">
                  <c:v>1.1009</c:v>
                </c:pt>
                <c:pt idx="11010">
                  <c:v>1.101</c:v>
                </c:pt>
                <c:pt idx="11011">
                  <c:v>1.1011</c:v>
                </c:pt>
                <c:pt idx="11012">
                  <c:v>1.1012</c:v>
                </c:pt>
                <c:pt idx="11013">
                  <c:v>1.1012999999999999</c:v>
                </c:pt>
                <c:pt idx="11014">
                  <c:v>1.1013999999999999</c:v>
                </c:pt>
                <c:pt idx="11015">
                  <c:v>1.1015000000000001</c:v>
                </c:pt>
                <c:pt idx="11016">
                  <c:v>1.1015999999999999</c:v>
                </c:pt>
                <c:pt idx="11017">
                  <c:v>1.1017000000000001</c:v>
                </c:pt>
                <c:pt idx="11018">
                  <c:v>1.1018000000000001</c:v>
                </c:pt>
                <c:pt idx="11019">
                  <c:v>1.1018999999999999</c:v>
                </c:pt>
                <c:pt idx="11020">
                  <c:v>1.1020000000000001</c:v>
                </c:pt>
                <c:pt idx="11021">
                  <c:v>1.1020999999999999</c:v>
                </c:pt>
                <c:pt idx="11022">
                  <c:v>1.1022000000000001</c:v>
                </c:pt>
                <c:pt idx="11023">
                  <c:v>1.1023000000000001</c:v>
                </c:pt>
                <c:pt idx="11024">
                  <c:v>1.1024</c:v>
                </c:pt>
                <c:pt idx="11025">
                  <c:v>1.1025</c:v>
                </c:pt>
                <c:pt idx="11026">
                  <c:v>1.1026</c:v>
                </c:pt>
                <c:pt idx="11027">
                  <c:v>1.1027</c:v>
                </c:pt>
                <c:pt idx="11028">
                  <c:v>1.1028</c:v>
                </c:pt>
                <c:pt idx="11029">
                  <c:v>1.1029</c:v>
                </c:pt>
                <c:pt idx="11030">
                  <c:v>1.103</c:v>
                </c:pt>
                <c:pt idx="11031">
                  <c:v>1.1031</c:v>
                </c:pt>
                <c:pt idx="11032">
                  <c:v>1.1032</c:v>
                </c:pt>
                <c:pt idx="11033">
                  <c:v>1.1032999999999999</c:v>
                </c:pt>
                <c:pt idx="11034">
                  <c:v>1.1033999999999999</c:v>
                </c:pt>
                <c:pt idx="11035">
                  <c:v>1.1034999999999999</c:v>
                </c:pt>
                <c:pt idx="11036">
                  <c:v>1.1035999999999999</c:v>
                </c:pt>
                <c:pt idx="11037">
                  <c:v>1.1037000000000001</c:v>
                </c:pt>
                <c:pt idx="11038">
                  <c:v>1.1037999999999999</c:v>
                </c:pt>
                <c:pt idx="11039">
                  <c:v>1.1039000000000001</c:v>
                </c:pt>
                <c:pt idx="11040">
                  <c:v>1.1040000000000001</c:v>
                </c:pt>
                <c:pt idx="11041">
                  <c:v>1.1040999999999999</c:v>
                </c:pt>
                <c:pt idx="11042">
                  <c:v>1.1042000000000001</c:v>
                </c:pt>
                <c:pt idx="11043">
                  <c:v>1.1043000000000001</c:v>
                </c:pt>
                <c:pt idx="11044">
                  <c:v>1.1044</c:v>
                </c:pt>
                <c:pt idx="11045">
                  <c:v>1.1045</c:v>
                </c:pt>
                <c:pt idx="11046">
                  <c:v>1.1046</c:v>
                </c:pt>
                <c:pt idx="11047">
                  <c:v>1.1047</c:v>
                </c:pt>
                <c:pt idx="11048">
                  <c:v>1.1048</c:v>
                </c:pt>
                <c:pt idx="11049">
                  <c:v>1.1049</c:v>
                </c:pt>
                <c:pt idx="11050">
                  <c:v>1.105</c:v>
                </c:pt>
                <c:pt idx="11051">
                  <c:v>1.1051</c:v>
                </c:pt>
                <c:pt idx="11052">
                  <c:v>1.1052</c:v>
                </c:pt>
                <c:pt idx="11053">
                  <c:v>1.1052999999999999</c:v>
                </c:pt>
                <c:pt idx="11054">
                  <c:v>1.1054000000000002</c:v>
                </c:pt>
                <c:pt idx="11055">
                  <c:v>1.1054999999999999</c:v>
                </c:pt>
                <c:pt idx="11056">
                  <c:v>1.1055999999999999</c:v>
                </c:pt>
                <c:pt idx="11057">
                  <c:v>1.1056999999999999</c:v>
                </c:pt>
                <c:pt idx="11058">
                  <c:v>1.1057999999999999</c:v>
                </c:pt>
                <c:pt idx="11059">
                  <c:v>1.1059000000000001</c:v>
                </c:pt>
                <c:pt idx="11060">
                  <c:v>1.1059999999999999</c:v>
                </c:pt>
                <c:pt idx="11061">
                  <c:v>1.1061000000000001</c:v>
                </c:pt>
                <c:pt idx="11062">
                  <c:v>1.1062000000000001</c:v>
                </c:pt>
                <c:pt idx="11063">
                  <c:v>1.1063000000000001</c:v>
                </c:pt>
                <c:pt idx="11064">
                  <c:v>1.1064000000000001</c:v>
                </c:pt>
                <c:pt idx="11065">
                  <c:v>1.1065</c:v>
                </c:pt>
                <c:pt idx="11066">
                  <c:v>1.1066</c:v>
                </c:pt>
                <c:pt idx="11067">
                  <c:v>1.1067</c:v>
                </c:pt>
                <c:pt idx="11068">
                  <c:v>1.1068</c:v>
                </c:pt>
                <c:pt idx="11069">
                  <c:v>1.1069</c:v>
                </c:pt>
                <c:pt idx="11070">
                  <c:v>1.107</c:v>
                </c:pt>
                <c:pt idx="11071">
                  <c:v>1.1071</c:v>
                </c:pt>
                <c:pt idx="11072">
                  <c:v>1.1072</c:v>
                </c:pt>
                <c:pt idx="11073">
                  <c:v>1.1073</c:v>
                </c:pt>
                <c:pt idx="11074">
                  <c:v>1.1073999999999999</c:v>
                </c:pt>
                <c:pt idx="11075">
                  <c:v>1.1074999999999999</c:v>
                </c:pt>
                <c:pt idx="11076">
                  <c:v>1.1076000000000001</c:v>
                </c:pt>
                <c:pt idx="11077">
                  <c:v>1.1076999999999999</c:v>
                </c:pt>
                <c:pt idx="11078">
                  <c:v>1.1078000000000001</c:v>
                </c:pt>
                <c:pt idx="11079">
                  <c:v>1.1079000000000001</c:v>
                </c:pt>
                <c:pt idx="11080">
                  <c:v>1.1079999999999999</c:v>
                </c:pt>
                <c:pt idx="11081">
                  <c:v>1.1081000000000001</c:v>
                </c:pt>
                <c:pt idx="11082">
                  <c:v>1.1081999999999999</c:v>
                </c:pt>
                <c:pt idx="11083">
                  <c:v>1.1083000000000001</c:v>
                </c:pt>
                <c:pt idx="11084">
                  <c:v>1.1084000000000001</c:v>
                </c:pt>
                <c:pt idx="11085">
                  <c:v>1.1085</c:v>
                </c:pt>
                <c:pt idx="11086">
                  <c:v>1.1086</c:v>
                </c:pt>
                <c:pt idx="11087">
                  <c:v>1.1087</c:v>
                </c:pt>
                <c:pt idx="11088">
                  <c:v>1.1088</c:v>
                </c:pt>
                <c:pt idx="11089">
                  <c:v>1.1089</c:v>
                </c:pt>
                <c:pt idx="11090">
                  <c:v>1.109</c:v>
                </c:pt>
                <c:pt idx="11091">
                  <c:v>1.1091</c:v>
                </c:pt>
                <c:pt idx="11092">
                  <c:v>1.1092</c:v>
                </c:pt>
                <c:pt idx="11093">
                  <c:v>1.1093000000000002</c:v>
                </c:pt>
                <c:pt idx="11094">
                  <c:v>1.1093999999999999</c:v>
                </c:pt>
                <c:pt idx="11095">
                  <c:v>1.1094999999999999</c:v>
                </c:pt>
                <c:pt idx="11096">
                  <c:v>1.1095999999999999</c:v>
                </c:pt>
                <c:pt idx="11097">
                  <c:v>1.1096999999999999</c:v>
                </c:pt>
                <c:pt idx="11098">
                  <c:v>1.1098000000000001</c:v>
                </c:pt>
                <c:pt idx="11099">
                  <c:v>1.1098999999999999</c:v>
                </c:pt>
                <c:pt idx="11100">
                  <c:v>1.1100000000000001</c:v>
                </c:pt>
                <c:pt idx="11101">
                  <c:v>1.1101000000000001</c:v>
                </c:pt>
                <c:pt idx="11102">
                  <c:v>1.1101999999999999</c:v>
                </c:pt>
                <c:pt idx="11103">
                  <c:v>1.1103000000000001</c:v>
                </c:pt>
                <c:pt idx="11104">
                  <c:v>1.1104000000000001</c:v>
                </c:pt>
                <c:pt idx="11105">
                  <c:v>1.1105</c:v>
                </c:pt>
                <c:pt idx="11106">
                  <c:v>1.1106</c:v>
                </c:pt>
                <c:pt idx="11107">
                  <c:v>1.1107</c:v>
                </c:pt>
                <c:pt idx="11108">
                  <c:v>1.1108</c:v>
                </c:pt>
                <c:pt idx="11109">
                  <c:v>1.1109</c:v>
                </c:pt>
                <c:pt idx="11110">
                  <c:v>1.111</c:v>
                </c:pt>
                <c:pt idx="11111">
                  <c:v>1.1111</c:v>
                </c:pt>
                <c:pt idx="11112">
                  <c:v>1.1112</c:v>
                </c:pt>
                <c:pt idx="11113">
                  <c:v>1.1113</c:v>
                </c:pt>
                <c:pt idx="11114">
                  <c:v>1.1113999999999999</c:v>
                </c:pt>
                <c:pt idx="11115">
                  <c:v>1.1115000000000002</c:v>
                </c:pt>
                <c:pt idx="11116">
                  <c:v>1.1115999999999999</c:v>
                </c:pt>
                <c:pt idx="11117">
                  <c:v>1.1116999999999999</c:v>
                </c:pt>
                <c:pt idx="11118">
                  <c:v>1.1118000000000001</c:v>
                </c:pt>
                <c:pt idx="11119">
                  <c:v>1.1118999999999999</c:v>
                </c:pt>
                <c:pt idx="11120">
                  <c:v>1.1120000000000001</c:v>
                </c:pt>
                <c:pt idx="11121">
                  <c:v>1.1120999999999999</c:v>
                </c:pt>
                <c:pt idx="11122">
                  <c:v>1.1122000000000001</c:v>
                </c:pt>
                <c:pt idx="11123">
                  <c:v>1.1123000000000001</c:v>
                </c:pt>
                <c:pt idx="11124">
                  <c:v>1.1124000000000001</c:v>
                </c:pt>
                <c:pt idx="11125">
                  <c:v>1.1125</c:v>
                </c:pt>
                <c:pt idx="11126">
                  <c:v>1.1126</c:v>
                </c:pt>
                <c:pt idx="11127">
                  <c:v>1.1127</c:v>
                </c:pt>
                <c:pt idx="11128">
                  <c:v>1.1128</c:v>
                </c:pt>
                <c:pt idx="11129">
                  <c:v>1.1129</c:v>
                </c:pt>
                <c:pt idx="11130">
                  <c:v>1.113</c:v>
                </c:pt>
                <c:pt idx="11131">
                  <c:v>1.1131</c:v>
                </c:pt>
                <c:pt idx="11132">
                  <c:v>1.1132</c:v>
                </c:pt>
                <c:pt idx="11133">
                  <c:v>1.1133</c:v>
                </c:pt>
                <c:pt idx="11134">
                  <c:v>1.1133999999999999</c:v>
                </c:pt>
                <c:pt idx="11135">
                  <c:v>1.1134999999999999</c:v>
                </c:pt>
                <c:pt idx="11136">
                  <c:v>1.1135999999999999</c:v>
                </c:pt>
                <c:pt idx="11137">
                  <c:v>1.1137000000000001</c:v>
                </c:pt>
                <c:pt idx="11138">
                  <c:v>1.1137999999999999</c:v>
                </c:pt>
                <c:pt idx="11139">
                  <c:v>1.1139000000000001</c:v>
                </c:pt>
                <c:pt idx="11140">
                  <c:v>1.1140000000000001</c:v>
                </c:pt>
                <c:pt idx="11141">
                  <c:v>1.1140999999999999</c:v>
                </c:pt>
                <c:pt idx="11142">
                  <c:v>1.1142000000000001</c:v>
                </c:pt>
                <c:pt idx="11143">
                  <c:v>1.1143000000000001</c:v>
                </c:pt>
                <c:pt idx="11144">
                  <c:v>1.1144000000000001</c:v>
                </c:pt>
                <c:pt idx="11145">
                  <c:v>1.1145</c:v>
                </c:pt>
                <c:pt idx="11146">
                  <c:v>1.1146</c:v>
                </c:pt>
                <c:pt idx="11147">
                  <c:v>1.1147</c:v>
                </c:pt>
                <c:pt idx="11148">
                  <c:v>1.1148</c:v>
                </c:pt>
                <c:pt idx="11149">
                  <c:v>1.1149</c:v>
                </c:pt>
                <c:pt idx="11150">
                  <c:v>1.115</c:v>
                </c:pt>
                <c:pt idx="11151">
                  <c:v>1.1151</c:v>
                </c:pt>
                <c:pt idx="11152">
                  <c:v>1.1152</c:v>
                </c:pt>
                <c:pt idx="11153">
                  <c:v>1.1153</c:v>
                </c:pt>
                <c:pt idx="11154">
                  <c:v>1.1154000000000002</c:v>
                </c:pt>
                <c:pt idx="11155">
                  <c:v>1.1154999999999999</c:v>
                </c:pt>
                <c:pt idx="11156">
                  <c:v>1.1155999999999999</c:v>
                </c:pt>
                <c:pt idx="11157">
                  <c:v>1.1156999999999999</c:v>
                </c:pt>
                <c:pt idx="11158">
                  <c:v>1.1157999999999999</c:v>
                </c:pt>
                <c:pt idx="11159">
                  <c:v>1.1159000000000001</c:v>
                </c:pt>
                <c:pt idx="11160">
                  <c:v>1.1159999999999999</c:v>
                </c:pt>
                <c:pt idx="11161">
                  <c:v>1.1161000000000001</c:v>
                </c:pt>
                <c:pt idx="11162">
                  <c:v>1.1162000000000001</c:v>
                </c:pt>
                <c:pt idx="11163">
                  <c:v>1.1162999999999998</c:v>
                </c:pt>
                <c:pt idx="11164">
                  <c:v>1.1164000000000001</c:v>
                </c:pt>
                <c:pt idx="11165">
                  <c:v>1.1165</c:v>
                </c:pt>
                <c:pt idx="11166">
                  <c:v>1.1166</c:v>
                </c:pt>
                <c:pt idx="11167">
                  <c:v>1.1167</c:v>
                </c:pt>
                <c:pt idx="11168">
                  <c:v>1.1168</c:v>
                </c:pt>
                <c:pt idx="11169">
                  <c:v>1.1169</c:v>
                </c:pt>
                <c:pt idx="11170">
                  <c:v>1.117</c:v>
                </c:pt>
                <c:pt idx="11171">
                  <c:v>1.1171</c:v>
                </c:pt>
                <c:pt idx="11172">
                  <c:v>1.1172</c:v>
                </c:pt>
                <c:pt idx="11173">
                  <c:v>1.1173</c:v>
                </c:pt>
                <c:pt idx="11174">
                  <c:v>1.1173999999999999</c:v>
                </c:pt>
                <c:pt idx="11175">
                  <c:v>1.1174999999999999</c:v>
                </c:pt>
                <c:pt idx="11176">
                  <c:v>1.1176000000000001</c:v>
                </c:pt>
                <c:pt idx="11177">
                  <c:v>1.1176999999999999</c:v>
                </c:pt>
                <c:pt idx="11178">
                  <c:v>1.1177999999999999</c:v>
                </c:pt>
                <c:pt idx="11179">
                  <c:v>1.1179000000000001</c:v>
                </c:pt>
                <c:pt idx="11180">
                  <c:v>1.1179999999999999</c:v>
                </c:pt>
                <c:pt idx="11181">
                  <c:v>1.1181000000000001</c:v>
                </c:pt>
                <c:pt idx="11182">
                  <c:v>1.1181999999999999</c:v>
                </c:pt>
                <c:pt idx="11183">
                  <c:v>1.1183000000000001</c:v>
                </c:pt>
                <c:pt idx="11184">
                  <c:v>1.1184000000000001</c:v>
                </c:pt>
                <c:pt idx="11185">
                  <c:v>1.1185</c:v>
                </c:pt>
                <c:pt idx="11186">
                  <c:v>1.1186</c:v>
                </c:pt>
                <c:pt idx="11187">
                  <c:v>1.1187</c:v>
                </c:pt>
                <c:pt idx="11188">
                  <c:v>1.1188</c:v>
                </c:pt>
                <c:pt idx="11189">
                  <c:v>1.1189</c:v>
                </c:pt>
                <c:pt idx="11190">
                  <c:v>1.119</c:v>
                </c:pt>
                <c:pt idx="11191">
                  <c:v>1.1191</c:v>
                </c:pt>
                <c:pt idx="11192">
                  <c:v>1.1192</c:v>
                </c:pt>
                <c:pt idx="11193">
                  <c:v>1.1193</c:v>
                </c:pt>
                <c:pt idx="11194">
                  <c:v>1.1194</c:v>
                </c:pt>
                <c:pt idx="11195">
                  <c:v>1.1194999999999999</c:v>
                </c:pt>
                <c:pt idx="11196">
                  <c:v>1.1195999999999999</c:v>
                </c:pt>
                <c:pt idx="11197">
                  <c:v>1.1196999999999999</c:v>
                </c:pt>
                <c:pt idx="11198">
                  <c:v>1.1198000000000001</c:v>
                </c:pt>
                <c:pt idx="11199">
                  <c:v>1.1198999999999999</c:v>
                </c:pt>
                <c:pt idx="11200">
                  <c:v>1.1200000000000001</c:v>
                </c:pt>
                <c:pt idx="11201">
                  <c:v>1.1201000000000001</c:v>
                </c:pt>
                <c:pt idx="11202">
                  <c:v>1.1201999999999999</c:v>
                </c:pt>
                <c:pt idx="11203">
                  <c:v>1.1203000000000001</c:v>
                </c:pt>
                <c:pt idx="11204">
                  <c:v>1.1204000000000001</c:v>
                </c:pt>
                <c:pt idx="11205">
                  <c:v>1.1205000000000001</c:v>
                </c:pt>
                <c:pt idx="11206">
                  <c:v>1.1206</c:v>
                </c:pt>
                <c:pt idx="11207">
                  <c:v>1.1207</c:v>
                </c:pt>
                <c:pt idx="11208">
                  <c:v>1.1208</c:v>
                </c:pt>
                <c:pt idx="11209">
                  <c:v>1.1209</c:v>
                </c:pt>
                <c:pt idx="11210">
                  <c:v>1.121</c:v>
                </c:pt>
                <c:pt idx="11211">
                  <c:v>1.1211</c:v>
                </c:pt>
                <c:pt idx="11212">
                  <c:v>1.1212</c:v>
                </c:pt>
                <c:pt idx="11213">
                  <c:v>1.1213</c:v>
                </c:pt>
                <c:pt idx="11214">
                  <c:v>1.1214</c:v>
                </c:pt>
                <c:pt idx="11215">
                  <c:v>1.1215000000000002</c:v>
                </c:pt>
                <c:pt idx="11216">
                  <c:v>1.1215999999999999</c:v>
                </c:pt>
                <c:pt idx="11217">
                  <c:v>1.1216999999999999</c:v>
                </c:pt>
                <c:pt idx="11218">
                  <c:v>1.1218000000000001</c:v>
                </c:pt>
                <c:pt idx="11219">
                  <c:v>1.1218999999999999</c:v>
                </c:pt>
                <c:pt idx="11220">
                  <c:v>1.1220000000000001</c:v>
                </c:pt>
                <c:pt idx="11221">
                  <c:v>1.1220999999999999</c:v>
                </c:pt>
                <c:pt idx="11222">
                  <c:v>1.1222000000000001</c:v>
                </c:pt>
                <c:pt idx="11223">
                  <c:v>1.1223000000000001</c:v>
                </c:pt>
                <c:pt idx="11224">
                  <c:v>1.1223999999999998</c:v>
                </c:pt>
                <c:pt idx="11225">
                  <c:v>1.1225000000000001</c:v>
                </c:pt>
                <c:pt idx="11226">
                  <c:v>1.1226</c:v>
                </c:pt>
                <c:pt idx="11227">
                  <c:v>1.1227</c:v>
                </c:pt>
                <c:pt idx="11228">
                  <c:v>1.1228</c:v>
                </c:pt>
                <c:pt idx="11229">
                  <c:v>1.1229</c:v>
                </c:pt>
                <c:pt idx="11230">
                  <c:v>1.123</c:v>
                </c:pt>
                <c:pt idx="11231">
                  <c:v>1.1231</c:v>
                </c:pt>
                <c:pt idx="11232">
                  <c:v>1.1232</c:v>
                </c:pt>
                <c:pt idx="11233">
                  <c:v>1.1233</c:v>
                </c:pt>
                <c:pt idx="11234">
                  <c:v>1.1234</c:v>
                </c:pt>
                <c:pt idx="11235">
                  <c:v>1.1234999999999999</c:v>
                </c:pt>
                <c:pt idx="11236">
                  <c:v>1.1235999999999999</c:v>
                </c:pt>
                <c:pt idx="11237">
                  <c:v>1.1237000000000001</c:v>
                </c:pt>
                <c:pt idx="11238">
                  <c:v>1.1237999999999999</c:v>
                </c:pt>
                <c:pt idx="11239">
                  <c:v>1.1238999999999999</c:v>
                </c:pt>
                <c:pt idx="11240">
                  <c:v>1.1240000000000001</c:v>
                </c:pt>
                <c:pt idx="11241">
                  <c:v>1.1240999999999999</c:v>
                </c:pt>
                <c:pt idx="11242">
                  <c:v>1.1242000000000001</c:v>
                </c:pt>
                <c:pt idx="11243">
                  <c:v>1.1243000000000001</c:v>
                </c:pt>
                <c:pt idx="11244">
                  <c:v>1.1244000000000001</c:v>
                </c:pt>
                <c:pt idx="11245">
                  <c:v>1.1245000000000001</c:v>
                </c:pt>
                <c:pt idx="11246">
                  <c:v>1.1246</c:v>
                </c:pt>
                <c:pt idx="11247">
                  <c:v>1.1247</c:v>
                </c:pt>
                <c:pt idx="11248">
                  <c:v>1.1248</c:v>
                </c:pt>
                <c:pt idx="11249">
                  <c:v>1.1249</c:v>
                </c:pt>
                <c:pt idx="11250">
                  <c:v>1.125</c:v>
                </c:pt>
                <c:pt idx="11251">
                  <c:v>1.1251</c:v>
                </c:pt>
                <c:pt idx="11252">
                  <c:v>1.1252</c:v>
                </c:pt>
                <c:pt idx="11253">
                  <c:v>1.1253</c:v>
                </c:pt>
                <c:pt idx="11254">
                  <c:v>1.1254</c:v>
                </c:pt>
                <c:pt idx="11255">
                  <c:v>1.1254999999999999</c:v>
                </c:pt>
                <c:pt idx="11256">
                  <c:v>1.1255999999999999</c:v>
                </c:pt>
                <c:pt idx="11257">
                  <c:v>1.1256999999999999</c:v>
                </c:pt>
                <c:pt idx="11258">
                  <c:v>1.1257999999999999</c:v>
                </c:pt>
                <c:pt idx="11259">
                  <c:v>1.1259000000000001</c:v>
                </c:pt>
                <c:pt idx="11260">
                  <c:v>1.1259999999999999</c:v>
                </c:pt>
                <c:pt idx="11261">
                  <c:v>1.1261000000000001</c:v>
                </c:pt>
                <c:pt idx="11262">
                  <c:v>1.1262000000000001</c:v>
                </c:pt>
                <c:pt idx="11263">
                  <c:v>1.1262999999999999</c:v>
                </c:pt>
                <c:pt idx="11264">
                  <c:v>1.1264000000000001</c:v>
                </c:pt>
                <c:pt idx="11265">
                  <c:v>1.1265000000000001</c:v>
                </c:pt>
                <c:pt idx="11266">
                  <c:v>1.1266</c:v>
                </c:pt>
                <c:pt idx="11267">
                  <c:v>1.1267</c:v>
                </c:pt>
                <c:pt idx="11268">
                  <c:v>1.1268</c:v>
                </c:pt>
                <c:pt idx="11269">
                  <c:v>1.1269</c:v>
                </c:pt>
                <c:pt idx="11270">
                  <c:v>1.127</c:v>
                </c:pt>
                <c:pt idx="11271">
                  <c:v>1.1271</c:v>
                </c:pt>
                <c:pt idx="11272">
                  <c:v>1.1272</c:v>
                </c:pt>
                <c:pt idx="11273">
                  <c:v>1.1273</c:v>
                </c:pt>
                <c:pt idx="11274">
                  <c:v>1.1274</c:v>
                </c:pt>
                <c:pt idx="11275">
                  <c:v>1.1274999999999999</c:v>
                </c:pt>
                <c:pt idx="11276">
                  <c:v>1.1276000000000002</c:v>
                </c:pt>
                <c:pt idx="11277">
                  <c:v>1.1276999999999999</c:v>
                </c:pt>
                <c:pt idx="11278">
                  <c:v>1.1277999999999999</c:v>
                </c:pt>
                <c:pt idx="11279">
                  <c:v>1.1279000000000001</c:v>
                </c:pt>
                <c:pt idx="11280">
                  <c:v>1.1279999999999999</c:v>
                </c:pt>
                <c:pt idx="11281">
                  <c:v>1.1281000000000001</c:v>
                </c:pt>
                <c:pt idx="11282">
                  <c:v>1.1281999999999999</c:v>
                </c:pt>
                <c:pt idx="11283">
                  <c:v>1.1283000000000001</c:v>
                </c:pt>
                <c:pt idx="11284">
                  <c:v>1.1284000000000001</c:v>
                </c:pt>
                <c:pt idx="11285">
                  <c:v>1.1284999999999998</c:v>
                </c:pt>
                <c:pt idx="11286">
                  <c:v>1.1286</c:v>
                </c:pt>
                <c:pt idx="11287">
                  <c:v>1.1287</c:v>
                </c:pt>
                <c:pt idx="11288">
                  <c:v>1.1288</c:v>
                </c:pt>
                <c:pt idx="11289">
                  <c:v>1.1289</c:v>
                </c:pt>
                <c:pt idx="11290">
                  <c:v>1.129</c:v>
                </c:pt>
                <c:pt idx="11291">
                  <c:v>1.1291</c:v>
                </c:pt>
                <c:pt idx="11292">
                  <c:v>1.1292</c:v>
                </c:pt>
                <c:pt idx="11293">
                  <c:v>1.1293</c:v>
                </c:pt>
                <c:pt idx="11294">
                  <c:v>1.1294</c:v>
                </c:pt>
                <c:pt idx="11295">
                  <c:v>1.1294999999999999</c:v>
                </c:pt>
                <c:pt idx="11296">
                  <c:v>1.1295999999999999</c:v>
                </c:pt>
                <c:pt idx="11297">
                  <c:v>1.1296999999999999</c:v>
                </c:pt>
                <c:pt idx="11298">
                  <c:v>1.1298000000000001</c:v>
                </c:pt>
                <c:pt idx="11299">
                  <c:v>1.1298999999999999</c:v>
                </c:pt>
                <c:pt idx="11300">
                  <c:v>1.1299999999999999</c:v>
                </c:pt>
                <c:pt idx="11301">
                  <c:v>1.1301000000000001</c:v>
                </c:pt>
                <c:pt idx="11302">
                  <c:v>1.1301999999999999</c:v>
                </c:pt>
                <c:pt idx="11303">
                  <c:v>1.1303000000000001</c:v>
                </c:pt>
                <c:pt idx="11304">
                  <c:v>1.1304000000000001</c:v>
                </c:pt>
                <c:pt idx="11305">
                  <c:v>1.1305000000000001</c:v>
                </c:pt>
                <c:pt idx="11306">
                  <c:v>1.1306</c:v>
                </c:pt>
                <c:pt idx="11307">
                  <c:v>1.1307</c:v>
                </c:pt>
                <c:pt idx="11308">
                  <c:v>1.1308</c:v>
                </c:pt>
                <c:pt idx="11309">
                  <c:v>1.1309</c:v>
                </c:pt>
                <c:pt idx="11310">
                  <c:v>1.131</c:v>
                </c:pt>
                <c:pt idx="11311">
                  <c:v>1.1311</c:v>
                </c:pt>
                <c:pt idx="11312">
                  <c:v>1.1312</c:v>
                </c:pt>
                <c:pt idx="11313">
                  <c:v>1.1313</c:v>
                </c:pt>
                <c:pt idx="11314">
                  <c:v>1.1314</c:v>
                </c:pt>
                <c:pt idx="11315">
                  <c:v>1.1315</c:v>
                </c:pt>
                <c:pt idx="11316">
                  <c:v>1.1315999999999999</c:v>
                </c:pt>
                <c:pt idx="11317">
                  <c:v>1.1316999999999999</c:v>
                </c:pt>
                <c:pt idx="11318">
                  <c:v>1.1318000000000001</c:v>
                </c:pt>
                <c:pt idx="11319">
                  <c:v>1.1318999999999999</c:v>
                </c:pt>
                <c:pt idx="11320">
                  <c:v>1.1320000000000001</c:v>
                </c:pt>
                <c:pt idx="11321">
                  <c:v>1.1320999999999999</c:v>
                </c:pt>
                <c:pt idx="11322">
                  <c:v>1.1322000000000001</c:v>
                </c:pt>
                <c:pt idx="11323">
                  <c:v>1.1323000000000001</c:v>
                </c:pt>
                <c:pt idx="11324">
                  <c:v>1.1323999999999999</c:v>
                </c:pt>
                <c:pt idx="11325">
                  <c:v>1.1325000000000001</c:v>
                </c:pt>
                <c:pt idx="11326">
                  <c:v>1.1326000000000001</c:v>
                </c:pt>
                <c:pt idx="11327">
                  <c:v>1.1327</c:v>
                </c:pt>
                <c:pt idx="11328">
                  <c:v>1.1328</c:v>
                </c:pt>
                <c:pt idx="11329">
                  <c:v>1.1329</c:v>
                </c:pt>
                <c:pt idx="11330">
                  <c:v>1.133</c:v>
                </c:pt>
                <c:pt idx="11331">
                  <c:v>1.1331</c:v>
                </c:pt>
                <c:pt idx="11332">
                  <c:v>1.1332</c:v>
                </c:pt>
                <c:pt idx="11333">
                  <c:v>1.1333</c:v>
                </c:pt>
                <c:pt idx="11334">
                  <c:v>1.1334</c:v>
                </c:pt>
                <c:pt idx="11335">
                  <c:v>1.1335</c:v>
                </c:pt>
                <c:pt idx="11336">
                  <c:v>1.1335999999999999</c:v>
                </c:pt>
                <c:pt idx="11337">
                  <c:v>1.1337000000000002</c:v>
                </c:pt>
                <c:pt idx="11338">
                  <c:v>1.1337999999999999</c:v>
                </c:pt>
                <c:pt idx="11339">
                  <c:v>1.1338999999999999</c:v>
                </c:pt>
                <c:pt idx="11340">
                  <c:v>1.1340000000000001</c:v>
                </c:pt>
                <c:pt idx="11341">
                  <c:v>1.1340999999999999</c:v>
                </c:pt>
                <c:pt idx="11342">
                  <c:v>1.1342000000000001</c:v>
                </c:pt>
                <c:pt idx="11343">
                  <c:v>1.1343000000000001</c:v>
                </c:pt>
                <c:pt idx="11344">
                  <c:v>1.1344000000000001</c:v>
                </c:pt>
                <c:pt idx="11345">
                  <c:v>1.1345000000000001</c:v>
                </c:pt>
                <c:pt idx="11346">
                  <c:v>1.1345999999999998</c:v>
                </c:pt>
                <c:pt idx="11347">
                  <c:v>1.1347</c:v>
                </c:pt>
                <c:pt idx="11348">
                  <c:v>1.1348</c:v>
                </c:pt>
                <c:pt idx="11349">
                  <c:v>1.1349</c:v>
                </c:pt>
                <c:pt idx="11350">
                  <c:v>1.135</c:v>
                </c:pt>
                <c:pt idx="11351">
                  <c:v>1.1351</c:v>
                </c:pt>
                <c:pt idx="11352">
                  <c:v>1.1352</c:v>
                </c:pt>
                <c:pt idx="11353">
                  <c:v>1.1353</c:v>
                </c:pt>
                <c:pt idx="11354">
                  <c:v>1.1354</c:v>
                </c:pt>
                <c:pt idx="11355">
                  <c:v>1.1355</c:v>
                </c:pt>
                <c:pt idx="11356">
                  <c:v>1.1355999999999999</c:v>
                </c:pt>
                <c:pt idx="11357">
                  <c:v>1.1356999999999999</c:v>
                </c:pt>
                <c:pt idx="11358">
                  <c:v>1.1357999999999999</c:v>
                </c:pt>
                <c:pt idx="11359">
                  <c:v>1.1359000000000001</c:v>
                </c:pt>
                <c:pt idx="11360">
                  <c:v>1.1359999999999999</c:v>
                </c:pt>
                <c:pt idx="11361">
                  <c:v>1.1360999999999999</c:v>
                </c:pt>
                <c:pt idx="11362">
                  <c:v>1.1362000000000001</c:v>
                </c:pt>
                <c:pt idx="11363">
                  <c:v>1.1362999999999999</c:v>
                </c:pt>
                <c:pt idx="11364">
                  <c:v>1.1364000000000001</c:v>
                </c:pt>
                <c:pt idx="11365">
                  <c:v>1.1365000000000001</c:v>
                </c:pt>
                <c:pt idx="11366">
                  <c:v>1.1366000000000001</c:v>
                </c:pt>
                <c:pt idx="11367">
                  <c:v>1.1367</c:v>
                </c:pt>
                <c:pt idx="11368">
                  <c:v>1.1368</c:v>
                </c:pt>
                <c:pt idx="11369">
                  <c:v>1.1369</c:v>
                </c:pt>
                <c:pt idx="11370">
                  <c:v>1.137</c:v>
                </c:pt>
                <c:pt idx="11371">
                  <c:v>1.1371</c:v>
                </c:pt>
                <c:pt idx="11372">
                  <c:v>1.1372</c:v>
                </c:pt>
                <c:pt idx="11373">
                  <c:v>1.1373</c:v>
                </c:pt>
                <c:pt idx="11374">
                  <c:v>1.1374</c:v>
                </c:pt>
                <c:pt idx="11375">
                  <c:v>1.1375</c:v>
                </c:pt>
                <c:pt idx="11376">
                  <c:v>1.1375999999999999</c:v>
                </c:pt>
                <c:pt idx="11377">
                  <c:v>1.1376999999999999</c:v>
                </c:pt>
                <c:pt idx="11378">
                  <c:v>1.1377999999999999</c:v>
                </c:pt>
                <c:pt idx="11379">
                  <c:v>1.1379000000000001</c:v>
                </c:pt>
                <c:pt idx="11380">
                  <c:v>1.1379999999999999</c:v>
                </c:pt>
                <c:pt idx="11381">
                  <c:v>1.1381000000000001</c:v>
                </c:pt>
                <c:pt idx="11382">
                  <c:v>1.1381999999999999</c:v>
                </c:pt>
                <c:pt idx="11383">
                  <c:v>1.1383000000000001</c:v>
                </c:pt>
                <c:pt idx="11384">
                  <c:v>1.1384000000000001</c:v>
                </c:pt>
                <c:pt idx="11385">
                  <c:v>1.1384999999999998</c:v>
                </c:pt>
                <c:pt idx="11386">
                  <c:v>1.1386000000000001</c:v>
                </c:pt>
                <c:pt idx="11387">
                  <c:v>1.1387</c:v>
                </c:pt>
                <c:pt idx="11388">
                  <c:v>1.1388</c:v>
                </c:pt>
                <c:pt idx="11389">
                  <c:v>1.1389</c:v>
                </c:pt>
                <c:pt idx="11390">
                  <c:v>1.139</c:v>
                </c:pt>
                <c:pt idx="11391">
                  <c:v>1.1391</c:v>
                </c:pt>
                <c:pt idx="11392">
                  <c:v>1.1392</c:v>
                </c:pt>
                <c:pt idx="11393">
                  <c:v>1.1393</c:v>
                </c:pt>
                <c:pt idx="11394">
                  <c:v>1.1394</c:v>
                </c:pt>
                <c:pt idx="11395">
                  <c:v>1.1395</c:v>
                </c:pt>
                <c:pt idx="11396">
                  <c:v>1.1395999999999999</c:v>
                </c:pt>
                <c:pt idx="11397">
                  <c:v>1.1396999999999999</c:v>
                </c:pt>
                <c:pt idx="11398">
                  <c:v>1.1398000000000001</c:v>
                </c:pt>
                <c:pt idx="11399">
                  <c:v>1.1398999999999999</c:v>
                </c:pt>
                <c:pt idx="11400">
                  <c:v>1.1399999999999999</c:v>
                </c:pt>
                <c:pt idx="11401">
                  <c:v>1.1401000000000001</c:v>
                </c:pt>
                <c:pt idx="11402">
                  <c:v>1.1401999999999999</c:v>
                </c:pt>
                <c:pt idx="11403">
                  <c:v>1.1403000000000001</c:v>
                </c:pt>
                <c:pt idx="11404">
                  <c:v>1.1404000000000001</c:v>
                </c:pt>
                <c:pt idx="11405">
                  <c:v>1.1405000000000001</c:v>
                </c:pt>
                <c:pt idx="11406">
                  <c:v>1.1406000000000001</c:v>
                </c:pt>
                <c:pt idx="11407">
                  <c:v>1.1406999999999998</c:v>
                </c:pt>
                <c:pt idx="11408">
                  <c:v>1.1408</c:v>
                </c:pt>
                <c:pt idx="11409">
                  <c:v>1.1409</c:v>
                </c:pt>
                <c:pt idx="11410">
                  <c:v>1.141</c:v>
                </c:pt>
                <c:pt idx="11411">
                  <c:v>1.1411</c:v>
                </c:pt>
                <c:pt idx="11412">
                  <c:v>1.1412</c:v>
                </c:pt>
                <c:pt idx="11413">
                  <c:v>1.1413</c:v>
                </c:pt>
                <c:pt idx="11414">
                  <c:v>1.1414</c:v>
                </c:pt>
                <c:pt idx="11415">
                  <c:v>1.1415</c:v>
                </c:pt>
                <c:pt idx="11416">
                  <c:v>1.1415999999999999</c:v>
                </c:pt>
                <c:pt idx="11417">
                  <c:v>1.1416999999999999</c:v>
                </c:pt>
                <c:pt idx="11418">
                  <c:v>1.1418000000000001</c:v>
                </c:pt>
                <c:pt idx="11419">
                  <c:v>1.1418999999999999</c:v>
                </c:pt>
                <c:pt idx="11420">
                  <c:v>1.1420000000000001</c:v>
                </c:pt>
                <c:pt idx="11421">
                  <c:v>1.1420999999999999</c:v>
                </c:pt>
                <c:pt idx="11422">
                  <c:v>1.1421999999999999</c:v>
                </c:pt>
                <c:pt idx="11423">
                  <c:v>1.1423000000000001</c:v>
                </c:pt>
                <c:pt idx="11424">
                  <c:v>1.1423999999999999</c:v>
                </c:pt>
                <c:pt idx="11425">
                  <c:v>1.1425000000000001</c:v>
                </c:pt>
                <c:pt idx="11426">
                  <c:v>1.1426000000000001</c:v>
                </c:pt>
                <c:pt idx="11427">
                  <c:v>1.1427</c:v>
                </c:pt>
                <c:pt idx="11428">
                  <c:v>1.1428</c:v>
                </c:pt>
                <c:pt idx="11429">
                  <c:v>1.1429</c:v>
                </c:pt>
                <c:pt idx="11430">
                  <c:v>1.143</c:v>
                </c:pt>
                <c:pt idx="11431">
                  <c:v>1.1431</c:v>
                </c:pt>
                <c:pt idx="11432">
                  <c:v>1.1432</c:v>
                </c:pt>
                <c:pt idx="11433">
                  <c:v>1.1433</c:v>
                </c:pt>
                <c:pt idx="11434">
                  <c:v>1.1434</c:v>
                </c:pt>
                <c:pt idx="11435">
                  <c:v>1.1435</c:v>
                </c:pt>
                <c:pt idx="11436">
                  <c:v>1.1435999999999999</c:v>
                </c:pt>
                <c:pt idx="11437">
                  <c:v>1.1436999999999999</c:v>
                </c:pt>
                <c:pt idx="11438">
                  <c:v>1.1437999999999999</c:v>
                </c:pt>
                <c:pt idx="11439">
                  <c:v>1.1438999999999999</c:v>
                </c:pt>
                <c:pt idx="11440">
                  <c:v>1.1440000000000001</c:v>
                </c:pt>
                <c:pt idx="11441">
                  <c:v>1.1440999999999999</c:v>
                </c:pt>
                <c:pt idx="11442">
                  <c:v>1.1442000000000001</c:v>
                </c:pt>
                <c:pt idx="11443">
                  <c:v>1.1443000000000001</c:v>
                </c:pt>
                <c:pt idx="11444">
                  <c:v>1.1444000000000001</c:v>
                </c:pt>
                <c:pt idx="11445">
                  <c:v>1.1445000000000001</c:v>
                </c:pt>
                <c:pt idx="11446">
                  <c:v>1.1445999999999998</c:v>
                </c:pt>
                <c:pt idx="11447">
                  <c:v>1.1447000000000001</c:v>
                </c:pt>
                <c:pt idx="11448">
                  <c:v>1.1448</c:v>
                </c:pt>
                <c:pt idx="11449">
                  <c:v>1.1449</c:v>
                </c:pt>
                <c:pt idx="11450">
                  <c:v>1.145</c:v>
                </c:pt>
                <c:pt idx="11451">
                  <c:v>1.1451</c:v>
                </c:pt>
                <c:pt idx="11452">
                  <c:v>1.1452</c:v>
                </c:pt>
                <c:pt idx="11453">
                  <c:v>1.1453</c:v>
                </c:pt>
                <c:pt idx="11454">
                  <c:v>1.1454</c:v>
                </c:pt>
                <c:pt idx="11455">
                  <c:v>1.1455</c:v>
                </c:pt>
                <c:pt idx="11456">
                  <c:v>1.1456</c:v>
                </c:pt>
                <c:pt idx="11457">
                  <c:v>1.1456999999999999</c:v>
                </c:pt>
                <c:pt idx="11458">
                  <c:v>1.1457999999999999</c:v>
                </c:pt>
                <c:pt idx="11459">
                  <c:v>1.1459000000000001</c:v>
                </c:pt>
                <c:pt idx="11460">
                  <c:v>1.1459999999999999</c:v>
                </c:pt>
                <c:pt idx="11461">
                  <c:v>1.1460999999999999</c:v>
                </c:pt>
                <c:pt idx="11462">
                  <c:v>1.1462000000000001</c:v>
                </c:pt>
                <c:pt idx="11463">
                  <c:v>1.1462999999999999</c:v>
                </c:pt>
                <c:pt idx="11464">
                  <c:v>1.1464000000000001</c:v>
                </c:pt>
                <c:pt idx="11465">
                  <c:v>1.1465000000000001</c:v>
                </c:pt>
                <c:pt idx="11466">
                  <c:v>1.1466000000000001</c:v>
                </c:pt>
                <c:pt idx="11467">
                  <c:v>1.1467000000000001</c:v>
                </c:pt>
                <c:pt idx="11468">
                  <c:v>1.1468</c:v>
                </c:pt>
                <c:pt idx="11469">
                  <c:v>1.1469</c:v>
                </c:pt>
                <c:pt idx="11470">
                  <c:v>1.147</c:v>
                </c:pt>
                <c:pt idx="11471">
                  <c:v>1.1471</c:v>
                </c:pt>
                <c:pt idx="11472">
                  <c:v>1.1472</c:v>
                </c:pt>
                <c:pt idx="11473">
                  <c:v>1.1473</c:v>
                </c:pt>
                <c:pt idx="11474">
                  <c:v>1.1474</c:v>
                </c:pt>
                <c:pt idx="11475">
                  <c:v>1.1475</c:v>
                </c:pt>
                <c:pt idx="11476">
                  <c:v>1.1476</c:v>
                </c:pt>
                <c:pt idx="11477">
                  <c:v>1.1476999999999999</c:v>
                </c:pt>
                <c:pt idx="11478">
                  <c:v>1.1477999999999999</c:v>
                </c:pt>
                <c:pt idx="11479">
                  <c:v>1.1479000000000001</c:v>
                </c:pt>
                <c:pt idx="11480">
                  <c:v>1.1479999999999999</c:v>
                </c:pt>
                <c:pt idx="11481">
                  <c:v>1.1481000000000001</c:v>
                </c:pt>
                <c:pt idx="11482">
                  <c:v>1.1481999999999999</c:v>
                </c:pt>
                <c:pt idx="11483">
                  <c:v>1.1482999999999999</c:v>
                </c:pt>
                <c:pt idx="11484">
                  <c:v>1.1484000000000001</c:v>
                </c:pt>
                <c:pt idx="11485">
                  <c:v>1.1484999999999999</c:v>
                </c:pt>
                <c:pt idx="11486">
                  <c:v>1.1486000000000001</c:v>
                </c:pt>
                <c:pt idx="11487">
                  <c:v>1.1487000000000001</c:v>
                </c:pt>
                <c:pt idx="11488">
                  <c:v>1.1488</c:v>
                </c:pt>
                <c:pt idx="11489">
                  <c:v>1.1489</c:v>
                </c:pt>
                <c:pt idx="11490">
                  <c:v>1.149</c:v>
                </c:pt>
                <c:pt idx="11491">
                  <c:v>1.1491</c:v>
                </c:pt>
                <c:pt idx="11492">
                  <c:v>1.1492</c:v>
                </c:pt>
                <c:pt idx="11493">
                  <c:v>1.1493</c:v>
                </c:pt>
                <c:pt idx="11494">
                  <c:v>1.1494</c:v>
                </c:pt>
                <c:pt idx="11495">
                  <c:v>1.1495</c:v>
                </c:pt>
                <c:pt idx="11496">
                  <c:v>1.1496</c:v>
                </c:pt>
                <c:pt idx="11497">
                  <c:v>1.1496999999999999</c:v>
                </c:pt>
                <c:pt idx="11498">
                  <c:v>1.1497999999999999</c:v>
                </c:pt>
                <c:pt idx="11499">
                  <c:v>1.1498999999999999</c:v>
                </c:pt>
                <c:pt idx="11500">
                  <c:v>1.1499999999999999</c:v>
                </c:pt>
                <c:pt idx="11501">
                  <c:v>1.1501000000000001</c:v>
                </c:pt>
                <c:pt idx="11502">
                  <c:v>1.1501999999999999</c:v>
                </c:pt>
                <c:pt idx="11503">
                  <c:v>1.1503000000000001</c:v>
                </c:pt>
                <c:pt idx="11504">
                  <c:v>1.1504000000000001</c:v>
                </c:pt>
                <c:pt idx="11505">
                  <c:v>1.1505000000000001</c:v>
                </c:pt>
                <c:pt idx="11506">
                  <c:v>1.1506000000000001</c:v>
                </c:pt>
                <c:pt idx="11507">
                  <c:v>1.1506999999999998</c:v>
                </c:pt>
                <c:pt idx="11508">
                  <c:v>1.1508</c:v>
                </c:pt>
                <c:pt idx="11509">
                  <c:v>1.1509</c:v>
                </c:pt>
                <c:pt idx="11510">
                  <c:v>1.151</c:v>
                </c:pt>
                <c:pt idx="11511">
                  <c:v>1.1511</c:v>
                </c:pt>
                <c:pt idx="11512">
                  <c:v>1.1512</c:v>
                </c:pt>
                <c:pt idx="11513">
                  <c:v>1.1513</c:v>
                </c:pt>
                <c:pt idx="11514">
                  <c:v>1.1514</c:v>
                </c:pt>
                <c:pt idx="11515">
                  <c:v>1.1515</c:v>
                </c:pt>
                <c:pt idx="11516">
                  <c:v>1.1516</c:v>
                </c:pt>
                <c:pt idx="11517">
                  <c:v>1.1516999999999999</c:v>
                </c:pt>
                <c:pt idx="11518">
                  <c:v>1.1518000000000002</c:v>
                </c:pt>
                <c:pt idx="11519">
                  <c:v>1.1518999999999999</c:v>
                </c:pt>
                <c:pt idx="11520">
                  <c:v>1.1520000000000001</c:v>
                </c:pt>
                <c:pt idx="11521">
                  <c:v>1.1520999999999999</c:v>
                </c:pt>
                <c:pt idx="11522">
                  <c:v>1.1521999999999999</c:v>
                </c:pt>
                <c:pt idx="11523">
                  <c:v>1.1523000000000001</c:v>
                </c:pt>
                <c:pt idx="11524">
                  <c:v>1.1523999999999999</c:v>
                </c:pt>
                <c:pt idx="11525">
                  <c:v>1.1525000000000001</c:v>
                </c:pt>
                <c:pt idx="11526">
                  <c:v>1.1526000000000001</c:v>
                </c:pt>
                <c:pt idx="11527">
                  <c:v>1.1527000000000001</c:v>
                </c:pt>
                <c:pt idx="11528">
                  <c:v>1.1528</c:v>
                </c:pt>
                <c:pt idx="11529">
                  <c:v>1.1529</c:v>
                </c:pt>
                <c:pt idx="11530">
                  <c:v>1.153</c:v>
                </c:pt>
                <c:pt idx="11531">
                  <c:v>1.1531</c:v>
                </c:pt>
                <c:pt idx="11532">
                  <c:v>1.1532</c:v>
                </c:pt>
                <c:pt idx="11533">
                  <c:v>1.1533</c:v>
                </c:pt>
                <c:pt idx="11534">
                  <c:v>1.1534</c:v>
                </c:pt>
                <c:pt idx="11535">
                  <c:v>1.1535</c:v>
                </c:pt>
                <c:pt idx="11536">
                  <c:v>1.1536</c:v>
                </c:pt>
                <c:pt idx="11537">
                  <c:v>1.1536999999999999</c:v>
                </c:pt>
                <c:pt idx="11538">
                  <c:v>1.1537999999999999</c:v>
                </c:pt>
                <c:pt idx="11539">
                  <c:v>1.1538999999999999</c:v>
                </c:pt>
                <c:pt idx="11540">
                  <c:v>1.1540000000000001</c:v>
                </c:pt>
                <c:pt idx="11541">
                  <c:v>1.1540999999999999</c:v>
                </c:pt>
                <c:pt idx="11542">
                  <c:v>1.1542000000000001</c:v>
                </c:pt>
                <c:pt idx="11543">
                  <c:v>1.1543000000000001</c:v>
                </c:pt>
                <c:pt idx="11544">
                  <c:v>1.1543999999999999</c:v>
                </c:pt>
                <c:pt idx="11545">
                  <c:v>1.1545000000000001</c:v>
                </c:pt>
                <c:pt idx="11546">
                  <c:v>1.1545999999999998</c:v>
                </c:pt>
                <c:pt idx="11547">
                  <c:v>1.1547000000000001</c:v>
                </c:pt>
                <c:pt idx="11548">
                  <c:v>1.1548</c:v>
                </c:pt>
                <c:pt idx="11549">
                  <c:v>1.1549</c:v>
                </c:pt>
                <c:pt idx="11550">
                  <c:v>1.155</c:v>
                </c:pt>
                <c:pt idx="11551">
                  <c:v>1.1551</c:v>
                </c:pt>
                <c:pt idx="11552">
                  <c:v>1.1552</c:v>
                </c:pt>
                <c:pt idx="11553">
                  <c:v>1.1553</c:v>
                </c:pt>
                <c:pt idx="11554">
                  <c:v>1.1554</c:v>
                </c:pt>
                <c:pt idx="11555">
                  <c:v>1.1555</c:v>
                </c:pt>
                <c:pt idx="11556">
                  <c:v>1.1556</c:v>
                </c:pt>
                <c:pt idx="11557">
                  <c:v>1.1556999999999999</c:v>
                </c:pt>
                <c:pt idx="11558">
                  <c:v>1.1557999999999999</c:v>
                </c:pt>
                <c:pt idx="11559">
                  <c:v>1.1558999999999999</c:v>
                </c:pt>
                <c:pt idx="11560">
                  <c:v>1.1559999999999999</c:v>
                </c:pt>
                <c:pt idx="11561">
                  <c:v>1.1560999999999999</c:v>
                </c:pt>
                <c:pt idx="11562">
                  <c:v>1.1562000000000001</c:v>
                </c:pt>
                <c:pt idx="11563">
                  <c:v>1.1562999999999999</c:v>
                </c:pt>
                <c:pt idx="11564">
                  <c:v>1.1564000000000001</c:v>
                </c:pt>
                <c:pt idx="11565">
                  <c:v>1.1565000000000001</c:v>
                </c:pt>
                <c:pt idx="11566">
                  <c:v>1.1566000000000001</c:v>
                </c:pt>
                <c:pt idx="11567">
                  <c:v>1.1567000000000001</c:v>
                </c:pt>
                <c:pt idx="11568">
                  <c:v>1.1568000000000001</c:v>
                </c:pt>
                <c:pt idx="11569">
                  <c:v>1.1569</c:v>
                </c:pt>
                <c:pt idx="11570">
                  <c:v>1.157</c:v>
                </c:pt>
                <c:pt idx="11571">
                  <c:v>1.1571</c:v>
                </c:pt>
                <c:pt idx="11572">
                  <c:v>1.1572</c:v>
                </c:pt>
                <c:pt idx="11573">
                  <c:v>1.1573</c:v>
                </c:pt>
                <c:pt idx="11574">
                  <c:v>1.1574</c:v>
                </c:pt>
                <c:pt idx="11575">
                  <c:v>1.1575</c:v>
                </c:pt>
                <c:pt idx="11576">
                  <c:v>1.1576</c:v>
                </c:pt>
                <c:pt idx="11577">
                  <c:v>1.1577</c:v>
                </c:pt>
                <c:pt idx="11578">
                  <c:v>1.1577999999999999</c:v>
                </c:pt>
                <c:pt idx="11579">
                  <c:v>1.1579000000000002</c:v>
                </c:pt>
                <c:pt idx="11580">
                  <c:v>1.1579999999999999</c:v>
                </c:pt>
                <c:pt idx="11581">
                  <c:v>1.1581000000000001</c:v>
                </c:pt>
                <c:pt idx="11582">
                  <c:v>1.1581999999999999</c:v>
                </c:pt>
                <c:pt idx="11583">
                  <c:v>1.1582999999999999</c:v>
                </c:pt>
                <c:pt idx="11584">
                  <c:v>1.1584000000000001</c:v>
                </c:pt>
                <c:pt idx="11585">
                  <c:v>1.1584999999999999</c:v>
                </c:pt>
                <c:pt idx="11586">
                  <c:v>1.1586000000000001</c:v>
                </c:pt>
                <c:pt idx="11587">
                  <c:v>1.1587000000000001</c:v>
                </c:pt>
                <c:pt idx="11588">
                  <c:v>1.1588000000000001</c:v>
                </c:pt>
                <c:pt idx="11589">
                  <c:v>1.1589</c:v>
                </c:pt>
                <c:pt idx="11590">
                  <c:v>1.159</c:v>
                </c:pt>
                <c:pt idx="11591">
                  <c:v>1.1591</c:v>
                </c:pt>
                <c:pt idx="11592">
                  <c:v>1.1592</c:v>
                </c:pt>
                <c:pt idx="11593">
                  <c:v>1.1593</c:v>
                </c:pt>
                <c:pt idx="11594">
                  <c:v>1.1594</c:v>
                </c:pt>
                <c:pt idx="11595">
                  <c:v>1.1595</c:v>
                </c:pt>
                <c:pt idx="11596">
                  <c:v>1.1596</c:v>
                </c:pt>
                <c:pt idx="11597">
                  <c:v>1.1597</c:v>
                </c:pt>
                <c:pt idx="11598">
                  <c:v>1.1597999999999999</c:v>
                </c:pt>
                <c:pt idx="11599">
                  <c:v>1.1598999999999999</c:v>
                </c:pt>
                <c:pt idx="11600">
                  <c:v>1.1599999999999999</c:v>
                </c:pt>
                <c:pt idx="11601">
                  <c:v>1.1601000000000001</c:v>
                </c:pt>
                <c:pt idx="11602">
                  <c:v>1.1601999999999999</c:v>
                </c:pt>
                <c:pt idx="11603">
                  <c:v>1.1603000000000001</c:v>
                </c:pt>
                <c:pt idx="11604">
                  <c:v>1.1604000000000001</c:v>
                </c:pt>
                <c:pt idx="11605">
                  <c:v>1.1604999999999999</c:v>
                </c:pt>
                <c:pt idx="11606">
                  <c:v>1.1606000000000001</c:v>
                </c:pt>
                <c:pt idx="11607">
                  <c:v>1.1606999999999998</c:v>
                </c:pt>
                <c:pt idx="11608">
                  <c:v>1.1608000000000001</c:v>
                </c:pt>
                <c:pt idx="11609">
                  <c:v>1.1609</c:v>
                </c:pt>
                <c:pt idx="11610">
                  <c:v>1.161</c:v>
                </c:pt>
                <c:pt idx="11611">
                  <c:v>1.1611</c:v>
                </c:pt>
                <c:pt idx="11612">
                  <c:v>1.1612</c:v>
                </c:pt>
                <c:pt idx="11613">
                  <c:v>1.1613</c:v>
                </c:pt>
                <c:pt idx="11614">
                  <c:v>1.1614</c:v>
                </c:pt>
                <c:pt idx="11615">
                  <c:v>1.1615</c:v>
                </c:pt>
                <c:pt idx="11616">
                  <c:v>1.1616</c:v>
                </c:pt>
                <c:pt idx="11617">
                  <c:v>1.1617</c:v>
                </c:pt>
                <c:pt idx="11618">
                  <c:v>1.1618000000000002</c:v>
                </c:pt>
                <c:pt idx="11619">
                  <c:v>1.1618999999999999</c:v>
                </c:pt>
                <c:pt idx="11620">
                  <c:v>1.1619999999999999</c:v>
                </c:pt>
                <c:pt idx="11621">
                  <c:v>1.1620999999999999</c:v>
                </c:pt>
                <c:pt idx="11622">
                  <c:v>1.1621999999999999</c:v>
                </c:pt>
                <c:pt idx="11623">
                  <c:v>1.1623000000000001</c:v>
                </c:pt>
                <c:pt idx="11624">
                  <c:v>1.1623999999999999</c:v>
                </c:pt>
                <c:pt idx="11625">
                  <c:v>1.1625000000000001</c:v>
                </c:pt>
                <c:pt idx="11626">
                  <c:v>1.1626000000000001</c:v>
                </c:pt>
                <c:pt idx="11627">
                  <c:v>1.1627000000000001</c:v>
                </c:pt>
                <c:pt idx="11628">
                  <c:v>1.1628000000000001</c:v>
                </c:pt>
                <c:pt idx="11629">
                  <c:v>1.1629</c:v>
                </c:pt>
                <c:pt idx="11630">
                  <c:v>1.163</c:v>
                </c:pt>
                <c:pt idx="11631">
                  <c:v>1.1631</c:v>
                </c:pt>
                <c:pt idx="11632">
                  <c:v>1.1632</c:v>
                </c:pt>
                <c:pt idx="11633">
                  <c:v>1.1633</c:v>
                </c:pt>
                <c:pt idx="11634">
                  <c:v>1.1634</c:v>
                </c:pt>
                <c:pt idx="11635">
                  <c:v>1.1635</c:v>
                </c:pt>
                <c:pt idx="11636">
                  <c:v>1.1636</c:v>
                </c:pt>
                <c:pt idx="11637">
                  <c:v>1.1637</c:v>
                </c:pt>
                <c:pt idx="11638">
                  <c:v>1.1637999999999999</c:v>
                </c:pt>
                <c:pt idx="11639">
                  <c:v>1.1638999999999999</c:v>
                </c:pt>
                <c:pt idx="11640">
                  <c:v>1.1640000000000001</c:v>
                </c:pt>
                <c:pt idx="11641">
                  <c:v>1.1640999999999999</c:v>
                </c:pt>
                <c:pt idx="11642">
                  <c:v>1.1642000000000001</c:v>
                </c:pt>
                <c:pt idx="11643">
                  <c:v>1.1643000000000001</c:v>
                </c:pt>
                <c:pt idx="11644">
                  <c:v>1.1643999999999999</c:v>
                </c:pt>
                <c:pt idx="11645">
                  <c:v>1.1645000000000001</c:v>
                </c:pt>
                <c:pt idx="11646">
                  <c:v>1.1645999999999999</c:v>
                </c:pt>
                <c:pt idx="11647">
                  <c:v>1.1647000000000001</c:v>
                </c:pt>
                <c:pt idx="11648">
                  <c:v>1.1648000000000001</c:v>
                </c:pt>
                <c:pt idx="11649">
                  <c:v>1.1649</c:v>
                </c:pt>
                <c:pt idx="11650">
                  <c:v>1.165</c:v>
                </c:pt>
                <c:pt idx="11651">
                  <c:v>1.1651</c:v>
                </c:pt>
                <c:pt idx="11652">
                  <c:v>1.1652</c:v>
                </c:pt>
                <c:pt idx="11653">
                  <c:v>1.1653</c:v>
                </c:pt>
                <c:pt idx="11654">
                  <c:v>1.1654</c:v>
                </c:pt>
                <c:pt idx="11655">
                  <c:v>1.1655</c:v>
                </c:pt>
                <c:pt idx="11656">
                  <c:v>1.1656</c:v>
                </c:pt>
                <c:pt idx="11657">
                  <c:v>1.1657</c:v>
                </c:pt>
                <c:pt idx="11658">
                  <c:v>1.1657999999999999</c:v>
                </c:pt>
                <c:pt idx="11659">
                  <c:v>1.1658999999999999</c:v>
                </c:pt>
                <c:pt idx="11660">
                  <c:v>1.1659999999999999</c:v>
                </c:pt>
                <c:pt idx="11661">
                  <c:v>1.1660999999999999</c:v>
                </c:pt>
                <c:pt idx="11662">
                  <c:v>1.1662000000000001</c:v>
                </c:pt>
                <c:pt idx="11663">
                  <c:v>1.1662999999999999</c:v>
                </c:pt>
                <c:pt idx="11664">
                  <c:v>1.1664000000000001</c:v>
                </c:pt>
                <c:pt idx="11665">
                  <c:v>1.1665000000000001</c:v>
                </c:pt>
                <c:pt idx="11666">
                  <c:v>1.1665999999999999</c:v>
                </c:pt>
                <c:pt idx="11667">
                  <c:v>1.1667000000000001</c:v>
                </c:pt>
                <c:pt idx="11668">
                  <c:v>1.1668000000000001</c:v>
                </c:pt>
                <c:pt idx="11669">
                  <c:v>1.1669</c:v>
                </c:pt>
                <c:pt idx="11670">
                  <c:v>1.167</c:v>
                </c:pt>
                <c:pt idx="11671">
                  <c:v>1.1671</c:v>
                </c:pt>
                <c:pt idx="11672">
                  <c:v>1.1672</c:v>
                </c:pt>
                <c:pt idx="11673">
                  <c:v>1.1673</c:v>
                </c:pt>
                <c:pt idx="11674">
                  <c:v>1.1674</c:v>
                </c:pt>
                <c:pt idx="11675">
                  <c:v>1.1675</c:v>
                </c:pt>
                <c:pt idx="11676">
                  <c:v>1.1676</c:v>
                </c:pt>
                <c:pt idx="11677">
                  <c:v>1.1677</c:v>
                </c:pt>
                <c:pt idx="11678">
                  <c:v>1.1677999999999999</c:v>
                </c:pt>
                <c:pt idx="11679">
                  <c:v>1.1679000000000002</c:v>
                </c:pt>
                <c:pt idx="11680">
                  <c:v>1.1679999999999999</c:v>
                </c:pt>
                <c:pt idx="11681">
                  <c:v>1.1680999999999999</c:v>
                </c:pt>
                <c:pt idx="11682">
                  <c:v>1.1681999999999999</c:v>
                </c:pt>
                <c:pt idx="11683">
                  <c:v>1.1682999999999999</c:v>
                </c:pt>
                <c:pt idx="11684">
                  <c:v>1.1684000000000001</c:v>
                </c:pt>
                <c:pt idx="11685">
                  <c:v>1.1684999999999999</c:v>
                </c:pt>
                <c:pt idx="11686">
                  <c:v>1.1686000000000001</c:v>
                </c:pt>
                <c:pt idx="11687">
                  <c:v>1.1687000000000001</c:v>
                </c:pt>
                <c:pt idx="11688">
                  <c:v>1.1688000000000001</c:v>
                </c:pt>
                <c:pt idx="11689">
                  <c:v>1.1689000000000001</c:v>
                </c:pt>
                <c:pt idx="11690">
                  <c:v>1.169</c:v>
                </c:pt>
                <c:pt idx="11691">
                  <c:v>1.1691</c:v>
                </c:pt>
                <c:pt idx="11692">
                  <c:v>1.1692</c:v>
                </c:pt>
                <c:pt idx="11693">
                  <c:v>1.1693</c:v>
                </c:pt>
                <c:pt idx="11694">
                  <c:v>1.1694</c:v>
                </c:pt>
                <c:pt idx="11695">
                  <c:v>1.1695</c:v>
                </c:pt>
                <c:pt idx="11696">
                  <c:v>1.1696</c:v>
                </c:pt>
                <c:pt idx="11697">
                  <c:v>1.1697</c:v>
                </c:pt>
                <c:pt idx="11698">
                  <c:v>1.1698</c:v>
                </c:pt>
                <c:pt idx="11699">
                  <c:v>1.1698999999999999</c:v>
                </c:pt>
                <c:pt idx="11700">
                  <c:v>1.17</c:v>
                </c:pt>
                <c:pt idx="11701">
                  <c:v>1.1701000000000001</c:v>
                </c:pt>
                <c:pt idx="11702">
                  <c:v>1.1701999999999999</c:v>
                </c:pt>
                <c:pt idx="11703">
                  <c:v>1.1703000000000001</c:v>
                </c:pt>
                <c:pt idx="11704">
                  <c:v>1.1704000000000001</c:v>
                </c:pt>
                <c:pt idx="11705">
                  <c:v>1.1704999999999999</c:v>
                </c:pt>
                <c:pt idx="11706">
                  <c:v>1.1706000000000001</c:v>
                </c:pt>
                <c:pt idx="11707">
                  <c:v>1.1706999999999999</c:v>
                </c:pt>
                <c:pt idx="11708">
                  <c:v>1.1708000000000001</c:v>
                </c:pt>
                <c:pt idx="11709">
                  <c:v>1.1709000000000001</c:v>
                </c:pt>
                <c:pt idx="11710">
                  <c:v>1.171</c:v>
                </c:pt>
                <c:pt idx="11711">
                  <c:v>1.1711</c:v>
                </c:pt>
                <c:pt idx="11712">
                  <c:v>1.1712</c:v>
                </c:pt>
                <c:pt idx="11713">
                  <c:v>1.1713</c:v>
                </c:pt>
                <c:pt idx="11714">
                  <c:v>1.1714</c:v>
                </c:pt>
                <c:pt idx="11715">
                  <c:v>1.1715</c:v>
                </c:pt>
                <c:pt idx="11716">
                  <c:v>1.1716</c:v>
                </c:pt>
                <c:pt idx="11717">
                  <c:v>1.1717</c:v>
                </c:pt>
                <c:pt idx="11718">
                  <c:v>1.1718000000000002</c:v>
                </c:pt>
                <c:pt idx="11719">
                  <c:v>1.1718999999999999</c:v>
                </c:pt>
                <c:pt idx="11720">
                  <c:v>1.1719999999999999</c:v>
                </c:pt>
                <c:pt idx="11721">
                  <c:v>1.1720999999999999</c:v>
                </c:pt>
                <c:pt idx="11722">
                  <c:v>1.1721999999999999</c:v>
                </c:pt>
                <c:pt idx="11723">
                  <c:v>1.1723000000000001</c:v>
                </c:pt>
                <c:pt idx="11724">
                  <c:v>1.1723999999999999</c:v>
                </c:pt>
                <c:pt idx="11725">
                  <c:v>1.1725000000000001</c:v>
                </c:pt>
                <c:pt idx="11726">
                  <c:v>1.1726000000000001</c:v>
                </c:pt>
                <c:pt idx="11727">
                  <c:v>1.1726999999999999</c:v>
                </c:pt>
                <c:pt idx="11728">
                  <c:v>1.1728000000000001</c:v>
                </c:pt>
                <c:pt idx="11729">
                  <c:v>1.1729000000000001</c:v>
                </c:pt>
                <c:pt idx="11730">
                  <c:v>1.173</c:v>
                </c:pt>
                <c:pt idx="11731">
                  <c:v>1.1731</c:v>
                </c:pt>
                <c:pt idx="11732">
                  <c:v>1.1732</c:v>
                </c:pt>
                <c:pt idx="11733">
                  <c:v>1.1733</c:v>
                </c:pt>
                <c:pt idx="11734">
                  <c:v>1.1734</c:v>
                </c:pt>
                <c:pt idx="11735">
                  <c:v>1.1735</c:v>
                </c:pt>
                <c:pt idx="11736">
                  <c:v>1.1736</c:v>
                </c:pt>
                <c:pt idx="11737">
                  <c:v>1.1737</c:v>
                </c:pt>
                <c:pt idx="11738">
                  <c:v>1.1738</c:v>
                </c:pt>
                <c:pt idx="11739">
                  <c:v>1.1738999999999999</c:v>
                </c:pt>
                <c:pt idx="11740">
                  <c:v>1.1740000000000002</c:v>
                </c:pt>
                <c:pt idx="11741">
                  <c:v>1.1740999999999999</c:v>
                </c:pt>
                <c:pt idx="11742">
                  <c:v>1.1741999999999999</c:v>
                </c:pt>
                <c:pt idx="11743">
                  <c:v>1.1743000000000001</c:v>
                </c:pt>
                <c:pt idx="11744">
                  <c:v>1.1743999999999999</c:v>
                </c:pt>
                <c:pt idx="11745">
                  <c:v>1.1745000000000001</c:v>
                </c:pt>
                <c:pt idx="11746">
                  <c:v>1.1745999999999999</c:v>
                </c:pt>
                <c:pt idx="11747">
                  <c:v>1.1747000000000001</c:v>
                </c:pt>
                <c:pt idx="11748">
                  <c:v>1.1748000000000001</c:v>
                </c:pt>
                <c:pt idx="11749">
                  <c:v>1.1749000000000001</c:v>
                </c:pt>
                <c:pt idx="11750">
                  <c:v>1.175</c:v>
                </c:pt>
                <c:pt idx="11751">
                  <c:v>1.1751</c:v>
                </c:pt>
                <c:pt idx="11752">
                  <c:v>1.1752</c:v>
                </c:pt>
                <c:pt idx="11753">
                  <c:v>1.1753</c:v>
                </c:pt>
                <c:pt idx="11754">
                  <c:v>1.1754</c:v>
                </c:pt>
                <c:pt idx="11755">
                  <c:v>1.1755</c:v>
                </c:pt>
                <c:pt idx="11756">
                  <c:v>1.1756</c:v>
                </c:pt>
                <c:pt idx="11757">
                  <c:v>1.1757</c:v>
                </c:pt>
                <c:pt idx="11758">
                  <c:v>1.1758</c:v>
                </c:pt>
                <c:pt idx="11759">
                  <c:v>1.1758999999999999</c:v>
                </c:pt>
                <c:pt idx="11760">
                  <c:v>1.1759999999999999</c:v>
                </c:pt>
                <c:pt idx="11761">
                  <c:v>1.1760999999999999</c:v>
                </c:pt>
                <c:pt idx="11762">
                  <c:v>1.1762000000000001</c:v>
                </c:pt>
                <c:pt idx="11763">
                  <c:v>1.1762999999999999</c:v>
                </c:pt>
                <c:pt idx="11764">
                  <c:v>1.1764000000000001</c:v>
                </c:pt>
                <c:pt idx="11765">
                  <c:v>1.1765000000000001</c:v>
                </c:pt>
                <c:pt idx="11766">
                  <c:v>1.1765999999999999</c:v>
                </c:pt>
                <c:pt idx="11767">
                  <c:v>1.1767000000000001</c:v>
                </c:pt>
                <c:pt idx="11768">
                  <c:v>1.1768000000000001</c:v>
                </c:pt>
                <c:pt idx="11769">
                  <c:v>1.1769000000000001</c:v>
                </c:pt>
                <c:pt idx="11770">
                  <c:v>1.177</c:v>
                </c:pt>
                <c:pt idx="11771">
                  <c:v>1.1771</c:v>
                </c:pt>
                <c:pt idx="11772">
                  <c:v>1.1772</c:v>
                </c:pt>
                <c:pt idx="11773">
                  <c:v>1.1773</c:v>
                </c:pt>
                <c:pt idx="11774">
                  <c:v>1.1774</c:v>
                </c:pt>
                <c:pt idx="11775">
                  <c:v>1.1775</c:v>
                </c:pt>
                <c:pt idx="11776">
                  <c:v>1.1776</c:v>
                </c:pt>
                <c:pt idx="11777">
                  <c:v>1.1777</c:v>
                </c:pt>
                <c:pt idx="11778">
                  <c:v>1.1778</c:v>
                </c:pt>
                <c:pt idx="11779">
                  <c:v>1.1779000000000002</c:v>
                </c:pt>
                <c:pt idx="11780">
                  <c:v>1.1779999999999999</c:v>
                </c:pt>
                <c:pt idx="11781">
                  <c:v>1.1780999999999999</c:v>
                </c:pt>
                <c:pt idx="11782">
                  <c:v>1.1781999999999999</c:v>
                </c:pt>
                <c:pt idx="11783">
                  <c:v>1.1782999999999999</c:v>
                </c:pt>
                <c:pt idx="11784">
                  <c:v>1.1784000000000001</c:v>
                </c:pt>
                <c:pt idx="11785">
                  <c:v>1.1784999999999999</c:v>
                </c:pt>
                <c:pt idx="11786">
                  <c:v>1.1786000000000001</c:v>
                </c:pt>
                <c:pt idx="11787">
                  <c:v>1.1787000000000001</c:v>
                </c:pt>
                <c:pt idx="11788">
                  <c:v>1.1787999999999998</c:v>
                </c:pt>
                <c:pt idx="11789">
                  <c:v>1.1789000000000001</c:v>
                </c:pt>
                <c:pt idx="11790">
                  <c:v>1.179</c:v>
                </c:pt>
                <c:pt idx="11791">
                  <c:v>1.1791</c:v>
                </c:pt>
                <c:pt idx="11792">
                  <c:v>1.1792</c:v>
                </c:pt>
                <c:pt idx="11793">
                  <c:v>1.1793</c:v>
                </c:pt>
                <c:pt idx="11794">
                  <c:v>1.1794</c:v>
                </c:pt>
                <c:pt idx="11795">
                  <c:v>1.1795</c:v>
                </c:pt>
                <c:pt idx="11796">
                  <c:v>1.1796</c:v>
                </c:pt>
                <c:pt idx="11797">
                  <c:v>1.1797</c:v>
                </c:pt>
                <c:pt idx="11798">
                  <c:v>1.1798</c:v>
                </c:pt>
                <c:pt idx="11799">
                  <c:v>1.1798999999999999</c:v>
                </c:pt>
                <c:pt idx="11800">
                  <c:v>1.18</c:v>
                </c:pt>
                <c:pt idx="11801">
                  <c:v>1.1801000000000001</c:v>
                </c:pt>
                <c:pt idx="11802">
                  <c:v>1.1801999999999999</c:v>
                </c:pt>
                <c:pt idx="11803">
                  <c:v>1.1802999999999999</c:v>
                </c:pt>
                <c:pt idx="11804">
                  <c:v>1.1804000000000001</c:v>
                </c:pt>
                <c:pt idx="11805">
                  <c:v>1.1804999999999999</c:v>
                </c:pt>
                <c:pt idx="11806">
                  <c:v>1.1806000000000001</c:v>
                </c:pt>
                <c:pt idx="11807">
                  <c:v>1.1806999999999999</c:v>
                </c:pt>
                <c:pt idx="11808">
                  <c:v>1.1808000000000001</c:v>
                </c:pt>
                <c:pt idx="11809">
                  <c:v>1.1809000000000001</c:v>
                </c:pt>
                <c:pt idx="11810">
                  <c:v>1.181</c:v>
                </c:pt>
                <c:pt idx="11811">
                  <c:v>1.1811</c:v>
                </c:pt>
                <c:pt idx="11812">
                  <c:v>1.1812</c:v>
                </c:pt>
                <c:pt idx="11813">
                  <c:v>1.1813</c:v>
                </c:pt>
                <c:pt idx="11814">
                  <c:v>1.1814</c:v>
                </c:pt>
                <c:pt idx="11815">
                  <c:v>1.1815</c:v>
                </c:pt>
                <c:pt idx="11816">
                  <c:v>1.1816</c:v>
                </c:pt>
                <c:pt idx="11817">
                  <c:v>1.1817</c:v>
                </c:pt>
                <c:pt idx="11818">
                  <c:v>1.1818</c:v>
                </c:pt>
                <c:pt idx="11819">
                  <c:v>1.1819</c:v>
                </c:pt>
                <c:pt idx="11820">
                  <c:v>1.1819999999999999</c:v>
                </c:pt>
                <c:pt idx="11821">
                  <c:v>1.1820999999999999</c:v>
                </c:pt>
                <c:pt idx="11822">
                  <c:v>1.1821999999999999</c:v>
                </c:pt>
                <c:pt idx="11823">
                  <c:v>1.1823000000000001</c:v>
                </c:pt>
                <c:pt idx="11824">
                  <c:v>1.1823999999999999</c:v>
                </c:pt>
                <c:pt idx="11825">
                  <c:v>1.1825000000000001</c:v>
                </c:pt>
                <c:pt idx="11826">
                  <c:v>1.1826000000000001</c:v>
                </c:pt>
                <c:pt idx="11827">
                  <c:v>1.1826999999999999</c:v>
                </c:pt>
                <c:pt idx="11828">
                  <c:v>1.1828000000000001</c:v>
                </c:pt>
                <c:pt idx="11829">
                  <c:v>1.1829000000000001</c:v>
                </c:pt>
                <c:pt idx="11830">
                  <c:v>1.1830000000000001</c:v>
                </c:pt>
                <c:pt idx="11831">
                  <c:v>1.1831</c:v>
                </c:pt>
                <c:pt idx="11832">
                  <c:v>1.1832</c:v>
                </c:pt>
                <c:pt idx="11833">
                  <c:v>1.1833</c:v>
                </c:pt>
                <c:pt idx="11834">
                  <c:v>1.1834</c:v>
                </c:pt>
                <c:pt idx="11835">
                  <c:v>1.1835</c:v>
                </c:pt>
                <c:pt idx="11836">
                  <c:v>1.1836</c:v>
                </c:pt>
                <c:pt idx="11837">
                  <c:v>1.1837</c:v>
                </c:pt>
                <c:pt idx="11838">
                  <c:v>1.1838</c:v>
                </c:pt>
                <c:pt idx="11839">
                  <c:v>1.1839</c:v>
                </c:pt>
                <c:pt idx="11840">
                  <c:v>1.1840000000000002</c:v>
                </c:pt>
                <c:pt idx="11841">
                  <c:v>1.1840999999999999</c:v>
                </c:pt>
                <c:pt idx="11842">
                  <c:v>1.1841999999999999</c:v>
                </c:pt>
                <c:pt idx="11843">
                  <c:v>1.1843000000000001</c:v>
                </c:pt>
                <c:pt idx="11844">
                  <c:v>1.1843999999999999</c:v>
                </c:pt>
                <c:pt idx="11845">
                  <c:v>1.1845000000000001</c:v>
                </c:pt>
                <c:pt idx="11846">
                  <c:v>1.1845999999999999</c:v>
                </c:pt>
                <c:pt idx="11847">
                  <c:v>1.1847000000000001</c:v>
                </c:pt>
                <c:pt idx="11848">
                  <c:v>1.1848000000000001</c:v>
                </c:pt>
                <c:pt idx="11849">
                  <c:v>1.1848999999999998</c:v>
                </c:pt>
                <c:pt idx="11850">
                  <c:v>1.1850000000000001</c:v>
                </c:pt>
                <c:pt idx="11851">
                  <c:v>1.1851</c:v>
                </c:pt>
                <c:pt idx="11852">
                  <c:v>1.1852</c:v>
                </c:pt>
                <c:pt idx="11853">
                  <c:v>1.1853</c:v>
                </c:pt>
                <c:pt idx="11854">
                  <c:v>1.1854</c:v>
                </c:pt>
                <c:pt idx="11855">
                  <c:v>1.1855</c:v>
                </c:pt>
                <c:pt idx="11856">
                  <c:v>1.1856</c:v>
                </c:pt>
                <c:pt idx="11857">
                  <c:v>1.1857</c:v>
                </c:pt>
                <c:pt idx="11858">
                  <c:v>1.1858</c:v>
                </c:pt>
                <c:pt idx="11859">
                  <c:v>1.1859</c:v>
                </c:pt>
                <c:pt idx="11860">
                  <c:v>1.1859999999999999</c:v>
                </c:pt>
                <c:pt idx="11861">
                  <c:v>1.1860999999999999</c:v>
                </c:pt>
                <c:pt idx="11862">
                  <c:v>1.1862000000000001</c:v>
                </c:pt>
                <c:pt idx="11863">
                  <c:v>1.1862999999999999</c:v>
                </c:pt>
                <c:pt idx="11864">
                  <c:v>1.1863999999999999</c:v>
                </c:pt>
                <c:pt idx="11865">
                  <c:v>1.1865000000000001</c:v>
                </c:pt>
                <c:pt idx="11866">
                  <c:v>1.1865999999999999</c:v>
                </c:pt>
                <c:pt idx="11867">
                  <c:v>1.1867000000000001</c:v>
                </c:pt>
                <c:pt idx="11868">
                  <c:v>1.1868000000000001</c:v>
                </c:pt>
                <c:pt idx="11869">
                  <c:v>1.1869000000000001</c:v>
                </c:pt>
                <c:pt idx="11870">
                  <c:v>1.1870000000000001</c:v>
                </c:pt>
                <c:pt idx="11871">
                  <c:v>1.1871</c:v>
                </c:pt>
                <c:pt idx="11872">
                  <c:v>1.1872</c:v>
                </c:pt>
                <c:pt idx="11873">
                  <c:v>1.1873</c:v>
                </c:pt>
                <c:pt idx="11874">
                  <c:v>1.1874</c:v>
                </c:pt>
                <c:pt idx="11875">
                  <c:v>1.1875</c:v>
                </c:pt>
                <c:pt idx="11876">
                  <c:v>1.1876</c:v>
                </c:pt>
                <c:pt idx="11877">
                  <c:v>1.1877</c:v>
                </c:pt>
                <c:pt idx="11878">
                  <c:v>1.1878</c:v>
                </c:pt>
                <c:pt idx="11879">
                  <c:v>1.1879</c:v>
                </c:pt>
                <c:pt idx="11880">
                  <c:v>1.1879999999999999</c:v>
                </c:pt>
                <c:pt idx="11881">
                  <c:v>1.1880999999999999</c:v>
                </c:pt>
                <c:pt idx="11882">
                  <c:v>1.1881999999999999</c:v>
                </c:pt>
                <c:pt idx="11883">
                  <c:v>1.1882999999999999</c:v>
                </c:pt>
                <c:pt idx="11884">
                  <c:v>1.1884000000000001</c:v>
                </c:pt>
                <c:pt idx="11885">
                  <c:v>1.1884999999999999</c:v>
                </c:pt>
                <c:pt idx="11886">
                  <c:v>1.1886000000000001</c:v>
                </c:pt>
                <c:pt idx="11887">
                  <c:v>1.1887000000000001</c:v>
                </c:pt>
                <c:pt idx="11888">
                  <c:v>1.1887999999999999</c:v>
                </c:pt>
                <c:pt idx="11889">
                  <c:v>1.1889000000000001</c:v>
                </c:pt>
                <c:pt idx="11890">
                  <c:v>1.1890000000000001</c:v>
                </c:pt>
                <c:pt idx="11891">
                  <c:v>1.1891</c:v>
                </c:pt>
                <c:pt idx="11892">
                  <c:v>1.1892</c:v>
                </c:pt>
                <c:pt idx="11893">
                  <c:v>1.1893</c:v>
                </c:pt>
                <c:pt idx="11894">
                  <c:v>1.1894</c:v>
                </c:pt>
                <c:pt idx="11895">
                  <c:v>1.1895</c:v>
                </c:pt>
                <c:pt idx="11896">
                  <c:v>1.1896</c:v>
                </c:pt>
                <c:pt idx="11897">
                  <c:v>1.1897</c:v>
                </c:pt>
                <c:pt idx="11898">
                  <c:v>1.1898</c:v>
                </c:pt>
                <c:pt idx="11899">
                  <c:v>1.1899</c:v>
                </c:pt>
                <c:pt idx="11900">
                  <c:v>1.19</c:v>
                </c:pt>
                <c:pt idx="11901">
                  <c:v>1.1901000000000002</c:v>
                </c:pt>
                <c:pt idx="11902">
                  <c:v>1.1901999999999999</c:v>
                </c:pt>
                <c:pt idx="11903">
                  <c:v>1.1902999999999999</c:v>
                </c:pt>
                <c:pt idx="11904">
                  <c:v>1.1904000000000001</c:v>
                </c:pt>
                <c:pt idx="11905">
                  <c:v>1.1904999999999999</c:v>
                </c:pt>
                <c:pt idx="11906">
                  <c:v>1.1906000000000001</c:v>
                </c:pt>
                <c:pt idx="11907">
                  <c:v>1.1906999999999999</c:v>
                </c:pt>
                <c:pt idx="11908">
                  <c:v>1.1908000000000001</c:v>
                </c:pt>
                <c:pt idx="11909">
                  <c:v>1.1909000000000001</c:v>
                </c:pt>
                <c:pt idx="11910">
                  <c:v>1.1909999999999998</c:v>
                </c:pt>
                <c:pt idx="11911">
                  <c:v>1.1911</c:v>
                </c:pt>
                <c:pt idx="11912">
                  <c:v>1.1912</c:v>
                </c:pt>
                <c:pt idx="11913">
                  <c:v>1.1913</c:v>
                </c:pt>
                <c:pt idx="11914">
                  <c:v>1.1914</c:v>
                </c:pt>
                <c:pt idx="11915">
                  <c:v>1.1915</c:v>
                </c:pt>
                <c:pt idx="11916">
                  <c:v>1.1916</c:v>
                </c:pt>
                <c:pt idx="11917">
                  <c:v>1.1917</c:v>
                </c:pt>
                <c:pt idx="11918">
                  <c:v>1.1918</c:v>
                </c:pt>
                <c:pt idx="11919">
                  <c:v>1.1919</c:v>
                </c:pt>
                <c:pt idx="11920">
                  <c:v>1.1919999999999999</c:v>
                </c:pt>
                <c:pt idx="11921">
                  <c:v>1.1920999999999999</c:v>
                </c:pt>
                <c:pt idx="11922">
                  <c:v>1.1921999999999999</c:v>
                </c:pt>
                <c:pt idx="11923">
                  <c:v>1.1923000000000001</c:v>
                </c:pt>
                <c:pt idx="11924">
                  <c:v>1.1923999999999999</c:v>
                </c:pt>
                <c:pt idx="11925">
                  <c:v>1.1924999999999999</c:v>
                </c:pt>
                <c:pt idx="11926">
                  <c:v>1.1926000000000001</c:v>
                </c:pt>
                <c:pt idx="11927">
                  <c:v>1.1926999999999999</c:v>
                </c:pt>
                <c:pt idx="11928">
                  <c:v>1.1928000000000001</c:v>
                </c:pt>
                <c:pt idx="11929">
                  <c:v>1.1929000000000001</c:v>
                </c:pt>
                <c:pt idx="11930">
                  <c:v>1.1930000000000001</c:v>
                </c:pt>
                <c:pt idx="11931">
                  <c:v>1.1931</c:v>
                </c:pt>
                <c:pt idx="11932">
                  <c:v>1.1932</c:v>
                </c:pt>
                <c:pt idx="11933">
                  <c:v>1.1933</c:v>
                </c:pt>
                <c:pt idx="11934">
                  <c:v>1.1934</c:v>
                </c:pt>
                <c:pt idx="11935">
                  <c:v>1.1935</c:v>
                </c:pt>
                <c:pt idx="11936">
                  <c:v>1.1936</c:v>
                </c:pt>
                <c:pt idx="11937">
                  <c:v>1.1937</c:v>
                </c:pt>
                <c:pt idx="11938">
                  <c:v>1.1938</c:v>
                </c:pt>
                <c:pt idx="11939">
                  <c:v>1.1939</c:v>
                </c:pt>
                <c:pt idx="11940">
                  <c:v>1.194</c:v>
                </c:pt>
                <c:pt idx="11941">
                  <c:v>1.1940999999999999</c:v>
                </c:pt>
                <c:pt idx="11942">
                  <c:v>1.1941999999999999</c:v>
                </c:pt>
                <c:pt idx="11943">
                  <c:v>1.1943000000000001</c:v>
                </c:pt>
                <c:pt idx="11944">
                  <c:v>1.1943999999999999</c:v>
                </c:pt>
                <c:pt idx="11945">
                  <c:v>1.1945000000000001</c:v>
                </c:pt>
                <c:pt idx="11946">
                  <c:v>1.1945999999999999</c:v>
                </c:pt>
                <c:pt idx="11947">
                  <c:v>1.1947000000000001</c:v>
                </c:pt>
                <c:pt idx="11948">
                  <c:v>1.1948000000000001</c:v>
                </c:pt>
                <c:pt idx="11949">
                  <c:v>1.1948999999999999</c:v>
                </c:pt>
                <c:pt idx="11950">
                  <c:v>1.1950000000000001</c:v>
                </c:pt>
                <c:pt idx="11951">
                  <c:v>1.1951000000000001</c:v>
                </c:pt>
                <c:pt idx="11952">
                  <c:v>1.1952</c:v>
                </c:pt>
                <c:pt idx="11953">
                  <c:v>1.1953</c:v>
                </c:pt>
                <c:pt idx="11954">
                  <c:v>1.1954</c:v>
                </c:pt>
                <c:pt idx="11955">
                  <c:v>1.1955</c:v>
                </c:pt>
                <c:pt idx="11956">
                  <c:v>1.1956</c:v>
                </c:pt>
                <c:pt idx="11957">
                  <c:v>1.1957</c:v>
                </c:pt>
                <c:pt idx="11958">
                  <c:v>1.1958</c:v>
                </c:pt>
                <c:pt idx="11959">
                  <c:v>1.1959</c:v>
                </c:pt>
                <c:pt idx="11960">
                  <c:v>1.196</c:v>
                </c:pt>
                <c:pt idx="11961">
                  <c:v>1.1960999999999999</c:v>
                </c:pt>
                <c:pt idx="11962">
                  <c:v>1.1962000000000002</c:v>
                </c:pt>
                <c:pt idx="11963">
                  <c:v>1.1962999999999999</c:v>
                </c:pt>
                <c:pt idx="11964">
                  <c:v>1.1963999999999999</c:v>
                </c:pt>
                <c:pt idx="11965">
                  <c:v>1.1965000000000001</c:v>
                </c:pt>
                <c:pt idx="11966">
                  <c:v>1.1965999999999999</c:v>
                </c:pt>
                <c:pt idx="11967">
                  <c:v>1.1967000000000001</c:v>
                </c:pt>
                <c:pt idx="11968">
                  <c:v>1.1968000000000001</c:v>
                </c:pt>
                <c:pt idx="11969">
                  <c:v>1.1969000000000001</c:v>
                </c:pt>
                <c:pt idx="11970">
                  <c:v>1.1970000000000001</c:v>
                </c:pt>
                <c:pt idx="11971">
                  <c:v>1.1970999999999998</c:v>
                </c:pt>
                <c:pt idx="11972">
                  <c:v>1.1972</c:v>
                </c:pt>
                <c:pt idx="11973">
                  <c:v>1.1973</c:v>
                </c:pt>
                <c:pt idx="11974">
                  <c:v>1.1974</c:v>
                </c:pt>
                <c:pt idx="11975">
                  <c:v>1.1975</c:v>
                </c:pt>
                <c:pt idx="11976">
                  <c:v>1.1976</c:v>
                </c:pt>
                <c:pt idx="11977">
                  <c:v>1.1977</c:v>
                </c:pt>
                <c:pt idx="11978">
                  <c:v>1.1978</c:v>
                </c:pt>
                <c:pt idx="11979">
                  <c:v>1.1979</c:v>
                </c:pt>
                <c:pt idx="11980">
                  <c:v>1.198</c:v>
                </c:pt>
                <c:pt idx="11981">
                  <c:v>1.1980999999999999</c:v>
                </c:pt>
                <c:pt idx="11982">
                  <c:v>1.1981999999999999</c:v>
                </c:pt>
                <c:pt idx="11983">
                  <c:v>1.1982999999999999</c:v>
                </c:pt>
                <c:pt idx="11984">
                  <c:v>1.1984000000000001</c:v>
                </c:pt>
                <c:pt idx="11985">
                  <c:v>1.1984999999999999</c:v>
                </c:pt>
                <c:pt idx="11986">
                  <c:v>1.1985999999999999</c:v>
                </c:pt>
                <c:pt idx="11987">
                  <c:v>1.1987000000000001</c:v>
                </c:pt>
                <c:pt idx="11988">
                  <c:v>1.1987999999999999</c:v>
                </c:pt>
                <c:pt idx="11989">
                  <c:v>1.1989000000000001</c:v>
                </c:pt>
                <c:pt idx="11990">
                  <c:v>1.1990000000000001</c:v>
                </c:pt>
                <c:pt idx="11991">
                  <c:v>1.1991000000000001</c:v>
                </c:pt>
                <c:pt idx="11992">
                  <c:v>1.1992</c:v>
                </c:pt>
                <c:pt idx="11993">
                  <c:v>1.1993</c:v>
                </c:pt>
                <c:pt idx="11994">
                  <c:v>1.1994</c:v>
                </c:pt>
                <c:pt idx="11995">
                  <c:v>1.1995</c:v>
                </c:pt>
                <c:pt idx="11996">
                  <c:v>1.1996</c:v>
                </c:pt>
                <c:pt idx="11997">
                  <c:v>1.1997</c:v>
                </c:pt>
                <c:pt idx="11998">
                  <c:v>1.1998</c:v>
                </c:pt>
                <c:pt idx="11999">
                  <c:v>1.1999</c:v>
                </c:pt>
                <c:pt idx="12000">
                  <c:v>1.2</c:v>
                </c:pt>
                <c:pt idx="12001">
                  <c:v>1.2000999999999999</c:v>
                </c:pt>
                <c:pt idx="12002">
                  <c:v>1.2001999999999999</c:v>
                </c:pt>
                <c:pt idx="12003">
                  <c:v>1.2002999999999999</c:v>
                </c:pt>
                <c:pt idx="12004">
                  <c:v>1.2004000000000001</c:v>
                </c:pt>
                <c:pt idx="12005">
                  <c:v>1.2004999999999999</c:v>
                </c:pt>
                <c:pt idx="12006">
                  <c:v>1.2006000000000001</c:v>
                </c:pt>
                <c:pt idx="12007">
                  <c:v>1.2006999999999999</c:v>
                </c:pt>
                <c:pt idx="12008">
                  <c:v>1.2008000000000001</c:v>
                </c:pt>
                <c:pt idx="12009">
                  <c:v>1.2009000000000001</c:v>
                </c:pt>
                <c:pt idx="12010">
                  <c:v>1.2009999999999998</c:v>
                </c:pt>
                <c:pt idx="12011">
                  <c:v>1.2011000000000001</c:v>
                </c:pt>
                <c:pt idx="12012">
                  <c:v>1.2012</c:v>
                </c:pt>
                <c:pt idx="12013">
                  <c:v>1.2013</c:v>
                </c:pt>
                <c:pt idx="12014">
                  <c:v>1.2014</c:v>
                </c:pt>
                <c:pt idx="12015">
                  <c:v>1.2015</c:v>
                </c:pt>
                <c:pt idx="12016">
                  <c:v>1.2016</c:v>
                </c:pt>
                <c:pt idx="12017">
                  <c:v>1.2017</c:v>
                </c:pt>
                <c:pt idx="12018">
                  <c:v>1.2018</c:v>
                </c:pt>
                <c:pt idx="12019">
                  <c:v>1.2019</c:v>
                </c:pt>
                <c:pt idx="12020">
                  <c:v>1.202</c:v>
                </c:pt>
                <c:pt idx="12021">
                  <c:v>1.2020999999999999</c:v>
                </c:pt>
                <c:pt idx="12022">
                  <c:v>1.2021999999999999</c:v>
                </c:pt>
                <c:pt idx="12023">
                  <c:v>1.2023000000000001</c:v>
                </c:pt>
                <c:pt idx="12024">
                  <c:v>1.2023999999999999</c:v>
                </c:pt>
                <c:pt idx="12025">
                  <c:v>1.2024999999999999</c:v>
                </c:pt>
                <c:pt idx="12026">
                  <c:v>1.2026000000000001</c:v>
                </c:pt>
                <c:pt idx="12027">
                  <c:v>1.2026999999999999</c:v>
                </c:pt>
                <c:pt idx="12028">
                  <c:v>1.2028000000000001</c:v>
                </c:pt>
                <c:pt idx="12029">
                  <c:v>1.2029000000000001</c:v>
                </c:pt>
                <c:pt idx="12030">
                  <c:v>1.2030000000000001</c:v>
                </c:pt>
                <c:pt idx="12031">
                  <c:v>1.2031000000000001</c:v>
                </c:pt>
                <c:pt idx="12032">
                  <c:v>1.2031999999999998</c:v>
                </c:pt>
                <c:pt idx="12033">
                  <c:v>1.2033</c:v>
                </c:pt>
                <c:pt idx="12034">
                  <c:v>1.2034</c:v>
                </c:pt>
                <c:pt idx="12035">
                  <c:v>1.2035</c:v>
                </c:pt>
                <c:pt idx="12036">
                  <c:v>1.2036</c:v>
                </c:pt>
                <c:pt idx="12037">
                  <c:v>1.2037</c:v>
                </c:pt>
                <c:pt idx="12038">
                  <c:v>1.2038</c:v>
                </c:pt>
                <c:pt idx="12039">
                  <c:v>1.2039</c:v>
                </c:pt>
                <c:pt idx="12040">
                  <c:v>1.204</c:v>
                </c:pt>
                <c:pt idx="12041">
                  <c:v>1.2040999999999999</c:v>
                </c:pt>
                <c:pt idx="12042">
                  <c:v>1.2041999999999999</c:v>
                </c:pt>
                <c:pt idx="12043">
                  <c:v>1.2043000000000001</c:v>
                </c:pt>
                <c:pt idx="12044">
                  <c:v>1.2043999999999999</c:v>
                </c:pt>
                <c:pt idx="12045">
                  <c:v>1.2045000000000001</c:v>
                </c:pt>
                <c:pt idx="12046">
                  <c:v>1.2045999999999999</c:v>
                </c:pt>
                <c:pt idx="12047">
                  <c:v>1.2046999999999999</c:v>
                </c:pt>
                <c:pt idx="12048">
                  <c:v>1.2048000000000001</c:v>
                </c:pt>
                <c:pt idx="12049">
                  <c:v>1.2048999999999999</c:v>
                </c:pt>
                <c:pt idx="12050">
                  <c:v>1.2050000000000001</c:v>
                </c:pt>
                <c:pt idx="12051">
                  <c:v>1.2051000000000001</c:v>
                </c:pt>
                <c:pt idx="12052">
                  <c:v>1.2052</c:v>
                </c:pt>
                <c:pt idx="12053">
                  <c:v>1.2053</c:v>
                </c:pt>
                <c:pt idx="12054">
                  <c:v>1.2054</c:v>
                </c:pt>
                <c:pt idx="12055">
                  <c:v>1.2055</c:v>
                </c:pt>
                <c:pt idx="12056">
                  <c:v>1.2056</c:v>
                </c:pt>
                <c:pt idx="12057">
                  <c:v>1.2057</c:v>
                </c:pt>
                <c:pt idx="12058">
                  <c:v>1.2058</c:v>
                </c:pt>
                <c:pt idx="12059">
                  <c:v>1.2059</c:v>
                </c:pt>
                <c:pt idx="12060">
                  <c:v>1.206</c:v>
                </c:pt>
                <c:pt idx="12061">
                  <c:v>1.2060999999999999</c:v>
                </c:pt>
                <c:pt idx="12062">
                  <c:v>1.2061999999999999</c:v>
                </c:pt>
                <c:pt idx="12063">
                  <c:v>1.2062999999999999</c:v>
                </c:pt>
                <c:pt idx="12064">
                  <c:v>1.2063999999999999</c:v>
                </c:pt>
                <c:pt idx="12065">
                  <c:v>1.2065000000000001</c:v>
                </c:pt>
                <c:pt idx="12066">
                  <c:v>1.2065999999999999</c:v>
                </c:pt>
                <c:pt idx="12067">
                  <c:v>1.2067000000000001</c:v>
                </c:pt>
                <c:pt idx="12068">
                  <c:v>1.2068000000000001</c:v>
                </c:pt>
                <c:pt idx="12069">
                  <c:v>1.2069000000000001</c:v>
                </c:pt>
                <c:pt idx="12070">
                  <c:v>1.2070000000000001</c:v>
                </c:pt>
                <c:pt idx="12071">
                  <c:v>1.2070999999999998</c:v>
                </c:pt>
                <c:pt idx="12072">
                  <c:v>1.2072000000000001</c:v>
                </c:pt>
                <c:pt idx="12073">
                  <c:v>1.2073</c:v>
                </c:pt>
                <c:pt idx="12074">
                  <c:v>1.2074</c:v>
                </c:pt>
                <c:pt idx="12075">
                  <c:v>1.2075</c:v>
                </c:pt>
                <c:pt idx="12076">
                  <c:v>1.2076</c:v>
                </c:pt>
                <c:pt idx="12077">
                  <c:v>1.2077</c:v>
                </c:pt>
                <c:pt idx="12078">
                  <c:v>1.2078</c:v>
                </c:pt>
                <c:pt idx="12079">
                  <c:v>1.2079</c:v>
                </c:pt>
                <c:pt idx="12080">
                  <c:v>1.208</c:v>
                </c:pt>
                <c:pt idx="12081">
                  <c:v>1.2081</c:v>
                </c:pt>
                <c:pt idx="12082">
                  <c:v>1.2081999999999999</c:v>
                </c:pt>
                <c:pt idx="12083">
                  <c:v>1.2082999999999999</c:v>
                </c:pt>
                <c:pt idx="12084">
                  <c:v>1.2084000000000001</c:v>
                </c:pt>
                <c:pt idx="12085">
                  <c:v>1.2084999999999999</c:v>
                </c:pt>
                <c:pt idx="12086">
                  <c:v>1.2085999999999999</c:v>
                </c:pt>
                <c:pt idx="12087">
                  <c:v>1.2087000000000001</c:v>
                </c:pt>
                <c:pt idx="12088">
                  <c:v>1.2087999999999999</c:v>
                </c:pt>
                <c:pt idx="12089">
                  <c:v>1.2089000000000001</c:v>
                </c:pt>
                <c:pt idx="12090">
                  <c:v>1.2090000000000001</c:v>
                </c:pt>
                <c:pt idx="12091">
                  <c:v>1.2091000000000001</c:v>
                </c:pt>
                <c:pt idx="12092">
                  <c:v>1.2092000000000001</c:v>
                </c:pt>
                <c:pt idx="12093">
                  <c:v>1.2093</c:v>
                </c:pt>
                <c:pt idx="12094">
                  <c:v>1.2094</c:v>
                </c:pt>
                <c:pt idx="12095">
                  <c:v>1.2095</c:v>
                </c:pt>
                <c:pt idx="12096">
                  <c:v>1.2096</c:v>
                </c:pt>
                <c:pt idx="12097">
                  <c:v>1.2097</c:v>
                </c:pt>
                <c:pt idx="12098">
                  <c:v>1.2098</c:v>
                </c:pt>
                <c:pt idx="12099">
                  <c:v>1.2099</c:v>
                </c:pt>
                <c:pt idx="12100">
                  <c:v>1.21</c:v>
                </c:pt>
                <c:pt idx="12101">
                  <c:v>1.2101</c:v>
                </c:pt>
                <c:pt idx="12102">
                  <c:v>1.2101999999999999</c:v>
                </c:pt>
                <c:pt idx="12103">
                  <c:v>1.2102999999999999</c:v>
                </c:pt>
                <c:pt idx="12104">
                  <c:v>1.2104000000000001</c:v>
                </c:pt>
                <c:pt idx="12105">
                  <c:v>1.2104999999999999</c:v>
                </c:pt>
                <c:pt idx="12106">
                  <c:v>1.2106000000000001</c:v>
                </c:pt>
                <c:pt idx="12107">
                  <c:v>1.2106999999999999</c:v>
                </c:pt>
                <c:pt idx="12108">
                  <c:v>1.2107999999999999</c:v>
                </c:pt>
                <c:pt idx="12109">
                  <c:v>1.2109000000000001</c:v>
                </c:pt>
                <c:pt idx="12110">
                  <c:v>1.2109999999999999</c:v>
                </c:pt>
                <c:pt idx="12111">
                  <c:v>1.2111000000000001</c:v>
                </c:pt>
                <c:pt idx="12112">
                  <c:v>1.2112000000000001</c:v>
                </c:pt>
                <c:pt idx="12113">
                  <c:v>1.2113</c:v>
                </c:pt>
                <c:pt idx="12114">
                  <c:v>1.2114</c:v>
                </c:pt>
                <c:pt idx="12115">
                  <c:v>1.2115</c:v>
                </c:pt>
                <c:pt idx="12116">
                  <c:v>1.2116</c:v>
                </c:pt>
                <c:pt idx="12117">
                  <c:v>1.2117</c:v>
                </c:pt>
                <c:pt idx="12118">
                  <c:v>1.2118</c:v>
                </c:pt>
                <c:pt idx="12119">
                  <c:v>1.2119</c:v>
                </c:pt>
                <c:pt idx="12120">
                  <c:v>1.212</c:v>
                </c:pt>
                <c:pt idx="12121">
                  <c:v>1.2121</c:v>
                </c:pt>
                <c:pt idx="12122">
                  <c:v>1.2121999999999999</c:v>
                </c:pt>
                <c:pt idx="12123">
                  <c:v>1.2122999999999999</c:v>
                </c:pt>
                <c:pt idx="12124">
                  <c:v>1.2123999999999999</c:v>
                </c:pt>
                <c:pt idx="12125">
                  <c:v>1.2124999999999999</c:v>
                </c:pt>
                <c:pt idx="12126">
                  <c:v>1.2126000000000001</c:v>
                </c:pt>
                <c:pt idx="12127">
                  <c:v>1.2126999999999999</c:v>
                </c:pt>
                <c:pt idx="12128">
                  <c:v>1.2128000000000001</c:v>
                </c:pt>
                <c:pt idx="12129">
                  <c:v>1.2129000000000001</c:v>
                </c:pt>
                <c:pt idx="12130">
                  <c:v>1.2130000000000001</c:v>
                </c:pt>
                <c:pt idx="12131">
                  <c:v>1.2131000000000001</c:v>
                </c:pt>
                <c:pt idx="12132">
                  <c:v>1.2131999999999998</c:v>
                </c:pt>
                <c:pt idx="12133">
                  <c:v>1.2133</c:v>
                </c:pt>
                <c:pt idx="12134">
                  <c:v>1.2134</c:v>
                </c:pt>
                <c:pt idx="12135">
                  <c:v>1.2135</c:v>
                </c:pt>
                <c:pt idx="12136">
                  <c:v>1.2136</c:v>
                </c:pt>
                <c:pt idx="12137">
                  <c:v>1.2137</c:v>
                </c:pt>
                <c:pt idx="12138">
                  <c:v>1.2138</c:v>
                </c:pt>
                <c:pt idx="12139">
                  <c:v>1.2139</c:v>
                </c:pt>
                <c:pt idx="12140">
                  <c:v>1.214</c:v>
                </c:pt>
                <c:pt idx="12141">
                  <c:v>1.2141</c:v>
                </c:pt>
                <c:pt idx="12142">
                  <c:v>1.2141999999999999</c:v>
                </c:pt>
                <c:pt idx="12143">
                  <c:v>1.2143000000000002</c:v>
                </c:pt>
                <c:pt idx="12144">
                  <c:v>1.2143999999999999</c:v>
                </c:pt>
                <c:pt idx="12145">
                  <c:v>1.2145000000000001</c:v>
                </c:pt>
                <c:pt idx="12146">
                  <c:v>1.2145999999999999</c:v>
                </c:pt>
                <c:pt idx="12147">
                  <c:v>1.2146999999999999</c:v>
                </c:pt>
                <c:pt idx="12148">
                  <c:v>1.2148000000000001</c:v>
                </c:pt>
                <c:pt idx="12149">
                  <c:v>1.2148999999999999</c:v>
                </c:pt>
                <c:pt idx="12150">
                  <c:v>1.2150000000000001</c:v>
                </c:pt>
                <c:pt idx="12151">
                  <c:v>1.2151000000000001</c:v>
                </c:pt>
                <c:pt idx="12152">
                  <c:v>1.2152000000000001</c:v>
                </c:pt>
                <c:pt idx="12153">
                  <c:v>1.2153</c:v>
                </c:pt>
                <c:pt idx="12154">
                  <c:v>1.2154</c:v>
                </c:pt>
                <c:pt idx="12155">
                  <c:v>1.2155</c:v>
                </c:pt>
                <c:pt idx="12156">
                  <c:v>1.2156</c:v>
                </c:pt>
                <c:pt idx="12157">
                  <c:v>1.2157</c:v>
                </c:pt>
                <c:pt idx="12158">
                  <c:v>1.2158</c:v>
                </c:pt>
                <c:pt idx="12159">
                  <c:v>1.2159</c:v>
                </c:pt>
                <c:pt idx="12160">
                  <c:v>1.216</c:v>
                </c:pt>
                <c:pt idx="12161">
                  <c:v>1.2161</c:v>
                </c:pt>
                <c:pt idx="12162">
                  <c:v>1.2161999999999999</c:v>
                </c:pt>
                <c:pt idx="12163">
                  <c:v>1.2162999999999999</c:v>
                </c:pt>
                <c:pt idx="12164">
                  <c:v>1.2163999999999999</c:v>
                </c:pt>
                <c:pt idx="12165">
                  <c:v>1.2165000000000001</c:v>
                </c:pt>
                <c:pt idx="12166">
                  <c:v>1.2165999999999999</c:v>
                </c:pt>
                <c:pt idx="12167">
                  <c:v>1.2167000000000001</c:v>
                </c:pt>
                <c:pt idx="12168">
                  <c:v>1.2168000000000001</c:v>
                </c:pt>
                <c:pt idx="12169">
                  <c:v>1.2168999999999999</c:v>
                </c:pt>
                <c:pt idx="12170">
                  <c:v>1.2170000000000001</c:v>
                </c:pt>
                <c:pt idx="12171">
                  <c:v>1.2170999999999998</c:v>
                </c:pt>
                <c:pt idx="12172">
                  <c:v>1.2172000000000001</c:v>
                </c:pt>
                <c:pt idx="12173">
                  <c:v>1.2173</c:v>
                </c:pt>
                <c:pt idx="12174">
                  <c:v>1.2174</c:v>
                </c:pt>
                <c:pt idx="12175">
                  <c:v>1.2175</c:v>
                </c:pt>
                <c:pt idx="12176">
                  <c:v>1.2176</c:v>
                </c:pt>
                <c:pt idx="12177">
                  <c:v>1.2177</c:v>
                </c:pt>
                <c:pt idx="12178">
                  <c:v>1.2178</c:v>
                </c:pt>
                <c:pt idx="12179">
                  <c:v>1.2179</c:v>
                </c:pt>
                <c:pt idx="12180">
                  <c:v>1.218</c:v>
                </c:pt>
                <c:pt idx="12181">
                  <c:v>1.2181</c:v>
                </c:pt>
                <c:pt idx="12182">
                  <c:v>1.2181999999999999</c:v>
                </c:pt>
                <c:pt idx="12183">
                  <c:v>1.2182999999999999</c:v>
                </c:pt>
                <c:pt idx="12184">
                  <c:v>1.2183999999999999</c:v>
                </c:pt>
                <c:pt idx="12185">
                  <c:v>1.2184999999999999</c:v>
                </c:pt>
                <c:pt idx="12186">
                  <c:v>1.2185999999999999</c:v>
                </c:pt>
                <c:pt idx="12187">
                  <c:v>1.2187000000000001</c:v>
                </c:pt>
                <c:pt idx="12188">
                  <c:v>1.2187999999999999</c:v>
                </c:pt>
                <c:pt idx="12189">
                  <c:v>1.2189000000000001</c:v>
                </c:pt>
                <c:pt idx="12190">
                  <c:v>1.2190000000000001</c:v>
                </c:pt>
                <c:pt idx="12191">
                  <c:v>1.2191000000000001</c:v>
                </c:pt>
                <c:pt idx="12192">
                  <c:v>1.2192000000000001</c:v>
                </c:pt>
                <c:pt idx="12193">
                  <c:v>1.2193000000000001</c:v>
                </c:pt>
                <c:pt idx="12194">
                  <c:v>1.2194</c:v>
                </c:pt>
                <c:pt idx="12195">
                  <c:v>1.2195</c:v>
                </c:pt>
                <c:pt idx="12196">
                  <c:v>1.2196</c:v>
                </c:pt>
                <c:pt idx="12197">
                  <c:v>1.2197</c:v>
                </c:pt>
                <c:pt idx="12198">
                  <c:v>1.2198</c:v>
                </c:pt>
                <c:pt idx="12199">
                  <c:v>1.2199</c:v>
                </c:pt>
                <c:pt idx="12200">
                  <c:v>1.22</c:v>
                </c:pt>
                <c:pt idx="12201">
                  <c:v>1.2201</c:v>
                </c:pt>
                <c:pt idx="12202">
                  <c:v>1.2202</c:v>
                </c:pt>
                <c:pt idx="12203">
                  <c:v>1.2202999999999999</c:v>
                </c:pt>
                <c:pt idx="12204">
                  <c:v>1.2204000000000002</c:v>
                </c:pt>
                <c:pt idx="12205">
                  <c:v>1.2204999999999999</c:v>
                </c:pt>
                <c:pt idx="12206">
                  <c:v>1.2206000000000001</c:v>
                </c:pt>
                <c:pt idx="12207">
                  <c:v>1.2206999999999999</c:v>
                </c:pt>
                <c:pt idx="12208">
                  <c:v>1.2207999999999999</c:v>
                </c:pt>
                <c:pt idx="12209">
                  <c:v>1.2209000000000001</c:v>
                </c:pt>
                <c:pt idx="12210">
                  <c:v>1.2209999999999999</c:v>
                </c:pt>
                <c:pt idx="12211">
                  <c:v>1.2211000000000001</c:v>
                </c:pt>
                <c:pt idx="12212">
                  <c:v>1.2212000000000001</c:v>
                </c:pt>
                <c:pt idx="12213">
                  <c:v>1.2213000000000001</c:v>
                </c:pt>
                <c:pt idx="12214">
                  <c:v>1.2214</c:v>
                </c:pt>
                <c:pt idx="12215">
                  <c:v>1.2215</c:v>
                </c:pt>
                <c:pt idx="12216">
                  <c:v>1.2216</c:v>
                </c:pt>
                <c:pt idx="12217">
                  <c:v>1.2217</c:v>
                </c:pt>
                <c:pt idx="12218">
                  <c:v>1.2218</c:v>
                </c:pt>
                <c:pt idx="12219">
                  <c:v>1.2219</c:v>
                </c:pt>
                <c:pt idx="12220">
                  <c:v>1.222</c:v>
                </c:pt>
                <c:pt idx="12221">
                  <c:v>1.2221</c:v>
                </c:pt>
                <c:pt idx="12222">
                  <c:v>1.2222</c:v>
                </c:pt>
                <c:pt idx="12223">
                  <c:v>1.2222999999999999</c:v>
                </c:pt>
                <c:pt idx="12224">
                  <c:v>1.2223999999999999</c:v>
                </c:pt>
                <c:pt idx="12225">
                  <c:v>1.2224999999999999</c:v>
                </c:pt>
                <c:pt idx="12226">
                  <c:v>1.2226000000000001</c:v>
                </c:pt>
                <c:pt idx="12227">
                  <c:v>1.2226999999999999</c:v>
                </c:pt>
                <c:pt idx="12228">
                  <c:v>1.2228000000000001</c:v>
                </c:pt>
                <c:pt idx="12229">
                  <c:v>1.2229000000000001</c:v>
                </c:pt>
                <c:pt idx="12230">
                  <c:v>1.2229999999999999</c:v>
                </c:pt>
                <c:pt idx="12231">
                  <c:v>1.2231000000000001</c:v>
                </c:pt>
                <c:pt idx="12232">
                  <c:v>1.2231999999999998</c:v>
                </c:pt>
                <c:pt idx="12233">
                  <c:v>1.2233000000000001</c:v>
                </c:pt>
                <c:pt idx="12234">
                  <c:v>1.2234</c:v>
                </c:pt>
                <c:pt idx="12235">
                  <c:v>1.2235</c:v>
                </c:pt>
                <c:pt idx="12236">
                  <c:v>1.2236</c:v>
                </c:pt>
                <c:pt idx="12237">
                  <c:v>1.2237</c:v>
                </c:pt>
                <c:pt idx="12238">
                  <c:v>1.2238</c:v>
                </c:pt>
                <c:pt idx="12239">
                  <c:v>1.2239</c:v>
                </c:pt>
                <c:pt idx="12240">
                  <c:v>1.224</c:v>
                </c:pt>
                <c:pt idx="12241">
                  <c:v>1.2241</c:v>
                </c:pt>
                <c:pt idx="12242">
                  <c:v>1.2242</c:v>
                </c:pt>
                <c:pt idx="12243">
                  <c:v>1.2243000000000002</c:v>
                </c:pt>
                <c:pt idx="12244">
                  <c:v>1.2243999999999999</c:v>
                </c:pt>
                <c:pt idx="12245">
                  <c:v>1.2244999999999999</c:v>
                </c:pt>
                <c:pt idx="12246">
                  <c:v>1.2245999999999999</c:v>
                </c:pt>
                <c:pt idx="12247">
                  <c:v>1.2246999999999999</c:v>
                </c:pt>
                <c:pt idx="12248">
                  <c:v>1.2248000000000001</c:v>
                </c:pt>
                <c:pt idx="12249">
                  <c:v>1.2248999999999999</c:v>
                </c:pt>
                <c:pt idx="12250">
                  <c:v>1.2250000000000001</c:v>
                </c:pt>
                <c:pt idx="12251">
                  <c:v>1.2251000000000001</c:v>
                </c:pt>
                <c:pt idx="12252">
                  <c:v>1.2252000000000001</c:v>
                </c:pt>
                <c:pt idx="12253">
                  <c:v>1.2253000000000001</c:v>
                </c:pt>
                <c:pt idx="12254">
                  <c:v>1.2254</c:v>
                </c:pt>
                <c:pt idx="12255">
                  <c:v>1.2255</c:v>
                </c:pt>
                <c:pt idx="12256">
                  <c:v>1.2256</c:v>
                </c:pt>
                <c:pt idx="12257">
                  <c:v>1.2257</c:v>
                </c:pt>
                <c:pt idx="12258">
                  <c:v>1.2258</c:v>
                </c:pt>
                <c:pt idx="12259">
                  <c:v>1.2259</c:v>
                </c:pt>
                <c:pt idx="12260">
                  <c:v>1.226</c:v>
                </c:pt>
                <c:pt idx="12261">
                  <c:v>1.2261</c:v>
                </c:pt>
                <c:pt idx="12262">
                  <c:v>1.2262</c:v>
                </c:pt>
                <c:pt idx="12263">
                  <c:v>1.2262999999999999</c:v>
                </c:pt>
                <c:pt idx="12264">
                  <c:v>1.2263999999999999</c:v>
                </c:pt>
                <c:pt idx="12265">
                  <c:v>1.2265000000000001</c:v>
                </c:pt>
                <c:pt idx="12266">
                  <c:v>1.2265999999999999</c:v>
                </c:pt>
                <c:pt idx="12267">
                  <c:v>1.2267000000000001</c:v>
                </c:pt>
                <c:pt idx="12268">
                  <c:v>1.2268000000000001</c:v>
                </c:pt>
                <c:pt idx="12269">
                  <c:v>1.2268999999999999</c:v>
                </c:pt>
                <c:pt idx="12270">
                  <c:v>1.2270000000000001</c:v>
                </c:pt>
                <c:pt idx="12271">
                  <c:v>1.2270999999999999</c:v>
                </c:pt>
                <c:pt idx="12272">
                  <c:v>1.2272000000000001</c:v>
                </c:pt>
                <c:pt idx="12273">
                  <c:v>1.2273000000000001</c:v>
                </c:pt>
                <c:pt idx="12274">
                  <c:v>1.2274</c:v>
                </c:pt>
                <c:pt idx="12275">
                  <c:v>1.2275</c:v>
                </c:pt>
                <c:pt idx="12276">
                  <c:v>1.2276</c:v>
                </c:pt>
                <c:pt idx="12277">
                  <c:v>1.2277</c:v>
                </c:pt>
                <c:pt idx="12278">
                  <c:v>1.2278</c:v>
                </c:pt>
                <c:pt idx="12279">
                  <c:v>1.2279</c:v>
                </c:pt>
                <c:pt idx="12280">
                  <c:v>1.228</c:v>
                </c:pt>
                <c:pt idx="12281">
                  <c:v>1.2281</c:v>
                </c:pt>
                <c:pt idx="12282">
                  <c:v>1.2282</c:v>
                </c:pt>
                <c:pt idx="12283">
                  <c:v>1.2282999999999999</c:v>
                </c:pt>
                <c:pt idx="12284">
                  <c:v>1.2283999999999999</c:v>
                </c:pt>
                <c:pt idx="12285">
                  <c:v>1.2284999999999999</c:v>
                </c:pt>
                <c:pt idx="12286">
                  <c:v>1.2285999999999999</c:v>
                </c:pt>
                <c:pt idx="12287">
                  <c:v>1.2287000000000001</c:v>
                </c:pt>
                <c:pt idx="12288">
                  <c:v>1.2287999999999999</c:v>
                </c:pt>
                <c:pt idx="12289">
                  <c:v>1.2289000000000001</c:v>
                </c:pt>
                <c:pt idx="12290">
                  <c:v>1.2290000000000001</c:v>
                </c:pt>
                <c:pt idx="12291">
                  <c:v>1.2290999999999999</c:v>
                </c:pt>
                <c:pt idx="12292">
                  <c:v>1.2292000000000001</c:v>
                </c:pt>
                <c:pt idx="12293">
                  <c:v>1.2293000000000001</c:v>
                </c:pt>
                <c:pt idx="12294">
                  <c:v>1.2294</c:v>
                </c:pt>
                <c:pt idx="12295">
                  <c:v>1.2295</c:v>
                </c:pt>
                <c:pt idx="12296">
                  <c:v>1.2296</c:v>
                </c:pt>
                <c:pt idx="12297">
                  <c:v>1.2297</c:v>
                </c:pt>
                <c:pt idx="12298">
                  <c:v>1.2298</c:v>
                </c:pt>
                <c:pt idx="12299">
                  <c:v>1.2299</c:v>
                </c:pt>
                <c:pt idx="12300">
                  <c:v>1.23</c:v>
                </c:pt>
                <c:pt idx="12301">
                  <c:v>1.2301</c:v>
                </c:pt>
                <c:pt idx="12302">
                  <c:v>1.2302</c:v>
                </c:pt>
                <c:pt idx="12303">
                  <c:v>1.2302999999999999</c:v>
                </c:pt>
                <c:pt idx="12304">
                  <c:v>1.2304000000000002</c:v>
                </c:pt>
                <c:pt idx="12305">
                  <c:v>1.2304999999999999</c:v>
                </c:pt>
                <c:pt idx="12306">
                  <c:v>1.2305999999999999</c:v>
                </c:pt>
                <c:pt idx="12307">
                  <c:v>1.2306999999999999</c:v>
                </c:pt>
                <c:pt idx="12308">
                  <c:v>1.2307999999999999</c:v>
                </c:pt>
                <c:pt idx="12309">
                  <c:v>1.2309000000000001</c:v>
                </c:pt>
                <c:pt idx="12310">
                  <c:v>1.2309999999999999</c:v>
                </c:pt>
                <c:pt idx="12311">
                  <c:v>1.2311000000000001</c:v>
                </c:pt>
                <c:pt idx="12312">
                  <c:v>1.2312000000000001</c:v>
                </c:pt>
                <c:pt idx="12313">
                  <c:v>1.2313000000000001</c:v>
                </c:pt>
                <c:pt idx="12314">
                  <c:v>1.2314000000000001</c:v>
                </c:pt>
                <c:pt idx="12315">
                  <c:v>1.2315</c:v>
                </c:pt>
                <c:pt idx="12316">
                  <c:v>1.2316</c:v>
                </c:pt>
                <c:pt idx="12317">
                  <c:v>1.2317</c:v>
                </c:pt>
                <c:pt idx="12318">
                  <c:v>1.2318</c:v>
                </c:pt>
                <c:pt idx="12319">
                  <c:v>1.2319</c:v>
                </c:pt>
                <c:pt idx="12320">
                  <c:v>1.232</c:v>
                </c:pt>
                <c:pt idx="12321">
                  <c:v>1.2321</c:v>
                </c:pt>
                <c:pt idx="12322">
                  <c:v>1.2322</c:v>
                </c:pt>
                <c:pt idx="12323">
                  <c:v>1.2323</c:v>
                </c:pt>
                <c:pt idx="12324">
                  <c:v>1.2323999999999999</c:v>
                </c:pt>
                <c:pt idx="12325">
                  <c:v>1.2324999999999999</c:v>
                </c:pt>
                <c:pt idx="12326">
                  <c:v>1.2326000000000001</c:v>
                </c:pt>
                <c:pt idx="12327">
                  <c:v>1.2326999999999999</c:v>
                </c:pt>
                <c:pt idx="12328">
                  <c:v>1.2328000000000001</c:v>
                </c:pt>
                <c:pt idx="12329">
                  <c:v>1.2329000000000001</c:v>
                </c:pt>
                <c:pt idx="12330">
                  <c:v>1.2329999999999999</c:v>
                </c:pt>
                <c:pt idx="12331">
                  <c:v>1.2331000000000001</c:v>
                </c:pt>
                <c:pt idx="12332">
                  <c:v>1.2331999999999999</c:v>
                </c:pt>
                <c:pt idx="12333">
                  <c:v>1.2333000000000001</c:v>
                </c:pt>
                <c:pt idx="12334">
                  <c:v>1.2334000000000001</c:v>
                </c:pt>
                <c:pt idx="12335">
                  <c:v>1.2335</c:v>
                </c:pt>
                <c:pt idx="12336">
                  <c:v>1.2336</c:v>
                </c:pt>
                <c:pt idx="12337">
                  <c:v>1.2337</c:v>
                </c:pt>
                <c:pt idx="12338">
                  <c:v>1.2338</c:v>
                </c:pt>
                <c:pt idx="12339">
                  <c:v>1.2339</c:v>
                </c:pt>
                <c:pt idx="12340">
                  <c:v>1.234</c:v>
                </c:pt>
                <c:pt idx="12341">
                  <c:v>1.2341</c:v>
                </c:pt>
                <c:pt idx="12342">
                  <c:v>1.2342</c:v>
                </c:pt>
                <c:pt idx="12343">
                  <c:v>1.2343000000000002</c:v>
                </c:pt>
                <c:pt idx="12344">
                  <c:v>1.2343999999999999</c:v>
                </c:pt>
                <c:pt idx="12345">
                  <c:v>1.2344999999999999</c:v>
                </c:pt>
                <c:pt idx="12346">
                  <c:v>1.2345999999999999</c:v>
                </c:pt>
                <c:pt idx="12347">
                  <c:v>1.2346999999999999</c:v>
                </c:pt>
                <c:pt idx="12348">
                  <c:v>1.2348000000000001</c:v>
                </c:pt>
                <c:pt idx="12349">
                  <c:v>1.2348999999999999</c:v>
                </c:pt>
                <c:pt idx="12350">
                  <c:v>1.2350000000000001</c:v>
                </c:pt>
                <c:pt idx="12351">
                  <c:v>1.2351000000000001</c:v>
                </c:pt>
                <c:pt idx="12352">
                  <c:v>1.2351999999999999</c:v>
                </c:pt>
                <c:pt idx="12353">
                  <c:v>1.2353000000000001</c:v>
                </c:pt>
                <c:pt idx="12354">
                  <c:v>1.2354000000000001</c:v>
                </c:pt>
                <c:pt idx="12355">
                  <c:v>1.2355</c:v>
                </c:pt>
                <c:pt idx="12356">
                  <c:v>1.2356</c:v>
                </c:pt>
                <c:pt idx="12357">
                  <c:v>1.2357</c:v>
                </c:pt>
                <c:pt idx="12358">
                  <c:v>1.2358</c:v>
                </c:pt>
                <c:pt idx="12359">
                  <c:v>1.2359</c:v>
                </c:pt>
                <c:pt idx="12360">
                  <c:v>1.236</c:v>
                </c:pt>
                <c:pt idx="12361">
                  <c:v>1.2361</c:v>
                </c:pt>
                <c:pt idx="12362">
                  <c:v>1.2362</c:v>
                </c:pt>
                <c:pt idx="12363">
                  <c:v>1.2363</c:v>
                </c:pt>
                <c:pt idx="12364">
                  <c:v>1.2363999999999999</c:v>
                </c:pt>
                <c:pt idx="12365">
                  <c:v>1.2365000000000002</c:v>
                </c:pt>
                <c:pt idx="12366">
                  <c:v>1.2365999999999999</c:v>
                </c:pt>
                <c:pt idx="12367">
                  <c:v>1.2366999999999999</c:v>
                </c:pt>
                <c:pt idx="12368">
                  <c:v>1.2368000000000001</c:v>
                </c:pt>
                <c:pt idx="12369">
                  <c:v>1.2368999999999999</c:v>
                </c:pt>
                <c:pt idx="12370">
                  <c:v>1.2370000000000001</c:v>
                </c:pt>
                <c:pt idx="12371">
                  <c:v>1.2370999999999999</c:v>
                </c:pt>
                <c:pt idx="12372">
                  <c:v>1.2372000000000001</c:v>
                </c:pt>
                <c:pt idx="12373">
                  <c:v>1.2373000000000001</c:v>
                </c:pt>
                <c:pt idx="12374">
                  <c:v>1.2374000000000001</c:v>
                </c:pt>
                <c:pt idx="12375">
                  <c:v>1.2375</c:v>
                </c:pt>
                <c:pt idx="12376">
                  <c:v>1.2376</c:v>
                </c:pt>
                <c:pt idx="12377">
                  <c:v>1.2377</c:v>
                </c:pt>
                <c:pt idx="12378">
                  <c:v>1.2378</c:v>
                </c:pt>
                <c:pt idx="12379">
                  <c:v>1.2379</c:v>
                </c:pt>
                <c:pt idx="12380">
                  <c:v>1.238</c:v>
                </c:pt>
                <c:pt idx="12381">
                  <c:v>1.2381</c:v>
                </c:pt>
                <c:pt idx="12382">
                  <c:v>1.2382</c:v>
                </c:pt>
                <c:pt idx="12383">
                  <c:v>1.2383</c:v>
                </c:pt>
                <c:pt idx="12384">
                  <c:v>1.2383999999999999</c:v>
                </c:pt>
                <c:pt idx="12385">
                  <c:v>1.2384999999999999</c:v>
                </c:pt>
                <c:pt idx="12386">
                  <c:v>1.2385999999999999</c:v>
                </c:pt>
                <c:pt idx="12387">
                  <c:v>1.2387000000000001</c:v>
                </c:pt>
                <c:pt idx="12388">
                  <c:v>1.2387999999999999</c:v>
                </c:pt>
                <c:pt idx="12389">
                  <c:v>1.2389000000000001</c:v>
                </c:pt>
                <c:pt idx="12390">
                  <c:v>1.2390000000000001</c:v>
                </c:pt>
                <c:pt idx="12391">
                  <c:v>1.2390999999999999</c:v>
                </c:pt>
                <c:pt idx="12392">
                  <c:v>1.2392000000000001</c:v>
                </c:pt>
                <c:pt idx="12393">
                  <c:v>1.2393000000000001</c:v>
                </c:pt>
                <c:pt idx="12394">
                  <c:v>1.2394000000000001</c:v>
                </c:pt>
                <c:pt idx="12395">
                  <c:v>1.2395</c:v>
                </c:pt>
                <c:pt idx="12396">
                  <c:v>1.2396</c:v>
                </c:pt>
                <c:pt idx="12397">
                  <c:v>1.2397</c:v>
                </c:pt>
                <c:pt idx="12398">
                  <c:v>1.2398</c:v>
                </c:pt>
                <c:pt idx="12399">
                  <c:v>1.2399</c:v>
                </c:pt>
                <c:pt idx="12400">
                  <c:v>1.24</c:v>
                </c:pt>
                <c:pt idx="12401">
                  <c:v>1.2401</c:v>
                </c:pt>
                <c:pt idx="12402">
                  <c:v>1.2402</c:v>
                </c:pt>
                <c:pt idx="12403">
                  <c:v>1.2403</c:v>
                </c:pt>
                <c:pt idx="12404">
                  <c:v>1.2404000000000002</c:v>
                </c:pt>
                <c:pt idx="12405">
                  <c:v>1.2404999999999999</c:v>
                </c:pt>
                <c:pt idx="12406">
                  <c:v>1.2405999999999999</c:v>
                </c:pt>
                <c:pt idx="12407">
                  <c:v>1.2406999999999999</c:v>
                </c:pt>
                <c:pt idx="12408">
                  <c:v>1.2407999999999999</c:v>
                </c:pt>
                <c:pt idx="12409">
                  <c:v>1.2409000000000001</c:v>
                </c:pt>
                <c:pt idx="12410">
                  <c:v>1.2409999999999999</c:v>
                </c:pt>
                <c:pt idx="12411">
                  <c:v>1.2411000000000001</c:v>
                </c:pt>
                <c:pt idx="12412">
                  <c:v>1.2412000000000001</c:v>
                </c:pt>
                <c:pt idx="12413">
                  <c:v>1.2412999999999998</c:v>
                </c:pt>
                <c:pt idx="12414">
                  <c:v>1.2414000000000001</c:v>
                </c:pt>
                <c:pt idx="12415">
                  <c:v>1.2415</c:v>
                </c:pt>
                <c:pt idx="12416">
                  <c:v>1.2416</c:v>
                </c:pt>
                <c:pt idx="12417">
                  <c:v>1.2417</c:v>
                </c:pt>
                <c:pt idx="12418">
                  <c:v>1.2418</c:v>
                </c:pt>
                <c:pt idx="12419">
                  <c:v>1.2419</c:v>
                </c:pt>
                <c:pt idx="12420">
                  <c:v>1.242</c:v>
                </c:pt>
                <c:pt idx="12421">
                  <c:v>1.2421</c:v>
                </c:pt>
                <c:pt idx="12422">
                  <c:v>1.2422</c:v>
                </c:pt>
                <c:pt idx="12423">
                  <c:v>1.2423</c:v>
                </c:pt>
                <c:pt idx="12424">
                  <c:v>1.2423999999999999</c:v>
                </c:pt>
                <c:pt idx="12425">
                  <c:v>1.2424999999999999</c:v>
                </c:pt>
                <c:pt idx="12426">
                  <c:v>1.2426000000000001</c:v>
                </c:pt>
                <c:pt idx="12427">
                  <c:v>1.2426999999999999</c:v>
                </c:pt>
                <c:pt idx="12428">
                  <c:v>1.2427999999999999</c:v>
                </c:pt>
                <c:pt idx="12429">
                  <c:v>1.2429000000000001</c:v>
                </c:pt>
                <c:pt idx="12430">
                  <c:v>1.2429999999999999</c:v>
                </c:pt>
                <c:pt idx="12431">
                  <c:v>1.2431000000000001</c:v>
                </c:pt>
                <c:pt idx="12432">
                  <c:v>1.2431999999999999</c:v>
                </c:pt>
                <c:pt idx="12433">
                  <c:v>1.2433000000000001</c:v>
                </c:pt>
                <c:pt idx="12434">
                  <c:v>1.2434000000000001</c:v>
                </c:pt>
                <c:pt idx="12435">
                  <c:v>1.2435</c:v>
                </c:pt>
                <c:pt idx="12436">
                  <c:v>1.2436</c:v>
                </c:pt>
                <c:pt idx="12437">
                  <c:v>1.2437</c:v>
                </c:pt>
                <c:pt idx="12438">
                  <c:v>1.2438</c:v>
                </c:pt>
                <c:pt idx="12439">
                  <c:v>1.2439</c:v>
                </c:pt>
                <c:pt idx="12440">
                  <c:v>1.244</c:v>
                </c:pt>
                <c:pt idx="12441">
                  <c:v>1.2441</c:v>
                </c:pt>
                <c:pt idx="12442">
                  <c:v>1.2442</c:v>
                </c:pt>
                <c:pt idx="12443">
                  <c:v>1.2443</c:v>
                </c:pt>
                <c:pt idx="12444">
                  <c:v>1.2444</c:v>
                </c:pt>
                <c:pt idx="12445">
                  <c:v>1.2444999999999999</c:v>
                </c:pt>
                <c:pt idx="12446">
                  <c:v>1.2445999999999999</c:v>
                </c:pt>
                <c:pt idx="12447">
                  <c:v>1.2446999999999999</c:v>
                </c:pt>
                <c:pt idx="12448">
                  <c:v>1.2448000000000001</c:v>
                </c:pt>
                <c:pt idx="12449">
                  <c:v>1.2448999999999999</c:v>
                </c:pt>
                <c:pt idx="12450">
                  <c:v>1.2450000000000001</c:v>
                </c:pt>
                <c:pt idx="12451">
                  <c:v>1.2451000000000001</c:v>
                </c:pt>
                <c:pt idx="12452">
                  <c:v>1.2451999999999999</c:v>
                </c:pt>
                <c:pt idx="12453">
                  <c:v>1.2453000000000001</c:v>
                </c:pt>
                <c:pt idx="12454">
                  <c:v>1.2454000000000001</c:v>
                </c:pt>
                <c:pt idx="12455">
                  <c:v>1.2455000000000001</c:v>
                </c:pt>
                <c:pt idx="12456">
                  <c:v>1.2456</c:v>
                </c:pt>
                <c:pt idx="12457">
                  <c:v>1.2457</c:v>
                </c:pt>
                <c:pt idx="12458">
                  <c:v>1.2458</c:v>
                </c:pt>
                <c:pt idx="12459">
                  <c:v>1.2459</c:v>
                </c:pt>
                <c:pt idx="12460">
                  <c:v>1.246</c:v>
                </c:pt>
                <c:pt idx="12461">
                  <c:v>1.2461</c:v>
                </c:pt>
                <c:pt idx="12462">
                  <c:v>1.2462</c:v>
                </c:pt>
                <c:pt idx="12463">
                  <c:v>1.2463</c:v>
                </c:pt>
                <c:pt idx="12464">
                  <c:v>1.2464</c:v>
                </c:pt>
                <c:pt idx="12465">
                  <c:v>1.2465000000000002</c:v>
                </c:pt>
                <c:pt idx="12466">
                  <c:v>1.2465999999999999</c:v>
                </c:pt>
                <c:pt idx="12467">
                  <c:v>1.2466999999999999</c:v>
                </c:pt>
                <c:pt idx="12468">
                  <c:v>1.2468000000000001</c:v>
                </c:pt>
                <c:pt idx="12469">
                  <c:v>1.2468999999999999</c:v>
                </c:pt>
                <c:pt idx="12470">
                  <c:v>1.2470000000000001</c:v>
                </c:pt>
                <c:pt idx="12471">
                  <c:v>1.2470999999999999</c:v>
                </c:pt>
                <c:pt idx="12472">
                  <c:v>1.2472000000000001</c:v>
                </c:pt>
                <c:pt idx="12473">
                  <c:v>1.2473000000000001</c:v>
                </c:pt>
                <c:pt idx="12474">
                  <c:v>1.2473999999999998</c:v>
                </c:pt>
                <c:pt idx="12475">
                  <c:v>1.2475000000000001</c:v>
                </c:pt>
                <c:pt idx="12476">
                  <c:v>1.2476</c:v>
                </c:pt>
                <c:pt idx="12477">
                  <c:v>1.2477</c:v>
                </c:pt>
                <c:pt idx="12478">
                  <c:v>1.2478</c:v>
                </c:pt>
                <c:pt idx="12479">
                  <c:v>1.2479</c:v>
                </c:pt>
                <c:pt idx="12480">
                  <c:v>1.248</c:v>
                </c:pt>
                <c:pt idx="12481">
                  <c:v>1.2481</c:v>
                </c:pt>
                <c:pt idx="12482">
                  <c:v>1.2482</c:v>
                </c:pt>
                <c:pt idx="12483">
                  <c:v>1.2483</c:v>
                </c:pt>
                <c:pt idx="12484">
                  <c:v>1.2484</c:v>
                </c:pt>
                <c:pt idx="12485">
                  <c:v>1.2484999999999999</c:v>
                </c:pt>
                <c:pt idx="12486">
                  <c:v>1.2485999999999999</c:v>
                </c:pt>
                <c:pt idx="12487">
                  <c:v>1.2487000000000001</c:v>
                </c:pt>
                <c:pt idx="12488">
                  <c:v>1.2487999999999999</c:v>
                </c:pt>
                <c:pt idx="12489">
                  <c:v>1.2488999999999999</c:v>
                </c:pt>
                <c:pt idx="12490">
                  <c:v>1.2490000000000001</c:v>
                </c:pt>
                <c:pt idx="12491">
                  <c:v>1.2490999999999999</c:v>
                </c:pt>
                <c:pt idx="12492">
                  <c:v>1.2492000000000001</c:v>
                </c:pt>
                <c:pt idx="12493">
                  <c:v>1.2493000000000001</c:v>
                </c:pt>
                <c:pt idx="12494">
                  <c:v>1.2494000000000001</c:v>
                </c:pt>
                <c:pt idx="12495">
                  <c:v>1.2495000000000001</c:v>
                </c:pt>
                <c:pt idx="12496">
                  <c:v>1.2496</c:v>
                </c:pt>
                <c:pt idx="12497">
                  <c:v>1.2497</c:v>
                </c:pt>
                <c:pt idx="12498">
                  <c:v>1.2498</c:v>
                </c:pt>
                <c:pt idx="12499">
                  <c:v>1.2499</c:v>
                </c:pt>
                <c:pt idx="12500">
                  <c:v>1.25</c:v>
                </c:pt>
                <c:pt idx="12501">
                  <c:v>1.2501</c:v>
                </c:pt>
                <c:pt idx="12502">
                  <c:v>1.2502</c:v>
                </c:pt>
                <c:pt idx="12503">
                  <c:v>1.2503</c:v>
                </c:pt>
                <c:pt idx="12504">
                  <c:v>1.2504</c:v>
                </c:pt>
                <c:pt idx="12505">
                  <c:v>1.2504999999999999</c:v>
                </c:pt>
                <c:pt idx="12506">
                  <c:v>1.2505999999999999</c:v>
                </c:pt>
                <c:pt idx="12507">
                  <c:v>1.2506999999999999</c:v>
                </c:pt>
                <c:pt idx="12508">
                  <c:v>1.2507999999999999</c:v>
                </c:pt>
                <c:pt idx="12509">
                  <c:v>1.2509000000000001</c:v>
                </c:pt>
                <c:pt idx="12510">
                  <c:v>1.2509999999999999</c:v>
                </c:pt>
                <c:pt idx="12511">
                  <c:v>1.2511000000000001</c:v>
                </c:pt>
                <c:pt idx="12512">
                  <c:v>1.2512000000000001</c:v>
                </c:pt>
                <c:pt idx="12513">
                  <c:v>1.2512999999999999</c:v>
                </c:pt>
                <c:pt idx="12514">
                  <c:v>1.2514000000000001</c:v>
                </c:pt>
                <c:pt idx="12515">
                  <c:v>1.2515000000000001</c:v>
                </c:pt>
                <c:pt idx="12516">
                  <c:v>1.2516</c:v>
                </c:pt>
                <c:pt idx="12517">
                  <c:v>1.2517</c:v>
                </c:pt>
                <c:pt idx="12518">
                  <c:v>1.2518</c:v>
                </c:pt>
                <c:pt idx="12519">
                  <c:v>1.2519</c:v>
                </c:pt>
                <c:pt idx="12520">
                  <c:v>1.252</c:v>
                </c:pt>
                <c:pt idx="12521">
                  <c:v>1.2521</c:v>
                </c:pt>
                <c:pt idx="12522">
                  <c:v>1.2522</c:v>
                </c:pt>
                <c:pt idx="12523">
                  <c:v>1.2523</c:v>
                </c:pt>
                <c:pt idx="12524">
                  <c:v>1.2524</c:v>
                </c:pt>
                <c:pt idx="12525">
                  <c:v>1.2524999999999999</c:v>
                </c:pt>
                <c:pt idx="12526">
                  <c:v>1.2526000000000002</c:v>
                </c:pt>
                <c:pt idx="12527">
                  <c:v>1.2526999999999999</c:v>
                </c:pt>
                <c:pt idx="12528">
                  <c:v>1.2527999999999999</c:v>
                </c:pt>
                <c:pt idx="12529">
                  <c:v>1.2529000000000001</c:v>
                </c:pt>
                <c:pt idx="12530">
                  <c:v>1.2529999999999999</c:v>
                </c:pt>
                <c:pt idx="12531">
                  <c:v>1.2531000000000001</c:v>
                </c:pt>
                <c:pt idx="12532">
                  <c:v>1.2531999999999999</c:v>
                </c:pt>
                <c:pt idx="12533">
                  <c:v>1.2533000000000001</c:v>
                </c:pt>
                <c:pt idx="12534">
                  <c:v>1.2534000000000001</c:v>
                </c:pt>
                <c:pt idx="12535">
                  <c:v>1.2534999999999998</c:v>
                </c:pt>
                <c:pt idx="12536">
                  <c:v>1.2536</c:v>
                </c:pt>
                <c:pt idx="12537">
                  <c:v>1.2537</c:v>
                </c:pt>
                <c:pt idx="12538">
                  <c:v>1.2538</c:v>
                </c:pt>
                <c:pt idx="12539">
                  <c:v>1.2539</c:v>
                </c:pt>
                <c:pt idx="12540">
                  <c:v>1.254</c:v>
                </c:pt>
                <c:pt idx="12541">
                  <c:v>1.2541</c:v>
                </c:pt>
                <c:pt idx="12542">
                  <c:v>1.2542</c:v>
                </c:pt>
                <c:pt idx="12543">
                  <c:v>1.2543</c:v>
                </c:pt>
                <c:pt idx="12544">
                  <c:v>1.2544</c:v>
                </c:pt>
                <c:pt idx="12545">
                  <c:v>1.2544999999999999</c:v>
                </c:pt>
                <c:pt idx="12546">
                  <c:v>1.2545999999999999</c:v>
                </c:pt>
                <c:pt idx="12547">
                  <c:v>1.2546999999999999</c:v>
                </c:pt>
                <c:pt idx="12548">
                  <c:v>1.2548000000000001</c:v>
                </c:pt>
                <c:pt idx="12549">
                  <c:v>1.2548999999999999</c:v>
                </c:pt>
                <c:pt idx="12550">
                  <c:v>1.2549999999999999</c:v>
                </c:pt>
                <c:pt idx="12551">
                  <c:v>1.2551000000000001</c:v>
                </c:pt>
                <c:pt idx="12552">
                  <c:v>1.2551999999999999</c:v>
                </c:pt>
                <c:pt idx="12553">
                  <c:v>1.2553000000000001</c:v>
                </c:pt>
                <c:pt idx="12554">
                  <c:v>1.2554000000000001</c:v>
                </c:pt>
                <c:pt idx="12555">
                  <c:v>1.2555000000000001</c:v>
                </c:pt>
                <c:pt idx="12556">
                  <c:v>1.2556</c:v>
                </c:pt>
                <c:pt idx="12557">
                  <c:v>1.2557</c:v>
                </c:pt>
                <c:pt idx="12558">
                  <c:v>1.2558</c:v>
                </c:pt>
                <c:pt idx="12559">
                  <c:v>1.2559</c:v>
                </c:pt>
                <c:pt idx="12560">
                  <c:v>1.256</c:v>
                </c:pt>
                <c:pt idx="12561">
                  <c:v>1.2561</c:v>
                </c:pt>
                <c:pt idx="12562">
                  <c:v>1.2562</c:v>
                </c:pt>
                <c:pt idx="12563">
                  <c:v>1.2563</c:v>
                </c:pt>
                <c:pt idx="12564">
                  <c:v>1.2564</c:v>
                </c:pt>
                <c:pt idx="12565">
                  <c:v>1.2565</c:v>
                </c:pt>
                <c:pt idx="12566">
                  <c:v>1.2565999999999999</c:v>
                </c:pt>
                <c:pt idx="12567">
                  <c:v>1.2566999999999999</c:v>
                </c:pt>
                <c:pt idx="12568">
                  <c:v>1.2568000000000001</c:v>
                </c:pt>
                <c:pt idx="12569">
                  <c:v>1.2568999999999999</c:v>
                </c:pt>
                <c:pt idx="12570">
                  <c:v>1.2570000000000001</c:v>
                </c:pt>
                <c:pt idx="12571">
                  <c:v>1.2570999999999999</c:v>
                </c:pt>
                <c:pt idx="12572">
                  <c:v>1.2572000000000001</c:v>
                </c:pt>
                <c:pt idx="12573">
                  <c:v>1.2573000000000001</c:v>
                </c:pt>
                <c:pt idx="12574">
                  <c:v>1.2573999999999999</c:v>
                </c:pt>
                <c:pt idx="12575">
                  <c:v>1.2575000000000001</c:v>
                </c:pt>
                <c:pt idx="12576">
                  <c:v>1.2576000000000001</c:v>
                </c:pt>
                <c:pt idx="12577">
                  <c:v>1.2577</c:v>
                </c:pt>
                <c:pt idx="12578">
                  <c:v>1.2578</c:v>
                </c:pt>
                <c:pt idx="12579">
                  <c:v>1.2579</c:v>
                </c:pt>
                <c:pt idx="12580">
                  <c:v>1.258</c:v>
                </c:pt>
                <c:pt idx="12581">
                  <c:v>1.2581</c:v>
                </c:pt>
                <c:pt idx="12582">
                  <c:v>1.2582</c:v>
                </c:pt>
                <c:pt idx="12583">
                  <c:v>1.2583</c:v>
                </c:pt>
                <c:pt idx="12584">
                  <c:v>1.2584</c:v>
                </c:pt>
                <c:pt idx="12585">
                  <c:v>1.2585</c:v>
                </c:pt>
                <c:pt idx="12586">
                  <c:v>1.2585999999999999</c:v>
                </c:pt>
                <c:pt idx="12587">
                  <c:v>1.2587000000000002</c:v>
                </c:pt>
                <c:pt idx="12588">
                  <c:v>1.2587999999999999</c:v>
                </c:pt>
                <c:pt idx="12589">
                  <c:v>1.2588999999999999</c:v>
                </c:pt>
                <c:pt idx="12590">
                  <c:v>1.2590000000000001</c:v>
                </c:pt>
                <c:pt idx="12591">
                  <c:v>1.2590999999999999</c:v>
                </c:pt>
                <c:pt idx="12592">
                  <c:v>1.2592000000000001</c:v>
                </c:pt>
                <c:pt idx="12593">
                  <c:v>1.2593000000000001</c:v>
                </c:pt>
                <c:pt idx="12594">
                  <c:v>1.2594000000000001</c:v>
                </c:pt>
                <c:pt idx="12595">
                  <c:v>1.2595000000000001</c:v>
                </c:pt>
                <c:pt idx="12596">
                  <c:v>1.2595999999999998</c:v>
                </c:pt>
                <c:pt idx="12597">
                  <c:v>1.2597</c:v>
                </c:pt>
                <c:pt idx="12598">
                  <c:v>1.2598</c:v>
                </c:pt>
                <c:pt idx="12599">
                  <c:v>1.2599</c:v>
                </c:pt>
                <c:pt idx="12600">
                  <c:v>1.26</c:v>
                </c:pt>
                <c:pt idx="12601">
                  <c:v>1.2601</c:v>
                </c:pt>
                <c:pt idx="12602">
                  <c:v>1.2602</c:v>
                </c:pt>
                <c:pt idx="12603">
                  <c:v>1.2603</c:v>
                </c:pt>
                <c:pt idx="12604">
                  <c:v>1.2604</c:v>
                </c:pt>
                <c:pt idx="12605">
                  <c:v>1.2605</c:v>
                </c:pt>
                <c:pt idx="12606">
                  <c:v>1.2605999999999999</c:v>
                </c:pt>
                <c:pt idx="12607">
                  <c:v>1.2606999999999999</c:v>
                </c:pt>
                <c:pt idx="12608">
                  <c:v>1.2607999999999999</c:v>
                </c:pt>
                <c:pt idx="12609">
                  <c:v>1.2609000000000001</c:v>
                </c:pt>
                <c:pt idx="12610">
                  <c:v>1.2609999999999999</c:v>
                </c:pt>
                <c:pt idx="12611">
                  <c:v>1.2610999999999999</c:v>
                </c:pt>
                <c:pt idx="12612">
                  <c:v>1.2612000000000001</c:v>
                </c:pt>
                <c:pt idx="12613">
                  <c:v>1.2612999999999999</c:v>
                </c:pt>
                <c:pt idx="12614">
                  <c:v>1.2614000000000001</c:v>
                </c:pt>
                <c:pt idx="12615">
                  <c:v>1.2615000000000001</c:v>
                </c:pt>
                <c:pt idx="12616">
                  <c:v>1.2616000000000001</c:v>
                </c:pt>
                <c:pt idx="12617">
                  <c:v>1.2617</c:v>
                </c:pt>
                <c:pt idx="12618">
                  <c:v>1.2618</c:v>
                </c:pt>
                <c:pt idx="12619">
                  <c:v>1.2619</c:v>
                </c:pt>
                <c:pt idx="12620">
                  <c:v>1.262</c:v>
                </c:pt>
                <c:pt idx="12621">
                  <c:v>1.2621</c:v>
                </c:pt>
                <c:pt idx="12622">
                  <c:v>1.2622</c:v>
                </c:pt>
                <c:pt idx="12623">
                  <c:v>1.2623</c:v>
                </c:pt>
                <c:pt idx="12624">
                  <c:v>1.2624</c:v>
                </c:pt>
                <c:pt idx="12625">
                  <c:v>1.2625</c:v>
                </c:pt>
                <c:pt idx="12626">
                  <c:v>1.2625999999999999</c:v>
                </c:pt>
                <c:pt idx="12627">
                  <c:v>1.2626999999999999</c:v>
                </c:pt>
                <c:pt idx="12628">
                  <c:v>1.2627999999999999</c:v>
                </c:pt>
                <c:pt idx="12629">
                  <c:v>1.2629000000000001</c:v>
                </c:pt>
                <c:pt idx="12630">
                  <c:v>1.2629999999999999</c:v>
                </c:pt>
                <c:pt idx="12631">
                  <c:v>1.2631000000000001</c:v>
                </c:pt>
                <c:pt idx="12632">
                  <c:v>1.2631999999999999</c:v>
                </c:pt>
                <c:pt idx="12633">
                  <c:v>1.2633000000000001</c:v>
                </c:pt>
                <c:pt idx="12634">
                  <c:v>1.2634000000000001</c:v>
                </c:pt>
                <c:pt idx="12635">
                  <c:v>1.2634999999999998</c:v>
                </c:pt>
                <c:pt idx="12636">
                  <c:v>1.2636000000000001</c:v>
                </c:pt>
                <c:pt idx="12637">
                  <c:v>1.2637</c:v>
                </c:pt>
                <c:pt idx="12638">
                  <c:v>1.2638</c:v>
                </c:pt>
                <c:pt idx="12639">
                  <c:v>1.2639</c:v>
                </c:pt>
                <c:pt idx="12640">
                  <c:v>1.264</c:v>
                </c:pt>
                <c:pt idx="12641">
                  <c:v>1.2641</c:v>
                </c:pt>
                <c:pt idx="12642">
                  <c:v>1.2642</c:v>
                </c:pt>
                <c:pt idx="12643">
                  <c:v>1.2643</c:v>
                </c:pt>
                <c:pt idx="12644">
                  <c:v>1.2644</c:v>
                </c:pt>
                <c:pt idx="12645">
                  <c:v>1.2645</c:v>
                </c:pt>
                <c:pt idx="12646">
                  <c:v>1.2645999999999999</c:v>
                </c:pt>
                <c:pt idx="12647">
                  <c:v>1.2646999999999999</c:v>
                </c:pt>
                <c:pt idx="12648">
                  <c:v>1.2648000000000001</c:v>
                </c:pt>
                <c:pt idx="12649">
                  <c:v>1.2648999999999999</c:v>
                </c:pt>
                <c:pt idx="12650">
                  <c:v>1.2649999999999999</c:v>
                </c:pt>
                <c:pt idx="12651">
                  <c:v>1.2651000000000001</c:v>
                </c:pt>
                <c:pt idx="12652">
                  <c:v>1.2651999999999999</c:v>
                </c:pt>
                <c:pt idx="12653">
                  <c:v>1.2653000000000001</c:v>
                </c:pt>
                <c:pt idx="12654">
                  <c:v>1.2654000000000001</c:v>
                </c:pt>
                <c:pt idx="12655">
                  <c:v>1.2655000000000001</c:v>
                </c:pt>
                <c:pt idx="12656">
                  <c:v>1.2656000000000001</c:v>
                </c:pt>
                <c:pt idx="12657">
                  <c:v>1.2656999999999998</c:v>
                </c:pt>
                <c:pt idx="12658">
                  <c:v>1.2658</c:v>
                </c:pt>
                <c:pt idx="12659">
                  <c:v>1.2659</c:v>
                </c:pt>
                <c:pt idx="12660">
                  <c:v>1.266</c:v>
                </c:pt>
                <c:pt idx="12661">
                  <c:v>1.2661</c:v>
                </c:pt>
                <c:pt idx="12662">
                  <c:v>1.2662</c:v>
                </c:pt>
                <c:pt idx="12663">
                  <c:v>1.2663</c:v>
                </c:pt>
                <c:pt idx="12664">
                  <c:v>1.2664</c:v>
                </c:pt>
                <c:pt idx="12665">
                  <c:v>1.2665</c:v>
                </c:pt>
                <c:pt idx="12666">
                  <c:v>1.2665999999999999</c:v>
                </c:pt>
                <c:pt idx="12667">
                  <c:v>1.2666999999999999</c:v>
                </c:pt>
                <c:pt idx="12668">
                  <c:v>1.2668000000000001</c:v>
                </c:pt>
                <c:pt idx="12669">
                  <c:v>1.2668999999999999</c:v>
                </c:pt>
                <c:pt idx="12670">
                  <c:v>1.2670000000000001</c:v>
                </c:pt>
                <c:pt idx="12671">
                  <c:v>1.2670999999999999</c:v>
                </c:pt>
                <c:pt idx="12672">
                  <c:v>1.2671999999999999</c:v>
                </c:pt>
                <c:pt idx="12673">
                  <c:v>1.2673000000000001</c:v>
                </c:pt>
                <c:pt idx="12674">
                  <c:v>1.2673999999999999</c:v>
                </c:pt>
                <c:pt idx="12675">
                  <c:v>1.2675000000000001</c:v>
                </c:pt>
                <c:pt idx="12676">
                  <c:v>1.2676000000000001</c:v>
                </c:pt>
                <c:pt idx="12677">
                  <c:v>1.2677</c:v>
                </c:pt>
                <c:pt idx="12678">
                  <c:v>1.2678</c:v>
                </c:pt>
                <c:pt idx="12679">
                  <c:v>1.2679</c:v>
                </c:pt>
                <c:pt idx="12680">
                  <c:v>1.268</c:v>
                </c:pt>
                <c:pt idx="12681">
                  <c:v>1.2681</c:v>
                </c:pt>
                <c:pt idx="12682">
                  <c:v>1.2682</c:v>
                </c:pt>
                <c:pt idx="12683">
                  <c:v>1.2683</c:v>
                </c:pt>
                <c:pt idx="12684">
                  <c:v>1.2684</c:v>
                </c:pt>
                <c:pt idx="12685">
                  <c:v>1.2685</c:v>
                </c:pt>
                <c:pt idx="12686">
                  <c:v>1.2685999999999999</c:v>
                </c:pt>
                <c:pt idx="12687">
                  <c:v>1.2686999999999999</c:v>
                </c:pt>
                <c:pt idx="12688">
                  <c:v>1.2687999999999999</c:v>
                </c:pt>
                <c:pt idx="12689">
                  <c:v>1.2688999999999999</c:v>
                </c:pt>
                <c:pt idx="12690">
                  <c:v>1.2690000000000001</c:v>
                </c:pt>
                <c:pt idx="12691">
                  <c:v>1.2690999999999999</c:v>
                </c:pt>
                <c:pt idx="12692">
                  <c:v>1.2692000000000001</c:v>
                </c:pt>
                <c:pt idx="12693">
                  <c:v>1.2693000000000001</c:v>
                </c:pt>
                <c:pt idx="12694">
                  <c:v>1.2694000000000001</c:v>
                </c:pt>
                <c:pt idx="12695">
                  <c:v>1.2695000000000001</c:v>
                </c:pt>
                <c:pt idx="12696">
                  <c:v>1.2695999999999998</c:v>
                </c:pt>
                <c:pt idx="12697">
                  <c:v>1.2697000000000001</c:v>
                </c:pt>
                <c:pt idx="12698">
                  <c:v>1.2698</c:v>
                </c:pt>
                <c:pt idx="12699">
                  <c:v>1.2699</c:v>
                </c:pt>
                <c:pt idx="12700">
                  <c:v>1.27</c:v>
                </c:pt>
                <c:pt idx="12701">
                  <c:v>1.2701</c:v>
                </c:pt>
                <c:pt idx="12702">
                  <c:v>1.2702</c:v>
                </c:pt>
                <c:pt idx="12703">
                  <c:v>1.2703</c:v>
                </c:pt>
                <c:pt idx="12704">
                  <c:v>1.2704</c:v>
                </c:pt>
                <c:pt idx="12705">
                  <c:v>1.2705</c:v>
                </c:pt>
                <c:pt idx="12706">
                  <c:v>1.2706</c:v>
                </c:pt>
                <c:pt idx="12707">
                  <c:v>1.2706999999999999</c:v>
                </c:pt>
                <c:pt idx="12708">
                  <c:v>1.2707999999999999</c:v>
                </c:pt>
                <c:pt idx="12709">
                  <c:v>1.2709000000000001</c:v>
                </c:pt>
                <c:pt idx="12710">
                  <c:v>1.2709999999999999</c:v>
                </c:pt>
                <c:pt idx="12711">
                  <c:v>1.2710999999999999</c:v>
                </c:pt>
                <c:pt idx="12712">
                  <c:v>1.2712000000000001</c:v>
                </c:pt>
                <c:pt idx="12713">
                  <c:v>1.2712999999999999</c:v>
                </c:pt>
                <c:pt idx="12714">
                  <c:v>1.2714000000000001</c:v>
                </c:pt>
                <c:pt idx="12715">
                  <c:v>1.2715000000000001</c:v>
                </c:pt>
                <c:pt idx="12716">
                  <c:v>1.2716000000000001</c:v>
                </c:pt>
                <c:pt idx="12717">
                  <c:v>1.2717000000000001</c:v>
                </c:pt>
                <c:pt idx="12718">
                  <c:v>1.2718</c:v>
                </c:pt>
                <c:pt idx="12719">
                  <c:v>1.2719</c:v>
                </c:pt>
                <c:pt idx="12720">
                  <c:v>1.272</c:v>
                </c:pt>
                <c:pt idx="12721">
                  <c:v>1.2721</c:v>
                </c:pt>
                <c:pt idx="12722">
                  <c:v>1.2722</c:v>
                </c:pt>
                <c:pt idx="12723">
                  <c:v>1.2723</c:v>
                </c:pt>
                <c:pt idx="12724">
                  <c:v>1.2724</c:v>
                </c:pt>
                <c:pt idx="12725">
                  <c:v>1.2725</c:v>
                </c:pt>
                <c:pt idx="12726">
                  <c:v>1.2726</c:v>
                </c:pt>
                <c:pt idx="12727">
                  <c:v>1.2726999999999999</c:v>
                </c:pt>
                <c:pt idx="12728">
                  <c:v>1.2727999999999999</c:v>
                </c:pt>
                <c:pt idx="12729">
                  <c:v>1.2729000000000001</c:v>
                </c:pt>
                <c:pt idx="12730">
                  <c:v>1.2729999999999999</c:v>
                </c:pt>
                <c:pt idx="12731">
                  <c:v>1.2731000000000001</c:v>
                </c:pt>
                <c:pt idx="12732">
                  <c:v>1.2731999999999999</c:v>
                </c:pt>
                <c:pt idx="12733">
                  <c:v>1.2732999999999999</c:v>
                </c:pt>
                <c:pt idx="12734">
                  <c:v>1.2734000000000001</c:v>
                </c:pt>
                <c:pt idx="12735">
                  <c:v>1.2734999999999999</c:v>
                </c:pt>
                <c:pt idx="12736">
                  <c:v>1.2736000000000001</c:v>
                </c:pt>
                <c:pt idx="12737">
                  <c:v>1.2737000000000001</c:v>
                </c:pt>
                <c:pt idx="12738">
                  <c:v>1.2738</c:v>
                </c:pt>
                <c:pt idx="12739">
                  <c:v>1.2739</c:v>
                </c:pt>
                <c:pt idx="12740">
                  <c:v>1.274</c:v>
                </c:pt>
                <c:pt idx="12741">
                  <c:v>1.2741</c:v>
                </c:pt>
                <c:pt idx="12742">
                  <c:v>1.2742</c:v>
                </c:pt>
                <c:pt idx="12743">
                  <c:v>1.2743</c:v>
                </c:pt>
                <c:pt idx="12744">
                  <c:v>1.2744</c:v>
                </c:pt>
                <c:pt idx="12745">
                  <c:v>1.2745</c:v>
                </c:pt>
                <c:pt idx="12746">
                  <c:v>1.2746</c:v>
                </c:pt>
                <c:pt idx="12747">
                  <c:v>1.2746999999999999</c:v>
                </c:pt>
                <c:pt idx="12748">
                  <c:v>1.2747999999999999</c:v>
                </c:pt>
                <c:pt idx="12749">
                  <c:v>1.2748999999999999</c:v>
                </c:pt>
                <c:pt idx="12750">
                  <c:v>1.2749999999999999</c:v>
                </c:pt>
                <c:pt idx="12751">
                  <c:v>1.2751000000000001</c:v>
                </c:pt>
                <c:pt idx="12752">
                  <c:v>1.2751999999999999</c:v>
                </c:pt>
                <c:pt idx="12753">
                  <c:v>1.2753000000000001</c:v>
                </c:pt>
                <c:pt idx="12754">
                  <c:v>1.2754000000000001</c:v>
                </c:pt>
                <c:pt idx="12755">
                  <c:v>1.2755000000000001</c:v>
                </c:pt>
                <c:pt idx="12756">
                  <c:v>1.2756000000000001</c:v>
                </c:pt>
                <c:pt idx="12757">
                  <c:v>1.2756999999999998</c:v>
                </c:pt>
                <c:pt idx="12758">
                  <c:v>1.2758</c:v>
                </c:pt>
                <c:pt idx="12759">
                  <c:v>1.2759</c:v>
                </c:pt>
                <c:pt idx="12760">
                  <c:v>1.276</c:v>
                </c:pt>
                <c:pt idx="12761">
                  <c:v>1.2761</c:v>
                </c:pt>
                <c:pt idx="12762">
                  <c:v>1.2762</c:v>
                </c:pt>
                <c:pt idx="12763">
                  <c:v>1.2763</c:v>
                </c:pt>
                <c:pt idx="12764">
                  <c:v>1.2764</c:v>
                </c:pt>
                <c:pt idx="12765">
                  <c:v>1.2765</c:v>
                </c:pt>
                <c:pt idx="12766">
                  <c:v>1.2766</c:v>
                </c:pt>
                <c:pt idx="12767">
                  <c:v>1.2766999999999999</c:v>
                </c:pt>
                <c:pt idx="12768">
                  <c:v>1.2768000000000002</c:v>
                </c:pt>
                <c:pt idx="12769">
                  <c:v>1.2768999999999999</c:v>
                </c:pt>
                <c:pt idx="12770">
                  <c:v>1.2770000000000001</c:v>
                </c:pt>
                <c:pt idx="12771">
                  <c:v>1.2770999999999999</c:v>
                </c:pt>
                <c:pt idx="12772">
                  <c:v>1.2771999999999999</c:v>
                </c:pt>
                <c:pt idx="12773">
                  <c:v>1.2773000000000001</c:v>
                </c:pt>
                <c:pt idx="12774">
                  <c:v>1.2773999999999999</c:v>
                </c:pt>
                <c:pt idx="12775">
                  <c:v>1.2775000000000001</c:v>
                </c:pt>
                <c:pt idx="12776">
                  <c:v>1.2776000000000001</c:v>
                </c:pt>
                <c:pt idx="12777">
                  <c:v>1.2777000000000001</c:v>
                </c:pt>
                <c:pt idx="12778">
                  <c:v>1.2778</c:v>
                </c:pt>
                <c:pt idx="12779">
                  <c:v>1.2779</c:v>
                </c:pt>
                <c:pt idx="12780">
                  <c:v>1.278</c:v>
                </c:pt>
                <c:pt idx="12781">
                  <c:v>1.2781</c:v>
                </c:pt>
                <c:pt idx="12782">
                  <c:v>1.2782</c:v>
                </c:pt>
                <c:pt idx="12783">
                  <c:v>1.2783</c:v>
                </c:pt>
                <c:pt idx="12784">
                  <c:v>1.2784</c:v>
                </c:pt>
                <c:pt idx="12785">
                  <c:v>1.2785</c:v>
                </c:pt>
                <c:pt idx="12786">
                  <c:v>1.2786</c:v>
                </c:pt>
                <c:pt idx="12787">
                  <c:v>1.2786999999999999</c:v>
                </c:pt>
                <c:pt idx="12788">
                  <c:v>1.2787999999999999</c:v>
                </c:pt>
                <c:pt idx="12789">
                  <c:v>1.2788999999999999</c:v>
                </c:pt>
                <c:pt idx="12790">
                  <c:v>1.2790000000000001</c:v>
                </c:pt>
                <c:pt idx="12791">
                  <c:v>1.2790999999999999</c:v>
                </c:pt>
                <c:pt idx="12792">
                  <c:v>1.2792000000000001</c:v>
                </c:pt>
                <c:pt idx="12793">
                  <c:v>1.2793000000000001</c:v>
                </c:pt>
                <c:pt idx="12794">
                  <c:v>1.2793999999999999</c:v>
                </c:pt>
                <c:pt idx="12795">
                  <c:v>1.2795000000000001</c:v>
                </c:pt>
                <c:pt idx="12796">
                  <c:v>1.2795999999999998</c:v>
                </c:pt>
                <c:pt idx="12797">
                  <c:v>1.2797000000000001</c:v>
                </c:pt>
                <c:pt idx="12798">
                  <c:v>1.2798</c:v>
                </c:pt>
                <c:pt idx="12799">
                  <c:v>1.2799</c:v>
                </c:pt>
                <c:pt idx="12800">
                  <c:v>1.28</c:v>
                </c:pt>
                <c:pt idx="12801">
                  <c:v>1.2801</c:v>
                </c:pt>
                <c:pt idx="12802">
                  <c:v>1.2802</c:v>
                </c:pt>
                <c:pt idx="12803">
                  <c:v>1.2803</c:v>
                </c:pt>
                <c:pt idx="12804">
                  <c:v>1.2804</c:v>
                </c:pt>
                <c:pt idx="12805">
                  <c:v>1.2805000000000002</c:v>
                </c:pt>
                <c:pt idx="12806">
                  <c:v>1.2806</c:v>
                </c:pt>
                <c:pt idx="12807">
                  <c:v>1.2806999999999999</c:v>
                </c:pt>
                <c:pt idx="12808">
                  <c:v>1.2808000000000002</c:v>
                </c:pt>
                <c:pt idx="12809">
                  <c:v>1.2808999999999999</c:v>
                </c:pt>
                <c:pt idx="12810">
                  <c:v>1.2809999999999999</c:v>
                </c:pt>
                <c:pt idx="12811">
                  <c:v>1.2811000000000001</c:v>
                </c:pt>
                <c:pt idx="12812">
                  <c:v>1.2812000000000001</c:v>
                </c:pt>
                <c:pt idx="12813">
                  <c:v>1.2812999999999999</c:v>
                </c:pt>
                <c:pt idx="12814">
                  <c:v>1.2813999999999999</c:v>
                </c:pt>
                <c:pt idx="12815">
                  <c:v>1.2815000000000001</c:v>
                </c:pt>
                <c:pt idx="12816">
                  <c:v>1.2816000000000001</c:v>
                </c:pt>
                <c:pt idx="12817">
                  <c:v>1.2816999999999998</c:v>
                </c:pt>
                <c:pt idx="12818">
                  <c:v>1.2818000000000001</c:v>
                </c:pt>
                <c:pt idx="12819">
                  <c:v>1.2819</c:v>
                </c:pt>
                <c:pt idx="12820">
                  <c:v>1.2819999999999998</c:v>
                </c:pt>
                <c:pt idx="12821">
                  <c:v>1.2821</c:v>
                </c:pt>
                <c:pt idx="12822">
                  <c:v>1.2822</c:v>
                </c:pt>
                <c:pt idx="12823">
                  <c:v>1.2823</c:v>
                </c:pt>
                <c:pt idx="12824">
                  <c:v>1.2824</c:v>
                </c:pt>
                <c:pt idx="12825">
                  <c:v>1.2825</c:v>
                </c:pt>
                <c:pt idx="12826">
                  <c:v>1.2826</c:v>
                </c:pt>
                <c:pt idx="12827">
                  <c:v>1.2827000000000002</c:v>
                </c:pt>
                <c:pt idx="12828">
                  <c:v>1.2827999999999999</c:v>
                </c:pt>
                <c:pt idx="12829">
                  <c:v>1.2828999999999999</c:v>
                </c:pt>
                <c:pt idx="12830">
                  <c:v>1.2830000000000001</c:v>
                </c:pt>
                <c:pt idx="12831">
                  <c:v>1.2831000000000001</c:v>
                </c:pt>
                <c:pt idx="12832">
                  <c:v>1.2831999999999999</c:v>
                </c:pt>
                <c:pt idx="12833">
                  <c:v>1.2833000000000001</c:v>
                </c:pt>
                <c:pt idx="12834">
                  <c:v>1.2834000000000001</c:v>
                </c:pt>
                <c:pt idx="12835">
                  <c:v>1.2834999999999999</c:v>
                </c:pt>
                <c:pt idx="12836">
                  <c:v>1.2836000000000001</c:v>
                </c:pt>
                <c:pt idx="12837">
                  <c:v>1.2837000000000001</c:v>
                </c:pt>
                <c:pt idx="12838">
                  <c:v>1.2838000000000001</c:v>
                </c:pt>
                <c:pt idx="12839">
                  <c:v>1.2838999999999998</c:v>
                </c:pt>
                <c:pt idx="12840">
                  <c:v>1.284</c:v>
                </c:pt>
                <c:pt idx="12841">
                  <c:v>1.2841</c:v>
                </c:pt>
                <c:pt idx="12842">
                  <c:v>1.2841999999999998</c:v>
                </c:pt>
                <c:pt idx="12843">
                  <c:v>1.2843</c:v>
                </c:pt>
                <c:pt idx="12844">
                  <c:v>1.2844</c:v>
                </c:pt>
                <c:pt idx="12845">
                  <c:v>1.2845</c:v>
                </c:pt>
                <c:pt idx="12846">
                  <c:v>1.2846000000000002</c:v>
                </c:pt>
                <c:pt idx="12847">
                  <c:v>1.2847</c:v>
                </c:pt>
                <c:pt idx="12848">
                  <c:v>1.2847999999999999</c:v>
                </c:pt>
                <c:pt idx="12849">
                  <c:v>1.2849000000000002</c:v>
                </c:pt>
                <c:pt idx="12850">
                  <c:v>1.2849999999999999</c:v>
                </c:pt>
                <c:pt idx="12851">
                  <c:v>1.2850999999999999</c:v>
                </c:pt>
                <c:pt idx="12852">
                  <c:v>1.2852000000000001</c:v>
                </c:pt>
                <c:pt idx="12853">
                  <c:v>1.2853000000000001</c:v>
                </c:pt>
                <c:pt idx="12854">
                  <c:v>1.2853999999999999</c:v>
                </c:pt>
                <c:pt idx="12855">
                  <c:v>1.2855000000000001</c:v>
                </c:pt>
                <c:pt idx="12856">
                  <c:v>1.2856000000000001</c:v>
                </c:pt>
                <c:pt idx="12857">
                  <c:v>1.2856999999999998</c:v>
                </c:pt>
                <c:pt idx="12858">
                  <c:v>1.2858000000000001</c:v>
                </c:pt>
                <c:pt idx="12859">
                  <c:v>1.2859</c:v>
                </c:pt>
                <c:pt idx="12860">
                  <c:v>1.286</c:v>
                </c:pt>
                <c:pt idx="12861">
                  <c:v>1.2861000000000002</c:v>
                </c:pt>
                <c:pt idx="12862">
                  <c:v>1.2862</c:v>
                </c:pt>
                <c:pt idx="12863">
                  <c:v>1.2863</c:v>
                </c:pt>
                <c:pt idx="12864">
                  <c:v>1.2863999999999998</c:v>
                </c:pt>
                <c:pt idx="12865">
                  <c:v>1.2865</c:v>
                </c:pt>
                <c:pt idx="12866">
                  <c:v>1.2866</c:v>
                </c:pt>
                <c:pt idx="12867">
                  <c:v>1.2867</c:v>
                </c:pt>
                <c:pt idx="12868">
                  <c:v>1.2868000000000002</c:v>
                </c:pt>
                <c:pt idx="12869">
                  <c:v>1.2868999999999999</c:v>
                </c:pt>
                <c:pt idx="12870">
                  <c:v>1.2869999999999999</c:v>
                </c:pt>
                <c:pt idx="12871">
                  <c:v>1.2871000000000001</c:v>
                </c:pt>
                <c:pt idx="12872">
                  <c:v>1.2871999999999999</c:v>
                </c:pt>
                <c:pt idx="12873">
                  <c:v>1.2872999999999999</c:v>
                </c:pt>
                <c:pt idx="12874">
                  <c:v>1.2874000000000001</c:v>
                </c:pt>
                <c:pt idx="12875">
                  <c:v>1.2875000000000001</c:v>
                </c:pt>
                <c:pt idx="12876">
                  <c:v>1.2875999999999999</c:v>
                </c:pt>
                <c:pt idx="12877">
                  <c:v>1.2877000000000001</c:v>
                </c:pt>
                <c:pt idx="12878">
                  <c:v>1.2878000000000001</c:v>
                </c:pt>
                <c:pt idx="12879">
                  <c:v>1.2878999999999998</c:v>
                </c:pt>
                <c:pt idx="12880">
                  <c:v>1.288</c:v>
                </c:pt>
                <c:pt idx="12881">
                  <c:v>1.2881</c:v>
                </c:pt>
                <c:pt idx="12882">
                  <c:v>1.2882</c:v>
                </c:pt>
                <c:pt idx="12883">
                  <c:v>1.2883000000000002</c:v>
                </c:pt>
                <c:pt idx="12884">
                  <c:v>1.2884</c:v>
                </c:pt>
                <c:pt idx="12885">
                  <c:v>1.2885</c:v>
                </c:pt>
                <c:pt idx="12886">
                  <c:v>1.2886000000000002</c:v>
                </c:pt>
                <c:pt idx="12887">
                  <c:v>1.2887</c:v>
                </c:pt>
                <c:pt idx="12888">
                  <c:v>1.2887999999999999</c:v>
                </c:pt>
                <c:pt idx="12889">
                  <c:v>1.2888999999999999</c:v>
                </c:pt>
                <c:pt idx="12890">
                  <c:v>1.2890000000000001</c:v>
                </c:pt>
                <c:pt idx="12891">
                  <c:v>1.2890999999999999</c:v>
                </c:pt>
                <c:pt idx="12892">
                  <c:v>1.2891999999999999</c:v>
                </c:pt>
                <c:pt idx="12893">
                  <c:v>1.2893000000000001</c:v>
                </c:pt>
                <c:pt idx="12894">
                  <c:v>1.2893999999999999</c:v>
                </c:pt>
                <c:pt idx="12895">
                  <c:v>1.2894999999999999</c:v>
                </c:pt>
                <c:pt idx="12896">
                  <c:v>1.2896000000000001</c:v>
                </c:pt>
                <c:pt idx="12897">
                  <c:v>1.2897000000000001</c:v>
                </c:pt>
                <c:pt idx="12898">
                  <c:v>1.2897999999999998</c:v>
                </c:pt>
                <c:pt idx="12899">
                  <c:v>1.2899</c:v>
                </c:pt>
                <c:pt idx="12900">
                  <c:v>1.29</c:v>
                </c:pt>
                <c:pt idx="12901">
                  <c:v>1.2900999999999998</c:v>
                </c:pt>
                <c:pt idx="12902">
                  <c:v>1.2902</c:v>
                </c:pt>
                <c:pt idx="12903">
                  <c:v>1.2903</c:v>
                </c:pt>
                <c:pt idx="12904">
                  <c:v>1.2904</c:v>
                </c:pt>
                <c:pt idx="12905">
                  <c:v>1.2905000000000002</c:v>
                </c:pt>
                <c:pt idx="12906">
                  <c:v>1.2906</c:v>
                </c:pt>
                <c:pt idx="12907">
                  <c:v>1.2907</c:v>
                </c:pt>
                <c:pt idx="12908">
                  <c:v>1.2908000000000002</c:v>
                </c:pt>
                <c:pt idx="12909">
                  <c:v>1.2908999999999999</c:v>
                </c:pt>
                <c:pt idx="12910">
                  <c:v>1.2909999999999999</c:v>
                </c:pt>
                <c:pt idx="12911">
                  <c:v>1.2911000000000001</c:v>
                </c:pt>
                <c:pt idx="12912">
                  <c:v>1.2912000000000001</c:v>
                </c:pt>
                <c:pt idx="12913">
                  <c:v>1.2912999999999999</c:v>
                </c:pt>
                <c:pt idx="12914">
                  <c:v>1.2913999999999999</c:v>
                </c:pt>
                <c:pt idx="12915">
                  <c:v>1.2915000000000001</c:v>
                </c:pt>
                <c:pt idx="12916">
                  <c:v>1.2915999999999999</c:v>
                </c:pt>
                <c:pt idx="12917">
                  <c:v>1.2916999999999998</c:v>
                </c:pt>
                <c:pt idx="12918">
                  <c:v>1.2918000000000001</c:v>
                </c:pt>
                <c:pt idx="12919">
                  <c:v>1.2919</c:v>
                </c:pt>
                <c:pt idx="12920">
                  <c:v>1.2919999999999998</c:v>
                </c:pt>
                <c:pt idx="12921">
                  <c:v>1.2921</c:v>
                </c:pt>
                <c:pt idx="12922">
                  <c:v>1.2922</c:v>
                </c:pt>
                <c:pt idx="12923">
                  <c:v>1.2923</c:v>
                </c:pt>
                <c:pt idx="12924">
                  <c:v>1.2924</c:v>
                </c:pt>
                <c:pt idx="12925">
                  <c:v>1.2925</c:v>
                </c:pt>
                <c:pt idx="12926">
                  <c:v>1.2926</c:v>
                </c:pt>
                <c:pt idx="12927">
                  <c:v>1.2927000000000002</c:v>
                </c:pt>
                <c:pt idx="12928">
                  <c:v>1.2927999999999999</c:v>
                </c:pt>
                <c:pt idx="12929">
                  <c:v>1.2928999999999999</c:v>
                </c:pt>
                <c:pt idx="12930">
                  <c:v>1.2930000000000001</c:v>
                </c:pt>
                <c:pt idx="12931">
                  <c:v>1.2930999999999999</c:v>
                </c:pt>
                <c:pt idx="12932">
                  <c:v>1.2931999999999999</c:v>
                </c:pt>
                <c:pt idx="12933">
                  <c:v>1.2933000000000001</c:v>
                </c:pt>
                <c:pt idx="12934">
                  <c:v>1.2934000000000001</c:v>
                </c:pt>
                <c:pt idx="12935">
                  <c:v>1.2934999999999999</c:v>
                </c:pt>
                <c:pt idx="12936">
                  <c:v>1.2936000000000001</c:v>
                </c:pt>
                <c:pt idx="12937">
                  <c:v>1.2937000000000001</c:v>
                </c:pt>
                <c:pt idx="12938">
                  <c:v>1.2938000000000001</c:v>
                </c:pt>
                <c:pt idx="12939">
                  <c:v>1.2938999999999998</c:v>
                </c:pt>
                <c:pt idx="12940">
                  <c:v>1.294</c:v>
                </c:pt>
                <c:pt idx="12941">
                  <c:v>1.2941</c:v>
                </c:pt>
                <c:pt idx="12942">
                  <c:v>1.2941999999999998</c:v>
                </c:pt>
                <c:pt idx="12943">
                  <c:v>1.2943</c:v>
                </c:pt>
                <c:pt idx="12944">
                  <c:v>1.2944</c:v>
                </c:pt>
                <c:pt idx="12945">
                  <c:v>1.2945</c:v>
                </c:pt>
                <c:pt idx="12946">
                  <c:v>1.2946</c:v>
                </c:pt>
                <c:pt idx="12947">
                  <c:v>1.2947</c:v>
                </c:pt>
                <c:pt idx="12948">
                  <c:v>1.2948</c:v>
                </c:pt>
                <c:pt idx="12949">
                  <c:v>1.2949000000000002</c:v>
                </c:pt>
                <c:pt idx="12950">
                  <c:v>1.2949999999999999</c:v>
                </c:pt>
                <c:pt idx="12951">
                  <c:v>1.2950999999999999</c:v>
                </c:pt>
                <c:pt idx="12952">
                  <c:v>1.2952000000000001</c:v>
                </c:pt>
                <c:pt idx="12953">
                  <c:v>1.2953000000000001</c:v>
                </c:pt>
                <c:pt idx="12954">
                  <c:v>1.2953999999999999</c:v>
                </c:pt>
                <c:pt idx="12955">
                  <c:v>1.2955000000000001</c:v>
                </c:pt>
                <c:pt idx="12956">
                  <c:v>1.2956000000000001</c:v>
                </c:pt>
                <c:pt idx="12957">
                  <c:v>1.2956999999999999</c:v>
                </c:pt>
                <c:pt idx="12958">
                  <c:v>1.2958000000000001</c:v>
                </c:pt>
                <c:pt idx="12959">
                  <c:v>1.2959000000000001</c:v>
                </c:pt>
                <c:pt idx="12960">
                  <c:v>1.296</c:v>
                </c:pt>
                <c:pt idx="12961">
                  <c:v>1.2961</c:v>
                </c:pt>
                <c:pt idx="12962">
                  <c:v>1.2962</c:v>
                </c:pt>
                <c:pt idx="12963">
                  <c:v>1.2963</c:v>
                </c:pt>
                <c:pt idx="12964">
                  <c:v>1.2963999999999998</c:v>
                </c:pt>
                <c:pt idx="12965">
                  <c:v>1.2965</c:v>
                </c:pt>
                <c:pt idx="12966">
                  <c:v>1.2966</c:v>
                </c:pt>
                <c:pt idx="12967">
                  <c:v>1.2967</c:v>
                </c:pt>
                <c:pt idx="12968">
                  <c:v>1.2968000000000002</c:v>
                </c:pt>
                <c:pt idx="12969">
                  <c:v>1.2968999999999999</c:v>
                </c:pt>
                <c:pt idx="12970">
                  <c:v>1.2969999999999999</c:v>
                </c:pt>
                <c:pt idx="12971">
                  <c:v>1.2971000000000001</c:v>
                </c:pt>
                <c:pt idx="12972">
                  <c:v>1.2971999999999999</c:v>
                </c:pt>
                <c:pt idx="12973">
                  <c:v>1.2972999999999999</c:v>
                </c:pt>
                <c:pt idx="12974">
                  <c:v>1.2974000000000001</c:v>
                </c:pt>
                <c:pt idx="12975">
                  <c:v>1.2975000000000001</c:v>
                </c:pt>
                <c:pt idx="12976">
                  <c:v>1.2975999999999999</c:v>
                </c:pt>
                <c:pt idx="12977">
                  <c:v>1.2977000000000001</c:v>
                </c:pt>
                <c:pt idx="12978">
                  <c:v>1.2978000000000001</c:v>
                </c:pt>
                <c:pt idx="12979">
                  <c:v>1.2978999999999998</c:v>
                </c:pt>
                <c:pt idx="12980">
                  <c:v>1.298</c:v>
                </c:pt>
                <c:pt idx="12981">
                  <c:v>1.2981</c:v>
                </c:pt>
                <c:pt idx="12982">
                  <c:v>1.2982</c:v>
                </c:pt>
                <c:pt idx="12983">
                  <c:v>1.2983000000000002</c:v>
                </c:pt>
                <c:pt idx="12984">
                  <c:v>1.2984</c:v>
                </c:pt>
                <c:pt idx="12985">
                  <c:v>1.2985</c:v>
                </c:pt>
                <c:pt idx="12986">
                  <c:v>1.2986000000000002</c:v>
                </c:pt>
                <c:pt idx="12987">
                  <c:v>1.2987</c:v>
                </c:pt>
                <c:pt idx="12988">
                  <c:v>1.2988</c:v>
                </c:pt>
                <c:pt idx="12989">
                  <c:v>1.2988999999999999</c:v>
                </c:pt>
                <c:pt idx="12990">
                  <c:v>1.2990000000000002</c:v>
                </c:pt>
                <c:pt idx="12991">
                  <c:v>1.2990999999999999</c:v>
                </c:pt>
                <c:pt idx="12992">
                  <c:v>1.2991999999999999</c:v>
                </c:pt>
                <c:pt idx="12993">
                  <c:v>1.2993000000000001</c:v>
                </c:pt>
                <c:pt idx="12994">
                  <c:v>1.2993999999999999</c:v>
                </c:pt>
                <c:pt idx="12995">
                  <c:v>1.2994999999999999</c:v>
                </c:pt>
                <c:pt idx="12996">
                  <c:v>1.2996000000000001</c:v>
                </c:pt>
                <c:pt idx="12997">
                  <c:v>1.2997000000000001</c:v>
                </c:pt>
                <c:pt idx="12998">
                  <c:v>1.2997999999999998</c:v>
                </c:pt>
                <c:pt idx="12999">
                  <c:v>1.2999000000000001</c:v>
                </c:pt>
                <c:pt idx="13000">
                  <c:v>1.3</c:v>
                </c:pt>
                <c:pt idx="13001">
                  <c:v>1.3000999999999998</c:v>
                </c:pt>
                <c:pt idx="13002">
                  <c:v>1.3002</c:v>
                </c:pt>
                <c:pt idx="13003">
                  <c:v>1.3003</c:v>
                </c:pt>
                <c:pt idx="13004">
                  <c:v>1.3004</c:v>
                </c:pt>
                <c:pt idx="13005">
                  <c:v>1.3005000000000002</c:v>
                </c:pt>
                <c:pt idx="13006">
                  <c:v>1.3006</c:v>
                </c:pt>
                <c:pt idx="13007">
                  <c:v>1.3007</c:v>
                </c:pt>
                <c:pt idx="13008">
                  <c:v>1.3008000000000002</c:v>
                </c:pt>
                <c:pt idx="13009">
                  <c:v>1.3008999999999999</c:v>
                </c:pt>
                <c:pt idx="13010">
                  <c:v>1.3009999999999999</c:v>
                </c:pt>
                <c:pt idx="13011">
                  <c:v>1.3011000000000001</c:v>
                </c:pt>
                <c:pt idx="13012">
                  <c:v>1.3012000000000001</c:v>
                </c:pt>
                <c:pt idx="13013">
                  <c:v>1.3012999999999999</c:v>
                </c:pt>
                <c:pt idx="13014">
                  <c:v>1.3013999999999999</c:v>
                </c:pt>
                <c:pt idx="13015">
                  <c:v>1.3015000000000001</c:v>
                </c:pt>
                <c:pt idx="13016">
                  <c:v>1.3015999999999999</c:v>
                </c:pt>
                <c:pt idx="13017">
                  <c:v>1.3016999999999999</c:v>
                </c:pt>
                <c:pt idx="13018">
                  <c:v>1.3018000000000001</c:v>
                </c:pt>
                <c:pt idx="13019">
                  <c:v>1.3019000000000001</c:v>
                </c:pt>
                <c:pt idx="13020">
                  <c:v>1.3019999999999998</c:v>
                </c:pt>
                <c:pt idx="13021">
                  <c:v>1.3021</c:v>
                </c:pt>
                <c:pt idx="13022">
                  <c:v>1.3022</c:v>
                </c:pt>
                <c:pt idx="13023">
                  <c:v>1.3022999999999998</c:v>
                </c:pt>
                <c:pt idx="13024">
                  <c:v>1.3024</c:v>
                </c:pt>
                <c:pt idx="13025">
                  <c:v>1.3025</c:v>
                </c:pt>
                <c:pt idx="13026">
                  <c:v>1.3026</c:v>
                </c:pt>
                <c:pt idx="13027">
                  <c:v>1.3027000000000002</c:v>
                </c:pt>
                <c:pt idx="13028">
                  <c:v>1.3028</c:v>
                </c:pt>
                <c:pt idx="13029">
                  <c:v>1.3028999999999999</c:v>
                </c:pt>
                <c:pt idx="13030">
                  <c:v>1.3030000000000002</c:v>
                </c:pt>
                <c:pt idx="13031">
                  <c:v>1.3030999999999999</c:v>
                </c:pt>
                <c:pt idx="13032">
                  <c:v>1.3031999999999999</c:v>
                </c:pt>
                <c:pt idx="13033">
                  <c:v>1.3033000000000001</c:v>
                </c:pt>
                <c:pt idx="13034">
                  <c:v>1.3034000000000001</c:v>
                </c:pt>
                <c:pt idx="13035">
                  <c:v>1.3034999999999999</c:v>
                </c:pt>
                <c:pt idx="13036">
                  <c:v>1.3036000000000001</c:v>
                </c:pt>
                <c:pt idx="13037">
                  <c:v>1.3037000000000001</c:v>
                </c:pt>
                <c:pt idx="13038">
                  <c:v>1.3037999999999998</c:v>
                </c:pt>
                <c:pt idx="13039">
                  <c:v>1.3038999999999998</c:v>
                </c:pt>
                <c:pt idx="13040">
                  <c:v>1.304</c:v>
                </c:pt>
                <c:pt idx="13041">
                  <c:v>1.3041</c:v>
                </c:pt>
                <c:pt idx="13042">
                  <c:v>1.3041999999999998</c:v>
                </c:pt>
                <c:pt idx="13043">
                  <c:v>1.3043</c:v>
                </c:pt>
                <c:pt idx="13044">
                  <c:v>1.3044</c:v>
                </c:pt>
                <c:pt idx="13045">
                  <c:v>1.3045</c:v>
                </c:pt>
                <c:pt idx="13046">
                  <c:v>1.3046</c:v>
                </c:pt>
                <c:pt idx="13047">
                  <c:v>1.3047</c:v>
                </c:pt>
                <c:pt idx="13048">
                  <c:v>1.3048</c:v>
                </c:pt>
                <c:pt idx="13049">
                  <c:v>1.3049000000000002</c:v>
                </c:pt>
                <c:pt idx="13050">
                  <c:v>1.3049999999999999</c:v>
                </c:pt>
                <c:pt idx="13051">
                  <c:v>1.3050999999999999</c:v>
                </c:pt>
                <c:pt idx="13052">
                  <c:v>1.3052000000000001</c:v>
                </c:pt>
                <c:pt idx="13053">
                  <c:v>1.3052999999999999</c:v>
                </c:pt>
                <c:pt idx="13054">
                  <c:v>1.3053999999999999</c:v>
                </c:pt>
                <c:pt idx="13055">
                  <c:v>1.3055000000000001</c:v>
                </c:pt>
                <c:pt idx="13056">
                  <c:v>1.3056000000000001</c:v>
                </c:pt>
                <c:pt idx="13057">
                  <c:v>1.3056999999999999</c:v>
                </c:pt>
                <c:pt idx="13058">
                  <c:v>1.3058000000000001</c:v>
                </c:pt>
                <c:pt idx="13059">
                  <c:v>1.3059000000000001</c:v>
                </c:pt>
                <c:pt idx="13060">
                  <c:v>1.306</c:v>
                </c:pt>
                <c:pt idx="13061">
                  <c:v>1.3061</c:v>
                </c:pt>
                <c:pt idx="13062">
                  <c:v>1.3062</c:v>
                </c:pt>
                <c:pt idx="13063">
                  <c:v>1.3063</c:v>
                </c:pt>
                <c:pt idx="13064">
                  <c:v>1.3063999999999998</c:v>
                </c:pt>
                <c:pt idx="13065">
                  <c:v>1.3065</c:v>
                </c:pt>
                <c:pt idx="13066">
                  <c:v>1.3066</c:v>
                </c:pt>
                <c:pt idx="13067">
                  <c:v>1.3067</c:v>
                </c:pt>
                <c:pt idx="13068">
                  <c:v>1.3068</c:v>
                </c:pt>
                <c:pt idx="13069">
                  <c:v>1.3069</c:v>
                </c:pt>
                <c:pt idx="13070">
                  <c:v>1.3069999999999999</c:v>
                </c:pt>
                <c:pt idx="13071">
                  <c:v>1.3071000000000002</c:v>
                </c:pt>
                <c:pt idx="13072">
                  <c:v>1.3071999999999999</c:v>
                </c:pt>
                <c:pt idx="13073">
                  <c:v>1.3072999999999999</c:v>
                </c:pt>
                <c:pt idx="13074">
                  <c:v>1.3074000000000001</c:v>
                </c:pt>
                <c:pt idx="13075">
                  <c:v>1.3075000000000001</c:v>
                </c:pt>
                <c:pt idx="13076">
                  <c:v>1.3075999999999999</c:v>
                </c:pt>
                <c:pt idx="13077">
                  <c:v>1.3077000000000001</c:v>
                </c:pt>
                <c:pt idx="13078">
                  <c:v>1.3078000000000001</c:v>
                </c:pt>
                <c:pt idx="13079">
                  <c:v>1.3078999999999998</c:v>
                </c:pt>
                <c:pt idx="13080">
                  <c:v>1.3080000000000001</c:v>
                </c:pt>
                <c:pt idx="13081">
                  <c:v>1.3081</c:v>
                </c:pt>
                <c:pt idx="13082">
                  <c:v>1.3082</c:v>
                </c:pt>
                <c:pt idx="13083">
                  <c:v>1.3083</c:v>
                </c:pt>
                <c:pt idx="13084">
                  <c:v>1.3084</c:v>
                </c:pt>
                <c:pt idx="13085">
                  <c:v>1.3085</c:v>
                </c:pt>
                <c:pt idx="13086">
                  <c:v>1.3086000000000002</c:v>
                </c:pt>
                <c:pt idx="13087">
                  <c:v>1.3087</c:v>
                </c:pt>
                <c:pt idx="13088">
                  <c:v>1.3088</c:v>
                </c:pt>
                <c:pt idx="13089">
                  <c:v>1.3089</c:v>
                </c:pt>
                <c:pt idx="13090">
                  <c:v>1.3090000000000002</c:v>
                </c:pt>
                <c:pt idx="13091">
                  <c:v>1.3090999999999999</c:v>
                </c:pt>
                <c:pt idx="13092">
                  <c:v>1.3091999999999999</c:v>
                </c:pt>
                <c:pt idx="13093">
                  <c:v>1.3093000000000001</c:v>
                </c:pt>
                <c:pt idx="13094">
                  <c:v>1.3093999999999999</c:v>
                </c:pt>
                <c:pt idx="13095">
                  <c:v>1.3094999999999999</c:v>
                </c:pt>
                <c:pt idx="13096">
                  <c:v>1.3096000000000001</c:v>
                </c:pt>
                <c:pt idx="13097">
                  <c:v>1.3097000000000001</c:v>
                </c:pt>
                <c:pt idx="13098">
                  <c:v>1.3097999999999999</c:v>
                </c:pt>
                <c:pt idx="13099">
                  <c:v>1.3099000000000001</c:v>
                </c:pt>
                <c:pt idx="13100">
                  <c:v>1.31</c:v>
                </c:pt>
                <c:pt idx="13101">
                  <c:v>1.3100999999999998</c:v>
                </c:pt>
                <c:pt idx="13102">
                  <c:v>1.3102</c:v>
                </c:pt>
                <c:pt idx="13103">
                  <c:v>1.3103</c:v>
                </c:pt>
                <c:pt idx="13104">
                  <c:v>1.3104</c:v>
                </c:pt>
                <c:pt idx="13105">
                  <c:v>1.3105000000000002</c:v>
                </c:pt>
                <c:pt idx="13106">
                  <c:v>1.3106</c:v>
                </c:pt>
                <c:pt idx="13107">
                  <c:v>1.3107</c:v>
                </c:pt>
                <c:pt idx="13108">
                  <c:v>1.3108000000000002</c:v>
                </c:pt>
                <c:pt idx="13109">
                  <c:v>1.3109</c:v>
                </c:pt>
                <c:pt idx="13110">
                  <c:v>1.3109999999999999</c:v>
                </c:pt>
                <c:pt idx="13111">
                  <c:v>1.3111000000000002</c:v>
                </c:pt>
                <c:pt idx="13112">
                  <c:v>1.3112000000000001</c:v>
                </c:pt>
                <c:pt idx="13113">
                  <c:v>1.3112999999999999</c:v>
                </c:pt>
                <c:pt idx="13114">
                  <c:v>1.3113999999999999</c:v>
                </c:pt>
                <c:pt idx="13115">
                  <c:v>1.3115000000000001</c:v>
                </c:pt>
                <c:pt idx="13116">
                  <c:v>1.3115999999999999</c:v>
                </c:pt>
                <c:pt idx="13117">
                  <c:v>1.3116999999999999</c:v>
                </c:pt>
                <c:pt idx="13118">
                  <c:v>1.3118000000000001</c:v>
                </c:pt>
                <c:pt idx="13119">
                  <c:v>1.3119000000000001</c:v>
                </c:pt>
                <c:pt idx="13120">
                  <c:v>1.3119999999999998</c:v>
                </c:pt>
                <c:pt idx="13121">
                  <c:v>1.3121</c:v>
                </c:pt>
                <c:pt idx="13122">
                  <c:v>1.3122</c:v>
                </c:pt>
                <c:pt idx="13123">
                  <c:v>1.3122999999999998</c:v>
                </c:pt>
                <c:pt idx="13124">
                  <c:v>1.3124</c:v>
                </c:pt>
                <c:pt idx="13125">
                  <c:v>1.3125</c:v>
                </c:pt>
                <c:pt idx="13126">
                  <c:v>1.3126</c:v>
                </c:pt>
                <c:pt idx="13127">
                  <c:v>1.3127000000000002</c:v>
                </c:pt>
                <c:pt idx="13128">
                  <c:v>1.3128</c:v>
                </c:pt>
                <c:pt idx="13129">
                  <c:v>1.3129</c:v>
                </c:pt>
                <c:pt idx="13130">
                  <c:v>1.3130000000000002</c:v>
                </c:pt>
                <c:pt idx="13131">
                  <c:v>1.3130999999999999</c:v>
                </c:pt>
                <c:pt idx="13132">
                  <c:v>1.3131999999999999</c:v>
                </c:pt>
                <c:pt idx="13133">
                  <c:v>1.3133000000000001</c:v>
                </c:pt>
                <c:pt idx="13134">
                  <c:v>1.3134000000000001</c:v>
                </c:pt>
                <c:pt idx="13135">
                  <c:v>1.3134999999999999</c:v>
                </c:pt>
                <c:pt idx="13136">
                  <c:v>1.3136000000000001</c:v>
                </c:pt>
                <c:pt idx="13137">
                  <c:v>1.3137000000000001</c:v>
                </c:pt>
                <c:pt idx="13138">
                  <c:v>1.3137999999999999</c:v>
                </c:pt>
                <c:pt idx="13139">
                  <c:v>1.3138999999999998</c:v>
                </c:pt>
                <c:pt idx="13140">
                  <c:v>1.3140000000000001</c:v>
                </c:pt>
                <c:pt idx="13141">
                  <c:v>1.3141</c:v>
                </c:pt>
                <c:pt idx="13142">
                  <c:v>1.3141999999999998</c:v>
                </c:pt>
                <c:pt idx="13143">
                  <c:v>1.3143</c:v>
                </c:pt>
                <c:pt idx="13144">
                  <c:v>1.3144</c:v>
                </c:pt>
                <c:pt idx="13145">
                  <c:v>1.3144999999999998</c:v>
                </c:pt>
                <c:pt idx="13146">
                  <c:v>1.3146</c:v>
                </c:pt>
                <c:pt idx="13147">
                  <c:v>1.3147</c:v>
                </c:pt>
                <c:pt idx="13148">
                  <c:v>1.3148</c:v>
                </c:pt>
                <c:pt idx="13149">
                  <c:v>1.3149000000000002</c:v>
                </c:pt>
                <c:pt idx="13150">
                  <c:v>1.3149999999999999</c:v>
                </c:pt>
                <c:pt idx="13151">
                  <c:v>1.3150999999999999</c:v>
                </c:pt>
                <c:pt idx="13152">
                  <c:v>1.3152000000000001</c:v>
                </c:pt>
                <c:pt idx="13153">
                  <c:v>1.3152999999999999</c:v>
                </c:pt>
                <c:pt idx="13154">
                  <c:v>1.3153999999999999</c:v>
                </c:pt>
                <c:pt idx="13155">
                  <c:v>1.3155000000000001</c:v>
                </c:pt>
                <c:pt idx="13156">
                  <c:v>1.3156000000000001</c:v>
                </c:pt>
                <c:pt idx="13157">
                  <c:v>1.3156999999999999</c:v>
                </c:pt>
                <c:pt idx="13158">
                  <c:v>1.3158000000000001</c:v>
                </c:pt>
                <c:pt idx="13159">
                  <c:v>1.3159000000000001</c:v>
                </c:pt>
                <c:pt idx="13160">
                  <c:v>1.3159999999999998</c:v>
                </c:pt>
                <c:pt idx="13161">
                  <c:v>1.3161</c:v>
                </c:pt>
                <c:pt idx="13162">
                  <c:v>1.3162</c:v>
                </c:pt>
                <c:pt idx="13163">
                  <c:v>1.3163</c:v>
                </c:pt>
                <c:pt idx="13164">
                  <c:v>1.3163999999999998</c:v>
                </c:pt>
                <c:pt idx="13165">
                  <c:v>1.3165</c:v>
                </c:pt>
                <c:pt idx="13166">
                  <c:v>1.3166</c:v>
                </c:pt>
                <c:pt idx="13167">
                  <c:v>1.3167</c:v>
                </c:pt>
                <c:pt idx="13168">
                  <c:v>1.3168</c:v>
                </c:pt>
                <c:pt idx="13169">
                  <c:v>1.3169</c:v>
                </c:pt>
                <c:pt idx="13170">
                  <c:v>1.3169999999999999</c:v>
                </c:pt>
                <c:pt idx="13171">
                  <c:v>1.3171000000000002</c:v>
                </c:pt>
                <c:pt idx="13172">
                  <c:v>1.3171999999999999</c:v>
                </c:pt>
                <c:pt idx="13173">
                  <c:v>1.3172999999999999</c:v>
                </c:pt>
                <c:pt idx="13174">
                  <c:v>1.3174000000000001</c:v>
                </c:pt>
                <c:pt idx="13175">
                  <c:v>1.3174999999999999</c:v>
                </c:pt>
                <c:pt idx="13176">
                  <c:v>1.3175999999999999</c:v>
                </c:pt>
                <c:pt idx="13177">
                  <c:v>1.3177000000000001</c:v>
                </c:pt>
                <c:pt idx="13178">
                  <c:v>1.3178000000000001</c:v>
                </c:pt>
                <c:pt idx="13179">
                  <c:v>1.3178999999999998</c:v>
                </c:pt>
                <c:pt idx="13180">
                  <c:v>1.3180000000000001</c:v>
                </c:pt>
                <c:pt idx="13181">
                  <c:v>1.3181</c:v>
                </c:pt>
                <c:pt idx="13182">
                  <c:v>1.3182</c:v>
                </c:pt>
                <c:pt idx="13183">
                  <c:v>1.3183</c:v>
                </c:pt>
                <c:pt idx="13184">
                  <c:v>1.3184</c:v>
                </c:pt>
                <c:pt idx="13185">
                  <c:v>1.3185</c:v>
                </c:pt>
                <c:pt idx="13186">
                  <c:v>1.3186000000000002</c:v>
                </c:pt>
                <c:pt idx="13187">
                  <c:v>1.3187</c:v>
                </c:pt>
                <c:pt idx="13188">
                  <c:v>1.3188</c:v>
                </c:pt>
                <c:pt idx="13189">
                  <c:v>1.3189</c:v>
                </c:pt>
                <c:pt idx="13190">
                  <c:v>1.319</c:v>
                </c:pt>
                <c:pt idx="13191">
                  <c:v>1.3190999999999999</c:v>
                </c:pt>
                <c:pt idx="13192">
                  <c:v>1.3191999999999999</c:v>
                </c:pt>
                <c:pt idx="13193">
                  <c:v>1.3193000000000001</c:v>
                </c:pt>
                <c:pt idx="13194">
                  <c:v>1.3193999999999999</c:v>
                </c:pt>
                <c:pt idx="13195">
                  <c:v>1.3194999999999999</c:v>
                </c:pt>
                <c:pt idx="13196">
                  <c:v>1.3196000000000001</c:v>
                </c:pt>
                <c:pt idx="13197">
                  <c:v>1.3197000000000001</c:v>
                </c:pt>
                <c:pt idx="13198">
                  <c:v>1.3197999999999999</c:v>
                </c:pt>
                <c:pt idx="13199">
                  <c:v>1.3199000000000001</c:v>
                </c:pt>
                <c:pt idx="13200">
                  <c:v>1.32</c:v>
                </c:pt>
                <c:pt idx="13201">
                  <c:v>1.3200999999999998</c:v>
                </c:pt>
                <c:pt idx="13202">
                  <c:v>1.3202</c:v>
                </c:pt>
                <c:pt idx="13203">
                  <c:v>1.3203</c:v>
                </c:pt>
                <c:pt idx="13204">
                  <c:v>1.3204</c:v>
                </c:pt>
                <c:pt idx="13205">
                  <c:v>1.3205</c:v>
                </c:pt>
                <c:pt idx="13206">
                  <c:v>1.3206</c:v>
                </c:pt>
                <c:pt idx="13207">
                  <c:v>1.3207</c:v>
                </c:pt>
                <c:pt idx="13208">
                  <c:v>1.3208000000000002</c:v>
                </c:pt>
                <c:pt idx="13209">
                  <c:v>1.3209</c:v>
                </c:pt>
                <c:pt idx="13210">
                  <c:v>1.321</c:v>
                </c:pt>
                <c:pt idx="13211">
                  <c:v>1.3211000000000002</c:v>
                </c:pt>
                <c:pt idx="13212">
                  <c:v>1.3212000000000002</c:v>
                </c:pt>
                <c:pt idx="13213">
                  <c:v>1.3212999999999999</c:v>
                </c:pt>
                <c:pt idx="13214">
                  <c:v>1.3213999999999999</c:v>
                </c:pt>
                <c:pt idx="13215">
                  <c:v>1.3215000000000001</c:v>
                </c:pt>
                <c:pt idx="13216">
                  <c:v>1.3215999999999999</c:v>
                </c:pt>
                <c:pt idx="13217">
                  <c:v>1.3216999999999999</c:v>
                </c:pt>
                <c:pt idx="13218">
                  <c:v>1.3218000000000001</c:v>
                </c:pt>
                <c:pt idx="13219">
                  <c:v>1.3219000000000001</c:v>
                </c:pt>
                <c:pt idx="13220">
                  <c:v>1.3219999999999998</c:v>
                </c:pt>
                <c:pt idx="13221">
                  <c:v>1.3221000000000001</c:v>
                </c:pt>
                <c:pt idx="13222">
                  <c:v>1.3222</c:v>
                </c:pt>
                <c:pt idx="13223">
                  <c:v>1.3222999999999998</c:v>
                </c:pt>
                <c:pt idx="13224">
                  <c:v>1.3224</c:v>
                </c:pt>
                <c:pt idx="13225">
                  <c:v>1.3225</c:v>
                </c:pt>
                <c:pt idx="13226">
                  <c:v>1.3226</c:v>
                </c:pt>
                <c:pt idx="13227">
                  <c:v>1.3227000000000002</c:v>
                </c:pt>
                <c:pt idx="13228">
                  <c:v>1.3228</c:v>
                </c:pt>
                <c:pt idx="13229">
                  <c:v>1.3229</c:v>
                </c:pt>
                <c:pt idx="13230">
                  <c:v>1.3230000000000002</c:v>
                </c:pt>
                <c:pt idx="13231">
                  <c:v>1.3230999999999999</c:v>
                </c:pt>
                <c:pt idx="13232">
                  <c:v>1.3231999999999999</c:v>
                </c:pt>
                <c:pt idx="13233">
                  <c:v>1.3233000000000001</c:v>
                </c:pt>
                <c:pt idx="13234">
                  <c:v>1.3234000000000001</c:v>
                </c:pt>
                <c:pt idx="13235">
                  <c:v>1.3234999999999999</c:v>
                </c:pt>
                <c:pt idx="13236">
                  <c:v>1.3236000000000001</c:v>
                </c:pt>
                <c:pt idx="13237">
                  <c:v>1.3237000000000001</c:v>
                </c:pt>
                <c:pt idx="13238">
                  <c:v>1.3237999999999999</c:v>
                </c:pt>
                <c:pt idx="13239">
                  <c:v>1.3238999999999999</c:v>
                </c:pt>
                <c:pt idx="13240">
                  <c:v>1.3240000000000001</c:v>
                </c:pt>
                <c:pt idx="13241">
                  <c:v>1.3241000000000001</c:v>
                </c:pt>
                <c:pt idx="13242">
                  <c:v>1.3241999999999998</c:v>
                </c:pt>
                <c:pt idx="13243">
                  <c:v>1.3243</c:v>
                </c:pt>
                <c:pt idx="13244">
                  <c:v>1.3244</c:v>
                </c:pt>
                <c:pt idx="13245">
                  <c:v>1.3244999999999998</c:v>
                </c:pt>
                <c:pt idx="13246">
                  <c:v>1.3246</c:v>
                </c:pt>
                <c:pt idx="13247">
                  <c:v>1.3247</c:v>
                </c:pt>
                <c:pt idx="13248">
                  <c:v>1.3248</c:v>
                </c:pt>
                <c:pt idx="13249">
                  <c:v>1.3249000000000002</c:v>
                </c:pt>
                <c:pt idx="13250">
                  <c:v>1.325</c:v>
                </c:pt>
                <c:pt idx="13251">
                  <c:v>1.3250999999999999</c:v>
                </c:pt>
                <c:pt idx="13252">
                  <c:v>1.3252000000000002</c:v>
                </c:pt>
                <c:pt idx="13253">
                  <c:v>1.3252999999999999</c:v>
                </c:pt>
                <c:pt idx="13254">
                  <c:v>1.3253999999999999</c:v>
                </c:pt>
                <c:pt idx="13255">
                  <c:v>1.3255000000000001</c:v>
                </c:pt>
                <c:pt idx="13256">
                  <c:v>1.3256000000000001</c:v>
                </c:pt>
                <c:pt idx="13257">
                  <c:v>1.3256999999999999</c:v>
                </c:pt>
                <c:pt idx="13258">
                  <c:v>1.3258000000000001</c:v>
                </c:pt>
                <c:pt idx="13259">
                  <c:v>1.3259000000000001</c:v>
                </c:pt>
                <c:pt idx="13260">
                  <c:v>1.3259999999999998</c:v>
                </c:pt>
                <c:pt idx="13261">
                  <c:v>1.3261000000000001</c:v>
                </c:pt>
                <c:pt idx="13262">
                  <c:v>1.3262</c:v>
                </c:pt>
                <c:pt idx="13263">
                  <c:v>1.3263</c:v>
                </c:pt>
                <c:pt idx="13264">
                  <c:v>1.3263999999999998</c:v>
                </c:pt>
                <c:pt idx="13265">
                  <c:v>1.3265</c:v>
                </c:pt>
                <c:pt idx="13266">
                  <c:v>1.3266</c:v>
                </c:pt>
                <c:pt idx="13267">
                  <c:v>1.3266999999999998</c:v>
                </c:pt>
                <c:pt idx="13268">
                  <c:v>1.3268</c:v>
                </c:pt>
                <c:pt idx="13269">
                  <c:v>1.3269</c:v>
                </c:pt>
                <c:pt idx="13270">
                  <c:v>1.327</c:v>
                </c:pt>
                <c:pt idx="13271">
                  <c:v>1.3271000000000002</c:v>
                </c:pt>
                <c:pt idx="13272">
                  <c:v>1.3271999999999999</c:v>
                </c:pt>
                <c:pt idx="13273">
                  <c:v>1.3272999999999999</c:v>
                </c:pt>
                <c:pt idx="13274">
                  <c:v>1.3274000000000001</c:v>
                </c:pt>
                <c:pt idx="13275">
                  <c:v>1.3274999999999999</c:v>
                </c:pt>
                <c:pt idx="13276">
                  <c:v>1.3275999999999999</c:v>
                </c:pt>
                <c:pt idx="13277">
                  <c:v>1.3277000000000001</c:v>
                </c:pt>
                <c:pt idx="13278">
                  <c:v>1.3278000000000001</c:v>
                </c:pt>
                <c:pt idx="13279">
                  <c:v>1.3278999999999999</c:v>
                </c:pt>
                <c:pt idx="13280">
                  <c:v>1.3280000000000001</c:v>
                </c:pt>
                <c:pt idx="13281">
                  <c:v>1.3281000000000001</c:v>
                </c:pt>
                <c:pt idx="13282">
                  <c:v>1.3281999999999998</c:v>
                </c:pt>
                <c:pt idx="13283">
                  <c:v>1.3283</c:v>
                </c:pt>
                <c:pt idx="13284">
                  <c:v>1.3284</c:v>
                </c:pt>
                <c:pt idx="13285">
                  <c:v>1.3285</c:v>
                </c:pt>
                <c:pt idx="13286">
                  <c:v>1.3286000000000002</c:v>
                </c:pt>
                <c:pt idx="13287">
                  <c:v>1.3287</c:v>
                </c:pt>
                <c:pt idx="13288">
                  <c:v>1.3288</c:v>
                </c:pt>
                <c:pt idx="13289">
                  <c:v>1.3289</c:v>
                </c:pt>
                <c:pt idx="13290">
                  <c:v>1.329</c:v>
                </c:pt>
                <c:pt idx="13291">
                  <c:v>1.3290999999999999</c:v>
                </c:pt>
                <c:pt idx="13292">
                  <c:v>1.3291999999999999</c:v>
                </c:pt>
                <c:pt idx="13293">
                  <c:v>1.3293000000000001</c:v>
                </c:pt>
                <c:pt idx="13294">
                  <c:v>1.3293999999999999</c:v>
                </c:pt>
                <c:pt idx="13295">
                  <c:v>1.3294999999999999</c:v>
                </c:pt>
                <c:pt idx="13296">
                  <c:v>1.3296000000000001</c:v>
                </c:pt>
                <c:pt idx="13297">
                  <c:v>1.3296999999999999</c:v>
                </c:pt>
                <c:pt idx="13298">
                  <c:v>1.3297999999999999</c:v>
                </c:pt>
                <c:pt idx="13299">
                  <c:v>1.3299000000000001</c:v>
                </c:pt>
                <c:pt idx="13300">
                  <c:v>1.33</c:v>
                </c:pt>
                <c:pt idx="13301">
                  <c:v>1.3300999999999998</c:v>
                </c:pt>
                <c:pt idx="13302">
                  <c:v>1.3302</c:v>
                </c:pt>
                <c:pt idx="13303">
                  <c:v>1.3303</c:v>
                </c:pt>
                <c:pt idx="13304">
                  <c:v>1.3304</c:v>
                </c:pt>
                <c:pt idx="13305">
                  <c:v>1.3305</c:v>
                </c:pt>
                <c:pt idx="13306">
                  <c:v>1.3306</c:v>
                </c:pt>
                <c:pt idx="13307">
                  <c:v>1.3307</c:v>
                </c:pt>
                <c:pt idx="13308">
                  <c:v>1.3308000000000002</c:v>
                </c:pt>
                <c:pt idx="13309">
                  <c:v>1.3309</c:v>
                </c:pt>
                <c:pt idx="13310">
                  <c:v>1.331</c:v>
                </c:pt>
                <c:pt idx="13311">
                  <c:v>1.3311000000000002</c:v>
                </c:pt>
                <c:pt idx="13312">
                  <c:v>1.3311999999999999</c:v>
                </c:pt>
                <c:pt idx="13313">
                  <c:v>1.3312999999999999</c:v>
                </c:pt>
                <c:pt idx="13314">
                  <c:v>1.3313999999999999</c:v>
                </c:pt>
                <c:pt idx="13315">
                  <c:v>1.3315000000000001</c:v>
                </c:pt>
                <c:pt idx="13316">
                  <c:v>1.3315999999999999</c:v>
                </c:pt>
                <c:pt idx="13317">
                  <c:v>1.3316999999999999</c:v>
                </c:pt>
                <c:pt idx="13318">
                  <c:v>1.3318000000000001</c:v>
                </c:pt>
                <c:pt idx="13319">
                  <c:v>1.3319000000000001</c:v>
                </c:pt>
                <c:pt idx="13320">
                  <c:v>1.3319999999999999</c:v>
                </c:pt>
                <c:pt idx="13321">
                  <c:v>1.3321000000000001</c:v>
                </c:pt>
                <c:pt idx="13322">
                  <c:v>1.3322000000000001</c:v>
                </c:pt>
                <c:pt idx="13323">
                  <c:v>1.3322999999999998</c:v>
                </c:pt>
                <c:pt idx="13324">
                  <c:v>1.3324</c:v>
                </c:pt>
                <c:pt idx="13325">
                  <c:v>1.3325</c:v>
                </c:pt>
                <c:pt idx="13326">
                  <c:v>1.3326</c:v>
                </c:pt>
                <c:pt idx="13327">
                  <c:v>1.3327</c:v>
                </c:pt>
                <c:pt idx="13328">
                  <c:v>1.3328</c:v>
                </c:pt>
                <c:pt idx="13329">
                  <c:v>1.3329</c:v>
                </c:pt>
                <c:pt idx="13330">
                  <c:v>1.3330000000000002</c:v>
                </c:pt>
                <c:pt idx="13331">
                  <c:v>1.3331</c:v>
                </c:pt>
                <c:pt idx="13332">
                  <c:v>1.3331999999999999</c:v>
                </c:pt>
                <c:pt idx="13333">
                  <c:v>1.3333000000000002</c:v>
                </c:pt>
                <c:pt idx="13334">
                  <c:v>1.3334000000000001</c:v>
                </c:pt>
                <c:pt idx="13335">
                  <c:v>1.3334999999999999</c:v>
                </c:pt>
                <c:pt idx="13336">
                  <c:v>1.3336000000000001</c:v>
                </c:pt>
                <c:pt idx="13337">
                  <c:v>1.3337000000000001</c:v>
                </c:pt>
                <c:pt idx="13338">
                  <c:v>1.3337999999999999</c:v>
                </c:pt>
                <c:pt idx="13339">
                  <c:v>1.3338999999999999</c:v>
                </c:pt>
                <c:pt idx="13340">
                  <c:v>1.3340000000000001</c:v>
                </c:pt>
                <c:pt idx="13341">
                  <c:v>1.3341000000000001</c:v>
                </c:pt>
                <c:pt idx="13342">
                  <c:v>1.3341999999999998</c:v>
                </c:pt>
                <c:pt idx="13343">
                  <c:v>1.3343</c:v>
                </c:pt>
                <c:pt idx="13344">
                  <c:v>1.3344</c:v>
                </c:pt>
                <c:pt idx="13345">
                  <c:v>1.3344999999999998</c:v>
                </c:pt>
                <c:pt idx="13346">
                  <c:v>1.3346</c:v>
                </c:pt>
                <c:pt idx="13347">
                  <c:v>1.3347</c:v>
                </c:pt>
                <c:pt idx="13348">
                  <c:v>1.3348</c:v>
                </c:pt>
                <c:pt idx="13349">
                  <c:v>1.3349000000000002</c:v>
                </c:pt>
                <c:pt idx="13350">
                  <c:v>1.335</c:v>
                </c:pt>
                <c:pt idx="13351">
                  <c:v>1.3351</c:v>
                </c:pt>
                <c:pt idx="13352">
                  <c:v>1.3352000000000002</c:v>
                </c:pt>
                <c:pt idx="13353">
                  <c:v>1.3352999999999999</c:v>
                </c:pt>
                <c:pt idx="13354">
                  <c:v>1.3353999999999999</c:v>
                </c:pt>
                <c:pt idx="13355">
                  <c:v>1.3355000000000001</c:v>
                </c:pt>
                <c:pt idx="13356">
                  <c:v>1.3356000000000001</c:v>
                </c:pt>
                <c:pt idx="13357">
                  <c:v>1.3356999999999999</c:v>
                </c:pt>
                <c:pt idx="13358">
                  <c:v>1.3358000000000001</c:v>
                </c:pt>
                <c:pt idx="13359">
                  <c:v>1.3359000000000001</c:v>
                </c:pt>
                <c:pt idx="13360">
                  <c:v>1.3359999999999999</c:v>
                </c:pt>
                <c:pt idx="13361">
                  <c:v>1.3361000000000001</c:v>
                </c:pt>
                <c:pt idx="13362">
                  <c:v>1.3362000000000001</c:v>
                </c:pt>
                <c:pt idx="13363">
                  <c:v>1.3363</c:v>
                </c:pt>
                <c:pt idx="13364">
                  <c:v>1.3363999999999998</c:v>
                </c:pt>
                <c:pt idx="13365">
                  <c:v>1.3365</c:v>
                </c:pt>
                <c:pt idx="13366">
                  <c:v>1.3366</c:v>
                </c:pt>
                <c:pt idx="13367">
                  <c:v>1.3366999999999998</c:v>
                </c:pt>
                <c:pt idx="13368">
                  <c:v>1.3368</c:v>
                </c:pt>
                <c:pt idx="13369">
                  <c:v>1.3369</c:v>
                </c:pt>
                <c:pt idx="13370">
                  <c:v>1.337</c:v>
                </c:pt>
                <c:pt idx="13371">
                  <c:v>1.3371000000000002</c:v>
                </c:pt>
                <c:pt idx="13372">
                  <c:v>1.3371999999999999</c:v>
                </c:pt>
                <c:pt idx="13373">
                  <c:v>1.3372999999999999</c:v>
                </c:pt>
                <c:pt idx="13374">
                  <c:v>1.3374000000000001</c:v>
                </c:pt>
                <c:pt idx="13375">
                  <c:v>1.3374999999999999</c:v>
                </c:pt>
                <c:pt idx="13376">
                  <c:v>1.3375999999999999</c:v>
                </c:pt>
                <c:pt idx="13377">
                  <c:v>1.3377000000000001</c:v>
                </c:pt>
                <c:pt idx="13378">
                  <c:v>1.3378000000000001</c:v>
                </c:pt>
                <c:pt idx="13379">
                  <c:v>1.3378999999999999</c:v>
                </c:pt>
                <c:pt idx="13380">
                  <c:v>1.3380000000000001</c:v>
                </c:pt>
                <c:pt idx="13381">
                  <c:v>1.3381000000000001</c:v>
                </c:pt>
                <c:pt idx="13382">
                  <c:v>1.3381999999999998</c:v>
                </c:pt>
                <c:pt idx="13383">
                  <c:v>1.3383</c:v>
                </c:pt>
                <c:pt idx="13384">
                  <c:v>1.3384</c:v>
                </c:pt>
                <c:pt idx="13385">
                  <c:v>1.3385</c:v>
                </c:pt>
                <c:pt idx="13386">
                  <c:v>1.3386000000000002</c:v>
                </c:pt>
                <c:pt idx="13387">
                  <c:v>1.3387</c:v>
                </c:pt>
                <c:pt idx="13388">
                  <c:v>1.3388</c:v>
                </c:pt>
                <c:pt idx="13389">
                  <c:v>1.3388999999999998</c:v>
                </c:pt>
                <c:pt idx="13390">
                  <c:v>1.339</c:v>
                </c:pt>
                <c:pt idx="13391">
                  <c:v>1.3391</c:v>
                </c:pt>
                <c:pt idx="13392">
                  <c:v>1.3391999999999999</c:v>
                </c:pt>
                <c:pt idx="13393">
                  <c:v>1.3393000000000002</c:v>
                </c:pt>
                <c:pt idx="13394">
                  <c:v>1.3393999999999999</c:v>
                </c:pt>
                <c:pt idx="13395">
                  <c:v>1.3394999999999999</c:v>
                </c:pt>
                <c:pt idx="13396">
                  <c:v>1.3396000000000001</c:v>
                </c:pt>
                <c:pt idx="13397">
                  <c:v>1.3396999999999999</c:v>
                </c:pt>
                <c:pt idx="13398">
                  <c:v>1.3397999999999999</c:v>
                </c:pt>
                <c:pt idx="13399">
                  <c:v>1.3399000000000001</c:v>
                </c:pt>
                <c:pt idx="13400">
                  <c:v>1.34</c:v>
                </c:pt>
                <c:pt idx="13401">
                  <c:v>1.3400999999999998</c:v>
                </c:pt>
                <c:pt idx="13402">
                  <c:v>1.3402000000000001</c:v>
                </c:pt>
                <c:pt idx="13403">
                  <c:v>1.3403</c:v>
                </c:pt>
                <c:pt idx="13404">
                  <c:v>1.3403999999999998</c:v>
                </c:pt>
                <c:pt idx="13405">
                  <c:v>1.3405</c:v>
                </c:pt>
                <c:pt idx="13406">
                  <c:v>1.3406</c:v>
                </c:pt>
                <c:pt idx="13407">
                  <c:v>1.3407</c:v>
                </c:pt>
                <c:pt idx="13408">
                  <c:v>1.3408000000000002</c:v>
                </c:pt>
                <c:pt idx="13409">
                  <c:v>1.3409</c:v>
                </c:pt>
                <c:pt idx="13410">
                  <c:v>1.341</c:v>
                </c:pt>
                <c:pt idx="13411">
                  <c:v>1.3411000000000002</c:v>
                </c:pt>
                <c:pt idx="13412">
                  <c:v>1.3411999999999999</c:v>
                </c:pt>
                <c:pt idx="13413">
                  <c:v>1.3412999999999999</c:v>
                </c:pt>
                <c:pt idx="13414">
                  <c:v>1.3413999999999999</c:v>
                </c:pt>
                <c:pt idx="13415">
                  <c:v>1.3415000000000001</c:v>
                </c:pt>
                <c:pt idx="13416">
                  <c:v>1.3415999999999999</c:v>
                </c:pt>
                <c:pt idx="13417">
                  <c:v>1.3416999999999999</c:v>
                </c:pt>
                <c:pt idx="13418">
                  <c:v>1.3418000000000001</c:v>
                </c:pt>
                <c:pt idx="13419">
                  <c:v>1.3418999999999999</c:v>
                </c:pt>
                <c:pt idx="13420">
                  <c:v>1.3419999999999999</c:v>
                </c:pt>
                <c:pt idx="13421">
                  <c:v>1.3421000000000001</c:v>
                </c:pt>
                <c:pt idx="13422">
                  <c:v>1.3422000000000001</c:v>
                </c:pt>
                <c:pt idx="13423">
                  <c:v>1.3422999999999998</c:v>
                </c:pt>
                <c:pt idx="13424">
                  <c:v>1.3424</c:v>
                </c:pt>
                <c:pt idx="13425">
                  <c:v>1.3425</c:v>
                </c:pt>
                <c:pt idx="13426">
                  <c:v>1.3426</c:v>
                </c:pt>
                <c:pt idx="13427">
                  <c:v>1.3427</c:v>
                </c:pt>
                <c:pt idx="13428">
                  <c:v>1.3428</c:v>
                </c:pt>
                <c:pt idx="13429">
                  <c:v>1.3429</c:v>
                </c:pt>
                <c:pt idx="13430">
                  <c:v>1.3430000000000002</c:v>
                </c:pt>
                <c:pt idx="13431">
                  <c:v>1.3431</c:v>
                </c:pt>
                <c:pt idx="13432">
                  <c:v>1.3431999999999999</c:v>
                </c:pt>
                <c:pt idx="13433">
                  <c:v>1.3433000000000002</c:v>
                </c:pt>
                <c:pt idx="13434">
                  <c:v>1.3433999999999999</c:v>
                </c:pt>
                <c:pt idx="13435">
                  <c:v>1.3434999999999999</c:v>
                </c:pt>
                <c:pt idx="13436">
                  <c:v>1.3436000000000001</c:v>
                </c:pt>
                <c:pt idx="13437">
                  <c:v>1.3437000000000001</c:v>
                </c:pt>
                <c:pt idx="13438">
                  <c:v>1.3437999999999999</c:v>
                </c:pt>
                <c:pt idx="13439">
                  <c:v>1.3438999999999999</c:v>
                </c:pt>
                <c:pt idx="13440">
                  <c:v>1.3440000000000001</c:v>
                </c:pt>
                <c:pt idx="13441">
                  <c:v>1.3441000000000001</c:v>
                </c:pt>
                <c:pt idx="13442">
                  <c:v>1.3441999999999998</c:v>
                </c:pt>
                <c:pt idx="13443">
                  <c:v>1.3443000000000001</c:v>
                </c:pt>
                <c:pt idx="13444">
                  <c:v>1.3444</c:v>
                </c:pt>
                <c:pt idx="13445">
                  <c:v>1.3444999999999998</c:v>
                </c:pt>
                <c:pt idx="13446">
                  <c:v>1.3446</c:v>
                </c:pt>
                <c:pt idx="13447">
                  <c:v>1.3447</c:v>
                </c:pt>
                <c:pt idx="13448">
                  <c:v>1.3448</c:v>
                </c:pt>
                <c:pt idx="13449">
                  <c:v>1.3449</c:v>
                </c:pt>
                <c:pt idx="13450">
                  <c:v>1.345</c:v>
                </c:pt>
                <c:pt idx="13451">
                  <c:v>1.3451</c:v>
                </c:pt>
                <c:pt idx="13452">
                  <c:v>1.3452000000000002</c:v>
                </c:pt>
                <c:pt idx="13453">
                  <c:v>1.3452999999999999</c:v>
                </c:pt>
                <c:pt idx="13454">
                  <c:v>1.3453999999999999</c:v>
                </c:pt>
                <c:pt idx="13455">
                  <c:v>1.3455000000000001</c:v>
                </c:pt>
                <c:pt idx="13456">
                  <c:v>1.3456000000000001</c:v>
                </c:pt>
                <c:pt idx="13457">
                  <c:v>1.3456999999999999</c:v>
                </c:pt>
                <c:pt idx="13458">
                  <c:v>1.3458000000000001</c:v>
                </c:pt>
                <c:pt idx="13459">
                  <c:v>1.3459000000000001</c:v>
                </c:pt>
                <c:pt idx="13460">
                  <c:v>1.3459999999999999</c:v>
                </c:pt>
                <c:pt idx="13461">
                  <c:v>1.3461000000000001</c:v>
                </c:pt>
                <c:pt idx="13462">
                  <c:v>1.3462000000000001</c:v>
                </c:pt>
                <c:pt idx="13463">
                  <c:v>1.3463000000000001</c:v>
                </c:pt>
                <c:pt idx="13464">
                  <c:v>1.3463999999999998</c:v>
                </c:pt>
                <c:pt idx="13465">
                  <c:v>1.3465</c:v>
                </c:pt>
                <c:pt idx="13466">
                  <c:v>1.3466</c:v>
                </c:pt>
                <c:pt idx="13467">
                  <c:v>1.3466999999999998</c:v>
                </c:pt>
                <c:pt idx="13468">
                  <c:v>1.3468</c:v>
                </c:pt>
                <c:pt idx="13469">
                  <c:v>1.3469</c:v>
                </c:pt>
                <c:pt idx="13470">
                  <c:v>1.347</c:v>
                </c:pt>
                <c:pt idx="13471">
                  <c:v>1.3471000000000002</c:v>
                </c:pt>
                <c:pt idx="13472">
                  <c:v>1.3472</c:v>
                </c:pt>
                <c:pt idx="13473">
                  <c:v>1.3472999999999999</c:v>
                </c:pt>
                <c:pt idx="13474">
                  <c:v>1.3474000000000002</c:v>
                </c:pt>
                <c:pt idx="13475">
                  <c:v>1.3474999999999999</c:v>
                </c:pt>
                <c:pt idx="13476">
                  <c:v>1.3475999999999999</c:v>
                </c:pt>
                <c:pt idx="13477">
                  <c:v>1.3477000000000001</c:v>
                </c:pt>
                <c:pt idx="13478">
                  <c:v>1.3478000000000001</c:v>
                </c:pt>
                <c:pt idx="13479">
                  <c:v>1.3478999999999999</c:v>
                </c:pt>
                <c:pt idx="13480">
                  <c:v>1.3480000000000001</c:v>
                </c:pt>
                <c:pt idx="13481">
                  <c:v>1.3481000000000001</c:v>
                </c:pt>
                <c:pt idx="13482">
                  <c:v>1.3481999999999998</c:v>
                </c:pt>
                <c:pt idx="13483">
                  <c:v>1.3483000000000001</c:v>
                </c:pt>
                <c:pt idx="13484">
                  <c:v>1.3484</c:v>
                </c:pt>
                <c:pt idx="13485">
                  <c:v>1.3485</c:v>
                </c:pt>
                <c:pt idx="13486">
                  <c:v>1.3486000000000002</c:v>
                </c:pt>
                <c:pt idx="13487">
                  <c:v>1.3487</c:v>
                </c:pt>
                <c:pt idx="13488">
                  <c:v>1.3488</c:v>
                </c:pt>
                <c:pt idx="13489">
                  <c:v>1.3488999999999998</c:v>
                </c:pt>
                <c:pt idx="13490">
                  <c:v>1.349</c:v>
                </c:pt>
                <c:pt idx="13491">
                  <c:v>1.3491</c:v>
                </c:pt>
                <c:pt idx="13492">
                  <c:v>1.3492</c:v>
                </c:pt>
                <c:pt idx="13493">
                  <c:v>1.3493000000000002</c:v>
                </c:pt>
                <c:pt idx="13494">
                  <c:v>1.3493999999999999</c:v>
                </c:pt>
                <c:pt idx="13495">
                  <c:v>1.3494999999999999</c:v>
                </c:pt>
                <c:pt idx="13496">
                  <c:v>1.3496000000000001</c:v>
                </c:pt>
                <c:pt idx="13497">
                  <c:v>1.3496999999999999</c:v>
                </c:pt>
                <c:pt idx="13498">
                  <c:v>1.3497999999999999</c:v>
                </c:pt>
                <c:pt idx="13499">
                  <c:v>1.3499000000000001</c:v>
                </c:pt>
                <c:pt idx="13500">
                  <c:v>1.35</c:v>
                </c:pt>
                <c:pt idx="13501">
                  <c:v>1.3500999999999999</c:v>
                </c:pt>
                <c:pt idx="13502">
                  <c:v>1.3502000000000001</c:v>
                </c:pt>
                <c:pt idx="13503">
                  <c:v>1.3503000000000001</c:v>
                </c:pt>
                <c:pt idx="13504">
                  <c:v>1.3503999999999998</c:v>
                </c:pt>
                <c:pt idx="13505">
                  <c:v>1.3505</c:v>
                </c:pt>
                <c:pt idx="13506">
                  <c:v>1.3506</c:v>
                </c:pt>
                <c:pt idx="13507">
                  <c:v>1.3507</c:v>
                </c:pt>
                <c:pt idx="13508">
                  <c:v>1.3508000000000002</c:v>
                </c:pt>
                <c:pt idx="13509">
                  <c:v>1.3509</c:v>
                </c:pt>
                <c:pt idx="13510">
                  <c:v>1.351</c:v>
                </c:pt>
                <c:pt idx="13511">
                  <c:v>1.3511000000000002</c:v>
                </c:pt>
                <c:pt idx="13512">
                  <c:v>1.3512</c:v>
                </c:pt>
                <c:pt idx="13513">
                  <c:v>1.3512999999999999</c:v>
                </c:pt>
                <c:pt idx="13514">
                  <c:v>1.3513999999999999</c:v>
                </c:pt>
                <c:pt idx="13515">
                  <c:v>1.3515000000000001</c:v>
                </c:pt>
                <c:pt idx="13516">
                  <c:v>1.3515999999999999</c:v>
                </c:pt>
                <c:pt idx="13517">
                  <c:v>1.3516999999999999</c:v>
                </c:pt>
                <c:pt idx="13518">
                  <c:v>1.3518000000000001</c:v>
                </c:pt>
                <c:pt idx="13519">
                  <c:v>1.3518999999999999</c:v>
                </c:pt>
                <c:pt idx="13520">
                  <c:v>1.3519999999999999</c:v>
                </c:pt>
                <c:pt idx="13521">
                  <c:v>1.3521000000000001</c:v>
                </c:pt>
                <c:pt idx="13522">
                  <c:v>1.3522000000000001</c:v>
                </c:pt>
                <c:pt idx="13523">
                  <c:v>1.3522999999999998</c:v>
                </c:pt>
                <c:pt idx="13524">
                  <c:v>1.3524</c:v>
                </c:pt>
                <c:pt idx="13525">
                  <c:v>1.3525</c:v>
                </c:pt>
                <c:pt idx="13526">
                  <c:v>1.3525999999999998</c:v>
                </c:pt>
                <c:pt idx="13527">
                  <c:v>1.3527</c:v>
                </c:pt>
                <c:pt idx="13528">
                  <c:v>1.3528</c:v>
                </c:pt>
                <c:pt idx="13529">
                  <c:v>1.3529</c:v>
                </c:pt>
                <c:pt idx="13530">
                  <c:v>1.3530000000000002</c:v>
                </c:pt>
                <c:pt idx="13531">
                  <c:v>1.3531</c:v>
                </c:pt>
                <c:pt idx="13532">
                  <c:v>1.3532</c:v>
                </c:pt>
                <c:pt idx="13533">
                  <c:v>1.3533000000000002</c:v>
                </c:pt>
                <c:pt idx="13534">
                  <c:v>1.3533999999999999</c:v>
                </c:pt>
                <c:pt idx="13535">
                  <c:v>1.3534999999999999</c:v>
                </c:pt>
                <c:pt idx="13536">
                  <c:v>1.3536000000000001</c:v>
                </c:pt>
                <c:pt idx="13537">
                  <c:v>1.3537000000000001</c:v>
                </c:pt>
                <c:pt idx="13538">
                  <c:v>1.3537999999999999</c:v>
                </c:pt>
                <c:pt idx="13539">
                  <c:v>1.3538999999999999</c:v>
                </c:pt>
                <c:pt idx="13540">
                  <c:v>1.3540000000000001</c:v>
                </c:pt>
                <c:pt idx="13541">
                  <c:v>1.3540999999999999</c:v>
                </c:pt>
                <c:pt idx="13542">
                  <c:v>1.3541999999999998</c:v>
                </c:pt>
                <c:pt idx="13543">
                  <c:v>1.3543000000000001</c:v>
                </c:pt>
                <c:pt idx="13544">
                  <c:v>1.3544</c:v>
                </c:pt>
                <c:pt idx="13545">
                  <c:v>1.3544999999999998</c:v>
                </c:pt>
                <c:pt idx="13546">
                  <c:v>1.3546</c:v>
                </c:pt>
                <c:pt idx="13547">
                  <c:v>1.3547</c:v>
                </c:pt>
                <c:pt idx="13548">
                  <c:v>1.3548</c:v>
                </c:pt>
                <c:pt idx="13549">
                  <c:v>1.3549</c:v>
                </c:pt>
                <c:pt idx="13550">
                  <c:v>1.355</c:v>
                </c:pt>
                <c:pt idx="13551">
                  <c:v>1.3551</c:v>
                </c:pt>
                <c:pt idx="13552">
                  <c:v>1.3552000000000002</c:v>
                </c:pt>
                <c:pt idx="13553">
                  <c:v>1.3552999999999999</c:v>
                </c:pt>
                <c:pt idx="13554">
                  <c:v>1.3553999999999999</c:v>
                </c:pt>
                <c:pt idx="13555">
                  <c:v>1.3555000000000001</c:v>
                </c:pt>
                <c:pt idx="13556">
                  <c:v>1.3555999999999999</c:v>
                </c:pt>
                <c:pt idx="13557">
                  <c:v>1.3556999999999999</c:v>
                </c:pt>
                <c:pt idx="13558">
                  <c:v>1.3558000000000001</c:v>
                </c:pt>
                <c:pt idx="13559">
                  <c:v>1.3559000000000001</c:v>
                </c:pt>
                <c:pt idx="13560">
                  <c:v>1.3559999999999999</c:v>
                </c:pt>
                <c:pt idx="13561">
                  <c:v>1.3561000000000001</c:v>
                </c:pt>
                <c:pt idx="13562">
                  <c:v>1.3562000000000001</c:v>
                </c:pt>
                <c:pt idx="13563">
                  <c:v>1.3563000000000001</c:v>
                </c:pt>
                <c:pt idx="13564">
                  <c:v>1.3563999999999998</c:v>
                </c:pt>
                <c:pt idx="13565">
                  <c:v>1.3565</c:v>
                </c:pt>
                <c:pt idx="13566">
                  <c:v>1.3566</c:v>
                </c:pt>
                <c:pt idx="13567">
                  <c:v>1.3566999999999998</c:v>
                </c:pt>
                <c:pt idx="13568">
                  <c:v>1.3568</c:v>
                </c:pt>
                <c:pt idx="13569">
                  <c:v>1.3569</c:v>
                </c:pt>
                <c:pt idx="13570">
                  <c:v>1.357</c:v>
                </c:pt>
                <c:pt idx="13571">
                  <c:v>1.3571</c:v>
                </c:pt>
                <c:pt idx="13572">
                  <c:v>1.3572</c:v>
                </c:pt>
                <c:pt idx="13573">
                  <c:v>1.3573</c:v>
                </c:pt>
                <c:pt idx="13574">
                  <c:v>1.3574000000000002</c:v>
                </c:pt>
                <c:pt idx="13575">
                  <c:v>1.3574999999999999</c:v>
                </c:pt>
                <c:pt idx="13576">
                  <c:v>1.3575999999999999</c:v>
                </c:pt>
                <c:pt idx="13577">
                  <c:v>1.3577000000000001</c:v>
                </c:pt>
                <c:pt idx="13578">
                  <c:v>1.3578000000000001</c:v>
                </c:pt>
                <c:pt idx="13579">
                  <c:v>1.3578999999999999</c:v>
                </c:pt>
                <c:pt idx="13580">
                  <c:v>1.3580000000000001</c:v>
                </c:pt>
                <c:pt idx="13581">
                  <c:v>1.3581000000000001</c:v>
                </c:pt>
                <c:pt idx="13582">
                  <c:v>1.3581999999999999</c:v>
                </c:pt>
                <c:pt idx="13583">
                  <c:v>1.3583000000000001</c:v>
                </c:pt>
                <c:pt idx="13584">
                  <c:v>1.3584000000000001</c:v>
                </c:pt>
                <c:pt idx="13585">
                  <c:v>1.3585</c:v>
                </c:pt>
                <c:pt idx="13586">
                  <c:v>1.3586</c:v>
                </c:pt>
                <c:pt idx="13587">
                  <c:v>1.3587</c:v>
                </c:pt>
                <c:pt idx="13588">
                  <c:v>1.3588</c:v>
                </c:pt>
                <c:pt idx="13589">
                  <c:v>1.3588999999999998</c:v>
                </c:pt>
                <c:pt idx="13590">
                  <c:v>1.359</c:v>
                </c:pt>
                <c:pt idx="13591">
                  <c:v>1.3591</c:v>
                </c:pt>
                <c:pt idx="13592">
                  <c:v>1.3592</c:v>
                </c:pt>
                <c:pt idx="13593">
                  <c:v>1.3593000000000002</c:v>
                </c:pt>
                <c:pt idx="13594">
                  <c:v>1.3593999999999999</c:v>
                </c:pt>
                <c:pt idx="13595">
                  <c:v>1.3594999999999999</c:v>
                </c:pt>
                <c:pt idx="13596">
                  <c:v>1.3596000000000001</c:v>
                </c:pt>
                <c:pt idx="13597">
                  <c:v>1.3596999999999999</c:v>
                </c:pt>
                <c:pt idx="13598">
                  <c:v>1.3597999999999999</c:v>
                </c:pt>
                <c:pt idx="13599">
                  <c:v>1.3599000000000001</c:v>
                </c:pt>
                <c:pt idx="13600">
                  <c:v>1.36</c:v>
                </c:pt>
                <c:pt idx="13601">
                  <c:v>1.3600999999999999</c:v>
                </c:pt>
                <c:pt idx="13602">
                  <c:v>1.3602000000000001</c:v>
                </c:pt>
                <c:pt idx="13603">
                  <c:v>1.3603000000000001</c:v>
                </c:pt>
                <c:pt idx="13604">
                  <c:v>1.3603999999999998</c:v>
                </c:pt>
                <c:pt idx="13605">
                  <c:v>1.3605</c:v>
                </c:pt>
                <c:pt idx="13606">
                  <c:v>1.3606</c:v>
                </c:pt>
                <c:pt idx="13607">
                  <c:v>1.3607</c:v>
                </c:pt>
                <c:pt idx="13608">
                  <c:v>1.3608000000000002</c:v>
                </c:pt>
                <c:pt idx="13609">
                  <c:v>1.3609</c:v>
                </c:pt>
                <c:pt idx="13610">
                  <c:v>1.361</c:v>
                </c:pt>
                <c:pt idx="13611">
                  <c:v>1.3611000000000002</c:v>
                </c:pt>
                <c:pt idx="13612">
                  <c:v>1.3612</c:v>
                </c:pt>
                <c:pt idx="13613">
                  <c:v>1.3613</c:v>
                </c:pt>
                <c:pt idx="13614">
                  <c:v>1.3613999999999999</c:v>
                </c:pt>
                <c:pt idx="13615">
                  <c:v>1.3615000000000002</c:v>
                </c:pt>
                <c:pt idx="13616">
                  <c:v>1.3615999999999999</c:v>
                </c:pt>
                <c:pt idx="13617">
                  <c:v>1.3616999999999999</c:v>
                </c:pt>
                <c:pt idx="13618">
                  <c:v>1.3618000000000001</c:v>
                </c:pt>
                <c:pt idx="13619">
                  <c:v>1.3618999999999999</c:v>
                </c:pt>
                <c:pt idx="13620">
                  <c:v>1.3619999999999999</c:v>
                </c:pt>
                <c:pt idx="13621">
                  <c:v>1.3621000000000001</c:v>
                </c:pt>
                <c:pt idx="13622">
                  <c:v>1.3622000000000001</c:v>
                </c:pt>
                <c:pt idx="13623">
                  <c:v>1.3622999999999998</c:v>
                </c:pt>
                <c:pt idx="13624">
                  <c:v>1.3624000000000001</c:v>
                </c:pt>
                <c:pt idx="13625">
                  <c:v>1.3625</c:v>
                </c:pt>
                <c:pt idx="13626">
                  <c:v>1.3625999999999998</c:v>
                </c:pt>
                <c:pt idx="13627">
                  <c:v>1.3627</c:v>
                </c:pt>
                <c:pt idx="13628">
                  <c:v>1.3628</c:v>
                </c:pt>
                <c:pt idx="13629">
                  <c:v>1.3629</c:v>
                </c:pt>
                <c:pt idx="13630">
                  <c:v>1.3630000000000002</c:v>
                </c:pt>
                <c:pt idx="13631">
                  <c:v>1.3631</c:v>
                </c:pt>
                <c:pt idx="13632">
                  <c:v>1.3632</c:v>
                </c:pt>
                <c:pt idx="13633">
                  <c:v>1.3633000000000002</c:v>
                </c:pt>
                <c:pt idx="13634">
                  <c:v>1.3633999999999999</c:v>
                </c:pt>
                <c:pt idx="13635">
                  <c:v>1.3634999999999999</c:v>
                </c:pt>
                <c:pt idx="13636">
                  <c:v>1.3636000000000001</c:v>
                </c:pt>
                <c:pt idx="13637">
                  <c:v>1.3637000000000001</c:v>
                </c:pt>
                <c:pt idx="13638">
                  <c:v>1.3637999999999999</c:v>
                </c:pt>
                <c:pt idx="13639">
                  <c:v>1.3638999999999999</c:v>
                </c:pt>
                <c:pt idx="13640">
                  <c:v>1.3640000000000001</c:v>
                </c:pt>
                <c:pt idx="13641">
                  <c:v>1.3640999999999999</c:v>
                </c:pt>
                <c:pt idx="13642">
                  <c:v>1.3641999999999999</c:v>
                </c:pt>
                <c:pt idx="13643">
                  <c:v>1.3643000000000001</c:v>
                </c:pt>
                <c:pt idx="13644">
                  <c:v>1.3644000000000001</c:v>
                </c:pt>
                <c:pt idx="13645">
                  <c:v>1.3644999999999998</c:v>
                </c:pt>
                <c:pt idx="13646">
                  <c:v>1.3646</c:v>
                </c:pt>
                <c:pt idx="13647">
                  <c:v>1.3647</c:v>
                </c:pt>
                <c:pt idx="13648">
                  <c:v>1.3647999999999998</c:v>
                </c:pt>
                <c:pt idx="13649">
                  <c:v>1.3649</c:v>
                </c:pt>
                <c:pt idx="13650">
                  <c:v>1.365</c:v>
                </c:pt>
                <c:pt idx="13651">
                  <c:v>1.3651</c:v>
                </c:pt>
                <c:pt idx="13652">
                  <c:v>1.3652000000000002</c:v>
                </c:pt>
                <c:pt idx="13653">
                  <c:v>1.3653</c:v>
                </c:pt>
                <c:pt idx="13654">
                  <c:v>1.3653999999999999</c:v>
                </c:pt>
                <c:pt idx="13655">
                  <c:v>1.3655000000000002</c:v>
                </c:pt>
                <c:pt idx="13656">
                  <c:v>1.3655999999999999</c:v>
                </c:pt>
                <c:pt idx="13657">
                  <c:v>1.3656999999999999</c:v>
                </c:pt>
                <c:pt idx="13658">
                  <c:v>1.3658000000000001</c:v>
                </c:pt>
                <c:pt idx="13659">
                  <c:v>1.3659000000000001</c:v>
                </c:pt>
                <c:pt idx="13660">
                  <c:v>1.3659999999999999</c:v>
                </c:pt>
                <c:pt idx="13661">
                  <c:v>1.3661000000000001</c:v>
                </c:pt>
                <c:pt idx="13662">
                  <c:v>1.3662000000000001</c:v>
                </c:pt>
                <c:pt idx="13663">
                  <c:v>1.3662999999999998</c:v>
                </c:pt>
                <c:pt idx="13664">
                  <c:v>1.3663999999999998</c:v>
                </c:pt>
                <c:pt idx="13665">
                  <c:v>1.3665</c:v>
                </c:pt>
                <c:pt idx="13666">
                  <c:v>1.3666</c:v>
                </c:pt>
                <c:pt idx="13667">
                  <c:v>1.3666999999999998</c:v>
                </c:pt>
                <c:pt idx="13668">
                  <c:v>1.3668</c:v>
                </c:pt>
                <c:pt idx="13669">
                  <c:v>1.3669</c:v>
                </c:pt>
                <c:pt idx="13670">
                  <c:v>1.367</c:v>
                </c:pt>
                <c:pt idx="13671">
                  <c:v>1.3671</c:v>
                </c:pt>
                <c:pt idx="13672">
                  <c:v>1.3672</c:v>
                </c:pt>
                <c:pt idx="13673">
                  <c:v>1.3673</c:v>
                </c:pt>
                <c:pt idx="13674">
                  <c:v>1.3674000000000002</c:v>
                </c:pt>
                <c:pt idx="13675">
                  <c:v>1.3674999999999999</c:v>
                </c:pt>
                <c:pt idx="13676">
                  <c:v>1.3675999999999999</c:v>
                </c:pt>
                <c:pt idx="13677">
                  <c:v>1.3677000000000001</c:v>
                </c:pt>
                <c:pt idx="13678">
                  <c:v>1.3677999999999999</c:v>
                </c:pt>
                <c:pt idx="13679">
                  <c:v>1.3678999999999999</c:v>
                </c:pt>
                <c:pt idx="13680">
                  <c:v>1.3680000000000001</c:v>
                </c:pt>
                <c:pt idx="13681">
                  <c:v>1.3681000000000001</c:v>
                </c:pt>
                <c:pt idx="13682">
                  <c:v>1.3681999999999999</c:v>
                </c:pt>
                <c:pt idx="13683">
                  <c:v>1.3683000000000001</c:v>
                </c:pt>
                <c:pt idx="13684">
                  <c:v>1.3684000000000001</c:v>
                </c:pt>
                <c:pt idx="13685">
                  <c:v>1.3685</c:v>
                </c:pt>
                <c:pt idx="13686">
                  <c:v>1.3686</c:v>
                </c:pt>
                <c:pt idx="13687">
                  <c:v>1.3687</c:v>
                </c:pt>
                <c:pt idx="13688">
                  <c:v>1.3688</c:v>
                </c:pt>
                <c:pt idx="13689">
                  <c:v>1.3688999999999998</c:v>
                </c:pt>
                <c:pt idx="13690">
                  <c:v>1.369</c:v>
                </c:pt>
                <c:pt idx="13691">
                  <c:v>1.3691</c:v>
                </c:pt>
                <c:pt idx="13692">
                  <c:v>1.3692</c:v>
                </c:pt>
                <c:pt idx="13693">
                  <c:v>1.3693</c:v>
                </c:pt>
                <c:pt idx="13694">
                  <c:v>1.3694</c:v>
                </c:pt>
                <c:pt idx="13695">
                  <c:v>1.3694999999999999</c:v>
                </c:pt>
                <c:pt idx="13696">
                  <c:v>1.3696000000000002</c:v>
                </c:pt>
                <c:pt idx="13697">
                  <c:v>1.3696999999999999</c:v>
                </c:pt>
                <c:pt idx="13698">
                  <c:v>1.3697999999999999</c:v>
                </c:pt>
                <c:pt idx="13699">
                  <c:v>1.3699000000000001</c:v>
                </c:pt>
                <c:pt idx="13700">
                  <c:v>1.37</c:v>
                </c:pt>
                <c:pt idx="13701">
                  <c:v>1.3700999999999999</c:v>
                </c:pt>
                <c:pt idx="13702">
                  <c:v>1.3702000000000001</c:v>
                </c:pt>
                <c:pt idx="13703">
                  <c:v>1.3703000000000001</c:v>
                </c:pt>
                <c:pt idx="13704">
                  <c:v>1.3703999999999998</c:v>
                </c:pt>
                <c:pt idx="13705">
                  <c:v>1.3705000000000001</c:v>
                </c:pt>
                <c:pt idx="13706">
                  <c:v>1.3706</c:v>
                </c:pt>
                <c:pt idx="13707">
                  <c:v>1.3707</c:v>
                </c:pt>
                <c:pt idx="13708">
                  <c:v>1.3708</c:v>
                </c:pt>
                <c:pt idx="13709">
                  <c:v>1.3709</c:v>
                </c:pt>
                <c:pt idx="13710">
                  <c:v>1.371</c:v>
                </c:pt>
                <c:pt idx="13711">
                  <c:v>1.3711000000000002</c:v>
                </c:pt>
                <c:pt idx="13712">
                  <c:v>1.3712</c:v>
                </c:pt>
                <c:pt idx="13713">
                  <c:v>1.3713</c:v>
                </c:pt>
                <c:pt idx="13714">
                  <c:v>1.3714</c:v>
                </c:pt>
                <c:pt idx="13715">
                  <c:v>1.3715000000000002</c:v>
                </c:pt>
                <c:pt idx="13716">
                  <c:v>1.3715999999999999</c:v>
                </c:pt>
                <c:pt idx="13717">
                  <c:v>1.3716999999999999</c:v>
                </c:pt>
                <c:pt idx="13718">
                  <c:v>1.3718000000000001</c:v>
                </c:pt>
                <c:pt idx="13719">
                  <c:v>1.3718999999999999</c:v>
                </c:pt>
                <c:pt idx="13720">
                  <c:v>1.3719999999999999</c:v>
                </c:pt>
                <c:pt idx="13721">
                  <c:v>1.3721000000000001</c:v>
                </c:pt>
                <c:pt idx="13722">
                  <c:v>1.3722000000000001</c:v>
                </c:pt>
                <c:pt idx="13723">
                  <c:v>1.3722999999999999</c:v>
                </c:pt>
                <c:pt idx="13724">
                  <c:v>1.3724000000000001</c:v>
                </c:pt>
                <c:pt idx="13725">
                  <c:v>1.3725000000000001</c:v>
                </c:pt>
                <c:pt idx="13726">
                  <c:v>1.3725999999999998</c:v>
                </c:pt>
                <c:pt idx="13727">
                  <c:v>1.3727</c:v>
                </c:pt>
                <c:pt idx="13728">
                  <c:v>1.3728</c:v>
                </c:pt>
                <c:pt idx="13729">
                  <c:v>1.3729</c:v>
                </c:pt>
                <c:pt idx="13730">
                  <c:v>1.3730000000000002</c:v>
                </c:pt>
                <c:pt idx="13731">
                  <c:v>1.3731</c:v>
                </c:pt>
                <c:pt idx="13732">
                  <c:v>1.3732</c:v>
                </c:pt>
                <c:pt idx="13733">
                  <c:v>1.3733000000000002</c:v>
                </c:pt>
                <c:pt idx="13734">
                  <c:v>1.3734</c:v>
                </c:pt>
                <c:pt idx="13735">
                  <c:v>1.3734999999999999</c:v>
                </c:pt>
                <c:pt idx="13736">
                  <c:v>1.3736000000000002</c:v>
                </c:pt>
                <c:pt idx="13737">
                  <c:v>1.3737000000000001</c:v>
                </c:pt>
                <c:pt idx="13738">
                  <c:v>1.3737999999999999</c:v>
                </c:pt>
                <c:pt idx="13739">
                  <c:v>1.3738999999999999</c:v>
                </c:pt>
                <c:pt idx="13740">
                  <c:v>1.3740000000000001</c:v>
                </c:pt>
                <c:pt idx="13741">
                  <c:v>1.3740999999999999</c:v>
                </c:pt>
                <c:pt idx="13742">
                  <c:v>1.3741999999999999</c:v>
                </c:pt>
                <c:pt idx="13743">
                  <c:v>1.3743000000000001</c:v>
                </c:pt>
                <c:pt idx="13744">
                  <c:v>1.3744000000000001</c:v>
                </c:pt>
                <c:pt idx="13745">
                  <c:v>1.3744999999999998</c:v>
                </c:pt>
                <c:pt idx="13746">
                  <c:v>1.3746</c:v>
                </c:pt>
                <c:pt idx="13747">
                  <c:v>1.3747</c:v>
                </c:pt>
                <c:pt idx="13748">
                  <c:v>1.3747999999999998</c:v>
                </c:pt>
                <c:pt idx="13749">
                  <c:v>1.3749</c:v>
                </c:pt>
                <c:pt idx="13750">
                  <c:v>1.375</c:v>
                </c:pt>
                <c:pt idx="13751">
                  <c:v>1.3751</c:v>
                </c:pt>
                <c:pt idx="13752">
                  <c:v>1.3752000000000002</c:v>
                </c:pt>
                <c:pt idx="13753">
                  <c:v>1.3753</c:v>
                </c:pt>
                <c:pt idx="13754">
                  <c:v>1.3754</c:v>
                </c:pt>
                <c:pt idx="13755">
                  <c:v>1.3755000000000002</c:v>
                </c:pt>
                <c:pt idx="13756">
                  <c:v>1.3755999999999999</c:v>
                </c:pt>
                <c:pt idx="13757">
                  <c:v>1.3756999999999999</c:v>
                </c:pt>
                <c:pt idx="13758">
                  <c:v>1.3758000000000001</c:v>
                </c:pt>
                <c:pt idx="13759">
                  <c:v>1.3759000000000001</c:v>
                </c:pt>
                <c:pt idx="13760">
                  <c:v>1.3759999999999999</c:v>
                </c:pt>
                <c:pt idx="13761">
                  <c:v>1.3761000000000001</c:v>
                </c:pt>
                <c:pt idx="13762">
                  <c:v>1.3762000000000001</c:v>
                </c:pt>
                <c:pt idx="13763">
                  <c:v>1.3762999999999999</c:v>
                </c:pt>
                <c:pt idx="13764">
                  <c:v>1.3763999999999998</c:v>
                </c:pt>
                <c:pt idx="13765">
                  <c:v>1.3765000000000001</c:v>
                </c:pt>
                <c:pt idx="13766">
                  <c:v>1.3766</c:v>
                </c:pt>
                <c:pt idx="13767">
                  <c:v>1.3766999999999998</c:v>
                </c:pt>
                <c:pt idx="13768">
                  <c:v>1.3768</c:v>
                </c:pt>
                <c:pt idx="13769">
                  <c:v>1.3769</c:v>
                </c:pt>
                <c:pt idx="13770">
                  <c:v>1.3769999999999998</c:v>
                </c:pt>
                <c:pt idx="13771">
                  <c:v>1.3771</c:v>
                </c:pt>
                <c:pt idx="13772">
                  <c:v>1.3772</c:v>
                </c:pt>
                <c:pt idx="13773">
                  <c:v>1.3773</c:v>
                </c:pt>
                <c:pt idx="13774">
                  <c:v>1.3774000000000002</c:v>
                </c:pt>
                <c:pt idx="13775">
                  <c:v>1.3774999999999999</c:v>
                </c:pt>
                <c:pt idx="13776">
                  <c:v>1.3775999999999999</c:v>
                </c:pt>
                <c:pt idx="13777">
                  <c:v>1.3777000000000001</c:v>
                </c:pt>
                <c:pt idx="13778">
                  <c:v>1.3777999999999999</c:v>
                </c:pt>
                <c:pt idx="13779">
                  <c:v>1.3778999999999999</c:v>
                </c:pt>
                <c:pt idx="13780">
                  <c:v>1.3780000000000001</c:v>
                </c:pt>
                <c:pt idx="13781">
                  <c:v>1.3781000000000001</c:v>
                </c:pt>
                <c:pt idx="13782">
                  <c:v>1.3781999999999999</c:v>
                </c:pt>
                <c:pt idx="13783">
                  <c:v>1.3783000000000001</c:v>
                </c:pt>
                <c:pt idx="13784">
                  <c:v>1.3784000000000001</c:v>
                </c:pt>
                <c:pt idx="13785">
                  <c:v>1.3784999999999998</c:v>
                </c:pt>
                <c:pt idx="13786">
                  <c:v>1.3786</c:v>
                </c:pt>
                <c:pt idx="13787">
                  <c:v>1.3787</c:v>
                </c:pt>
                <c:pt idx="13788">
                  <c:v>1.3788</c:v>
                </c:pt>
                <c:pt idx="13789">
                  <c:v>1.3788999999999998</c:v>
                </c:pt>
                <c:pt idx="13790">
                  <c:v>1.379</c:v>
                </c:pt>
                <c:pt idx="13791">
                  <c:v>1.3791</c:v>
                </c:pt>
                <c:pt idx="13792">
                  <c:v>1.3792</c:v>
                </c:pt>
                <c:pt idx="13793">
                  <c:v>1.3793</c:v>
                </c:pt>
                <c:pt idx="13794">
                  <c:v>1.3794</c:v>
                </c:pt>
                <c:pt idx="13795">
                  <c:v>1.3794999999999999</c:v>
                </c:pt>
                <c:pt idx="13796">
                  <c:v>1.3796000000000002</c:v>
                </c:pt>
                <c:pt idx="13797">
                  <c:v>1.3796999999999999</c:v>
                </c:pt>
                <c:pt idx="13798">
                  <c:v>1.3797999999999999</c:v>
                </c:pt>
                <c:pt idx="13799">
                  <c:v>1.3799000000000001</c:v>
                </c:pt>
                <c:pt idx="13800">
                  <c:v>1.38</c:v>
                </c:pt>
                <c:pt idx="13801">
                  <c:v>1.3800999999999999</c:v>
                </c:pt>
                <c:pt idx="13802">
                  <c:v>1.3802000000000001</c:v>
                </c:pt>
                <c:pt idx="13803">
                  <c:v>1.3803000000000001</c:v>
                </c:pt>
                <c:pt idx="13804">
                  <c:v>1.3803999999999998</c:v>
                </c:pt>
                <c:pt idx="13805">
                  <c:v>1.3805000000000001</c:v>
                </c:pt>
                <c:pt idx="13806">
                  <c:v>1.3806</c:v>
                </c:pt>
                <c:pt idx="13807">
                  <c:v>1.3807</c:v>
                </c:pt>
                <c:pt idx="13808">
                  <c:v>1.3808</c:v>
                </c:pt>
                <c:pt idx="13809">
                  <c:v>1.3809</c:v>
                </c:pt>
                <c:pt idx="13810">
                  <c:v>1.381</c:v>
                </c:pt>
                <c:pt idx="13811">
                  <c:v>1.3811000000000002</c:v>
                </c:pt>
                <c:pt idx="13812">
                  <c:v>1.3812</c:v>
                </c:pt>
                <c:pt idx="13813">
                  <c:v>1.3813</c:v>
                </c:pt>
                <c:pt idx="13814">
                  <c:v>1.3814</c:v>
                </c:pt>
                <c:pt idx="13815">
                  <c:v>1.3815</c:v>
                </c:pt>
                <c:pt idx="13816">
                  <c:v>1.3815999999999999</c:v>
                </c:pt>
                <c:pt idx="13817">
                  <c:v>1.3816999999999999</c:v>
                </c:pt>
                <c:pt idx="13818">
                  <c:v>1.3818000000000001</c:v>
                </c:pt>
                <c:pt idx="13819">
                  <c:v>1.3818999999999999</c:v>
                </c:pt>
                <c:pt idx="13820">
                  <c:v>1.3819999999999999</c:v>
                </c:pt>
                <c:pt idx="13821">
                  <c:v>1.3821000000000001</c:v>
                </c:pt>
                <c:pt idx="13822">
                  <c:v>1.3822000000000001</c:v>
                </c:pt>
                <c:pt idx="13823">
                  <c:v>1.3822999999999999</c:v>
                </c:pt>
                <c:pt idx="13824">
                  <c:v>1.3824000000000001</c:v>
                </c:pt>
                <c:pt idx="13825">
                  <c:v>1.3825000000000001</c:v>
                </c:pt>
                <c:pt idx="13826">
                  <c:v>1.3825999999999998</c:v>
                </c:pt>
                <c:pt idx="13827">
                  <c:v>1.3827</c:v>
                </c:pt>
                <c:pt idx="13828">
                  <c:v>1.3828</c:v>
                </c:pt>
                <c:pt idx="13829">
                  <c:v>1.3829</c:v>
                </c:pt>
                <c:pt idx="13830">
                  <c:v>1.383</c:v>
                </c:pt>
                <c:pt idx="13831">
                  <c:v>1.3831</c:v>
                </c:pt>
                <c:pt idx="13832">
                  <c:v>1.3832</c:v>
                </c:pt>
                <c:pt idx="13833">
                  <c:v>1.3833000000000002</c:v>
                </c:pt>
                <c:pt idx="13834">
                  <c:v>1.3834</c:v>
                </c:pt>
                <c:pt idx="13835">
                  <c:v>1.3835</c:v>
                </c:pt>
                <c:pt idx="13836">
                  <c:v>1.3836000000000002</c:v>
                </c:pt>
                <c:pt idx="13837">
                  <c:v>1.3837000000000002</c:v>
                </c:pt>
                <c:pt idx="13838">
                  <c:v>1.3837999999999999</c:v>
                </c:pt>
                <c:pt idx="13839">
                  <c:v>1.3838999999999999</c:v>
                </c:pt>
                <c:pt idx="13840">
                  <c:v>1.3840000000000001</c:v>
                </c:pt>
                <c:pt idx="13841">
                  <c:v>1.3840999999999999</c:v>
                </c:pt>
                <c:pt idx="13842">
                  <c:v>1.3841999999999999</c:v>
                </c:pt>
                <c:pt idx="13843">
                  <c:v>1.3843000000000001</c:v>
                </c:pt>
                <c:pt idx="13844">
                  <c:v>1.3844000000000001</c:v>
                </c:pt>
                <c:pt idx="13845">
                  <c:v>1.3844999999999998</c:v>
                </c:pt>
                <c:pt idx="13846">
                  <c:v>1.3846000000000001</c:v>
                </c:pt>
                <c:pt idx="13847">
                  <c:v>1.3847</c:v>
                </c:pt>
                <c:pt idx="13848">
                  <c:v>1.3847999999999998</c:v>
                </c:pt>
                <c:pt idx="13849">
                  <c:v>1.3849</c:v>
                </c:pt>
                <c:pt idx="13850">
                  <c:v>1.385</c:v>
                </c:pt>
                <c:pt idx="13851">
                  <c:v>1.3851</c:v>
                </c:pt>
                <c:pt idx="13852">
                  <c:v>1.3852000000000002</c:v>
                </c:pt>
                <c:pt idx="13853">
                  <c:v>1.3853</c:v>
                </c:pt>
                <c:pt idx="13854">
                  <c:v>1.3854</c:v>
                </c:pt>
                <c:pt idx="13855">
                  <c:v>1.3855000000000002</c:v>
                </c:pt>
                <c:pt idx="13856">
                  <c:v>1.3855999999999999</c:v>
                </c:pt>
                <c:pt idx="13857">
                  <c:v>1.3856999999999999</c:v>
                </c:pt>
                <c:pt idx="13858">
                  <c:v>1.3858000000000001</c:v>
                </c:pt>
                <c:pt idx="13859">
                  <c:v>1.3859000000000001</c:v>
                </c:pt>
                <c:pt idx="13860">
                  <c:v>1.3859999999999999</c:v>
                </c:pt>
                <c:pt idx="13861">
                  <c:v>1.3861000000000001</c:v>
                </c:pt>
                <c:pt idx="13862">
                  <c:v>1.3862000000000001</c:v>
                </c:pt>
                <c:pt idx="13863">
                  <c:v>1.3862999999999999</c:v>
                </c:pt>
                <c:pt idx="13864">
                  <c:v>1.3863999999999999</c:v>
                </c:pt>
                <c:pt idx="13865">
                  <c:v>1.3865000000000001</c:v>
                </c:pt>
                <c:pt idx="13866">
                  <c:v>1.3866000000000001</c:v>
                </c:pt>
                <c:pt idx="13867">
                  <c:v>1.3866999999999998</c:v>
                </c:pt>
                <c:pt idx="13868">
                  <c:v>1.3868</c:v>
                </c:pt>
                <c:pt idx="13869">
                  <c:v>1.3869</c:v>
                </c:pt>
                <c:pt idx="13870">
                  <c:v>1.3869999999999998</c:v>
                </c:pt>
                <c:pt idx="13871">
                  <c:v>1.3871</c:v>
                </c:pt>
                <c:pt idx="13872">
                  <c:v>1.3872</c:v>
                </c:pt>
                <c:pt idx="13873">
                  <c:v>1.3873</c:v>
                </c:pt>
                <c:pt idx="13874">
                  <c:v>1.3874000000000002</c:v>
                </c:pt>
                <c:pt idx="13875">
                  <c:v>1.3875</c:v>
                </c:pt>
                <c:pt idx="13876">
                  <c:v>1.3875999999999999</c:v>
                </c:pt>
                <c:pt idx="13877">
                  <c:v>1.3877000000000002</c:v>
                </c:pt>
                <c:pt idx="13878">
                  <c:v>1.3877999999999999</c:v>
                </c:pt>
                <c:pt idx="13879">
                  <c:v>1.3878999999999999</c:v>
                </c:pt>
                <c:pt idx="13880">
                  <c:v>1.3880000000000001</c:v>
                </c:pt>
                <c:pt idx="13881">
                  <c:v>1.3881000000000001</c:v>
                </c:pt>
                <c:pt idx="13882">
                  <c:v>1.3881999999999999</c:v>
                </c:pt>
                <c:pt idx="13883">
                  <c:v>1.3883000000000001</c:v>
                </c:pt>
                <c:pt idx="13884">
                  <c:v>1.3884000000000001</c:v>
                </c:pt>
                <c:pt idx="13885">
                  <c:v>1.3884999999999998</c:v>
                </c:pt>
                <c:pt idx="13886">
                  <c:v>1.3886000000000001</c:v>
                </c:pt>
                <c:pt idx="13887">
                  <c:v>1.3887</c:v>
                </c:pt>
                <c:pt idx="13888">
                  <c:v>1.3888</c:v>
                </c:pt>
                <c:pt idx="13889">
                  <c:v>1.3888999999999998</c:v>
                </c:pt>
                <c:pt idx="13890">
                  <c:v>1.389</c:v>
                </c:pt>
                <c:pt idx="13891">
                  <c:v>1.3891</c:v>
                </c:pt>
                <c:pt idx="13892">
                  <c:v>1.3891999999999998</c:v>
                </c:pt>
                <c:pt idx="13893">
                  <c:v>1.3893</c:v>
                </c:pt>
                <c:pt idx="13894">
                  <c:v>1.3894</c:v>
                </c:pt>
                <c:pt idx="13895">
                  <c:v>1.3895</c:v>
                </c:pt>
                <c:pt idx="13896">
                  <c:v>1.3896000000000002</c:v>
                </c:pt>
                <c:pt idx="13897">
                  <c:v>1.3896999999999999</c:v>
                </c:pt>
                <c:pt idx="13898">
                  <c:v>1.3897999999999999</c:v>
                </c:pt>
                <c:pt idx="13899">
                  <c:v>1.3899000000000001</c:v>
                </c:pt>
                <c:pt idx="13900">
                  <c:v>1.39</c:v>
                </c:pt>
                <c:pt idx="13901">
                  <c:v>1.3900999999999999</c:v>
                </c:pt>
                <c:pt idx="13902">
                  <c:v>1.3902000000000001</c:v>
                </c:pt>
                <c:pt idx="13903">
                  <c:v>1.3903000000000001</c:v>
                </c:pt>
                <c:pt idx="13904">
                  <c:v>1.3903999999999999</c:v>
                </c:pt>
                <c:pt idx="13905">
                  <c:v>1.3905000000000001</c:v>
                </c:pt>
                <c:pt idx="13906">
                  <c:v>1.3906000000000001</c:v>
                </c:pt>
                <c:pt idx="13907">
                  <c:v>1.3906999999999998</c:v>
                </c:pt>
                <c:pt idx="13908">
                  <c:v>1.3908</c:v>
                </c:pt>
                <c:pt idx="13909">
                  <c:v>1.3909</c:v>
                </c:pt>
                <c:pt idx="13910">
                  <c:v>1.391</c:v>
                </c:pt>
                <c:pt idx="13911">
                  <c:v>1.3911000000000002</c:v>
                </c:pt>
                <c:pt idx="13912">
                  <c:v>1.3912</c:v>
                </c:pt>
                <c:pt idx="13913">
                  <c:v>1.3913</c:v>
                </c:pt>
                <c:pt idx="13914">
                  <c:v>1.3914</c:v>
                </c:pt>
                <c:pt idx="13915">
                  <c:v>1.3915</c:v>
                </c:pt>
                <c:pt idx="13916">
                  <c:v>1.3915999999999999</c:v>
                </c:pt>
                <c:pt idx="13917">
                  <c:v>1.3916999999999999</c:v>
                </c:pt>
                <c:pt idx="13918">
                  <c:v>1.3918000000000001</c:v>
                </c:pt>
                <c:pt idx="13919">
                  <c:v>1.3918999999999999</c:v>
                </c:pt>
                <c:pt idx="13920">
                  <c:v>1.3919999999999999</c:v>
                </c:pt>
                <c:pt idx="13921">
                  <c:v>1.3921000000000001</c:v>
                </c:pt>
                <c:pt idx="13922">
                  <c:v>1.3921999999999999</c:v>
                </c:pt>
                <c:pt idx="13923">
                  <c:v>1.3922999999999999</c:v>
                </c:pt>
                <c:pt idx="13924">
                  <c:v>1.3924000000000001</c:v>
                </c:pt>
                <c:pt idx="13925">
                  <c:v>1.3925000000000001</c:v>
                </c:pt>
                <c:pt idx="13926">
                  <c:v>1.3925999999999998</c:v>
                </c:pt>
                <c:pt idx="13927">
                  <c:v>1.3927</c:v>
                </c:pt>
                <c:pt idx="13928">
                  <c:v>1.3928</c:v>
                </c:pt>
                <c:pt idx="13929">
                  <c:v>1.3929</c:v>
                </c:pt>
                <c:pt idx="13930">
                  <c:v>1.393</c:v>
                </c:pt>
                <c:pt idx="13931">
                  <c:v>1.3931</c:v>
                </c:pt>
                <c:pt idx="13932">
                  <c:v>1.3932</c:v>
                </c:pt>
                <c:pt idx="13933">
                  <c:v>1.3933000000000002</c:v>
                </c:pt>
                <c:pt idx="13934">
                  <c:v>1.3934</c:v>
                </c:pt>
                <c:pt idx="13935">
                  <c:v>1.3935</c:v>
                </c:pt>
                <c:pt idx="13936">
                  <c:v>1.3936000000000002</c:v>
                </c:pt>
                <c:pt idx="13937">
                  <c:v>1.3936999999999999</c:v>
                </c:pt>
                <c:pt idx="13938">
                  <c:v>1.3937999999999999</c:v>
                </c:pt>
                <c:pt idx="13939">
                  <c:v>1.3938999999999999</c:v>
                </c:pt>
                <c:pt idx="13940">
                  <c:v>1.3940000000000001</c:v>
                </c:pt>
                <c:pt idx="13941">
                  <c:v>1.3940999999999999</c:v>
                </c:pt>
                <c:pt idx="13942">
                  <c:v>1.3941999999999999</c:v>
                </c:pt>
                <c:pt idx="13943">
                  <c:v>1.3943000000000001</c:v>
                </c:pt>
                <c:pt idx="13944">
                  <c:v>1.3944000000000001</c:v>
                </c:pt>
                <c:pt idx="13945">
                  <c:v>1.3944999999999999</c:v>
                </c:pt>
                <c:pt idx="13946">
                  <c:v>1.3946000000000001</c:v>
                </c:pt>
                <c:pt idx="13947">
                  <c:v>1.3947000000000001</c:v>
                </c:pt>
                <c:pt idx="13948">
                  <c:v>1.3947999999999998</c:v>
                </c:pt>
                <c:pt idx="13949">
                  <c:v>1.3949</c:v>
                </c:pt>
                <c:pt idx="13950">
                  <c:v>1.395</c:v>
                </c:pt>
                <c:pt idx="13951">
                  <c:v>1.3951</c:v>
                </c:pt>
                <c:pt idx="13952">
                  <c:v>1.3952</c:v>
                </c:pt>
                <c:pt idx="13953">
                  <c:v>1.3953</c:v>
                </c:pt>
                <c:pt idx="13954">
                  <c:v>1.3954</c:v>
                </c:pt>
                <c:pt idx="13955">
                  <c:v>1.3955000000000002</c:v>
                </c:pt>
                <c:pt idx="13956">
                  <c:v>1.3956</c:v>
                </c:pt>
                <c:pt idx="13957">
                  <c:v>1.3956999999999999</c:v>
                </c:pt>
                <c:pt idx="13958">
                  <c:v>1.3958000000000002</c:v>
                </c:pt>
                <c:pt idx="13959">
                  <c:v>1.3959000000000001</c:v>
                </c:pt>
                <c:pt idx="13960">
                  <c:v>1.3959999999999999</c:v>
                </c:pt>
                <c:pt idx="13961">
                  <c:v>1.3961000000000001</c:v>
                </c:pt>
                <c:pt idx="13962">
                  <c:v>1.3962000000000001</c:v>
                </c:pt>
                <c:pt idx="13963">
                  <c:v>1.3962999999999999</c:v>
                </c:pt>
                <c:pt idx="13964">
                  <c:v>1.3963999999999999</c:v>
                </c:pt>
                <c:pt idx="13965">
                  <c:v>1.3965000000000001</c:v>
                </c:pt>
                <c:pt idx="13966">
                  <c:v>1.3966000000000001</c:v>
                </c:pt>
                <c:pt idx="13967">
                  <c:v>1.3966999999999998</c:v>
                </c:pt>
                <c:pt idx="13968">
                  <c:v>1.3968</c:v>
                </c:pt>
                <c:pt idx="13969">
                  <c:v>1.3969</c:v>
                </c:pt>
                <c:pt idx="13970">
                  <c:v>1.3969999999999998</c:v>
                </c:pt>
                <c:pt idx="13971">
                  <c:v>1.3971</c:v>
                </c:pt>
                <c:pt idx="13972">
                  <c:v>1.3972</c:v>
                </c:pt>
                <c:pt idx="13973">
                  <c:v>1.3973</c:v>
                </c:pt>
                <c:pt idx="13974">
                  <c:v>1.3974000000000002</c:v>
                </c:pt>
                <c:pt idx="13975">
                  <c:v>1.3975</c:v>
                </c:pt>
                <c:pt idx="13976">
                  <c:v>1.3976</c:v>
                </c:pt>
                <c:pt idx="13977">
                  <c:v>1.3977000000000002</c:v>
                </c:pt>
                <c:pt idx="13978">
                  <c:v>1.3977999999999999</c:v>
                </c:pt>
                <c:pt idx="13979">
                  <c:v>1.3978999999999999</c:v>
                </c:pt>
                <c:pt idx="13980">
                  <c:v>1.3980000000000001</c:v>
                </c:pt>
                <c:pt idx="13981">
                  <c:v>1.3981000000000001</c:v>
                </c:pt>
                <c:pt idx="13982">
                  <c:v>1.3981999999999999</c:v>
                </c:pt>
                <c:pt idx="13983">
                  <c:v>1.3983000000000001</c:v>
                </c:pt>
                <c:pt idx="13984">
                  <c:v>1.3984000000000001</c:v>
                </c:pt>
                <c:pt idx="13985">
                  <c:v>1.3984999999999999</c:v>
                </c:pt>
                <c:pt idx="13986">
                  <c:v>1.3986000000000001</c:v>
                </c:pt>
                <c:pt idx="13987">
                  <c:v>1.3987000000000001</c:v>
                </c:pt>
                <c:pt idx="13988">
                  <c:v>1.3988</c:v>
                </c:pt>
                <c:pt idx="13989">
                  <c:v>1.3988999999999998</c:v>
                </c:pt>
                <c:pt idx="13990">
                  <c:v>1.399</c:v>
                </c:pt>
                <c:pt idx="13991">
                  <c:v>1.3991</c:v>
                </c:pt>
                <c:pt idx="13992">
                  <c:v>1.3991999999999998</c:v>
                </c:pt>
                <c:pt idx="13993">
                  <c:v>1.3993</c:v>
                </c:pt>
                <c:pt idx="13994">
                  <c:v>1.3994</c:v>
                </c:pt>
                <c:pt idx="13995">
                  <c:v>1.3995</c:v>
                </c:pt>
                <c:pt idx="13996">
                  <c:v>1.3996000000000002</c:v>
                </c:pt>
                <c:pt idx="13997">
                  <c:v>1.3996999999999999</c:v>
                </c:pt>
                <c:pt idx="13998">
                  <c:v>1.3997999999999999</c:v>
                </c:pt>
                <c:pt idx="13999">
                  <c:v>1.3999000000000001</c:v>
                </c:pt>
                <c:pt idx="14000">
                  <c:v>1.4</c:v>
                </c:pt>
                <c:pt idx="14001">
                  <c:v>1.4000999999999999</c:v>
                </c:pt>
                <c:pt idx="14002">
                  <c:v>1.4002000000000001</c:v>
                </c:pt>
                <c:pt idx="14003">
                  <c:v>1.4003000000000001</c:v>
                </c:pt>
                <c:pt idx="14004">
                  <c:v>1.4003999999999999</c:v>
                </c:pt>
                <c:pt idx="14005">
                  <c:v>1.4005000000000001</c:v>
                </c:pt>
                <c:pt idx="14006">
                  <c:v>1.4006000000000001</c:v>
                </c:pt>
                <c:pt idx="14007">
                  <c:v>1.4006999999999998</c:v>
                </c:pt>
                <c:pt idx="14008">
                  <c:v>1.4008</c:v>
                </c:pt>
                <c:pt idx="14009">
                  <c:v>1.4009</c:v>
                </c:pt>
                <c:pt idx="14010">
                  <c:v>1.401</c:v>
                </c:pt>
                <c:pt idx="14011">
                  <c:v>1.4011000000000002</c:v>
                </c:pt>
                <c:pt idx="14012">
                  <c:v>1.4012</c:v>
                </c:pt>
                <c:pt idx="14013">
                  <c:v>1.4013</c:v>
                </c:pt>
                <c:pt idx="14014">
                  <c:v>1.4013999999999998</c:v>
                </c:pt>
                <c:pt idx="14015">
                  <c:v>1.4015</c:v>
                </c:pt>
                <c:pt idx="14016">
                  <c:v>1.4016</c:v>
                </c:pt>
                <c:pt idx="14017">
                  <c:v>1.4016999999999999</c:v>
                </c:pt>
                <c:pt idx="14018">
                  <c:v>1.4018000000000002</c:v>
                </c:pt>
                <c:pt idx="14019">
                  <c:v>1.4018999999999999</c:v>
                </c:pt>
                <c:pt idx="14020">
                  <c:v>1.4019999999999999</c:v>
                </c:pt>
                <c:pt idx="14021">
                  <c:v>1.4021000000000001</c:v>
                </c:pt>
                <c:pt idx="14022">
                  <c:v>1.4021999999999999</c:v>
                </c:pt>
                <c:pt idx="14023">
                  <c:v>1.4022999999999999</c:v>
                </c:pt>
                <c:pt idx="14024">
                  <c:v>1.4024000000000001</c:v>
                </c:pt>
                <c:pt idx="14025">
                  <c:v>1.4025000000000001</c:v>
                </c:pt>
                <c:pt idx="14026">
                  <c:v>1.4025999999999998</c:v>
                </c:pt>
                <c:pt idx="14027">
                  <c:v>1.4027000000000001</c:v>
                </c:pt>
                <c:pt idx="14028">
                  <c:v>1.4028</c:v>
                </c:pt>
                <c:pt idx="14029">
                  <c:v>1.4028999999999998</c:v>
                </c:pt>
                <c:pt idx="14030">
                  <c:v>1.403</c:v>
                </c:pt>
                <c:pt idx="14031">
                  <c:v>1.4031</c:v>
                </c:pt>
                <c:pt idx="14032">
                  <c:v>1.4032</c:v>
                </c:pt>
                <c:pt idx="14033">
                  <c:v>1.4033000000000002</c:v>
                </c:pt>
                <c:pt idx="14034">
                  <c:v>1.4034</c:v>
                </c:pt>
                <c:pt idx="14035">
                  <c:v>1.4035</c:v>
                </c:pt>
                <c:pt idx="14036">
                  <c:v>1.4036000000000002</c:v>
                </c:pt>
                <c:pt idx="14037">
                  <c:v>1.4036999999999999</c:v>
                </c:pt>
                <c:pt idx="14038">
                  <c:v>1.4037999999999999</c:v>
                </c:pt>
                <c:pt idx="14039">
                  <c:v>1.4038999999999999</c:v>
                </c:pt>
                <c:pt idx="14040">
                  <c:v>1.4040000000000001</c:v>
                </c:pt>
                <c:pt idx="14041">
                  <c:v>1.4040999999999999</c:v>
                </c:pt>
                <c:pt idx="14042">
                  <c:v>1.4041999999999999</c:v>
                </c:pt>
                <c:pt idx="14043">
                  <c:v>1.4043000000000001</c:v>
                </c:pt>
                <c:pt idx="14044">
                  <c:v>1.4043999999999999</c:v>
                </c:pt>
                <c:pt idx="14045">
                  <c:v>1.4044999999999999</c:v>
                </c:pt>
                <c:pt idx="14046">
                  <c:v>1.4046000000000001</c:v>
                </c:pt>
                <c:pt idx="14047">
                  <c:v>1.4047000000000001</c:v>
                </c:pt>
                <c:pt idx="14048">
                  <c:v>1.4047999999999998</c:v>
                </c:pt>
                <c:pt idx="14049">
                  <c:v>1.4049</c:v>
                </c:pt>
                <c:pt idx="14050">
                  <c:v>1.405</c:v>
                </c:pt>
                <c:pt idx="14051">
                  <c:v>1.4051</c:v>
                </c:pt>
                <c:pt idx="14052">
                  <c:v>1.4052</c:v>
                </c:pt>
                <c:pt idx="14053">
                  <c:v>1.4053</c:v>
                </c:pt>
                <c:pt idx="14054">
                  <c:v>1.4054</c:v>
                </c:pt>
                <c:pt idx="14055">
                  <c:v>1.4055000000000002</c:v>
                </c:pt>
                <c:pt idx="14056">
                  <c:v>1.4056</c:v>
                </c:pt>
                <c:pt idx="14057">
                  <c:v>1.4056999999999999</c:v>
                </c:pt>
                <c:pt idx="14058">
                  <c:v>1.4058000000000002</c:v>
                </c:pt>
                <c:pt idx="14059">
                  <c:v>1.4058999999999999</c:v>
                </c:pt>
                <c:pt idx="14060">
                  <c:v>1.4059999999999999</c:v>
                </c:pt>
                <c:pt idx="14061">
                  <c:v>1.4061000000000001</c:v>
                </c:pt>
                <c:pt idx="14062">
                  <c:v>1.4062000000000001</c:v>
                </c:pt>
                <c:pt idx="14063">
                  <c:v>1.4062999999999999</c:v>
                </c:pt>
                <c:pt idx="14064">
                  <c:v>1.4063999999999999</c:v>
                </c:pt>
                <c:pt idx="14065">
                  <c:v>1.4065000000000001</c:v>
                </c:pt>
                <c:pt idx="14066">
                  <c:v>1.4066000000000001</c:v>
                </c:pt>
                <c:pt idx="14067">
                  <c:v>1.4066999999999998</c:v>
                </c:pt>
                <c:pt idx="14068">
                  <c:v>1.4068000000000001</c:v>
                </c:pt>
                <c:pt idx="14069">
                  <c:v>1.4069</c:v>
                </c:pt>
                <c:pt idx="14070">
                  <c:v>1.4069999999999998</c:v>
                </c:pt>
                <c:pt idx="14071">
                  <c:v>1.4071</c:v>
                </c:pt>
                <c:pt idx="14072">
                  <c:v>1.4072</c:v>
                </c:pt>
                <c:pt idx="14073">
                  <c:v>1.4073</c:v>
                </c:pt>
                <c:pt idx="14074">
                  <c:v>1.4074</c:v>
                </c:pt>
                <c:pt idx="14075">
                  <c:v>1.4075</c:v>
                </c:pt>
                <c:pt idx="14076">
                  <c:v>1.4076</c:v>
                </c:pt>
                <c:pt idx="14077">
                  <c:v>1.4077000000000002</c:v>
                </c:pt>
                <c:pt idx="14078">
                  <c:v>1.4077999999999999</c:v>
                </c:pt>
                <c:pt idx="14079">
                  <c:v>1.4078999999999999</c:v>
                </c:pt>
                <c:pt idx="14080">
                  <c:v>1.4080000000000001</c:v>
                </c:pt>
                <c:pt idx="14081">
                  <c:v>1.4081000000000001</c:v>
                </c:pt>
                <c:pt idx="14082">
                  <c:v>1.4081999999999999</c:v>
                </c:pt>
                <c:pt idx="14083">
                  <c:v>1.4083000000000001</c:v>
                </c:pt>
                <c:pt idx="14084">
                  <c:v>1.4084000000000001</c:v>
                </c:pt>
                <c:pt idx="14085">
                  <c:v>1.4084999999999999</c:v>
                </c:pt>
                <c:pt idx="14086">
                  <c:v>1.4086000000000001</c:v>
                </c:pt>
                <c:pt idx="14087">
                  <c:v>1.4087000000000001</c:v>
                </c:pt>
                <c:pt idx="14088">
                  <c:v>1.4088000000000001</c:v>
                </c:pt>
                <c:pt idx="14089">
                  <c:v>1.4088999999999998</c:v>
                </c:pt>
                <c:pt idx="14090">
                  <c:v>1.409</c:v>
                </c:pt>
                <c:pt idx="14091">
                  <c:v>1.4091</c:v>
                </c:pt>
                <c:pt idx="14092">
                  <c:v>1.4091999999999998</c:v>
                </c:pt>
                <c:pt idx="14093">
                  <c:v>1.4093</c:v>
                </c:pt>
                <c:pt idx="14094">
                  <c:v>1.4094</c:v>
                </c:pt>
                <c:pt idx="14095">
                  <c:v>1.4095</c:v>
                </c:pt>
                <c:pt idx="14096">
                  <c:v>1.4096000000000002</c:v>
                </c:pt>
                <c:pt idx="14097">
                  <c:v>1.4097</c:v>
                </c:pt>
                <c:pt idx="14098">
                  <c:v>1.4097999999999999</c:v>
                </c:pt>
                <c:pt idx="14099">
                  <c:v>1.4099000000000002</c:v>
                </c:pt>
                <c:pt idx="14100">
                  <c:v>1.41</c:v>
                </c:pt>
                <c:pt idx="14101">
                  <c:v>1.4100999999999999</c:v>
                </c:pt>
                <c:pt idx="14102">
                  <c:v>1.4102000000000001</c:v>
                </c:pt>
                <c:pt idx="14103">
                  <c:v>1.4103000000000001</c:v>
                </c:pt>
                <c:pt idx="14104">
                  <c:v>1.4103999999999999</c:v>
                </c:pt>
                <c:pt idx="14105">
                  <c:v>1.4105000000000001</c:v>
                </c:pt>
                <c:pt idx="14106">
                  <c:v>1.4106000000000001</c:v>
                </c:pt>
                <c:pt idx="14107">
                  <c:v>1.4106999999999998</c:v>
                </c:pt>
                <c:pt idx="14108">
                  <c:v>1.4108000000000001</c:v>
                </c:pt>
                <c:pt idx="14109">
                  <c:v>1.4109</c:v>
                </c:pt>
                <c:pt idx="14110">
                  <c:v>1.411</c:v>
                </c:pt>
                <c:pt idx="14111">
                  <c:v>1.4111000000000002</c:v>
                </c:pt>
                <c:pt idx="14112">
                  <c:v>1.4112</c:v>
                </c:pt>
                <c:pt idx="14113">
                  <c:v>1.4113</c:v>
                </c:pt>
                <c:pt idx="14114">
                  <c:v>1.4113999999999998</c:v>
                </c:pt>
                <c:pt idx="14115">
                  <c:v>1.4115</c:v>
                </c:pt>
                <c:pt idx="14116">
                  <c:v>1.4116</c:v>
                </c:pt>
                <c:pt idx="14117">
                  <c:v>1.4117</c:v>
                </c:pt>
                <c:pt idx="14118">
                  <c:v>1.4118000000000002</c:v>
                </c:pt>
                <c:pt idx="14119">
                  <c:v>1.4118999999999999</c:v>
                </c:pt>
                <c:pt idx="14120">
                  <c:v>1.4119999999999999</c:v>
                </c:pt>
                <c:pt idx="14121">
                  <c:v>1.4121000000000001</c:v>
                </c:pt>
                <c:pt idx="14122">
                  <c:v>1.4121999999999999</c:v>
                </c:pt>
                <c:pt idx="14123">
                  <c:v>1.4122999999999999</c:v>
                </c:pt>
                <c:pt idx="14124">
                  <c:v>1.4124000000000001</c:v>
                </c:pt>
                <c:pt idx="14125">
                  <c:v>1.4125000000000001</c:v>
                </c:pt>
                <c:pt idx="14126">
                  <c:v>1.4125999999999999</c:v>
                </c:pt>
                <c:pt idx="14127">
                  <c:v>1.4127000000000001</c:v>
                </c:pt>
                <c:pt idx="14128">
                  <c:v>1.4128000000000001</c:v>
                </c:pt>
                <c:pt idx="14129">
                  <c:v>1.4128999999999998</c:v>
                </c:pt>
                <c:pt idx="14130">
                  <c:v>1.413</c:v>
                </c:pt>
                <c:pt idx="14131">
                  <c:v>1.4131</c:v>
                </c:pt>
                <c:pt idx="14132">
                  <c:v>1.4132</c:v>
                </c:pt>
                <c:pt idx="14133">
                  <c:v>1.4133000000000002</c:v>
                </c:pt>
                <c:pt idx="14134">
                  <c:v>1.4134</c:v>
                </c:pt>
                <c:pt idx="14135">
                  <c:v>1.4135</c:v>
                </c:pt>
                <c:pt idx="14136">
                  <c:v>1.4136000000000002</c:v>
                </c:pt>
                <c:pt idx="14137">
                  <c:v>1.4137</c:v>
                </c:pt>
                <c:pt idx="14138">
                  <c:v>1.4137999999999999</c:v>
                </c:pt>
                <c:pt idx="14139">
                  <c:v>1.4138999999999999</c:v>
                </c:pt>
                <c:pt idx="14140">
                  <c:v>1.4140000000000001</c:v>
                </c:pt>
                <c:pt idx="14141">
                  <c:v>1.4140999999999999</c:v>
                </c:pt>
                <c:pt idx="14142">
                  <c:v>1.4141999999999999</c:v>
                </c:pt>
                <c:pt idx="14143">
                  <c:v>1.4143000000000001</c:v>
                </c:pt>
                <c:pt idx="14144">
                  <c:v>1.4143999999999999</c:v>
                </c:pt>
                <c:pt idx="14145">
                  <c:v>1.4144999999999999</c:v>
                </c:pt>
                <c:pt idx="14146">
                  <c:v>1.4146000000000001</c:v>
                </c:pt>
                <c:pt idx="14147">
                  <c:v>1.4147000000000001</c:v>
                </c:pt>
                <c:pt idx="14148">
                  <c:v>1.4147999999999998</c:v>
                </c:pt>
                <c:pt idx="14149">
                  <c:v>1.4149</c:v>
                </c:pt>
                <c:pt idx="14150">
                  <c:v>1.415</c:v>
                </c:pt>
                <c:pt idx="14151">
                  <c:v>1.4150999999999998</c:v>
                </c:pt>
                <c:pt idx="14152">
                  <c:v>1.4152</c:v>
                </c:pt>
                <c:pt idx="14153">
                  <c:v>1.4153</c:v>
                </c:pt>
                <c:pt idx="14154">
                  <c:v>1.4154</c:v>
                </c:pt>
                <c:pt idx="14155">
                  <c:v>1.4155000000000002</c:v>
                </c:pt>
                <c:pt idx="14156">
                  <c:v>1.4156</c:v>
                </c:pt>
                <c:pt idx="14157">
                  <c:v>1.4157</c:v>
                </c:pt>
                <c:pt idx="14158">
                  <c:v>1.4158000000000002</c:v>
                </c:pt>
                <c:pt idx="14159">
                  <c:v>1.4158999999999999</c:v>
                </c:pt>
                <c:pt idx="14160">
                  <c:v>1.4159999999999999</c:v>
                </c:pt>
                <c:pt idx="14161">
                  <c:v>1.4161000000000001</c:v>
                </c:pt>
                <c:pt idx="14162">
                  <c:v>1.4162000000000001</c:v>
                </c:pt>
                <c:pt idx="14163">
                  <c:v>1.4162999999999999</c:v>
                </c:pt>
                <c:pt idx="14164">
                  <c:v>1.4163999999999999</c:v>
                </c:pt>
                <c:pt idx="14165">
                  <c:v>1.4165000000000001</c:v>
                </c:pt>
                <c:pt idx="14166">
                  <c:v>1.4165999999999999</c:v>
                </c:pt>
                <c:pt idx="14167">
                  <c:v>1.4166999999999998</c:v>
                </c:pt>
                <c:pt idx="14168">
                  <c:v>1.4168000000000001</c:v>
                </c:pt>
                <c:pt idx="14169">
                  <c:v>1.4169</c:v>
                </c:pt>
                <c:pt idx="14170">
                  <c:v>1.4169999999999998</c:v>
                </c:pt>
                <c:pt idx="14171">
                  <c:v>1.4171</c:v>
                </c:pt>
                <c:pt idx="14172">
                  <c:v>1.4172</c:v>
                </c:pt>
                <c:pt idx="14173">
                  <c:v>1.4173</c:v>
                </c:pt>
                <c:pt idx="14174">
                  <c:v>1.4174</c:v>
                </c:pt>
                <c:pt idx="14175">
                  <c:v>1.4175</c:v>
                </c:pt>
                <c:pt idx="14176">
                  <c:v>1.4176</c:v>
                </c:pt>
                <c:pt idx="14177">
                  <c:v>1.4177000000000002</c:v>
                </c:pt>
                <c:pt idx="14178">
                  <c:v>1.4177999999999999</c:v>
                </c:pt>
                <c:pt idx="14179">
                  <c:v>1.4178999999999999</c:v>
                </c:pt>
                <c:pt idx="14180">
                  <c:v>1.4180000000000001</c:v>
                </c:pt>
                <c:pt idx="14181">
                  <c:v>1.4180999999999999</c:v>
                </c:pt>
                <c:pt idx="14182">
                  <c:v>1.4181999999999999</c:v>
                </c:pt>
                <c:pt idx="14183">
                  <c:v>1.4183000000000001</c:v>
                </c:pt>
                <c:pt idx="14184">
                  <c:v>1.4184000000000001</c:v>
                </c:pt>
                <c:pt idx="14185">
                  <c:v>1.4184999999999999</c:v>
                </c:pt>
                <c:pt idx="14186">
                  <c:v>1.4186000000000001</c:v>
                </c:pt>
                <c:pt idx="14187">
                  <c:v>1.4187000000000001</c:v>
                </c:pt>
                <c:pt idx="14188">
                  <c:v>1.4188000000000001</c:v>
                </c:pt>
                <c:pt idx="14189">
                  <c:v>1.4188999999999998</c:v>
                </c:pt>
                <c:pt idx="14190">
                  <c:v>1.419</c:v>
                </c:pt>
                <c:pt idx="14191">
                  <c:v>1.4191</c:v>
                </c:pt>
                <c:pt idx="14192">
                  <c:v>1.4191999999999998</c:v>
                </c:pt>
                <c:pt idx="14193">
                  <c:v>1.4193</c:v>
                </c:pt>
                <c:pt idx="14194">
                  <c:v>1.4194</c:v>
                </c:pt>
                <c:pt idx="14195">
                  <c:v>1.4195</c:v>
                </c:pt>
                <c:pt idx="14196">
                  <c:v>1.4196</c:v>
                </c:pt>
                <c:pt idx="14197">
                  <c:v>1.4197</c:v>
                </c:pt>
                <c:pt idx="14198">
                  <c:v>1.4198</c:v>
                </c:pt>
                <c:pt idx="14199">
                  <c:v>1.4199000000000002</c:v>
                </c:pt>
                <c:pt idx="14200">
                  <c:v>1.42</c:v>
                </c:pt>
                <c:pt idx="14201">
                  <c:v>1.4200999999999999</c:v>
                </c:pt>
                <c:pt idx="14202">
                  <c:v>1.4202000000000001</c:v>
                </c:pt>
                <c:pt idx="14203">
                  <c:v>1.4203000000000001</c:v>
                </c:pt>
                <c:pt idx="14204">
                  <c:v>1.4203999999999999</c:v>
                </c:pt>
                <c:pt idx="14205">
                  <c:v>1.4205000000000001</c:v>
                </c:pt>
                <c:pt idx="14206">
                  <c:v>1.4206000000000001</c:v>
                </c:pt>
                <c:pt idx="14207">
                  <c:v>1.4206999999999999</c:v>
                </c:pt>
                <c:pt idx="14208">
                  <c:v>1.4208000000000001</c:v>
                </c:pt>
                <c:pt idx="14209">
                  <c:v>1.4209000000000001</c:v>
                </c:pt>
                <c:pt idx="14210">
                  <c:v>1.421</c:v>
                </c:pt>
                <c:pt idx="14211">
                  <c:v>1.4211</c:v>
                </c:pt>
                <c:pt idx="14212">
                  <c:v>1.4212</c:v>
                </c:pt>
                <c:pt idx="14213">
                  <c:v>1.4213</c:v>
                </c:pt>
                <c:pt idx="14214">
                  <c:v>1.4213999999999998</c:v>
                </c:pt>
                <c:pt idx="14215">
                  <c:v>1.4215</c:v>
                </c:pt>
                <c:pt idx="14216">
                  <c:v>1.4216</c:v>
                </c:pt>
                <c:pt idx="14217">
                  <c:v>1.4217</c:v>
                </c:pt>
                <c:pt idx="14218">
                  <c:v>1.4218000000000002</c:v>
                </c:pt>
                <c:pt idx="14219">
                  <c:v>1.4218999999999999</c:v>
                </c:pt>
                <c:pt idx="14220">
                  <c:v>1.4219999999999999</c:v>
                </c:pt>
                <c:pt idx="14221">
                  <c:v>1.4221000000000001</c:v>
                </c:pt>
                <c:pt idx="14222">
                  <c:v>1.4221999999999999</c:v>
                </c:pt>
                <c:pt idx="14223">
                  <c:v>1.4222999999999999</c:v>
                </c:pt>
                <c:pt idx="14224">
                  <c:v>1.4224000000000001</c:v>
                </c:pt>
                <c:pt idx="14225">
                  <c:v>1.4225000000000001</c:v>
                </c:pt>
                <c:pt idx="14226">
                  <c:v>1.4225999999999999</c:v>
                </c:pt>
                <c:pt idx="14227">
                  <c:v>1.4227000000000001</c:v>
                </c:pt>
                <c:pt idx="14228">
                  <c:v>1.4228000000000001</c:v>
                </c:pt>
                <c:pt idx="14229">
                  <c:v>1.4228999999999998</c:v>
                </c:pt>
                <c:pt idx="14230">
                  <c:v>1.423</c:v>
                </c:pt>
                <c:pt idx="14231">
                  <c:v>1.4231</c:v>
                </c:pt>
                <c:pt idx="14232">
                  <c:v>1.4232</c:v>
                </c:pt>
                <c:pt idx="14233">
                  <c:v>1.4233000000000002</c:v>
                </c:pt>
                <c:pt idx="14234">
                  <c:v>1.4234</c:v>
                </c:pt>
                <c:pt idx="14235">
                  <c:v>1.4235</c:v>
                </c:pt>
                <c:pt idx="14236">
                  <c:v>1.4236000000000002</c:v>
                </c:pt>
                <c:pt idx="14237">
                  <c:v>1.4237</c:v>
                </c:pt>
                <c:pt idx="14238">
                  <c:v>1.4238</c:v>
                </c:pt>
                <c:pt idx="14239">
                  <c:v>1.4238999999999999</c:v>
                </c:pt>
                <c:pt idx="14240">
                  <c:v>1.4240000000000002</c:v>
                </c:pt>
                <c:pt idx="14241">
                  <c:v>1.4240999999999999</c:v>
                </c:pt>
                <c:pt idx="14242">
                  <c:v>1.4241999999999999</c:v>
                </c:pt>
                <c:pt idx="14243">
                  <c:v>1.4243000000000001</c:v>
                </c:pt>
                <c:pt idx="14244">
                  <c:v>1.4243999999999999</c:v>
                </c:pt>
                <c:pt idx="14245">
                  <c:v>1.4244999999999999</c:v>
                </c:pt>
                <c:pt idx="14246">
                  <c:v>1.4246000000000001</c:v>
                </c:pt>
                <c:pt idx="14247">
                  <c:v>1.4247000000000001</c:v>
                </c:pt>
                <c:pt idx="14248">
                  <c:v>1.4247999999999998</c:v>
                </c:pt>
                <c:pt idx="14249">
                  <c:v>1.4249000000000001</c:v>
                </c:pt>
                <c:pt idx="14250">
                  <c:v>1.425</c:v>
                </c:pt>
                <c:pt idx="14251">
                  <c:v>1.4250999999999998</c:v>
                </c:pt>
                <c:pt idx="14252">
                  <c:v>1.4252</c:v>
                </c:pt>
                <c:pt idx="14253">
                  <c:v>1.4253</c:v>
                </c:pt>
                <c:pt idx="14254">
                  <c:v>1.4254</c:v>
                </c:pt>
                <c:pt idx="14255">
                  <c:v>1.4255000000000002</c:v>
                </c:pt>
                <c:pt idx="14256">
                  <c:v>1.4256</c:v>
                </c:pt>
                <c:pt idx="14257">
                  <c:v>1.4257</c:v>
                </c:pt>
                <c:pt idx="14258">
                  <c:v>1.4258000000000002</c:v>
                </c:pt>
                <c:pt idx="14259">
                  <c:v>1.4258999999999999</c:v>
                </c:pt>
                <c:pt idx="14260">
                  <c:v>1.4259999999999999</c:v>
                </c:pt>
                <c:pt idx="14261">
                  <c:v>1.4261000000000001</c:v>
                </c:pt>
                <c:pt idx="14262">
                  <c:v>1.4262000000000001</c:v>
                </c:pt>
                <c:pt idx="14263">
                  <c:v>1.4262999999999999</c:v>
                </c:pt>
                <c:pt idx="14264">
                  <c:v>1.4263999999999999</c:v>
                </c:pt>
                <c:pt idx="14265">
                  <c:v>1.4265000000000001</c:v>
                </c:pt>
                <c:pt idx="14266">
                  <c:v>1.4265999999999999</c:v>
                </c:pt>
                <c:pt idx="14267">
                  <c:v>1.4266999999999999</c:v>
                </c:pt>
                <c:pt idx="14268">
                  <c:v>1.4268000000000001</c:v>
                </c:pt>
                <c:pt idx="14269">
                  <c:v>1.4269000000000001</c:v>
                </c:pt>
                <c:pt idx="14270">
                  <c:v>1.4269999999999998</c:v>
                </c:pt>
                <c:pt idx="14271">
                  <c:v>1.4271</c:v>
                </c:pt>
                <c:pt idx="14272">
                  <c:v>1.4272</c:v>
                </c:pt>
                <c:pt idx="14273">
                  <c:v>1.4272999999999998</c:v>
                </c:pt>
                <c:pt idx="14274">
                  <c:v>1.4274</c:v>
                </c:pt>
                <c:pt idx="14275">
                  <c:v>1.4275</c:v>
                </c:pt>
                <c:pt idx="14276">
                  <c:v>1.4276</c:v>
                </c:pt>
                <c:pt idx="14277">
                  <c:v>1.4277000000000002</c:v>
                </c:pt>
                <c:pt idx="14278">
                  <c:v>1.4278</c:v>
                </c:pt>
                <c:pt idx="14279">
                  <c:v>1.4278999999999999</c:v>
                </c:pt>
                <c:pt idx="14280">
                  <c:v>1.4280000000000002</c:v>
                </c:pt>
                <c:pt idx="14281">
                  <c:v>1.4280999999999999</c:v>
                </c:pt>
                <c:pt idx="14282">
                  <c:v>1.4281999999999999</c:v>
                </c:pt>
                <c:pt idx="14283">
                  <c:v>1.4283000000000001</c:v>
                </c:pt>
                <c:pt idx="14284">
                  <c:v>1.4284000000000001</c:v>
                </c:pt>
                <c:pt idx="14285">
                  <c:v>1.4284999999999999</c:v>
                </c:pt>
                <c:pt idx="14286">
                  <c:v>1.4286000000000001</c:v>
                </c:pt>
                <c:pt idx="14287">
                  <c:v>1.4287000000000001</c:v>
                </c:pt>
                <c:pt idx="14288">
                  <c:v>1.4287999999999998</c:v>
                </c:pt>
                <c:pt idx="14289">
                  <c:v>1.4288999999999998</c:v>
                </c:pt>
                <c:pt idx="14290">
                  <c:v>1.429</c:v>
                </c:pt>
                <c:pt idx="14291">
                  <c:v>1.4291</c:v>
                </c:pt>
                <c:pt idx="14292">
                  <c:v>1.4291999999999998</c:v>
                </c:pt>
                <c:pt idx="14293">
                  <c:v>1.4293</c:v>
                </c:pt>
                <c:pt idx="14294">
                  <c:v>1.4294</c:v>
                </c:pt>
                <c:pt idx="14295">
                  <c:v>1.4295</c:v>
                </c:pt>
                <c:pt idx="14296">
                  <c:v>1.4296</c:v>
                </c:pt>
                <c:pt idx="14297">
                  <c:v>1.4297</c:v>
                </c:pt>
                <c:pt idx="14298">
                  <c:v>1.4298</c:v>
                </c:pt>
                <c:pt idx="14299">
                  <c:v>1.4299000000000002</c:v>
                </c:pt>
                <c:pt idx="14300">
                  <c:v>1.43</c:v>
                </c:pt>
                <c:pt idx="14301">
                  <c:v>1.4300999999999999</c:v>
                </c:pt>
                <c:pt idx="14302">
                  <c:v>1.4302000000000001</c:v>
                </c:pt>
                <c:pt idx="14303">
                  <c:v>1.4302999999999999</c:v>
                </c:pt>
                <c:pt idx="14304">
                  <c:v>1.4303999999999999</c:v>
                </c:pt>
                <c:pt idx="14305">
                  <c:v>1.4305000000000001</c:v>
                </c:pt>
                <c:pt idx="14306">
                  <c:v>1.4306000000000001</c:v>
                </c:pt>
                <c:pt idx="14307">
                  <c:v>1.4306999999999999</c:v>
                </c:pt>
                <c:pt idx="14308">
                  <c:v>1.4308000000000001</c:v>
                </c:pt>
                <c:pt idx="14309">
                  <c:v>1.4309000000000001</c:v>
                </c:pt>
                <c:pt idx="14310">
                  <c:v>1.431</c:v>
                </c:pt>
                <c:pt idx="14311">
                  <c:v>1.4311</c:v>
                </c:pt>
                <c:pt idx="14312">
                  <c:v>1.4312</c:v>
                </c:pt>
                <c:pt idx="14313">
                  <c:v>1.4313</c:v>
                </c:pt>
                <c:pt idx="14314">
                  <c:v>1.4313999999999998</c:v>
                </c:pt>
                <c:pt idx="14315">
                  <c:v>1.4315</c:v>
                </c:pt>
                <c:pt idx="14316">
                  <c:v>1.4316</c:v>
                </c:pt>
                <c:pt idx="14317">
                  <c:v>1.4317</c:v>
                </c:pt>
                <c:pt idx="14318">
                  <c:v>1.4318</c:v>
                </c:pt>
                <c:pt idx="14319">
                  <c:v>1.4319</c:v>
                </c:pt>
                <c:pt idx="14320">
                  <c:v>1.4319999999999999</c:v>
                </c:pt>
                <c:pt idx="14321">
                  <c:v>1.4321000000000002</c:v>
                </c:pt>
                <c:pt idx="14322">
                  <c:v>1.4321999999999999</c:v>
                </c:pt>
                <c:pt idx="14323">
                  <c:v>1.4322999999999999</c:v>
                </c:pt>
                <c:pt idx="14324">
                  <c:v>1.4324000000000001</c:v>
                </c:pt>
                <c:pt idx="14325">
                  <c:v>1.4325000000000001</c:v>
                </c:pt>
                <c:pt idx="14326">
                  <c:v>1.4325999999999999</c:v>
                </c:pt>
                <c:pt idx="14327">
                  <c:v>1.4327000000000001</c:v>
                </c:pt>
                <c:pt idx="14328">
                  <c:v>1.4328000000000001</c:v>
                </c:pt>
                <c:pt idx="14329">
                  <c:v>1.4328999999999998</c:v>
                </c:pt>
                <c:pt idx="14330">
                  <c:v>1.4330000000000001</c:v>
                </c:pt>
                <c:pt idx="14331">
                  <c:v>1.4331</c:v>
                </c:pt>
                <c:pt idx="14332">
                  <c:v>1.4332</c:v>
                </c:pt>
                <c:pt idx="14333">
                  <c:v>1.4333</c:v>
                </c:pt>
                <c:pt idx="14334">
                  <c:v>1.4334</c:v>
                </c:pt>
                <c:pt idx="14335">
                  <c:v>1.4335</c:v>
                </c:pt>
                <c:pt idx="14336">
                  <c:v>1.4336000000000002</c:v>
                </c:pt>
                <c:pt idx="14337">
                  <c:v>1.4337</c:v>
                </c:pt>
                <c:pt idx="14338">
                  <c:v>1.4338</c:v>
                </c:pt>
                <c:pt idx="14339">
                  <c:v>1.4339</c:v>
                </c:pt>
                <c:pt idx="14340">
                  <c:v>1.4340000000000002</c:v>
                </c:pt>
                <c:pt idx="14341">
                  <c:v>1.4340999999999999</c:v>
                </c:pt>
                <c:pt idx="14342">
                  <c:v>1.4341999999999999</c:v>
                </c:pt>
                <c:pt idx="14343">
                  <c:v>1.4343000000000001</c:v>
                </c:pt>
                <c:pt idx="14344">
                  <c:v>1.4343999999999999</c:v>
                </c:pt>
                <c:pt idx="14345">
                  <c:v>1.4344999999999999</c:v>
                </c:pt>
                <c:pt idx="14346">
                  <c:v>1.4346000000000001</c:v>
                </c:pt>
                <c:pt idx="14347">
                  <c:v>1.4347000000000001</c:v>
                </c:pt>
                <c:pt idx="14348">
                  <c:v>1.4347999999999999</c:v>
                </c:pt>
                <c:pt idx="14349">
                  <c:v>1.4349000000000001</c:v>
                </c:pt>
                <c:pt idx="14350">
                  <c:v>1.4350000000000001</c:v>
                </c:pt>
                <c:pt idx="14351">
                  <c:v>1.4350999999999998</c:v>
                </c:pt>
                <c:pt idx="14352">
                  <c:v>1.4352</c:v>
                </c:pt>
                <c:pt idx="14353">
                  <c:v>1.4353</c:v>
                </c:pt>
                <c:pt idx="14354">
                  <c:v>1.4354</c:v>
                </c:pt>
                <c:pt idx="14355">
                  <c:v>1.4355000000000002</c:v>
                </c:pt>
                <c:pt idx="14356">
                  <c:v>1.4356</c:v>
                </c:pt>
                <c:pt idx="14357">
                  <c:v>1.4357</c:v>
                </c:pt>
                <c:pt idx="14358">
                  <c:v>1.4358000000000002</c:v>
                </c:pt>
                <c:pt idx="14359">
                  <c:v>1.4359</c:v>
                </c:pt>
                <c:pt idx="14360">
                  <c:v>1.4359999999999999</c:v>
                </c:pt>
                <c:pt idx="14361">
                  <c:v>1.4361000000000002</c:v>
                </c:pt>
                <c:pt idx="14362">
                  <c:v>1.4362000000000001</c:v>
                </c:pt>
                <c:pt idx="14363">
                  <c:v>1.4362999999999999</c:v>
                </c:pt>
                <c:pt idx="14364">
                  <c:v>1.4363999999999999</c:v>
                </c:pt>
                <c:pt idx="14365">
                  <c:v>1.4365000000000001</c:v>
                </c:pt>
                <c:pt idx="14366">
                  <c:v>1.4365999999999999</c:v>
                </c:pt>
                <c:pt idx="14367">
                  <c:v>1.4366999999999999</c:v>
                </c:pt>
                <c:pt idx="14368">
                  <c:v>1.4368000000000001</c:v>
                </c:pt>
                <c:pt idx="14369">
                  <c:v>1.4369000000000001</c:v>
                </c:pt>
                <c:pt idx="14370">
                  <c:v>1.4369999999999998</c:v>
                </c:pt>
                <c:pt idx="14371">
                  <c:v>1.4371</c:v>
                </c:pt>
                <c:pt idx="14372">
                  <c:v>1.4372</c:v>
                </c:pt>
                <c:pt idx="14373">
                  <c:v>1.4372999999999998</c:v>
                </c:pt>
                <c:pt idx="14374">
                  <c:v>1.4374</c:v>
                </c:pt>
                <c:pt idx="14375">
                  <c:v>1.4375</c:v>
                </c:pt>
                <c:pt idx="14376">
                  <c:v>1.4376</c:v>
                </c:pt>
                <c:pt idx="14377">
                  <c:v>1.4377000000000002</c:v>
                </c:pt>
                <c:pt idx="14378">
                  <c:v>1.4378</c:v>
                </c:pt>
                <c:pt idx="14379">
                  <c:v>1.4379</c:v>
                </c:pt>
                <c:pt idx="14380">
                  <c:v>1.4380000000000002</c:v>
                </c:pt>
                <c:pt idx="14381">
                  <c:v>1.4380999999999999</c:v>
                </c:pt>
                <c:pt idx="14382">
                  <c:v>1.4381999999999999</c:v>
                </c:pt>
                <c:pt idx="14383">
                  <c:v>1.4383000000000001</c:v>
                </c:pt>
                <c:pt idx="14384">
                  <c:v>1.4384000000000001</c:v>
                </c:pt>
                <c:pt idx="14385">
                  <c:v>1.4384999999999999</c:v>
                </c:pt>
                <c:pt idx="14386">
                  <c:v>1.4386000000000001</c:v>
                </c:pt>
                <c:pt idx="14387">
                  <c:v>1.4387000000000001</c:v>
                </c:pt>
                <c:pt idx="14388">
                  <c:v>1.4387999999999999</c:v>
                </c:pt>
                <c:pt idx="14389">
                  <c:v>1.4388999999999998</c:v>
                </c:pt>
                <c:pt idx="14390">
                  <c:v>1.4390000000000001</c:v>
                </c:pt>
                <c:pt idx="14391">
                  <c:v>1.4391</c:v>
                </c:pt>
                <c:pt idx="14392">
                  <c:v>1.4391999999999998</c:v>
                </c:pt>
                <c:pt idx="14393">
                  <c:v>1.4393</c:v>
                </c:pt>
                <c:pt idx="14394">
                  <c:v>1.4394</c:v>
                </c:pt>
                <c:pt idx="14395">
                  <c:v>1.4394999999999998</c:v>
                </c:pt>
                <c:pt idx="14396">
                  <c:v>1.4396</c:v>
                </c:pt>
                <c:pt idx="14397">
                  <c:v>1.4397</c:v>
                </c:pt>
                <c:pt idx="14398">
                  <c:v>1.4398</c:v>
                </c:pt>
                <c:pt idx="14399">
                  <c:v>1.4399000000000002</c:v>
                </c:pt>
                <c:pt idx="14400">
                  <c:v>1.44</c:v>
                </c:pt>
                <c:pt idx="14401">
                  <c:v>1.4400999999999999</c:v>
                </c:pt>
                <c:pt idx="14402">
                  <c:v>1.4402000000000001</c:v>
                </c:pt>
                <c:pt idx="14403">
                  <c:v>1.4402999999999999</c:v>
                </c:pt>
                <c:pt idx="14404">
                  <c:v>1.4403999999999999</c:v>
                </c:pt>
                <c:pt idx="14405">
                  <c:v>1.4405000000000001</c:v>
                </c:pt>
                <c:pt idx="14406">
                  <c:v>1.4406000000000001</c:v>
                </c:pt>
                <c:pt idx="14407">
                  <c:v>1.4406999999999999</c:v>
                </c:pt>
                <c:pt idx="14408">
                  <c:v>1.4408000000000001</c:v>
                </c:pt>
                <c:pt idx="14409">
                  <c:v>1.4409000000000001</c:v>
                </c:pt>
                <c:pt idx="14410">
                  <c:v>1.4409999999999998</c:v>
                </c:pt>
                <c:pt idx="14411">
                  <c:v>1.4411</c:v>
                </c:pt>
                <c:pt idx="14412">
                  <c:v>1.4412</c:v>
                </c:pt>
                <c:pt idx="14413">
                  <c:v>1.4413</c:v>
                </c:pt>
                <c:pt idx="14414">
                  <c:v>1.4413999999999998</c:v>
                </c:pt>
                <c:pt idx="14415">
                  <c:v>1.4415</c:v>
                </c:pt>
                <c:pt idx="14416">
                  <c:v>1.4416</c:v>
                </c:pt>
                <c:pt idx="14417">
                  <c:v>1.4417</c:v>
                </c:pt>
                <c:pt idx="14418">
                  <c:v>1.4418</c:v>
                </c:pt>
                <c:pt idx="14419">
                  <c:v>1.4419</c:v>
                </c:pt>
                <c:pt idx="14420">
                  <c:v>1.4419999999999999</c:v>
                </c:pt>
                <c:pt idx="14421">
                  <c:v>1.4421000000000002</c:v>
                </c:pt>
                <c:pt idx="14422">
                  <c:v>1.4421999999999999</c:v>
                </c:pt>
                <c:pt idx="14423">
                  <c:v>1.4422999999999999</c:v>
                </c:pt>
                <c:pt idx="14424">
                  <c:v>1.4424000000000001</c:v>
                </c:pt>
                <c:pt idx="14425">
                  <c:v>1.4424999999999999</c:v>
                </c:pt>
                <c:pt idx="14426">
                  <c:v>1.4425999999999999</c:v>
                </c:pt>
                <c:pt idx="14427">
                  <c:v>1.4427000000000001</c:v>
                </c:pt>
                <c:pt idx="14428">
                  <c:v>1.4428000000000001</c:v>
                </c:pt>
                <c:pt idx="14429">
                  <c:v>1.4428999999999998</c:v>
                </c:pt>
                <c:pt idx="14430">
                  <c:v>1.4430000000000001</c:v>
                </c:pt>
                <c:pt idx="14431">
                  <c:v>1.4431</c:v>
                </c:pt>
                <c:pt idx="14432">
                  <c:v>1.4432</c:v>
                </c:pt>
                <c:pt idx="14433">
                  <c:v>1.4433</c:v>
                </c:pt>
                <c:pt idx="14434">
                  <c:v>1.4434</c:v>
                </c:pt>
                <c:pt idx="14435">
                  <c:v>1.4435</c:v>
                </c:pt>
                <c:pt idx="14436">
                  <c:v>1.4436000000000002</c:v>
                </c:pt>
                <c:pt idx="14437">
                  <c:v>1.4437</c:v>
                </c:pt>
                <c:pt idx="14438">
                  <c:v>1.4438</c:v>
                </c:pt>
                <c:pt idx="14439">
                  <c:v>1.4439</c:v>
                </c:pt>
                <c:pt idx="14440">
                  <c:v>1.444</c:v>
                </c:pt>
                <c:pt idx="14441">
                  <c:v>1.4440999999999999</c:v>
                </c:pt>
                <c:pt idx="14442">
                  <c:v>1.4441999999999999</c:v>
                </c:pt>
                <c:pt idx="14443">
                  <c:v>1.4443000000000001</c:v>
                </c:pt>
                <c:pt idx="14444">
                  <c:v>1.4443999999999999</c:v>
                </c:pt>
                <c:pt idx="14445">
                  <c:v>1.4444999999999999</c:v>
                </c:pt>
                <c:pt idx="14446">
                  <c:v>1.4446000000000001</c:v>
                </c:pt>
                <c:pt idx="14447">
                  <c:v>1.4447000000000001</c:v>
                </c:pt>
                <c:pt idx="14448">
                  <c:v>1.4447999999999999</c:v>
                </c:pt>
                <c:pt idx="14449">
                  <c:v>1.4449000000000001</c:v>
                </c:pt>
                <c:pt idx="14450">
                  <c:v>1.4450000000000001</c:v>
                </c:pt>
                <c:pt idx="14451">
                  <c:v>1.4450999999999998</c:v>
                </c:pt>
                <c:pt idx="14452">
                  <c:v>1.4452</c:v>
                </c:pt>
                <c:pt idx="14453">
                  <c:v>1.4453</c:v>
                </c:pt>
                <c:pt idx="14454">
                  <c:v>1.4454</c:v>
                </c:pt>
                <c:pt idx="14455">
                  <c:v>1.4455</c:v>
                </c:pt>
                <c:pt idx="14456">
                  <c:v>1.4456</c:v>
                </c:pt>
                <c:pt idx="14457">
                  <c:v>1.4457</c:v>
                </c:pt>
                <c:pt idx="14458">
                  <c:v>1.4458000000000002</c:v>
                </c:pt>
                <c:pt idx="14459">
                  <c:v>1.4459</c:v>
                </c:pt>
                <c:pt idx="14460">
                  <c:v>1.446</c:v>
                </c:pt>
                <c:pt idx="14461">
                  <c:v>1.4461000000000002</c:v>
                </c:pt>
                <c:pt idx="14462">
                  <c:v>1.4462000000000002</c:v>
                </c:pt>
                <c:pt idx="14463">
                  <c:v>1.4462999999999999</c:v>
                </c:pt>
                <c:pt idx="14464">
                  <c:v>1.4463999999999999</c:v>
                </c:pt>
                <c:pt idx="14465">
                  <c:v>1.4465000000000001</c:v>
                </c:pt>
                <c:pt idx="14466">
                  <c:v>1.4465999999999999</c:v>
                </c:pt>
                <c:pt idx="14467">
                  <c:v>1.4466999999999999</c:v>
                </c:pt>
                <c:pt idx="14468">
                  <c:v>1.4468000000000001</c:v>
                </c:pt>
                <c:pt idx="14469">
                  <c:v>1.4469000000000001</c:v>
                </c:pt>
                <c:pt idx="14470">
                  <c:v>1.4469999999999998</c:v>
                </c:pt>
                <c:pt idx="14471">
                  <c:v>1.4471000000000001</c:v>
                </c:pt>
                <c:pt idx="14472">
                  <c:v>1.4472</c:v>
                </c:pt>
                <c:pt idx="14473">
                  <c:v>1.4472999999999998</c:v>
                </c:pt>
                <c:pt idx="14474">
                  <c:v>1.4474</c:v>
                </c:pt>
                <c:pt idx="14475">
                  <c:v>1.4475</c:v>
                </c:pt>
                <c:pt idx="14476">
                  <c:v>1.4476</c:v>
                </c:pt>
                <c:pt idx="14477">
                  <c:v>1.4477000000000002</c:v>
                </c:pt>
                <c:pt idx="14478">
                  <c:v>1.4478</c:v>
                </c:pt>
                <c:pt idx="14479">
                  <c:v>1.4479</c:v>
                </c:pt>
                <c:pt idx="14480">
                  <c:v>1.4480000000000002</c:v>
                </c:pt>
                <c:pt idx="14481">
                  <c:v>1.4480999999999999</c:v>
                </c:pt>
                <c:pt idx="14482">
                  <c:v>1.4481999999999999</c:v>
                </c:pt>
                <c:pt idx="14483">
                  <c:v>1.4483000000000001</c:v>
                </c:pt>
                <c:pt idx="14484">
                  <c:v>1.4484000000000001</c:v>
                </c:pt>
                <c:pt idx="14485">
                  <c:v>1.4484999999999999</c:v>
                </c:pt>
                <c:pt idx="14486">
                  <c:v>1.4486000000000001</c:v>
                </c:pt>
                <c:pt idx="14487">
                  <c:v>1.4487000000000001</c:v>
                </c:pt>
                <c:pt idx="14488">
                  <c:v>1.4487999999999999</c:v>
                </c:pt>
                <c:pt idx="14489">
                  <c:v>1.4488999999999999</c:v>
                </c:pt>
                <c:pt idx="14490">
                  <c:v>1.4490000000000001</c:v>
                </c:pt>
                <c:pt idx="14491">
                  <c:v>1.4491000000000001</c:v>
                </c:pt>
                <c:pt idx="14492">
                  <c:v>1.4491999999999998</c:v>
                </c:pt>
                <c:pt idx="14493">
                  <c:v>1.4493</c:v>
                </c:pt>
                <c:pt idx="14494">
                  <c:v>1.4494</c:v>
                </c:pt>
                <c:pt idx="14495">
                  <c:v>1.4494999999999998</c:v>
                </c:pt>
                <c:pt idx="14496">
                  <c:v>1.4496</c:v>
                </c:pt>
                <c:pt idx="14497">
                  <c:v>1.4497</c:v>
                </c:pt>
                <c:pt idx="14498">
                  <c:v>1.4498</c:v>
                </c:pt>
                <c:pt idx="14499">
                  <c:v>1.4499000000000002</c:v>
                </c:pt>
                <c:pt idx="14500">
                  <c:v>1.45</c:v>
                </c:pt>
                <c:pt idx="14501">
                  <c:v>1.4500999999999999</c:v>
                </c:pt>
                <c:pt idx="14502">
                  <c:v>1.4502000000000002</c:v>
                </c:pt>
                <c:pt idx="14503">
                  <c:v>1.4502999999999999</c:v>
                </c:pt>
                <c:pt idx="14504">
                  <c:v>1.4503999999999999</c:v>
                </c:pt>
                <c:pt idx="14505">
                  <c:v>1.4505000000000001</c:v>
                </c:pt>
                <c:pt idx="14506">
                  <c:v>1.4506000000000001</c:v>
                </c:pt>
                <c:pt idx="14507">
                  <c:v>1.4506999999999999</c:v>
                </c:pt>
                <c:pt idx="14508">
                  <c:v>1.4508000000000001</c:v>
                </c:pt>
                <c:pt idx="14509">
                  <c:v>1.4509000000000001</c:v>
                </c:pt>
                <c:pt idx="14510">
                  <c:v>1.4509999999999998</c:v>
                </c:pt>
                <c:pt idx="14511">
                  <c:v>1.4511000000000001</c:v>
                </c:pt>
                <c:pt idx="14512">
                  <c:v>1.4512</c:v>
                </c:pt>
                <c:pt idx="14513">
                  <c:v>1.4513</c:v>
                </c:pt>
                <c:pt idx="14514">
                  <c:v>1.4513999999999998</c:v>
                </c:pt>
                <c:pt idx="14515">
                  <c:v>1.4515</c:v>
                </c:pt>
                <c:pt idx="14516">
                  <c:v>1.4516</c:v>
                </c:pt>
                <c:pt idx="14517">
                  <c:v>1.4516999999999998</c:v>
                </c:pt>
                <c:pt idx="14518">
                  <c:v>1.4518</c:v>
                </c:pt>
                <c:pt idx="14519">
                  <c:v>1.4519</c:v>
                </c:pt>
                <c:pt idx="14520">
                  <c:v>1.452</c:v>
                </c:pt>
                <c:pt idx="14521">
                  <c:v>1.4521000000000002</c:v>
                </c:pt>
                <c:pt idx="14522">
                  <c:v>1.4521999999999999</c:v>
                </c:pt>
                <c:pt idx="14523">
                  <c:v>1.4522999999999999</c:v>
                </c:pt>
                <c:pt idx="14524">
                  <c:v>1.4524000000000001</c:v>
                </c:pt>
                <c:pt idx="14525">
                  <c:v>1.4524999999999999</c:v>
                </c:pt>
                <c:pt idx="14526">
                  <c:v>1.4525999999999999</c:v>
                </c:pt>
                <c:pt idx="14527">
                  <c:v>1.4527000000000001</c:v>
                </c:pt>
                <c:pt idx="14528">
                  <c:v>1.4528000000000001</c:v>
                </c:pt>
                <c:pt idx="14529">
                  <c:v>1.4528999999999999</c:v>
                </c:pt>
                <c:pt idx="14530">
                  <c:v>1.4530000000000001</c:v>
                </c:pt>
                <c:pt idx="14531">
                  <c:v>1.4531000000000001</c:v>
                </c:pt>
                <c:pt idx="14532">
                  <c:v>1.4531999999999998</c:v>
                </c:pt>
                <c:pt idx="14533">
                  <c:v>1.4533</c:v>
                </c:pt>
                <c:pt idx="14534">
                  <c:v>1.4534</c:v>
                </c:pt>
                <c:pt idx="14535">
                  <c:v>1.4535</c:v>
                </c:pt>
                <c:pt idx="14536">
                  <c:v>1.4536000000000002</c:v>
                </c:pt>
                <c:pt idx="14537">
                  <c:v>1.4537</c:v>
                </c:pt>
                <c:pt idx="14538">
                  <c:v>1.4538</c:v>
                </c:pt>
                <c:pt idx="14539">
                  <c:v>1.4539</c:v>
                </c:pt>
                <c:pt idx="14540">
                  <c:v>1.454</c:v>
                </c:pt>
                <c:pt idx="14541">
                  <c:v>1.4540999999999999</c:v>
                </c:pt>
                <c:pt idx="14542">
                  <c:v>1.4541999999999999</c:v>
                </c:pt>
                <c:pt idx="14543">
                  <c:v>1.4543000000000001</c:v>
                </c:pt>
                <c:pt idx="14544">
                  <c:v>1.4543999999999999</c:v>
                </c:pt>
                <c:pt idx="14545">
                  <c:v>1.4544999999999999</c:v>
                </c:pt>
                <c:pt idx="14546">
                  <c:v>1.4546000000000001</c:v>
                </c:pt>
                <c:pt idx="14547">
                  <c:v>1.4546999999999999</c:v>
                </c:pt>
                <c:pt idx="14548">
                  <c:v>1.4547999999999999</c:v>
                </c:pt>
                <c:pt idx="14549">
                  <c:v>1.4549000000000001</c:v>
                </c:pt>
                <c:pt idx="14550">
                  <c:v>1.4550000000000001</c:v>
                </c:pt>
                <c:pt idx="14551">
                  <c:v>1.4550999999999998</c:v>
                </c:pt>
                <c:pt idx="14552">
                  <c:v>1.4552</c:v>
                </c:pt>
                <c:pt idx="14553">
                  <c:v>1.4553</c:v>
                </c:pt>
                <c:pt idx="14554">
                  <c:v>1.4554</c:v>
                </c:pt>
                <c:pt idx="14555">
                  <c:v>1.4555</c:v>
                </c:pt>
                <c:pt idx="14556">
                  <c:v>1.4556</c:v>
                </c:pt>
                <c:pt idx="14557">
                  <c:v>1.4557</c:v>
                </c:pt>
                <c:pt idx="14558">
                  <c:v>1.4558000000000002</c:v>
                </c:pt>
                <c:pt idx="14559">
                  <c:v>1.4559</c:v>
                </c:pt>
                <c:pt idx="14560">
                  <c:v>1.456</c:v>
                </c:pt>
                <c:pt idx="14561">
                  <c:v>1.4561000000000002</c:v>
                </c:pt>
                <c:pt idx="14562">
                  <c:v>1.4561999999999999</c:v>
                </c:pt>
                <c:pt idx="14563">
                  <c:v>1.4562999999999999</c:v>
                </c:pt>
                <c:pt idx="14564">
                  <c:v>1.4563999999999999</c:v>
                </c:pt>
                <c:pt idx="14565">
                  <c:v>1.4565000000000001</c:v>
                </c:pt>
                <c:pt idx="14566">
                  <c:v>1.4565999999999999</c:v>
                </c:pt>
                <c:pt idx="14567">
                  <c:v>1.4566999999999999</c:v>
                </c:pt>
                <c:pt idx="14568">
                  <c:v>1.4568000000000001</c:v>
                </c:pt>
                <c:pt idx="14569">
                  <c:v>1.4569000000000001</c:v>
                </c:pt>
                <c:pt idx="14570">
                  <c:v>1.4569999999999999</c:v>
                </c:pt>
                <c:pt idx="14571">
                  <c:v>1.4571000000000001</c:v>
                </c:pt>
                <c:pt idx="14572">
                  <c:v>1.4572000000000001</c:v>
                </c:pt>
                <c:pt idx="14573">
                  <c:v>1.4572999999999998</c:v>
                </c:pt>
                <c:pt idx="14574">
                  <c:v>1.4574</c:v>
                </c:pt>
                <c:pt idx="14575">
                  <c:v>1.4575</c:v>
                </c:pt>
                <c:pt idx="14576">
                  <c:v>1.4576</c:v>
                </c:pt>
                <c:pt idx="14577">
                  <c:v>1.4577</c:v>
                </c:pt>
                <c:pt idx="14578">
                  <c:v>1.4578</c:v>
                </c:pt>
                <c:pt idx="14579">
                  <c:v>1.4579</c:v>
                </c:pt>
                <c:pt idx="14580">
                  <c:v>1.4580000000000002</c:v>
                </c:pt>
                <c:pt idx="14581">
                  <c:v>1.4581</c:v>
                </c:pt>
                <c:pt idx="14582">
                  <c:v>1.4581999999999999</c:v>
                </c:pt>
                <c:pt idx="14583">
                  <c:v>1.4583000000000002</c:v>
                </c:pt>
                <c:pt idx="14584">
                  <c:v>1.4584000000000001</c:v>
                </c:pt>
                <c:pt idx="14585">
                  <c:v>1.4584999999999999</c:v>
                </c:pt>
                <c:pt idx="14586">
                  <c:v>1.4586000000000001</c:v>
                </c:pt>
                <c:pt idx="14587">
                  <c:v>1.4587000000000001</c:v>
                </c:pt>
                <c:pt idx="14588">
                  <c:v>1.4587999999999999</c:v>
                </c:pt>
                <c:pt idx="14589">
                  <c:v>1.4588999999999999</c:v>
                </c:pt>
                <c:pt idx="14590">
                  <c:v>1.4590000000000001</c:v>
                </c:pt>
                <c:pt idx="14591">
                  <c:v>1.4591000000000001</c:v>
                </c:pt>
                <c:pt idx="14592">
                  <c:v>1.4591999999999998</c:v>
                </c:pt>
                <c:pt idx="14593">
                  <c:v>1.4593</c:v>
                </c:pt>
                <c:pt idx="14594">
                  <c:v>1.4594</c:v>
                </c:pt>
                <c:pt idx="14595">
                  <c:v>1.4594999999999998</c:v>
                </c:pt>
                <c:pt idx="14596">
                  <c:v>1.4596</c:v>
                </c:pt>
                <c:pt idx="14597">
                  <c:v>1.4597</c:v>
                </c:pt>
                <c:pt idx="14598">
                  <c:v>1.4598</c:v>
                </c:pt>
                <c:pt idx="14599">
                  <c:v>1.4599000000000002</c:v>
                </c:pt>
                <c:pt idx="14600">
                  <c:v>1.46</c:v>
                </c:pt>
                <c:pt idx="14601">
                  <c:v>1.4601</c:v>
                </c:pt>
                <c:pt idx="14602">
                  <c:v>1.4602000000000002</c:v>
                </c:pt>
                <c:pt idx="14603">
                  <c:v>1.4602999999999999</c:v>
                </c:pt>
                <c:pt idx="14604">
                  <c:v>1.4603999999999999</c:v>
                </c:pt>
                <c:pt idx="14605">
                  <c:v>1.4605000000000001</c:v>
                </c:pt>
                <c:pt idx="14606">
                  <c:v>1.4606000000000001</c:v>
                </c:pt>
                <c:pt idx="14607">
                  <c:v>1.4606999999999999</c:v>
                </c:pt>
                <c:pt idx="14608">
                  <c:v>1.4608000000000001</c:v>
                </c:pt>
                <c:pt idx="14609">
                  <c:v>1.4609000000000001</c:v>
                </c:pt>
                <c:pt idx="14610">
                  <c:v>1.4609999999999999</c:v>
                </c:pt>
                <c:pt idx="14611">
                  <c:v>1.4611000000000001</c:v>
                </c:pt>
                <c:pt idx="14612">
                  <c:v>1.4612000000000001</c:v>
                </c:pt>
                <c:pt idx="14613">
                  <c:v>1.4613</c:v>
                </c:pt>
                <c:pt idx="14614">
                  <c:v>1.4613999999999998</c:v>
                </c:pt>
                <c:pt idx="14615">
                  <c:v>1.4615</c:v>
                </c:pt>
                <c:pt idx="14616">
                  <c:v>1.4616</c:v>
                </c:pt>
                <c:pt idx="14617">
                  <c:v>1.4616999999999998</c:v>
                </c:pt>
                <c:pt idx="14618">
                  <c:v>1.4618</c:v>
                </c:pt>
                <c:pt idx="14619">
                  <c:v>1.4619</c:v>
                </c:pt>
                <c:pt idx="14620">
                  <c:v>1.462</c:v>
                </c:pt>
                <c:pt idx="14621">
                  <c:v>1.4621000000000002</c:v>
                </c:pt>
                <c:pt idx="14622">
                  <c:v>1.4621999999999999</c:v>
                </c:pt>
                <c:pt idx="14623">
                  <c:v>1.4622999999999999</c:v>
                </c:pt>
                <c:pt idx="14624">
                  <c:v>1.4624000000000001</c:v>
                </c:pt>
                <c:pt idx="14625">
                  <c:v>1.4624999999999999</c:v>
                </c:pt>
                <c:pt idx="14626">
                  <c:v>1.4625999999999999</c:v>
                </c:pt>
                <c:pt idx="14627">
                  <c:v>1.4627000000000001</c:v>
                </c:pt>
                <c:pt idx="14628">
                  <c:v>1.4628000000000001</c:v>
                </c:pt>
                <c:pt idx="14629">
                  <c:v>1.4628999999999999</c:v>
                </c:pt>
                <c:pt idx="14630">
                  <c:v>1.4630000000000001</c:v>
                </c:pt>
                <c:pt idx="14631">
                  <c:v>1.4631000000000001</c:v>
                </c:pt>
                <c:pt idx="14632">
                  <c:v>1.4631999999999998</c:v>
                </c:pt>
                <c:pt idx="14633">
                  <c:v>1.4633</c:v>
                </c:pt>
                <c:pt idx="14634">
                  <c:v>1.4634</c:v>
                </c:pt>
                <c:pt idx="14635">
                  <c:v>1.4635</c:v>
                </c:pt>
                <c:pt idx="14636">
                  <c:v>1.4636000000000002</c:v>
                </c:pt>
                <c:pt idx="14637">
                  <c:v>1.4637</c:v>
                </c:pt>
                <c:pt idx="14638">
                  <c:v>1.4638</c:v>
                </c:pt>
                <c:pt idx="14639">
                  <c:v>1.4638999999999998</c:v>
                </c:pt>
                <c:pt idx="14640">
                  <c:v>1.464</c:v>
                </c:pt>
                <c:pt idx="14641">
                  <c:v>1.4641</c:v>
                </c:pt>
                <c:pt idx="14642">
                  <c:v>1.4641999999999999</c:v>
                </c:pt>
                <c:pt idx="14643">
                  <c:v>1.4643000000000002</c:v>
                </c:pt>
                <c:pt idx="14644">
                  <c:v>1.4643999999999999</c:v>
                </c:pt>
                <c:pt idx="14645">
                  <c:v>1.4644999999999999</c:v>
                </c:pt>
                <c:pt idx="14646">
                  <c:v>1.4646000000000001</c:v>
                </c:pt>
                <c:pt idx="14647">
                  <c:v>1.4646999999999999</c:v>
                </c:pt>
                <c:pt idx="14648">
                  <c:v>1.4647999999999999</c:v>
                </c:pt>
                <c:pt idx="14649">
                  <c:v>1.4649000000000001</c:v>
                </c:pt>
                <c:pt idx="14650">
                  <c:v>1.4650000000000001</c:v>
                </c:pt>
                <c:pt idx="14651">
                  <c:v>1.4650999999999998</c:v>
                </c:pt>
                <c:pt idx="14652">
                  <c:v>1.4652000000000001</c:v>
                </c:pt>
                <c:pt idx="14653">
                  <c:v>1.4653</c:v>
                </c:pt>
                <c:pt idx="14654">
                  <c:v>1.4653999999999998</c:v>
                </c:pt>
                <c:pt idx="14655">
                  <c:v>1.4655</c:v>
                </c:pt>
                <c:pt idx="14656">
                  <c:v>1.4656</c:v>
                </c:pt>
                <c:pt idx="14657">
                  <c:v>1.4657</c:v>
                </c:pt>
                <c:pt idx="14658">
                  <c:v>1.4658000000000002</c:v>
                </c:pt>
                <c:pt idx="14659">
                  <c:v>1.4659</c:v>
                </c:pt>
                <c:pt idx="14660">
                  <c:v>1.466</c:v>
                </c:pt>
                <c:pt idx="14661">
                  <c:v>1.4661000000000002</c:v>
                </c:pt>
                <c:pt idx="14662">
                  <c:v>1.4661999999999999</c:v>
                </c:pt>
                <c:pt idx="14663">
                  <c:v>1.4662999999999999</c:v>
                </c:pt>
                <c:pt idx="14664">
                  <c:v>1.4663999999999999</c:v>
                </c:pt>
                <c:pt idx="14665">
                  <c:v>1.4665000000000001</c:v>
                </c:pt>
                <c:pt idx="14666">
                  <c:v>1.4665999999999999</c:v>
                </c:pt>
                <c:pt idx="14667">
                  <c:v>1.4666999999999999</c:v>
                </c:pt>
                <c:pt idx="14668">
                  <c:v>1.4668000000000001</c:v>
                </c:pt>
                <c:pt idx="14669">
                  <c:v>1.4668999999999999</c:v>
                </c:pt>
                <c:pt idx="14670">
                  <c:v>1.4669999999999999</c:v>
                </c:pt>
                <c:pt idx="14671">
                  <c:v>1.4671000000000001</c:v>
                </c:pt>
                <c:pt idx="14672">
                  <c:v>1.4672000000000001</c:v>
                </c:pt>
                <c:pt idx="14673">
                  <c:v>1.4672999999999998</c:v>
                </c:pt>
                <c:pt idx="14674">
                  <c:v>1.4674</c:v>
                </c:pt>
                <c:pt idx="14675">
                  <c:v>1.4675</c:v>
                </c:pt>
                <c:pt idx="14676">
                  <c:v>1.4676</c:v>
                </c:pt>
                <c:pt idx="14677">
                  <c:v>1.4677</c:v>
                </c:pt>
                <c:pt idx="14678">
                  <c:v>1.4678</c:v>
                </c:pt>
                <c:pt idx="14679">
                  <c:v>1.4679</c:v>
                </c:pt>
                <c:pt idx="14680">
                  <c:v>1.4680000000000002</c:v>
                </c:pt>
                <c:pt idx="14681">
                  <c:v>1.4681</c:v>
                </c:pt>
                <c:pt idx="14682">
                  <c:v>1.4681999999999999</c:v>
                </c:pt>
                <c:pt idx="14683">
                  <c:v>1.4683000000000002</c:v>
                </c:pt>
                <c:pt idx="14684">
                  <c:v>1.4683999999999999</c:v>
                </c:pt>
                <c:pt idx="14685">
                  <c:v>1.4684999999999999</c:v>
                </c:pt>
                <c:pt idx="14686">
                  <c:v>1.4686000000000001</c:v>
                </c:pt>
                <c:pt idx="14687">
                  <c:v>1.4687000000000001</c:v>
                </c:pt>
                <c:pt idx="14688">
                  <c:v>1.4687999999999999</c:v>
                </c:pt>
                <c:pt idx="14689">
                  <c:v>1.4688999999999999</c:v>
                </c:pt>
                <c:pt idx="14690">
                  <c:v>1.4690000000000001</c:v>
                </c:pt>
                <c:pt idx="14691">
                  <c:v>1.4691000000000001</c:v>
                </c:pt>
                <c:pt idx="14692">
                  <c:v>1.4691999999999998</c:v>
                </c:pt>
                <c:pt idx="14693">
                  <c:v>1.4693000000000001</c:v>
                </c:pt>
                <c:pt idx="14694">
                  <c:v>1.4694</c:v>
                </c:pt>
                <c:pt idx="14695">
                  <c:v>1.4694999999999998</c:v>
                </c:pt>
                <c:pt idx="14696">
                  <c:v>1.4696</c:v>
                </c:pt>
                <c:pt idx="14697">
                  <c:v>1.4697</c:v>
                </c:pt>
                <c:pt idx="14698">
                  <c:v>1.4698</c:v>
                </c:pt>
                <c:pt idx="14699">
                  <c:v>1.4699</c:v>
                </c:pt>
                <c:pt idx="14700">
                  <c:v>1.47</c:v>
                </c:pt>
                <c:pt idx="14701">
                  <c:v>1.4701</c:v>
                </c:pt>
                <c:pt idx="14702">
                  <c:v>1.4702000000000002</c:v>
                </c:pt>
                <c:pt idx="14703">
                  <c:v>1.4702999999999999</c:v>
                </c:pt>
                <c:pt idx="14704">
                  <c:v>1.4703999999999999</c:v>
                </c:pt>
                <c:pt idx="14705">
                  <c:v>1.4705000000000001</c:v>
                </c:pt>
                <c:pt idx="14706">
                  <c:v>1.4706000000000001</c:v>
                </c:pt>
                <c:pt idx="14707">
                  <c:v>1.4706999999999999</c:v>
                </c:pt>
                <c:pt idx="14708">
                  <c:v>1.4708000000000001</c:v>
                </c:pt>
                <c:pt idx="14709">
                  <c:v>1.4709000000000001</c:v>
                </c:pt>
                <c:pt idx="14710">
                  <c:v>1.4709999999999999</c:v>
                </c:pt>
                <c:pt idx="14711">
                  <c:v>1.4711000000000001</c:v>
                </c:pt>
                <c:pt idx="14712">
                  <c:v>1.4712000000000001</c:v>
                </c:pt>
                <c:pt idx="14713">
                  <c:v>1.4713000000000001</c:v>
                </c:pt>
                <c:pt idx="14714">
                  <c:v>1.4713999999999998</c:v>
                </c:pt>
                <c:pt idx="14715">
                  <c:v>1.4715</c:v>
                </c:pt>
                <c:pt idx="14716">
                  <c:v>1.4716</c:v>
                </c:pt>
                <c:pt idx="14717">
                  <c:v>1.4716999999999998</c:v>
                </c:pt>
                <c:pt idx="14718">
                  <c:v>1.4718</c:v>
                </c:pt>
                <c:pt idx="14719">
                  <c:v>1.4719</c:v>
                </c:pt>
                <c:pt idx="14720">
                  <c:v>1.472</c:v>
                </c:pt>
                <c:pt idx="14721">
                  <c:v>1.4721000000000002</c:v>
                </c:pt>
                <c:pt idx="14722">
                  <c:v>1.4722</c:v>
                </c:pt>
                <c:pt idx="14723">
                  <c:v>1.4722999999999999</c:v>
                </c:pt>
                <c:pt idx="14724">
                  <c:v>1.4724000000000002</c:v>
                </c:pt>
                <c:pt idx="14725">
                  <c:v>1.4724999999999999</c:v>
                </c:pt>
                <c:pt idx="14726">
                  <c:v>1.4725999999999999</c:v>
                </c:pt>
                <c:pt idx="14727">
                  <c:v>1.4727000000000001</c:v>
                </c:pt>
                <c:pt idx="14728">
                  <c:v>1.4728000000000001</c:v>
                </c:pt>
                <c:pt idx="14729">
                  <c:v>1.4728999999999999</c:v>
                </c:pt>
                <c:pt idx="14730">
                  <c:v>1.4730000000000001</c:v>
                </c:pt>
                <c:pt idx="14731">
                  <c:v>1.4731000000000001</c:v>
                </c:pt>
                <c:pt idx="14732">
                  <c:v>1.4731999999999998</c:v>
                </c:pt>
                <c:pt idx="14733">
                  <c:v>1.4733000000000001</c:v>
                </c:pt>
                <c:pt idx="14734">
                  <c:v>1.4734</c:v>
                </c:pt>
                <c:pt idx="14735">
                  <c:v>1.4735</c:v>
                </c:pt>
                <c:pt idx="14736">
                  <c:v>1.4736000000000002</c:v>
                </c:pt>
                <c:pt idx="14737">
                  <c:v>1.4737</c:v>
                </c:pt>
                <c:pt idx="14738">
                  <c:v>1.4738</c:v>
                </c:pt>
                <c:pt idx="14739">
                  <c:v>1.4738999999999998</c:v>
                </c:pt>
                <c:pt idx="14740">
                  <c:v>1.474</c:v>
                </c:pt>
                <c:pt idx="14741">
                  <c:v>1.4741</c:v>
                </c:pt>
                <c:pt idx="14742">
                  <c:v>1.4742</c:v>
                </c:pt>
                <c:pt idx="14743">
                  <c:v>1.4743000000000002</c:v>
                </c:pt>
                <c:pt idx="14744">
                  <c:v>1.4743999999999999</c:v>
                </c:pt>
                <c:pt idx="14745">
                  <c:v>1.4744999999999999</c:v>
                </c:pt>
                <c:pt idx="14746">
                  <c:v>1.4746000000000001</c:v>
                </c:pt>
                <c:pt idx="14747">
                  <c:v>1.4746999999999999</c:v>
                </c:pt>
                <c:pt idx="14748">
                  <c:v>1.4747999999999999</c:v>
                </c:pt>
                <c:pt idx="14749">
                  <c:v>1.4749000000000001</c:v>
                </c:pt>
                <c:pt idx="14750">
                  <c:v>1.4750000000000001</c:v>
                </c:pt>
                <c:pt idx="14751">
                  <c:v>1.4750999999999999</c:v>
                </c:pt>
                <c:pt idx="14752">
                  <c:v>1.4752000000000001</c:v>
                </c:pt>
                <c:pt idx="14753">
                  <c:v>1.4753000000000001</c:v>
                </c:pt>
                <c:pt idx="14754">
                  <c:v>1.4753999999999998</c:v>
                </c:pt>
                <c:pt idx="14755">
                  <c:v>1.4755</c:v>
                </c:pt>
                <c:pt idx="14756">
                  <c:v>1.4756</c:v>
                </c:pt>
                <c:pt idx="14757">
                  <c:v>1.4757</c:v>
                </c:pt>
                <c:pt idx="14758">
                  <c:v>1.4758000000000002</c:v>
                </c:pt>
                <c:pt idx="14759">
                  <c:v>1.4759</c:v>
                </c:pt>
                <c:pt idx="14760">
                  <c:v>1.476</c:v>
                </c:pt>
                <c:pt idx="14761">
                  <c:v>1.4761000000000002</c:v>
                </c:pt>
                <c:pt idx="14762">
                  <c:v>1.4762</c:v>
                </c:pt>
                <c:pt idx="14763">
                  <c:v>1.4762999999999999</c:v>
                </c:pt>
                <c:pt idx="14764">
                  <c:v>1.4763999999999999</c:v>
                </c:pt>
                <c:pt idx="14765">
                  <c:v>1.4765000000000001</c:v>
                </c:pt>
                <c:pt idx="14766">
                  <c:v>1.4765999999999999</c:v>
                </c:pt>
                <c:pt idx="14767">
                  <c:v>1.4766999999999999</c:v>
                </c:pt>
                <c:pt idx="14768">
                  <c:v>1.4768000000000001</c:v>
                </c:pt>
                <c:pt idx="14769">
                  <c:v>1.4768999999999999</c:v>
                </c:pt>
                <c:pt idx="14770">
                  <c:v>1.4769999999999999</c:v>
                </c:pt>
                <c:pt idx="14771">
                  <c:v>1.4771000000000001</c:v>
                </c:pt>
                <c:pt idx="14772">
                  <c:v>1.4772000000000001</c:v>
                </c:pt>
                <c:pt idx="14773">
                  <c:v>1.4772999999999998</c:v>
                </c:pt>
                <c:pt idx="14774">
                  <c:v>1.4774</c:v>
                </c:pt>
                <c:pt idx="14775">
                  <c:v>1.4775</c:v>
                </c:pt>
                <c:pt idx="14776">
                  <c:v>1.4775999999999998</c:v>
                </c:pt>
                <c:pt idx="14777">
                  <c:v>1.4777</c:v>
                </c:pt>
                <c:pt idx="14778">
                  <c:v>1.4778</c:v>
                </c:pt>
                <c:pt idx="14779">
                  <c:v>1.4779</c:v>
                </c:pt>
                <c:pt idx="14780">
                  <c:v>1.4780000000000002</c:v>
                </c:pt>
                <c:pt idx="14781">
                  <c:v>1.4781</c:v>
                </c:pt>
                <c:pt idx="14782">
                  <c:v>1.4782</c:v>
                </c:pt>
                <c:pt idx="14783">
                  <c:v>1.4783000000000002</c:v>
                </c:pt>
                <c:pt idx="14784">
                  <c:v>1.4783999999999999</c:v>
                </c:pt>
                <c:pt idx="14785">
                  <c:v>1.4784999999999999</c:v>
                </c:pt>
                <c:pt idx="14786">
                  <c:v>1.4786000000000001</c:v>
                </c:pt>
                <c:pt idx="14787">
                  <c:v>1.4787000000000001</c:v>
                </c:pt>
                <c:pt idx="14788">
                  <c:v>1.4787999999999999</c:v>
                </c:pt>
                <c:pt idx="14789">
                  <c:v>1.4788999999999999</c:v>
                </c:pt>
                <c:pt idx="14790">
                  <c:v>1.4790000000000001</c:v>
                </c:pt>
                <c:pt idx="14791">
                  <c:v>1.4790999999999999</c:v>
                </c:pt>
                <c:pt idx="14792">
                  <c:v>1.4791999999999998</c:v>
                </c:pt>
                <c:pt idx="14793">
                  <c:v>1.4793000000000001</c:v>
                </c:pt>
                <c:pt idx="14794">
                  <c:v>1.4794</c:v>
                </c:pt>
                <c:pt idx="14795">
                  <c:v>1.4794999999999998</c:v>
                </c:pt>
                <c:pt idx="14796">
                  <c:v>1.4796</c:v>
                </c:pt>
                <c:pt idx="14797">
                  <c:v>1.4797</c:v>
                </c:pt>
                <c:pt idx="14798">
                  <c:v>1.4798</c:v>
                </c:pt>
                <c:pt idx="14799">
                  <c:v>1.4799</c:v>
                </c:pt>
                <c:pt idx="14800">
                  <c:v>1.48</c:v>
                </c:pt>
                <c:pt idx="14801">
                  <c:v>1.4801</c:v>
                </c:pt>
                <c:pt idx="14802">
                  <c:v>1.4802000000000002</c:v>
                </c:pt>
                <c:pt idx="14803">
                  <c:v>1.4802999999999999</c:v>
                </c:pt>
                <c:pt idx="14804">
                  <c:v>1.4803999999999999</c:v>
                </c:pt>
                <c:pt idx="14805">
                  <c:v>1.4805000000000001</c:v>
                </c:pt>
                <c:pt idx="14806">
                  <c:v>1.4805999999999999</c:v>
                </c:pt>
                <c:pt idx="14807">
                  <c:v>1.4806999999999999</c:v>
                </c:pt>
                <c:pt idx="14808">
                  <c:v>1.4808000000000001</c:v>
                </c:pt>
                <c:pt idx="14809">
                  <c:v>1.4809000000000001</c:v>
                </c:pt>
                <c:pt idx="14810">
                  <c:v>1.4809999999999999</c:v>
                </c:pt>
                <c:pt idx="14811">
                  <c:v>1.4811000000000001</c:v>
                </c:pt>
                <c:pt idx="14812">
                  <c:v>1.4812000000000001</c:v>
                </c:pt>
                <c:pt idx="14813">
                  <c:v>1.4813000000000001</c:v>
                </c:pt>
                <c:pt idx="14814">
                  <c:v>1.4813999999999998</c:v>
                </c:pt>
                <c:pt idx="14815">
                  <c:v>1.4815</c:v>
                </c:pt>
                <c:pt idx="14816">
                  <c:v>1.4816</c:v>
                </c:pt>
                <c:pt idx="14817">
                  <c:v>1.4816999999999998</c:v>
                </c:pt>
                <c:pt idx="14818">
                  <c:v>1.4818</c:v>
                </c:pt>
                <c:pt idx="14819">
                  <c:v>1.4819</c:v>
                </c:pt>
                <c:pt idx="14820">
                  <c:v>1.482</c:v>
                </c:pt>
                <c:pt idx="14821">
                  <c:v>1.4821</c:v>
                </c:pt>
                <c:pt idx="14822">
                  <c:v>1.4822</c:v>
                </c:pt>
                <c:pt idx="14823">
                  <c:v>1.4823</c:v>
                </c:pt>
                <c:pt idx="14824">
                  <c:v>1.4824000000000002</c:v>
                </c:pt>
                <c:pt idx="14825">
                  <c:v>1.4824999999999999</c:v>
                </c:pt>
                <c:pt idx="14826">
                  <c:v>1.4825999999999999</c:v>
                </c:pt>
                <c:pt idx="14827">
                  <c:v>1.4827000000000001</c:v>
                </c:pt>
                <c:pt idx="14828">
                  <c:v>1.4828000000000001</c:v>
                </c:pt>
                <c:pt idx="14829">
                  <c:v>1.4828999999999999</c:v>
                </c:pt>
                <c:pt idx="14830">
                  <c:v>1.4830000000000001</c:v>
                </c:pt>
                <c:pt idx="14831">
                  <c:v>1.4831000000000001</c:v>
                </c:pt>
                <c:pt idx="14832">
                  <c:v>1.4831999999999999</c:v>
                </c:pt>
                <c:pt idx="14833">
                  <c:v>1.4833000000000001</c:v>
                </c:pt>
                <c:pt idx="14834">
                  <c:v>1.4834000000000001</c:v>
                </c:pt>
                <c:pt idx="14835">
                  <c:v>1.4835</c:v>
                </c:pt>
                <c:pt idx="14836">
                  <c:v>1.4836</c:v>
                </c:pt>
                <c:pt idx="14837">
                  <c:v>1.4837</c:v>
                </c:pt>
                <c:pt idx="14838">
                  <c:v>1.4838</c:v>
                </c:pt>
                <c:pt idx="14839">
                  <c:v>1.4838999999999998</c:v>
                </c:pt>
                <c:pt idx="14840">
                  <c:v>1.484</c:v>
                </c:pt>
                <c:pt idx="14841">
                  <c:v>1.4841</c:v>
                </c:pt>
                <c:pt idx="14842">
                  <c:v>1.4842</c:v>
                </c:pt>
                <c:pt idx="14843">
                  <c:v>1.4843000000000002</c:v>
                </c:pt>
                <c:pt idx="14844">
                  <c:v>1.4843999999999999</c:v>
                </c:pt>
                <c:pt idx="14845">
                  <c:v>1.4844999999999999</c:v>
                </c:pt>
                <c:pt idx="14846">
                  <c:v>1.4846000000000001</c:v>
                </c:pt>
                <c:pt idx="14847">
                  <c:v>1.4846999999999999</c:v>
                </c:pt>
                <c:pt idx="14848">
                  <c:v>1.4847999999999999</c:v>
                </c:pt>
                <c:pt idx="14849">
                  <c:v>1.4849000000000001</c:v>
                </c:pt>
                <c:pt idx="14850">
                  <c:v>1.4850000000000001</c:v>
                </c:pt>
                <c:pt idx="14851">
                  <c:v>1.4850999999999999</c:v>
                </c:pt>
                <c:pt idx="14852">
                  <c:v>1.4852000000000001</c:v>
                </c:pt>
                <c:pt idx="14853">
                  <c:v>1.4853000000000001</c:v>
                </c:pt>
                <c:pt idx="14854">
                  <c:v>1.4853999999999998</c:v>
                </c:pt>
                <c:pt idx="14855">
                  <c:v>1.4855</c:v>
                </c:pt>
                <c:pt idx="14856">
                  <c:v>1.4856</c:v>
                </c:pt>
                <c:pt idx="14857">
                  <c:v>1.4857</c:v>
                </c:pt>
                <c:pt idx="14858">
                  <c:v>1.4858000000000002</c:v>
                </c:pt>
                <c:pt idx="14859">
                  <c:v>1.4859</c:v>
                </c:pt>
                <c:pt idx="14860">
                  <c:v>1.486</c:v>
                </c:pt>
                <c:pt idx="14861">
                  <c:v>1.4861000000000002</c:v>
                </c:pt>
                <c:pt idx="14862">
                  <c:v>1.4862</c:v>
                </c:pt>
                <c:pt idx="14863">
                  <c:v>1.4863</c:v>
                </c:pt>
                <c:pt idx="14864">
                  <c:v>1.4863999999999999</c:v>
                </c:pt>
                <c:pt idx="14865">
                  <c:v>1.4865000000000002</c:v>
                </c:pt>
                <c:pt idx="14866">
                  <c:v>1.4865999999999999</c:v>
                </c:pt>
                <c:pt idx="14867">
                  <c:v>1.4866999999999999</c:v>
                </c:pt>
                <c:pt idx="14868">
                  <c:v>1.4868000000000001</c:v>
                </c:pt>
                <c:pt idx="14869">
                  <c:v>1.4868999999999999</c:v>
                </c:pt>
                <c:pt idx="14870">
                  <c:v>1.4869999999999999</c:v>
                </c:pt>
                <c:pt idx="14871">
                  <c:v>1.4871000000000001</c:v>
                </c:pt>
                <c:pt idx="14872">
                  <c:v>1.4872000000000001</c:v>
                </c:pt>
                <c:pt idx="14873">
                  <c:v>1.4872999999999998</c:v>
                </c:pt>
                <c:pt idx="14874">
                  <c:v>1.4874000000000001</c:v>
                </c:pt>
                <c:pt idx="14875">
                  <c:v>1.4875</c:v>
                </c:pt>
                <c:pt idx="14876">
                  <c:v>1.4875999999999998</c:v>
                </c:pt>
                <c:pt idx="14877">
                  <c:v>1.4877</c:v>
                </c:pt>
                <c:pt idx="14878">
                  <c:v>1.4878</c:v>
                </c:pt>
                <c:pt idx="14879">
                  <c:v>1.4879</c:v>
                </c:pt>
                <c:pt idx="14880">
                  <c:v>1.4880000000000002</c:v>
                </c:pt>
                <c:pt idx="14881">
                  <c:v>1.4881</c:v>
                </c:pt>
                <c:pt idx="14882">
                  <c:v>1.4882</c:v>
                </c:pt>
                <c:pt idx="14883">
                  <c:v>1.4883000000000002</c:v>
                </c:pt>
                <c:pt idx="14884">
                  <c:v>1.4883999999999999</c:v>
                </c:pt>
                <c:pt idx="14885">
                  <c:v>1.4884999999999999</c:v>
                </c:pt>
                <c:pt idx="14886">
                  <c:v>1.4886000000000001</c:v>
                </c:pt>
                <c:pt idx="14887">
                  <c:v>1.4887000000000001</c:v>
                </c:pt>
                <c:pt idx="14888">
                  <c:v>1.4887999999999999</c:v>
                </c:pt>
                <c:pt idx="14889">
                  <c:v>1.4888999999999999</c:v>
                </c:pt>
                <c:pt idx="14890">
                  <c:v>1.4890000000000001</c:v>
                </c:pt>
                <c:pt idx="14891">
                  <c:v>1.4890999999999999</c:v>
                </c:pt>
                <c:pt idx="14892">
                  <c:v>1.4891999999999999</c:v>
                </c:pt>
                <c:pt idx="14893">
                  <c:v>1.4893000000000001</c:v>
                </c:pt>
                <c:pt idx="14894">
                  <c:v>1.4894000000000001</c:v>
                </c:pt>
                <c:pt idx="14895">
                  <c:v>1.4894999999999998</c:v>
                </c:pt>
                <c:pt idx="14896">
                  <c:v>1.4896</c:v>
                </c:pt>
                <c:pt idx="14897">
                  <c:v>1.4897</c:v>
                </c:pt>
                <c:pt idx="14898">
                  <c:v>1.4897999999999998</c:v>
                </c:pt>
                <c:pt idx="14899">
                  <c:v>1.4899</c:v>
                </c:pt>
                <c:pt idx="14900">
                  <c:v>1.49</c:v>
                </c:pt>
                <c:pt idx="14901">
                  <c:v>1.4901</c:v>
                </c:pt>
                <c:pt idx="14902">
                  <c:v>1.4902000000000002</c:v>
                </c:pt>
                <c:pt idx="14903">
                  <c:v>1.4903</c:v>
                </c:pt>
                <c:pt idx="14904">
                  <c:v>1.4903999999999999</c:v>
                </c:pt>
                <c:pt idx="14905">
                  <c:v>1.4905000000000002</c:v>
                </c:pt>
                <c:pt idx="14906">
                  <c:v>1.4905999999999999</c:v>
                </c:pt>
                <c:pt idx="14907">
                  <c:v>1.4906999999999999</c:v>
                </c:pt>
                <c:pt idx="14908">
                  <c:v>1.4908000000000001</c:v>
                </c:pt>
                <c:pt idx="14909">
                  <c:v>1.4909000000000001</c:v>
                </c:pt>
                <c:pt idx="14910">
                  <c:v>1.4909999999999999</c:v>
                </c:pt>
                <c:pt idx="14911">
                  <c:v>1.4911000000000001</c:v>
                </c:pt>
                <c:pt idx="14912">
                  <c:v>1.4912000000000001</c:v>
                </c:pt>
                <c:pt idx="14913">
                  <c:v>1.4912999999999998</c:v>
                </c:pt>
                <c:pt idx="14914">
                  <c:v>1.4913999999999998</c:v>
                </c:pt>
                <c:pt idx="14915">
                  <c:v>1.4915</c:v>
                </c:pt>
                <c:pt idx="14916">
                  <c:v>1.4916</c:v>
                </c:pt>
                <c:pt idx="14917">
                  <c:v>1.4916999999999998</c:v>
                </c:pt>
                <c:pt idx="14918">
                  <c:v>1.4918</c:v>
                </c:pt>
                <c:pt idx="14919">
                  <c:v>1.4919</c:v>
                </c:pt>
                <c:pt idx="14920">
                  <c:v>1.492</c:v>
                </c:pt>
                <c:pt idx="14921">
                  <c:v>1.4921</c:v>
                </c:pt>
                <c:pt idx="14922">
                  <c:v>1.4922</c:v>
                </c:pt>
                <c:pt idx="14923">
                  <c:v>1.4923</c:v>
                </c:pt>
                <c:pt idx="14924">
                  <c:v>1.4924000000000002</c:v>
                </c:pt>
                <c:pt idx="14925">
                  <c:v>1.4924999999999999</c:v>
                </c:pt>
                <c:pt idx="14926">
                  <c:v>1.4925999999999999</c:v>
                </c:pt>
                <c:pt idx="14927">
                  <c:v>1.4927000000000001</c:v>
                </c:pt>
                <c:pt idx="14928">
                  <c:v>1.4927999999999999</c:v>
                </c:pt>
                <c:pt idx="14929">
                  <c:v>1.4928999999999999</c:v>
                </c:pt>
                <c:pt idx="14930">
                  <c:v>1.4930000000000001</c:v>
                </c:pt>
                <c:pt idx="14931">
                  <c:v>1.4931000000000001</c:v>
                </c:pt>
                <c:pt idx="14932">
                  <c:v>1.4931999999999999</c:v>
                </c:pt>
                <c:pt idx="14933">
                  <c:v>1.4933000000000001</c:v>
                </c:pt>
                <c:pt idx="14934">
                  <c:v>1.4934000000000001</c:v>
                </c:pt>
                <c:pt idx="14935">
                  <c:v>1.4935</c:v>
                </c:pt>
                <c:pt idx="14936">
                  <c:v>1.4936</c:v>
                </c:pt>
                <c:pt idx="14937">
                  <c:v>1.4937</c:v>
                </c:pt>
                <c:pt idx="14938">
                  <c:v>1.4938</c:v>
                </c:pt>
                <c:pt idx="14939">
                  <c:v>1.4938999999999998</c:v>
                </c:pt>
                <c:pt idx="14940">
                  <c:v>1.494</c:v>
                </c:pt>
                <c:pt idx="14941">
                  <c:v>1.4941</c:v>
                </c:pt>
                <c:pt idx="14942">
                  <c:v>1.4942</c:v>
                </c:pt>
                <c:pt idx="14943">
                  <c:v>1.4943</c:v>
                </c:pt>
                <c:pt idx="14944">
                  <c:v>1.4944</c:v>
                </c:pt>
                <c:pt idx="14945">
                  <c:v>1.4944999999999999</c:v>
                </c:pt>
                <c:pt idx="14946">
                  <c:v>1.4946000000000002</c:v>
                </c:pt>
                <c:pt idx="14947">
                  <c:v>1.4946999999999999</c:v>
                </c:pt>
                <c:pt idx="14948">
                  <c:v>1.4947999999999999</c:v>
                </c:pt>
                <c:pt idx="14949">
                  <c:v>1.4949000000000001</c:v>
                </c:pt>
                <c:pt idx="14950">
                  <c:v>1.4950000000000001</c:v>
                </c:pt>
                <c:pt idx="14951">
                  <c:v>1.4950999999999999</c:v>
                </c:pt>
                <c:pt idx="14952">
                  <c:v>1.4952000000000001</c:v>
                </c:pt>
                <c:pt idx="14953">
                  <c:v>1.4953000000000001</c:v>
                </c:pt>
                <c:pt idx="14954">
                  <c:v>1.4953999999999998</c:v>
                </c:pt>
                <c:pt idx="14955">
                  <c:v>1.4955000000000001</c:v>
                </c:pt>
                <c:pt idx="14956">
                  <c:v>1.4956</c:v>
                </c:pt>
                <c:pt idx="14957">
                  <c:v>1.4957</c:v>
                </c:pt>
                <c:pt idx="14958">
                  <c:v>1.4958</c:v>
                </c:pt>
                <c:pt idx="14959">
                  <c:v>1.4959</c:v>
                </c:pt>
                <c:pt idx="14960">
                  <c:v>1.496</c:v>
                </c:pt>
                <c:pt idx="14961">
                  <c:v>1.4961000000000002</c:v>
                </c:pt>
                <c:pt idx="14962">
                  <c:v>1.4962</c:v>
                </c:pt>
                <c:pt idx="14963">
                  <c:v>1.4963</c:v>
                </c:pt>
                <c:pt idx="14964">
                  <c:v>1.4964</c:v>
                </c:pt>
                <c:pt idx="14965">
                  <c:v>1.4965000000000002</c:v>
                </c:pt>
                <c:pt idx="14966">
                  <c:v>1.4965999999999999</c:v>
                </c:pt>
                <c:pt idx="14967">
                  <c:v>1.4966999999999999</c:v>
                </c:pt>
                <c:pt idx="14968">
                  <c:v>1.4968000000000001</c:v>
                </c:pt>
                <c:pt idx="14969">
                  <c:v>1.4968999999999999</c:v>
                </c:pt>
                <c:pt idx="14970">
                  <c:v>1.4969999999999999</c:v>
                </c:pt>
                <c:pt idx="14971">
                  <c:v>1.4971000000000001</c:v>
                </c:pt>
                <c:pt idx="14972">
                  <c:v>1.4972000000000001</c:v>
                </c:pt>
                <c:pt idx="14973">
                  <c:v>1.4972999999999999</c:v>
                </c:pt>
                <c:pt idx="14974">
                  <c:v>1.4974000000000001</c:v>
                </c:pt>
                <c:pt idx="14975">
                  <c:v>1.4975000000000001</c:v>
                </c:pt>
                <c:pt idx="14976">
                  <c:v>1.4975999999999998</c:v>
                </c:pt>
                <c:pt idx="14977">
                  <c:v>1.4977</c:v>
                </c:pt>
                <c:pt idx="14978">
                  <c:v>1.4978</c:v>
                </c:pt>
                <c:pt idx="14979">
                  <c:v>1.4979</c:v>
                </c:pt>
                <c:pt idx="14980">
                  <c:v>1.4980000000000002</c:v>
                </c:pt>
                <c:pt idx="14981">
                  <c:v>1.4981</c:v>
                </c:pt>
                <c:pt idx="14982">
                  <c:v>1.4982</c:v>
                </c:pt>
                <c:pt idx="14983">
                  <c:v>1.4983000000000002</c:v>
                </c:pt>
                <c:pt idx="14984">
                  <c:v>1.4984</c:v>
                </c:pt>
                <c:pt idx="14985">
                  <c:v>1.4984999999999999</c:v>
                </c:pt>
                <c:pt idx="14986">
                  <c:v>1.4986000000000002</c:v>
                </c:pt>
                <c:pt idx="14987">
                  <c:v>1.4987000000000001</c:v>
                </c:pt>
                <c:pt idx="14988">
                  <c:v>1.4987999999999999</c:v>
                </c:pt>
                <c:pt idx="14989">
                  <c:v>1.4988999999999999</c:v>
                </c:pt>
                <c:pt idx="14990">
                  <c:v>1.4990000000000001</c:v>
                </c:pt>
                <c:pt idx="14991">
                  <c:v>1.4990999999999999</c:v>
                </c:pt>
                <c:pt idx="14992">
                  <c:v>1.4991999999999999</c:v>
                </c:pt>
                <c:pt idx="14993">
                  <c:v>1.4993000000000001</c:v>
                </c:pt>
                <c:pt idx="14994">
                  <c:v>1.4994000000000001</c:v>
                </c:pt>
                <c:pt idx="14995">
                  <c:v>1.4994999999999998</c:v>
                </c:pt>
                <c:pt idx="14996">
                  <c:v>1.4996</c:v>
                </c:pt>
                <c:pt idx="14997">
                  <c:v>1.4997</c:v>
                </c:pt>
                <c:pt idx="14998">
                  <c:v>1.4997999999999998</c:v>
                </c:pt>
                <c:pt idx="14999">
                  <c:v>1.4999</c:v>
                </c:pt>
                <c:pt idx="15000">
                  <c:v>1.5</c:v>
                </c:pt>
                <c:pt idx="15001">
                  <c:v>1.5001</c:v>
                </c:pt>
                <c:pt idx="15002">
                  <c:v>1.5002000000000002</c:v>
                </c:pt>
                <c:pt idx="15003">
                  <c:v>1.5003</c:v>
                </c:pt>
                <c:pt idx="15004">
                  <c:v>1.5004</c:v>
                </c:pt>
                <c:pt idx="15005">
                  <c:v>1.5005000000000002</c:v>
                </c:pt>
                <c:pt idx="15006">
                  <c:v>1.5005999999999999</c:v>
                </c:pt>
                <c:pt idx="15007">
                  <c:v>1.5006999999999999</c:v>
                </c:pt>
                <c:pt idx="15008">
                  <c:v>1.5008000000000001</c:v>
                </c:pt>
                <c:pt idx="15009">
                  <c:v>1.5009000000000001</c:v>
                </c:pt>
                <c:pt idx="15010">
                  <c:v>1.5009999999999999</c:v>
                </c:pt>
                <c:pt idx="15011">
                  <c:v>1.5011000000000001</c:v>
                </c:pt>
                <c:pt idx="15012">
                  <c:v>1.5012000000000001</c:v>
                </c:pt>
                <c:pt idx="15013">
                  <c:v>1.5012999999999999</c:v>
                </c:pt>
                <c:pt idx="15014">
                  <c:v>1.5013999999999998</c:v>
                </c:pt>
                <c:pt idx="15015">
                  <c:v>1.5015000000000001</c:v>
                </c:pt>
                <c:pt idx="15016">
                  <c:v>1.5016</c:v>
                </c:pt>
                <c:pt idx="15017">
                  <c:v>1.5016999999999998</c:v>
                </c:pt>
                <c:pt idx="15018">
                  <c:v>1.5018</c:v>
                </c:pt>
                <c:pt idx="15019">
                  <c:v>1.5019</c:v>
                </c:pt>
                <c:pt idx="15020">
                  <c:v>1.5019999999999998</c:v>
                </c:pt>
                <c:pt idx="15021">
                  <c:v>1.5021</c:v>
                </c:pt>
                <c:pt idx="15022">
                  <c:v>1.5022</c:v>
                </c:pt>
                <c:pt idx="15023">
                  <c:v>1.5023</c:v>
                </c:pt>
                <c:pt idx="15024">
                  <c:v>1.5024000000000002</c:v>
                </c:pt>
                <c:pt idx="15025">
                  <c:v>1.5024999999999999</c:v>
                </c:pt>
                <c:pt idx="15026">
                  <c:v>1.5025999999999999</c:v>
                </c:pt>
                <c:pt idx="15027">
                  <c:v>1.5027000000000001</c:v>
                </c:pt>
                <c:pt idx="15028">
                  <c:v>1.5027999999999999</c:v>
                </c:pt>
                <c:pt idx="15029">
                  <c:v>1.5028999999999999</c:v>
                </c:pt>
                <c:pt idx="15030">
                  <c:v>1.5030000000000001</c:v>
                </c:pt>
                <c:pt idx="15031">
                  <c:v>1.5031000000000001</c:v>
                </c:pt>
                <c:pt idx="15032">
                  <c:v>1.5031999999999999</c:v>
                </c:pt>
                <c:pt idx="15033">
                  <c:v>1.5033000000000001</c:v>
                </c:pt>
                <c:pt idx="15034">
                  <c:v>1.5034000000000001</c:v>
                </c:pt>
                <c:pt idx="15035">
                  <c:v>1.5034999999999998</c:v>
                </c:pt>
                <c:pt idx="15036">
                  <c:v>1.5036</c:v>
                </c:pt>
                <c:pt idx="15037">
                  <c:v>1.5037</c:v>
                </c:pt>
                <c:pt idx="15038">
                  <c:v>1.5038</c:v>
                </c:pt>
                <c:pt idx="15039">
                  <c:v>1.5038999999999998</c:v>
                </c:pt>
                <c:pt idx="15040">
                  <c:v>1.504</c:v>
                </c:pt>
                <c:pt idx="15041">
                  <c:v>1.5041</c:v>
                </c:pt>
                <c:pt idx="15042">
                  <c:v>1.5042</c:v>
                </c:pt>
                <c:pt idx="15043">
                  <c:v>1.5043</c:v>
                </c:pt>
                <c:pt idx="15044">
                  <c:v>1.5044</c:v>
                </c:pt>
                <c:pt idx="15045">
                  <c:v>1.5044999999999999</c:v>
                </c:pt>
                <c:pt idx="15046">
                  <c:v>1.5046000000000002</c:v>
                </c:pt>
                <c:pt idx="15047">
                  <c:v>1.5046999999999999</c:v>
                </c:pt>
                <c:pt idx="15048">
                  <c:v>1.5047999999999999</c:v>
                </c:pt>
                <c:pt idx="15049">
                  <c:v>1.5049000000000001</c:v>
                </c:pt>
                <c:pt idx="15050">
                  <c:v>1.5049999999999999</c:v>
                </c:pt>
                <c:pt idx="15051">
                  <c:v>1.5050999999999999</c:v>
                </c:pt>
                <c:pt idx="15052">
                  <c:v>1.5052000000000001</c:v>
                </c:pt>
                <c:pt idx="15053">
                  <c:v>1.5053000000000001</c:v>
                </c:pt>
                <c:pt idx="15054">
                  <c:v>1.5053999999999998</c:v>
                </c:pt>
                <c:pt idx="15055">
                  <c:v>1.5055000000000001</c:v>
                </c:pt>
                <c:pt idx="15056">
                  <c:v>1.5056</c:v>
                </c:pt>
                <c:pt idx="15057">
                  <c:v>1.5057</c:v>
                </c:pt>
                <c:pt idx="15058">
                  <c:v>1.5058</c:v>
                </c:pt>
                <c:pt idx="15059">
                  <c:v>1.5059</c:v>
                </c:pt>
                <c:pt idx="15060">
                  <c:v>1.506</c:v>
                </c:pt>
                <c:pt idx="15061">
                  <c:v>1.5061000000000002</c:v>
                </c:pt>
                <c:pt idx="15062">
                  <c:v>1.5062</c:v>
                </c:pt>
                <c:pt idx="15063">
                  <c:v>1.5063</c:v>
                </c:pt>
                <c:pt idx="15064">
                  <c:v>1.5064</c:v>
                </c:pt>
                <c:pt idx="15065">
                  <c:v>1.5065</c:v>
                </c:pt>
                <c:pt idx="15066">
                  <c:v>1.5065999999999999</c:v>
                </c:pt>
                <c:pt idx="15067">
                  <c:v>1.5066999999999999</c:v>
                </c:pt>
                <c:pt idx="15068">
                  <c:v>1.5068000000000001</c:v>
                </c:pt>
                <c:pt idx="15069">
                  <c:v>1.5068999999999999</c:v>
                </c:pt>
                <c:pt idx="15070">
                  <c:v>1.5069999999999999</c:v>
                </c:pt>
                <c:pt idx="15071">
                  <c:v>1.5071000000000001</c:v>
                </c:pt>
                <c:pt idx="15072">
                  <c:v>1.5072000000000001</c:v>
                </c:pt>
                <c:pt idx="15073">
                  <c:v>1.5072999999999999</c:v>
                </c:pt>
                <c:pt idx="15074">
                  <c:v>1.5074000000000001</c:v>
                </c:pt>
                <c:pt idx="15075">
                  <c:v>1.5075000000000001</c:v>
                </c:pt>
                <c:pt idx="15076">
                  <c:v>1.5075999999999998</c:v>
                </c:pt>
                <c:pt idx="15077">
                  <c:v>1.5077</c:v>
                </c:pt>
                <c:pt idx="15078">
                  <c:v>1.5078</c:v>
                </c:pt>
                <c:pt idx="15079">
                  <c:v>1.5079</c:v>
                </c:pt>
                <c:pt idx="15080">
                  <c:v>1.508</c:v>
                </c:pt>
                <c:pt idx="15081">
                  <c:v>1.5081</c:v>
                </c:pt>
                <c:pt idx="15082">
                  <c:v>1.5082</c:v>
                </c:pt>
                <c:pt idx="15083">
                  <c:v>1.5083000000000002</c:v>
                </c:pt>
                <c:pt idx="15084">
                  <c:v>1.5084</c:v>
                </c:pt>
                <c:pt idx="15085">
                  <c:v>1.5085</c:v>
                </c:pt>
                <c:pt idx="15086">
                  <c:v>1.5086000000000002</c:v>
                </c:pt>
                <c:pt idx="15087">
                  <c:v>1.5087000000000002</c:v>
                </c:pt>
                <c:pt idx="15088">
                  <c:v>1.5087999999999999</c:v>
                </c:pt>
                <c:pt idx="15089">
                  <c:v>1.5088999999999999</c:v>
                </c:pt>
                <c:pt idx="15090">
                  <c:v>1.5090000000000001</c:v>
                </c:pt>
                <c:pt idx="15091">
                  <c:v>1.5090999999999999</c:v>
                </c:pt>
                <c:pt idx="15092">
                  <c:v>1.5091999999999999</c:v>
                </c:pt>
                <c:pt idx="15093">
                  <c:v>1.5093000000000001</c:v>
                </c:pt>
                <c:pt idx="15094">
                  <c:v>1.5094000000000001</c:v>
                </c:pt>
                <c:pt idx="15095">
                  <c:v>1.5094999999999998</c:v>
                </c:pt>
                <c:pt idx="15096">
                  <c:v>1.5096000000000001</c:v>
                </c:pt>
                <c:pt idx="15097">
                  <c:v>1.5097</c:v>
                </c:pt>
                <c:pt idx="15098">
                  <c:v>1.5097999999999998</c:v>
                </c:pt>
                <c:pt idx="15099">
                  <c:v>1.5099</c:v>
                </c:pt>
                <c:pt idx="15100">
                  <c:v>1.51</c:v>
                </c:pt>
                <c:pt idx="15101">
                  <c:v>1.5101</c:v>
                </c:pt>
                <c:pt idx="15102">
                  <c:v>1.5102000000000002</c:v>
                </c:pt>
                <c:pt idx="15103">
                  <c:v>1.5103</c:v>
                </c:pt>
                <c:pt idx="15104">
                  <c:v>1.5104</c:v>
                </c:pt>
                <c:pt idx="15105">
                  <c:v>1.5105000000000002</c:v>
                </c:pt>
                <c:pt idx="15106">
                  <c:v>1.5105999999999999</c:v>
                </c:pt>
                <c:pt idx="15107">
                  <c:v>1.5106999999999999</c:v>
                </c:pt>
                <c:pt idx="15108">
                  <c:v>1.5108000000000001</c:v>
                </c:pt>
                <c:pt idx="15109">
                  <c:v>1.5109000000000001</c:v>
                </c:pt>
                <c:pt idx="15110">
                  <c:v>1.5109999999999999</c:v>
                </c:pt>
                <c:pt idx="15111">
                  <c:v>1.5111000000000001</c:v>
                </c:pt>
                <c:pt idx="15112">
                  <c:v>1.5112000000000001</c:v>
                </c:pt>
                <c:pt idx="15113">
                  <c:v>1.5112999999999999</c:v>
                </c:pt>
                <c:pt idx="15114">
                  <c:v>1.5113999999999999</c:v>
                </c:pt>
                <c:pt idx="15115">
                  <c:v>1.5115000000000001</c:v>
                </c:pt>
                <c:pt idx="15116">
                  <c:v>1.5116000000000001</c:v>
                </c:pt>
                <c:pt idx="15117">
                  <c:v>1.5116999999999998</c:v>
                </c:pt>
                <c:pt idx="15118">
                  <c:v>1.5118</c:v>
                </c:pt>
                <c:pt idx="15119">
                  <c:v>1.5119</c:v>
                </c:pt>
                <c:pt idx="15120">
                  <c:v>1.5119999999999998</c:v>
                </c:pt>
                <c:pt idx="15121">
                  <c:v>1.5121</c:v>
                </c:pt>
                <c:pt idx="15122">
                  <c:v>1.5122</c:v>
                </c:pt>
                <c:pt idx="15123">
                  <c:v>1.5123</c:v>
                </c:pt>
                <c:pt idx="15124">
                  <c:v>1.5124000000000002</c:v>
                </c:pt>
                <c:pt idx="15125">
                  <c:v>1.5125</c:v>
                </c:pt>
                <c:pt idx="15126">
                  <c:v>1.5125999999999999</c:v>
                </c:pt>
                <c:pt idx="15127">
                  <c:v>1.5127000000000002</c:v>
                </c:pt>
                <c:pt idx="15128">
                  <c:v>1.5127999999999999</c:v>
                </c:pt>
                <c:pt idx="15129">
                  <c:v>1.5128999999999999</c:v>
                </c:pt>
                <c:pt idx="15130">
                  <c:v>1.5130000000000001</c:v>
                </c:pt>
                <c:pt idx="15131">
                  <c:v>1.5131000000000001</c:v>
                </c:pt>
                <c:pt idx="15132">
                  <c:v>1.5131999999999999</c:v>
                </c:pt>
                <c:pt idx="15133">
                  <c:v>1.5133000000000001</c:v>
                </c:pt>
                <c:pt idx="15134">
                  <c:v>1.5134000000000001</c:v>
                </c:pt>
                <c:pt idx="15135">
                  <c:v>1.5134999999999998</c:v>
                </c:pt>
                <c:pt idx="15136">
                  <c:v>1.5136000000000001</c:v>
                </c:pt>
                <c:pt idx="15137">
                  <c:v>1.5137</c:v>
                </c:pt>
                <c:pt idx="15138">
                  <c:v>1.5138</c:v>
                </c:pt>
                <c:pt idx="15139">
                  <c:v>1.5138999999999998</c:v>
                </c:pt>
                <c:pt idx="15140">
                  <c:v>1.514</c:v>
                </c:pt>
                <c:pt idx="15141">
                  <c:v>1.5141</c:v>
                </c:pt>
                <c:pt idx="15142">
                  <c:v>1.5141999999999998</c:v>
                </c:pt>
                <c:pt idx="15143">
                  <c:v>1.5143</c:v>
                </c:pt>
                <c:pt idx="15144">
                  <c:v>1.5144</c:v>
                </c:pt>
                <c:pt idx="15145">
                  <c:v>1.5145</c:v>
                </c:pt>
                <c:pt idx="15146">
                  <c:v>1.5146000000000002</c:v>
                </c:pt>
                <c:pt idx="15147">
                  <c:v>1.5146999999999999</c:v>
                </c:pt>
                <c:pt idx="15148">
                  <c:v>1.5147999999999999</c:v>
                </c:pt>
                <c:pt idx="15149">
                  <c:v>1.5149000000000001</c:v>
                </c:pt>
                <c:pt idx="15150">
                  <c:v>1.5149999999999999</c:v>
                </c:pt>
                <c:pt idx="15151">
                  <c:v>1.5150999999999999</c:v>
                </c:pt>
                <c:pt idx="15152">
                  <c:v>1.5152000000000001</c:v>
                </c:pt>
                <c:pt idx="15153">
                  <c:v>1.5153000000000001</c:v>
                </c:pt>
                <c:pt idx="15154">
                  <c:v>1.5153999999999999</c:v>
                </c:pt>
                <c:pt idx="15155">
                  <c:v>1.5155000000000001</c:v>
                </c:pt>
                <c:pt idx="15156">
                  <c:v>1.5156000000000001</c:v>
                </c:pt>
                <c:pt idx="15157">
                  <c:v>1.5156999999999998</c:v>
                </c:pt>
                <c:pt idx="15158">
                  <c:v>1.5158</c:v>
                </c:pt>
                <c:pt idx="15159">
                  <c:v>1.5159</c:v>
                </c:pt>
                <c:pt idx="15160">
                  <c:v>1.516</c:v>
                </c:pt>
                <c:pt idx="15161">
                  <c:v>1.5161000000000002</c:v>
                </c:pt>
                <c:pt idx="15162">
                  <c:v>1.5162</c:v>
                </c:pt>
                <c:pt idx="15163">
                  <c:v>1.5163</c:v>
                </c:pt>
                <c:pt idx="15164">
                  <c:v>1.5164</c:v>
                </c:pt>
                <c:pt idx="15165">
                  <c:v>1.5165</c:v>
                </c:pt>
                <c:pt idx="15166">
                  <c:v>1.5165999999999999</c:v>
                </c:pt>
                <c:pt idx="15167">
                  <c:v>1.5166999999999999</c:v>
                </c:pt>
                <c:pt idx="15168">
                  <c:v>1.5168000000000001</c:v>
                </c:pt>
                <c:pt idx="15169">
                  <c:v>1.5168999999999999</c:v>
                </c:pt>
                <c:pt idx="15170">
                  <c:v>1.5169999999999999</c:v>
                </c:pt>
                <c:pt idx="15171">
                  <c:v>1.5171000000000001</c:v>
                </c:pt>
                <c:pt idx="15172">
                  <c:v>1.5171999999999999</c:v>
                </c:pt>
                <c:pt idx="15173">
                  <c:v>1.5172999999999999</c:v>
                </c:pt>
                <c:pt idx="15174">
                  <c:v>1.5174000000000001</c:v>
                </c:pt>
                <c:pt idx="15175">
                  <c:v>1.5175000000000001</c:v>
                </c:pt>
                <c:pt idx="15176">
                  <c:v>1.5175999999999998</c:v>
                </c:pt>
                <c:pt idx="15177">
                  <c:v>1.5177</c:v>
                </c:pt>
                <c:pt idx="15178">
                  <c:v>1.5178</c:v>
                </c:pt>
                <c:pt idx="15179">
                  <c:v>1.5179</c:v>
                </c:pt>
                <c:pt idx="15180">
                  <c:v>1.518</c:v>
                </c:pt>
                <c:pt idx="15181">
                  <c:v>1.5181</c:v>
                </c:pt>
                <c:pt idx="15182">
                  <c:v>1.5182</c:v>
                </c:pt>
                <c:pt idx="15183">
                  <c:v>1.5183000000000002</c:v>
                </c:pt>
                <c:pt idx="15184">
                  <c:v>1.5184</c:v>
                </c:pt>
                <c:pt idx="15185">
                  <c:v>1.5185</c:v>
                </c:pt>
                <c:pt idx="15186">
                  <c:v>1.5186000000000002</c:v>
                </c:pt>
                <c:pt idx="15187">
                  <c:v>1.5186999999999999</c:v>
                </c:pt>
                <c:pt idx="15188">
                  <c:v>1.5187999999999999</c:v>
                </c:pt>
                <c:pt idx="15189">
                  <c:v>1.5188999999999999</c:v>
                </c:pt>
                <c:pt idx="15190">
                  <c:v>1.5190000000000001</c:v>
                </c:pt>
                <c:pt idx="15191">
                  <c:v>1.5190999999999999</c:v>
                </c:pt>
                <c:pt idx="15192">
                  <c:v>1.5191999999999999</c:v>
                </c:pt>
                <c:pt idx="15193">
                  <c:v>1.5193000000000001</c:v>
                </c:pt>
                <c:pt idx="15194">
                  <c:v>1.5194000000000001</c:v>
                </c:pt>
                <c:pt idx="15195">
                  <c:v>1.5194999999999999</c:v>
                </c:pt>
                <c:pt idx="15196">
                  <c:v>1.5196000000000001</c:v>
                </c:pt>
                <c:pt idx="15197">
                  <c:v>1.5197000000000001</c:v>
                </c:pt>
                <c:pt idx="15198">
                  <c:v>1.5197999999999998</c:v>
                </c:pt>
                <c:pt idx="15199">
                  <c:v>1.5199</c:v>
                </c:pt>
                <c:pt idx="15200">
                  <c:v>1.52</c:v>
                </c:pt>
                <c:pt idx="15201">
                  <c:v>1.5201</c:v>
                </c:pt>
                <c:pt idx="15202">
                  <c:v>1.5202</c:v>
                </c:pt>
                <c:pt idx="15203">
                  <c:v>1.5203</c:v>
                </c:pt>
                <c:pt idx="15204">
                  <c:v>1.5204</c:v>
                </c:pt>
                <c:pt idx="15205">
                  <c:v>1.5205000000000002</c:v>
                </c:pt>
                <c:pt idx="15206">
                  <c:v>1.5206</c:v>
                </c:pt>
                <c:pt idx="15207">
                  <c:v>1.5206999999999999</c:v>
                </c:pt>
                <c:pt idx="15208">
                  <c:v>1.5208000000000002</c:v>
                </c:pt>
                <c:pt idx="15209">
                  <c:v>1.5209000000000001</c:v>
                </c:pt>
                <c:pt idx="15210">
                  <c:v>1.5209999999999999</c:v>
                </c:pt>
                <c:pt idx="15211">
                  <c:v>1.5211000000000001</c:v>
                </c:pt>
                <c:pt idx="15212">
                  <c:v>1.5212000000000001</c:v>
                </c:pt>
                <c:pt idx="15213">
                  <c:v>1.5212999999999999</c:v>
                </c:pt>
                <c:pt idx="15214">
                  <c:v>1.5213999999999999</c:v>
                </c:pt>
                <c:pt idx="15215">
                  <c:v>1.5215000000000001</c:v>
                </c:pt>
                <c:pt idx="15216">
                  <c:v>1.5216000000000001</c:v>
                </c:pt>
                <c:pt idx="15217">
                  <c:v>1.5216999999999998</c:v>
                </c:pt>
                <c:pt idx="15218">
                  <c:v>1.5218</c:v>
                </c:pt>
                <c:pt idx="15219">
                  <c:v>1.5219</c:v>
                </c:pt>
                <c:pt idx="15220">
                  <c:v>1.5219999999999998</c:v>
                </c:pt>
                <c:pt idx="15221">
                  <c:v>1.5221</c:v>
                </c:pt>
                <c:pt idx="15222">
                  <c:v>1.5222</c:v>
                </c:pt>
                <c:pt idx="15223">
                  <c:v>1.5223</c:v>
                </c:pt>
                <c:pt idx="15224">
                  <c:v>1.5224000000000002</c:v>
                </c:pt>
                <c:pt idx="15225">
                  <c:v>1.5225</c:v>
                </c:pt>
                <c:pt idx="15226">
                  <c:v>1.5226</c:v>
                </c:pt>
                <c:pt idx="15227">
                  <c:v>1.5227000000000002</c:v>
                </c:pt>
                <c:pt idx="15228">
                  <c:v>1.5227999999999999</c:v>
                </c:pt>
                <c:pt idx="15229">
                  <c:v>1.5228999999999999</c:v>
                </c:pt>
                <c:pt idx="15230">
                  <c:v>1.5230000000000001</c:v>
                </c:pt>
                <c:pt idx="15231">
                  <c:v>1.5231000000000001</c:v>
                </c:pt>
                <c:pt idx="15232">
                  <c:v>1.5231999999999999</c:v>
                </c:pt>
                <c:pt idx="15233">
                  <c:v>1.5233000000000001</c:v>
                </c:pt>
                <c:pt idx="15234">
                  <c:v>1.5234000000000001</c:v>
                </c:pt>
                <c:pt idx="15235">
                  <c:v>1.5234999999999999</c:v>
                </c:pt>
                <c:pt idx="15236">
                  <c:v>1.5236000000000001</c:v>
                </c:pt>
                <c:pt idx="15237">
                  <c:v>1.5237000000000001</c:v>
                </c:pt>
                <c:pt idx="15238">
                  <c:v>1.5238</c:v>
                </c:pt>
                <c:pt idx="15239">
                  <c:v>1.5238999999999998</c:v>
                </c:pt>
                <c:pt idx="15240">
                  <c:v>1.524</c:v>
                </c:pt>
                <c:pt idx="15241">
                  <c:v>1.5241</c:v>
                </c:pt>
                <c:pt idx="15242">
                  <c:v>1.5241999999999998</c:v>
                </c:pt>
                <c:pt idx="15243">
                  <c:v>1.5243</c:v>
                </c:pt>
                <c:pt idx="15244">
                  <c:v>1.5244</c:v>
                </c:pt>
                <c:pt idx="15245">
                  <c:v>1.5245</c:v>
                </c:pt>
                <c:pt idx="15246">
                  <c:v>1.5246000000000002</c:v>
                </c:pt>
                <c:pt idx="15247">
                  <c:v>1.5246999999999999</c:v>
                </c:pt>
                <c:pt idx="15248">
                  <c:v>1.5247999999999999</c:v>
                </c:pt>
                <c:pt idx="15249">
                  <c:v>1.5249000000000001</c:v>
                </c:pt>
                <c:pt idx="15250">
                  <c:v>1.5249999999999999</c:v>
                </c:pt>
                <c:pt idx="15251">
                  <c:v>1.5250999999999999</c:v>
                </c:pt>
                <c:pt idx="15252">
                  <c:v>1.5252000000000001</c:v>
                </c:pt>
                <c:pt idx="15253">
                  <c:v>1.5253000000000001</c:v>
                </c:pt>
                <c:pt idx="15254">
                  <c:v>1.5253999999999999</c:v>
                </c:pt>
                <c:pt idx="15255">
                  <c:v>1.5255000000000001</c:v>
                </c:pt>
                <c:pt idx="15256">
                  <c:v>1.5256000000000001</c:v>
                </c:pt>
                <c:pt idx="15257">
                  <c:v>1.5256999999999998</c:v>
                </c:pt>
                <c:pt idx="15258">
                  <c:v>1.5258</c:v>
                </c:pt>
                <c:pt idx="15259">
                  <c:v>1.5259</c:v>
                </c:pt>
                <c:pt idx="15260">
                  <c:v>1.526</c:v>
                </c:pt>
                <c:pt idx="15261">
                  <c:v>1.5261000000000002</c:v>
                </c:pt>
                <c:pt idx="15262">
                  <c:v>1.5262</c:v>
                </c:pt>
                <c:pt idx="15263">
                  <c:v>1.5263</c:v>
                </c:pt>
                <c:pt idx="15264">
                  <c:v>1.5263999999999998</c:v>
                </c:pt>
                <c:pt idx="15265">
                  <c:v>1.5265</c:v>
                </c:pt>
                <c:pt idx="15266">
                  <c:v>1.5266</c:v>
                </c:pt>
                <c:pt idx="15267">
                  <c:v>1.5266999999999999</c:v>
                </c:pt>
                <c:pt idx="15268">
                  <c:v>1.5268000000000002</c:v>
                </c:pt>
                <c:pt idx="15269">
                  <c:v>1.5268999999999999</c:v>
                </c:pt>
                <c:pt idx="15270">
                  <c:v>1.5269999999999999</c:v>
                </c:pt>
                <c:pt idx="15271">
                  <c:v>1.5271000000000001</c:v>
                </c:pt>
                <c:pt idx="15272">
                  <c:v>1.5271999999999999</c:v>
                </c:pt>
                <c:pt idx="15273">
                  <c:v>1.5272999999999999</c:v>
                </c:pt>
                <c:pt idx="15274">
                  <c:v>1.5274000000000001</c:v>
                </c:pt>
                <c:pt idx="15275">
                  <c:v>1.5275000000000001</c:v>
                </c:pt>
                <c:pt idx="15276">
                  <c:v>1.5275999999999998</c:v>
                </c:pt>
                <c:pt idx="15277">
                  <c:v>1.5277000000000001</c:v>
                </c:pt>
                <c:pt idx="15278">
                  <c:v>1.5278</c:v>
                </c:pt>
                <c:pt idx="15279">
                  <c:v>1.5278999999999998</c:v>
                </c:pt>
                <c:pt idx="15280">
                  <c:v>1.528</c:v>
                </c:pt>
                <c:pt idx="15281">
                  <c:v>1.5281</c:v>
                </c:pt>
                <c:pt idx="15282">
                  <c:v>1.5282</c:v>
                </c:pt>
                <c:pt idx="15283">
                  <c:v>1.5283000000000002</c:v>
                </c:pt>
                <c:pt idx="15284">
                  <c:v>1.5284</c:v>
                </c:pt>
                <c:pt idx="15285">
                  <c:v>1.5285</c:v>
                </c:pt>
                <c:pt idx="15286">
                  <c:v>1.5286000000000002</c:v>
                </c:pt>
                <c:pt idx="15287">
                  <c:v>1.5286999999999999</c:v>
                </c:pt>
                <c:pt idx="15288">
                  <c:v>1.5287999999999999</c:v>
                </c:pt>
                <c:pt idx="15289">
                  <c:v>1.5288999999999999</c:v>
                </c:pt>
                <c:pt idx="15290">
                  <c:v>1.5290000000000001</c:v>
                </c:pt>
                <c:pt idx="15291">
                  <c:v>1.5290999999999999</c:v>
                </c:pt>
                <c:pt idx="15292">
                  <c:v>1.5291999999999999</c:v>
                </c:pt>
                <c:pt idx="15293">
                  <c:v>1.5293000000000001</c:v>
                </c:pt>
                <c:pt idx="15294">
                  <c:v>1.5293999999999999</c:v>
                </c:pt>
                <c:pt idx="15295">
                  <c:v>1.5294999999999999</c:v>
                </c:pt>
                <c:pt idx="15296">
                  <c:v>1.5296000000000001</c:v>
                </c:pt>
                <c:pt idx="15297">
                  <c:v>1.5297000000000001</c:v>
                </c:pt>
                <c:pt idx="15298">
                  <c:v>1.5297999999999998</c:v>
                </c:pt>
                <c:pt idx="15299">
                  <c:v>1.5299</c:v>
                </c:pt>
                <c:pt idx="15300">
                  <c:v>1.53</c:v>
                </c:pt>
                <c:pt idx="15301">
                  <c:v>1.5301</c:v>
                </c:pt>
                <c:pt idx="15302">
                  <c:v>1.5302</c:v>
                </c:pt>
                <c:pt idx="15303">
                  <c:v>1.5303</c:v>
                </c:pt>
                <c:pt idx="15304">
                  <c:v>1.5304</c:v>
                </c:pt>
                <c:pt idx="15305">
                  <c:v>1.5305000000000002</c:v>
                </c:pt>
                <c:pt idx="15306">
                  <c:v>1.5306</c:v>
                </c:pt>
                <c:pt idx="15307">
                  <c:v>1.5306999999999999</c:v>
                </c:pt>
                <c:pt idx="15308">
                  <c:v>1.5308000000000002</c:v>
                </c:pt>
                <c:pt idx="15309">
                  <c:v>1.5308999999999999</c:v>
                </c:pt>
                <c:pt idx="15310">
                  <c:v>1.5309999999999999</c:v>
                </c:pt>
                <c:pt idx="15311">
                  <c:v>1.5311000000000001</c:v>
                </c:pt>
                <c:pt idx="15312">
                  <c:v>1.5312000000000001</c:v>
                </c:pt>
                <c:pt idx="15313">
                  <c:v>1.5312999999999999</c:v>
                </c:pt>
                <c:pt idx="15314">
                  <c:v>1.5313999999999999</c:v>
                </c:pt>
                <c:pt idx="15315">
                  <c:v>1.5315000000000001</c:v>
                </c:pt>
                <c:pt idx="15316">
                  <c:v>1.5316000000000001</c:v>
                </c:pt>
                <c:pt idx="15317">
                  <c:v>1.5316999999999998</c:v>
                </c:pt>
                <c:pt idx="15318">
                  <c:v>1.5318000000000001</c:v>
                </c:pt>
                <c:pt idx="15319">
                  <c:v>1.5319</c:v>
                </c:pt>
                <c:pt idx="15320">
                  <c:v>1.5319999999999998</c:v>
                </c:pt>
                <c:pt idx="15321">
                  <c:v>1.5321</c:v>
                </c:pt>
                <c:pt idx="15322">
                  <c:v>1.5322</c:v>
                </c:pt>
                <c:pt idx="15323">
                  <c:v>1.5323</c:v>
                </c:pt>
                <c:pt idx="15324">
                  <c:v>1.5324</c:v>
                </c:pt>
                <c:pt idx="15325">
                  <c:v>1.5325</c:v>
                </c:pt>
                <c:pt idx="15326">
                  <c:v>1.5326</c:v>
                </c:pt>
                <c:pt idx="15327">
                  <c:v>1.5327000000000002</c:v>
                </c:pt>
                <c:pt idx="15328">
                  <c:v>1.5327999999999999</c:v>
                </c:pt>
                <c:pt idx="15329">
                  <c:v>1.5328999999999999</c:v>
                </c:pt>
                <c:pt idx="15330">
                  <c:v>1.5330000000000001</c:v>
                </c:pt>
                <c:pt idx="15331">
                  <c:v>1.5331000000000001</c:v>
                </c:pt>
                <c:pt idx="15332">
                  <c:v>1.5331999999999999</c:v>
                </c:pt>
                <c:pt idx="15333">
                  <c:v>1.5333000000000001</c:v>
                </c:pt>
                <c:pt idx="15334">
                  <c:v>1.5334000000000001</c:v>
                </c:pt>
                <c:pt idx="15335">
                  <c:v>1.5334999999999999</c:v>
                </c:pt>
                <c:pt idx="15336">
                  <c:v>1.5336000000000001</c:v>
                </c:pt>
                <c:pt idx="15337">
                  <c:v>1.5337000000000001</c:v>
                </c:pt>
                <c:pt idx="15338">
                  <c:v>1.5338000000000001</c:v>
                </c:pt>
                <c:pt idx="15339">
                  <c:v>1.5338999999999998</c:v>
                </c:pt>
                <c:pt idx="15340">
                  <c:v>1.534</c:v>
                </c:pt>
                <c:pt idx="15341">
                  <c:v>1.5341</c:v>
                </c:pt>
                <c:pt idx="15342">
                  <c:v>1.5341999999999998</c:v>
                </c:pt>
                <c:pt idx="15343">
                  <c:v>1.5343</c:v>
                </c:pt>
                <c:pt idx="15344">
                  <c:v>1.5344</c:v>
                </c:pt>
                <c:pt idx="15345">
                  <c:v>1.5345</c:v>
                </c:pt>
                <c:pt idx="15346">
                  <c:v>1.5346000000000002</c:v>
                </c:pt>
                <c:pt idx="15347">
                  <c:v>1.5347</c:v>
                </c:pt>
                <c:pt idx="15348">
                  <c:v>1.5347999999999999</c:v>
                </c:pt>
                <c:pt idx="15349">
                  <c:v>1.5349000000000002</c:v>
                </c:pt>
                <c:pt idx="15350">
                  <c:v>1.5349999999999999</c:v>
                </c:pt>
                <c:pt idx="15351">
                  <c:v>1.5350999999999999</c:v>
                </c:pt>
                <c:pt idx="15352">
                  <c:v>1.5352000000000001</c:v>
                </c:pt>
                <c:pt idx="15353">
                  <c:v>1.5353000000000001</c:v>
                </c:pt>
                <c:pt idx="15354">
                  <c:v>1.5353999999999999</c:v>
                </c:pt>
                <c:pt idx="15355">
                  <c:v>1.5355000000000001</c:v>
                </c:pt>
                <c:pt idx="15356">
                  <c:v>1.5356000000000001</c:v>
                </c:pt>
                <c:pt idx="15357">
                  <c:v>1.5356999999999998</c:v>
                </c:pt>
                <c:pt idx="15358">
                  <c:v>1.5358000000000001</c:v>
                </c:pt>
                <c:pt idx="15359">
                  <c:v>1.5359</c:v>
                </c:pt>
                <c:pt idx="15360">
                  <c:v>1.536</c:v>
                </c:pt>
                <c:pt idx="15361">
                  <c:v>1.5361000000000002</c:v>
                </c:pt>
                <c:pt idx="15362">
                  <c:v>1.5362</c:v>
                </c:pt>
                <c:pt idx="15363">
                  <c:v>1.5363</c:v>
                </c:pt>
                <c:pt idx="15364">
                  <c:v>1.5363999999999998</c:v>
                </c:pt>
                <c:pt idx="15365">
                  <c:v>1.5365</c:v>
                </c:pt>
                <c:pt idx="15366">
                  <c:v>1.5366</c:v>
                </c:pt>
                <c:pt idx="15367">
                  <c:v>1.5367</c:v>
                </c:pt>
                <c:pt idx="15368">
                  <c:v>1.5368000000000002</c:v>
                </c:pt>
                <c:pt idx="15369">
                  <c:v>1.5368999999999999</c:v>
                </c:pt>
                <c:pt idx="15370">
                  <c:v>1.5369999999999999</c:v>
                </c:pt>
                <c:pt idx="15371">
                  <c:v>1.5371000000000001</c:v>
                </c:pt>
                <c:pt idx="15372">
                  <c:v>1.5371999999999999</c:v>
                </c:pt>
                <c:pt idx="15373">
                  <c:v>1.5372999999999999</c:v>
                </c:pt>
                <c:pt idx="15374">
                  <c:v>1.5374000000000001</c:v>
                </c:pt>
                <c:pt idx="15375">
                  <c:v>1.5375000000000001</c:v>
                </c:pt>
                <c:pt idx="15376">
                  <c:v>1.5375999999999999</c:v>
                </c:pt>
                <c:pt idx="15377">
                  <c:v>1.5377000000000001</c:v>
                </c:pt>
                <c:pt idx="15378">
                  <c:v>1.5378000000000001</c:v>
                </c:pt>
                <c:pt idx="15379">
                  <c:v>1.5378999999999998</c:v>
                </c:pt>
                <c:pt idx="15380">
                  <c:v>1.538</c:v>
                </c:pt>
                <c:pt idx="15381">
                  <c:v>1.5381</c:v>
                </c:pt>
                <c:pt idx="15382">
                  <c:v>1.5382</c:v>
                </c:pt>
                <c:pt idx="15383">
                  <c:v>1.5383000000000002</c:v>
                </c:pt>
                <c:pt idx="15384">
                  <c:v>1.5384</c:v>
                </c:pt>
                <c:pt idx="15385">
                  <c:v>1.5385</c:v>
                </c:pt>
                <c:pt idx="15386">
                  <c:v>1.5386000000000002</c:v>
                </c:pt>
                <c:pt idx="15387">
                  <c:v>1.5387</c:v>
                </c:pt>
                <c:pt idx="15388">
                  <c:v>1.5387999999999999</c:v>
                </c:pt>
                <c:pt idx="15389">
                  <c:v>1.5388999999999999</c:v>
                </c:pt>
                <c:pt idx="15390">
                  <c:v>1.5390000000000001</c:v>
                </c:pt>
                <c:pt idx="15391">
                  <c:v>1.5390999999999999</c:v>
                </c:pt>
                <c:pt idx="15392">
                  <c:v>1.5391999999999999</c:v>
                </c:pt>
                <c:pt idx="15393">
                  <c:v>1.5393000000000001</c:v>
                </c:pt>
                <c:pt idx="15394">
                  <c:v>1.5393999999999999</c:v>
                </c:pt>
                <c:pt idx="15395">
                  <c:v>1.5394999999999999</c:v>
                </c:pt>
                <c:pt idx="15396">
                  <c:v>1.5396000000000001</c:v>
                </c:pt>
                <c:pt idx="15397">
                  <c:v>1.5397000000000001</c:v>
                </c:pt>
                <c:pt idx="15398">
                  <c:v>1.5397999999999998</c:v>
                </c:pt>
                <c:pt idx="15399">
                  <c:v>1.5399</c:v>
                </c:pt>
                <c:pt idx="15400">
                  <c:v>1.54</c:v>
                </c:pt>
                <c:pt idx="15401">
                  <c:v>1.5400999999999998</c:v>
                </c:pt>
                <c:pt idx="15402">
                  <c:v>1.5402</c:v>
                </c:pt>
                <c:pt idx="15403">
                  <c:v>1.5403</c:v>
                </c:pt>
                <c:pt idx="15404">
                  <c:v>1.5404</c:v>
                </c:pt>
                <c:pt idx="15405">
                  <c:v>1.5405000000000002</c:v>
                </c:pt>
                <c:pt idx="15406">
                  <c:v>1.5406</c:v>
                </c:pt>
                <c:pt idx="15407">
                  <c:v>1.5407</c:v>
                </c:pt>
                <c:pt idx="15408">
                  <c:v>1.5408000000000002</c:v>
                </c:pt>
                <c:pt idx="15409">
                  <c:v>1.5408999999999999</c:v>
                </c:pt>
                <c:pt idx="15410">
                  <c:v>1.5409999999999999</c:v>
                </c:pt>
                <c:pt idx="15411">
                  <c:v>1.5411000000000001</c:v>
                </c:pt>
                <c:pt idx="15412">
                  <c:v>1.5412000000000001</c:v>
                </c:pt>
                <c:pt idx="15413">
                  <c:v>1.5412999999999999</c:v>
                </c:pt>
                <c:pt idx="15414">
                  <c:v>1.5413999999999999</c:v>
                </c:pt>
                <c:pt idx="15415">
                  <c:v>1.5415000000000001</c:v>
                </c:pt>
                <c:pt idx="15416">
                  <c:v>1.5415999999999999</c:v>
                </c:pt>
                <c:pt idx="15417">
                  <c:v>1.5416999999999998</c:v>
                </c:pt>
                <c:pt idx="15418">
                  <c:v>1.5418000000000001</c:v>
                </c:pt>
                <c:pt idx="15419">
                  <c:v>1.5419</c:v>
                </c:pt>
                <c:pt idx="15420">
                  <c:v>1.5419999999999998</c:v>
                </c:pt>
                <c:pt idx="15421">
                  <c:v>1.5421</c:v>
                </c:pt>
                <c:pt idx="15422">
                  <c:v>1.5422</c:v>
                </c:pt>
                <c:pt idx="15423">
                  <c:v>1.5423</c:v>
                </c:pt>
                <c:pt idx="15424">
                  <c:v>1.5424</c:v>
                </c:pt>
                <c:pt idx="15425">
                  <c:v>1.5425</c:v>
                </c:pt>
                <c:pt idx="15426">
                  <c:v>1.5426</c:v>
                </c:pt>
                <c:pt idx="15427">
                  <c:v>1.5427000000000002</c:v>
                </c:pt>
                <c:pt idx="15428">
                  <c:v>1.5427999999999999</c:v>
                </c:pt>
                <c:pt idx="15429">
                  <c:v>1.5428999999999999</c:v>
                </c:pt>
                <c:pt idx="15430">
                  <c:v>1.5430000000000001</c:v>
                </c:pt>
                <c:pt idx="15431">
                  <c:v>1.5430999999999999</c:v>
                </c:pt>
                <c:pt idx="15432">
                  <c:v>1.5431999999999999</c:v>
                </c:pt>
                <c:pt idx="15433">
                  <c:v>1.5433000000000001</c:v>
                </c:pt>
                <c:pt idx="15434">
                  <c:v>1.5434000000000001</c:v>
                </c:pt>
                <c:pt idx="15435">
                  <c:v>1.5434999999999999</c:v>
                </c:pt>
                <c:pt idx="15436">
                  <c:v>1.5436000000000001</c:v>
                </c:pt>
                <c:pt idx="15437">
                  <c:v>1.5437000000000001</c:v>
                </c:pt>
                <c:pt idx="15438">
                  <c:v>1.5438000000000001</c:v>
                </c:pt>
                <c:pt idx="15439">
                  <c:v>1.5438999999999998</c:v>
                </c:pt>
                <c:pt idx="15440">
                  <c:v>1.544</c:v>
                </c:pt>
                <c:pt idx="15441">
                  <c:v>1.5441</c:v>
                </c:pt>
                <c:pt idx="15442">
                  <c:v>1.5441999999999998</c:v>
                </c:pt>
                <c:pt idx="15443">
                  <c:v>1.5443</c:v>
                </c:pt>
                <c:pt idx="15444">
                  <c:v>1.5444</c:v>
                </c:pt>
                <c:pt idx="15445">
                  <c:v>1.5445</c:v>
                </c:pt>
                <c:pt idx="15446">
                  <c:v>1.5446</c:v>
                </c:pt>
                <c:pt idx="15447">
                  <c:v>1.5447</c:v>
                </c:pt>
                <c:pt idx="15448">
                  <c:v>1.5448</c:v>
                </c:pt>
                <c:pt idx="15449">
                  <c:v>1.5449000000000002</c:v>
                </c:pt>
                <c:pt idx="15450">
                  <c:v>1.5449999999999999</c:v>
                </c:pt>
                <c:pt idx="15451">
                  <c:v>1.5450999999999999</c:v>
                </c:pt>
                <c:pt idx="15452">
                  <c:v>1.5452000000000001</c:v>
                </c:pt>
                <c:pt idx="15453">
                  <c:v>1.5453000000000001</c:v>
                </c:pt>
                <c:pt idx="15454">
                  <c:v>1.5453999999999999</c:v>
                </c:pt>
                <c:pt idx="15455">
                  <c:v>1.5455000000000001</c:v>
                </c:pt>
                <c:pt idx="15456">
                  <c:v>1.5456000000000001</c:v>
                </c:pt>
                <c:pt idx="15457">
                  <c:v>1.5456999999999999</c:v>
                </c:pt>
                <c:pt idx="15458">
                  <c:v>1.5458000000000001</c:v>
                </c:pt>
                <c:pt idx="15459">
                  <c:v>1.5459000000000001</c:v>
                </c:pt>
                <c:pt idx="15460">
                  <c:v>1.546</c:v>
                </c:pt>
                <c:pt idx="15461">
                  <c:v>1.5461</c:v>
                </c:pt>
                <c:pt idx="15462">
                  <c:v>1.5462</c:v>
                </c:pt>
                <c:pt idx="15463">
                  <c:v>1.5463</c:v>
                </c:pt>
                <c:pt idx="15464">
                  <c:v>1.5463999999999998</c:v>
                </c:pt>
                <c:pt idx="15465">
                  <c:v>1.5465</c:v>
                </c:pt>
                <c:pt idx="15466">
                  <c:v>1.5466</c:v>
                </c:pt>
                <c:pt idx="15467">
                  <c:v>1.5467</c:v>
                </c:pt>
                <c:pt idx="15468">
                  <c:v>1.5468000000000002</c:v>
                </c:pt>
                <c:pt idx="15469">
                  <c:v>1.5468999999999999</c:v>
                </c:pt>
                <c:pt idx="15470">
                  <c:v>1.5469999999999999</c:v>
                </c:pt>
                <c:pt idx="15471">
                  <c:v>1.5471000000000001</c:v>
                </c:pt>
                <c:pt idx="15472">
                  <c:v>1.5471999999999999</c:v>
                </c:pt>
                <c:pt idx="15473">
                  <c:v>1.5472999999999999</c:v>
                </c:pt>
                <c:pt idx="15474">
                  <c:v>1.5474000000000001</c:v>
                </c:pt>
                <c:pt idx="15475">
                  <c:v>1.5475000000000001</c:v>
                </c:pt>
                <c:pt idx="15476">
                  <c:v>1.5475999999999999</c:v>
                </c:pt>
                <c:pt idx="15477">
                  <c:v>1.5477000000000001</c:v>
                </c:pt>
                <c:pt idx="15478">
                  <c:v>1.5478000000000001</c:v>
                </c:pt>
                <c:pt idx="15479">
                  <c:v>1.5478999999999998</c:v>
                </c:pt>
                <c:pt idx="15480">
                  <c:v>1.548</c:v>
                </c:pt>
                <c:pt idx="15481">
                  <c:v>1.5481</c:v>
                </c:pt>
                <c:pt idx="15482">
                  <c:v>1.5482</c:v>
                </c:pt>
                <c:pt idx="15483">
                  <c:v>1.5483000000000002</c:v>
                </c:pt>
                <c:pt idx="15484">
                  <c:v>1.5484</c:v>
                </c:pt>
                <c:pt idx="15485">
                  <c:v>1.5485</c:v>
                </c:pt>
                <c:pt idx="15486">
                  <c:v>1.5486000000000002</c:v>
                </c:pt>
                <c:pt idx="15487">
                  <c:v>1.5487</c:v>
                </c:pt>
                <c:pt idx="15488">
                  <c:v>1.5488</c:v>
                </c:pt>
                <c:pt idx="15489">
                  <c:v>1.5488999999999999</c:v>
                </c:pt>
                <c:pt idx="15490">
                  <c:v>1.5490000000000002</c:v>
                </c:pt>
                <c:pt idx="15491">
                  <c:v>1.5490999999999999</c:v>
                </c:pt>
                <c:pt idx="15492">
                  <c:v>1.5491999999999999</c:v>
                </c:pt>
                <c:pt idx="15493">
                  <c:v>1.5493000000000001</c:v>
                </c:pt>
                <c:pt idx="15494">
                  <c:v>1.5493999999999999</c:v>
                </c:pt>
                <c:pt idx="15495">
                  <c:v>1.5494999999999999</c:v>
                </c:pt>
                <c:pt idx="15496">
                  <c:v>1.5496000000000001</c:v>
                </c:pt>
                <c:pt idx="15497">
                  <c:v>1.5497000000000001</c:v>
                </c:pt>
                <c:pt idx="15498">
                  <c:v>1.5497999999999998</c:v>
                </c:pt>
                <c:pt idx="15499">
                  <c:v>1.5499000000000001</c:v>
                </c:pt>
                <c:pt idx="15500">
                  <c:v>1.55</c:v>
                </c:pt>
                <c:pt idx="15501">
                  <c:v>1.5500999999999998</c:v>
                </c:pt>
                <c:pt idx="15502">
                  <c:v>1.5502</c:v>
                </c:pt>
                <c:pt idx="15503">
                  <c:v>1.5503</c:v>
                </c:pt>
                <c:pt idx="15504">
                  <c:v>1.5504</c:v>
                </c:pt>
                <c:pt idx="15505">
                  <c:v>1.5505000000000002</c:v>
                </c:pt>
                <c:pt idx="15506">
                  <c:v>1.5506</c:v>
                </c:pt>
                <c:pt idx="15507">
                  <c:v>1.5507</c:v>
                </c:pt>
                <c:pt idx="15508">
                  <c:v>1.5508000000000002</c:v>
                </c:pt>
                <c:pt idx="15509">
                  <c:v>1.5508999999999999</c:v>
                </c:pt>
                <c:pt idx="15510">
                  <c:v>1.5509999999999999</c:v>
                </c:pt>
                <c:pt idx="15511">
                  <c:v>1.5511000000000001</c:v>
                </c:pt>
                <c:pt idx="15512">
                  <c:v>1.5512000000000001</c:v>
                </c:pt>
                <c:pt idx="15513">
                  <c:v>1.5512999999999999</c:v>
                </c:pt>
                <c:pt idx="15514">
                  <c:v>1.5513999999999999</c:v>
                </c:pt>
                <c:pt idx="15515">
                  <c:v>1.5515000000000001</c:v>
                </c:pt>
                <c:pt idx="15516">
                  <c:v>1.5515999999999999</c:v>
                </c:pt>
                <c:pt idx="15517">
                  <c:v>1.5516999999999999</c:v>
                </c:pt>
                <c:pt idx="15518">
                  <c:v>1.5518000000000001</c:v>
                </c:pt>
                <c:pt idx="15519">
                  <c:v>1.5519000000000001</c:v>
                </c:pt>
                <c:pt idx="15520">
                  <c:v>1.5519999999999998</c:v>
                </c:pt>
                <c:pt idx="15521">
                  <c:v>1.5521</c:v>
                </c:pt>
                <c:pt idx="15522">
                  <c:v>1.5522</c:v>
                </c:pt>
                <c:pt idx="15523">
                  <c:v>1.5522999999999998</c:v>
                </c:pt>
                <c:pt idx="15524">
                  <c:v>1.5524</c:v>
                </c:pt>
                <c:pt idx="15525">
                  <c:v>1.5525</c:v>
                </c:pt>
                <c:pt idx="15526">
                  <c:v>1.5526</c:v>
                </c:pt>
                <c:pt idx="15527">
                  <c:v>1.5527000000000002</c:v>
                </c:pt>
                <c:pt idx="15528">
                  <c:v>1.5528</c:v>
                </c:pt>
                <c:pt idx="15529">
                  <c:v>1.5528999999999999</c:v>
                </c:pt>
                <c:pt idx="15530">
                  <c:v>1.5530000000000002</c:v>
                </c:pt>
                <c:pt idx="15531">
                  <c:v>1.5530999999999999</c:v>
                </c:pt>
                <c:pt idx="15532">
                  <c:v>1.5531999999999999</c:v>
                </c:pt>
                <c:pt idx="15533">
                  <c:v>1.5533000000000001</c:v>
                </c:pt>
                <c:pt idx="15534">
                  <c:v>1.5534000000000001</c:v>
                </c:pt>
                <c:pt idx="15535">
                  <c:v>1.5534999999999999</c:v>
                </c:pt>
                <c:pt idx="15536">
                  <c:v>1.5536000000000001</c:v>
                </c:pt>
                <c:pt idx="15537">
                  <c:v>1.5537000000000001</c:v>
                </c:pt>
                <c:pt idx="15538">
                  <c:v>1.5537999999999998</c:v>
                </c:pt>
                <c:pt idx="15539">
                  <c:v>1.5538999999999998</c:v>
                </c:pt>
                <c:pt idx="15540">
                  <c:v>1.554</c:v>
                </c:pt>
                <c:pt idx="15541">
                  <c:v>1.5541</c:v>
                </c:pt>
                <c:pt idx="15542">
                  <c:v>1.5541999999999998</c:v>
                </c:pt>
                <c:pt idx="15543">
                  <c:v>1.5543</c:v>
                </c:pt>
                <c:pt idx="15544">
                  <c:v>1.5544</c:v>
                </c:pt>
                <c:pt idx="15545">
                  <c:v>1.5545</c:v>
                </c:pt>
                <c:pt idx="15546">
                  <c:v>1.5546</c:v>
                </c:pt>
                <c:pt idx="15547">
                  <c:v>1.5547</c:v>
                </c:pt>
                <c:pt idx="15548">
                  <c:v>1.5548</c:v>
                </c:pt>
                <c:pt idx="15549">
                  <c:v>1.5549000000000002</c:v>
                </c:pt>
                <c:pt idx="15550">
                  <c:v>1.5549999999999999</c:v>
                </c:pt>
                <c:pt idx="15551">
                  <c:v>1.5550999999999999</c:v>
                </c:pt>
                <c:pt idx="15552">
                  <c:v>1.5552000000000001</c:v>
                </c:pt>
                <c:pt idx="15553">
                  <c:v>1.5552999999999999</c:v>
                </c:pt>
                <c:pt idx="15554">
                  <c:v>1.5553999999999999</c:v>
                </c:pt>
                <c:pt idx="15555">
                  <c:v>1.5555000000000001</c:v>
                </c:pt>
                <c:pt idx="15556">
                  <c:v>1.5556000000000001</c:v>
                </c:pt>
                <c:pt idx="15557">
                  <c:v>1.5556999999999999</c:v>
                </c:pt>
                <c:pt idx="15558">
                  <c:v>1.5558000000000001</c:v>
                </c:pt>
                <c:pt idx="15559">
                  <c:v>1.5559000000000001</c:v>
                </c:pt>
                <c:pt idx="15560">
                  <c:v>1.556</c:v>
                </c:pt>
                <c:pt idx="15561">
                  <c:v>1.5561</c:v>
                </c:pt>
                <c:pt idx="15562">
                  <c:v>1.5562</c:v>
                </c:pt>
                <c:pt idx="15563">
                  <c:v>1.5563</c:v>
                </c:pt>
                <c:pt idx="15564">
                  <c:v>1.5563999999999998</c:v>
                </c:pt>
                <c:pt idx="15565">
                  <c:v>1.5565</c:v>
                </c:pt>
                <c:pt idx="15566">
                  <c:v>1.5566</c:v>
                </c:pt>
                <c:pt idx="15567">
                  <c:v>1.5567</c:v>
                </c:pt>
                <c:pt idx="15568">
                  <c:v>1.5568</c:v>
                </c:pt>
                <c:pt idx="15569">
                  <c:v>1.5569</c:v>
                </c:pt>
                <c:pt idx="15570">
                  <c:v>1.5569999999999999</c:v>
                </c:pt>
                <c:pt idx="15571">
                  <c:v>1.5571000000000002</c:v>
                </c:pt>
                <c:pt idx="15572">
                  <c:v>1.5571999999999999</c:v>
                </c:pt>
                <c:pt idx="15573">
                  <c:v>1.5572999999999999</c:v>
                </c:pt>
                <c:pt idx="15574">
                  <c:v>1.5574000000000001</c:v>
                </c:pt>
                <c:pt idx="15575">
                  <c:v>1.5575000000000001</c:v>
                </c:pt>
                <c:pt idx="15576">
                  <c:v>1.5575999999999999</c:v>
                </c:pt>
                <c:pt idx="15577">
                  <c:v>1.5577000000000001</c:v>
                </c:pt>
                <c:pt idx="15578">
                  <c:v>1.5578000000000001</c:v>
                </c:pt>
                <c:pt idx="15579">
                  <c:v>1.5578999999999998</c:v>
                </c:pt>
                <c:pt idx="15580">
                  <c:v>1.5580000000000001</c:v>
                </c:pt>
                <c:pt idx="15581">
                  <c:v>1.5581</c:v>
                </c:pt>
                <c:pt idx="15582">
                  <c:v>1.5582</c:v>
                </c:pt>
                <c:pt idx="15583">
                  <c:v>1.5583</c:v>
                </c:pt>
                <c:pt idx="15584">
                  <c:v>1.5584</c:v>
                </c:pt>
                <c:pt idx="15585">
                  <c:v>1.5585</c:v>
                </c:pt>
                <c:pt idx="15586">
                  <c:v>1.5586000000000002</c:v>
                </c:pt>
                <c:pt idx="15587">
                  <c:v>1.5587</c:v>
                </c:pt>
                <c:pt idx="15588">
                  <c:v>1.5588</c:v>
                </c:pt>
                <c:pt idx="15589">
                  <c:v>1.5589</c:v>
                </c:pt>
                <c:pt idx="15590">
                  <c:v>1.5590000000000002</c:v>
                </c:pt>
                <c:pt idx="15591">
                  <c:v>1.5590999999999999</c:v>
                </c:pt>
                <c:pt idx="15592">
                  <c:v>1.5591999999999999</c:v>
                </c:pt>
                <c:pt idx="15593">
                  <c:v>1.5593000000000001</c:v>
                </c:pt>
                <c:pt idx="15594">
                  <c:v>1.5593999999999999</c:v>
                </c:pt>
                <c:pt idx="15595">
                  <c:v>1.5594999999999999</c:v>
                </c:pt>
                <c:pt idx="15596">
                  <c:v>1.5596000000000001</c:v>
                </c:pt>
                <c:pt idx="15597">
                  <c:v>1.5597000000000001</c:v>
                </c:pt>
                <c:pt idx="15598">
                  <c:v>1.5597999999999999</c:v>
                </c:pt>
                <c:pt idx="15599">
                  <c:v>1.5599000000000001</c:v>
                </c:pt>
                <c:pt idx="15600">
                  <c:v>1.56</c:v>
                </c:pt>
                <c:pt idx="15601">
                  <c:v>1.5600999999999998</c:v>
                </c:pt>
                <c:pt idx="15602">
                  <c:v>1.5602</c:v>
                </c:pt>
                <c:pt idx="15603">
                  <c:v>1.5603</c:v>
                </c:pt>
                <c:pt idx="15604">
                  <c:v>1.5604</c:v>
                </c:pt>
                <c:pt idx="15605">
                  <c:v>1.5605000000000002</c:v>
                </c:pt>
                <c:pt idx="15606">
                  <c:v>1.5606</c:v>
                </c:pt>
                <c:pt idx="15607">
                  <c:v>1.5607</c:v>
                </c:pt>
                <c:pt idx="15608">
                  <c:v>1.5608000000000002</c:v>
                </c:pt>
                <c:pt idx="15609">
                  <c:v>1.5609</c:v>
                </c:pt>
                <c:pt idx="15610">
                  <c:v>1.5609999999999999</c:v>
                </c:pt>
                <c:pt idx="15611">
                  <c:v>1.5611000000000002</c:v>
                </c:pt>
                <c:pt idx="15612">
                  <c:v>1.5612000000000001</c:v>
                </c:pt>
                <c:pt idx="15613">
                  <c:v>1.5612999999999999</c:v>
                </c:pt>
                <c:pt idx="15614">
                  <c:v>1.5613999999999999</c:v>
                </c:pt>
                <c:pt idx="15615">
                  <c:v>1.5615000000000001</c:v>
                </c:pt>
                <c:pt idx="15616">
                  <c:v>1.5615999999999999</c:v>
                </c:pt>
                <c:pt idx="15617">
                  <c:v>1.5616999999999999</c:v>
                </c:pt>
                <c:pt idx="15618">
                  <c:v>1.5618000000000001</c:v>
                </c:pt>
                <c:pt idx="15619">
                  <c:v>1.5619000000000001</c:v>
                </c:pt>
                <c:pt idx="15620">
                  <c:v>1.5619999999999998</c:v>
                </c:pt>
                <c:pt idx="15621">
                  <c:v>1.5621</c:v>
                </c:pt>
                <c:pt idx="15622">
                  <c:v>1.5622</c:v>
                </c:pt>
                <c:pt idx="15623">
                  <c:v>1.5622999999999998</c:v>
                </c:pt>
                <c:pt idx="15624">
                  <c:v>1.5624</c:v>
                </c:pt>
                <c:pt idx="15625">
                  <c:v>1.5625</c:v>
                </c:pt>
                <c:pt idx="15626">
                  <c:v>1.5626</c:v>
                </c:pt>
                <c:pt idx="15627">
                  <c:v>1.5627000000000002</c:v>
                </c:pt>
                <c:pt idx="15628">
                  <c:v>1.5628</c:v>
                </c:pt>
                <c:pt idx="15629">
                  <c:v>1.5629</c:v>
                </c:pt>
                <c:pt idx="15630">
                  <c:v>1.5630000000000002</c:v>
                </c:pt>
                <c:pt idx="15631">
                  <c:v>1.5630999999999999</c:v>
                </c:pt>
                <c:pt idx="15632">
                  <c:v>1.5631999999999999</c:v>
                </c:pt>
                <c:pt idx="15633">
                  <c:v>1.5633000000000001</c:v>
                </c:pt>
                <c:pt idx="15634">
                  <c:v>1.5634000000000001</c:v>
                </c:pt>
                <c:pt idx="15635">
                  <c:v>1.5634999999999999</c:v>
                </c:pt>
                <c:pt idx="15636">
                  <c:v>1.5636000000000001</c:v>
                </c:pt>
                <c:pt idx="15637">
                  <c:v>1.5637000000000001</c:v>
                </c:pt>
                <c:pt idx="15638">
                  <c:v>1.5637999999999999</c:v>
                </c:pt>
                <c:pt idx="15639">
                  <c:v>1.5638999999999998</c:v>
                </c:pt>
                <c:pt idx="15640">
                  <c:v>1.5640000000000001</c:v>
                </c:pt>
                <c:pt idx="15641">
                  <c:v>1.5641</c:v>
                </c:pt>
                <c:pt idx="15642">
                  <c:v>1.5641999999999998</c:v>
                </c:pt>
                <c:pt idx="15643">
                  <c:v>1.5643</c:v>
                </c:pt>
                <c:pt idx="15644">
                  <c:v>1.5644</c:v>
                </c:pt>
                <c:pt idx="15645">
                  <c:v>1.5644999999999998</c:v>
                </c:pt>
                <c:pt idx="15646">
                  <c:v>1.5646</c:v>
                </c:pt>
                <c:pt idx="15647">
                  <c:v>1.5647</c:v>
                </c:pt>
                <c:pt idx="15648">
                  <c:v>1.5648</c:v>
                </c:pt>
                <c:pt idx="15649">
                  <c:v>1.5649000000000002</c:v>
                </c:pt>
                <c:pt idx="15650">
                  <c:v>1.5649999999999999</c:v>
                </c:pt>
                <c:pt idx="15651">
                  <c:v>1.5650999999999999</c:v>
                </c:pt>
                <c:pt idx="15652">
                  <c:v>1.5652000000000001</c:v>
                </c:pt>
                <c:pt idx="15653">
                  <c:v>1.5652999999999999</c:v>
                </c:pt>
                <c:pt idx="15654">
                  <c:v>1.5653999999999999</c:v>
                </c:pt>
                <c:pt idx="15655">
                  <c:v>1.5655000000000001</c:v>
                </c:pt>
                <c:pt idx="15656">
                  <c:v>1.5656000000000001</c:v>
                </c:pt>
                <c:pt idx="15657">
                  <c:v>1.5656999999999999</c:v>
                </c:pt>
                <c:pt idx="15658">
                  <c:v>1.5658000000000001</c:v>
                </c:pt>
                <c:pt idx="15659">
                  <c:v>1.5659000000000001</c:v>
                </c:pt>
                <c:pt idx="15660">
                  <c:v>1.5659999999999998</c:v>
                </c:pt>
                <c:pt idx="15661">
                  <c:v>1.5661</c:v>
                </c:pt>
                <c:pt idx="15662">
                  <c:v>1.5662</c:v>
                </c:pt>
                <c:pt idx="15663">
                  <c:v>1.5663</c:v>
                </c:pt>
                <c:pt idx="15664">
                  <c:v>1.5663999999999998</c:v>
                </c:pt>
                <c:pt idx="15665">
                  <c:v>1.5665</c:v>
                </c:pt>
                <c:pt idx="15666">
                  <c:v>1.5666</c:v>
                </c:pt>
                <c:pt idx="15667">
                  <c:v>1.5667</c:v>
                </c:pt>
                <c:pt idx="15668">
                  <c:v>1.5668</c:v>
                </c:pt>
                <c:pt idx="15669">
                  <c:v>1.5669</c:v>
                </c:pt>
                <c:pt idx="15670">
                  <c:v>1.5669999999999999</c:v>
                </c:pt>
                <c:pt idx="15671">
                  <c:v>1.5671000000000002</c:v>
                </c:pt>
                <c:pt idx="15672">
                  <c:v>1.5671999999999999</c:v>
                </c:pt>
                <c:pt idx="15673">
                  <c:v>1.5672999999999999</c:v>
                </c:pt>
                <c:pt idx="15674">
                  <c:v>1.5674000000000001</c:v>
                </c:pt>
                <c:pt idx="15675">
                  <c:v>1.5674999999999999</c:v>
                </c:pt>
                <c:pt idx="15676">
                  <c:v>1.5675999999999999</c:v>
                </c:pt>
                <c:pt idx="15677">
                  <c:v>1.5677000000000001</c:v>
                </c:pt>
                <c:pt idx="15678">
                  <c:v>1.5678000000000001</c:v>
                </c:pt>
                <c:pt idx="15679">
                  <c:v>1.5678999999999998</c:v>
                </c:pt>
                <c:pt idx="15680">
                  <c:v>1.5680000000000001</c:v>
                </c:pt>
                <c:pt idx="15681">
                  <c:v>1.5681</c:v>
                </c:pt>
                <c:pt idx="15682">
                  <c:v>1.5682</c:v>
                </c:pt>
                <c:pt idx="15683">
                  <c:v>1.5683</c:v>
                </c:pt>
                <c:pt idx="15684">
                  <c:v>1.5684</c:v>
                </c:pt>
                <c:pt idx="15685">
                  <c:v>1.5685</c:v>
                </c:pt>
                <c:pt idx="15686">
                  <c:v>1.5686000000000002</c:v>
                </c:pt>
                <c:pt idx="15687">
                  <c:v>1.5687</c:v>
                </c:pt>
                <c:pt idx="15688">
                  <c:v>1.5688</c:v>
                </c:pt>
                <c:pt idx="15689">
                  <c:v>1.5689</c:v>
                </c:pt>
                <c:pt idx="15690">
                  <c:v>1.569</c:v>
                </c:pt>
                <c:pt idx="15691">
                  <c:v>1.5690999999999999</c:v>
                </c:pt>
                <c:pt idx="15692">
                  <c:v>1.5691999999999999</c:v>
                </c:pt>
                <c:pt idx="15693">
                  <c:v>1.5693000000000001</c:v>
                </c:pt>
                <c:pt idx="15694">
                  <c:v>1.5693999999999999</c:v>
                </c:pt>
                <c:pt idx="15695">
                  <c:v>1.5694999999999999</c:v>
                </c:pt>
                <c:pt idx="15696">
                  <c:v>1.5696000000000001</c:v>
                </c:pt>
                <c:pt idx="15697">
                  <c:v>1.5697000000000001</c:v>
                </c:pt>
                <c:pt idx="15698">
                  <c:v>1.5697999999999999</c:v>
                </c:pt>
                <c:pt idx="15699">
                  <c:v>1.5699000000000001</c:v>
                </c:pt>
                <c:pt idx="15700">
                  <c:v>1.57</c:v>
                </c:pt>
                <c:pt idx="15701">
                  <c:v>1.5700999999999998</c:v>
                </c:pt>
                <c:pt idx="15702">
                  <c:v>1.5702</c:v>
                </c:pt>
                <c:pt idx="15703">
                  <c:v>1.5703</c:v>
                </c:pt>
                <c:pt idx="15704">
                  <c:v>1.5704</c:v>
                </c:pt>
                <c:pt idx="15705">
                  <c:v>1.5705</c:v>
                </c:pt>
                <c:pt idx="15706">
                  <c:v>1.5706</c:v>
                </c:pt>
                <c:pt idx="15707">
                  <c:v>1.5707</c:v>
                </c:pt>
                <c:pt idx="15708">
                  <c:v>1.5708000000000002</c:v>
                </c:pt>
                <c:pt idx="15709">
                  <c:v>1.5709</c:v>
                </c:pt>
                <c:pt idx="15710">
                  <c:v>1.571</c:v>
                </c:pt>
                <c:pt idx="15711">
                  <c:v>1.5711000000000002</c:v>
                </c:pt>
                <c:pt idx="15712">
                  <c:v>1.5712000000000002</c:v>
                </c:pt>
                <c:pt idx="15713">
                  <c:v>1.5712999999999999</c:v>
                </c:pt>
                <c:pt idx="15714">
                  <c:v>1.5713999999999999</c:v>
                </c:pt>
                <c:pt idx="15715">
                  <c:v>1.5715000000000001</c:v>
                </c:pt>
                <c:pt idx="15716">
                  <c:v>1.5715999999999999</c:v>
                </c:pt>
                <c:pt idx="15717">
                  <c:v>1.5716999999999999</c:v>
                </c:pt>
                <c:pt idx="15718">
                  <c:v>1.5718000000000001</c:v>
                </c:pt>
                <c:pt idx="15719">
                  <c:v>1.5719000000000001</c:v>
                </c:pt>
                <c:pt idx="15720">
                  <c:v>1.5719999999999998</c:v>
                </c:pt>
                <c:pt idx="15721">
                  <c:v>1.5721000000000001</c:v>
                </c:pt>
                <c:pt idx="15722">
                  <c:v>1.5722</c:v>
                </c:pt>
                <c:pt idx="15723">
                  <c:v>1.5722999999999998</c:v>
                </c:pt>
                <c:pt idx="15724">
                  <c:v>1.5724</c:v>
                </c:pt>
                <c:pt idx="15725">
                  <c:v>1.5725</c:v>
                </c:pt>
                <c:pt idx="15726">
                  <c:v>1.5726</c:v>
                </c:pt>
                <c:pt idx="15727">
                  <c:v>1.5727000000000002</c:v>
                </c:pt>
                <c:pt idx="15728">
                  <c:v>1.5728</c:v>
                </c:pt>
                <c:pt idx="15729">
                  <c:v>1.5729</c:v>
                </c:pt>
                <c:pt idx="15730">
                  <c:v>1.5730000000000002</c:v>
                </c:pt>
                <c:pt idx="15731">
                  <c:v>1.5730999999999999</c:v>
                </c:pt>
                <c:pt idx="15732">
                  <c:v>1.5731999999999999</c:v>
                </c:pt>
                <c:pt idx="15733">
                  <c:v>1.5733000000000001</c:v>
                </c:pt>
                <c:pt idx="15734">
                  <c:v>1.5734000000000001</c:v>
                </c:pt>
                <c:pt idx="15735">
                  <c:v>1.5734999999999999</c:v>
                </c:pt>
                <c:pt idx="15736">
                  <c:v>1.5736000000000001</c:v>
                </c:pt>
                <c:pt idx="15737">
                  <c:v>1.5737000000000001</c:v>
                </c:pt>
                <c:pt idx="15738">
                  <c:v>1.5737999999999999</c:v>
                </c:pt>
                <c:pt idx="15739">
                  <c:v>1.5738999999999999</c:v>
                </c:pt>
                <c:pt idx="15740">
                  <c:v>1.5740000000000001</c:v>
                </c:pt>
                <c:pt idx="15741">
                  <c:v>1.5741000000000001</c:v>
                </c:pt>
                <c:pt idx="15742">
                  <c:v>1.5741999999999998</c:v>
                </c:pt>
                <c:pt idx="15743">
                  <c:v>1.5743</c:v>
                </c:pt>
                <c:pt idx="15744">
                  <c:v>1.5744</c:v>
                </c:pt>
                <c:pt idx="15745">
                  <c:v>1.5744999999999998</c:v>
                </c:pt>
                <c:pt idx="15746">
                  <c:v>1.5746</c:v>
                </c:pt>
                <c:pt idx="15747">
                  <c:v>1.5747</c:v>
                </c:pt>
                <c:pt idx="15748">
                  <c:v>1.5748</c:v>
                </c:pt>
                <c:pt idx="15749">
                  <c:v>1.5749000000000002</c:v>
                </c:pt>
                <c:pt idx="15750">
                  <c:v>1.575</c:v>
                </c:pt>
                <c:pt idx="15751">
                  <c:v>1.5750999999999999</c:v>
                </c:pt>
                <c:pt idx="15752">
                  <c:v>1.5752000000000002</c:v>
                </c:pt>
                <c:pt idx="15753">
                  <c:v>1.5752999999999999</c:v>
                </c:pt>
                <c:pt idx="15754">
                  <c:v>1.5753999999999999</c:v>
                </c:pt>
                <c:pt idx="15755">
                  <c:v>1.5755000000000001</c:v>
                </c:pt>
                <c:pt idx="15756">
                  <c:v>1.5756000000000001</c:v>
                </c:pt>
                <c:pt idx="15757">
                  <c:v>1.5756999999999999</c:v>
                </c:pt>
                <c:pt idx="15758">
                  <c:v>1.5758000000000001</c:v>
                </c:pt>
                <c:pt idx="15759">
                  <c:v>1.5759000000000001</c:v>
                </c:pt>
                <c:pt idx="15760">
                  <c:v>1.5759999999999998</c:v>
                </c:pt>
                <c:pt idx="15761">
                  <c:v>1.5761000000000001</c:v>
                </c:pt>
                <c:pt idx="15762">
                  <c:v>1.5762</c:v>
                </c:pt>
                <c:pt idx="15763">
                  <c:v>1.5763</c:v>
                </c:pt>
                <c:pt idx="15764">
                  <c:v>1.5763999999999998</c:v>
                </c:pt>
                <c:pt idx="15765">
                  <c:v>1.5765</c:v>
                </c:pt>
                <c:pt idx="15766">
                  <c:v>1.5766</c:v>
                </c:pt>
                <c:pt idx="15767">
                  <c:v>1.5766999999999998</c:v>
                </c:pt>
                <c:pt idx="15768">
                  <c:v>1.5768</c:v>
                </c:pt>
                <c:pt idx="15769">
                  <c:v>1.5769</c:v>
                </c:pt>
                <c:pt idx="15770">
                  <c:v>1.577</c:v>
                </c:pt>
                <c:pt idx="15771">
                  <c:v>1.5771000000000002</c:v>
                </c:pt>
                <c:pt idx="15772">
                  <c:v>1.5771999999999999</c:v>
                </c:pt>
                <c:pt idx="15773">
                  <c:v>1.5772999999999999</c:v>
                </c:pt>
                <c:pt idx="15774">
                  <c:v>1.5774000000000001</c:v>
                </c:pt>
                <c:pt idx="15775">
                  <c:v>1.5774999999999999</c:v>
                </c:pt>
                <c:pt idx="15776">
                  <c:v>1.5775999999999999</c:v>
                </c:pt>
                <c:pt idx="15777">
                  <c:v>1.5777000000000001</c:v>
                </c:pt>
                <c:pt idx="15778">
                  <c:v>1.5778000000000001</c:v>
                </c:pt>
                <c:pt idx="15779">
                  <c:v>1.5778999999999999</c:v>
                </c:pt>
                <c:pt idx="15780">
                  <c:v>1.5780000000000001</c:v>
                </c:pt>
                <c:pt idx="15781">
                  <c:v>1.5781000000000001</c:v>
                </c:pt>
                <c:pt idx="15782">
                  <c:v>1.5781999999999998</c:v>
                </c:pt>
                <c:pt idx="15783">
                  <c:v>1.5783</c:v>
                </c:pt>
                <c:pt idx="15784">
                  <c:v>1.5784</c:v>
                </c:pt>
                <c:pt idx="15785">
                  <c:v>1.5785</c:v>
                </c:pt>
                <c:pt idx="15786">
                  <c:v>1.5786000000000002</c:v>
                </c:pt>
                <c:pt idx="15787">
                  <c:v>1.5787</c:v>
                </c:pt>
                <c:pt idx="15788">
                  <c:v>1.5788</c:v>
                </c:pt>
                <c:pt idx="15789">
                  <c:v>1.5789</c:v>
                </c:pt>
                <c:pt idx="15790">
                  <c:v>1.579</c:v>
                </c:pt>
                <c:pt idx="15791">
                  <c:v>1.5790999999999999</c:v>
                </c:pt>
                <c:pt idx="15792">
                  <c:v>1.5791999999999999</c:v>
                </c:pt>
                <c:pt idx="15793">
                  <c:v>1.5793000000000001</c:v>
                </c:pt>
                <c:pt idx="15794">
                  <c:v>1.5793999999999999</c:v>
                </c:pt>
                <c:pt idx="15795">
                  <c:v>1.5794999999999999</c:v>
                </c:pt>
                <c:pt idx="15796">
                  <c:v>1.5796000000000001</c:v>
                </c:pt>
                <c:pt idx="15797">
                  <c:v>1.5796999999999999</c:v>
                </c:pt>
                <c:pt idx="15798">
                  <c:v>1.5797999999999999</c:v>
                </c:pt>
                <c:pt idx="15799">
                  <c:v>1.5799000000000001</c:v>
                </c:pt>
                <c:pt idx="15800">
                  <c:v>1.58</c:v>
                </c:pt>
                <c:pt idx="15801">
                  <c:v>1.5800999999999998</c:v>
                </c:pt>
                <c:pt idx="15802">
                  <c:v>1.5802</c:v>
                </c:pt>
                <c:pt idx="15803">
                  <c:v>1.5803</c:v>
                </c:pt>
                <c:pt idx="15804">
                  <c:v>1.5804</c:v>
                </c:pt>
                <c:pt idx="15805">
                  <c:v>1.5805</c:v>
                </c:pt>
                <c:pt idx="15806">
                  <c:v>1.5806</c:v>
                </c:pt>
                <c:pt idx="15807">
                  <c:v>1.5807</c:v>
                </c:pt>
                <c:pt idx="15808">
                  <c:v>1.5808000000000002</c:v>
                </c:pt>
                <c:pt idx="15809">
                  <c:v>1.5809</c:v>
                </c:pt>
                <c:pt idx="15810">
                  <c:v>1.581</c:v>
                </c:pt>
                <c:pt idx="15811">
                  <c:v>1.5811000000000002</c:v>
                </c:pt>
                <c:pt idx="15812">
                  <c:v>1.5811999999999999</c:v>
                </c:pt>
                <c:pt idx="15813">
                  <c:v>1.5812999999999999</c:v>
                </c:pt>
                <c:pt idx="15814">
                  <c:v>1.5813999999999999</c:v>
                </c:pt>
                <c:pt idx="15815">
                  <c:v>1.5815000000000001</c:v>
                </c:pt>
                <c:pt idx="15816">
                  <c:v>1.5815999999999999</c:v>
                </c:pt>
                <c:pt idx="15817">
                  <c:v>1.5816999999999999</c:v>
                </c:pt>
                <c:pt idx="15818">
                  <c:v>1.5818000000000001</c:v>
                </c:pt>
                <c:pt idx="15819">
                  <c:v>1.5819000000000001</c:v>
                </c:pt>
                <c:pt idx="15820">
                  <c:v>1.5819999999999999</c:v>
                </c:pt>
                <c:pt idx="15821">
                  <c:v>1.5821000000000001</c:v>
                </c:pt>
                <c:pt idx="15822">
                  <c:v>1.5822000000000001</c:v>
                </c:pt>
                <c:pt idx="15823">
                  <c:v>1.5822999999999998</c:v>
                </c:pt>
                <c:pt idx="15824">
                  <c:v>1.5824</c:v>
                </c:pt>
                <c:pt idx="15825">
                  <c:v>1.5825</c:v>
                </c:pt>
                <c:pt idx="15826">
                  <c:v>1.5826</c:v>
                </c:pt>
                <c:pt idx="15827">
                  <c:v>1.5827</c:v>
                </c:pt>
                <c:pt idx="15828">
                  <c:v>1.5828</c:v>
                </c:pt>
                <c:pt idx="15829">
                  <c:v>1.5829</c:v>
                </c:pt>
                <c:pt idx="15830">
                  <c:v>1.5830000000000002</c:v>
                </c:pt>
                <c:pt idx="15831">
                  <c:v>1.5831</c:v>
                </c:pt>
                <c:pt idx="15832">
                  <c:v>1.5831999999999999</c:v>
                </c:pt>
                <c:pt idx="15833">
                  <c:v>1.5833000000000002</c:v>
                </c:pt>
                <c:pt idx="15834">
                  <c:v>1.5834000000000001</c:v>
                </c:pt>
                <c:pt idx="15835">
                  <c:v>1.5834999999999999</c:v>
                </c:pt>
                <c:pt idx="15836">
                  <c:v>1.5836000000000001</c:v>
                </c:pt>
                <c:pt idx="15837">
                  <c:v>1.5837000000000001</c:v>
                </c:pt>
                <c:pt idx="15838">
                  <c:v>1.5837999999999999</c:v>
                </c:pt>
                <c:pt idx="15839">
                  <c:v>1.5838999999999999</c:v>
                </c:pt>
                <c:pt idx="15840">
                  <c:v>1.5840000000000001</c:v>
                </c:pt>
                <c:pt idx="15841">
                  <c:v>1.5841000000000001</c:v>
                </c:pt>
                <c:pt idx="15842">
                  <c:v>1.5841999999999998</c:v>
                </c:pt>
                <c:pt idx="15843">
                  <c:v>1.5843</c:v>
                </c:pt>
                <c:pt idx="15844">
                  <c:v>1.5844</c:v>
                </c:pt>
                <c:pt idx="15845">
                  <c:v>1.5844999999999998</c:v>
                </c:pt>
                <c:pt idx="15846">
                  <c:v>1.5846</c:v>
                </c:pt>
                <c:pt idx="15847">
                  <c:v>1.5847</c:v>
                </c:pt>
                <c:pt idx="15848">
                  <c:v>1.5848</c:v>
                </c:pt>
                <c:pt idx="15849">
                  <c:v>1.5849000000000002</c:v>
                </c:pt>
                <c:pt idx="15850">
                  <c:v>1.585</c:v>
                </c:pt>
                <c:pt idx="15851">
                  <c:v>1.5851</c:v>
                </c:pt>
                <c:pt idx="15852">
                  <c:v>1.5852000000000002</c:v>
                </c:pt>
                <c:pt idx="15853">
                  <c:v>1.5852999999999999</c:v>
                </c:pt>
                <c:pt idx="15854">
                  <c:v>1.5853999999999999</c:v>
                </c:pt>
                <c:pt idx="15855">
                  <c:v>1.5855000000000001</c:v>
                </c:pt>
                <c:pt idx="15856">
                  <c:v>1.5856000000000001</c:v>
                </c:pt>
                <c:pt idx="15857">
                  <c:v>1.5856999999999999</c:v>
                </c:pt>
                <c:pt idx="15858">
                  <c:v>1.5858000000000001</c:v>
                </c:pt>
                <c:pt idx="15859">
                  <c:v>1.5859000000000001</c:v>
                </c:pt>
                <c:pt idx="15860">
                  <c:v>1.5859999999999999</c:v>
                </c:pt>
                <c:pt idx="15861">
                  <c:v>1.5861000000000001</c:v>
                </c:pt>
                <c:pt idx="15862">
                  <c:v>1.5862000000000001</c:v>
                </c:pt>
                <c:pt idx="15863">
                  <c:v>1.5863</c:v>
                </c:pt>
                <c:pt idx="15864">
                  <c:v>1.5863999999999998</c:v>
                </c:pt>
                <c:pt idx="15865">
                  <c:v>1.5865</c:v>
                </c:pt>
                <c:pt idx="15866">
                  <c:v>1.5866</c:v>
                </c:pt>
                <c:pt idx="15867">
                  <c:v>1.5866999999999998</c:v>
                </c:pt>
                <c:pt idx="15868">
                  <c:v>1.5868</c:v>
                </c:pt>
                <c:pt idx="15869">
                  <c:v>1.5869</c:v>
                </c:pt>
                <c:pt idx="15870">
                  <c:v>1.587</c:v>
                </c:pt>
                <c:pt idx="15871">
                  <c:v>1.5871000000000002</c:v>
                </c:pt>
                <c:pt idx="15872">
                  <c:v>1.5871999999999999</c:v>
                </c:pt>
                <c:pt idx="15873">
                  <c:v>1.5872999999999999</c:v>
                </c:pt>
                <c:pt idx="15874">
                  <c:v>1.5874000000000001</c:v>
                </c:pt>
                <c:pt idx="15875">
                  <c:v>1.5874999999999999</c:v>
                </c:pt>
                <c:pt idx="15876">
                  <c:v>1.5875999999999999</c:v>
                </c:pt>
                <c:pt idx="15877">
                  <c:v>1.5877000000000001</c:v>
                </c:pt>
                <c:pt idx="15878">
                  <c:v>1.5878000000000001</c:v>
                </c:pt>
                <c:pt idx="15879">
                  <c:v>1.5878999999999999</c:v>
                </c:pt>
                <c:pt idx="15880">
                  <c:v>1.5880000000000001</c:v>
                </c:pt>
                <c:pt idx="15881">
                  <c:v>1.5881000000000001</c:v>
                </c:pt>
                <c:pt idx="15882">
                  <c:v>1.5881999999999998</c:v>
                </c:pt>
                <c:pt idx="15883">
                  <c:v>1.5883</c:v>
                </c:pt>
                <c:pt idx="15884">
                  <c:v>1.5884</c:v>
                </c:pt>
                <c:pt idx="15885">
                  <c:v>1.5885</c:v>
                </c:pt>
                <c:pt idx="15886">
                  <c:v>1.5886000000000002</c:v>
                </c:pt>
                <c:pt idx="15887">
                  <c:v>1.5887</c:v>
                </c:pt>
                <c:pt idx="15888">
                  <c:v>1.5888</c:v>
                </c:pt>
                <c:pt idx="15889">
                  <c:v>1.5888999999999998</c:v>
                </c:pt>
                <c:pt idx="15890">
                  <c:v>1.589</c:v>
                </c:pt>
                <c:pt idx="15891">
                  <c:v>1.5891</c:v>
                </c:pt>
                <c:pt idx="15892">
                  <c:v>1.5891999999999999</c:v>
                </c:pt>
                <c:pt idx="15893">
                  <c:v>1.5893000000000002</c:v>
                </c:pt>
                <c:pt idx="15894">
                  <c:v>1.5893999999999999</c:v>
                </c:pt>
                <c:pt idx="15895">
                  <c:v>1.5894999999999999</c:v>
                </c:pt>
                <c:pt idx="15896">
                  <c:v>1.5896000000000001</c:v>
                </c:pt>
                <c:pt idx="15897">
                  <c:v>1.5896999999999999</c:v>
                </c:pt>
                <c:pt idx="15898">
                  <c:v>1.5897999999999999</c:v>
                </c:pt>
                <c:pt idx="15899">
                  <c:v>1.5899000000000001</c:v>
                </c:pt>
                <c:pt idx="15900">
                  <c:v>1.59</c:v>
                </c:pt>
                <c:pt idx="15901">
                  <c:v>1.5900999999999998</c:v>
                </c:pt>
                <c:pt idx="15902">
                  <c:v>1.5902000000000001</c:v>
                </c:pt>
                <c:pt idx="15903">
                  <c:v>1.5903</c:v>
                </c:pt>
                <c:pt idx="15904">
                  <c:v>1.5903999999999998</c:v>
                </c:pt>
                <c:pt idx="15905">
                  <c:v>1.5905</c:v>
                </c:pt>
                <c:pt idx="15906">
                  <c:v>1.5906</c:v>
                </c:pt>
                <c:pt idx="15907">
                  <c:v>1.5907</c:v>
                </c:pt>
                <c:pt idx="15908">
                  <c:v>1.5908000000000002</c:v>
                </c:pt>
                <c:pt idx="15909">
                  <c:v>1.5909</c:v>
                </c:pt>
                <c:pt idx="15910">
                  <c:v>1.591</c:v>
                </c:pt>
                <c:pt idx="15911">
                  <c:v>1.5911000000000002</c:v>
                </c:pt>
                <c:pt idx="15912">
                  <c:v>1.5911999999999999</c:v>
                </c:pt>
                <c:pt idx="15913">
                  <c:v>1.5912999999999999</c:v>
                </c:pt>
                <c:pt idx="15914">
                  <c:v>1.5913999999999999</c:v>
                </c:pt>
                <c:pt idx="15915">
                  <c:v>1.5915000000000001</c:v>
                </c:pt>
                <c:pt idx="15916">
                  <c:v>1.5915999999999999</c:v>
                </c:pt>
                <c:pt idx="15917">
                  <c:v>1.5916999999999999</c:v>
                </c:pt>
                <c:pt idx="15918">
                  <c:v>1.5918000000000001</c:v>
                </c:pt>
                <c:pt idx="15919">
                  <c:v>1.5918999999999999</c:v>
                </c:pt>
                <c:pt idx="15920">
                  <c:v>1.5919999999999999</c:v>
                </c:pt>
                <c:pt idx="15921">
                  <c:v>1.5921000000000001</c:v>
                </c:pt>
                <c:pt idx="15922">
                  <c:v>1.5922000000000001</c:v>
                </c:pt>
                <c:pt idx="15923">
                  <c:v>1.5922999999999998</c:v>
                </c:pt>
                <c:pt idx="15924">
                  <c:v>1.5924</c:v>
                </c:pt>
                <c:pt idx="15925">
                  <c:v>1.5925</c:v>
                </c:pt>
                <c:pt idx="15926">
                  <c:v>1.5926</c:v>
                </c:pt>
                <c:pt idx="15927">
                  <c:v>1.5927</c:v>
                </c:pt>
                <c:pt idx="15928">
                  <c:v>1.5928</c:v>
                </c:pt>
                <c:pt idx="15929">
                  <c:v>1.5929</c:v>
                </c:pt>
                <c:pt idx="15930">
                  <c:v>1.5930000000000002</c:v>
                </c:pt>
                <c:pt idx="15931">
                  <c:v>1.5931</c:v>
                </c:pt>
                <c:pt idx="15932">
                  <c:v>1.5931999999999999</c:v>
                </c:pt>
                <c:pt idx="15933">
                  <c:v>1.5933000000000002</c:v>
                </c:pt>
                <c:pt idx="15934">
                  <c:v>1.5933999999999999</c:v>
                </c:pt>
                <c:pt idx="15935">
                  <c:v>1.5934999999999999</c:v>
                </c:pt>
                <c:pt idx="15936">
                  <c:v>1.5936000000000001</c:v>
                </c:pt>
                <c:pt idx="15937">
                  <c:v>1.5937000000000001</c:v>
                </c:pt>
                <c:pt idx="15938">
                  <c:v>1.5937999999999999</c:v>
                </c:pt>
                <c:pt idx="15939">
                  <c:v>1.5938999999999999</c:v>
                </c:pt>
                <c:pt idx="15940">
                  <c:v>1.5940000000000001</c:v>
                </c:pt>
                <c:pt idx="15941">
                  <c:v>1.5941000000000001</c:v>
                </c:pt>
                <c:pt idx="15942">
                  <c:v>1.5941999999999998</c:v>
                </c:pt>
                <c:pt idx="15943">
                  <c:v>1.5943000000000001</c:v>
                </c:pt>
                <c:pt idx="15944">
                  <c:v>1.5944</c:v>
                </c:pt>
                <c:pt idx="15945">
                  <c:v>1.5944999999999998</c:v>
                </c:pt>
                <c:pt idx="15946">
                  <c:v>1.5946</c:v>
                </c:pt>
                <c:pt idx="15947">
                  <c:v>1.5947</c:v>
                </c:pt>
                <c:pt idx="15948">
                  <c:v>1.5948</c:v>
                </c:pt>
                <c:pt idx="15949">
                  <c:v>1.5949</c:v>
                </c:pt>
                <c:pt idx="15950">
                  <c:v>1.595</c:v>
                </c:pt>
                <c:pt idx="15951">
                  <c:v>1.5951</c:v>
                </c:pt>
                <c:pt idx="15952">
                  <c:v>1.5952000000000002</c:v>
                </c:pt>
                <c:pt idx="15953">
                  <c:v>1.5952999999999999</c:v>
                </c:pt>
                <c:pt idx="15954">
                  <c:v>1.5953999999999999</c:v>
                </c:pt>
                <c:pt idx="15955">
                  <c:v>1.5955000000000001</c:v>
                </c:pt>
                <c:pt idx="15956">
                  <c:v>1.5956000000000001</c:v>
                </c:pt>
                <c:pt idx="15957">
                  <c:v>1.5956999999999999</c:v>
                </c:pt>
                <c:pt idx="15958">
                  <c:v>1.5958000000000001</c:v>
                </c:pt>
                <c:pt idx="15959">
                  <c:v>1.5959000000000001</c:v>
                </c:pt>
                <c:pt idx="15960">
                  <c:v>1.5959999999999999</c:v>
                </c:pt>
                <c:pt idx="15961">
                  <c:v>1.5961000000000001</c:v>
                </c:pt>
                <c:pt idx="15962">
                  <c:v>1.5962000000000001</c:v>
                </c:pt>
                <c:pt idx="15963">
                  <c:v>1.5963000000000001</c:v>
                </c:pt>
                <c:pt idx="15964">
                  <c:v>1.5963999999999998</c:v>
                </c:pt>
                <c:pt idx="15965">
                  <c:v>1.5965</c:v>
                </c:pt>
                <c:pt idx="15966">
                  <c:v>1.5966</c:v>
                </c:pt>
                <c:pt idx="15967">
                  <c:v>1.5966999999999998</c:v>
                </c:pt>
                <c:pt idx="15968">
                  <c:v>1.5968</c:v>
                </c:pt>
                <c:pt idx="15969">
                  <c:v>1.5969</c:v>
                </c:pt>
                <c:pt idx="15970">
                  <c:v>1.597</c:v>
                </c:pt>
                <c:pt idx="15971">
                  <c:v>1.5971000000000002</c:v>
                </c:pt>
                <c:pt idx="15972">
                  <c:v>1.5972</c:v>
                </c:pt>
                <c:pt idx="15973">
                  <c:v>1.5972999999999999</c:v>
                </c:pt>
                <c:pt idx="15974">
                  <c:v>1.5974000000000002</c:v>
                </c:pt>
                <c:pt idx="15975">
                  <c:v>1.5974999999999999</c:v>
                </c:pt>
                <c:pt idx="15976">
                  <c:v>1.5975999999999999</c:v>
                </c:pt>
                <c:pt idx="15977">
                  <c:v>1.5977000000000001</c:v>
                </c:pt>
                <c:pt idx="15978">
                  <c:v>1.5978000000000001</c:v>
                </c:pt>
                <c:pt idx="15979">
                  <c:v>1.5978999999999999</c:v>
                </c:pt>
                <c:pt idx="15980">
                  <c:v>1.5980000000000001</c:v>
                </c:pt>
                <c:pt idx="15981">
                  <c:v>1.5981000000000001</c:v>
                </c:pt>
                <c:pt idx="15982">
                  <c:v>1.5981999999999998</c:v>
                </c:pt>
                <c:pt idx="15983">
                  <c:v>1.5983000000000001</c:v>
                </c:pt>
                <c:pt idx="15984">
                  <c:v>1.5984</c:v>
                </c:pt>
                <c:pt idx="15985">
                  <c:v>1.5985</c:v>
                </c:pt>
                <c:pt idx="15986">
                  <c:v>1.5986000000000002</c:v>
                </c:pt>
                <c:pt idx="15987">
                  <c:v>1.5987</c:v>
                </c:pt>
                <c:pt idx="15988">
                  <c:v>1.5988</c:v>
                </c:pt>
                <c:pt idx="15989">
                  <c:v>1.5988999999999998</c:v>
                </c:pt>
                <c:pt idx="15990">
                  <c:v>1.599</c:v>
                </c:pt>
                <c:pt idx="15991">
                  <c:v>1.5991</c:v>
                </c:pt>
                <c:pt idx="15992">
                  <c:v>1.5992</c:v>
                </c:pt>
                <c:pt idx="15993">
                  <c:v>1.5993000000000002</c:v>
                </c:pt>
                <c:pt idx="15994">
                  <c:v>1.5993999999999999</c:v>
                </c:pt>
                <c:pt idx="15995">
                  <c:v>1.5994999999999999</c:v>
                </c:pt>
                <c:pt idx="15996">
                  <c:v>1.5996000000000001</c:v>
                </c:pt>
                <c:pt idx="15997">
                  <c:v>1.5996999999999999</c:v>
                </c:pt>
                <c:pt idx="15998">
                  <c:v>1.5997999999999999</c:v>
                </c:pt>
                <c:pt idx="15999">
                  <c:v>1.5999000000000001</c:v>
                </c:pt>
                <c:pt idx="16000">
                  <c:v>1.6</c:v>
                </c:pt>
                <c:pt idx="16001">
                  <c:v>1.6000999999999999</c:v>
                </c:pt>
                <c:pt idx="16002">
                  <c:v>1.6002000000000001</c:v>
                </c:pt>
                <c:pt idx="16003">
                  <c:v>1.6003000000000001</c:v>
                </c:pt>
                <c:pt idx="16004">
                  <c:v>1.6003999999999998</c:v>
                </c:pt>
                <c:pt idx="16005">
                  <c:v>1.6005</c:v>
                </c:pt>
                <c:pt idx="16006">
                  <c:v>1.6006</c:v>
                </c:pt>
                <c:pt idx="16007">
                  <c:v>1.6007</c:v>
                </c:pt>
                <c:pt idx="16008">
                  <c:v>1.6008000000000002</c:v>
                </c:pt>
                <c:pt idx="16009">
                  <c:v>1.6009</c:v>
                </c:pt>
                <c:pt idx="16010">
                  <c:v>1.601</c:v>
                </c:pt>
                <c:pt idx="16011">
                  <c:v>1.6011000000000002</c:v>
                </c:pt>
                <c:pt idx="16012">
                  <c:v>1.6012</c:v>
                </c:pt>
                <c:pt idx="16013">
                  <c:v>1.6012999999999999</c:v>
                </c:pt>
                <c:pt idx="16014">
                  <c:v>1.6013999999999999</c:v>
                </c:pt>
                <c:pt idx="16015">
                  <c:v>1.6015000000000001</c:v>
                </c:pt>
                <c:pt idx="16016">
                  <c:v>1.6015999999999999</c:v>
                </c:pt>
                <c:pt idx="16017">
                  <c:v>1.6016999999999999</c:v>
                </c:pt>
                <c:pt idx="16018">
                  <c:v>1.6018000000000001</c:v>
                </c:pt>
                <c:pt idx="16019">
                  <c:v>1.6018999999999999</c:v>
                </c:pt>
                <c:pt idx="16020">
                  <c:v>1.6019999999999999</c:v>
                </c:pt>
                <c:pt idx="16021">
                  <c:v>1.6021000000000001</c:v>
                </c:pt>
                <c:pt idx="16022">
                  <c:v>1.6022000000000001</c:v>
                </c:pt>
                <c:pt idx="16023">
                  <c:v>1.6022999999999998</c:v>
                </c:pt>
                <c:pt idx="16024">
                  <c:v>1.6024</c:v>
                </c:pt>
                <c:pt idx="16025">
                  <c:v>1.6025</c:v>
                </c:pt>
                <c:pt idx="16026">
                  <c:v>1.6025999999999998</c:v>
                </c:pt>
                <c:pt idx="16027">
                  <c:v>1.6027</c:v>
                </c:pt>
                <c:pt idx="16028">
                  <c:v>1.6028</c:v>
                </c:pt>
                <c:pt idx="16029">
                  <c:v>1.6029</c:v>
                </c:pt>
                <c:pt idx="16030">
                  <c:v>1.6030000000000002</c:v>
                </c:pt>
                <c:pt idx="16031">
                  <c:v>1.6031</c:v>
                </c:pt>
                <c:pt idx="16032">
                  <c:v>1.6032</c:v>
                </c:pt>
                <c:pt idx="16033">
                  <c:v>1.6033000000000002</c:v>
                </c:pt>
                <c:pt idx="16034">
                  <c:v>1.6033999999999999</c:v>
                </c:pt>
                <c:pt idx="16035">
                  <c:v>1.6034999999999999</c:v>
                </c:pt>
                <c:pt idx="16036">
                  <c:v>1.6036000000000001</c:v>
                </c:pt>
                <c:pt idx="16037">
                  <c:v>1.6037000000000001</c:v>
                </c:pt>
                <c:pt idx="16038">
                  <c:v>1.6037999999999999</c:v>
                </c:pt>
                <c:pt idx="16039">
                  <c:v>1.6038999999999999</c:v>
                </c:pt>
                <c:pt idx="16040">
                  <c:v>1.6040000000000001</c:v>
                </c:pt>
                <c:pt idx="16041">
                  <c:v>1.6040999999999999</c:v>
                </c:pt>
                <c:pt idx="16042">
                  <c:v>1.6041999999999998</c:v>
                </c:pt>
                <c:pt idx="16043">
                  <c:v>1.6043000000000001</c:v>
                </c:pt>
                <c:pt idx="16044">
                  <c:v>1.6044</c:v>
                </c:pt>
                <c:pt idx="16045">
                  <c:v>1.6044999999999998</c:v>
                </c:pt>
                <c:pt idx="16046">
                  <c:v>1.6046</c:v>
                </c:pt>
                <c:pt idx="16047">
                  <c:v>1.6047</c:v>
                </c:pt>
                <c:pt idx="16048">
                  <c:v>1.6048</c:v>
                </c:pt>
                <c:pt idx="16049">
                  <c:v>1.6049</c:v>
                </c:pt>
                <c:pt idx="16050">
                  <c:v>1.605</c:v>
                </c:pt>
                <c:pt idx="16051">
                  <c:v>1.6051</c:v>
                </c:pt>
                <c:pt idx="16052">
                  <c:v>1.6052000000000002</c:v>
                </c:pt>
                <c:pt idx="16053">
                  <c:v>1.6052999999999999</c:v>
                </c:pt>
                <c:pt idx="16054">
                  <c:v>1.6053999999999999</c:v>
                </c:pt>
                <c:pt idx="16055">
                  <c:v>1.6055000000000001</c:v>
                </c:pt>
                <c:pt idx="16056">
                  <c:v>1.6055999999999999</c:v>
                </c:pt>
                <c:pt idx="16057">
                  <c:v>1.6056999999999999</c:v>
                </c:pt>
                <c:pt idx="16058">
                  <c:v>1.6058000000000001</c:v>
                </c:pt>
                <c:pt idx="16059">
                  <c:v>1.6059000000000001</c:v>
                </c:pt>
                <c:pt idx="16060">
                  <c:v>1.6059999999999999</c:v>
                </c:pt>
                <c:pt idx="16061">
                  <c:v>1.6061000000000001</c:v>
                </c:pt>
                <c:pt idx="16062">
                  <c:v>1.6062000000000001</c:v>
                </c:pt>
                <c:pt idx="16063">
                  <c:v>1.6063000000000001</c:v>
                </c:pt>
                <c:pt idx="16064">
                  <c:v>1.6063999999999998</c:v>
                </c:pt>
                <c:pt idx="16065">
                  <c:v>1.6065</c:v>
                </c:pt>
                <c:pt idx="16066">
                  <c:v>1.6066</c:v>
                </c:pt>
                <c:pt idx="16067">
                  <c:v>1.6066999999999998</c:v>
                </c:pt>
                <c:pt idx="16068">
                  <c:v>1.6068</c:v>
                </c:pt>
                <c:pt idx="16069">
                  <c:v>1.6069</c:v>
                </c:pt>
                <c:pt idx="16070">
                  <c:v>1.607</c:v>
                </c:pt>
                <c:pt idx="16071">
                  <c:v>1.6071</c:v>
                </c:pt>
                <c:pt idx="16072">
                  <c:v>1.6072</c:v>
                </c:pt>
                <c:pt idx="16073">
                  <c:v>1.6073</c:v>
                </c:pt>
                <c:pt idx="16074">
                  <c:v>1.6074000000000002</c:v>
                </c:pt>
                <c:pt idx="16075">
                  <c:v>1.6074999999999999</c:v>
                </c:pt>
                <c:pt idx="16076">
                  <c:v>1.6075999999999999</c:v>
                </c:pt>
                <c:pt idx="16077">
                  <c:v>1.6077000000000001</c:v>
                </c:pt>
                <c:pt idx="16078">
                  <c:v>1.6078000000000001</c:v>
                </c:pt>
                <c:pt idx="16079">
                  <c:v>1.6078999999999999</c:v>
                </c:pt>
                <c:pt idx="16080">
                  <c:v>1.6080000000000001</c:v>
                </c:pt>
                <c:pt idx="16081">
                  <c:v>1.6081000000000001</c:v>
                </c:pt>
                <c:pt idx="16082">
                  <c:v>1.6081999999999999</c:v>
                </c:pt>
                <c:pt idx="16083">
                  <c:v>1.6083000000000001</c:v>
                </c:pt>
                <c:pt idx="16084">
                  <c:v>1.6084000000000001</c:v>
                </c:pt>
                <c:pt idx="16085">
                  <c:v>1.6085</c:v>
                </c:pt>
                <c:pt idx="16086">
                  <c:v>1.6086</c:v>
                </c:pt>
                <c:pt idx="16087">
                  <c:v>1.6087</c:v>
                </c:pt>
                <c:pt idx="16088">
                  <c:v>1.6088</c:v>
                </c:pt>
                <c:pt idx="16089">
                  <c:v>1.6088999999999998</c:v>
                </c:pt>
                <c:pt idx="16090">
                  <c:v>1.609</c:v>
                </c:pt>
                <c:pt idx="16091">
                  <c:v>1.6091</c:v>
                </c:pt>
                <c:pt idx="16092">
                  <c:v>1.6092</c:v>
                </c:pt>
                <c:pt idx="16093">
                  <c:v>1.6093000000000002</c:v>
                </c:pt>
                <c:pt idx="16094">
                  <c:v>1.6093999999999999</c:v>
                </c:pt>
                <c:pt idx="16095">
                  <c:v>1.6094999999999999</c:v>
                </c:pt>
                <c:pt idx="16096">
                  <c:v>1.6096000000000001</c:v>
                </c:pt>
                <c:pt idx="16097">
                  <c:v>1.6096999999999999</c:v>
                </c:pt>
                <c:pt idx="16098">
                  <c:v>1.6097999999999999</c:v>
                </c:pt>
                <c:pt idx="16099">
                  <c:v>1.6099000000000001</c:v>
                </c:pt>
                <c:pt idx="16100">
                  <c:v>1.61</c:v>
                </c:pt>
                <c:pt idx="16101">
                  <c:v>1.6100999999999999</c:v>
                </c:pt>
                <c:pt idx="16102">
                  <c:v>1.6102000000000001</c:v>
                </c:pt>
                <c:pt idx="16103">
                  <c:v>1.6103000000000001</c:v>
                </c:pt>
                <c:pt idx="16104">
                  <c:v>1.6103999999999998</c:v>
                </c:pt>
                <c:pt idx="16105">
                  <c:v>1.6105</c:v>
                </c:pt>
                <c:pt idx="16106">
                  <c:v>1.6106</c:v>
                </c:pt>
                <c:pt idx="16107">
                  <c:v>1.6107</c:v>
                </c:pt>
                <c:pt idx="16108">
                  <c:v>1.6108000000000002</c:v>
                </c:pt>
                <c:pt idx="16109">
                  <c:v>1.6109</c:v>
                </c:pt>
                <c:pt idx="16110">
                  <c:v>1.611</c:v>
                </c:pt>
                <c:pt idx="16111">
                  <c:v>1.6111000000000002</c:v>
                </c:pt>
                <c:pt idx="16112">
                  <c:v>1.6112</c:v>
                </c:pt>
                <c:pt idx="16113">
                  <c:v>1.6113</c:v>
                </c:pt>
                <c:pt idx="16114">
                  <c:v>1.6113999999999999</c:v>
                </c:pt>
                <c:pt idx="16115">
                  <c:v>1.6115000000000002</c:v>
                </c:pt>
                <c:pt idx="16116">
                  <c:v>1.6115999999999999</c:v>
                </c:pt>
                <c:pt idx="16117">
                  <c:v>1.6116999999999999</c:v>
                </c:pt>
                <c:pt idx="16118">
                  <c:v>1.6118000000000001</c:v>
                </c:pt>
                <c:pt idx="16119">
                  <c:v>1.6118999999999999</c:v>
                </c:pt>
                <c:pt idx="16120">
                  <c:v>1.6119999999999999</c:v>
                </c:pt>
                <c:pt idx="16121">
                  <c:v>1.6121000000000001</c:v>
                </c:pt>
                <c:pt idx="16122">
                  <c:v>1.6122000000000001</c:v>
                </c:pt>
                <c:pt idx="16123">
                  <c:v>1.6122999999999998</c:v>
                </c:pt>
                <c:pt idx="16124">
                  <c:v>1.6124000000000001</c:v>
                </c:pt>
                <c:pt idx="16125">
                  <c:v>1.6125</c:v>
                </c:pt>
                <c:pt idx="16126">
                  <c:v>1.6125999999999998</c:v>
                </c:pt>
                <c:pt idx="16127">
                  <c:v>1.6127</c:v>
                </c:pt>
                <c:pt idx="16128">
                  <c:v>1.6128</c:v>
                </c:pt>
                <c:pt idx="16129">
                  <c:v>1.6129</c:v>
                </c:pt>
                <c:pt idx="16130">
                  <c:v>1.6130000000000002</c:v>
                </c:pt>
                <c:pt idx="16131">
                  <c:v>1.6131</c:v>
                </c:pt>
                <c:pt idx="16132">
                  <c:v>1.6132</c:v>
                </c:pt>
                <c:pt idx="16133">
                  <c:v>1.6133000000000002</c:v>
                </c:pt>
                <c:pt idx="16134">
                  <c:v>1.6133999999999999</c:v>
                </c:pt>
                <c:pt idx="16135">
                  <c:v>1.6134999999999999</c:v>
                </c:pt>
                <c:pt idx="16136">
                  <c:v>1.6136000000000001</c:v>
                </c:pt>
                <c:pt idx="16137">
                  <c:v>1.6137000000000001</c:v>
                </c:pt>
                <c:pt idx="16138">
                  <c:v>1.6137999999999999</c:v>
                </c:pt>
                <c:pt idx="16139">
                  <c:v>1.6138999999999999</c:v>
                </c:pt>
                <c:pt idx="16140">
                  <c:v>1.6140000000000001</c:v>
                </c:pt>
                <c:pt idx="16141">
                  <c:v>1.6140999999999999</c:v>
                </c:pt>
                <c:pt idx="16142">
                  <c:v>1.6141999999999999</c:v>
                </c:pt>
                <c:pt idx="16143">
                  <c:v>1.6143000000000001</c:v>
                </c:pt>
                <c:pt idx="16144">
                  <c:v>1.6144000000000001</c:v>
                </c:pt>
                <c:pt idx="16145">
                  <c:v>1.6144999999999998</c:v>
                </c:pt>
                <c:pt idx="16146">
                  <c:v>1.6146</c:v>
                </c:pt>
                <c:pt idx="16147">
                  <c:v>1.6147</c:v>
                </c:pt>
                <c:pt idx="16148">
                  <c:v>1.6147999999999998</c:v>
                </c:pt>
                <c:pt idx="16149">
                  <c:v>1.6149</c:v>
                </c:pt>
                <c:pt idx="16150">
                  <c:v>1.615</c:v>
                </c:pt>
                <c:pt idx="16151">
                  <c:v>1.6151</c:v>
                </c:pt>
                <c:pt idx="16152">
                  <c:v>1.6152000000000002</c:v>
                </c:pt>
                <c:pt idx="16153">
                  <c:v>1.6153</c:v>
                </c:pt>
                <c:pt idx="16154">
                  <c:v>1.6153999999999999</c:v>
                </c:pt>
                <c:pt idx="16155">
                  <c:v>1.6155000000000002</c:v>
                </c:pt>
                <c:pt idx="16156">
                  <c:v>1.6155999999999999</c:v>
                </c:pt>
                <c:pt idx="16157">
                  <c:v>1.6156999999999999</c:v>
                </c:pt>
                <c:pt idx="16158">
                  <c:v>1.6158000000000001</c:v>
                </c:pt>
                <c:pt idx="16159">
                  <c:v>1.6159000000000001</c:v>
                </c:pt>
                <c:pt idx="16160">
                  <c:v>1.6159999999999999</c:v>
                </c:pt>
                <c:pt idx="16161">
                  <c:v>1.6161000000000001</c:v>
                </c:pt>
                <c:pt idx="16162">
                  <c:v>1.6162000000000001</c:v>
                </c:pt>
                <c:pt idx="16163">
                  <c:v>1.6162999999999998</c:v>
                </c:pt>
                <c:pt idx="16164">
                  <c:v>1.6163999999999998</c:v>
                </c:pt>
                <c:pt idx="16165">
                  <c:v>1.6165</c:v>
                </c:pt>
                <c:pt idx="16166">
                  <c:v>1.6166</c:v>
                </c:pt>
                <c:pt idx="16167">
                  <c:v>1.6166999999999998</c:v>
                </c:pt>
                <c:pt idx="16168">
                  <c:v>1.6168</c:v>
                </c:pt>
                <c:pt idx="16169">
                  <c:v>1.6169</c:v>
                </c:pt>
                <c:pt idx="16170">
                  <c:v>1.617</c:v>
                </c:pt>
                <c:pt idx="16171">
                  <c:v>1.6171</c:v>
                </c:pt>
                <c:pt idx="16172">
                  <c:v>1.6172</c:v>
                </c:pt>
                <c:pt idx="16173">
                  <c:v>1.6173</c:v>
                </c:pt>
                <c:pt idx="16174">
                  <c:v>1.6174000000000002</c:v>
                </c:pt>
                <c:pt idx="16175">
                  <c:v>1.6174999999999999</c:v>
                </c:pt>
                <c:pt idx="16176">
                  <c:v>1.6175999999999999</c:v>
                </c:pt>
                <c:pt idx="16177">
                  <c:v>1.6177000000000001</c:v>
                </c:pt>
                <c:pt idx="16178">
                  <c:v>1.6177999999999999</c:v>
                </c:pt>
                <c:pt idx="16179">
                  <c:v>1.6178999999999999</c:v>
                </c:pt>
                <c:pt idx="16180">
                  <c:v>1.6180000000000001</c:v>
                </c:pt>
                <c:pt idx="16181">
                  <c:v>1.6181000000000001</c:v>
                </c:pt>
                <c:pt idx="16182">
                  <c:v>1.6181999999999999</c:v>
                </c:pt>
                <c:pt idx="16183">
                  <c:v>1.6183000000000001</c:v>
                </c:pt>
                <c:pt idx="16184">
                  <c:v>1.6184000000000001</c:v>
                </c:pt>
                <c:pt idx="16185">
                  <c:v>1.6185</c:v>
                </c:pt>
                <c:pt idx="16186">
                  <c:v>1.6186</c:v>
                </c:pt>
                <c:pt idx="16187">
                  <c:v>1.6187</c:v>
                </c:pt>
                <c:pt idx="16188">
                  <c:v>1.6188</c:v>
                </c:pt>
                <c:pt idx="16189">
                  <c:v>1.6188999999999998</c:v>
                </c:pt>
                <c:pt idx="16190">
                  <c:v>1.619</c:v>
                </c:pt>
                <c:pt idx="16191">
                  <c:v>1.6191</c:v>
                </c:pt>
                <c:pt idx="16192">
                  <c:v>1.6192</c:v>
                </c:pt>
                <c:pt idx="16193">
                  <c:v>1.6193</c:v>
                </c:pt>
                <c:pt idx="16194">
                  <c:v>1.6194</c:v>
                </c:pt>
                <c:pt idx="16195">
                  <c:v>1.6194999999999999</c:v>
                </c:pt>
                <c:pt idx="16196">
                  <c:v>1.6196000000000002</c:v>
                </c:pt>
                <c:pt idx="16197">
                  <c:v>1.6196999999999999</c:v>
                </c:pt>
                <c:pt idx="16198">
                  <c:v>1.6197999999999999</c:v>
                </c:pt>
                <c:pt idx="16199">
                  <c:v>1.6199000000000001</c:v>
                </c:pt>
                <c:pt idx="16200">
                  <c:v>1.62</c:v>
                </c:pt>
                <c:pt idx="16201">
                  <c:v>1.6200999999999999</c:v>
                </c:pt>
                <c:pt idx="16202">
                  <c:v>1.6202000000000001</c:v>
                </c:pt>
                <c:pt idx="16203">
                  <c:v>1.6203000000000001</c:v>
                </c:pt>
                <c:pt idx="16204">
                  <c:v>1.6203999999999998</c:v>
                </c:pt>
                <c:pt idx="16205">
                  <c:v>1.6205000000000001</c:v>
                </c:pt>
                <c:pt idx="16206">
                  <c:v>1.6206</c:v>
                </c:pt>
                <c:pt idx="16207">
                  <c:v>1.6207</c:v>
                </c:pt>
                <c:pt idx="16208">
                  <c:v>1.6208</c:v>
                </c:pt>
                <c:pt idx="16209">
                  <c:v>1.6209</c:v>
                </c:pt>
                <c:pt idx="16210">
                  <c:v>1.621</c:v>
                </c:pt>
                <c:pt idx="16211">
                  <c:v>1.6211000000000002</c:v>
                </c:pt>
                <c:pt idx="16212">
                  <c:v>1.6212</c:v>
                </c:pt>
                <c:pt idx="16213">
                  <c:v>1.6213</c:v>
                </c:pt>
                <c:pt idx="16214">
                  <c:v>1.6214</c:v>
                </c:pt>
                <c:pt idx="16215">
                  <c:v>1.6215000000000002</c:v>
                </c:pt>
                <c:pt idx="16216">
                  <c:v>1.6215999999999999</c:v>
                </c:pt>
                <c:pt idx="16217">
                  <c:v>1.6216999999999999</c:v>
                </c:pt>
                <c:pt idx="16218">
                  <c:v>1.6218000000000001</c:v>
                </c:pt>
                <c:pt idx="16219">
                  <c:v>1.6218999999999999</c:v>
                </c:pt>
                <c:pt idx="16220">
                  <c:v>1.6219999999999999</c:v>
                </c:pt>
                <c:pt idx="16221">
                  <c:v>1.6221000000000001</c:v>
                </c:pt>
                <c:pt idx="16222">
                  <c:v>1.6222000000000001</c:v>
                </c:pt>
                <c:pt idx="16223">
                  <c:v>1.6222999999999999</c:v>
                </c:pt>
                <c:pt idx="16224">
                  <c:v>1.6224000000000001</c:v>
                </c:pt>
                <c:pt idx="16225">
                  <c:v>1.6225000000000001</c:v>
                </c:pt>
                <c:pt idx="16226">
                  <c:v>1.6225999999999998</c:v>
                </c:pt>
                <c:pt idx="16227">
                  <c:v>1.6227</c:v>
                </c:pt>
                <c:pt idx="16228">
                  <c:v>1.6228</c:v>
                </c:pt>
                <c:pt idx="16229">
                  <c:v>1.6229</c:v>
                </c:pt>
                <c:pt idx="16230">
                  <c:v>1.6230000000000002</c:v>
                </c:pt>
                <c:pt idx="16231">
                  <c:v>1.6231</c:v>
                </c:pt>
                <c:pt idx="16232">
                  <c:v>1.6232</c:v>
                </c:pt>
                <c:pt idx="16233">
                  <c:v>1.6233000000000002</c:v>
                </c:pt>
                <c:pt idx="16234">
                  <c:v>1.6234</c:v>
                </c:pt>
                <c:pt idx="16235">
                  <c:v>1.6234999999999999</c:v>
                </c:pt>
                <c:pt idx="16236">
                  <c:v>1.6236000000000002</c:v>
                </c:pt>
                <c:pt idx="16237">
                  <c:v>1.6237000000000001</c:v>
                </c:pt>
                <c:pt idx="16238">
                  <c:v>1.6237999999999999</c:v>
                </c:pt>
                <c:pt idx="16239">
                  <c:v>1.6238999999999999</c:v>
                </c:pt>
                <c:pt idx="16240">
                  <c:v>1.6240000000000001</c:v>
                </c:pt>
                <c:pt idx="16241">
                  <c:v>1.6240999999999999</c:v>
                </c:pt>
                <c:pt idx="16242">
                  <c:v>1.6241999999999999</c:v>
                </c:pt>
                <c:pt idx="16243">
                  <c:v>1.6243000000000001</c:v>
                </c:pt>
                <c:pt idx="16244">
                  <c:v>1.6244000000000001</c:v>
                </c:pt>
                <c:pt idx="16245">
                  <c:v>1.6244999999999998</c:v>
                </c:pt>
                <c:pt idx="16246">
                  <c:v>1.6246</c:v>
                </c:pt>
                <c:pt idx="16247">
                  <c:v>1.6247</c:v>
                </c:pt>
                <c:pt idx="16248">
                  <c:v>1.6247999999999998</c:v>
                </c:pt>
                <c:pt idx="16249">
                  <c:v>1.6249</c:v>
                </c:pt>
                <c:pt idx="16250">
                  <c:v>1.625</c:v>
                </c:pt>
                <c:pt idx="16251">
                  <c:v>1.6251</c:v>
                </c:pt>
                <c:pt idx="16252">
                  <c:v>1.6252000000000002</c:v>
                </c:pt>
                <c:pt idx="16253">
                  <c:v>1.6253</c:v>
                </c:pt>
                <c:pt idx="16254">
                  <c:v>1.6254</c:v>
                </c:pt>
                <c:pt idx="16255">
                  <c:v>1.6255000000000002</c:v>
                </c:pt>
                <c:pt idx="16256">
                  <c:v>1.6255999999999999</c:v>
                </c:pt>
                <c:pt idx="16257">
                  <c:v>1.6256999999999999</c:v>
                </c:pt>
                <c:pt idx="16258">
                  <c:v>1.6258000000000001</c:v>
                </c:pt>
                <c:pt idx="16259">
                  <c:v>1.6259000000000001</c:v>
                </c:pt>
                <c:pt idx="16260">
                  <c:v>1.6259999999999999</c:v>
                </c:pt>
                <c:pt idx="16261">
                  <c:v>1.6261000000000001</c:v>
                </c:pt>
                <c:pt idx="16262">
                  <c:v>1.6262000000000001</c:v>
                </c:pt>
                <c:pt idx="16263">
                  <c:v>1.6262999999999999</c:v>
                </c:pt>
                <c:pt idx="16264">
                  <c:v>1.6263999999999998</c:v>
                </c:pt>
                <c:pt idx="16265">
                  <c:v>1.6265000000000001</c:v>
                </c:pt>
                <c:pt idx="16266">
                  <c:v>1.6266</c:v>
                </c:pt>
                <c:pt idx="16267">
                  <c:v>1.6266999999999998</c:v>
                </c:pt>
                <c:pt idx="16268">
                  <c:v>1.6268</c:v>
                </c:pt>
                <c:pt idx="16269">
                  <c:v>1.6269</c:v>
                </c:pt>
                <c:pt idx="16270">
                  <c:v>1.6269999999999998</c:v>
                </c:pt>
                <c:pt idx="16271">
                  <c:v>1.6271</c:v>
                </c:pt>
                <c:pt idx="16272">
                  <c:v>1.6272</c:v>
                </c:pt>
                <c:pt idx="16273">
                  <c:v>1.6273</c:v>
                </c:pt>
                <c:pt idx="16274">
                  <c:v>1.6274000000000002</c:v>
                </c:pt>
                <c:pt idx="16275">
                  <c:v>1.6274999999999999</c:v>
                </c:pt>
                <c:pt idx="16276">
                  <c:v>1.6275999999999999</c:v>
                </c:pt>
                <c:pt idx="16277">
                  <c:v>1.6277000000000001</c:v>
                </c:pt>
                <c:pt idx="16278">
                  <c:v>1.6277999999999999</c:v>
                </c:pt>
                <c:pt idx="16279">
                  <c:v>1.6278999999999999</c:v>
                </c:pt>
                <c:pt idx="16280">
                  <c:v>1.6280000000000001</c:v>
                </c:pt>
                <c:pt idx="16281">
                  <c:v>1.6281000000000001</c:v>
                </c:pt>
                <c:pt idx="16282">
                  <c:v>1.6281999999999999</c:v>
                </c:pt>
                <c:pt idx="16283">
                  <c:v>1.6283000000000001</c:v>
                </c:pt>
                <c:pt idx="16284">
                  <c:v>1.6284000000000001</c:v>
                </c:pt>
                <c:pt idx="16285">
                  <c:v>1.6284999999999998</c:v>
                </c:pt>
                <c:pt idx="16286">
                  <c:v>1.6286</c:v>
                </c:pt>
                <c:pt idx="16287">
                  <c:v>1.6287</c:v>
                </c:pt>
                <c:pt idx="16288">
                  <c:v>1.6288</c:v>
                </c:pt>
                <c:pt idx="16289">
                  <c:v>1.6288999999999998</c:v>
                </c:pt>
                <c:pt idx="16290">
                  <c:v>1.629</c:v>
                </c:pt>
                <c:pt idx="16291">
                  <c:v>1.6291</c:v>
                </c:pt>
                <c:pt idx="16292">
                  <c:v>1.6292</c:v>
                </c:pt>
                <c:pt idx="16293">
                  <c:v>1.6293</c:v>
                </c:pt>
                <c:pt idx="16294">
                  <c:v>1.6294</c:v>
                </c:pt>
                <c:pt idx="16295">
                  <c:v>1.6294999999999999</c:v>
                </c:pt>
                <c:pt idx="16296">
                  <c:v>1.6296000000000002</c:v>
                </c:pt>
                <c:pt idx="16297">
                  <c:v>1.6296999999999999</c:v>
                </c:pt>
                <c:pt idx="16298">
                  <c:v>1.6297999999999999</c:v>
                </c:pt>
                <c:pt idx="16299">
                  <c:v>1.6299000000000001</c:v>
                </c:pt>
                <c:pt idx="16300">
                  <c:v>1.63</c:v>
                </c:pt>
                <c:pt idx="16301">
                  <c:v>1.6300999999999999</c:v>
                </c:pt>
                <c:pt idx="16302">
                  <c:v>1.6302000000000001</c:v>
                </c:pt>
                <c:pt idx="16303">
                  <c:v>1.6303000000000001</c:v>
                </c:pt>
                <c:pt idx="16304">
                  <c:v>1.6303999999999998</c:v>
                </c:pt>
                <c:pt idx="16305">
                  <c:v>1.6305000000000001</c:v>
                </c:pt>
                <c:pt idx="16306">
                  <c:v>1.6306</c:v>
                </c:pt>
                <c:pt idx="16307">
                  <c:v>1.6307</c:v>
                </c:pt>
                <c:pt idx="16308">
                  <c:v>1.6308</c:v>
                </c:pt>
                <c:pt idx="16309">
                  <c:v>1.6309</c:v>
                </c:pt>
                <c:pt idx="16310">
                  <c:v>1.631</c:v>
                </c:pt>
                <c:pt idx="16311">
                  <c:v>1.6311000000000002</c:v>
                </c:pt>
                <c:pt idx="16312">
                  <c:v>1.6312</c:v>
                </c:pt>
                <c:pt idx="16313">
                  <c:v>1.6313</c:v>
                </c:pt>
                <c:pt idx="16314">
                  <c:v>1.6314</c:v>
                </c:pt>
                <c:pt idx="16315">
                  <c:v>1.6315</c:v>
                </c:pt>
                <c:pt idx="16316">
                  <c:v>1.6315999999999999</c:v>
                </c:pt>
                <c:pt idx="16317">
                  <c:v>1.6316999999999999</c:v>
                </c:pt>
                <c:pt idx="16318">
                  <c:v>1.6318000000000001</c:v>
                </c:pt>
                <c:pt idx="16319">
                  <c:v>1.6318999999999999</c:v>
                </c:pt>
                <c:pt idx="16320">
                  <c:v>1.6319999999999999</c:v>
                </c:pt>
                <c:pt idx="16321">
                  <c:v>1.6321000000000001</c:v>
                </c:pt>
                <c:pt idx="16322">
                  <c:v>1.6322000000000001</c:v>
                </c:pt>
                <c:pt idx="16323">
                  <c:v>1.6322999999999999</c:v>
                </c:pt>
                <c:pt idx="16324">
                  <c:v>1.6324000000000001</c:v>
                </c:pt>
                <c:pt idx="16325">
                  <c:v>1.6325000000000001</c:v>
                </c:pt>
                <c:pt idx="16326">
                  <c:v>1.6325999999999998</c:v>
                </c:pt>
                <c:pt idx="16327">
                  <c:v>1.6327</c:v>
                </c:pt>
                <c:pt idx="16328">
                  <c:v>1.6328</c:v>
                </c:pt>
                <c:pt idx="16329">
                  <c:v>1.6329</c:v>
                </c:pt>
                <c:pt idx="16330">
                  <c:v>1.633</c:v>
                </c:pt>
                <c:pt idx="16331">
                  <c:v>1.6331</c:v>
                </c:pt>
                <c:pt idx="16332">
                  <c:v>1.6332</c:v>
                </c:pt>
                <c:pt idx="16333">
                  <c:v>1.6333000000000002</c:v>
                </c:pt>
                <c:pt idx="16334">
                  <c:v>1.6334</c:v>
                </c:pt>
                <c:pt idx="16335">
                  <c:v>1.6335</c:v>
                </c:pt>
                <c:pt idx="16336">
                  <c:v>1.6336000000000002</c:v>
                </c:pt>
                <c:pt idx="16337">
                  <c:v>1.6337000000000002</c:v>
                </c:pt>
                <c:pt idx="16338">
                  <c:v>1.6337999999999999</c:v>
                </c:pt>
                <c:pt idx="16339">
                  <c:v>1.6338999999999999</c:v>
                </c:pt>
                <c:pt idx="16340">
                  <c:v>1.6340000000000001</c:v>
                </c:pt>
                <c:pt idx="16341">
                  <c:v>1.6340999999999999</c:v>
                </c:pt>
                <c:pt idx="16342">
                  <c:v>1.6341999999999999</c:v>
                </c:pt>
                <c:pt idx="16343">
                  <c:v>1.6343000000000001</c:v>
                </c:pt>
                <c:pt idx="16344">
                  <c:v>1.6344000000000001</c:v>
                </c:pt>
                <c:pt idx="16345">
                  <c:v>1.6344999999999998</c:v>
                </c:pt>
                <c:pt idx="16346">
                  <c:v>1.6346000000000001</c:v>
                </c:pt>
                <c:pt idx="16347">
                  <c:v>1.6347</c:v>
                </c:pt>
                <c:pt idx="16348">
                  <c:v>1.6347999999999998</c:v>
                </c:pt>
                <c:pt idx="16349">
                  <c:v>1.6349</c:v>
                </c:pt>
                <c:pt idx="16350">
                  <c:v>1.635</c:v>
                </c:pt>
                <c:pt idx="16351">
                  <c:v>1.6351</c:v>
                </c:pt>
                <c:pt idx="16352">
                  <c:v>1.6352000000000002</c:v>
                </c:pt>
                <c:pt idx="16353">
                  <c:v>1.6353</c:v>
                </c:pt>
                <c:pt idx="16354">
                  <c:v>1.6354</c:v>
                </c:pt>
                <c:pt idx="16355">
                  <c:v>1.6355000000000002</c:v>
                </c:pt>
                <c:pt idx="16356">
                  <c:v>1.6355999999999999</c:v>
                </c:pt>
                <c:pt idx="16357">
                  <c:v>1.6356999999999999</c:v>
                </c:pt>
                <c:pt idx="16358">
                  <c:v>1.6358000000000001</c:v>
                </c:pt>
                <c:pt idx="16359">
                  <c:v>1.6359000000000001</c:v>
                </c:pt>
                <c:pt idx="16360">
                  <c:v>1.6359999999999999</c:v>
                </c:pt>
                <c:pt idx="16361">
                  <c:v>1.6361000000000001</c:v>
                </c:pt>
                <c:pt idx="16362">
                  <c:v>1.6362000000000001</c:v>
                </c:pt>
                <c:pt idx="16363">
                  <c:v>1.6362999999999999</c:v>
                </c:pt>
                <c:pt idx="16364">
                  <c:v>1.6363999999999999</c:v>
                </c:pt>
                <c:pt idx="16365">
                  <c:v>1.6365000000000001</c:v>
                </c:pt>
                <c:pt idx="16366">
                  <c:v>1.6366000000000001</c:v>
                </c:pt>
                <c:pt idx="16367">
                  <c:v>1.6366999999999998</c:v>
                </c:pt>
                <c:pt idx="16368">
                  <c:v>1.6368</c:v>
                </c:pt>
                <c:pt idx="16369">
                  <c:v>1.6369</c:v>
                </c:pt>
                <c:pt idx="16370">
                  <c:v>1.6369999999999998</c:v>
                </c:pt>
                <c:pt idx="16371">
                  <c:v>1.6371</c:v>
                </c:pt>
                <c:pt idx="16372">
                  <c:v>1.6372</c:v>
                </c:pt>
                <c:pt idx="16373">
                  <c:v>1.6373</c:v>
                </c:pt>
                <c:pt idx="16374">
                  <c:v>1.6374000000000002</c:v>
                </c:pt>
                <c:pt idx="16375">
                  <c:v>1.6375</c:v>
                </c:pt>
                <c:pt idx="16376">
                  <c:v>1.6375999999999999</c:v>
                </c:pt>
                <c:pt idx="16377">
                  <c:v>1.6377000000000002</c:v>
                </c:pt>
                <c:pt idx="16378">
                  <c:v>1.6377999999999999</c:v>
                </c:pt>
                <c:pt idx="16379">
                  <c:v>1.6378999999999999</c:v>
                </c:pt>
                <c:pt idx="16380">
                  <c:v>1.6380000000000001</c:v>
                </c:pt>
                <c:pt idx="16381">
                  <c:v>1.6381000000000001</c:v>
                </c:pt>
                <c:pt idx="16382">
                  <c:v>1.6381999999999999</c:v>
                </c:pt>
                <c:pt idx="16383">
                  <c:v>1.6383000000000001</c:v>
                </c:pt>
                <c:pt idx="16384">
                  <c:v>1.6384000000000001</c:v>
                </c:pt>
                <c:pt idx="16385">
                  <c:v>1.6384999999999998</c:v>
                </c:pt>
                <c:pt idx="16386">
                  <c:v>1.6386000000000001</c:v>
                </c:pt>
                <c:pt idx="16387">
                  <c:v>1.6387</c:v>
                </c:pt>
                <c:pt idx="16388">
                  <c:v>1.6388</c:v>
                </c:pt>
                <c:pt idx="16389">
                  <c:v>1.6388999999999998</c:v>
                </c:pt>
                <c:pt idx="16390">
                  <c:v>1.639</c:v>
                </c:pt>
                <c:pt idx="16391">
                  <c:v>1.6391</c:v>
                </c:pt>
                <c:pt idx="16392">
                  <c:v>1.6391999999999998</c:v>
                </c:pt>
                <c:pt idx="16393">
                  <c:v>1.6393</c:v>
                </c:pt>
                <c:pt idx="16394">
                  <c:v>1.6394</c:v>
                </c:pt>
                <c:pt idx="16395">
                  <c:v>1.6395</c:v>
                </c:pt>
                <c:pt idx="16396">
                  <c:v>1.6396000000000002</c:v>
                </c:pt>
                <c:pt idx="16397">
                  <c:v>1.6396999999999999</c:v>
                </c:pt>
                <c:pt idx="16398">
                  <c:v>1.6397999999999999</c:v>
                </c:pt>
                <c:pt idx="16399">
                  <c:v>1.6399000000000001</c:v>
                </c:pt>
                <c:pt idx="16400">
                  <c:v>1.64</c:v>
                </c:pt>
                <c:pt idx="16401">
                  <c:v>1.6400999999999999</c:v>
                </c:pt>
                <c:pt idx="16402">
                  <c:v>1.6402000000000001</c:v>
                </c:pt>
                <c:pt idx="16403">
                  <c:v>1.6403000000000001</c:v>
                </c:pt>
                <c:pt idx="16404">
                  <c:v>1.6403999999999999</c:v>
                </c:pt>
                <c:pt idx="16405">
                  <c:v>1.6405000000000001</c:v>
                </c:pt>
                <c:pt idx="16406">
                  <c:v>1.6406000000000001</c:v>
                </c:pt>
                <c:pt idx="16407">
                  <c:v>1.6406999999999998</c:v>
                </c:pt>
                <c:pt idx="16408">
                  <c:v>1.6408</c:v>
                </c:pt>
                <c:pt idx="16409">
                  <c:v>1.6409</c:v>
                </c:pt>
                <c:pt idx="16410">
                  <c:v>1.641</c:v>
                </c:pt>
                <c:pt idx="16411">
                  <c:v>1.6411000000000002</c:v>
                </c:pt>
                <c:pt idx="16412">
                  <c:v>1.6412</c:v>
                </c:pt>
                <c:pt idx="16413">
                  <c:v>1.6413</c:v>
                </c:pt>
                <c:pt idx="16414">
                  <c:v>1.6414</c:v>
                </c:pt>
                <c:pt idx="16415">
                  <c:v>1.6415</c:v>
                </c:pt>
                <c:pt idx="16416">
                  <c:v>1.6415999999999999</c:v>
                </c:pt>
                <c:pt idx="16417">
                  <c:v>1.6416999999999999</c:v>
                </c:pt>
                <c:pt idx="16418">
                  <c:v>1.6418000000000001</c:v>
                </c:pt>
                <c:pt idx="16419">
                  <c:v>1.6418999999999999</c:v>
                </c:pt>
                <c:pt idx="16420">
                  <c:v>1.6419999999999999</c:v>
                </c:pt>
                <c:pt idx="16421">
                  <c:v>1.6421000000000001</c:v>
                </c:pt>
                <c:pt idx="16422">
                  <c:v>1.6421999999999999</c:v>
                </c:pt>
                <c:pt idx="16423">
                  <c:v>1.6422999999999999</c:v>
                </c:pt>
                <c:pt idx="16424">
                  <c:v>1.6424000000000001</c:v>
                </c:pt>
                <c:pt idx="16425">
                  <c:v>1.6425000000000001</c:v>
                </c:pt>
                <c:pt idx="16426">
                  <c:v>1.6425999999999998</c:v>
                </c:pt>
                <c:pt idx="16427">
                  <c:v>1.6427</c:v>
                </c:pt>
                <c:pt idx="16428">
                  <c:v>1.6428</c:v>
                </c:pt>
                <c:pt idx="16429">
                  <c:v>1.6429</c:v>
                </c:pt>
                <c:pt idx="16430">
                  <c:v>1.643</c:v>
                </c:pt>
                <c:pt idx="16431">
                  <c:v>1.6431</c:v>
                </c:pt>
                <c:pt idx="16432">
                  <c:v>1.6432</c:v>
                </c:pt>
                <c:pt idx="16433">
                  <c:v>1.6433000000000002</c:v>
                </c:pt>
                <c:pt idx="16434">
                  <c:v>1.6434</c:v>
                </c:pt>
                <c:pt idx="16435">
                  <c:v>1.6435</c:v>
                </c:pt>
                <c:pt idx="16436">
                  <c:v>1.6436000000000002</c:v>
                </c:pt>
                <c:pt idx="16437">
                  <c:v>1.6436999999999999</c:v>
                </c:pt>
                <c:pt idx="16438">
                  <c:v>1.6437999999999999</c:v>
                </c:pt>
                <c:pt idx="16439">
                  <c:v>1.6438999999999999</c:v>
                </c:pt>
                <c:pt idx="16440">
                  <c:v>1.6440000000000001</c:v>
                </c:pt>
                <c:pt idx="16441">
                  <c:v>1.6440999999999999</c:v>
                </c:pt>
                <c:pt idx="16442">
                  <c:v>1.6441999999999999</c:v>
                </c:pt>
                <c:pt idx="16443">
                  <c:v>1.6443000000000001</c:v>
                </c:pt>
                <c:pt idx="16444">
                  <c:v>1.6444000000000001</c:v>
                </c:pt>
                <c:pt idx="16445">
                  <c:v>1.6444999999999999</c:v>
                </c:pt>
                <c:pt idx="16446">
                  <c:v>1.6446000000000001</c:v>
                </c:pt>
                <c:pt idx="16447">
                  <c:v>1.6447000000000001</c:v>
                </c:pt>
                <c:pt idx="16448">
                  <c:v>1.6447999999999998</c:v>
                </c:pt>
                <c:pt idx="16449">
                  <c:v>1.6449</c:v>
                </c:pt>
                <c:pt idx="16450">
                  <c:v>1.645</c:v>
                </c:pt>
                <c:pt idx="16451">
                  <c:v>1.6451</c:v>
                </c:pt>
                <c:pt idx="16452">
                  <c:v>1.6452</c:v>
                </c:pt>
                <c:pt idx="16453">
                  <c:v>1.6453</c:v>
                </c:pt>
                <c:pt idx="16454">
                  <c:v>1.6454</c:v>
                </c:pt>
                <c:pt idx="16455">
                  <c:v>1.6455000000000002</c:v>
                </c:pt>
                <c:pt idx="16456">
                  <c:v>1.6456</c:v>
                </c:pt>
                <c:pt idx="16457">
                  <c:v>1.6456999999999999</c:v>
                </c:pt>
                <c:pt idx="16458">
                  <c:v>1.6458000000000002</c:v>
                </c:pt>
                <c:pt idx="16459">
                  <c:v>1.6459000000000001</c:v>
                </c:pt>
                <c:pt idx="16460">
                  <c:v>1.6459999999999999</c:v>
                </c:pt>
                <c:pt idx="16461">
                  <c:v>1.6461000000000001</c:v>
                </c:pt>
                <c:pt idx="16462">
                  <c:v>1.6462000000000001</c:v>
                </c:pt>
                <c:pt idx="16463">
                  <c:v>1.6462999999999999</c:v>
                </c:pt>
                <c:pt idx="16464">
                  <c:v>1.6463999999999999</c:v>
                </c:pt>
                <c:pt idx="16465">
                  <c:v>1.6465000000000001</c:v>
                </c:pt>
                <c:pt idx="16466">
                  <c:v>1.6466000000000001</c:v>
                </c:pt>
                <c:pt idx="16467">
                  <c:v>1.6466999999999998</c:v>
                </c:pt>
                <c:pt idx="16468">
                  <c:v>1.6468</c:v>
                </c:pt>
                <c:pt idx="16469">
                  <c:v>1.6469</c:v>
                </c:pt>
                <c:pt idx="16470">
                  <c:v>1.6469999999999998</c:v>
                </c:pt>
                <c:pt idx="16471">
                  <c:v>1.6471</c:v>
                </c:pt>
                <c:pt idx="16472">
                  <c:v>1.6472</c:v>
                </c:pt>
                <c:pt idx="16473">
                  <c:v>1.6473</c:v>
                </c:pt>
                <c:pt idx="16474">
                  <c:v>1.6474000000000002</c:v>
                </c:pt>
                <c:pt idx="16475">
                  <c:v>1.6475</c:v>
                </c:pt>
                <c:pt idx="16476">
                  <c:v>1.6476</c:v>
                </c:pt>
                <c:pt idx="16477">
                  <c:v>1.6477000000000002</c:v>
                </c:pt>
                <c:pt idx="16478">
                  <c:v>1.6477999999999999</c:v>
                </c:pt>
                <c:pt idx="16479">
                  <c:v>1.6478999999999999</c:v>
                </c:pt>
                <c:pt idx="16480">
                  <c:v>1.6480000000000001</c:v>
                </c:pt>
                <c:pt idx="16481">
                  <c:v>1.6481000000000001</c:v>
                </c:pt>
                <c:pt idx="16482">
                  <c:v>1.6481999999999999</c:v>
                </c:pt>
                <c:pt idx="16483">
                  <c:v>1.6483000000000001</c:v>
                </c:pt>
                <c:pt idx="16484">
                  <c:v>1.6484000000000001</c:v>
                </c:pt>
                <c:pt idx="16485">
                  <c:v>1.6484999999999999</c:v>
                </c:pt>
                <c:pt idx="16486">
                  <c:v>1.6486000000000001</c:v>
                </c:pt>
                <c:pt idx="16487">
                  <c:v>1.6487000000000001</c:v>
                </c:pt>
                <c:pt idx="16488">
                  <c:v>1.6488</c:v>
                </c:pt>
                <c:pt idx="16489">
                  <c:v>1.6488999999999998</c:v>
                </c:pt>
                <c:pt idx="16490">
                  <c:v>1.649</c:v>
                </c:pt>
                <c:pt idx="16491">
                  <c:v>1.6491</c:v>
                </c:pt>
                <c:pt idx="16492">
                  <c:v>1.6491999999999998</c:v>
                </c:pt>
                <c:pt idx="16493">
                  <c:v>1.6493</c:v>
                </c:pt>
                <c:pt idx="16494">
                  <c:v>1.6494</c:v>
                </c:pt>
                <c:pt idx="16495">
                  <c:v>1.6495</c:v>
                </c:pt>
                <c:pt idx="16496">
                  <c:v>1.6496000000000002</c:v>
                </c:pt>
                <c:pt idx="16497">
                  <c:v>1.6496999999999999</c:v>
                </c:pt>
                <c:pt idx="16498">
                  <c:v>1.6497999999999999</c:v>
                </c:pt>
                <c:pt idx="16499">
                  <c:v>1.6499000000000001</c:v>
                </c:pt>
                <c:pt idx="16500">
                  <c:v>1.65</c:v>
                </c:pt>
                <c:pt idx="16501">
                  <c:v>1.6500999999999999</c:v>
                </c:pt>
                <c:pt idx="16502">
                  <c:v>1.6502000000000001</c:v>
                </c:pt>
                <c:pt idx="16503">
                  <c:v>1.6503000000000001</c:v>
                </c:pt>
                <c:pt idx="16504">
                  <c:v>1.6503999999999999</c:v>
                </c:pt>
                <c:pt idx="16505">
                  <c:v>1.6505000000000001</c:v>
                </c:pt>
                <c:pt idx="16506">
                  <c:v>1.6506000000000001</c:v>
                </c:pt>
                <c:pt idx="16507">
                  <c:v>1.6506999999999998</c:v>
                </c:pt>
                <c:pt idx="16508">
                  <c:v>1.6508</c:v>
                </c:pt>
                <c:pt idx="16509">
                  <c:v>1.6509</c:v>
                </c:pt>
                <c:pt idx="16510">
                  <c:v>1.651</c:v>
                </c:pt>
                <c:pt idx="16511">
                  <c:v>1.6511000000000002</c:v>
                </c:pt>
                <c:pt idx="16512">
                  <c:v>1.6512</c:v>
                </c:pt>
                <c:pt idx="16513">
                  <c:v>1.6513</c:v>
                </c:pt>
                <c:pt idx="16514">
                  <c:v>1.6513999999999998</c:v>
                </c:pt>
                <c:pt idx="16515">
                  <c:v>1.6515</c:v>
                </c:pt>
                <c:pt idx="16516">
                  <c:v>1.6516</c:v>
                </c:pt>
                <c:pt idx="16517">
                  <c:v>1.6516999999999999</c:v>
                </c:pt>
                <c:pt idx="16518">
                  <c:v>1.6518000000000002</c:v>
                </c:pt>
                <c:pt idx="16519">
                  <c:v>1.6518999999999999</c:v>
                </c:pt>
                <c:pt idx="16520">
                  <c:v>1.6519999999999999</c:v>
                </c:pt>
                <c:pt idx="16521">
                  <c:v>1.6521000000000001</c:v>
                </c:pt>
                <c:pt idx="16522">
                  <c:v>1.6521999999999999</c:v>
                </c:pt>
                <c:pt idx="16523">
                  <c:v>1.6522999999999999</c:v>
                </c:pt>
                <c:pt idx="16524">
                  <c:v>1.6524000000000001</c:v>
                </c:pt>
                <c:pt idx="16525">
                  <c:v>1.6525000000000001</c:v>
                </c:pt>
                <c:pt idx="16526">
                  <c:v>1.6525999999999998</c:v>
                </c:pt>
                <c:pt idx="16527">
                  <c:v>1.6527000000000001</c:v>
                </c:pt>
                <c:pt idx="16528">
                  <c:v>1.6528</c:v>
                </c:pt>
                <c:pt idx="16529">
                  <c:v>1.6528999999999998</c:v>
                </c:pt>
                <c:pt idx="16530">
                  <c:v>1.653</c:v>
                </c:pt>
                <c:pt idx="16531">
                  <c:v>1.6531</c:v>
                </c:pt>
                <c:pt idx="16532">
                  <c:v>1.6532</c:v>
                </c:pt>
                <c:pt idx="16533">
                  <c:v>1.6533000000000002</c:v>
                </c:pt>
                <c:pt idx="16534">
                  <c:v>1.6534</c:v>
                </c:pt>
                <c:pt idx="16535">
                  <c:v>1.6535</c:v>
                </c:pt>
                <c:pt idx="16536">
                  <c:v>1.6536000000000002</c:v>
                </c:pt>
                <c:pt idx="16537">
                  <c:v>1.6536999999999999</c:v>
                </c:pt>
                <c:pt idx="16538">
                  <c:v>1.6537999999999999</c:v>
                </c:pt>
                <c:pt idx="16539">
                  <c:v>1.6538999999999999</c:v>
                </c:pt>
                <c:pt idx="16540">
                  <c:v>1.6540000000000001</c:v>
                </c:pt>
                <c:pt idx="16541">
                  <c:v>1.6540999999999999</c:v>
                </c:pt>
                <c:pt idx="16542">
                  <c:v>1.6541999999999999</c:v>
                </c:pt>
                <c:pt idx="16543">
                  <c:v>1.6543000000000001</c:v>
                </c:pt>
                <c:pt idx="16544">
                  <c:v>1.6543999999999999</c:v>
                </c:pt>
                <c:pt idx="16545">
                  <c:v>1.6544999999999999</c:v>
                </c:pt>
                <c:pt idx="16546">
                  <c:v>1.6546000000000001</c:v>
                </c:pt>
                <c:pt idx="16547">
                  <c:v>1.6547000000000001</c:v>
                </c:pt>
                <c:pt idx="16548">
                  <c:v>1.6547999999999998</c:v>
                </c:pt>
                <c:pt idx="16549">
                  <c:v>1.6549</c:v>
                </c:pt>
                <c:pt idx="16550">
                  <c:v>1.655</c:v>
                </c:pt>
                <c:pt idx="16551">
                  <c:v>1.6551</c:v>
                </c:pt>
                <c:pt idx="16552">
                  <c:v>1.6552</c:v>
                </c:pt>
                <c:pt idx="16553">
                  <c:v>1.6553</c:v>
                </c:pt>
                <c:pt idx="16554">
                  <c:v>1.6554</c:v>
                </c:pt>
                <c:pt idx="16555">
                  <c:v>1.6555000000000002</c:v>
                </c:pt>
                <c:pt idx="16556">
                  <c:v>1.6556</c:v>
                </c:pt>
                <c:pt idx="16557">
                  <c:v>1.6556999999999999</c:v>
                </c:pt>
                <c:pt idx="16558">
                  <c:v>1.6558000000000002</c:v>
                </c:pt>
                <c:pt idx="16559">
                  <c:v>1.6558999999999999</c:v>
                </c:pt>
                <c:pt idx="16560">
                  <c:v>1.6559999999999999</c:v>
                </c:pt>
                <c:pt idx="16561">
                  <c:v>1.6561000000000001</c:v>
                </c:pt>
                <c:pt idx="16562">
                  <c:v>1.6562000000000001</c:v>
                </c:pt>
                <c:pt idx="16563">
                  <c:v>1.6562999999999999</c:v>
                </c:pt>
                <c:pt idx="16564">
                  <c:v>1.6563999999999999</c:v>
                </c:pt>
                <c:pt idx="16565">
                  <c:v>1.6565000000000001</c:v>
                </c:pt>
                <c:pt idx="16566">
                  <c:v>1.6566000000000001</c:v>
                </c:pt>
                <c:pt idx="16567">
                  <c:v>1.6566999999999998</c:v>
                </c:pt>
                <c:pt idx="16568">
                  <c:v>1.6568000000000001</c:v>
                </c:pt>
                <c:pt idx="16569">
                  <c:v>1.6569</c:v>
                </c:pt>
                <c:pt idx="16570">
                  <c:v>1.6569999999999998</c:v>
                </c:pt>
                <c:pt idx="16571">
                  <c:v>1.6571</c:v>
                </c:pt>
                <c:pt idx="16572">
                  <c:v>1.6572</c:v>
                </c:pt>
                <c:pt idx="16573">
                  <c:v>1.6573</c:v>
                </c:pt>
                <c:pt idx="16574">
                  <c:v>1.6574</c:v>
                </c:pt>
                <c:pt idx="16575">
                  <c:v>1.6575</c:v>
                </c:pt>
                <c:pt idx="16576">
                  <c:v>1.6576</c:v>
                </c:pt>
                <c:pt idx="16577">
                  <c:v>1.6577000000000002</c:v>
                </c:pt>
                <c:pt idx="16578">
                  <c:v>1.6577999999999999</c:v>
                </c:pt>
                <c:pt idx="16579">
                  <c:v>1.6578999999999999</c:v>
                </c:pt>
                <c:pt idx="16580">
                  <c:v>1.6580000000000001</c:v>
                </c:pt>
                <c:pt idx="16581">
                  <c:v>1.6581000000000001</c:v>
                </c:pt>
                <c:pt idx="16582">
                  <c:v>1.6581999999999999</c:v>
                </c:pt>
                <c:pt idx="16583">
                  <c:v>1.6583000000000001</c:v>
                </c:pt>
                <c:pt idx="16584">
                  <c:v>1.6584000000000001</c:v>
                </c:pt>
                <c:pt idx="16585">
                  <c:v>1.6584999999999999</c:v>
                </c:pt>
                <c:pt idx="16586">
                  <c:v>1.6586000000000001</c:v>
                </c:pt>
                <c:pt idx="16587">
                  <c:v>1.6587000000000001</c:v>
                </c:pt>
                <c:pt idx="16588">
                  <c:v>1.6588000000000001</c:v>
                </c:pt>
                <c:pt idx="16589">
                  <c:v>1.6588999999999998</c:v>
                </c:pt>
                <c:pt idx="16590">
                  <c:v>1.659</c:v>
                </c:pt>
                <c:pt idx="16591">
                  <c:v>1.6591</c:v>
                </c:pt>
                <c:pt idx="16592">
                  <c:v>1.6591999999999998</c:v>
                </c:pt>
                <c:pt idx="16593">
                  <c:v>1.6593</c:v>
                </c:pt>
                <c:pt idx="16594">
                  <c:v>1.6594</c:v>
                </c:pt>
                <c:pt idx="16595">
                  <c:v>1.6595</c:v>
                </c:pt>
                <c:pt idx="16596">
                  <c:v>1.6596000000000002</c:v>
                </c:pt>
                <c:pt idx="16597">
                  <c:v>1.6597</c:v>
                </c:pt>
                <c:pt idx="16598">
                  <c:v>1.6597999999999999</c:v>
                </c:pt>
                <c:pt idx="16599">
                  <c:v>1.6599000000000002</c:v>
                </c:pt>
                <c:pt idx="16600">
                  <c:v>1.66</c:v>
                </c:pt>
                <c:pt idx="16601">
                  <c:v>1.6600999999999999</c:v>
                </c:pt>
                <c:pt idx="16602">
                  <c:v>1.6602000000000001</c:v>
                </c:pt>
                <c:pt idx="16603">
                  <c:v>1.6603000000000001</c:v>
                </c:pt>
                <c:pt idx="16604">
                  <c:v>1.6603999999999999</c:v>
                </c:pt>
                <c:pt idx="16605">
                  <c:v>1.6605000000000001</c:v>
                </c:pt>
                <c:pt idx="16606">
                  <c:v>1.6606000000000001</c:v>
                </c:pt>
                <c:pt idx="16607">
                  <c:v>1.6606999999999998</c:v>
                </c:pt>
                <c:pt idx="16608">
                  <c:v>1.6608000000000001</c:v>
                </c:pt>
                <c:pt idx="16609">
                  <c:v>1.6609</c:v>
                </c:pt>
                <c:pt idx="16610">
                  <c:v>1.661</c:v>
                </c:pt>
                <c:pt idx="16611">
                  <c:v>1.6611000000000002</c:v>
                </c:pt>
                <c:pt idx="16612">
                  <c:v>1.6612</c:v>
                </c:pt>
                <c:pt idx="16613">
                  <c:v>1.6613</c:v>
                </c:pt>
                <c:pt idx="16614">
                  <c:v>1.6613999999999998</c:v>
                </c:pt>
                <c:pt idx="16615">
                  <c:v>1.6615</c:v>
                </c:pt>
                <c:pt idx="16616">
                  <c:v>1.6616</c:v>
                </c:pt>
                <c:pt idx="16617">
                  <c:v>1.6617</c:v>
                </c:pt>
                <c:pt idx="16618">
                  <c:v>1.6618000000000002</c:v>
                </c:pt>
                <c:pt idx="16619">
                  <c:v>1.6618999999999999</c:v>
                </c:pt>
                <c:pt idx="16620">
                  <c:v>1.6619999999999999</c:v>
                </c:pt>
                <c:pt idx="16621">
                  <c:v>1.6621000000000001</c:v>
                </c:pt>
                <c:pt idx="16622">
                  <c:v>1.6621999999999999</c:v>
                </c:pt>
                <c:pt idx="16623">
                  <c:v>1.6622999999999999</c:v>
                </c:pt>
                <c:pt idx="16624">
                  <c:v>1.6624000000000001</c:v>
                </c:pt>
                <c:pt idx="16625">
                  <c:v>1.6625000000000001</c:v>
                </c:pt>
                <c:pt idx="16626">
                  <c:v>1.6625999999999999</c:v>
                </c:pt>
                <c:pt idx="16627">
                  <c:v>1.6627000000000001</c:v>
                </c:pt>
                <c:pt idx="16628">
                  <c:v>1.6628000000000001</c:v>
                </c:pt>
                <c:pt idx="16629">
                  <c:v>1.6628999999999998</c:v>
                </c:pt>
                <c:pt idx="16630">
                  <c:v>1.663</c:v>
                </c:pt>
                <c:pt idx="16631">
                  <c:v>1.6631</c:v>
                </c:pt>
                <c:pt idx="16632">
                  <c:v>1.6632</c:v>
                </c:pt>
                <c:pt idx="16633">
                  <c:v>1.6633000000000002</c:v>
                </c:pt>
                <c:pt idx="16634">
                  <c:v>1.6634</c:v>
                </c:pt>
                <c:pt idx="16635">
                  <c:v>1.6635</c:v>
                </c:pt>
                <c:pt idx="16636">
                  <c:v>1.6636000000000002</c:v>
                </c:pt>
                <c:pt idx="16637">
                  <c:v>1.6637</c:v>
                </c:pt>
                <c:pt idx="16638">
                  <c:v>1.6637999999999999</c:v>
                </c:pt>
                <c:pt idx="16639">
                  <c:v>1.6638999999999999</c:v>
                </c:pt>
                <c:pt idx="16640">
                  <c:v>1.6640000000000001</c:v>
                </c:pt>
                <c:pt idx="16641">
                  <c:v>1.6640999999999999</c:v>
                </c:pt>
                <c:pt idx="16642">
                  <c:v>1.6641999999999999</c:v>
                </c:pt>
                <c:pt idx="16643">
                  <c:v>1.6643000000000001</c:v>
                </c:pt>
                <c:pt idx="16644">
                  <c:v>1.6643999999999999</c:v>
                </c:pt>
                <c:pt idx="16645">
                  <c:v>1.6644999999999999</c:v>
                </c:pt>
                <c:pt idx="16646">
                  <c:v>1.6646000000000001</c:v>
                </c:pt>
                <c:pt idx="16647">
                  <c:v>1.6647000000000001</c:v>
                </c:pt>
                <c:pt idx="16648">
                  <c:v>1.6647999999999998</c:v>
                </c:pt>
                <c:pt idx="16649">
                  <c:v>1.6649</c:v>
                </c:pt>
                <c:pt idx="16650">
                  <c:v>1.665</c:v>
                </c:pt>
                <c:pt idx="16651">
                  <c:v>1.6650999999999998</c:v>
                </c:pt>
                <c:pt idx="16652">
                  <c:v>1.6652</c:v>
                </c:pt>
                <c:pt idx="16653">
                  <c:v>1.6653</c:v>
                </c:pt>
                <c:pt idx="16654">
                  <c:v>1.6654</c:v>
                </c:pt>
                <c:pt idx="16655">
                  <c:v>1.6655000000000002</c:v>
                </c:pt>
                <c:pt idx="16656">
                  <c:v>1.6656</c:v>
                </c:pt>
                <c:pt idx="16657">
                  <c:v>1.6657</c:v>
                </c:pt>
                <c:pt idx="16658">
                  <c:v>1.6658000000000002</c:v>
                </c:pt>
                <c:pt idx="16659">
                  <c:v>1.6658999999999999</c:v>
                </c:pt>
                <c:pt idx="16660">
                  <c:v>1.6659999999999999</c:v>
                </c:pt>
                <c:pt idx="16661">
                  <c:v>1.6661000000000001</c:v>
                </c:pt>
                <c:pt idx="16662">
                  <c:v>1.6662000000000001</c:v>
                </c:pt>
                <c:pt idx="16663">
                  <c:v>1.6662999999999999</c:v>
                </c:pt>
                <c:pt idx="16664">
                  <c:v>1.6663999999999999</c:v>
                </c:pt>
                <c:pt idx="16665">
                  <c:v>1.6665000000000001</c:v>
                </c:pt>
                <c:pt idx="16666">
                  <c:v>1.6665999999999999</c:v>
                </c:pt>
                <c:pt idx="16667">
                  <c:v>1.6666999999999998</c:v>
                </c:pt>
                <c:pt idx="16668">
                  <c:v>1.6668000000000001</c:v>
                </c:pt>
                <c:pt idx="16669">
                  <c:v>1.6669</c:v>
                </c:pt>
                <c:pt idx="16670">
                  <c:v>1.6669999999999998</c:v>
                </c:pt>
                <c:pt idx="16671">
                  <c:v>1.6671</c:v>
                </c:pt>
                <c:pt idx="16672">
                  <c:v>1.6672</c:v>
                </c:pt>
                <c:pt idx="16673">
                  <c:v>1.6673</c:v>
                </c:pt>
                <c:pt idx="16674">
                  <c:v>1.6674</c:v>
                </c:pt>
                <c:pt idx="16675">
                  <c:v>1.6675</c:v>
                </c:pt>
                <c:pt idx="16676">
                  <c:v>1.6676</c:v>
                </c:pt>
                <c:pt idx="16677">
                  <c:v>1.6677000000000002</c:v>
                </c:pt>
                <c:pt idx="16678">
                  <c:v>1.6677999999999999</c:v>
                </c:pt>
                <c:pt idx="16679">
                  <c:v>1.6678999999999999</c:v>
                </c:pt>
                <c:pt idx="16680">
                  <c:v>1.6680000000000001</c:v>
                </c:pt>
                <c:pt idx="16681">
                  <c:v>1.6680999999999999</c:v>
                </c:pt>
                <c:pt idx="16682">
                  <c:v>1.6681999999999999</c:v>
                </c:pt>
                <c:pt idx="16683">
                  <c:v>1.6683000000000001</c:v>
                </c:pt>
                <c:pt idx="16684">
                  <c:v>1.6684000000000001</c:v>
                </c:pt>
                <c:pt idx="16685">
                  <c:v>1.6684999999999999</c:v>
                </c:pt>
                <c:pt idx="16686">
                  <c:v>1.6686000000000001</c:v>
                </c:pt>
                <c:pt idx="16687">
                  <c:v>1.6687000000000001</c:v>
                </c:pt>
                <c:pt idx="16688">
                  <c:v>1.6688000000000001</c:v>
                </c:pt>
                <c:pt idx="16689">
                  <c:v>1.6688999999999998</c:v>
                </c:pt>
                <c:pt idx="16690">
                  <c:v>1.669</c:v>
                </c:pt>
                <c:pt idx="16691">
                  <c:v>1.6691</c:v>
                </c:pt>
                <c:pt idx="16692">
                  <c:v>1.6691999999999998</c:v>
                </c:pt>
                <c:pt idx="16693">
                  <c:v>1.6693</c:v>
                </c:pt>
                <c:pt idx="16694">
                  <c:v>1.6694</c:v>
                </c:pt>
                <c:pt idx="16695">
                  <c:v>1.6695</c:v>
                </c:pt>
                <c:pt idx="16696">
                  <c:v>1.6696</c:v>
                </c:pt>
                <c:pt idx="16697">
                  <c:v>1.6697</c:v>
                </c:pt>
                <c:pt idx="16698">
                  <c:v>1.6698</c:v>
                </c:pt>
                <c:pt idx="16699">
                  <c:v>1.6699000000000002</c:v>
                </c:pt>
                <c:pt idx="16700">
                  <c:v>1.67</c:v>
                </c:pt>
                <c:pt idx="16701">
                  <c:v>1.6700999999999999</c:v>
                </c:pt>
                <c:pt idx="16702">
                  <c:v>1.6702000000000001</c:v>
                </c:pt>
                <c:pt idx="16703">
                  <c:v>1.6703000000000001</c:v>
                </c:pt>
                <c:pt idx="16704">
                  <c:v>1.6703999999999999</c:v>
                </c:pt>
                <c:pt idx="16705">
                  <c:v>1.6705000000000001</c:v>
                </c:pt>
                <c:pt idx="16706">
                  <c:v>1.6706000000000001</c:v>
                </c:pt>
                <c:pt idx="16707">
                  <c:v>1.6706999999999999</c:v>
                </c:pt>
                <c:pt idx="16708">
                  <c:v>1.6708000000000001</c:v>
                </c:pt>
                <c:pt idx="16709">
                  <c:v>1.6709000000000001</c:v>
                </c:pt>
                <c:pt idx="16710">
                  <c:v>1.671</c:v>
                </c:pt>
                <c:pt idx="16711">
                  <c:v>1.6711</c:v>
                </c:pt>
                <c:pt idx="16712">
                  <c:v>1.6712</c:v>
                </c:pt>
                <c:pt idx="16713">
                  <c:v>1.6713</c:v>
                </c:pt>
                <c:pt idx="16714">
                  <c:v>1.6713999999999998</c:v>
                </c:pt>
                <c:pt idx="16715">
                  <c:v>1.6715</c:v>
                </c:pt>
                <c:pt idx="16716">
                  <c:v>1.6716</c:v>
                </c:pt>
                <c:pt idx="16717">
                  <c:v>1.6717</c:v>
                </c:pt>
                <c:pt idx="16718">
                  <c:v>1.6718000000000002</c:v>
                </c:pt>
                <c:pt idx="16719">
                  <c:v>1.6718999999999999</c:v>
                </c:pt>
                <c:pt idx="16720">
                  <c:v>1.6719999999999999</c:v>
                </c:pt>
                <c:pt idx="16721">
                  <c:v>1.6721000000000001</c:v>
                </c:pt>
                <c:pt idx="16722">
                  <c:v>1.6721999999999999</c:v>
                </c:pt>
                <c:pt idx="16723">
                  <c:v>1.6722999999999999</c:v>
                </c:pt>
                <c:pt idx="16724">
                  <c:v>1.6724000000000001</c:v>
                </c:pt>
                <c:pt idx="16725">
                  <c:v>1.6725000000000001</c:v>
                </c:pt>
                <c:pt idx="16726">
                  <c:v>1.6725999999999999</c:v>
                </c:pt>
                <c:pt idx="16727">
                  <c:v>1.6727000000000001</c:v>
                </c:pt>
                <c:pt idx="16728">
                  <c:v>1.6728000000000001</c:v>
                </c:pt>
                <c:pt idx="16729">
                  <c:v>1.6728999999999998</c:v>
                </c:pt>
                <c:pt idx="16730">
                  <c:v>1.673</c:v>
                </c:pt>
                <c:pt idx="16731">
                  <c:v>1.6731</c:v>
                </c:pt>
                <c:pt idx="16732">
                  <c:v>1.6732</c:v>
                </c:pt>
                <c:pt idx="16733">
                  <c:v>1.6733000000000002</c:v>
                </c:pt>
                <c:pt idx="16734">
                  <c:v>1.6734</c:v>
                </c:pt>
                <c:pt idx="16735">
                  <c:v>1.6735</c:v>
                </c:pt>
                <c:pt idx="16736">
                  <c:v>1.6736000000000002</c:v>
                </c:pt>
                <c:pt idx="16737">
                  <c:v>1.6737</c:v>
                </c:pt>
                <c:pt idx="16738">
                  <c:v>1.6738</c:v>
                </c:pt>
                <c:pt idx="16739">
                  <c:v>1.6738999999999999</c:v>
                </c:pt>
                <c:pt idx="16740">
                  <c:v>1.6740000000000002</c:v>
                </c:pt>
                <c:pt idx="16741">
                  <c:v>1.6740999999999999</c:v>
                </c:pt>
                <c:pt idx="16742">
                  <c:v>1.6741999999999999</c:v>
                </c:pt>
                <c:pt idx="16743">
                  <c:v>1.6743000000000001</c:v>
                </c:pt>
                <c:pt idx="16744">
                  <c:v>1.6743999999999999</c:v>
                </c:pt>
                <c:pt idx="16745">
                  <c:v>1.6744999999999999</c:v>
                </c:pt>
                <c:pt idx="16746">
                  <c:v>1.6746000000000001</c:v>
                </c:pt>
                <c:pt idx="16747">
                  <c:v>1.6747000000000001</c:v>
                </c:pt>
                <c:pt idx="16748">
                  <c:v>1.6747999999999998</c:v>
                </c:pt>
                <c:pt idx="16749">
                  <c:v>1.6749000000000001</c:v>
                </c:pt>
                <c:pt idx="16750">
                  <c:v>1.675</c:v>
                </c:pt>
                <c:pt idx="16751">
                  <c:v>1.6750999999999998</c:v>
                </c:pt>
                <c:pt idx="16752">
                  <c:v>1.6752</c:v>
                </c:pt>
                <c:pt idx="16753">
                  <c:v>1.6753</c:v>
                </c:pt>
                <c:pt idx="16754">
                  <c:v>1.6754</c:v>
                </c:pt>
                <c:pt idx="16755">
                  <c:v>1.6755000000000002</c:v>
                </c:pt>
                <c:pt idx="16756">
                  <c:v>1.6756</c:v>
                </c:pt>
                <c:pt idx="16757">
                  <c:v>1.6757</c:v>
                </c:pt>
                <c:pt idx="16758">
                  <c:v>1.6758000000000002</c:v>
                </c:pt>
                <c:pt idx="16759">
                  <c:v>1.6758999999999999</c:v>
                </c:pt>
                <c:pt idx="16760">
                  <c:v>1.6759999999999999</c:v>
                </c:pt>
                <c:pt idx="16761">
                  <c:v>1.6761000000000001</c:v>
                </c:pt>
                <c:pt idx="16762">
                  <c:v>1.6762000000000001</c:v>
                </c:pt>
                <c:pt idx="16763">
                  <c:v>1.6762999999999999</c:v>
                </c:pt>
                <c:pt idx="16764">
                  <c:v>1.6763999999999999</c:v>
                </c:pt>
                <c:pt idx="16765">
                  <c:v>1.6765000000000001</c:v>
                </c:pt>
                <c:pt idx="16766">
                  <c:v>1.6765999999999999</c:v>
                </c:pt>
                <c:pt idx="16767">
                  <c:v>1.6766999999999999</c:v>
                </c:pt>
                <c:pt idx="16768">
                  <c:v>1.6768000000000001</c:v>
                </c:pt>
                <c:pt idx="16769">
                  <c:v>1.6769000000000001</c:v>
                </c:pt>
                <c:pt idx="16770">
                  <c:v>1.6769999999999998</c:v>
                </c:pt>
                <c:pt idx="16771">
                  <c:v>1.6771</c:v>
                </c:pt>
                <c:pt idx="16772">
                  <c:v>1.6772</c:v>
                </c:pt>
                <c:pt idx="16773">
                  <c:v>1.6772999999999998</c:v>
                </c:pt>
                <c:pt idx="16774">
                  <c:v>1.6774</c:v>
                </c:pt>
                <c:pt idx="16775">
                  <c:v>1.6775</c:v>
                </c:pt>
                <c:pt idx="16776">
                  <c:v>1.6776</c:v>
                </c:pt>
                <c:pt idx="16777">
                  <c:v>1.6777000000000002</c:v>
                </c:pt>
                <c:pt idx="16778">
                  <c:v>1.6778</c:v>
                </c:pt>
                <c:pt idx="16779">
                  <c:v>1.6778999999999999</c:v>
                </c:pt>
                <c:pt idx="16780">
                  <c:v>1.6780000000000002</c:v>
                </c:pt>
                <c:pt idx="16781">
                  <c:v>1.6780999999999999</c:v>
                </c:pt>
                <c:pt idx="16782">
                  <c:v>1.6781999999999999</c:v>
                </c:pt>
                <c:pt idx="16783">
                  <c:v>1.6783000000000001</c:v>
                </c:pt>
                <c:pt idx="16784">
                  <c:v>1.6784000000000001</c:v>
                </c:pt>
                <c:pt idx="16785">
                  <c:v>1.6784999999999999</c:v>
                </c:pt>
                <c:pt idx="16786">
                  <c:v>1.6786000000000001</c:v>
                </c:pt>
                <c:pt idx="16787">
                  <c:v>1.6787000000000001</c:v>
                </c:pt>
                <c:pt idx="16788">
                  <c:v>1.6787999999999998</c:v>
                </c:pt>
                <c:pt idx="16789">
                  <c:v>1.6788999999999998</c:v>
                </c:pt>
                <c:pt idx="16790">
                  <c:v>1.679</c:v>
                </c:pt>
                <c:pt idx="16791">
                  <c:v>1.6791</c:v>
                </c:pt>
                <c:pt idx="16792">
                  <c:v>1.6791999999999998</c:v>
                </c:pt>
                <c:pt idx="16793">
                  <c:v>1.6793</c:v>
                </c:pt>
                <c:pt idx="16794">
                  <c:v>1.6794</c:v>
                </c:pt>
                <c:pt idx="16795">
                  <c:v>1.6795</c:v>
                </c:pt>
                <c:pt idx="16796">
                  <c:v>1.6796</c:v>
                </c:pt>
                <c:pt idx="16797">
                  <c:v>1.6797</c:v>
                </c:pt>
                <c:pt idx="16798">
                  <c:v>1.6798</c:v>
                </c:pt>
                <c:pt idx="16799">
                  <c:v>1.6799000000000002</c:v>
                </c:pt>
                <c:pt idx="16800">
                  <c:v>1.68</c:v>
                </c:pt>
                <c:pt idx="16801">
                  <c:v>1.6800999999999999</c:v>
                </c:pt>
                <c:pt idx="16802">
                  <c:v>1.6802000000000001</c:v>
                </c:pt>
                <c:pt idx="16803">
                  <c:v>1.6802999999999999</c:v>
                </c:pt>
                <c:pt idx="16804">
                  <c:v>1.6803999999999999</c:v>
                </c:pt>
                <c:pt idx="16805">
                  <c:v>1.6805000000000001</c:v>
                </c:pt>
                <c:pt idx="16806">
                  <c:v>1.6806000000000001</c:v>
                </c:pt>
                <c:pt idx="16807">
                  <c:v>1.6806999999999999</c:v>
                </c:pt>
                <c:pt idx="16808">
                  <c:v>1.6808000000000001</c:v>
                </c:pt>
                <c:pt idx="16809">
                  <c:v>1.6809000000000001</c:v>
                </c:pt>
                <c:pt idx="16810">
                  <c:v>1.681</c:v>
                </c:pt>
                <c:pt idx="16811">
                  <c:v>1.6811</c:v>
                </c:pt>
                <c:pt idx="16812">
                  <c:v>1.6812</c:v>
                </c:pt>
                <c:pt idx="16813">
                  <c:v>1.6813</c:v>
                </c:pt>
                <c:pt idx="16814">
                  <c:v>1.6813999999999998</c:v>
                </c:pt>
                <c:pt idx="16815">
                  <c:v>1.6815</c:v>
                </c:pt>
                <c:pt idx="16816">
                  <c:v>1.6816</c:v>
                </c:pt>
                <c:pt idx="16817">
                  <c:v>1.6817</c:v>
                </c:pt>
                <c:pt idx="16818">
                  <c:v>1.6818</c:v>
                </c:pt>
                <c:pt idx="16819">
                  <c:v>1.6819</c:v>
                </c:pt>
                <c:pt idx="16820">
                  <c:v>1.6819999999999999</c:v>
                </c:pt>
                <c:pt idx="16821">
                  <c:v>1.6821000000000002</c:v>
                </c:pt>
                <c:pt idx="16822">
                  <c:v>1.6821999999999999</c:v>
                </c:pt>
                <c:pt idx="16823">
                  <c:v>1.6822999999999999</c:v>
                </c:pt>
                <c:pt idx="16824">
                  <c:v>1.6824000000000001</c:v>
                </c:pt>
                <c:pt idx="16825">
                  <c:v>1.6825000000000001</c:v>
                </c:pt>
                <c:pt idx="16826">
                  <c:v>1.6825999999999999</c:v>
                </c:pt>
                <c:pt idx="16827">
                  <c:v>1.6827000000000001</c:v>
                </c:pt>
                <c:pt idx="16828">
                  <c:v>1.6828000000000001</c:v>
                </c:pt>
                <c:pt idx="16829">
                  <c:v>1.6828999999999998</c:v>
                </c:pt>
                <c:pt idx="16830">
                  <c:v>1.6830000000000001</c:v>
                </c:pt>
                <c:pt idx="16831">
                  <c:v>1.6831</c:v>
                </c:pt>
                <c:pt idx="16832">
                  <c:v>1.6832</c:v>
                </c:pt>
                <c:pt idx="16833">
                  <c:v>1.6833</c:v>
                </c:pt>
                <c:pt idx="16834">
                  <c:v>1.6834</c:v>
                </c:pt>
                <c:pt idx="16835">
                  <c:v>1.6835</c:v>
                </c:pt>
                <c:pt idx="16836">
                  <c:v>1.6836000000000002</c:v>
                </c:pt>
                <c:pt idx="16837">
                  <c:v>1.6837</c:v>
                </c:pt>
                <c:pt idx="16838">
                  <c:v>1.6838</c:v>
                </c:pt>
                <c:pt idx="16839">
                  <c:v>1.6839</c:v>
                </c:pt>
                <c:pt idx="16840">
                  <c:v>1.6840000000000002</c:v>
                </c:pt>
                <c:pt idx="16841">
                  <c:v>1.6840999999999999</c:v>
                </c:pt>
                <c:pt idx="16842">
                  <c:v>1.6841999999999999</c:v>
                </c:pt>
                <c:pt idx="16843">
                  <c:v>1.6843000000000001</c:v>
                </c:pt>
                <c:pt idx="16844">
                  <c:v>1.6843999999999999</c:v>
                </c:pt>
                <c:pt idx="16845">
                  <c:v>1.6844999999999999</c:v>
                </c:pt>
                <c:pt idx="16846">
                  <c:v>1.6846000000000001</c:v>
                </c:pt>
                <c:pt idx="16847">
                  <c:v>1.6847000000000001</c:v>
                </c:pt>
                <c:pt idx="16848">
                  <c:v>1.6847999999999999</c:v>
                </c:pt>
                <c:pt idx="16849">
                  <c:v>1.6849000000000001</c:v>
                </c:pt>
                <c:pt idx="16850">
                  <c:v>1.6850000000000001</c:v>
                </c:pt>
                <c:pt idx="16851">
                  <c:v>1.6850999999999998</c:v>
                </c:pt>
                <c:pt idx="16852">
                  <c:v>1.6852</c:v>
                </c:pt>
                <c:pt idx="16853">
                  <c:v>1.6853</c:v>
                </c:pt>
                <c:pt idx="16854">
                  <c:v>1.6854</c:v>
                </c:pt>
                <c:pt idx="16855">
                  <c:v>1.6855000000000002</c:v>
                </c:pt>
                <c:pt idx="16856">
                  <c:v>1.6856</c:v>
                </c:pt>
                <c:pt idx="16857">
                  <c:v>1.6857</c:v>
                </c:pt>
                <c:pt idx="16858">
                  <c:v>1.6858000000000002</c:v>
                </c:pt>
                <c:pt idx="16859">
                  <c:v>1.6859</c:v>
                </c:pt>
                <c:pt idx="16860">
                  <c:v>1.6859999999999999</c:v>
                </c:pt>
                <c:pt idx="16861">
                  <c:v>1.6861000000000002</c:v>
                </c:pt>
                <c:pt idx="16862">
                  <c:v>1.6862000000000001</c:v>
                </c:pt>
                <c:pt idx="16863">
                  <c:v>1.6862999999999999</c:v>
                </c:pt>
                <c:pt idx="16864">
                  <c:v>1.6863999999999999</c:v>
                </c:pt>
                <c:pt idx="16865">
                  <c:v>1.6865000000000001</c:v>
                </c:pt>
                <c:pt idx="16866">
                  <c:v>1.6865999999999999</c:v>
                </c:pt>
                <c:pt idx="16867">
                  <c:v>1.6866999999999999</c:v>
                </c:pt>
                <c:pt idx="16868">
                  <c:v>1.6868000000000001</c:v>
                </c:pt>
                <c:pt idx="16869">
                  <c:v>1.6869000000000001</c:v>
                </c:pt>
                <c:pt idx="16870">
                  <c:v>1.6869999999999998</c:v>
                </c:pt>
                <c:pt idx="16871">
                  <c:v>1.6871</c:v>
                </c:pt>
                <c:pt idx="16872">
                  <c:v>1.6872</c:v>
                </c:pt>
                <c:pt idx="16873">
                  <c:v>1.6872999999999998</c:v>
                </c:pt>
                <c:pt idx="16874">
                  <c:v>1.6874</c:v>
                </c:pt>
                <c:pt idx="16875">
                  <c:v>1.6875</c:v>
                </c:pt>
                <c:pt idx="16876">
                  <c:v>1.6876</c:v>
                </c:pt>
                <c:pt idx="16877">
                  <c:v>1.6877000000000002</c:v>
                </c:pt>
                <c:pt idx="16878">
                  <c:v>1.6878</c:v>
                </c:pt>
                <c:pt idx="16879">
                  <c:v>1.6879</c:v>
                </c:pt>
                <c:pt idx="16880">
                  <c:v>1.6880000000000002</c:v>
                </c:pt>
                <c:pt idx="16881">
                  <c:v>1.6880999999999999</c:v>
                </c:pt>
                <c:pt idx="16882">
                  <c:v>1.6881999999999999</c:v>
                </c:pt>
                <c:pt idx="16883">
                  <c:v>1.6883000000000001</c:v>
                </c:pt>
                <c:pt idx="16884">
                  <c:v>1.6884000000000001</c:v>
                </c:pt>
                <c:pt idx="16885">
                  <c:v>1.6884999999999999</c:v>
                </c:pt>
                <c:pt idx="16886">
                  <c:v>1.6886000000000001</c:v>
                </c:pt>
                <c:pt idx="16887">
                  <c:v>1.6887000000000001</c:v>
                </c:pt>
                <c:pt idx="16888">
                  <c:v>1.6887999999999999</c:v>
                </c:pt>
                <c:pt idx="16889">
                  <c:v>1.6888999999999998</c:v>
                </c:pt>
                <c:pt idx="16890">
                  <c:v>1.6890000000000001</c:v>
                </c:pt>
                <c:pt idx="16891">
                  <c:v>1.6891</c:v>
                </c:pt>
                <c:pt idx="16892">
                  <c:v>1.6891999999999998</c:v>
                </c:pt>
                <c:pt idx="16893">
                  <c:v>1.6893</c:v>
                </c:pt>
                <c:pt idx="16894">
                  <c:v>1.6894</c:v>
                </c:pt>
                <c:pt idx="16895">
                  <c:v>1.6894999999999998</c:v>
                </c:pt>
                <c:pt idx="16896">
                  <c:v>1.6896</c:v>
                </c:pt>
                <c:pt idx="16897">
                  <c:v>1.6897</c:v>
                </c:pt>
                <c:pt idx="16898">
                  <c:v>1.6898</c:v>
                </c:pt>
                <c:pt idx="16899">
                  <c:v>1.6899000000000002</c:v>
                </c:pt>
                <c:pt idx="16900">
                  <c:v>1.69</c:v>
                </c:pt>
                <c:pt idx="16901">
                  <c:v>1.6900999999999999</c:v>
                </c:pt>
                <c:pt idx="16902">
                  <c:v>1.6902000000000001</c:v>
                </c:pt>
                <c:pt idx="16903">
                  <c:v>1.6902999999999999</c:v>
                </c:pt>
                <c:pt idx="16904">
                  <c:v>1.6903999999999999</c:v>
                </c:pt>
                <c:pt idx="16905">
                  <c:v>1.6905000000000001</c:v>
                </c:pt>
                <c:pt idx="16906">
                  <c:v>1.6906000000000001</c:v>
                </c:pt>
                <c:pt idx="16907">
                  <c:v>1.6906999999999999</c:v>
                </c:pt>
                <c:pt idx="16908">
                  <c:v>1.6908000000000001</c:v>
                </c:pt>
                <c:pt idx="16909">
                  <c:v>1.6909000000000001</c:v>
                </c:pt>
                <c:pt idx="16910">
                  <c:v>1.6909999999999998</c:v>
                </c:pt>
                <c:pt idx="16911">
                  <c:v>1.6911</c:v>
                </c:pt>
                <c:pt idx="16912">
                  <c:v>1.6912</c:v>
                </c:pt>
                <c:pt idx="16913">
                  <c:v>1.6913</c:v>
                </c:pt>
                <c:pt idx="16914">
                  <c:v>1.6913999999999998</c:v>
                </c:pt>
                <c:pt idx="16915">
                  <c:v>1.6915</c:v>
                </c:pt>
                <c:pt idx="16916">
                  <c:v>1.6916</c:v>
                </c:pt>
                <c:pt idx="16917">
                  <c:v>1.6917</c:v>
                </c:pt>
                <c:pt idx="16918">
                  <c:v>1.6918</c:v>
                </c:pt>
                <c:pt idx="16919">
                  <c:v>1.6919</c:v>
                </c:pt>
                <c:pt idx="16920">
                  <c:v>1.6919999999999999</c:v>
                </c:pt>
                <c:pt idx="16921">
                  <c:v>1.6921000000000002</c:v>
                </c:pt>
                <c:pt idx="16922">
                  <c:v>1.6921999999999999</c:v>
                </c:pt>
                <c:pt idx="16923">
                  <c:v>1.6922999999999999</c:v>
                </c:pt>
                <c:pt idx="16924">
                  <c:v>1.6924000000000001</c:v>
                </c:pt>
                <c:pt idx="16925">
                  <c:v>1.6924999999999999</c:v>
                </c:pt>
                <c:pt idx="16926">
                  <c:v>1.6925999999999999</c:v>
                </c:pt>
                <c:pt idx="16927">
                  <c:v>1.6927000000000001</c:v>
                </c:pt>
                <c:pt idx="16928">
                  <c:v>1.6928000000000001</c:v>
                </c:pt>
                <c:pt idx="16929">
                  <c:v>1.6928999999999998</c:v>
                </c:pt>
                <c:pt idx="16930">
                  <c:v>1.6930000000000001</c:v>
                </c:pt>
                <c:pt idx="16931">
                  <c:v>1.6931</c:v>
                </c:pt>
                <c:pt idx="16932">
                  <c:v>1.6932</c:v>
                </c:pt>
                <c:pt idx="16933">
                  <c:v>1.6933</c:v>
                </c:pt>
                <c:pt idx="16934">
                  <c:v>1.6934</c:v>
                </c:pt>
                <c:pt idx="16935">
                  <c:v>1.6935</c:v>
                </c:pt>
                <c:pt idx="16936">
                  <c:v>1.6936000000000002</c:v>
                </c:pt>
                <c:pt idx="16937">
                  <c:v>1.6937</c:v>
                </c:pt>
                <c:pt idx="16938">
                  <c:v>1.6938</c:v>
                </c:pt>
                <c:pt idx="16939">
                  <c:v>1.6939</c:v>
                </c:pt>
                <c:pt idx="16940">
                  <c:v>1.694</c:v>
                </c:pt>
                <c:pt idx="16941">
                  <c:v>1.6940999999999999</c:v>
                </c:pt>
                <c:pt idx="16942">
                  <c:v>1.6941999999999999</c:v>
                </c:pt>
                <c:pt idx="16943">
                  <c:v>1.6943000000000001</c:v>
                </c:pt>
                <c:pt idx="16944">
                  <c:v>1.6943999999999999</c:v>
                </c:pt>
                <c:pt idx="16945">
                  <c:v>1.6944999999999999</c:v>
                </c:pt>
                <c:pt idx="16946">
                  <c:v>1.6946000000000001</c:v>
                </c:pt>
                <c:pt idx="16947">
                  <c:v>1.6947000000000001</c:v>
                </c:pt>
                <c:pt idx="16948">
                  <c:v>1.6947999999999999</c:v>
                </c:pt>
                <c:pt idx="16949">
                  <c:v>1.6949000000000001</c:v>
                </c:pt>
                <c:pt idx="16950">
                  <c:v>1.6950000000000001</c:v>
                </c:pt>
                <c:pt idx="16951">
                  <c:v>1.6950999999999998</c:v>
                </c:pt>
                <c:pt idx="16952">
                  <c:v>1.6952</c:v>
                </c:pt>
                <c:pt idx="16953">
                  <c:v>1.6953</c:v>
                </c:pt>
                <c:pt idx="16954">
                  <c:v>1.6954</c:v>
                </c:pt>
                <c:pt idx="16955">
                  <c:v>1.6955</c:v>
                </c:pt>
                <c:pt idx="16956">
                  <c:v>1.6956</c:v>
                </c:pt>
                <c:pt idx="16957">
                  <c:v>1.6957</c:v>
                </c:pt>
                <c:pt idx="16958">
                  <c:v>1.6958000000000002</c:v>
                </c:pt>
                <c:pt idx="16959">
                  <c:v>1.6959</c:v>
                </c:pt>
                <c:pt idx="16960">
                  <c:v>1.696</c:v>
                </c:pt>
                <c:pt idx="16961">
                  <c:v>1.6961000000000002</c:v>
                </c:pt>
                <c:pt idx="16962">
                  <c:v>1.6962000000000002</c:v>
                </c:pt>
                <c:pt idx="16963">
                  <c:v>1.6962999999999999</c:v>
                </c:pt>
                <c:pt idx="16964">
                  <c:v>1.6963999999999999</c:v>
                </c:pt>
                <c:pt idx="16965">
                  <c:v>1.6965000000000001</c:v>
                </c:pt>
                <c:pt idx="16966">
                  <c:v>1.6965999999999999</c:v>
                </c:pt>
                <c:pt idx="16967">
                  <c:v>1.6966999999999999</c:v>
                </c:pt>
                <c:pt idx="16968">
                  <c:v>1.6968000000000001</c:v>
                </c:pt>
                <c:pt idx="16969">
                  <c:v>1.6969000000000001</c:v>
                </c:pt>
                <c:pt idx="16970">
                  <c:v>1.6969999999999998</c:v>
                </c:pt>
                <c:pt idx="16971">
                  <c:v>1.6971000000000001</c:v>
                </c:pt>
                <c:pt idx="16972">
                  <c:v>1.6972</c:v>
                </c:pt>
                <c:pt idx="16973">
                  <c:v>1.6972999999999998</c:v>
                </c:pt>
                <c:pt idx="16974">
                  <c:v>1.6974</c:v>
                </c:pt>
                <c:pt idx="16975">
                  <c:v>1.6975</c:v>
                </c:pt>
                <c:pt idx="16976">
                  <c:v>1.6976</c:v>
                </c:pt>
                <c:pt idx="16977">
                  <c:v>1.6977000000000002</c:v>
                </c:pt>
                <c:pt idx="16978">
                  <c:v>1.6978</c:v>
                </c:pt>
                <c:pt idx="16979">
                  <c:v>1.6979</c:v>
                </c:pt>
                <c:pt idx="16980">
                  <c:v>1.6980000000000002</c:v>
                </c:pt>
                <c:pt idx="16981">
                  <c:v>1.6980999999999999</c:v>
                </c:pt>
                <c:pt idx="16982">
                  <c:v>1.6981999999999999</c:v>
                </c:pt>
                <c:pt idx="16983">
                  <c:v>1.6983000000000001</c:v>
                </c:pt>
                <c:pt idx="16984">
                  <c:v>1.6984000000000001</c:v>
                </c:pt>
                <c:pt idx="16985">
                  <c:v>1.6984999999999999</c:v>
                </c:pt>
                <c:pt idx="16986">
                  <c:v>1.6986000000000001</c:v>
                </c:pt>
                <c:pt idx="16987">
                  <c:v>1.6987000000000001</c:v>
                </c:pt>
                <c:pt idx="16988">
                  <c:v>1.6987999999999999</c:v>
                </c:pt>
                <c:pt idx="16989">
                  <c:v>1.6988999999999999</c:v>
                </c:pt>
                <c:pt idx="16990">
                  <c:v>1.6990000000000001</c:v>
                </c:pt>
                <c:pt idx="16991">
                  <c:v>1.6991000000000001</c:v>
                </c:pt>
                <c:pt idx="16992">
                  <c:v>1.6991999999999998</c:v>
                </c:pt>
                <c:pt idx="16993">
                  <c:v>1.6993</c:v>
                </c:pt>
                <c:pt idx="16994">
                  <c:v>1.6994</c:v>
                </c:pt>
                <c:pt idx="16995">
                  <c:v>1.6994999999999998</c:v>
                </c:pt>
                <c:pt idx="16996">
                  <c:v>1.6996</c:v>
                </c:pt>
                <c:pt idx="16997">
                  <c:v>1.6997</c:v>
                </c:pt>
                <c:pt idx="16998">
                  <c:v>1.6998</c:v>
                </c:pt>
                <c:pt idx="16999">
                  <c:v>1.6999000000000002</c:v>
                </c:pt>
                <c:pt idx="17000">
                  <c:v>1.7</c:v>
                </c:pt>
                <c:pt idx="17001">
                  <c:v>1.7000999999999999</c:v>
                </c:pt>
                <c:pt idx="17002">
                  <c:v>1.7002000000000002</c:v>
                </c:pt>
                <c:pt idx="17003">
                  <c:v>1.7002999999999999</c:v>
                </c:pt>
                <c:pt idx="17004">
                  <c:v>1.7003999999999999</c:v>
                </c:pt>
                <c:pt idx="17005">
                  <c:v>1.7005000000000001</c:v>
                </c:pt>
                <c:pt idx="17006">
                  <c:v>1.7006000000000001</c:v>
                </c:pt>
                <c:pt idx="17007">
                  <c:v>1.7006999999999999</c:v>
                </c:pt>
                <c:pt idx="17008">
                  <c:v>1.7008000000000001</c:v>
                </c:pt>
                <c:pt idx="17009">
                  <c:v>1.7009000000000001</c:v>
                </c:pt>
                <c:pt idx="17010">
                  <c:v>1.7009999999999998</c:v>
                </c:pt>
                <c:pt idx="17011">
                  <c:v>1.7011000000000001</c:v>
                </c:pt>
                <c:pt idx="17012">
                  <c:v>1.7012</c:v>
                </c:pt>
                <c:pt idx="17013">
                  <c:v>1.7013</c:v>
                </c:pt>
                <c:pt idx="17014">
                  <c:v>1.7013999999999998</c:v>
                </c:pt>
                <c:pt idx="17015">
                  <c:v>1.7015</c:v>
                </c:pt>
                <c:pt idx="17016">
                  <c:v>1.7016</c:v>
                </c:pt>
                <c:pt idx="17017">
                  <c:v>1.7016999999999998</c:v>
                </c:pt>
                <c:pt idx="17018">
                  <c:v>1.7018</c:v>
                </c:pt>
                <c:pt idx="17019">
                  <c:v>1.7019</c:v>
                </c:pt>
                <c:pt idx="17020">
                  <c:v>1.702</c:v>
                </c:pt>
                <c:pt idx="17021">
                  <c:v>1.7021000000000002</c:v>
                </c:pt>
                <c:pt idx="17022">
                  <c:v>1.7021999999999999</c:v>
                </c:pt>
                <c:pt idx="17023">
                  <c:v>1.7022999999999999</c:v>
                </c:pt>
                <c:pt idx="17024">
                  <c:v>1.7024000000000001</c:v>
                </c:pt>
                <c:pt idx="17025">
                  <c:v>1.7024999999999999</c:v>
                </c:pt>
                <c:pt idx="17026">
                  <c:v>1.7025999999999999</c:v>
                </c:pt>
                <c:pt idx="17027">
                  <c:v>1.7027000000000001</c:v>
                </c:pt>
                <c:pt idx="17028">
                  <c:v>1.7028000000000001</c:v>
                </c:pt>
                <c:pt idx="17029">
                  <c:v>1.7028999999999999</c:v>
                </c:pt>
                <c:pt idx="17030">
                  <c:v>1.7030000000000001</c:v>
                </c:pt>
                <c:pt idx="17031">
                  <c:v>1.7031000000000001</c:v>
                </c:pt>
                <c:pt idx="17032">
                  <c:v>1.7031999999999998</c:v>
                </c:pt>
                <c:pt idx="17033">
                  <c:v>1.7033</c:v>
                </c:pt>
                <c:pt idx="17034">
                  <c:v>1.7034</c:v>
                </c:pt>
                <c:pt idx="17035">
                  <c:v>1.7035</c:v>
                </c:pt>
                <c:pt idx="17036">
                  <c:v>1.7036000000000002</c:v>
                </c:pt>
                <c:pt idx="17037">
                  <c:v>1.7037</c:v>
                </c:pt>
                <c:pt idx="17038">
                  <c:v>1.7038</c:v>
                </c:pt>
                <c:pt idx="17039">
                  <c:v>1.7039</c:v>
                </c:pt>
                <c:pt idx="17040">
                  <c:v>1.704</c:v>
                </c:pt>
                <c:pt idx="17041">
                  <c:v>1.7040999999999999</c:v>
                </c:pt>
                <c:pt idx="17042">
                  <c:v>1.7041999999999999</c:v>
                </c:pt>
                <c:pt idx="17043">
                  <c:v>1.7043000000000001</c:v>
                </c:pt>
                <c:pt idx="17044">
                  <c:v>1.7043999999999999</c:v>
                </c:pt>
                <c:pt idx="17045">
                  <c:v>1.7044999999999999</c:v>
                </c:pt>
                <c:pt idx="17046">
                  <c:v>1.7046000000000001</c:v>
                </c:pt>
                <c:pt idx="17047">
                  <c:v>1.7046999999999999</c:v>
                </c:pt>
                <c:pt idx="17048">
                  <c:v>1.7047999999999999</c:v>
                </c:pt>
                <c:pt idx="17049">
                  <c:v>1.7049000000000001</c:v>
                </c:pt>
                <c:pt idx="17050">
                  <c:v>1.7050000000000001</c:v>
                </c:pt>
                <c:pt idx="17051">
                  <c:v>1.7050999999999998</c:v>
                </c:pt>
                <c:pt idx="17052">
                  <c:v>1.7052</c:v>
                </c:pt>
                <c:pt idx="17053">
                  <c:v>1.7053</c:v>
                </c:pt>
                <c:pt idx="17054">
                  <c:v>1.7054</c:v>
                </c:pt>
                <c:pt idx="17055">
                  <c:v>1.7055</c:v>
                </c:pt>
                <c:pt idx="17056">
                  <c:v>1.7056</c:v>
                </c:pt>
                <c:pt idx="17057">
                  <c:v>1.7057</c:v>
                </c:pt>
                <c:pt idx="17058">
                  <c:v>1.7058000000000002</c:v>
                </c:pt>
                <c:pt idx="17059">
                  <c:v>1.7059</c:v>
                </c:pt>
                <c:pt idx="17060">
                  <c:v>1.706</c:v>
                </c:pt>
                <c:pt idx="17061">
                  <c:v>1.7061000000000002</c:v>
                </c:pt>
                <c:pt idx="17062">
                  <c:v>1.7061999999999999</c:v>
                </c:pt>
                <c:pt idx="17063">
                  <c:v>1.7062999999999999</c:v>
                </c:pt>
                <c:pt idx="17064">
                  <c:v>1.7063999999999999</c:v>
                </c:pt>
                <c:pt idx="17065">
                  <c:v>1.7065000000000001</c:v>
                </c:pt>
                <c:pt idx="17066">
                  <c:v>1.7065999999999999</c:v>
                </c:pt>
                <c:pt idx="17067">
                  <c:v>1.7066999999999999</c:v>
                </c:pt>
                <c:pt idx="17068">
                  <c:v>1.7068000000000001</c:v>
                </c:pt>
                <c:pt idx="17069">
                  <c:v>1.7069000000000001</c:v>
                </c:pt>
                <c:pt idx="17070">
                  <c:v>1.7069999999999999</c:v>
                </c:pt>
                <c:pt idx="17071">
                  <c:v>1.7071000000000001</c:v>
                </c:pt>
                <c:pt idx="17072">
                  <c:v>1.7072000000000001</c:v>
                </c:pt>
                <c:pt idx="17073">
                  <c:v>1.7072999999999998</c:v>
                </c:pt>
                <c:pt idx="17074">
                  <c:v>1.7074</c:v>
                </c:pt>
                <c:pt idx="17075">
                  <c:v>1.7075</c:v>
                </c:pt>
                <c:pt idx="17076">
                  <c:v>1.7076</c:v>
                </c:pt>
                <c:pt idx="17077">
                  <c:v>1.7077</c:v>
                </c:pt>
                <c:pt idx="17078">
                  <c:v>1.7078</c:v>
                </c:pt>
                <c:pt idx="17079">
                  <c:v>1.7079</c:v>
                </c:pt>
                <c:pt idx="17080">
                  <c:v>1.7080000000000002</c:v>
                </c:pt>
                <c:pt idx="17081">
                  <c:v>1.7081</c:v>
                </c:pt>
                <c:pt idx="17082">
                  <c:v>1.7081999999999999</c:v>
                </c:pt>
                <c:pt idx="17083">
                  <c:v>1.7083000000000002</c:v>
                </c:pt>
                <c:pt idx="17084">
                  <c:v>1.7084000000000001</c:v>
                </c:pt>
                <c:pt idx="17085">
                  <c:v>1.7084999999999999</c:v>
                </c:pt>
                <c:pt idx="17086">
                  <c:v>1.7086000000000001</c:v>
                </c:pt>
                <c:pt idx="17087">
                  <c:v>1.7087000000000001</c:v>
                </c:pt>
                <c:pt idx="17088">
                  <c:v>1.7087999999999999</c:v>
                </c:pt>
                <c:pt idx="17089">
                  <c:v>1.7088999999999999</c:v>
                </c:pt>
                <c:pt idx="17090">
                  <c:v>1.7090000000000001</c:v>
                </c:pt>
                <c:pt idx="17091">
                  <c:v>1.7091000000000001</c:v>
                </c:pt>
                <c:pt idx="17092">
                  <c:v>1.7091999999999998</c:v>
                </c:pt>
                <c:pt idx="17093">
                  <c:v>1.7093</c:v>
                </c:pt>
                <c:pt idx="17094">
                  <c:v>1.7094</c:v>
                </c:pt>
                <c:pt idx="17095">
                  <c:v>1.7094999999999998</c:v>
                </c:pt>
                <c:pt idx="17096">
                  <c:v>1.7096</c:v>
                </c:pt>
                <c:pt idx="17097">
                  <c:v>1.7097</c:v>
                </c:pt>
                <c:pt idx="17098">
                  <c:v>1.7098</c:v>
                </c:pt>
                <c:pt idx="17099">
                  <c:v>1.7099000000000002</c:v>
                </c:pt>
                <c:pt idx="17100">
                  <c:v>1.71</c:v>
                </c:pt>
                <c:pt idx="17101">
                  <c:v>1.7101</c:v>
                </c:pt>
                <c:pt idx="17102">
                  <c:v>1.7102000000000002</c:v>
                </c:pt>
                <c:pt idx="17103">
                  <c:v>1.7102999999999999</c:v>
                </c:pt>
                <c:pt idx="17104">
                  <c:v>1.7103999999999999</c:v>
                </c:pt>
                <c:pt idx="17105">
                  <c:v>1.7105000000000001</c:v>
                </c:pt>
                <c:pt idx="17106">
                  <c:v>1.7106000000000001</c:v>
                </c:pt>
                <c:pt idx="17107">
                  <c:v>1.7106999999999999</c:v>
                </c:pt>
                <c:pt idx="17108">
                  <c:v>1.7108000000000001</c:v>
                </c:pt>
                <c:pt idx="17109">
                  <c:v>1.7109000000000001</c:v>
                </c:pt>
                <c:pt idx="17110">
                  <c:v>1.7109999999999999</c:v>
                </c:pt>
                <c:pt idx="17111">
                  <c:v>1.7111000000000001</c:v>
                </c:pt>
                <c:pt idx="17112">
                  <c:v>1.7112000000000001</c:v>
                </c:pt>
                <c:pt idx="17113">
                  <c:v>1.7113</c:v>
                </c:pt>
                <c:pt idx="17114">
                  <c:v>1.7113999999999998</c:v>
                </c:pt>
                <c:pt idx="17115">
                  <c:v>1.7115</c:v>
                </c:pt>
                <c:pt idx="17116">
                  <c:v>1.7116</c:v>
                </c:pt>
                <c:pt idx="17117">
                  <c:v>1.7116999999999998</c:v>
                </c:pt>
                <c:pt idx="17118">
                  <c:v>1.7118</c:v>
                </c:pt>
                <c:pt idx="17119">
                  <c:v>1.7119</c:v>
                </c:pt>
                <c:pt idx="17120">
                  <c:v>1.712</c:v>
                </c:pt>
                <c:pt idx="17121">
                  <c:v>1.7121000000000002</c:v>
                </c:pt>
                <c:pt idx="17122">
                  <c:v>1.7121999999999999</c:v>
                </c:pt>
                <c:pt idx="17123">
                  <c:v>1.7122999999999999</c:v>
                </c:pt>
                <c:pt idx="17124">
                  <c:v>1.7124000000000001</c:v>
                </c:pt>
                <c:pt idx="17125">
                  <c:v>1.7124999999999999</c:v>
                </c:pt>
                <c:pt idx="17126">
                  <c:v>1.7125999999999999</c:v>
                </c:pt>
                <c:pt idx="17127">
                  <c:v>1.7127000000000001</c:v>
                </c:pt>
                <c:pt idx="17128">
                  <c:v>1.7128000000000001</c:v>
                </c:pt>
                <c:pt idx="17129">
                  <c:v>1.7128999999999999</c:v>
                </c:pt>
                <c:pt idx="17130">
                  <c:v>1.7130000000000001</c:v>
                </c:pt>
                <c:pt idx="17131">
                  <c:v>1.7131000000000001</c:v>
                </c:pt>
                <c:pt idx="17132">
                  <c:v>1.7131999999999998</c:v>
                </c:pt>
                <c:pt idx="17133">
                  <c:v>1.7133</c:v>
                </c:pt>
                <c:pt idx="17134">
                  <c:v>1.7134</c:v>
                </c:pt>
                <c:pt idx="17135">
                  <c:v>1.7135</c:v>
                </c:pt>
                <c:pt idx="17136">
                  <c:v>1.7136000000000002</c:v>
                </c:pt>
                <c:pt idx="17137">
                  <c:v>1.7137</c:v>
                </c:pt>
                <c:pt idx="17138">
                  <c:v>1.7138</c:v>
                </c:pt>
                <c:pt idx="17139">
                  <c:v>1.7138999999999998</c:v>
                </c:pt>
                <c:pt idx="17140">
                  <c:v>1.714</c:v>
                </c:pt>
                <c:pt idx="17141">
                  <c:v>1.7141</c:v>
                </c:pt>
                <c:pt idx="17142">
                  <c:v>1.7141999999999999</c:v>
                </c:pt>
                <c:pt idx="17143">
                  <c:v>1.7143000000000002</c:v>
                </c:pt>
                <c:pt idx="17144">
                  <c:v>1.7143999999999999</c:v>
                </c:pt>
                <c:pt idx="17145">
                  <c:v>1.7144999999999999</c:v>
                </c:pt>
                <c:pt idx="17146">
                  <c:v>1.7146000000000001</c:v>
                </c:pt>
                <c:pt idx="17147">
                  <c:v>1.7146999999999999</c:v>
                </c:pt>
                <c:pt idx="17148">
                  <c:v>1.7147999999999999</c:v>
                </c:pt>
                <c:pt idx="17149">
                  <c:v>1.7149000000000001</c:v>
                </c:pt>
                <c:pt idx="17150">
                  <c:v>1.7150000000000001</c:v>
                </c:pt>
                <c:pt idx="17151">
                  <c:v>1.7150999999999998</c:v>
                </c:pt>
                <c:pt idx="17152">
                  <c:v>1.7152000000000001</c:v>
                </c:pt>
                <c:pt idx="17153">
                  <c:v>1.7153</c:v>
                </c:pt>
                <c:pt idx="17154">
                  <c:v>1.7153999999999998</c:v>
                </c:pt>
                <c:pt idx="17155">
                  <c:v>1.7155</c:v>
                </c:pt>
                <c:pt idx="17156">
                  <c:v>1.7156</c:v>
                </c:pt>
                <c:pt idx="17157">
                  <c:v>1.7157</c:v>
                </c:pt>
                <c:pt idx="17158">
                  <c:v>1.7158000000000002</c:v>
                </c:pt>
                <c:pt idx="17159">
                  <c:v>1.7159</c:v>
                </c:pt>
                <c:pt idx="17160">
                  <c:v>1.716</c:v>
                </c:pt>
                <c:pt idx="17161">
                  <c:v>1.7161000000000002</c:v>
                </c:pt>
                <c:pt idx="17162">
                  <c:v>1.7161999999999999</c:v>
                </c:pt>
                <c:pt idx="17163">
                  <c:v>1.7162999999999999</c:v>
                </c:pt>
                <c:pt idx="17164">
                  <c:v>1.7163999999999999</c:v>
                </c:pt>
                <c:pt idx="17165">
                  <c:v>1.7165000000000001</c:v>
                </c:pt>
                <c:pt idx="17166">
                  <c:v>1.7165999999999999</c:v>
                </c:pt>
                <c:pt idx="17167">
                  <c:v>1.7166999999999999</c:v>
                </c:pt>
                <c:pt idx="17168">
                  <c:v>1.7168000000000001</c:v>
                </c:pt>
                <c:pt idx="17169">
                  <c:v>1.7168999999999999</c:v>
                </c:pt>
                <c:pt idx="17170">
                  <c:v>1.7169999999999999</c:v>
                </c:pt>
                <c:pt idx="17171">
                  <c:v>1.7171000000000001</c:v>
                </c:pt>
                <c:pt idx="17172">
                  <c:v>1.7172000000000001</c:v>
                </c:pt>
                <c:pt idx="17173">
                  <c:v>1.7172999999999998</c:v>
                </c:pt>
                <c:pt idx="17174">
                  <c:v>1.7174</c:v>
                </c:pt>
                <c:pt idx="17175">
                  <c:v>1.7175</c:v>
                </c:pt>
                <c:pt idx="17176">
                  <c:v>1.7176</c:v>
                </c:pt>
                <c:pt idx="17177">
                  <c:v>1.7177</c:v>
                </c:pt>
                <c:pt idx="17178">
                  <c:v>1.7178</c:v>
                </c:pt>
                <c:pt idx="17179">
                  <c:v>1.7179</c:v>
                </c:pt>
                <c:pt idx="17180">
                  <c:v>1.7180000000000002</c:v>
                </c:pt>
                <c:pt idx="17181">
                  <c:v>1.7181</c:v>
                </c:pt>
                <c:pt idx="17182">
                  <c:v>1.7181999999999999</c:v>
                </c:pt>
                <c:pt idx="17183">
                  <c:v>1.7183000000000002</c:v>
                </c:pt>
                <c:pt idx="17184">
                  <c:v>1.7183999999999999</c:v>
                </c:pt>
                <c:pt idx="17185">
                  <c:v>1.7184999999999999</c:v>
                </c:pt>
                <c:pt idx="17186">
                  <c:v>1.7186000000000001</c:v>
                </c:pt>
                <c:pt idx="17187">
                  <c:v>1.7187000000000001</c:v>
                </c:pt>
                <c:pt idx="17188">
                  <c:v>1.7187999999999999</c:v>
                </c:pt>
                <c:pt idx="17189">
                  <c:v>1.7188999999999999</c:v>
                </c:pt>
                <c:pt idx="17190">
                  <c:v>1.7190000000000001</c:v>
                </c:pt>
                <c:pt idx="17191">
                  <c:v>1.7191000000000001</c:v>
                </c:pt>
                <c:pt idx="17192">
                  <c:v>1.7191999999999998</c:v>
                </c:pt>
                <c:pt idx="17193">
                  <c:v>1.7193000000000001</c:v>
                </c:pt>
                <c:pt idx="17194">
                  <c:v>1.7194</c:v>
                </c:pt>
                <c:pt idx="17195">
                  <c:v>1.7194999999999998</c:v>
                </c:pt>
                <c:pt idx="17196">
                  <c:v>1.7196</c:v>
                </c:pt>
                <c:pt idx="17197">
                  <c:v>1.7197</c:v>
                </c:pt>
                <c:pt idx="17198">
                  <c:v>1.7198</c:v>
                </c:pt>
                <c:pt idx="17199">
                  <c:v>1.7199</c:v>
                </c:pt>
                <c:pt idx="17200">
                  <c:v>1.72</c:v>
                </c:pt>
                <c:pt idx="17201">
                  <c:v>1.7201</c:v>
                </c:pt>
                <c:pt idx="17202">
                  <c:v>1.7202000000000002</c:v>
                </c:pt>
                <c:pt idx="17203">
                  <c:v>1.7202999999999999</c:v>
                </c:pt>
                <c:pt idx="17204">
                  <c:v>1.7203999999999999</c:v>
                </c:pt>
                <c:pt idx="17205">
                  <c:v>1.7205000000000001</c:v>
                </c:pt>
                <c:pt idx="17206">
                  <c:v>1.7206000000000001</c:v>
                </c:pt>
                <c:pt idx="17207">
                  <c:v>1.7206999999999999</c:v>
                </c:pt>
                <c:pt idx="17208">
                  <c:v>1.7208000000000001</c:v>
                </c:pt>
                <c:pt idx="17209">
                  <c:v>1.7209000000000001</c:v>
                </c:pt>
                <c:pt idx="17210">
                  <c:v>1.7209999999999999</c:v>
                </c:pt>
                <c:pt idx="17211">
                  <c:v>1.7211000000000001</c:v>
                </c:pt>
                <c:pt idx="17212">
                  <c:v>1.7212000000000001</c:v>
                </c:pt>
                <c:pt idx="17213">
                  <c:v>1.7213000000000001</c:v>
                </c:pt>
                <c:pt idx="17214">
                  <c:v>1.7213999999999998</c:v>
                </c:pt>
                <c:pt idx="17215">
                  <c:v>1.7215</c:v>
                </c:pt>
                <c:pt idx="17216">
                  <c:v>1.7216</c:v>
                </c:pt>
                <c:pt idx="17217">
                  <c:v>1.7216999999999998</c:v>
                </c:pt>
                <c:pt idx="17218">
                  <c:v>1.7218</c:v>
                </c:pt>
                <c:pt idx="17219">
                  <c:v>1.7219</c:v>
                </c:pt>
                <c:pt idx="17220">
                  <c:v>1.722</c:v>
                </c:pt>
                <c:pt idx="17221">
                  <c:v>1.7221000000000002</c:v>
                </c:pt>
                <c:pt idx="17222">
                  <c:v>1.7222</c:v>
                </c:pt>
                <c:pt idx="17223">
                  <c:v>1.7222999999999999</c:v>
                </c:pt>
                <c:pt idx="17224">
                  <c:v>1.7224000000000002</c:v>
                </c:pt>
                <c:pt idx="17225">
                  <c:v>1.7224999999999999</c:v>
                </c:pt>
                <c:pt idx="17226">
                  <c:v>1.7225999999999999</c:v>
                </c:pt>
                <c:pt idx="17227">
                  <c:v>1.7227000000000001</c:v>
                </c:pt>
                <c:pt idx="17228">
                  <c:v>1.7228000000000001</c:v>
                </c:pt>
                <c:pt idx="17229">
                  <c:v>1.7228999999999999</c:v>
                </c:pt>
                <c:pt idx="17230">
                  <c:v>1.7230000000000001</c:v>
                </c:pt>
                <c:pt idx="17231">
                  <c:v>1.7231000000000001</c:v>
                </c:pt>
                <c:pt idx="17232">
                  <c:v>1.7231999999999998</c:v>
                </c:pt>
                <c:pt idx="17233">
                  <c:v>1.7233000000000001</c:v>
                </c:pt>
                <c:pt idx="17234">
                  <c:v>1.7234</c:v>
                </c:pt>
                <c:pt idx="17235">
                  <c:v>1.7235</c:v>
                </c:pt>
                <c:pt idx="17236">
                  <c:v>1.7236000000000002</c:v>
                </c:pt>
                <c:pt idx="17237">
                  <c:v>1.7237</c:v>
                </c:pt>
                <c:pt idx="17238">
                  <c:v>1.7238</c:v>
                </c:pt>
                <c:pt idx="17239">
                  <c:v>1.7238999999999998</c:v>
                </c:pt>
                <c:pt idx="17240">
                  <c:v>1.724</c:v>
                </c:pt>
                <c:pt idx="17241">
                  <c:v>1.7241</c:v>
                </c:pt>
                <c:pt idx="17242">
                  <c:v>1.7242</c:v>
                </c:pt>
                <c:pt idx="17243">
                  <c:v>1.7243000000000002</c:v>
                </c:pt>
                <c:pt idx="17244">
                  <c:v>1.7243999999999999</c:v>
                </c:pt>
                <c:pt idx="17245">
                  <c:v>1.7244999999999999</c:v>
                </c:pt>
                <c:pt idx="17246">
                  <c:v>1.7246000000000001</c:v>
                </c:pt>
                <c:pt idx="17247">
                  <c:v>1.7246999999999999</c:v>
                </c:pt>
                <c:pt idx="17248">
                  <c:v>1.7247999999999999</c:v>
                </c:pt>
                <c:pt idx="17249">
                  <c:v>1.7249000000000001</c:v>
                </c:pt>
                <c:pt idx="17250">
                  <c:v>1.7250000000000001</c:v>
                </c:pt>
                <c:pt idx="17251">
                  <c:v>1.7250999999999999</c:v>
                </c:pt>
                <c:pt idx="17252">
                  <c:v>1.7252000000000001</c:v>
                </c:pt>
                <c:pt idx="17253">
                  <c:v>1.7253000000000001</c:v>
                </c:pt>
                <c:pt idx="17254">
                  <c:v>1.7253999999999998</c:v>
                </c:pt>
                <c:pt idx="17255">
                  <c:v>1.7255</c:v>
                </c:pt>
                <c:pt idx="17256">
                  <c:v>1.7256</c:v>
                </c:pt>
                <c:pt idx="17257">
                  <c:v>1.7257</c:v>
                </c:pt>
                <c:pt idx="17258">
                  <c:v>1.7258000000000002</c:v>
                </c:pt>
                <c:pt idx="17259">
                  <c:v>1.7259</c:v>
                </c:pt>
                <c:pt idx="17260">
                  <c:v>1.726</c:v>
                </c:pt>
                <c:pt idx="17261">
                  <c:v>1.7261000000000002</c:v>
                </c:pt>
                <c:pt idx="17262">
                  <c:v>1.7262</c:v>
                </c:pt>
                <c:pt idx="17263">
                  <c:v>1.7262999999999999</c:v>
                </c:pt>
                <c:pt idx="17264">
                  <c:v>1.7263999999999999</c:v>
                </c:pt>
                <c:pt idx="17265">
                  <c:v>1.7265000000000001</c:v>
                </c:pt>
                <c:pt idx="17266">
                  <c:v>1.7265999999999999</c:v>
                </c:pt>
                <c:pt idx="17267">
                  <c:v>1.7266999999999999</c:v>
                </c:pt>
                <c:pt idx="17268">
                  <c:v>1.7268000000000001</c:v>
                </c:pt>
                <c:pt idx="17269">
                  <c:v>1.7268999999999999</c:v>
                </c:pt>
                <c:pt idx="17270">
                  <c:v>1.7269999999999999</c:v>
                </c:pt>
                <c:pt idx="17271">
                  <c:v>1.7271000000000001</c:v>
                </c:pt>
                <c:pt idx="17272">
                  <c:v>1.7272000000000001</c:v>
                </c:pt>
                <c:pt idx="17273">
                  <c:v>1.7272999999999998</c:v>
                </c:pt>
                <c:pt idx="17274">
                  <c:v>1.7274</c:v>
                </c:pt>
                <c:pt idx="17275">
                  <c:v>1.7275</c:v>
                </c:pt>
                <c:pt idx="17276">
                  <c:v>1.7275999999999998</c:v>
                </c:pt>
                <c:pt idx="17277">
                  <c:v>1.7277</c:v>
                </c:pt>
                <c:pt idx="17278">
                  <c:v>1.7278</c:v>
                </c:pt>
                <c:pt idx="17279">
                  <c:v>1.7279</c:v>
                </c:pt>
                <c:pt idx="17280">
                  <c:v>1.7280000000000002</c:v>
                </c:pt>
                <c:pt idx="17281">
                  <c:v>1.7281</c:v>
                </c:pt>
                <c:pt idx="17282">
                  <c:v>1.7282</c:v>
                </c:pt>
                <c:pt idx="17283">
                  <c:v>1.7283000000000002</c:v>
                </c:pt>
                <c:pt idx="17284">
                  <c:v>1.7283999999999999</c:v>
                </c:pt>
                <c:pt idx="17285">
                  <c:v>1.7284999999999999</c:v>
                </c:pt>
                <c:pt idx="17286">
                  <c:v>1.7286000000000001</c:v>
                </c:pt>
                <c:pt idx="17287">
                  <c:v>1.7287000000000001</c:v>
                </c:pt>
                <c:pt idx="17288">
                  <c:v>1.7287999999999999</c:v>
                </c:pt>
                <c:pt idx="17289">
                  <c:v>1.7288999999999999</c:v>
                </c:pt>
                <c:pt idx="17290">
                  <c:v>1.7290000000000001</c:v>
                </c:pt>
                <c:pt idx="17291">
                  <c:v>1.7290999999999999</c:v>
                </c:pt>
                <c:pt idx="17292">
                  <c:v>1.7291999999999998</c:v>
                </c:pt>
                <c:pt idx="17293">
                  <c:v>1.7293000000000001</c:v>
                </c:pt>
                <c:pt idx="17294">
                  <c:v>1.7294</c:v>
                </c:pt>
                <c:pt idx="17295">
                  <c:v>1.7294999999999998</c:v>
                </c:pt>
                <c:pt idx="17296">
                  <c:v>1.7296</c:v>
                </c:pt>
                <c:pt idx="17297">
                  <c:v>1.7297</c:v>
                </c:pt>
                <c:pt idx="17298">
                  <c:v>1.7298</c:v>
                </c:pt>
                <c:pt idx="17299">
                  <c:v>1.7299</c:v>
                </c:pt>
                <c:pt idx="17300">
                  <c:v>1.73</c:v>
                </c:pt>
                <c:pt idx="17301">
                  <c:v>1.7301</c:v>
                </c:pt>
                <c:pt idx="17302">
                  <c:v>1.7302000000000002</c:v>
                </c:pt>
                <c:pt idx="17303">
                  <c:v>1.7302999999999999</c:v>
                </c:pt>
                <c:pt idx="17304">
                  <c:v>1.7303999999999999</c:v>
                </c:pt>
                <c:pt idx="17305">
                  <c:v>1.7305000000000001</c:v>
                </c:pt>
                <c:pt idx="17306">
                  <c:v>1.7305999999999999</c:v>
                </c:pt>
                <c:pt idx="17307">
                  <c:v>1.7306999999999999</c:v>
                </c:pt>
                <c:pt idx="17308">
                  <c:v>1.7308000000000001</c:v>
                </c:pt>
                <c:pt idx="17309">
                  <c:v>1.7309000000000001</c:v>
                </c:pt>
                <c:pt idx="17310">
                  <c:v>1.7309999999999999</c:v>
                </c:pt>
                <c:pt idx="17311">
                  <c:v>1.7311000000000001</c:v>
                </c:pt>
                <c:pt idx="17312">
                  <c:v>1.7312000000000001</c:v>
                </c:pt>
                <c:pt idx="17313">
                  <c:v>1.7313000000000001</c:v>
                </c:pt>
                <c:pt idx="17314">
                  <c:v>1.7313999999999998</c:v>
                </c:pt>
                <c:pt idx="17315">
                  <c:v>1.7315</c:v>
                </c:pt>
                <c:pt idx="17316">
                  <c:v>1.7316</c:v>
                </c:pt>
                <c:pt idx="17317">
                  <c:v>1.7316999999999998</c:v>
                </c:pt>
                <c:pt idx="17318">
                  <c:v>1.7318</c:v>
                </c:pt>
                <c:pt idx="17319">
                  <c:v>1.7319</c:v>
                </c:pt>
                <c:pt idx="17320">
                  <c:v>1.732</c:v>
                </c:pt>
                <c:pt idx="17321">
                  <c:v>1.7321</c:v>
                </c:pt>
                <c:pt idx="17322">
                  <c:v>1.7322</c:v>
                </c:pt>
                <c:pt idx="17323">
                  <c:v>1.7323</c:v>
                </c:pt>
                <c:pt idx="17324">
                  <c:v>1.7324000000000002</c:v>
                </c:pt>
                <c:pt idx="17325">
                  <c:v>1.7324999999999999</c:v>
                </c:pt>
                <c:pt idx="17326">
                  <c:v>1.7325999999999999</c:v>
                </c:pt>
                <c:pt idx="17327">
                  <c:v>1.7327000000000001</c:v>
                </c:pt>
                <c:pt idx="17328">
                  <c:v>1.7328000000000001</c:v>
                </c:pt>
                <c:pt idx="17329">
                  <c:v>1.7328999999999999</c:v>
                </c:pt>
                <c:pt idx="17330">
                  <c:v>1.7330000000000001</c:v>
                </c:pt>
                <c:pt idx="17331">
                  <c:v>1.7331000000000001</c:v>
                </c:pt>
                <c:pt idx="17332">
                  <c:v>1.7331999999999999</c:v>
                </c:pt>
                <c:pt idx="17333">
                  <c:v>1.7333000000000001</c:v>
                </c:pt>
                <c:pt idx="17334">
                  <c:v>1.7334000000000001</c:v>
                </c:pt>
                <c:pt idx="17335">
                  <c:v>1.7335</c:v>
                </c:pt>
                <c:pt idx="17336">
                  <c:v>1.7336</c:v>
                </c:pt>
                <c:pt idx="17337">
                  <c:v>1.7337</c:v>
                </c:pt>
                <c:pt idx="17338">
                  <c:v>1.7338</c:v>
                </c:pt>
                <c:pt idx="17339">
                  <c:v>1.7338999999999998</c:v>
                </c:pt>
                <c:pt idx="17340">
                  <c:v>1.734</c:v>
                </c:pt>
                <c:pt idx="17341">
                  <c:v>1.7341</c:v>
                </c:pt>
                <c:pt idx="17342">
                  <c:v>1.7342</c:v>
                </c:pt>
                <c:pt idx="17343">
                  <c:v>1.7343000000000002</c:v>
                </c:pt>
                <c:pt idx="17344">
                  <c:v>1.7343999999999999</c:v>
                </c:pt>
                <c:pt idx="17345">
                  <c:v>1.7344999999999999</c:v>
                </c:pt>
                <c:pt idx="17346">
                  <c:v>1.7346000000000001</c:v>
                </c:pt>
                <c:pt idx="17347">
                  <c:v>1.7346999999999999</c:v>
                </c:pt>
                <c:pt idx="17348">
                  <c:v>1.7347999999999999</c:v>
                </c:pt>
                <c:pt idx="17349">
                  <c:v>1.7349000000000001</c:v>
                </c:pt>
                <c:pt idx="17350">
                  <c:v>1.7350000000000001</c:v>
                </c:pt>
                <c:pt idx="17351">
                  <c:v>1.7350999999999999</c:v>
                </c:pt>
                <c:pt idx="17352">
                  <c:v>1.7352000000000001</c:v>
                </c:pt>
                <c:pt idx="17353">
                  <c:v>1.7353000000000001</c:v>
                </c:pt>
                <c:pt idx="17354">
                  <c:v>1.7353999999999998</c:v>
                </c:pt>
                <c:pt idx="17355">
                  <c:v>1.7355</c:v>
                </c:pt>
                <c:pt idx="17356">
                  <c:v>1.7356</c:v>
                </c:pt>
                <c:pt idx="17357">
                  <c:v>1.7357</c:v>
                </c:pt>
                <c:pt idx="17358">
                  <c:v>1.7358000000000002</c:v>
                </c:pt>
                <c:pt idx="17359">
                  <c:v>1.7359</c:v>
                </c:pt>
                <c:pt idx="17360">
                  <c:v>1.736</c:v>
                </c:pt>
                <c:pt idx="17361">
                  <c:v>1.7361000000000002</c:v>
                </c:pt>
                <c:pt idx="17362">
                  <c:v>1.7362</c:v>
                </c:pt>
                <c:pt idx="17363">
                  <c:v>1.7363</c:v>
                </c:pt>
                <c:pt idx="17364">
                  <c:v>1.7363999999999999</c:v>
                </c:pt>
                <c:pt idx="17365">
                  <c:v>1.7365000000000002</c:v>
                </c:pt>
                <c:pt idx="17366">
                  <c:v>1.7365999999999999</c:v>
                </c:pt>
                <c:pt idx="17367">
                  <c:v>1.7366999999999999</c:v>
                </c:pt>
                <c:pt idx="17368">
                  <c:v>1.7368000000000001</c:v>
                </c:pt>
                <c:pt idx="17369">
                  <c:v>1.7368999999999999</c:v>
                </c:pt>
                <c:pt idx="17370">
                  <c:v>1.7369999999999999</c:v>
                </c:pt>
                <c:pt idx="17371">
                  <c:v>1.7371000000000001</c:v>
                </c:pt>
                <c:pt idx="17372">
                  <c:v>1.7372000000000001</c:v>
                </c:pt>
                <c:pt idx="17373">
                  <c:v>1.7372999999999998</c:v>
                </c:pt>
                <c:pt idx="17374">
                  <c:v>1.7374000000000001</c:v>
                </c:pt>
                <c:pt idx="17375">
                  <c:v>1.7375</c:v>
                </c:pt>
                <c:pt idx="17376">
                  <c:v>1.7375999999999998</c:v>
                </c:pt>
                <c:pt idx="17377">
                  <c:v>1.7377</c:v>
                </c:pt>
                <c:pt idx="17378">
                  <c:v>1.7378</c:v>
                </c:pt>
                <c:pt idx="17379">
                  <c:v>1.7379</c:v>
                </c:pt>
                <c:pt idx="17380">
                  <c:v>1.7380000000000002</c:v>
                </c:pt>
                <c:pt idx="17381">
                  <c:v>1.7381</c:v>
                </c:pt>
                <c:pt idx="17382">
                  <c:v>1.7382</c:v>
                </c:pt>
                <c:pt idx="17383">
                  <c:v>1.7383000000000002</c:v>
                </c:pt>
                <c:pt idx="17384">
                  <c:v>1.7383999999999999</c:v>
                </c:pt>
                <c:pt idx="17385">
                  <c:v>1.7384999999999999</c:v>
                </c:pt>
                <c:pt idx="17386">
                  <c:v>1.7386000000000001</c:v>
                </c:pt>
                <c:pt idx="17387">
                  <c:v>1.7387000000000001</c:v>
                </c:pt>
                <c:pt idx="17388">
                  <c:v>1.7387999999999999</c:v>
                </c:pt>
                <c:pt idx="17389">
                  <c:v>1.7388999999999999</c:v>
                </c:pt>
                <c:pt idx="17390">
                  <c:v>1.7390000000000001</c:v>
                </c:pt>
                <c:pt idx="17391">
                  <c:v>1.7390999999999999</c:v>
                </c:pt>
                <c:pt idx="17392">
                  <c:v>1.7391999999999999</c:v>
                </c:pt>
                <c:pt idx="17393">
                  <c:v>1.7393000000000001</c:v>
                </c:pt>
                <c:pt idx="17394">
                  <c:v>1.7394000000000001</c:v>
                </c:pt>
                <c:pt idx="17395">
                  <c:v>1.7394999999999998</c:v>
                </c:pt>
                <c:pt idx="17396">
                  <c:v>1.7396</c:v>
                </c:pt>
                <c:pt idx="17397">
                  <c:v>1.7397</c:v>
                </c:pt>
                <c:pt idx="17398">
                  <c:v>1.7397999999999998</c:v>
                </c:pt>
                <c:pt idx="17399">
                  <c:v>1.7399</c:v>
                </c:pt>
                <c:pt idx="17400">
                  <c:v>1.74</c:v>
                </c:pt>
                <c:pt idx="17401">
                  <c:v>1.7401</c:v>
                </c:pt>
                <c:pt idx="17402">
                  <c:v>1.7402000000000002</c:v>
                </c:pt>
                <c:pt idx="17403">
                  <c:v>1.7403</c:v>
                </c:pt>
                <c:pt idx="17404">
                  <c:v>1.7403999999999999</c:v>
                </c:pt>
                <c:pt idx="17405">
                  <c:v>1.7405000000000002</c:v>
                </c:pt>
                <c:pt idx="17406">
                  <c:v>1.7405999999999999</c:v>
                </c:pt>
                <c:pt idx="17407">
                  <c:v>1.7406999999999999</c:v>
                </c:pt>
                <c:pt idx="17408">
                  <c:v>1.7408000000000001</c:v>
                </c:pt>
                <c:pt idx="17409">
                  <c:v>1.7409000000000001</c:v>
                </c:pt>
                <c:pt idx="17410">
                  <c:v>1.7409999999999999</c:v>
                </c:pt>
                <c:pt idx="17411">
                  <c:v>1.7411000000000001</c:v>
                </c:pt>
                <c:pt idx="17412">
                  <c:v>1.7412000000000001</c:v>
                </c:pt>
                <c:pt idx="17413">
                  <c:v>1.7412999999999998</c:v>
                </c:pt>
                <c:pt idx="17414">
                  <c:v>1.7413999999999998</c:v>
                </c:pt>
                <c:pt idx="17415">
                  <c:v>1.7415</c:v>
                </c:pt>
                <c:pt idx="17416">
                  <c:v>1.7416</c:v>
                </c:pt>
                <c:pt idx="17417">
                  <c:v>1.7416999999999998</c:v>
                </c:pt>
                <c:pt idx="17418">
                  <c:v>1.7418</c:v>
                </c:pt>
                <c:pt idx="17419">
                  <c:v>1.7419</c:v>
                </c:pt>
                <c:pt idx="17420">
                  <c:v>1.742</c:v>
                </c:pt>
                <c:pt idx="17421">
                  <c:v>1.7421</c:v>
                </c:pt>
                <c:pt idx="17422">
                  <c:v>1.7422</c:v>
                </c:pt>
                <c:pt idx="17423">
                  <c:v>1.7423</c:v>
                </c:pt>
                <c:pt idx="17424">
                  <c:v>1.7424000000000002</c:v>
                </c:pt>
                <c:pt idx="17425">
                  <c:v>1.7424999999999999</c:v>
                </c:pt>
                <c:pt idx="17426">
                  <c:v>1.7425999999999999</c:v>
                </c:pt>
                <c:pt idx="17427">
                  <c:v>1.7427000000000001</c:v>
                </c:pt>
                <c:pt idx="17428">
                  <c:v>1.7427999999999999</c:v>
                </c:pt>
                <c:pt idx="17429">
                  <c:v>1.7428999999999999</c:v>
                </c:pt>
                <c:pt idx="17430">
                  <c:v>1.7430000000000001</c:v>
                </c:pt>
                <c:pt idx="17431">
                  <c:v>1.7431000000000001</c:v>
                </c:pt>
                <c:pt idx="17432">
                  <c:v>1.7431999999999999</c:v>
                </c:pt>
                <c:pt idx="17433">
                  <c:v>1.7433000000000001</c:v>
                </c:pt>
                <c:pt idx="17434">
                  <c:v>1.7434000000000001</c:v>
                </c:pt>
                <c:pt idx="17435">
                  <c:v>1.7435</c:v>
                </c:pt>
                <c:pt idx="17436">
                  <c:v>1.7436</c:v>
                </c:pt>
                <c:pt idx="17437">
                  <c:v>1.7437</c:v>
                </c:pt>
                <c:pt idx="17438">
                  <c:v>1.7438</c:v>
                </c:pt>
                <c:pt idx="17439">
                  <c:v>1.7438999999999998</c:v>
                </c:pt>
                <c:pt idx="17440">
                  <c:v>1.744</c:v>
                </c:pt>
                <c:pt idx="17441">
                  <c:v>1.7441</c:v>
                </c:pt>
                <c:pt idx="17442">
                  <c:v>1.7442</c:v>
                </c:pt>
                <c:pt idx="17443">
                  <c:v>1.7443</c:v>
                </c:pt>
                <c:pt idx="17444">
                  <c:v>1.7444</c:v>
                </c:pt>
                <c:pt idx="17445">
                  <c:v>1.7444999999999999</c:v>
                </c:pt>
                <c:pt idx="17446">
                  <c:v>1.7446000000000002</c:v>
                </c:pt>
                <c:pt idx="17447">
                  <c:v>1.7446999999999999</c:v>
                </c:pt>
                <c:pt idx="17448">
                  <c:v>1.7447999999999999</c:v>
                </c:pt>
                <c:pt idx="17449">
                  <c:v>1.7449000000000001</c:v>
                </c:pt>
                <c:pt idx="17450">
                  <c:v>1.7450000000000001</c:v>
                </c:pt>
                <c:pt idx="17451">
                  <c:v>1.7450999999999999</c:v>
                </c:pt>
                <c:pt idx="17452">
                  <c:v>1.7452000000000001</c:v>
                </c:pt>
                <c:pt idx="17453">
                  <c:v>1.7453000000000001</c:v>
                </c:pt>
                <c:pt idx="17454">
                  <c:v>1.7453999999999998</c:v>
                </c:pt>
                <c:pt idx="17455">
                  <c:v>1.7455000000000001</c:v>
                </c:pt>
                <c:pt idx="17456">
                  <c:v>1.7456</c:v>
                </c:pt>
                <c:pt idx="17457">
                  <c:v>1.7457</c:v>
                </c:pt>
                <c:pt idx="17458">
                  <c:v>1.7458</c:v>
                </c:pt>
                <c:pt idx="17459">
                  <c:v>1.7459</c:v>
                </c:pt>
                <c:pt idx="17460">
                  <c:v>1.746</c:v>
                </c:pt>
                <c:pt idx="17461">
                  <c:v>1.7461000000000002</c:v>
                </c:pt>
                <c:pt idx="17462">
                  <c:v>1.7462</c:v>
                </c:pt>
                <c:pt idx="17463">
                  <c:v>1.7463</c:v>
                </c:pt>
                <c:pt idx="17464">
                  <c:v>1.7464</c:v>
                </c:pt>
                <c:pt idx="17465">
                  <c:v>1.7465000000000002</c:v>
                </c:pt>
                <c:pt idx="17466">
                  <c:v>1.7465999999999999</c:v>
                </c:pt>
                <c:pt idx="17467">
                  <c:v>1.7466999999999999</c:v>
                </c:pt>
                <c:pt idx="17468">
                  <c:v>1.7468000000000001</c:v>
                </c:pt>
                <c:pt idx="17469">
                  <c:v>1.7468999999999999</c:v>
                </c:pt>
                <c:pt idx="17470">
                  <c:v>1.7469999999999999</c:v>
                </c:pt>
                <c:pt idx="17471">
                  <c:v>1.7471000000000001</c:v>
                </c:pt>
                <c:pt idx="17472">
                  <c:v>1.7472000000000001</c:v>
                </c:pt>
                <c:pt idx="17473">
                  <c:v>1.7472999999999999</c:v>
                </c:pt>
                <c:pt idx="17474">
                  <c:v>1.7474000000000001</c:v>
                </c:pt>
                <c:pt idx="17475">
                  <c:v>1.7475000000000001</c:v>
                </c:pt>
                <c:pt idx="17476">
                  <c:v>1.7475999999999998</c:v>
                </c:pt>
                <c:pt idx="17477">
                  <c:v>1.7477</c:v>
                </c:pt>
                <c:pt idx="17478">
                  <c:v>1.7478</c:v>
                </c:pt>
                <c:pt idx="17479">
                  <c:v>1.7479</c:v>
                </c:pt>
                <c:pt idx="17480">
                  <c:v>1.7480000000000002</c:v>
                </c:pt>
                <c:pt idx="17481">
                  <c:v>1.7481</c:v>
                </c:pt>
                <c:pt idx="17482">
                  <c:v>1.7482</c:v>
                </c:pt>
                <c:pt idx="17483">
                  <c:v>1.7483000000000002</c:v>
                </c:pt>
                <c:pt idx="17484">
                  <c:v>1.7484</c:v>
                </c:pt>
                <c:pt idx="17485">
                  <c:v>1.7484999999999999</c:v>
                </c:pt>
                <c:pt idx="17486">
                  <c:v>1.7486000000000002</c:v>
                </c:pt>
                <c:pt idx="17487">
                  <c:v>1.7487000000000001</c:v>
                </c:pt>
                <c:pt idx="17488">
                  <c:v>1.7487999999999999</c:v>
                </c:pt>
                <c:pt idx="17489">
                  <c:v>1.7488999999999999</c:v>
                </c:pt>
                <c:pt idx="17490">
                  <c:v>1.7490000000000001</c:v>
                </c:pt>
                <c:pt idx="17491">
                  <c:v>1.7490999999999999</c:v>
                </c:pt>
                <c:pt idx="17492">
                  <c:v>1.7491999999999999</c:v>
                </c:pt>
                <c:pt idx="17493">
                  <c:v>1.7493000000000001</c:v>
                </c:pt>
                <c:pt idx="17494">
                  <c:v>1.7494000000000001</c:v>
                </c:pt>
                <c:pt idx="17495">
                  <c:v>1.7494999999999998</c:v>
                </c:pt>
                <c:pt idx="17496">
                  <c:v>1.7496</c:v>
                </c:pt>
                <c:pt idx="17497">
                  <c:v>1.7497</c:v>
                </c:pt>
                <c:pt idx="17498">
                  <c:v>1.7497999999999998</c:v>
                </c:pt>
                <c:pt idx="17499">
                  <c:v>1.7499</c:v>
                </c:pt>
                <c:pt idx="17500">
                  <c:v>1.75</c:v>
                </c:pt>
                <c:pt idx="17501">
                  <c:v>1.7501</c:v>
                </c:pt>
                <c:pt idx="17502">
                  <c:v>1.7502000000000002</c:v>
                </c:pt>
                <c:pt idx="17503">
                  <c:v>1.7503</c:v>
                </c:pt>
                <c:pt idx="17504">
                  <c:v>1.7504</c:v>
                </c:pt>
                <c:pt idx="17505">
                  <c:v>1.7505000000000002</c:v>
                </c:pt>
                <c:pt idx="17506">
                  <c:v>1.7505999999999999</c:v>
                </c:pt>
                <c:pt idx="17507">
                  <c:v>1.7506999999999999</c:v>
                </c:pt>
                <c:pt idx="17508">
                  <c:v>1.7508000000000001</c:v>
                </c:pt>
                <c:pt idx="17509">
                  <c:v>1.7509000000000001</c:v>
                </c:pt>
                <c:pt idx="17510">
                  <c:v>1.7509999999999999</c:v>
                </c:pt>
                <c:pt idx="17511">
                  <c:v>1.7511000000000001</c:v>
                </c:pt>
                <c:pt idx="17512">
                  <c:v>1.7512000000000001</c:v>
                </c:pt>
                <c:pt idx="17513">
                  <c:v>1.7512999999999999</c:v>
                </c:pt>
                <c:pt idx="17514">
                  <c:v>1.7513999999999998</c:v>
                </c:pt>
                <c:pt idx="17515">
                  <c:v>1.7515000000000001</c:v>
                </c:pt>
                <c:pt idx="17516">
                  <c:v>1.7516</c:v>
                </c:pt>
                <c:pt idx="17517">
                  <c:v>1.7516999999999998</c:v>
                </c:pt>
                <c:pt idx="17518">
                  <c:v>1.7518</c:v>
                </c:pt>
                <c:pt idx="17519">
                  <c:v>1.7519</c:v>
                </c:pt>
                <c:pt idx="17520">
                  <c:v>1.7519999999999998</c:v>
                </c:pt>
                <c:pt idx="17521">
                  <c:v>1.7521</c:v>
                </c:pt>
                <c:pt idx="17522">
                  <c:v>1.7522</c:v>
                </c:pt>
                <c:pt idx="17523">
                  <c:v>1.7523</c:v>
                </c:pt>
                <c:pt idx="17524">
                  <c:v>1.7524000000000002</c:v>
                </c:pt>
                <c:pt idx="17525">
                  <c:v>1.7524999999999999</c:v>
                </c:pt>
                <c:pt idx="17526">
                  <c:v>1.7525999999999999</c:v>
                </c:pt>
                <c:pt idx="17527">
                  <c:v>1.7527000000000001</c:v>
                </c:pt>
                <c:pt idx="17528">
                  <c:v>1.7527999999999999</c:v>
                </c:pt>
                <c:pt idx="17529">
                  <c:v>1.7528999999999999</c:v>
                </c:pt>
                <c:pt idx="17530">
                  <c:v>1.7530000000000001</c:v>
                </c:pt>
                <c:pt idx="17531">
                  <c:v>1.7531000000000001</c:v>
                </c:pt>
                <c:pt idx="17532">
                  <c:v>1.7531999999999999</c:v>
                </c:pt>
                <c:pt idx="17533">
                  <c:v>1.7533000000000001</c:v>
                </c:pt>
                <c:pt idx="17534">
                  <c:v>1.7534000000000001</c:v>
                </c:pt>
                <c:pt idx="17535">
                  <c:v>1.7534999999999998</c:v>
                </c:pt>
                <c:pt idx="17536">
                  <c:v>1.7536</c:v>
                </c:pt>
                <c:pt idx="17537">
                  <c:v>1.7537</c:v>
                </c:pt>
                <c:pt idx="17538">
                  <c:v>1.7538</c:v>
                </c:pt>
                <c:pt idx="17539">
                  <c:v>1.7538999999999998</c:v>
                </c:pt>
                <c:pt idx="17540">
                  <c:v>1.754</c:v>
                </c:pt>
                <c:pt idx="17541">
                  <c:v>1.7541</c:v>
                </c:pt>
                <c:pt idx="17542">
                  <c:v>1.7542</c:v>
                </c:pt>
                <c:pt idx="17543">
                  <c:v>1.7543</c:v>
                </c:pt>
                <c:pt idx="17544">
                  <c:v>1.7544</c:v>
                </c:pt>
                <c:pt idx="17545">
                  <c:v>1.7544999999999999</c:v>
                </c:pt>
                <c:pt idx="17546">
                  <c:v>1.7546000000000002</c:v>
                </c:pt>
                <c:pt idx="17547">
                  <c:v>1.7546999999999999</c:v>
                </c:pt>
                <c:pt idx="17548">
                  <c:v>1.7547999999999999</c:v>
                </c:pt>
                <c:pt idx="17549">
                  <c:v>1.7549000000000001</c:v>
                </c:pt>
                <c:pt idx="17550">
                  <c:v>1.7549999999999999</c:v>
                </c:pt>
                <c:pt idx="17551">
                  <c:v>1.7550999999999999</c:v>
                </c:pt>
                <c:pt idx="17552">
                  <c:v>1.7552000000000001</c:v>
                </c:pt>
                <c:pt idx="17553">
                  <c:v>1.7553000000000001</c:v>
                </c:pt>
                <c:pt idx="17554">
                  <c:v>1.7553999999999998</c:v>
                </c:pt>
                <c:pt idx="17555">
                  <c:v>1.7555000000000001</c:v>
                </c:pt>
                <c:pt idx="17556">
                  <c:v>1.7556</c:v>
                </c:pt>
                <c:pt idx="17557">
                  <c:v>1.7557</c:v>
                </c:pt>
                <c:pt idx="17558">
                  <c:v>1.7558</c:v>
                </c:pt>
                <c:pt idx="17559">
                  <c:v>1.7559</c:v>
                </c:pt>
                <c:pt idx="17560">
                  <c:v>1.756</c:v>
                </c:pt>
                <c:pt idx="17561">
                  <c:v>1.7561000000000002</c:v>
                </c:pt>
                <c:pt idx="17562">
                  <c:v>1.7562</c:v>
                </c:pt>
                <c:pt idx="17563">
                  <c:v>1.7563</c:v>
                </c:pt>
                <c:pt idx="17564">
                  <c:v>1.7564</c:v>
                </c:pt>
                <c:pt idx="17565">
                  <c:v>1.7565</c:v>
                </c:pt>
                <c:pt idx="17566">
                  <c:v>1.7565999999999999</c:v>
                </c:pt>
                <c:pt idx="17567">
                  <c:v>1.7566999999999999</c:v>
                </c:pt>
                <c:pt idx="17568">
                  <c:v>1.7568000000000001</c:v>
                </c:pt>
                <c:pt idx="17569">
                  <c:v>1.7568999999999999</c:v>
                </c:pt>
                <c:pt idx="17570">
                  <c:v>1.7569999999999999</c:v>
                </c:pt>
                <c:pt idx="17571">
                  <c:v>1.7571000000000001</c:v>
                </c:pt>
                <c:pt idx="17572">
                  <c:v>1.7572000000000001</c:v>
                </c:pt>
                <c:pt idx="17573">
                  <c:v>1.7572999999999999</c:v>
                </c:pt>
                <c:pt idx="17574">
                  <c:v>1.7574000000000001</c:v>
                </c:pt>
                <c:pt idx="17575">
                  <c:v>1.7575000000000001</c:v>
                </c:pt>
                <c:pt idx="17576">
                  <c:v>1.7575999999999998</c:v>
                </c:pt>
                <c:pt idx="17577">
                  <c:v>1.7577</c:v>
                </c:pt>
                <c:pt idx="17578">
                  <c:v>1.7578</c:v>
                </c:pt>
                <c:pt idx="17579">
                  <c:v>1.7579</c:v>
                </c:pt>
                <c:pt idx="17580">
                  <c:v>1.758</c:v>
                </c:pt>
                <c:pt idx="17581">
                  <c:v>1.7581</c:v>
                </c:pt>
                <c:pt idx="17582">
                  <c:v>1.7582</c:v>
                </c:pt>
                <c:pt idx="17583">
                  <c:v>1.7583000000000002</c:v>
                </c:pt>
                <c:pt idx="17584">
                  <c:v>1.7584</c:v>
                </c:pt>
                <c:pt idx="17585">
                  <c:v>1.7585</c:v>
                </c:pt>
                <c:pt idx="17586">
                  <c:v>1.7586000000000002</c:v>
                </c:pt>
                <c:pt idx="17587">
                  <c:v>1.7587000000000002</c:v>
                </c:pt>
                <c:pt idx="17588">
                  <c:v>1.7587999999999999</c:v>
                </c:pt>
                <c:pt idx="17589">
                  <c:v>1.7588999999999999</c:v>
                </c:pt>
                <c:pt idx="17590">
                  <c:v>1.7590000000000001</c:v>
                </c:pt>
                <c:pt idx="17591">
                  <c:v>1.7590999999999999</c:v>
                </c:pt>
                <c:pt idx="17592">
                  <c:v>1.7591999999999999</c:v>
                </c:pt>
                <c:pt idx="17593">
                  <c:v>1.7593000000000001</c:v>
                </c:pt>
                <c:pt idx="17594">
                  <c:v>1.7594000000000001</c:v>
                </c:pt>
                <c:pt idx="17595">
                  <c:v>1.7594999999999998</c:v>
                </c:pt>
                <c:pt idx="17596">
                  <c:v>1.7596000000000001</c:v>
                </c:pt>
                <c:pt idx="17597">
                  <c:v>1.7597</c:v>
                </c:pt>
                <c:pt idx="17598">
                  <c:v>1.7597999999999998</c:v>
                </c:pt>
                <c:pt idx="17599">
                  <c:v>1.7599</c:v>
                </c:pt>
                <c:pt idx="17600">
                  <c:v>1.76</c:v>
                </c:pt>
                <c:pt idx="17601">
                  <c:v>1.7601</c:v>
                </c:pt>
                <c:pt idx="17602">
                  <c:v>1.7602000000000002</c:v>
                </c:pt>
                <c:pt idx="17603">
                  <c:v>1.7603</c:v>
                </c:pt>
                <c:pt idx="17604">
                  <c:v>1.7604</c:v>
                </c:pt>
                <c:pt idx="17605">
                  <c:v>1.7605000000000002</c:v>
                </c:pt>
                <c:pt idx="17606">
                  <c:v>1.7605999999999999</c:v>
                </c:pt>
                <c:pt idx="17607">
                  <c:v>1.7606999999999999</c:v>
                </c:pt>
                <c:pt idx="17608">
                  <c:v>1.7608000000000001</c:v>
                </c:pt>
                <c:pt idx="17609">
                  <c:v>1.7609000000000001</c:v>
                </c:pt>
                <c:pt idx="17610">
                  <c:v>1.7609999999999999</c:v>
                </c:pt>
                <c:pt idx="17611">
                  <c:v>1.7611000000000001</c:v>
                </c:pt>
                <c:pt idx="17612">
                  <c:v>1.7612000000000001</c:v>
                </c:pt>
                <c:pt idx="17613">
                  <c:v>1.7612999999999999</c:v>
                </c:pt>
                <c:pt idx="17614">
                  <c:v>1.7613999999999999</c:v>
                </c:pt>
                <c:pt idx="17615">
                  <c:v>1.7615000000000001</c:v>
                </c:pt>
                <c:pt idx="17616">
                  <c:v>1.7616000000000001</c:v>
                </c:pt>
                <c:pt idx="17617">
                  <c:v>1.7616999999999998</c:v>
                </c:pt>
                <c:pt idx="17618">
                  <c:v>1.7618</c:v>
                </c:pt>
                <c:pt idx="17619">
                  <c:v>1.7619</c:v>
                </c:pt>
                <c:pt idx="17620">
                  <c:v>1.7619999999999998</c:v>
                </c:pt>
                <c:pt idx="17621">
                  <c:v>1.7621</c:v>
                </c:pt>
                <c:pt idx="17622">
                  <c:v>1.7622</c:v>
                </c:pt>
                <c:pt idx="17623">
                  <c:v>1.7623</c:v>
                </c:pt>
                <c:pt idx="17624">
                  <c:v>1.7624000000000002</c:v>
                </c:pt>
                <c:pt idx="17625">
                  <c:v>1.7625</c:v>
                </c:pt>
                <c:pt idx="17626">
                  <c:v>1.7625999999999999</c:v>
                </c:pt>
                <c:pt idx="17627">
                  <c:v>1.7627000000000002</c:v>
                </c:pt>
                <c:pt idx="17628">
                  <c:v>1.7627999999999999</c:v>
                </c:pt>
                <c:pt idx="17629">
                  <c:v>1.7628999999999999</c:v>
                </c:pt>
                <c:pt idx="17630">
                  <c:v>1.7630000000000001</c:v>
                </c:pt>
                <c:pt idx="17631">
                  <c:v>1.7631000000000001</c:v>
                </c:pt>
                <c:pt idx="17632">
                  <c:v>1.7631999999999999</c:v>
                </c:pt>
                <c:pt idx="17633">
                  <c:v>1.7633000000000001</c:v>
                </c:pt>
                <c:pt idx="17634">
                  <c:v>1.7634000000000001</c:v>
                </c:pt>
                <c:pt idx="17635">
                  <c:v>1.7634999999999998</c:v>
                </c:pt>
                <c:pt idx="17636">
                  <c:v>1.7636000000000001</c:v>
                </c:pt>
                <c:pt idx="17637">
                  <c:v>1.7637</c:v>
                </c:pt>
                <c:pt idx="17638">
                  <c:v>1.7638</c:v>
                </c:pt>
                <c:pt idx="17639">
                  <c:v>1.7638999999999998</c:v>
                </c:pt>
                <c:pt idx="17640">
                  <c:v>1.764</c:v>
                </c:pt>
                <c:pt idx="17641">
                  <c:v>1.7641</c:v>
                </c:pt>
                <c:pt idx="17642">
                  <c:v>1.7641999999999998</c:v>
                </c:pt>
                <c:pt idx="17643">
                  <c:v>1.7643</c:v>
                </c:pt>
                <c:pt idx="17644">
                  <c:v>1.7644</c:v>
                </c:pt>
                <c:pt idx="17645">
                  <c:v>1.7645</c:v>
                </c:pt>
                <c:pt idx="17646">
                  <c:v>1.7646000000000002</c:v>
                </c:pt>
                <c:pt idx="17647">
                  <c:v>1.7646999999999999</c:v>
                </c:pt>
                <c:pt idx="17648">
                  <c:v>1.7647999999999999</c:v>
                </c:pt>
                <c:pt idx="17649">
                  <c:v>1.7649000000000001</c:v>
                </c:pt>
                <c:pt idx="17650">
                  <c:v>1.7649999999999999</c:v>
                </c:pt>
                <c:pt idx="17651">
                  <c:v>1.7650999999999999</c:v>
                </c:pt>
                <c:pt idx="17652">
                  <c:v>1.7652000000000001</c:v>
                </c:pt>
                <c:pt idx="17653">
                  <c:v>1.7653000000000001</c:v>
                </c:pt>
                <c:pt idx="17654">
                  <c:v>1.7653999999999999</c:v>
                </c:pt>
                <c:pt idx="17655">
                  <c:v>1.7655000000000001</c:v>
                </c:pt>
                <c:pt idx="17656">
                  <c:v>1.7656000000000001</c:v>
                </c:pt>
                <c:pt idx="17657">
                  <c:v>1.7656999999999998</c:v>
                </c:pt>
                <c:pt idx="17658">
                  <c:v>1.7658</c:v>
                </c:pt>
                <c:pt idx="17659">
                  <c:v>1.7659</c:v>
                </c:pt>
                <c:pt idx="17660">
                  <c:v>1.766</c:v>
                </c:pt>
                <c:pt idx="17661">
                  <c:v>1.7661000000000002</c:v>
                </c:pt>
                <c:pt idx="17662">
                  <c:v>1.7662</c:v>
                </c:pt>
                <c:pt idx="17663">
                  <c:v>1.7663</c:v>
                </c:pt>
                <c:pt idx="17664">
                  <c:v>1.7664</c:v>
                </c:pt>
                <c:pt idx="17665">
                  <c:v>1.7665</c:v>
                </c:pt>
                <c:pt idx="17666">
                  <c:v>1.7665999999999999</c:v>
                </c:pt>
                <c:pt idx="17667">
                  <c:v>1.7666999999999999</c:v>
                </c:pt>
                <c:pt idx="17668">
                  <c:v>1.7668000000000001</c:v>
                </c:pt>
                <c:pt idx="17669">
                  <c:v>1.7668999999999999</c:v>
                </c:pt>
                <c:pt idx="17670">
                  <c:v>1.7669999999999999</c:v>
                </c:pt>
                <c:pt idx="17671">
                  <c:v>1.7671000000000001</c:v>
                </c:pt>
                <c:pt idx="17672">
                  <c:v>1.7671999999999999</c:v>
                </c:pt>
                <c:pt idx="17673">
                  <c:v>1.7672999999999999</c:v>
                </c:pt>
                <c:pt idx="17674">
                  <c:v>1.7674000000000001</c:v>
                </c:pt>
                <c:pt idx="17675">
                  <c:v>1.7675000000000001</c:v>
                </c:pt>
                <c:pt idx="17676">
                  <c:v>1.7675999999999998</c:v>
                </c:pt>
                <c:pt idx="17677">
                  <c:v>1.7677</c:v>
                </c:pt>
                <c:pt idx="17678">
                  <c:v>1.7678</c:v>
                </c:pt>
                <c:pt idx="17679">
                  <c:v>1.7679</c:v>
                </c:pt>
                <c:pt idx="17680">
                  <c:v>1.768</c:v>
                </c:pt>
                <c:pt idx="17681">
                  <c:v>1.7681</c:v>
                </c:pt>
                <c:pt idx="17682">
                  <c:v>1.7682</c:v>
                </c:pt>
                <c:pt idx="17683">
                  <c:v>1.7683000000000002</c:v>
                </c:pt>
                <c:pt idx="17684">
                  <c:v>1.7684</c:v>
                </c:pt>
                <c:pt idx="17685">
                  <c:v>1.7685</c:v>
                </c:pt>
                <c:pt idx="17686">
                  <c:v>1.7686000000000002</c:v>
                </c:pt>
                <c:pt idx="17687">
                  <c:v>1.7686999999999999</c:v>
                </c:pt>
                <c:pt idx="17688">
                  <c:v>1.7687999999999999</c:v>
                </c:pt>
                <c:pt idx="17689">
                  <c:v>1.7688999999999999</c:v>
                </c:pt>
                <c:pt idx="17690">
                  <c:v>1.7690000000000001</c:v>
                </c:pt>
                <c:pt idx="17691">
                  <c:v>1.7690999999999999</c:v>
                </c:pt>
                <c:pt idx="17692">
                  <c:v>1.7691999999999999</c:v>
                </c:pt>
                <c:pt idx="17693">
                  <c:v>1.7693000000000001</c:v>
                </c:pt>
                <c:pt idx="17694">
                  <c:v>1.7694000000000001</c:v>
                </c:pt>
                <c:pt idx="17695">
                  <c:v>1.7694999999999999</c:v>
                </c:pt>
                <c:pt idx="17696">
                  <c:v>1.7696000000000001</c:v>
                </c:pt>
                <c:pt idx="17697">
                  <c:v>1.7697000000000001</c:v>
                </c:pt>
                <c:pt idx="17698">
                  <c:v>1.7697999999999998</c:v>
                </c:pt>
                <c:pt idx="17699">
                  <c:v>1.7699</c:v>
                </c:pt>
                <c:pt idx="17700">
                  <c:v>1.77</c:v>
                </c:pt>
                <c:pt idx="17701">
                  <c:v>1.7701</c:v>
                </c:pt>
                <c:pt idx="17702">
                  <c:v>1.7702</c:v>
                </c:pt>
                <c:pt idx="17703">
                  <c:v>1.7703</c:v>
                </c:pt>
                <c:pt idx="17704">
                  <c:v>1.7704</c:v>
                </c:pt>
                <c:pt idx="17705">
                  <c:v>1.7705000000000002</c:v>
                </c:pt>
                <c:pt idx="17706">
                  <c:v>1.7706</c:v>
                </c:pt>
                <c:pt idx="17707">
                  <c:v>1.7706999999999999</c:v>
                </c:pt>
                <c:pt idx="17708">
                  <c:v>1.7708000000000002</c:v>
                </c:pt>
                <c:pt idx="17709">
                  <c:v>1.7709000000000001</c:v>
                </c:pt>
                <c:pt idx="17710">
                  <c:v>1.7709999999999999</c:v>
                </c:pt>
                <c:pt idx="17711">
                  <c:v>1.7711000000000001</c:v>
                </c:pt>
                <c:pt idx="17712">
                  <c:v>1.7712000000000001</c:v>
                </c:pt>
                <c:pt idx="17713">
                  <c:v>1.7712999999999999</c:v>
                </c:pt>
                <c:pt idx="17714">
                  <c:v>1.7713999999999999</c:v>
                </c:pt>
                <c:pt idx="17715">
                  <c:v>1.7715000000000001</c:v>
                </c:pt>
                <c:pt idx="17716">
                  <c:v>1.7716000000000001</c:v>
                </c:pt>
                <c:pt idx="17717">
                  <c:v>1.7716999999999998</c:v>
                </c:pt>
                <c:pt idx="17718">
                  <c:v>1.7718</c:v>
                </c:pt>
                <c:pt idx="17719">
                  <c:v>1.7719</c:v>
                </c:pt>
                <c:pt idx="17720">
                  <c:v>1.7719999999999998</c:v>
                </c:pt>
                <c:pt idx="17721">
                  <c:v>1.7721</c:v>
                </c:pt>
                <c:pt idx="17722">
                  <c:v>1.7722</c:v>
                </c:pt>
                <c:pt idx="17723">
                  <c:v>1.7723</c:v>
                </c:pt>
                <c:pt idx="17724">
                  <c:v>1.7724000000000002</c:v>
                </c:pt>
                <c:pt idx="17725">
                  <c:v>1.7725</c:v>
                </c:pt>
                <c:pt idx="17726">
                  <c:v>1.7726</c:v>
                </c:pt>
                <c:pt idx="17727">
                  <c:v>1.7727000000000002</c:v>
                </c:pt>
                <c:pt idx="17728">
                  <c:v>1.7727999999999999</c:v>
                </c:pt>
                <c:pt idx="17729">
                  <c:v>1.7728999999999999</c:v>
                </c:pt>
                <c:pt idx="17730">
                  <c:v>1.7730000000000001</c:v>
                </c:pt>
                <c:pt idx="17731">
                  <c:v>1.7731000000000001</c:v>
                </c:pt>
                <c:pt idx="17732">
                  <c:v>1.7731999999999999</c:v>
                </c:pt>
                <c:pt idx="17733">
                  <c:v>1.7733000000000001</c:v>
                </c:pt>
                <c:pt idx="17734">
                  <c:v>1.7734000000000001</c:v>
                </c:pt>
                <c:pt idx="17735">
                  <c:v>1.7734999999999999</c:v>
                </c:pt>
                <c:pt idx="17736">
                  <c:v>1.7736000000000001</c:v>
                </c:pt>
                <c:pt idx="17737">
                  <c:v>1.7737000000000001</c:v>
                </c:pt>
                <c:pt idx="17738">
                  <c:v>1.7738</c:v>
                </c:pt>
                <c:pt idx="17739">
                  <c:v>1.7738999999999998</c:v>
                </c:pt>
                <c:pt idx="17740">
                  <c:v>1.774</c:v>
                </c:pt>
                <c:pt idx="17741">
                  <c:v>1.7741</c:v>
                </c:pt>
                <c:pt idx="17742">
                  <c:v>1.7741999999999998</c:v>
                </c:pt>
                <c:pt idx="17743">
                  <c:v>1.7743</c:v>
                </c:pt>
                <c:pt idx="17744">
                  <c:v>1.7744</c:v>
                </c:pt>
                <c:pt idx="17745">
                  <c:v>1.7745</c:v>
                </c:pt>
                <c:pt idx="17746">
                  <c:v>1.7746000000000002</c:v>
                </c:pt>
                <c:pt idx="17747">
                  <c:v>1.7746999999999999</c:v>
                </c:pt>
                <c:pt idx="17748">
                  <c:v>1.7747999999999999</c:v>
                </c:pt>
                <c:pt idx="17749">
                  <c:v>1.7749000000000001</c:v>
                </c:pt>
                <c:pt idx="17750">
                  <c:v>1.7749999999999999</c:v>
                </c:pt>
                <c:pt idx="17751">
                  <c:v>1.7750999999999999</c:v>
                </c:pt>
                <c:pt idx="17752">
                  <c:v>1.7752000000000001</c:v>
                </c:pt>
                <c:pt idx="17753">
                  <c:v>1.7753000000000001</c:v>
                </c:pt>
                <c:pt idx="17754">
                  <c:v>1.7753999999999999</c:v>
                </c:pt>
                <c:pt idx="17755">
                  <c:v>1.7755000000000001</c:v>
                </c:pt>
                <c:pt idx="17756">
                  <c:v>1.7756000000000001</c:v>
                </c:pt>
                <c:pt idx="17757">
                  <c:v>1.7756999999999998</c:v>
                </c:pt>
                <c:pt idx="17758">
                  <c:v>1.7758</c:v>
                </c:pt>
                <c:pt idx="17759">
                  <c:v>1.7759</c:v>
                </c:pt>
                <c:pt idx="17760">
                  <c:v>1.776</c:v>
                </c:pt>
                <c:pt idx="17761">
                  <c:v>1.7761000000000002</c:v>
                </c:pt>
                <c:pt idx="17762">
                  <c:v>1.7762</c:v>
                </c:pt>
                <c:pt idx="17763">
                  <c:v>1.7763</c:v>
                </c:pt>
                <c:pt idx="17764">
                  <c:v>1.7763999999999998</c:v>
                </c:pt>
                <c:pt idx="17765">
                  <c:v>1.7765</c:v>
                </c:pt>
                <c:pt idx="17766">
                  <c:v>1.7766</c:v>
                </c:pt>
                <c:pt idx="17767">
                  <c:v>1.7766999999999999</c:v>
                </c:pt>
                <c:pt idx="17768">
                  <c:v>1.7768000000000002</c:v>
                </c:pt>
                <c:pt idx="17769">
                  <c:v>1.7768999999999999</c:v>
                </c:pt>
                <c:pt idx="17770">
                  <c:v>1.7769999999999999</c:v>
                </c:pt>
                <c:pt idx="17771">
                  <c:v>1.7771000000000001</c:v>
                </c:pt>
                <c:pt idx="17772">
                  <c:v>1.7771999999999999</c:v>
                </c:pt>
                <c:pt idx="17773">
                  <c:v>1.7772999999999999</c:v>
                </c:pt>
                <c:pt idx="17774">
                  <c:v>1.7774000000000001</c:v>
                </c:pt>
                <c:pt idx="17775">
                  <c:v>1.7775000000000001</c:v>
                </c:pt>
                <c:pt idx="17776">
                  <c:v>1.7775999999999998</c:v>
                </c:pt>
                <c:pt idx="17777">
                  <c:v>1.7777000000000001</c:v>
                </c:pt>
                <c:pt idx="17778">
                  <c:v>1.7778</c:v>
                </c:pt>
                <c:pt idx="17779">
                  <c:v>1.7778999999999998</c:v>
                </c:pt>
                <c:pt idx="17780">
                  <c:v>1.778</c:v>
                </c:pt>
                <c:pt idx="17781">
                  <c:v>1.7781</c:v>
                </c:pt>
                <c:pt idx="17782">
                  <c:v>1.7782</c:v>
                </c:pt>
                <c:pt idx="17783">
                  <c:v>1.7783000000000002</c:v>
                </c:pt>
                <c:pt idx="17784">
                  <c:v>1.7784</c:v>
                </c:pt>
                <c:pt idx="17785">
                  <c:v>1.7785</c:v>
                </c:pt>
                <c:pt idx="17786">
                  <c:v>1.7786000000000002</c:v>
                </c:pt>
                <c:pt idx="17787">
                  <c:v>1.7786999999999999</c:v>
                </c:pt>
                <c:pt idx="17788">
                  <c:v>1.7787999999999999</c:v>
                </c:pt>
                <c:pt idx="17789">
                  <c:v>1.7788999999999999</c:v>
                </c:pt>
                <c:pt idx="17790">
                  <c:v>1.7790000000000001</c:v>
                </c:pt>
                <c:pt idx="17791">
                  <c:v>1.7790999999999999</c:v>
                </c:pt>
                <c:pt idx="17792">
                  <c:v>1.7791999999999999</c:v>
                </c:pt>
                <c:pt idx="17793">
                  <c:v>1.7793000000000001</c:v>
                </c:pt>
                <c:pt idx="17794">
                  <c:v>1.7793999999999999</c:v>
                </c:pt>
                <c:pt idx="17795">
                  <c:v>1.7794999999999999</c:v>
                </c:pt>
                <c:pt idx="17796">
                  <c:v>1.7796000000000001</c:v>
                </c:pt>
                <c:pt idx="17797">
                  <c:v>1.7797000000000001</c:v>
                </c:pt>
                <c:pt idx="17798">
                  <c:v>1.7797999999999998</c:v>
                </c:pt>
                <c:pt idx="17799">
                  <c:v>1.7799</c:v>
                </c:pt>
                <c:pt idx="17800">
                  <c:v>1.78</c:v>
                </c:pt>
                <c:pt idx="17801">
                  <c:v>1.7801</c:v>
                </c:pt>
                <c:pt idx="17802">
                  <c:v>1.7802</c:v>
                </c:pt>
                <c:pt idx="17803">
                  <c:v>1.7803</c:v>
                </c:pt>
                <c:pt idx="17804">
                  <c:v>1.7804</c:v>
                </c:pt>
                <c:pt idx="17805">
                  <c:v>1.7805000000000002</c:v>
                </c:pt>
                <c:pt idx="17806">
                  <c:v>1.7806</c:v>
                </c:pt>
                <c:pt idx="17807">
                  <c:v>1.7806999999999999</c:v>
                </c:pt>
                <c:pt idx="17808">
                  <c:v>1.7808000000000002</c:v>
                </c:pt>
                <c:pt idx="17809">
                  <c:v>1.7808999999999999</c:v>
                </c:pt>
                <c:pt idx="17810">
                  <c:v>1.7809999999999999</c:v>
                </c:pt>
                <c:pt idx="17811">
                  <c:v>1.7811000000000001</c:v>
                </c:pt>
                <c:pt idx="17812">
                  <c:v>1.7812000000000001</c:v>
                </c:pt>
                <c:pt idx="17813">
                  <c:v>1.7812999999999999</c:v>
                </c:pt>
                <c:pt idx="17814">
                  <c:v>1.7813999999999999</c:v>
                </c:pt>
                <c:pt idx="17815">
                  <c:v>1.7815000000000001</c:v>
                </c:pt>
                <c:pt idx="17816">
                  <c:v>1.7816000000000001</c:v>
                </c:pt>
                <c:pt idx="17817">
                  <c:v>1.7816999999999998</c:v>
                </c:pt>
                <c:pt idx="17818">
                  <c:v>1.7818000000000001</c:v>
                </c:pt>
                <c:pt idx="17819">
                  <c:v>1.7819</c:v>
                </c:pt>
                <c:pt idx="17820">
                  <c:v>1.7819999999999998</c:v>
                </c:pt>
                <c:pt idx="17821">
                  <c:v>1.7821</c:v>
                </c:pt>
                <c:pt idx="17822">
                  <c:v>1.7822</c:v>
                </c:pt>
                <c:pt idx="17823">
                  <c:v>1.7823</c:v>
                </c:pt>
                <c:pt idx="17824">
                  <c:v>1.7824</c:v>
                </c:pt>
                <c:pt idx="17825">
                  <c:v>1.7825</c:v>
                </c:pt>
                <c:pt idx="17826">
                  <c:v>1.7826</c:v>
                </c:pt>
                <c:pt idx="17827">
                  <c:v>1.7827000000000002</c:v>
                </c:pt>
                <c:pt idx="17828">
                  <c:v>1.7827999999999999</c:v>
                </c:pt>
                <c:pt idx="17829">
                  <c:v>1.7828999999999999</c:v>
                </c:pt>
                <c:pt idx="17830">
                  <c:v>1.7830000000000001</c:v>
                </c:pt>
                <c:pt idx="17831">
                  <c:v>1.7831000000000001</c:v>
                </c:pt>
                <c:pt idx="17832">
                  <c:v>1.7831999999999999</c:v>
                </c:pt>
                <c:pt idx="17833">
                  <c:v>1.7833000000000001</c:v>
                </c:pt>
                <c:pt idx="17834">
                  <c:v>1.7834000000000001</c:v>
                </c:pt>
                <c:pt idx="17835">
                  <c:v>1.7834999999999999</c:v>
                </c:pt>
                <c:pt idx="17836">
                  <c:v>1.7836000000000001</c:v>
                </c:pt>
                <c:pt idx="17837">
                  <c:v>1.7837000000000001</c:v>
                </c:pt>
                <c:pt idx="17838">
                  <c:v>1.7838000000000001</c:v>
                </c:pt>
                <c:pt idx="17839">
                  <c:v>1.7838999999999998</c:v>
                </c:pt>
                <c:pt idx="17840">
                  <c:v>1.784</c:v>
                </c:pt>
                <c:pt idx="17841">
                  <c:v>1.7841</c:v>
                </c:pt>
                <c:pt idx="17842">
                  <c:v>1.7841999999999998</c:v>
                </c:pt>
                <c:pt idx="17843">
                  <c:v>1.7843</c:v>
                </c:pt>
                <c:pt idx="17844">
                  <c:v>1.7844</c:v>
                </c:pt>
                <c:pt idx="17845">
                  <c:v>1.7845</c:v>
                </c:pt>
                <c:pt idx="17846">
                  <c:v>1.7846000000000002</c:v>
                </c:pt>
                <c:pt idx="17847">
                  <c:v>1.7847</c:v>
                </c:pt>
                <c:pt idx="17848">
                  <c:v>1.7847999999999999</c:v>
                </c:pt>
                <c:pt idx="17849">
                  <c:v>1.7849000000000002</c:v>
                </c:pt>
                <c:pt idx="17850">
                  <c:v>1.7849999999999999</c:v>
                </c:pt>
                <c:pt idx="17851">
                  <c:v>1.7850999999999999</c:v>
                </c:pt>
                <c:pt idx="17852">
                  <c:v>1.7852000000000001</c:v>
                </c:pt>
                <c:pt idx="17853">
                  <c:v>1.7853000000000001</c:v>
                </c:pt>
                <c:pt idx="17854">
                  <c:v>1.7853999999999999</c:v>
                </c:pt>
                <c:pt idx="17855">
                  <c:v>1.7855000000000001</c:v>
                </c:pt>
                <c:pt idx="17856">
                  <c:v>1.7856000000000001</c:v>
                </c:pt>
                <c:pt idx="17857">
                  <c:v>1.7856999999999998</c:v>
                </c:pt>
                <c:pt idx="17858">
                  <c:v>1.7858000000000001</c:v>
                </c:pt>
                <c:pt idx="17859">
                  <c:v>1.7859</c:v>
                </c:pt>
                <c:pt idx="17860">
                  <c:v>1.786</c:v>
                </c:pt>
                <c:pt idx="17861">
                  <c:v>1.7861000000000002</c:v>
                </c:pt>
                <c:pt idx="17862">
                  <c:v>1.7862</c:v>
                </c:pt>
                <c:pt idx="17863">
                  <c:v>1.7863</c:v>
                </c:pt>
                <c:pt idx="17864">
                  <c:v>1.7863999999999998</c:v>
                </c:pt>
                <c:pt idx="17865">
                  <c:v>1.7865</c:v>
                </c:pt>
                <c:pt idx="17866">
                  <c:v>1.7866</c:v>
                </c:pt>
                <c:pt idx="17867">
                  <c:v>1.7867</c:v>
                </c:pt>
                <c:pt idx="17868">
                  <c:v>1.7868000000000002</c:v>
                </c:pt>
                <c:pt idx="17869">
                  <c:v>1.7868999999999999</c:v>
                </c:pt>
                <c:pt idx="17870">
                  <c:v>1.7869999999999999</c:v>
                </c:pt>
                <c:pt idx="17871">
                  <c:v>1.7871000000000001</c:v>
                </c:pt>
                <c:pt idx="17872">
                  <c:v>1.7871999999999999</c:v>
                </c:pt>
                <c:pt idx="17873">
                  <c:v>1.7872999999999999</c:v>
                </c:pt>
                <c:pt idx="17874">
                  <c:v>1.7874000000000001</c:v>
                </c:pt>
                <c:pt idx="17875">
                  <c:v>1.7875000000000001</c:v>
                </c:pt>
                <c:pt idx="17876">
                  <c:v>1.7875999999999999</c:v>
                </c:pt>
                <c:pt idx="17877">
                  <c:v>1.7877000000000001</c:v>
                </c:pt>
                <c:pt idx="17878">
                  <c:v>1.7878000000000001</c:v>
                </c:pt>
                <c:pt idx="17879">
                  <c:v>1.7878999999999998</c:v>
                </c:pt>
                <c:pt idx="17880">
                  <c:v>1.788</c:v>
                </c:pt>
                <c:pt idx="17881">
                  <c:v>1.7881</c:v>
                </c:pt>
                <c:pt idx="17882">
                  <c:v>1.7882</c:v>
                </c:pt>
                <c:pt idx="17883">
                  <c:v>1.7883000000000002</c:v>
                </c:pt>
                <c:pt idx="17884">
                  <c:v>1.7884</c:v>
                </c:pt>
                <c:pt idx="17885">
                  <c:v>1.7885</c:v>
                </c:pt>
                <c:pt idx="17886">
                  <c:v>1.7886000000000002</c:v>
                </c:pt>
                <c:pt idx="17887">
                  <c:v>1.7887</c:v>
                </c:pt>
                <c:pt idx="17888">
                  <c:v>1.7887999999999999</c:v>
                </c:pt>
                <c:pt idx="17889">
                  <c:v>1.7888999999999999</c:v>
                </c:pt>
                <c:pt idx="17890">
                  <c:v>1.7890000000000001</c:v>
                </c:pt>
                <c:pt idx="17891">
                  <c:v>1.7890999999999999</c:v>
                </c:pt>
                <c:pt idx="17892">
                  <c:v>1.7891999999999999</c:v>
                </c:pt>
                <c:pt idx="17893">
                  <c:v>1.7893000000000001</c:v>
                </c:pt>
                <c:pt idx="17894">
                  <c:v>1.7893999999999999</c:v>
                </c:pt>
                <c:pt idx="17895">
                  <c:v>1.7894999999999999</c:v>
                </c:pt>
                <c:pt idx="17896">
                  <c:v>1.7896000000000001</c:v>
                </c:pt>
                <c:pt idx="17897">
                  <c:v>1.7897000000000001</c:v>
                </c:pt>
                <c:pt idx="17898">
                  <c:v>1.7897999999999998</c:v>
                </c:pt>
                <c:pt idx="17899">
                  <c:v>1.7899</c:v>
                </c:pt>
                <c:pt idx="17900">
                  <c:v>1.79</c:v>
                </c:pt>
                <c:pt idx="17901">
                  <c:v>1.7900999999999998</c:v>
                </c:pt>
                <c:pt idx="17902">
                  <c:v>1.7902</c:v>
                </c:pt>
                <c:pt idx="17903">
                  <c:v>1.7903</c:v>
                </c:pt>
                <c:pt idx="17904">
                  <c:v>1.7904</c:v>
                </c:pt>
                <c:pt idx="17905">
                  <c:v>1.7905000000000002</c:v>
                </c:pt>
                <c:pt idx="17906">
                  <c:v>1.7906</c:v>
                </c:pt>
                <c:pt idx="17907">
                  <c:v>1.7907</c:v>
                </c:pt>
                <c:pt idx="17908">
                  <c:v>1.7908000000000002</c:v>
                </c:pt>
                <c:pt idx="17909">
                  <c:v>1.7908999999999999</c:v>
                </c:pt>
                <c:pt idx="17910">
                  <c:v>1.7909999999999999</c:v>
                </c:pt>
                <c:pt idx="17911">
                  <c:v>1.7911000000000001</c:v>
                </c:pt>
                <c:pt idx="17912">
                  <c:v>1.7912000000000001</c:v>
                </c:pt>
                <c:pt idx="17913">
                  <c:v>1.7912999999999999</c:v>
                </c:pt>
                <c:pt idx="17914">
                  <c:v>1.7913999999999999</c:v>
                </c:pt>
                <c:pt idx="17915">
                  <c:v>1.7915000000000001</c:v>
                </c:pt>
                <c:pt idx="17916">
                  <c:v>1.7915999999999999</c:v>
                </c:pt>
                <c:pt idx="17917">
                  <c:v>1.7916999999999998</c:v>
                </c:pt>
                <c:pt idx="17918">
                  <c:v>1.7918000000000001</c:v>
                </c:pt>
                <c:pt idx="17919">
                  <c:v>1.7919</c:v>
                </c:pt>
                <c:pt idx="17920">
                  <c:v>1.7919999999999998</c:v>
                </c:pt>
                <c:pt idx="17921">
                  <c:v>1.7921</c:v>
                </c:pt>
                <c:pt idx="17922">
                  <c:v>1.7922</c:v>
                </c:pt>
                <c:pt idx="17923">
                  <c:v>1.7923</c:v>
                </c:pt>
                <c:pt idx="17924">
                  <c:v>1.7924</c:v>
                </c:pt>
                <c:pt idx="17925">
                  <c:v>1.7925</c:v>
                </c:pt>
                <c:pt idx="17926">
                  <c:v>1.7926</c:v>
                </c:pt>
                <c:pt idx="17927">
                  <c:v>1.7927000000000002</c:v>
                </c:pt>
                <c:pt idx="17928">
                  <c:v>1.7927999999999999</c:v>
                </c:pt>
                <c:pt idx="17929">
                  <c:v>1.7928999999999999</c:v>
                </c:pt>
                <c:pt idx="17930">
                  <c:v>1.7930000000000001</c:v>
                </c:pt>
                <c:pt idx="17931">
                  <c:v>1.7930999999999999</c:v>
                </c:pt>
                <c:pt idx="17932">
                  <c:v>1.7931999999999999</c:v>
                </c:pt>
                <c:pt idx="17933">
                  <c:v>1.7933000000000001</c:v>
                </c:pt>
                <c:pt idx="17934">
                  <c:v>1.7934000000000001</c:v>
                </c:pt>
                <c:pt idx="17935">
                  <c:v>1.7934999999999999</c:v>
                </c:pt>
                <c:pt idx="17936">
                  <c:v>1.7936000000000001</c:v>
                </c:pt>
                <c:pt idx="17937">
                  <c:v>1.7937000000000001</c:v>
                </c:pt>
                <c:pt idx="17938">
                  <c:v>1.7938000000000001</c:v>
                </c:pt>
                <c:pt idx="17939">
                  <c:v>1.7938999999999998</c:v>
                </c:pt>
                <c:pt idx="17940">
                  <c:v>1.794</c:v>
                </c:pt>
                <c:pt idx="17941">
                  <c:v>1.7941</c:v>
                </c:pt>
                <c:pt idx="17942">
                  <c:v>1.7941999999999998</c:v>
                </c:pt>
                <c:pt idx="17943">
                  <c:v>1.7943</c:v>
                </c:pt>
                <c:pt idx="17944">
                  <c:v>1.7944</c:v>
                </c:pt>
                <c:pt idx="17945">
                  <c:v>1.7945</c:v>
                </c:pt>
                <c:pt idx="17946">
                  <c:v>1.7946</c:v>
                </c:pt>
                <c:pt idx="17947">
                  <c:v>1.7947</c:v>
                </c:pt>
                <c:pt idx="17948">
                  <c:v>1.7948</c:v>
                </c:pt>
                <c:pt idx="17949">
                  <c:v>1.7949000000000002</c:v>
                </c:pt>
                <c:pt idx="17950">
                  <c:v>1.7949999999999999</c:v>
                </c:pt>
                <c:pt idx="17951">
                  <c:v>1.7950999999999999</c:v>
                </c:pt>
                <c:pt idx="17952">
                  <c:v>1.7952000000000001</c:v>
                </c:pt>
                <c:pt idx="17953">
                  <c:v>1.7953000000000001</c:v>
                </c:pt>
                <c:pt idx="17954">
                  <c:v>1.7953999999999999</c:v>
                </c:pt>
                <c:pt idx="17955">
                  <c:v>1.7955000000000001</c:v>
                </c:pt>
                <c:pt idx="17956">
                  <c:v>1.7956000000000001</c:v>
                </c:pt>
                <c:pt idx="17957">
                  <c:v>1.7956999999999999</c:v>
                </c:pt>
                <c:pt idx="17958">
                  <c:v>1.7958000000000001</c:v>
                </c:pt>
                <c:pt idx="17959">
                  <c:v>1.7959000000000001</c:v>
                </c:pt>
                <c:pt idx="17960">
                  <c:v>1.796</c:v>
                </c:pt>
                <c:pt idx="17961">
                  <c:v>1.7961</c:v>
                </c:pt>
                <c:pt idx="17962">
                  <c:v>1.7962</c:v>
                </c:pt>
                <c:pt idx="17963">
                  <c:v>1.7963</c:v>
                </c:pt>
                <c:pt idx="17964">
                  <c:v>1.7963999999999998</c:v>
                </c:pt>
                <c:pt idx="17965">
                  <c:v>1.7965</c:v>
                </c:pt>
                <c:pt idx="17966">
                  <c:v>1.7966</c:v>
                </c:pt>
                <c:pt idx="17967">
                  <c:v>1.7967</c:v>
                </c:pt>
                <c:pt idx="17968">
                  <c:v>1.7968000000000002</c:v>
                </c:pt>
                <c:pt idx="17969">
                  <c:v>1.7968999999999999</c:v>
                </c:pt>
                <c:pt idx="17970">
                  <c:v>1.7969999999999999</c:v>
                </c:pt>
                <c:pt idx="17971">
                  <c:v>1.7971000000000001</c:v>
                </c:pt>
                <c:pt idx="17972">
                  <c:v>1.7971999999999999</c:v>
                </c:pt>
                <c:pt idx="17973">
                  <c:v>1.7972999999999999</c:v>
                </c:pt>
                <c:pt idx="17974">
                  <c:v>1.7974000000000001</c:v>
                </c:pt>
                <c:pt idx="17975">
                  <c:v>1.7975000000000001</c:v>
                </c:pt>
                <c:pt idx="17976">
                  <c:v>1.7975999999999999</c:v>
                </c:pt>
                <c:pt idx="17977">
                  <c:v>1.7977000000000001</c:v>
                </c:pt>
                <c:pt idx="17978">
                  <c:v>1.7978000000000001</c:v>
                </c:pt>
                <c:pt idx="17979">
                  <c:v>1.7978999999999998</c:v>
                </c:pt>
                <c:pt idx="17980">
                  <c:v>1.798</c:v>
                </c:pt>
                <c:pt idx="17981">
                  <c:v>1.7981</c:v>
                </c:pt>
                <c:pt idx="17982">
                  <c:v>1.7982</c:v>
                </c:pt>
                <c:pt idx="17983">
                  <c:v>1.7983000000000002</c:v>
                </c:pt>
                <c:pt idx="17984">
                  <c:v>1.7984</c:v>
                </c:pt>
                <c:pt idx="17985">
                  <c:v>1.7985</c:v>
                </c:pt>
                <c:pt idx="17986">
                  <c:v>1.7986000000000002</c:v>
                </c:pt>
                <c:pt idx="17987">
                  <c:v>1.7987</c:v>
                </c:pt>
                <c:pt idx="17988">
                  <c:v>1.7988</c:v>
                </c:pt>
                <c:pt idx="17989">
                  <c:v>1.7988999999999999</c:v>
                </c:pt>
                <c:pt idx="17990">
                  <c:v>1.7990000000000002</c:v>
                </c:pt>
                <c:pt idx="17991">
                  <c:v>1.7990999999999999</c:v>
                </c:pt>
                <c:pt idx="17992">
                  <c:v>1.7991999999999999</c:v>
                </c:pt>
                <c:pt idx="17993">
                  <c:v>1.7993000000000001</c:v>
                </c:pt>
                <c:pt idx="17994">
                  <c:v>1.7993999999999999</c:v>
                </c:pt>
                <c:pt idx="17995">
                  <c:v>1.7994999999999999</c:v>
                </c:pt>
                <c:pt idx="17996">
                  <c:v>1.7996000000000001</c:v>
                </c:pt>
                <c:pt idx="17997">
                  <c:v>1.7997000000000001</c:v>
                </c:pt>
                <c:pt idx="17998">
                  <c:v>1.7997999999999998</c:v>
                </c:pt>
                <c:pt idx="17999">
                  <c:v>1.7999000000000001</c:v>
                </c:pt>
                <c:pt idx="18000">
                  <c:v>1.8</c:v>
                </c:pt>
                <c:pt idx="18001">
                  <c:v>1.8000999999999998</c:v>
                </c:pt>
                <c:pt idx="18002">
                  <c:v>1.8002</c:v>
                </c:pt>
                <c:pt idx="18003">
                  <c:v>1.8003</c:v>
                </c:pt>
                <c:pt idx="18004">
                  <c:v>1.8004</c:v>
                </c:pt>
                <c:pt idx="18005">
                  <c:v>1.8005000000000002</c:v>
                </c:pt>
                <c:pt idx="18006">
                  <c:v>1.8006</c:v>
                </c:pt>
                <c:pt idx="18007">
                  <c:v>1.8007</c:v>
                </c:pt>
                <c:pt idx="18008">
                  <c:v>1.8008000000000002</c:v>
                </c:pt>
                <c:pt idx="18009">
                  <c:v>1.8008999999999999</c:v>
                </c:pt>
                <c:pt idx="18010">
                  <c:v>1.8009999999999999</c:v>
                </c:pt>
                <c:pt idx="18011">
                  <c:v>1.8011000000000001</c:v>
                </c:pt>
                <c:pt idx="18012">
                  <c:v>1.8012000000000001</c:v>
                </c:pt>
                <c:pt idx="18013">
                  <c:v>1.8012999999999999</c:v>
                </c:pt>
                <c:pt idx="18014">
                  <c:v>1.8013999999999999</c:v>
                </c:pt>
                <c:pt idx="18015">
                  <c:v>1.8015000000000001</c:v>
                </c:pt>
                <c:pt idx="18016">
                  <c:v>1.8015999999999999</c:v>
                </c:pt>
                <c:pt idx="18017">
                  <c:v>1.8016999999999999</c:v>
                </c:pt>
                <c:pt idx="18018">
                  <c:v>1.8018000000000001</c:v>
                </c:pt>
                <c:pt idx="18019">
                  <c:v>1.8019000000000001</c:v>
                </c:pt>
                <c:pt idx="18020">
                  <c:v>1.8019999999999998</c:v>
                </c:pt>
                <c:pt idx="18021">
                  <c:v>1.8021</c:v>
                </c:pt>
                <c:pt idx="18022">
                  <c:v>1.8022</c:v>
                </c:pt>
                <c:pt idx="18023">
                  <c:v>1.8022999999999998</c:v>
                </c:pt>
                <c:pt idx="18024">
                  <c:v>1.8024</c:v>
                </c:pt>
                <c:pt idx="18025">
                  <c:v>1.8025</c:v>
                </c:pt>
                <c:pt idx="18026">
                  <c:v>1.8026</c:v>
                </c:pt>
                <c:pt idx="18027">
                  <c:v>1.8027000000000002</c:v>
                </c:pt>
                <c:pt idx="18028">
                  <c:v>1.8028</c:v>
                </c:pt>
                <c:pt idx="18029">
                  <c:v>1.8028999999999999</c:v>
                </c:pt>
                <c:pt idx="18030">
                  <c:v>1.8030000000000002</c:v>
                </c:pt>
                <c:pt idx="18031">
                  <c:v>1.8030999999999999</c:v>
                </c:pt>
                <c:pt idx="18032">
                  <c:v>1.8031999999999999</c:v>
                </c:pt>
                <c:pt idx="18033">
                  <c:v>1.8033000000000001</c:v>
                </c:pt>
                <c:pt idx="18034">
                  <c:v>1.8034000000000001</c:v>
                </c:pt>
                <c:pt idx="18035">
                  <c:v>1.8034999999999999</c:v>
                </c:pt>
                <c:pt idx="18036">
                  <c:v>1.8036000000000001</c:v>
                </c:pt>
                <c:pt idx="18037">
                  <c:v>1.8037000000000001</c:v>
                </c:pt>
                <c:pt idx="18038">
                  <c:v>1.8037999999999998</c:v>
                </c:pt>
                <c:pt idx="18039">
                  <c:v>1.8038999999999998</c:v>
                </c:pt>
                <c:pt idx="18040">
                  <c:v>1.804</c:v>
                </c:pt>
                <c:pt idx="18041">
                  <c:v>1.8041</c:v>
                </c:pt>
                <c:pt idx="18042">
                  <c:v>1.8041999999999998</c:v>
                </c:pt>
                <c:pt idx="18043">
                  <c:v>1.8043</c:v>
                </c:pt>
                <c:pt idx="18044">
                  <c:v>1.8044</c:v>
                </c:pt>
                <c:pt idx="18045">
                  <c:v>1.8045</c:v>
                </c:pt>
                <c:pt idx="18046">
                  <c:v>1.8046</c:v>
                </c:pt>
                <c:pt idx="18047">
                  <c:v>1.8047</c:v>
                </c:pt>
                <c:pt idx="18048">
                  <c:v>1.8048</c:v>
                </c:pt>
                <c:pt idx="18049">
                  <c:v>1.8049000000000002</c:v>
                </c:pt>
                <c:pt idx="18050">
                  <c:v>1.8049999999999999</c:v>
                </c:pt>
                <c:pt idx="18051">
                  <c:v>1.8050999999999999</c:v>
                </c:pt>
                <c:pt idx="18052">
                  <c:v>1.8052000000000001</c:v>
                </c:pt>
                <c:pt idx="18053">
                  <c:v>1.8052999999999999</c:v>
                </c:pt>
                <c:pt idx="18054">
                  <c:v>1.8053999999999999</c:v>
                </c:pt>
                <c:pt idx="18055">
                  <c:v>1.8055000000000001</c:v>
                </c:pt>
                <c:pt idx="18056">
                  <c:v>1.8056000000000001</c:v>
                </c:pt>
                <c:pt idx="18057">
                  <c:v>1.8056999999999999</c:v>
                </c:pt>
                <c:pt idx="18058">
                  <c:v>1.8058000000000001</c:v>
                </c:pt>
                <c:pt idx="18059">
                  <c:v>1.8059000000000001</c:v>
                </c:pt>
                <c:pt idx="18060">
                  <c:v>1.806</c:v>
                </c:pt>
                <c:pt idx="18061">
                  <c:v>1.8061</c:v>
                </c:pt>
                <c:pt idx="18062">
                  <c:v>1.8062</c:v>
                </c:pt>
                <c:pt idx="18063">
                  <c:v>1.8063</c:v>
                </c:pt>
                <c:pt idx="18064">
                  <c:v>1.8063999999999998</c:v>
                </c:pt>
                <c:pt idx="18065">
                  <c:v>1.8065</c:v>
                </c:pt>
                <c:pt idx="18066">
                  <c:v>1.8066</c:v>
                </c:pt>
                <c:pt idx="18067">
                  <c:v>1.8067</c:v>
                </c:pt>
                <c:pt idx="18068">
                  <c:v>1.8068</c:v>
                </c:pt>
                <c:pt idx="18069">
                  <c:v>1.8069</c:v>
                </c:pt>
                <c:pt idx="18070">
                  <c:v>1.8069999999999999</c:v>
                </c:pt>
                <c:pt idx="18071">
                  <c:v>1.8071000000000002</c:v>
                </c:pt>
                <c:pt idx="18072">
                  <c:v>1.8071999999999999</c:v>
                </c:pt>
                <c:pt idx="18073">
                  <c:v>1.8072999999999999</c:v>
                </c:pt>
                <c:pt idx="18074">
                  <c:v>1.8074000000000001</c:v>
                </c:pt>
                <c:pt idx="18075">
                  <c:v>1.8075000000000001</c:v>
                </c:pt>
                <c:pt idx="18076">
                  <c:v>1.8075999999999999</c:v>
                </c:pt>
                <c:pt idx="18077">
                  <c:v>1.8077000000000001</c:v>
                </c:pt>
                <c:pt idx="18078">
                  <c:v>1.8078000000000001</c:v>
                </c:pt>
                <c:pt idx="18079">
                  <c:v>1.8078999999999998</c:v>
                </c:pt>
                <c:pt idx="18080">
                  <c:v>1.8080000000000001</c:v>
                </c:pt>
                <c:pt idx="18081">
                  <c:v>1.8081</c:v>
                </c:pt>
                <c:pt idx="18082">
                  <c:v>1.8082</c:v>
                </c:pt>
                <c:pt idx="18083">
                  <c:v>1.8083</c:v>
                </c:pt>
                <c:pt idx="18084">
                  <c:v>1.8084</c:v>
                </c:pt>
                <c:pt idx="18085">
                  <c:v>1.8085</c:v>
                </c:pt>
                <c:pt idx="18086">
                  <c:v>1.8086000000000002</c:v>
                </c:pt>
                <c:pt idx="18087">
                  <c:v>1.8087</c:v>
                </c:pt>
                <c:pt idx="18088">
                  <c:v>1.8088</c:v>
                </c:pt>
                <c:pt idx="18089">
                  <c:v>1.8089</c:v>
                </c:pt>
                <c:pt idx="18090">
                  <c:v>1.8090000000000002</c:v>
                </c:pt>
                <c:pt idx="18091">
                  <c:v>1.8090999999999999</c:v>
                </c:pt>
                <c:pt idx="18092">
                  <c:v>1.8091999999999999</c:v>
                </c:pt>
                <c:pt idx="18093">
                  <c:v>1.8093000000000001</c:v>
                </c:pt>
                <c:pt idx="18094">
                  <c:v>1.8093999999999999</c:v>
                </c:pt>
                <c:pt idx="18095">
                  <c:v>1.8094999999999999</c:v>
                </c:pt>
                <c:pt idx="18096">
                  <c:v>1.8096000000000001</c:v>
                </c:pt>
                <c:pt idx="18097">
                  <c:v>1.8097000000000001</c:v>
                </c:pt>
                <c:pt idx="18098">
                  <c:v>1.8097999999999999</c:v>
                </c:pt>
                <c:pt idx="18099">
                  <c:v>1.8099000000000001</c:v>
                </c:pt>
                <c:pt idx="18100">
                  <c:v>1.81</c:v>
                </c:pt>
                <c:pt idx="18101">
                  <c:v>1.8100999999999998</c:v>
                </c:pt>
                <c:pt idx="18102">
                  <c:v>1.8102</c:v>
                </c:pt>
                <c:pt idx="18103">
                  <c:v>1.8103</c:v>
                </c:pt>
                <c:pt idx="18104">
                  <c:v>1.8104</c:v>
                </c:pt>
                <c:pt idx="18105">
                  <c:v>1.8105000000000002</c:v>
                </c:pt>
                <c:pt idx="18106">
                  <c:v>1.8106</c:v>
                </c:pt>
                <c:pt idx="18107">
                  <c:v>1.8107</c:v>
                </c:pt>
                <c:pt idx="18108">
                  <c:v>1.8108000000000002</c:v>
                </c:pt>
                <c:pt idx="18109">
                  <c:v>1.8109</c:v>
                </c:pt>
                <c:pt idx="18110">
                  <c:v>1.8109999999999999</c:v>
                </c:pt>
                <c:pt idx="18111">
                  <c:v>1.8111000000000002</c:v>
                </c:pt>
                <c:pt idx="18112">
                  <c:v>1.8112000000000001</c:v>
                </c:pt>
                <c:pt idx="18113">
                  <c:v>1.8112999999999999</c:v>
                </c:pt>
                <c:pt idx="18114">
                  <c:v>1.8113999999999999</c:v>
                </c:pt>
                <c:pt idx="18115">
                  <c:v>1.8115000000000001</c:v>
                </c:pt>
                <c:pt idx="18116">
                  <c:v>1.8115999999999999</c:v>
                </c:pt>
                <c:pt idx="18117">
                  <c:v>1.8116999999999999</c:v>
                </c:pt>
                <c:pt idx="18118">
                  <c:v>1.8118000000000001</c:v>
                </c:pt>
                <c:pt idx="18119">
                  <c:v>1.8119000000000001</c:v>
                </c:pt>
                <c:pt idx="18120">
                  <c:v>1.8119999999999998</c:v>
                </c:pt>
                <c:pt idx="18121">
                  <c:v>1.8121</c:v>
                </c:pt>
                <c:pt idx="18122">
                  <c:v>1.8122</c:v>
                </c:pt>
                <c:pt idx="18123">
                  <c:v>1.8122999999999998</c:v>
                </c:pt>
                <c:pt idx="18124">
                  <c:v>1.8124</c:v>
                </c:pt>
                <c:pt idx="18125">
                  <c:v>1.8125</c:v>
                </c:pt>
                <c:pt idx="18126">
                  <c:v>1.8126</c:v>
                </c:pt>
                <c:pt idx="18127">
                  <c:v>1.8127000000000002</c:v>
                </c:pt>
                <c:pt idx="18128">
                  <c:v>1.8128</c:v>
                </c:pt>
                <c:pt idx="18129">
                  <c:v>1.8129</c:v>
                </c:pt>
                <c:pt idx="18130">
                  <c:v>1.8130000000000002</c:v>
                </c:pt>
                <c:pt idx="18131">
                  <c:v>1.8130999999999999</c:v>
                </c:pt>
                <c:pt idx="18132">
                  <c:v>1.8131999999999999</c:v>
                </c:pt>
                <c:pt idx="18133">
                  <c:v>1.8133000000000001</c:v>
                </c:pt>
                <c:pt idx="18134">
                  <c:v>1.8134000000000001</c:v>
                </c:pt>
                <c:pt idx="18135">
                  <c:v>1.8134999999999999</c:v>
                </c:pt>
                <c:pt idx="18136">
                  <c:v>1.8136000000000001</c:v>
                </c:pt>
                <c:pt idx="18137">
                  <c:v>1.8137000000000001</c:v>
                </c:pt>
                <c:pt idx="18138">
                  <c:v>1.8137999999999999</c:v>
                </c:pt>
                <c:pt idx="18139">
                  <c:v>1.8138999999999998</c:v>
                </c:pt>
                <c:pt idx="18140">
                  <c:v>1.8140000000000001</c:v>
                </c:pt>
                <c:pt idx="18141">
                  <c:v>1.8141</c:v>
                </c:pt>
                <c:pt idx="18142">
                  <c:v>1.8141999999999998</c:v>
                </c:pt>
                <c:pt idx="18143">
                  <c:v>1.8143</c:v>
                </c:pt>
                <c:pt idx="18144">
                  <c:v>1.8144</c:v>
                </c:pt>
                <c:pt idx="18145">
                  <c:v>1.8144999999999998</c:v>
                </c:pt>
                <c:pt idx="18146">
                  <c:v>1.8146</c:v>
                </c:pt>
                <c:pt idx="18147">
                  <c:v>1.8147</c:v>
                </c:pt>
                <c:pt idx="18148">
                  <c:v>1.8148</c:v>
                </c:pt>
                <c:pt idx="18149">
                  <c:v>1.8149000000000002</c:v>
                </c:pt>
                <c:pt idx="18150">
                  <c:v>1.8149999999999999</c:v>
                </c:pt>
                <c:pt idx="18151">
                  <c:v>1.8150999999999999</c:v>
                </c:pt>
                <c:pt idx="18152">
                  <c:v>1.8152000000000001</c:v>
                </c:pt>
                <c:pt idx="18153">
                  <c:v>1.8152999999999999</c:v>
                </c:pt>
                <c:pt idx="18154">
                  <c:v>1.8153999999999999</c:v>
                </c:pt>
                <c:pt idx="18155">
                  <c:v>1.8155000000000001</c:v>
                </c:pt>
                <c:pt idx="18156">
                  <c:v>1.8156000000000001</c:v>
                </c:pt>
                <c:pt idx="18157">
                  <c:v>1.8156999999999999</c:v>
                </c:pt>
                <c:pt idx="18158">
                  <c:v>1.8158000000000001</c:v>
                </c:pt>
                <c:pt idx="18159">
                  <c:v>1.8159000000000001</c:v>
                </c:pt>
                <c:pt idx="18160">
                  <c:v>1.8159999999999998</c:v>
                </c:pt>
                <c:pt idx="18161">
                  <c:v>1.8161</c:v>
                </c:pt>
                <c:pt idx="18162">
                  <c:v>1.8162</c:v>
                </c:pt>
                <c:pt idx="18163">
                  <c:v>1.8163</c:v>
                </c:pt>
                <c:pt idx="18164">
                  <c:v>1.8163999999999998</c:v>
                </c:pt>
                <c:pt idx="18165">
                  <c:v>1.8165</c:v>
                </c:pt>
                <c:pt idx="18166">
                  <c:v>1.8166</c:v>
                </c:pt>
                <c:pt idx="18167">
                  <c:v>1.8167</c:v>
                </c:pt>
                <c:pt idx="18168">
                  <c:v>1.8168</c:v>
                </c:pt>
                <c:pt idx="18169">
                  <c:v>1.8169</c:v>
                </c:pt>
                <c:pt idx="18170">
                  <c:v>1.8169999999999999</c:v>
                </c:pt>
                <c:pt idx="18171">
                  <c:v>1.8171000000000002</c:v>
                </c:pt>
                <c:pt idx="18172">
                  <c:v>1.8171999999999999</c:v>
                </c:pt>
                <c:pt idx="18173">
                  <c:v>1.8172999999999999</c:v>
                </c:pt>
                <c:pt idx="18174">
                  <c:v>1.8174000000000001</c:v>
                </c:pt>
                <c:pt idx="18175">
                  <c:v>1.8174999999999999</c:v>
                </c:pt>
                <c:pt idx="18176">
                  <c:v>1.8175999999999999</c:v>
                </c:pt>
                <c:pt idx="18177">
                  <c:v>1.8177000000000001</c:v>
                </c:pt>
                <c:pt idx="18178">
                  <c:v>1.8178000000000001</c:v>
                </c:pt>
                <c:pt idx="18179">
                  <c:v>1.8178999999999998</c:v>
                </c:pt>
                <c:pt idx="18180">
                  <c:v>1.8180000000000001</c:v>
                </c:pt>
                <c:pt idx="18181">
                  <c:v>1.8181</c:v>
                </c:pt>
                <c:pt idx="18182">
                  <c:v>1.8182</c:v>
                </c:pt>
                <c:pt idx="18183">
                  <c:v>1.8183</c:v>
                </c:pt>
                <c:pt idx="18184">
                  <c:v>1.8184</c:v>
                </c:pt>
                <c:pt idx="18185">
                  <c:v>1.8185</c:v>
                </c:pt>
                <c:pt idx="18186">
                  <c:v>1.8186000000000002</c:v>
                </c:pt>
                <c:pt idx="18187">
                  <c:v>1.8187</c:v>
                </c:pt>
                <c:pt idx="18188">
                  <c:v>1.8188</c:v>
                </c:pt>
                <c:pt idx="18189">
                  <c:v>1.8189</c:v>
                </c:pt>
                <c:pt idx="18190">
                  <c:v>1.819</c:v>
                </c:pt>
                <c:pt idx="18191">
                  <c:v>1.8190999999999999</c:v>
                </c:pt>
                <c:pt idx="18192">
                  <c:v>1.8191999999999999</c:v>
                </c:pt>
                <c:pt idx="18193">
                  <c:v>1.8193000000000001</c:v>
                </c:pt>
                <c:pt idx="18194">
                  <c:v>1.8193999999999999</c:v>
                </c:pt>
                <c:pt idx="18195">
                  <c:v>1.8194999999999999</c:v>
                </c:pt>
                <c:pt idx="18196">
                  <c:v>1.8196000000000001</c:v>
                </c:pt>
                <c:pt idx="18197">
                  <c:v>1.8197000000000001</c:v>
                </c:pt>
                <c:pt idx="18198">
                  <c:v>1.8197999999999999</c:v>
                </c:pt>
                <c:pt idx="18199">
                  <c:v>1.8199000000000001</c:v>
                </c:pt>
                <c:pt idx="18200">
                  <c:v>1.82</c:v>
                </c:pt>
                <c:pt idx="18201">
                  <c:v>1.8200999999999998</c:v>
                </c:pt>
                <c:pt idx="18202">
                  <c:v>1.8202</c:v>
                </c:pt>
                <c:pt idx="18203">
                  <c:v>1.8203</c:v>
                </c:pt>
                <c:pt idx="18204">
                  <c:v>1.8204</c:v>
                </c:pt>
                <c:pt idx="18205">
                  <c:v>1.8205</c:v>
                </c:pt>
                <c:pt idx="18206">
                  <c:v>1.8206</c:v>
                </c:pt>
                <c:pt idx="18207">
                  <c:v>1.8207</c:v>
                </c:pt>
                <c:pt idx="18208">
                  <c:v>1.8208000000000002</c:v>
                </c:pt>
                <c:pt idx="18209">
                  <c:v>1.8209</c:v>
                </c:pt>
                <c:pt idx="18210">
                  <c:v>1.821</c:v>
                </c:pt>
                <c:pt idx="18211">
                  <c:v>1.8211000000000002</c:v>
                </c:pt>
                <c:pt idx="18212">
                  <c:v>1.8212000000000002</c:v>
                </c:pt>
                <c:pt idx="18213">
                  <c:v>1.8212999999999999</c:v>
                </c:pt>
                <c:pt idx="18214">
                  <c:v>1.8213999999999999</c:v>
                </c:pt>
                <c:pt idx="18215">
                  <c:v>1.8215000000000001</c:v>
                </c:pt>
                <c:pt idx="18216">
                  <c:v>1.8215999999999999</c:v>
                </c:pt>
                <c:pt idx="18217">
                  <c:v>1.8216999999999999</c:v>
                </c:pt>
                <c:pt idx="18218">
                  <c:v>1.8218000000000001</c:v>
                </c:pt>
                <c:pt idx="18219">
                  <c:v>1.8219000000000001</c:v>
                </c:pt>
                <c:pt idx="18220">
                  <c:v>1.8219999999999998</c:v>
                </c:pt>
                <c:pt idx="18221">
                  <c:v>1.8221000000000001</c:v>
                </c:pt>
                <c:pt idx="18222">
                  <c:v>1.8222</c:v>
                </c:pt>
                <c:pt idx="18223">
                  <c:v>1.8222999999999998</c:v>
                </c:pt>
                <c:pt idx="18224">
                  <c:v>1.8224</c:v>
                </c:pt>
                <c:pt idx="18225">
                  <c:v>1.8225</c:v>
                </c:pt>
                <c:pt idx="18226">
                  <c:v>1.8226</c:v>
                </c:pt>
                <c:pt idx="18227">
                  <c:v>1.8227000000000002</c:v>
                </c:pt>
                <c:pt idx="18228">
                  <c:v>1.8228</c:v>
                </c:pt>
                <c:pt idx="18229">
                  <c:v>1.8229</c:v>
                </c:pt>
                <c:pt idx="18230">
                  <c:v>1.8230000000000002</c:v>
                </c:pt>
                <c:pt idx="18231">
                  <c:v>1.8230999999999999</c:v>
                </c:pt>
                <c:pt idx="18232">
                  <c:v>1.8231999999999999</c:v>
                </c:pt>
                <c:pt idx="18233">
                  <c:v>1.8233000000000001</c:v>
                </c:pt>
                <c:pt idx="18234">
                  <c:v>1.8234000000000001</c:v>
                </c:pt>
                <c:pt idx="18235">
                  <c:v>1.8234999999999999</c:v>
                </c:pt>
                <c:pt idx="18236">
                  <c:v>1.8236000000000001</c:v>
                </c:pt>
                <c:pt idx="18237">
                  <c:v>1.8237000000000001</c:v>
                </c:pt>
                <c:pt idx="18238">
                  <c:v>1.8237999999999999</c:v>
                </c:pt>
                <c:pt idx="18239">
                  <c:v>1.8238999999999999</c:v>
                </c:pt>
                <c:pt idx="18240">
                  <c:v>1.8240000000000001</c:v>
                </c:pt>
                <c:pt idx="18241">
                  <c:v>1.8241000000000001</c:v>
                </c:pt>
                <c:pt idx="18242">
                  <c:v>1.8241999999999998</c:v>
                </c:pt>
                <c:pt idx="18243">
                  <c:v>1.8243</c:v>
                </c:pt>
                <c:pt idx="18244">
                  <c:v>1.8244</c:v>
                </c:pt>
                <c:pt idx="18245">
                  <c:v>1.8244999999999998</c:v>
                </c:pt>
                <c:pt idx="18246">
                  <c:v>1.8246</c:v>
                </c:pt>
                <c:pt idx="18247">
                  <c:v>1.8247</c:v>
                </c:pt>
                <c:pt idx="18248">
                  <c:v>1.8248</c:v>
                </c:pt>
                <c:pt idx="18249">
                  <c:v>1.8249000000000002</c:v>
                </c:pt>
                <c:pt idx="18250">
                  <c:v>1.825</c:v>
                </c:pt>
                <c:pt idx="18251">
                  <c:v>1.8250999999999999</c:v>
                </c:pt>
                <c:pt idx="18252">
                  <c:v>1.8252000000000002</c:v>
                </c:pt>
                <c:pt idx="18253">
                  <c:v>1.8252999999999999</c:v>
                </c:pt>
                <c:pt idx="18254">
                  <c:v>1.8253999999999999</c:v>
                </c:pt>
                <c:pt idx="18255">
                  <c:v>1.8255000000000001</c:v>
                </c:pt>
                <c:pt idx="18256">
                  <c:v>1.8256000000000001</c:v>
                </c:pt>
                <c:pt idx="18257">
                  <c:v>1.8256999999999999</c:v>
                </c:pt>
                <c:pt idx="18258">
                  <c:v>1.8258000000000001</c:v>
                </c:pt>
                <c:pt idx="18259">
                  <c:v>1.8259000000000001</c:v>
                </c:pt>
                <c:pt idx="18260">
                  <c:v>1.8259999999999998</c:v>
                </c:pt>
                <c:pt idx="18261">
                  <c:v>1.8261000000000001</c:v>
                </c:pt>
                <c:pt idx="18262">
                  <c:v>1.8262</c:v>
                </c:pt>
                <c:pt idx="18263">
                  <c:v>1.8263</c:v>
                </c:pt>
                <c:pt idx="18264">
                  <c:v>1.8263999999999998</c:v>
                </c:pt>
                <c:pt idx="18265">
                  <c:v>1.8265</c:v>
                </c:pt>
                <c:pt idx="18266">
                  <c:v>1.8266</c:v>
                </c:pt>
                <c:pt idx="18267">
                  <c:v>1.8266999999999998</c:v>
                </c:pt>
                <c:pt idx="18268">
                  <c:v>1.8268</c:v>
                </c:pt>
                <c:pt idx="18269">
                  <c:v>1.8269</c:v>
                </c:pt>
                <c:pt idx="18270">
                  <c:v>1.827</c:v>
                </c:pt>
                <c:pt idx="18271">
                  <c:v>1.8271000000000002</c:v>
                </c:pt>
                <c:pt idx="18272">
                  <c:v>1.8271999999999999</c:v>
                </c:pt>
                <c:pt idx="18273">
                  <c:v>1.8272999999999999</c:v>
                </c:pt>
                <c:pt idx="18274">
                  <c:v>1.8274000000000001</c:v>
                </c:pt>
                <c:pt idx="18275">
                  <c:v>1.8274999999999999</c:v>
                </c:pt>
                <c:pt idx="18276">
                  <c:v>1.8275999999999999</c:v>
                </c:pt>
                <c:pt idx="18277">
                  <c:v>1.8277000000000001</c:v>
                </c:pt>
                <c:pt idx="18278">
                  <c:v>1.8278000000000001</c:v>
                </c:pt>
                <c:pt idx="18279">
                  <c:v>1.8278999999999999</c:v>
                </c:pt>
                <c:pt idx="18280">
                  <c:v>1.8280000000000001</c:v>
                </c:pt>
                <c:pt idx="18281">
                  <c:v>1.8281000000000001</c:v>
                </c:pt>
                <c:pt idx="18282">
                  <c:v>1.8281999999999998</c:v>
                </c:pt>
                <c:pt idx="18283">
                  <c:v>1.8283</c:v>
                </c:pt>
                <c:pt idx="18284">
                  <c:v>1.8284</c:v>
                </c:pt>
                <c:pt idx="18285">
                  <c:v>1.8285</c:v>
                </c:pt>
                <c:pt idx="18286">
                  <c:v>1.8286000000000002</c:v>
                </c:pt>
                <c:pt idx="18287">
                  <c:v>1.8287</c:v>
                </c:pt>
                <c:pt idx="18288">
                  <c:v>1.8288</c:v>
                </c:pt>
                <c:pt idx="18289">
                  <c:v>1.8289</c:v>
                </c:pt>
                <c:pt idx="18290">
                  <c:v>1.829</c:v>
                </c:pt>
                <c:pt idx="18291">
                  <c:v>1.8290999999999999</c:v>
                </c:pt>
                <c:pt idx="18292">
                  <c:v>1.8291999999999999</c:v>
                </c:pt>
                <c:pt idx="18293">
                  <c:v>1.8293000000000001</c:v>
                </c:pt>
                <c:pt idx="18294">
                  <c:v>1.8293999999999999</c:v>
                </c:pt>
                <c:pt idx="18295">
                  <c:v>1.8294999999999999</c:v>
                </c:pt>
                <c:pt idx="18296">
                  <c:v>1.8296000000000001</c:v>
                </c:pt>
                <c:pt idx="18297">
                  <c:v>1.8296999999999999</c:v>
                </c:pt>
                <c:pt idx="18298">
                  <c:v>1.8297999999999999</c:v>
                </c:pt>
                <c:pt idx="18299">
                  <c:v>1.8299000000000001</c:v>
                </c:pt>
                <c:pt idx="18300">
                  <c:v>1.83</c:v>
                </c:pt>
                <c:pt idx="18301">
                  <c:v>1.8300999999999998</c:v>
                </c:pt>
                <c:pt idx="18302">
                  <c:v>1.8302</c:v>
                </c:pt>
                <c:pt idx="18303">
                  <c:v>1.8303</c:v>
                </c:pt>
                <c:pt idx="18304">
                  <c:v>1.8304</c:v>
                </c:pt>
                <c:pt idx="18305">
                  <c:v>1.8305</c:v>
                </c:pt>
                <c:pt idx="18306">
                  <c:v>1.8306</c:v>
                </c:pt>
                <c:pt idx="18307">
                  <c:v>1.8307</c:v>
                </c:pt>
                <c:pt idx="18308">
                  <c:v>1.8308000000000002</c:v>
                </c:pt>
                <c:pt idx="18309">
                  <c:v>1.8309</c:v>
                </c:pt>
                <c:pt idx="18310">
                  <c:v>1.831</c:v>
                </c:pt>
                <c:pt idx="18311">
                  <c:v>1.8311000000000002</c:v>
                </c:pt>
                <c:pt idx="18312">
                  <c:v>1.8311999999999999</c:v>
                </c:pt>
                <c:pt idx="18313">
                  <c:v>1.8312999999999999</c:v>
                </c:pt>
                <c:pt idx="18314">
                  <c:v>1.8313999999999999</c:v>
                </c:pt>
                <c:pt idx="18315">
                  <c:v>1.8315000000000001</c:v>
                </c:pt>
                <c:pt idx="18316">
                  <c:v>1.8315999999999999</c:v>
                </c:pt>
                <c:pt idx="18317">
                  <c:v>1.8316999999999999</c:v>
                </c:pt>
                <c:pt idx="18318">
                  <c:v>1.8318000000000001</c:v>
                </c:pt>
                <c:pt idx="18319">
                  <c:v>1.8319000000000001</c:v>
                </c:pt>
                <c:pt idx="18320">
                  <c:v>1.8319999999999999</c:v>
                </c:pt>
                <c:pt idx="18321">
                  <c:v>1.8321000000000001</c:v>
                </c:pt>
                <c:pt idx="18322">
                  <c:v>1.8322000000000001</c:v>
                </c:pt>
                <c:pt idx="18323">
                  <c:v>1.8322999999999998</c:v>
                </c:pt>
                <c:pt idx="18324">
                  <c:v>1.8324</c:v>
                </c:pt>
                <c:pt idx="18325">
                  <c:v>1.8325</c:v>
                </c:pt>
                <c:pt idx="18326">
                  <c:v>1.8326</c:v>
                </c:pt>
                <c:pt idx="18327">
                  <c:v>1.8327</c:v>
                </c:pt>
                <c:pt idx="18328">
                  <c:v>1.8328</c:v>
                </c:pt>
                <c:pt idx="18329">
                  <c:v>1.8329</c:v>
                </c:pt>
                <c:pt idx="18330">
                  <c:v>1.8330000000000002</c:v>
                </c:pt>
                <c:pt idx="18331">
                  <c:v>1.8331</c:v>
                </c:pt>
                <c:pt idx="18332">
                  <c:v>1.8331999999999999</c:v>
                </c:pt>
                <c:pt idx="18333">
                  <c:v>1.8333000000000002</c:v>
                </c:pt>
                <c:pt idx="18334">
                  <c:v>1.8334000000000001</c:v>
                </c:pt>
                <c:pt idx="18335">
                  <c:v>1.8334999999999999</c:v>
                </c:pt>
                <c:pt idx="18336">
                  <c:v>1.8336000000000001</c:v>
                </c:pt>
                <c:pt idx="18337">
                  <c:v>1.8337000000000001</c:v>
                </c:pt>
                <c:pt idx="18338">
                  <c:v>1.8337999999999999</c:v>
                </c:pt>
                <c:pt idx="18339">
                  <c:v>1.8338999999999999</c:v>
                </c:pt>
                <c:pt idx="18340">
                  <c:v>1.8340000000000001</c:v>
                </c:pt>
                <c:pt idx="18341">
                  <c:v>1.8341000000000001</c:v>
                </c:pt>
                <c:pt idx="18342">
                  <c:v>1.8341999999999998</c:v>
                </c:pt>
                <c:pt idx="18343">
                  <c:v>1.8343</c:v>
                </c:pt>
                <c:pt idx="18344">
                  <c:v>1.8344</c:v>
                </c:pt>
                <c:pt idx="18345">
                  <c:v>1.8344999999999998</c:v>
                </c:pt>
                <c:pt idx="18346">
                  <c:v>1.8346</c:v>
                </c:pt>
                <c:pt idx="18347">
                  <c:v>1.8347</c:v>
                </c:pt>
                <c:pt idx="18348">
                  <c:v>1.8348</c:v>
                </c:pt>
                <c:pt idx="18349">
                  <c:v>1.8349000000000002</c:v>
                </c:pt>
                <c:pt idx="18350">
                  <c:v>1.835</c:v>
                </c:pt>
                <c:pt idx="18351">
                  <c:v>1.8351</c:v>
                </c:pt>
                <c:pt idx="18352">
                  <c:v>1.8352000000000002</c:v>
                </c:pt>
                <c:pt idx="18353">
                  <c:v>1.8352999999999999</c:v>
                </c:pt>
                <c:pt idx="18354">
                  <c:v>1.8353999999999999</c:v>
                </c:pt>
                <c:pt idx="18355">
                  <c:v>1.8355000000000001</c:v>
                </c:pt>
                <c:pt idx="18356">
                  <c:v>1.8356000000000001</c:v>
                </c:pt>
                <c:pt idx="18357">
                  <c:v>1.8356999999999999</c:v>
                </c:pt>
                <c:pt idx="18358">
                  <c:v>1.8358000000000001</c:v>
                </c:pt>
                <c:pt idx="18359">
                  <c:v>1.8359000000000001</c:v>
                </c:pt>
                <c:pt idx="18360">
                  <c:v>1.8359999999999999</c:v>
                </c:pt>
                <c:pt idx="18361">
                  <c:v>1.8361000000000001</c:v>
                </c:pt>
                <c:pt idx="18362">
                  <c:v>1.8362000000000001</c:v>
                </c:pt>
                <c:pt idx="18363">
                  <c:v>1.8363</c:v>
                </c:pt>
                <c:pt idx="18364">
                  <c:v>1.8363999999999998</c:v>
                </c:pt>
                <c:pt idx="18365">
                  <c:v>1.8365</c:v>
                </c:pt>
                <c:pt idx="18366">
                  <c:v>1.8366</c:v>
                </c:pt>
                <c:pt idx="18367">
                  <c:v>1.8366999999999998</c:v>
                </c:pt>
                <c:pt idx="18368">
                  <c:v>1.8368</c:v>
                </c:pt>
                <c:pt idx="18369">
                  <c:v>1.8369</c:v>
                </c:pt>
                <c:pt idx="18370">
                  <c:v>1.837</c:v>
                </c:pt>
                <c:pt idx="18371">
                  <c:v>1.8371000000000002</c:v>
                </c:pt>
                <c:pt idx="18372">
                  <c:v>1.8371999999999999</c:v>
                </c:pt>
                <c:pt idx="18373">
                  <c:v>1.8372999999999999</c:v>
                </c:pt>
                <c:pt idx="18374">
                  <c:v>1.8374000000000001</c:v>
                </c:pt>
                <c:pt idx="18375">
                  <c:v>1.8374999999999999</c:v>
                </c:pt>
                <c:pt idx="18376">
                  <c:v>1.8375999999999999</c:v>
                </c:pt>
                <c:pt idx="18377">
                  <c:v>1.8377000000000001</c:v>
                </c:pt>
                <c:pt idx="18378">
                  <c:v>1.8378000000000001</c:v>
                </c:pt>
                <c:pt idx="18379">
                  <c:v>1.8378999999999999</c:v>
                </c:pt>
                <c:pt idx="18380">
                  <c:v>1.8380000000000001</c:v>
                </c:pt>
                <c:pt idx="18381">
                  <c:v>1.8381000000000001</c:v>
                </c:pt>
                <c:pt idx="18382">
                  <c:v>1.8381999999999998</c:v>
                </c:pt>
                <c:pt idx="18383">
                  <c:v>1.8383</c:v>
                </c:pt>
                <c:pt idx="18384">
                  <c:v>1.8384</c:v>
                </c:pt>
                <c:pt idx="18385">
                  <c:v>1.8385</c:v>
                </c:pt>
                <c:pt idx="18386">
                  <c:v>1.8386000000000002</c:v>
                </c:pt>
                <c:pt idx="18387">
                  <c:v>1.8387</c:v>
                </c:pt>
                <c:pt idx="18388">
                  <c:v>1.8388</c:v>
                </c:pt>
                <c:pt idx="18389">
                  <c:v>1.8388999999999998</c:v>
                </c:pt>
                <c:pt idx="18390">
                  <c:v>1.839</c:v>
                </c:pt>
                <c:pt idx="18391">
                  <c:v>1.8391</c:v>
                </c:pt>
                <c:pt idx="18392">
                  <c:v>1.8391999999999999</c:v>
                </c:pt>
                <c:pt idx="18393">
                  <c:v>1.8393000000000002</c:v>
                </c:pt>
                <c:pt idx="18394">
                  <c:v>1.8393999999999999</c:v>
                </c:pt>
                <c:pt idx="18395">
                  <c:v>1.8394999999999999</c:v>
                </c:pt>
                <c:pt idx="18396">
                  <c:v>1.8396000000000001</c:v>
                </c:pt>
                <c:pt idx="18397">
                  <c:v>1.8396999999999999</c:v>
                </c:pt>
                <c:pt idx="18398">
                  <c:v>1.8397999999999999</c:v>
                </c:pt>
                <c:pt idx="18399">
                  <c:v>1.8399000000000001</c:v>
                </c:pt>
                <c:pt idx="18400">
                  <c:v>1.84</c:v>
                </c:pt>
                <c:pt idx="18401">
                  <c:v>1.8400999999999998</c:v>
                </c:pt>
                <c:pt idx="18402">
                  <c:v>1.8402000000000001</c:v>
                </c:pt>
                <c:pt idx="18403">
                  <c:v>1.8403</c:v>
                </c:pt>
                <c:pt idx="18404">
                  <c:v>1.8403999999999998</c:v>
                </c:pt>
                <c:pt idx="18405">
                  <c:v>1.8405</c:v>
                </c:pt>
                <c:pt idx="18406">
                  <c:v>1.8406</c:v>
                </c:pt>
                <c:pt idx="18407">
                  <c:v>1.8407</c:v>
                </c:pt>
                <c:pt idx="18408">
                  <c:v>1.8408000000000002</c:v>
                </c:pt>
                <c:pt idx="18409">
                  <c:v>1.8409</c:v>
                </c:pt>
                <c:pt idx="18410">
                  <c:v>1.841</c:v>
                </c:pt>
                <c:pt idx="18411">
                  <c:v>1.8411000000000002</c:v>
                </c:pt>
                <c:pt idx="18412">
                  <c:v>1.8411999999999999</c:v>
                </c:pt>
                <c:pt idx="18413">
                  <c:v>1.8412999999999999</c:v>
                </c:pt>
                <c:pt idx="18414">
                  <c:v>1.8413999999999999</c:v>
                </c:pt>
                <c:pt idx="18415">
                  <c:v>1.8415000000000001</c:v>
                </c:pt>
                <c:pt idx="18416">
                  <c:v>1.8415999999999999</c:v>
                </c:pt>
                <c:pt idx="18417">
                  <c:v>1.8416999999999999</c:v>
                </c:pt>
                <c:pt idx="18418">
                  <c:v>1.8418000000000001</c:v>
                </c:pt>
                <c:pt idx="18419">
                  <c:v>1.8418999999999999</c:v>
                </c:pt>
                <c:pt idx="18420">
                  <c:v>1.8419999999999999</c:v>
                </c:pt>
                <c:pt idx="18421">
                  <c:v>1.8421000000000001</c:v>
                </c:pt>
                <c:pt idx="18422">
                  <c:v>1.8422000000000001</c:v>
                </c:pt>
                <c:pt idx="18423">
                  <c:v>1.8422999999999998</c:v>
                </c:pt>
                <c:pt idx="18424">
                  <c:v>1.8424</c:v>
                </c:pt>
                <c:pt idx="18425">
                  <c:v>1.8425</c:v>
                </c:pt>
                <c:pt idx="18426">
                  <c:v>1.8426</c:v>
                </c:pt>
                <c:pt idx="18427">
                  <c:v>1.8427</c:v>
                </c:pt>
                <c:pt idx="18428">
                  <c:v>1.8428</c:v>
                </c:pt>
                <c:pt idx="18429">
                  <c:v>1.8429</c:v>
                </c:pt>
                <c:pt idx="18430">
                  <c:v>1.8430000000000002</c:v>
                </c:pt>
                <c:pt idx="18431">
                  <c:v>1.8431</c:v>
                </c:pt>
                <c:pt idx="18432">
                  <c:v>1.8431999999999999</c:v>
                </c:pt>
                <c:pt idx="18433">
                  <c:v>1.8433000000000002</c:v>
                </c:pt>
                <c:pt idx="18434">
                  <c:v>1.8433999999999999</c:v>
                </c:pt>
                <c:pt idx="18435">
                  <c:v>1.8434999999999999</c:v>
                </c:pt>
                <c:pt idx="18436">
                  <c:v>1.8436000000000001</c:v>
                </c:pt>
                <c:pt idx="18437">
                  <c:v>1.8437000000000001</c:v>
                </c:pt>
                <c:pt idx="18438">
                  <c:v>1.8437999999999999</c:v>
                </c:pt>
                <c:pt idx="18439">
                  <c:v>1.8438999999999999</c:v>
                </c:pt>
                <c:pt idx="18440">
                  <c:v>1.8440000000000001</c:v>
                </c:pt>
                <c:pt idx="18441">
                  <c:v>1.8441000000000001</c:v>
                </c:pt>
                <c:pt idx="18442">
                  <c:v>1.8441999999999998</c:v>
                </c:pt>
                <c:pt idx="18443">
                  <c:v>1.8443000000000001</c:v>
                </c:pt>
                <c:pt idx="18444">
                  <c:v>1.8444</c:v>
                </c:pt>
                <c:pt idx="18445">
                  <c:v>1.8444999999999998</c:v>
                </c:pt>
                <c:pt idx="18446">
                  <c:v>1.8446</c:v>
                </c:pt>
                <c:pt idx="18447">
                  <c:v>1.8447</c:v>
                </c:pt>
                <c:pt idx="18448">
                  <c:v>1.8448</c:v>
                </c:pt>
                <c:pt idx="18449">
                  <c:v>1.8449</c:v>
                </c:pt>
                <c:pt idx="18450">
                  <c:v>1.845</c:v>
                </c:pt>
                <c:pt idx="18451">
                  <c:v>1.8451</c:v>
                </c:pt>
                <c:pt idx="18452">
                  <c:v>1.8452000000000002</c:v>
                </c:pt>
                <c:pt idx="18453">
                  <c:v>1.8452999999999999</c:v>
                </c:pt>
                <c:pt idx="18454">
                  <c:v>1.8453999999999999</c:v>
                </c:pt>
                <c:pt idx="18455">
                  <c:v>1.8455000000000001</c:v>
                </c:pt>
                <c:pt idx="18456">
                  <c:v>1.8456000000000001</c:v>
                </c:pt>
                <c:pt idx="18457">
                  <c:v>1.8456999999999999</c:v>
                </c:pt>
                <c:pt idx="18458">
                  <c:v>1.8458000000000001</c:v>
                </c:pt>
                <c:pt idx="18459">
                  <c:v>1.8459000000000001</c:v>
                </c:pt>
                <c:pt idx="18460">
                  <c:v>1.8459999999999999</c:v>
                </c:pt>
                <c:pt idx="18461">
                  <c:v>1.8461000000000001</c:v>
                </c:pt>
                <c:pt idx="18462">
                  <c:v>1.8462000000000001</c:v>
                </c:pt>
                <c:pt idx="18463">
                  <c:v>1.8463000000000001</c:v>
                </c:pt>
                <c:pt idx="18464">
                  <c:v>1.8463999999999998</c:v>
                </c:pt>
                <c:pt idx="18465">
                  <c:v>1.8465</c:v>
                </c:pt>
                <c:pt idx="18466">
                  <c:v>1.8466</c:v>
                </c:pt>
                <c:pt idx="18467">
                  <c:v>1.8466999999999998</c:v>
                </c:pt>
                <c:pt idx="18468">
                  <c:v>1.8468</c:v>
                </c:pt>
                <c:pt idx="18469">
                  <c:v>1.8469</c:v>
                </c:pt>
                <c:pt idx="18470">
                  <c:v>1.847</c:v>
                </c:pt>
                <c:pt idx="18471">
                  <c:v>1.8471000000000002</c:v>
                </c:pt>
                <c:pt idx="18472">
                  <c:v>1.8472</c:v>
                </c:pt>
                <c:pt idx="18473">
                  <c:v>1.8472999999999999</c:v>
                </c:pt>
                <c:pt idx="18474">
                  <c:v>1.8474000000000002</c:v>
                </c:pt>
                <c:pt idx="18475">
                  <c:v>1.8474999999999999</c:v>
                </c:pt>
                <c:pt idx="18476">
                  <c:v>1.8475999999999999</c:v>
                </c:pt>
                <c:pt idx="18477">
                  <c:v>1.8477000000000001</c:v>
                </c:pt>
                <c:pt idx="18478">
                  <c:v>1.8478000000000001</c:v>
                </c:pt>
                <c:pt idx="18479">
                  <c:v>1.8478999999999999</c:v>
                </c:pt>
                <c:pt idx="18480">
                  <c:v>1.8480000000000001</c:v>
                </c:pt>
                <c:pt idx="18481">
                  <c:v>1.8481000000000001</c:v>
                </c:pt>
                <c:pt idx="18482">
                  <c:v>1.8481999999999998</c:v>
                </c:pt>
                <c:pt idx="18483">
                  <c:v>1.8483000000000001</c:v>
                </c:pt>
                <c:pt idx="18484">
                  <c:v>1.8484</c:v>
                </c:pt>
                <c:pt idx="18485">
                  <c:v>1.8485</c:v>
                </c:pt>
                <c:pt idx="18486">
                  <c:v>1.8486000000000002</c:v>
                </c:pt>
                <c:pt idx="18487">
                  <c:v>1.8487</c:v>
                </c:pt>
                <c:pt idx="18488">
                  <c:v>1.8488</c:v>
                </c:pt>
                <c:pt idx="18489">
                  <c:v>1.8488999999999998</c:v>
                </c:pt>
                <c:pt idx="18490">
                  <c:v>1.849</c:v>
                </c:pt>
                <c:pt idx="18491">
                  <c:v>1.8491</c:v>
                </c:pt>
                <c:pt idx="18492">
                  <c:v>1.8492</c:v>
                </c:pt>
                <c:pt idx="18493">
                  <c:v>1.8493000000000002</c:v>
                </c:pt>
                <c:pt idx="18494">
                  <c:v>1.8493999999999999</c:v>
                </c:pt>
                <c:pt idx="18495">
                  <c:v>1.8494999999999999</c:v>
                </c:pt>
                <c:pt idx="18496">
                  <c:v>1.8496000000000001</c:v>
                </c:pt>
                <c:pt idx="18497">
                  <c:v>1.8496999999999999</c:v>
                </c:pt>
                <c:pt idx="18498">
                  <c:v>1.8497999999999999</c:v>
                </c:pt>
                <c:pt idx="18499">
                  <c:v>1.8499000000000001</c:v>
                </c:pt>
                <c:pt idx="18500">
                  <c:v>1.85</c:v>
                </c:pt>
                <c:pt idx="18501">
                  <c:v>1.8500999999999999</c:v>
                </c:pt>
                <c:pt idx="18502">
                  <c:v>1.8502000000000001</c:v>
                </c:pt>
                <c:pt idx="18503">
                  <c:v>1.8503000000000001</c:v>
                </c:pt>
                <c:pt idx="18504">
                  <c:v>1.8503999999999998</c:v>
                </c:pt>
                <c:pt idx="18505">
                  <c:v>1.8505</c:v>
                </c:pt>
                <c:pt idx="18506">
                  <c:v>1.8506</c:v>
                </c:pt>
                <c:pt idx="18507">
                  <c:v>1.8507</c:v>
                </c:pt>
                <c:pt idx="18508">
                  <c:v>1.8508000000000002</c:v>
                </c:pt>
                <c:pt idx="18509">
                  <c:v>1.8509</c:v>
                </c:pt>
                <c:pt idx="18510">
                  <c:v>1.851</c:v>
                </c:pt>
                <c:pt idx="18511">
                  <c:v>1.8511000000000002</c:v>
                </c:pt>
                <c:pt idx="18512">
                  <c:v>1.8512</c:v>
                </c:pt>
                <c:pt idx="18513">
                  <c:v>1.8512999999999999</c:v>
                </c:pt>
                <c:pt idx="18514">
                  <c:v>1.8513999999999999</c:v>
                </c:pt>
                <c:pt idx="18515">
                  <c:v>1.8515000000000001</c:v>
                </c:pt>
                <c:pt idx="18516">
                  <c:v>1.8515999999999999</c:v>
                </c:pt>
                <c:pt idx="18517">
                  <c:v>1.8516999999999999</c:v>
                </c:pt>
                <c:pt idx="18518">
                  <c:v>1.8518000000000001</c:v>
                </c:pt>
                <c:pt idx="18519">
                  <c:v>1.8518999999999999</c:v>
                </c:pt>
                <c:pt idx="18520">
                  <c:v>1.8519999999999999</c:v>
                </c:pt>
                <c:pt idx="18521">
                  <c:v>1.8521000000000001</c:v>
                </c:pt>
                <c:pt idx="18522">
                  <c:v>1.8522000000000001</c:v>
                </c:pt>
                <c:pt idx="18523">
                  <c:v>1.8522999999999998</c:v>
                </c:pt>
                <c:pt idx="18524">
                  <c:v>1.8524</c:v>
                </c:pt>
                <c:pt idx="18525">
                  <c:v>1.8525</c:v>
                </c:pt>
                <c:pt idx="18526">
                  <c:v>1.8525999999999998</c:v>
                </c:pt>
                <c:pt idx="18527">
                  <c:v>1.8527</c:v>
                </c:pt>
                <c:pt idx="18528">
                  <c:v>1.8528</c:v>
                </c:pt>
                <c:pt idx="18529">
                  <c:v>1.8529</c:v>
                </c:pt>
                <c:pt idx="18530">
                  <c:v>1.8530000000000002</c:v>
                </c:pt>
                <c:pt idx="18531">
                  <c:v>1.8531</c:v>
                </c:pt>
                <c:pt idx="18532">
                  <c:v>1.8532</c:v>
                </c:pt>
                <c:pt idx="18533">
                  <c:v>1.8533000000000002</c:v>
                </c:pt>
                <c:pt idx="18534">
                  <c:v>1.8533999999999999</c:v>
                </c:pt>
                <c:pt idx="18535">
                  <c:v>1.8534999999999999</c:v>
                </c:pt>
                <c:pt idx="18536">
                  <c:v>1.8536000000000001</c:v>
                </c:pt>
                <c:pt idx="18537">
                  <c:v>1.8537000000000001</c:v>
                </c:pt>
                <c:pt idx="18538">
                  <c:v>1.8537999999999999</c:v>
                </c:pt>
                <c:pt idx="18539">
                  <c:v>1.8538999999999999</c:v>
                </c:pt>
                <c:pt idx="18540">
                  <c:v>1.8540000000000001</c:v>
                </c:pt>
                <c:pt idx="18541">
                  <c:v>1.8540999999999999</c:v>
                </c:pt>
                <c:pt idx="18542">
                  <c:v>1.8541999999999998</c:v>
                </c:pt>
                <c:pt idx="18543">
                  <c:v>1.8543000000000001</c:v>
                </c:pt>
                <c:pt idx="18544">
                  <c:v>1.8544</c:v>
                </c:pt>
                <c:pt idx="18545">
                  <c:v>1.8544999999999998</c:v>
                </c:pt>
                <c:pt idx="18546">
                  <c:v>1.8546</c:v>
                </c:pt>
                <c:pt idx="18547">
                  <c:v>1.8547</c:v>
                </c:pt>
                <c:pt idx="18548">
                  <c:v>1.8548</c:v>
                </c:pt>
                <c:pt idx="18549">
                  <c:v>1.8549</c:v>
                </c:pt>
                <c:pt idx="18550">
                  <c:v>1.855</c:v>
                </c:pt>
                <c:pt idx="18551">
                  <c:v>1.8551</c:v>
                </c:pt>
                <c:pt idx="18552">
                  <c:v>1.8552000000000002</c:v>
                </c:pt>
                <c:pt idx="18553">
                  <c:v>1.8552999999999999</c:v>
                </c:pt>
                <c:pt idx="18554">
                  <c:v>1.8553999999999999</c:v>
                </c:pt>
                <c:pt idx="18555">
                  <c:v>1.8555000000000001</c:v>
                </c:pt>
                <c:pt idx="18556">
                  <c:v>1.8555999999999999</c:v>
                </c:pt>
                <c:pt idx="18557">
                  <c:v>1.8556999999999999</c:v>
                </c:pt>
                <c:pt idx="18558">
                  <c:v>1.8558000000000001</c:v>
                </c:pt>
                <c:pt idx="18559">
                  <c:v>1.8559000000000001</c:v>
                </c:pt>
                <c:pt idx="18560">
                  <c:v>1.8559999999999999</c:v>
                </c:pt>
                <c:pt idx="18561">
                  <c:v>1.8561000000000001</c:v>
                </c:pt>
                <c:pt idx="18562">
                  <c:v>1.8562000000000001</c:v>
                </c:pt>
                <c:pt idx="18563">
                  <c:v>1.8563000000000001</c:v>
                </c:pt>
                <c:pt idx="18564">
                  <c:v>1.8563999999999998</c:v>
                </c:pt>
                <c:pt idx="18565">
                  <c:v>1.8565</c:v>
                </c:pt>
                <c:pt idx="18566">
                  <c:v>1.8566</c:v>
                </c:pt>
                <c:pt idx="18567">
                  <c:v>1.8566999999999998</c:v>
                </c:pt>
                <c:pt idx="18568">
                  <c:v>1.8568</c:v>
                </c:pt>
                <c:pt idx="18569">
                  <c:v>1.8569</c:v>
                </c:pt>
                <c:pt idx="18570">
                  <c:v>1.857</c:v>
                </c:pt>
                <c:pt idx="18571">
                  <c:v>1.8571</c:v>
                </c:pt>
                <c:pt idx="18572">
                  <c:v>1.8572</c:v>
                </c:pt>
                <c:pt idx="18573">
                  <c:v>1.8573</c:v>
                </c:pt>
                <c:pt idx="18574">
                  <c:v>1.8574000000000002</c:v>
                </c:pt>
                <c:pt idx="18575">
                  <c:v>1.8574999999999999</c:v>
                </c:pt>
                <c:pt idx="18576">
                  <c:v>1.8575999999999999</c:v>
                </c:pt>
                <c:pt idx="18577">
                  <c:v>1.8577000000000001</c:v>
                </c:pt>
                <c:pt idx="18578">
                  <c:v>1.8578000000000001</c:v>
                </c:pt>
                <c:pt idx="18579">
                  <c:v>1.8578999999999999</c:v>
                </c:pt>
                <c:pt idx="18580">
                  <c:v>1.8580000000000001</c:v>
                </c:pt>
                <c:pt idx="18581">
                  <c:v>1.8581000000000001</c:v>
                </c:pt>
                <c:pt idx="18582">
                  <c:v>1.8581999999999999</c:v>
                </c:pt>
                <c:pt idx="18583">
                  <c:v>1.8583000000000001</c:v>
                </c:pt>
                <c:pt idx="18584">
                  <c:v>1.8584000000000001</c:v>
                </c:pt>
                <c:pt idx="18585">
                  <c:v>1.8585</c:v>
                </c:pt>
                <c:pt idx="18586">
                  <c:v>1.8586</c:v>
                </c:pt>
                <c:pt idx="18587">
                  <c:v>1.8587</c:v>
                </c:pt>
                <c:pt idx="18588">
                  <c:v>1.8588</c:v>
                </c:pt>
                <c:pt idx="18589">
                  <c:v>1.8588999999999998</c:v>
                </c:pt>
                <c:pt idx="18590">
                  <c:v>1.859</c:v>
                </c:pt>
                <c:pt idx="18591">
                  <c:v>1.8591</c:v>
                </c:pt>
                <c:pt idx="18592">
                  <c:v>1.8592</c:v>
                </c:pt>
                <c:pt idx="18593">
                  <c:v>1.8593000000000002</c:v>
                </c:pt>
                <c:pt idx="18594">
                  <c:v>1.8593999999999999</c:v>
                </c:pt>
                <c:pt idx="18595">
                  <c:v>1.8594999999999999</c:v>
                </c:pt>
                <c:pt idx="18596">
                  <c:v>1.8596000000000001</c:v>
                </c:pt>
                <c:pt idx="18597">
                  <c:v>1.8596999999999999</c:v>
                </c:pt>
                <c:pt idx="18598">
                  <c:v>1.8597999999999999</c:v>
                </c:pt>
                <c:pt idx="18599">
                  <c:v>1.8599000000000001</c:v>
                </c:pt>
                <c:pt idx="18600">
                  <c:v>1.86</c:v>
                </c:pt>
                <c:pt idx="18601">
                  <c:v>1.8600999999999999</c:v>
                </c:pt>
                <c:pt idx="18602">
                  <c:v>1.8602000000000001</c:v>
                </c:pt>
                <c:pt idx="18603">
                  <c:v>1.8603000000000001</c:v>
                </c:pt>
                <c:pt idx="18604">
                  <c:v>1.8603999999999998</c:v>
                </c:pt>
                <c:pt idx="18605">
                  <c:v>1.8605</c:v>
                </c:pt>
                <c:pt idx="18606">
                  <c:v>1.8606</c:v>
                </c:pt>
                <c:pt idx="18607">
                  <c:v>1.8607</c:v>
                </c:pt>
                <c:pt idx="18608">
                  <c:v>1.8608000000000002</c:v>
                </c:pt>
                <c:pt idx="18609">
                  <c:v>1.8609</c:v>
                </c:pt>
                <c:pt idx="18610">
                  <c:v>1.861</c:v>
                </c:pt>
                <c:pt idx="18611">
                  <c:v>1.8611000000000002</c:v>
                </c:pt>
                <c:pt idx="18612">
                  <c:v>1.8612</c:v>
                </c:pt>
                <c:pt idx="18613">
                  <c:v>1.8613</c:v>
                </c:pt>
                <c:pt idx="18614">
                  <c:v>1.8613999999999999</c:v>
                </c:pt>
                <c:pt idx="18615">
                  <c:v>1.8615000000000002</c:v>
                </c:pt>
                <c:pt idx="18616">
                  <c:v>1.8615999999999999</c:v>
                </c:pt>
                <c:pt idx="18617">
                  <c:v>1.8616999999999999</c:v>
                </c:pt>
                <c:pt idx="18618">
                  <c:v>1.8618000000000001</c:v>
                </c:pt>
                <c:pt idx="18619">
                  <c:v>1.8618999999999999</c:v>
                </c:pt>
                <c:pt idx="18620">
                  <c:v>1.8619999999999999</c:v>
                </c:pt>
                <c:pt idx="18621">
                  <c:v>1.8621000000000001</c:v>
                </c:pt>
                <c:pt idx="18622">
                  <c:v>1.8622000000000001</c:v>
                </c:pt>
                <c:pt idx="18623">
                  <c:v>1.8622999999999998</c:v>
                </c:pt>
                <c:pt idx="18624">
                  <c:v>1.8624000000000001</c:v>
                </c:pt>
                <c:pt idx="18625">
                  <c:v>1.8625</c:v>
                </c:pt>
                <c:pt idx="18626">
                  <c:v>1.8625999999999998</c:v>
                </c:pt>
                <c:pt idx="18627">
                  <c:v>1.8627</c:v>
                </c:pt>
                <c:pt idx="18628">
                  <c:v>1.8628</c:v>
                </c:pt>
                <c:pt idx="18629">
                  <c:v>1.8629</c:v>
                </c:pt>
                <c:pt idx="18630">
                  <c:v>1.8630000000000002</c:v>
                </c:pt>
                <c:pt idx="18631">
                  <c:v>1.8631</c:v>
                </c:pt>
                <c:pt idx="18632">
                  <c:v>1.8632</c:v>
                </c:pt>
                <c:pt idx="18633">
                  <c:v>1.8633000000000002</c:v>
                </c:pt>
                <c:pt idx="18634">
                  <c:v>1.8633999999999999</c:v>
                </c:pt>
                <c:pt idx="18635">
                  <c:v>1.8634999999999999</c:v>
                </c:pt>
                <c:pt idx="18636">
                  <c:v>1.8636000000000001</c:v>
                </c:pt>
                <c:pt idx="18637">
                  <c:v>1.8637000000000001</c:v>
                </c:pt>
                <c:pt idx="18638">
                  <c:v>1.8637999999999999</c:v>
                </c:pt>
                <c:pt idx="18639">
                  <c:v>1.8638999999999999</c:v>
                </c:pt>
                <c:pt idx="18640">
                  <c:v>1.8640000000000001</c:v>
                </c:pt>
                <c:pt idx="18641">
                  <c:v>1.8640999999999999</c:v>
                </c:pt>
                <c:pt idx="18642">
                  <c:v>1.8641999999999999</c:v>
                </c:pt>
                <c:pt idx="18643">
                  <c:v>1.8643000000000001</c:v>
                </c:pt>
                <c:pt idx="18644">
                  <c:v>1.8644000000000001</c:v>
                </c:pt>
                <c:pt idx="18645">
                  <c:v>1.8644999999999998</c:v>
                </c:pt>
                <c:pt idx="18646">
                  <c:v>1.8646</c:v>
                </c:pt>
                <c:pt idx="18647">
                  <c:v>1.8647</c:v>
                </c:pt>
                <c:pt idx="18648">
                  <c:v>1.8647999999999998</c:v>
                </c:pt>
                <c:pt idx="18649">
                  <c:v>1.8649</c:v>
                </c:pt>
                <c:pt idx="18650">
                  <c:v>1.865</c:v>
                </c:pt>
                <c:pt idx="18651">
                  <c:v>1.8651</c:v>
                </c:pt>
                <c:pt idx="18652">
                  <c:v>1.8652000000000002</c:v>
                </c:pt>
                <c:pt idx="18653">
                  <c:v>1.8653</c:v>
                </c:pt>
                <c:pt idx="18654">
                  <c:v>1.8653999999999999</c:v>
                </c:pt>
                <c:pt idx="18655">
                  <c:v>1.8655000000000002</c:v>
                </c:pt>
                <c:pt idx="18656">
                  <c:v>1.8655999999999999</c:v>
                </c:pt>
                <c:pt idx="18657">
                  <c:v>1.8656999999999999</c:v>
                </c:pt>
                <c:pt idx="18658">
                  <c:v>1.8658000000000001</c:v>
                </c:pt>
                <c:pt idx="18659">
                  <c:v>1.8659000000000001</c:v>
                </c:pt>
                <c:pt idx="18660">
                  <c:v>1.8659999999999999</c:v>
                </c:pt>
                <c:pt idx="18661">
                  <c:v>1.8661000000000001</c:v>
                </c:pt>
                <c:pt idx="18662">
                  <c:v>1.8662000000000001</c:v>
                </c:pt>
                <c:pt idx="18663">
                  <c:v>1.8662999999999998</c:v>
                </c:pt>
                <c:pt idx="18664">
                  <c:v>1.8663999999999998</c:v>
                </c:pt>
                <c:pt idx="18665">
                  <c:v>1.8665</c:v>
                </c:pt>
                <c:pt idx="18666">
                  <c:v>1.8666</c:v>
                </c:pt>
                <c:pt idx="18667">
                  <c:v>1.8666999999999998</c:v>
                </c:pt>
                <c:pt idx="18668">
                  <c:v>1.8668</c:v>
                </c:pt>
                <c:pt idx="18669">
                  <c:v>1.8669</c:v>
                </c:pt>
                <c:pt idx="18670">
                  <c:v>1.867</c:v>
                </c:pt>
                <c:pt idx="18671">
                  <c:v>1.8671</c:v>
                </c:pt>
                <c:pt idx="18672">
                  <c:v>1.8672</c:v>
                </c:pt>
                <c:pt idx="18673">
                  <c:v>1.8673</c:v>
                </c:pt>
                <c:pt idx="18674">
                  <c:v>1.8674000000000002</c:v>
                </c:pt>
                <c:pt idx="18675">
                  <c:v>1.8674999999999999</c:v>
                </c:pt>
                <c:pt idx="18676">
                  <c:v>1.8675999999999999</c:v>
                </c:pt>
                <c:pt idx="18677">
                  <c:v>1.8677000000000001</c:v>
                </c:pt>
                <c:pt idx="18678">
                  <c:v>1.8677999999999999</c:v>
                </c:pt>
                <c:pt idx="18679">
                  <c:v>1.8678999999999999</c:v>
                </c:pt>
                <c:pt idx="18680">
                  <c:v>1.8680000000000001</c:v>
                </c:pt>
                <c:pt idx="18681">
                  <c:v>1.8681000000000001</c:v>
                </c:pt>
                <c:pt idx="18682">
                  <c:v>1.8681999999999999</c:v>
                </c:pt>
                <c:pt idx="18683">
                  <c:v>1.8683000000000001</c:v>
                </c:pt>
                <c:pt idx="18684">
                  <c:v>1.8684000000000001</c:v>
                </c:pt>
                <c:pt idx="18685">
                  <c:v>1.8685</c:v>
                </c:pt>
                <c:pt idx="18686">
                  <c:v>1.8686</c:v>
                </c:pt>
                <c:pt idx="18687">
                  <c:v>1.8687</c:v>
                </c:pt>
                <c:pt idx="18688">
                  <c:v>1.8688</c:v>
                </c:pt>
                <c:pt idx="18689">
                  <c:v>1.8688999999999998</c:v>
                </c:pt>
                <c:pt idx="18690">
                  <c:v>1.869</c:v>
                </c:pt>
                <c:pt idx="18691">
                  <c:v>1.8691</c:v>
                </c:pt>
                <c:pt idx="18692">
                  <c:v>1.8692</c:v>
                </c:pt>
                <c:pt idx="18693">
                  <c:v>1.8693</c:v>
                </c:pt>
                <c:pt idx="18694">
                  <c:v>1.8694</c:v>
                </c:pt>
                <c:pt idx="18695">
                  <c:v>1.8694999999999999</c:v>
                </c:pt>
                <c:pt idx="18696">
                  <c:v>1.8696000000000002</c:v>
                </c:pt>
                <c:pt idx="18697">
                  <c:v>1.8696999999999999</c:v>
                </c:pt>
                <c:pt idx="18698">
                  <c:v>1.8697999999999999</c:v>
                </c:pt>
                <c:pt idx="18699">
                  <c:v>1.8699000000000001</c:v>
                </c:pt>
                <c:pt idx="18700">
                  <c:v>1.87</c:v>
                </c:pt>
                <c:pt idx="18701">
                  <c:v>1.8700999999999999</c:v>
                </c:pt>
                <c:pt idx="18702">
                  <c:v>1.8702000000000001</c:v>
                </c:pt>
                <c:pt idx="18703">
                  <c:v>1.8703000000000001</c:v>
                </c:pt>
                <c:pt idx="18704">
                  <c:v>1.8703999999999998</c:v>
                </c:pt>
                <c:pt idx="18705">
                  <c:v>1.8705000000000001</c:v>
                </c:pt>
                <c:pt idx="18706">
                  <c:v>1.8706</c:v>
                </c:pt>
                <c:pt idx="18707">
                  <c:v>1.8707</c:v>
                </c:pt>
                <c:pt idx="18708">
                  <c:v>1.8708</c:v>
                </c:pt>
                <c:pt idx="18709">
                  <c:v>1.8709</c:v>
                </c:pt>
                <c:pt idx="18710">
                  <c:v>1.871</c:v>
                </c:pt>
                <c:pt idx="18711">
                  <c:v>1.8711000000000002</c:v>
                </c:pt>
                <c:pt idx="18712">
                  <c:v>1.8712</c:v>
                </c:pt>
                <c:pt idx="18713">
                  <c:v>1.8713</c:v>
                </c:pt>
                <c:pt idx="18714">
                  <c:v>1.8714</c:v>
                </c:pt>
                <c:pt idx="18715">
                  <c:v>1.8715000000000002</c:v>
                </c:pt>
                <c:pt idx="18716">
                  <c:v>1.8715999999999999</c:v>
                </c:pt>
                <c:pt idx="18717">
                  <c:v>1.8716999999999999</c:v>
                </c:pt>
                <c:pt idx="18718">
                  <c:v>1.8718000000000001</c:v>
                </c:pt>
                <c:pt idx="18719">
                  <c:v>1.8718999999999999</c:v>
                </c:pt>
                <c:pt idx="18720">
                  <c:v>1.8719999999999999</c:v>
                </c:pt>
                <c:pt idx="18721">
                  <c:v>1.8721000000000001</c:v>
                </c:pt>
                <c:pt idx="18722">
                  <c:v>1.8722000000000001</c:v>
                </c:pt>
                <c:pt idx="18723">
                  <c:v>1.8722999999999999</c:v>
                </c:pt>
                <c:pt idx="18724">
                  <c:v>1.8724000000000001</c:v>
                </c:pt>
                <c:pt idx="18725">
                  <c:v>1.8725000000000001</c:v>
                </c:pt>
                <c:pt idx="18726">
                  <c:v>1.8725999999999998</c:v>
                </c:pt>
                <c:pt idx="18727">
                  <c:v>1.8727</c:v>
                </c:pt>
                <c:pt idx="18728">
                  <c:v>1.8728</c:v>
                </c:pt>
                <c:pt idx="18729">
                  <c:v>1.8729</c:v>
                </c:pt>
                <c:pt idx="18730">
                  <c:v>1.8730000000000002</c:v>
                </c:pt>
                <c:pt idx="18731">
                  <c:v>1.8731</c:v>
                </c:pt>
                <c:pt idx="18732">
                  <c:v>1.8732</c:v>
                </c:pt>
                <c:pt idx="18733">
                  <c:v>1.8733000000000002</c:v>
                </c:pt>
                <c:pt idx="18734">
                  <c:v>1.8734</c:v>
                </c:pt>
                <c:pt idx="18735">
                  <c:v>1.8734999999999999</c:v>
                </c:pt>
                <c:pt idx="18736">
                  <c:v>1.8736000000000002</c:v>
                </c:pt>
                <c:pt idx="18737">
                  <c:v>1.8737000000000001</c:v>
                </c:pt>
                <c:pt idx="18738">
                  <c:v>1.8737999999999999</c:v>
                </c:pt>
                <c:pt idx="18739">
                  <c:v>1.8738999999999999</c:v>
                </c:pt>
                <c:pt idx="18740">
                  <c:v>1.8740000000000001</c:v>
                </c:pt>
                <c:pt idx="18741">
                  <c:v>1.8740999999999999</c:v>
                </c:pt>
                <c:pt idx="18742">
                  <c:v>1.8741999999999999</c:v>
                </c:pt>
                <c:pt idx="18743">
                  <c:v>1.8743000000000001</c:v>
                </c:pt>
                <c:pt idx="18744">
                  <c:v>1.8744000000000001</c:v>
                </c:pt>
                <c:pt idx="18745">
                  <c:v>1.8744999999999998</c:v>
                </c:pt>
                <c:pt idx="18746">
                  <c:v>1.8746</c:v>
                </c:pt>
                <c:pt idx="18747">
                  <c:v>1.8747</c:v>
                </c:pt>
                <c:pt idx="18748">
                  <c:v>1.8747999999999998</c:v>
                </c:pt>
                <c:pt idx="18749">
                  <c:v>1.8749</c:v>
                </c:pt>
                <c:pt idx="18750">
                  <c:v>1.875</c:v>
                </c:pt>
                <c:pt idx="18751">
                  <c:v>1.8751</c:v>
                </c:pt>
                <c:pt idx="18752">
                  <c:v>1.8752000000000002</c:v>
                </c:pt>
                <c:pt idx="18753">
                  <c:v>1.8753</c:v>
                </c:pt>
                <c:pt idx="18754">
                  <c:v>1.8754</c:v>
                </c:pt>
                <c:pt idx="18755">
                  <c:v>1.8755000000000002</c:v>
                </c:pt>
                <c:pt idx="18756">
                  <c:v>1.8755999999999999</c:v>
                </c:pt>
                <c:pt idx="18757">
                  <c:v>1.8756999999999999</c:v>
                </c:pt>
                <c:pt idx="18758">
                  <c:v>1.8758000000000001</c:v>
                </c:pt>
                <c:pt idx="18759">
                  <c:v>1.8759000000000001</c:v>
                </c:pt>
                <c:pt idx="18760">
                  <c:v>1.8759999999999999</c:v>
                </c:pt>
                <c:pt idx="18761">
                  <c:v>1.8761000000000001</c:v>
                </c:pt>
                <c:pt idx="18762">
                  <c:v>1.8762000000000001</c:v>
                </c:pt>
                <c:pt idx="18763">
                  <c:v>1.8762999999999999</c:v>
                </c:pt>
                <c:pt idx="18764">
                  <c:v>1.8763999999999998</c:v>
                </c:pt>
                <c:pt idx="18765">
                  <c:v>1.8765000000000001</c:v>
                </c:pt>
                <c:pt idx="18766">
                  <c:v>1.8766</c:v>
                </c:pt>
                <c:pt idx="18767">
                  <c:v>1.8766999999999998</c:v>
                </c:pt>
                <c:pt idx="18768">
                  <c:v>1.8768</c:v>
                </c:pt>
                <c:pt idx="18769">
                  <c:v>1.8769</c:v>
                </c:pt>
                <c:pt idx="18770">
                  <c:v>1.8769999999999998</c:v>
                </c:pt>
                <c:pt idx="18771">
                  <c:v>1.8771</c:v>
                </c:pt>
                <c:pt idx="18772">
                  <c:v>1.8772</c:v>
                </c:pt>
                <c:pt idx="18773">
                  <c:v>1.8773</c:v>
                </c:pt>
                <c:pt idx="18774">
                  <c:v>1.8774000000000002</c:v>
                </c:pt>
                <c:pt idx="18775">
                  <c:v>1.8774999999999999</c:v>
                </c:pt>
                <c:pt idx="18776">
                  <c:v>1.8775999999999999</c:v>
                </c:pt>
                <c:pt idx="18777">
                  <c:v>1.8777000000000001</c:v>
                </c:pt>
                <c:pt idx="18778">
                  <c:v>1.8777999999999999</c:v>
                </c:pt>
                <c:pt idx="18779">
                  <c:v>1.8778999999999999</c:v>
                </c:pt>
                <c:pt idx="18780">
                  <c:v>1.8780000000000001</c:v>
                </c:pt>
                <c:pt idx="18781">
                  <c:v>1.8781000000000001</c:v>
                </c:pt>
                <c:pt idx="18782">
                  <c:v>1.8781999999999999</c:v>
                </c:pt>
                <c:pt idx="18783">
                  <c:v>1.8783000000000001</c:v>
                </c:pt>
                <c:pt idx="18784">
                  <c:v>1.8784000000000001</c:v>
                </c:pt>
                <c:pt idx="18785">
                  <c:v>1.8784999999999998</c:v>
                </c:pt>
                <c:pt idx="18786">
                  <c:v>1.8786</c:v>
                </c:pt>
                <c:pt idx="18787">
                  <c:v>1.8787</c:v>
                </c:pt>
                <c:pt idx="18788">
                  <c:v>1.8788</c:v>
                </c:pt>
                <c:pt idx="18789">
                  <c:v>1.8788999999999998</c:v>
                </c:pt>
                <c:pt idx="18790">
                  <c:v>1.879</c:v>
                </c:pt>
                <c:pt idx="18791">
                  <c:v>1.8791</c:v>
                </c:pt>
                <c:pt idx="18792">
                  <c:v>1.8792</c:v>
                </c:pt>
                <c:pt idx="18793">
                  <c:v>1.8793</c:v>
                </c:pt>
                <c:pt idx="18794">
                  <c:v>1.8794</c:v>
                </c:pt>
                <c:pt idx="18795">
                  <c:v>1.8794999999999999</c:v>
                </c:pt>
                <c:pt idx="18796">
                  <c:v>1.8796000000000002</c:v>
                </c:pt>
                <c:pt idx="18797">
                  <c:v>1.8796999999999999</c:v>
                </c:pt>
                <c:pt idx="18798">
                  <c:v>1.8797999999999999</c:v>
                </c:pt>
                <c:pt idx="18799">
                  <c:v>1.8799000000000001</c:v>
                </c:pt>
                <c:pt idx="18800">
                  <c:v>1.88</c:v>
                </c:pt>
                <c:pt idx="18801">
                  <c:v>1.8800999999999999</c:v>
                </c:pt>
                <c:pt idx="18802">
                  <c:v>1.8802000000000001</c:v>
                </c:pt>
                <c:pt idx="18803">
                  <c:v>1.8803000000000001</c:v>
                </c:pt>
                <c:pt idx="18804">
                  <c:v>1.8803999999999998</c:v>
                </c:pt>
                <c:pt idx="18805">
                  <c:v>1.8805000000000001</c:v>
                </c:pt>
                <c:pt idx="18806">
                  <c:v>1.8806</c:v>
                </c:pt>
                <c:pt idx="18807">
                  <c:v>1.8807</c:v>
                </c:pt>
                <c:pt idx="18808">
                  <c:v>1.8808</c:v>
                </c:pt>
                <c:pt idx="18809">
                  <c:v>1.8809</c:v>
                </c:pt>
                <c:pt idx="18810">
                  <c:v>1.881</c:v>
                </c:pt>
                <c:pt idx="18811">
                  <c:v>1.8811000000000002</c:v>
                </c:pt>
                <c:pt idx="18812">
                  <c:v>1.8812</c:v>
                </c:pt>
                <c:pt idx="18813">
                  <c:v>1.8813</c:v>
                </c:pt>
                <c:pt idx="18814">
                  <c:v>1.8814</c:v>
                </c:pt>
                <c:pt idx="18815">
                  <c:v>1.8815</c:v>
                </c:pt>
                <c:pt idx="18816">
                  <c:v>1.8815999999999999</c:v>
                </c:pt>
                <c:pt idx="18817">
                  <c:v>1.8816999999999999</c:v>
                </c:pt>
                <c:pt idx="18818">
                  <c:v>1.8818000000000001</c:v>
                </c:pt>
                <c:pt idx="18819">
                  <c:v>1.8818999999999999</c:v>
                </c:pt>
                <c:pt idx="18820">
                  <c:v>1.8819999999999999</c:v>
                </c:pt>
                <c:pt idx="18821">
                  <c:v>1.8821000000000001</c:v>
                </c:pt>
                <c:pt idx="18822">
                  <c:v>1.8822000000000001</c:v>
                </c:pt>
                <c:pt idx="18823">
                  <c:v>1.8822999999999999</c:v>
                </c:pt>
                <c:pt idx="18824">
                  <c:v>1.8824000000000001</c:v>
                </c:pt>
                <c:pt idx="18825">
                  <c:v>1.8825000000000001</c:v>
                </c:pt>
                <c:pt idx="18826">
                  <c:v>1.8825999999999998</c:v>
                </c:pt>
                <c:pt idx="18827">
                  <c:v>1.8827</c:v>
                </c:pt>
                <c:pt idx="18828">
                  <c:v>1.8828</c:v>
                </c:pt>
                <c:pt idx="18829">
                  <c:v>1.8829</c:v>
                </c:pt>
                <c:pt idx="18830">
                  <c:v>1.883</c:v>
                </c:pt>
                <c:pt idx="18831">
                  <c:v>1.8831</c:v>
                </c:pt>
                <c:pt idx="18832">
                  <c:v>1.8832</c:v>
                </c:pt>
                <c:pt idx="18833">
                  <c:v>1.8833000000000002</c:v>
                </c:pt>
                <c:pt idx="18834">
                  <c:v>1.8834</c:v>
                </c:pt>
                <c:pt idx="18835">
                  <c:v>1.8835</c:v>
                </c:pt>
                <c:pt idx="18836">
                  <c:v>1.8836000000000002</c:v>
                </c:pt>
                <c:pt idx="18837">
                  <c:v>1.8837000000000002</c:v>
                </c:pt>
                <c:pt idx="18838">
                  <c:v>1.8837999999999999</c:v>
                </c:pt>
                <c:pt idx="18839">
                  <c:v>1.8838999999999999</c:v>
                </c:pt>
                <c:pt idx="18840">
                  <c:v>1.8840000000000001</c:v>
                </c:pt>
                <c:pt idx="18841">
                  <c:v>1.8840999999999999</c:v>
                </c:pt>
                <c:pt idx="18842">
                  <c:v>1.8841999999999999</c:v>
                </c:pt>
                <c:pt idx="18843">
                  <c:v>1.8843000000000001</c:v>
                </c:pt>
                <c:pt idx="18844">
                  <c:v>1.8844000000000001</c:v>
                </c:pt>
                <c:pt idx="18845">
                  <c:v>1.8844999999999998</c:v>
                </c:pt>
                <c:pt idx="18846">
                  <c:v>1.8846000000000001</c:v>
                </c:pt>
                <c:pt idx="18847">
                  <c:v>1.8847</c:v>
                </c:pt>
                <c:pt idx="18848">
                  <c:v>1.8847999999999998</c:v>
                </c:pt>
                <c:pt idx="18849">
                  <c:v>1.8849</c:v>
                </c:pt>
                <c:pt idx="18850">
                  <c:v>1.885</c:v>
                </c:pt>
                <c:pt idx="18851">
                  <c:v>1.8851</c:v>
                </c:pt>
                <c:pt idx="18852">
                  <c:v>1.8852000000000002</c:v>
                </c:pt>
                <c:pt idx="18853">
                  <c:v>1.8853</c:v>
                </c:pt>
                <c:pt idx="18854">
                  <c:v>1.8854</c:v>
                </c:pt>
                <c:pt idx="18855">
                  <c:v>1.8855000000000002</c:v>
                </c:pt>
                <c:pt idx="18856">
                  <c:v>1.8855999999999999</c:v>
                </c:pt>
                <c:pt idx="18857">
                  <c:v>1.8856999999999999</c:v>
                </c:pt>
                <c:pt idx="18858">
                  <c:v>1.8858000000000001</c:v>
                </c:pt>
                <c:pt idx="18859">
                  <c:v>1.8859000000000001</c:v>
                </c:pt>
                <c:pt idx="18860">
                  <c:v>1.8859999999999999</c:v>
                </c:pt>
                <c:pt idx="18861">
                  <c:v>1.8861000000000001</c:v>
                </c:pt>
                <c:pt idx="18862">
                  <c:v>1.8862000000000001</c:v>
                </c:pt>
                <c:pt idx="18863">
                  <c:v>1.8862999999999999</c:v>
                </c:pt>
                <c:pt idx="18864">
                  <c:v>1.8863999999999999</c:v>
                </c:pt>
                <c:pt idx="18865">
                  <c:v>1.8865000000000001</c:v>
                </c:pt>
                <c:pt idx="18866">
                  <c:v>1.8866000000000001</c:v>
                </c:pt>
                <c:pt idx="18867">
                  <c:v>1.8866999999999998</c:v>
                </c:pt>
                <c:pt idx="18868">
                  <c:v>1.8868</c:v>
                </c:pt>
                <c:pt idx="18869">
                  <c:v>1.8869</c:v>
                </c:pt>
                <c:pt idx="18870">
                  <c:v>1.8869999999999998</c:v>
                </c:pt>
                <c:pt idx="18871">
                  <c:v>1.8871</c:v>
                </c:pt>
                <c:pt idx="18872">
                  <c:v>1.8872</c:v>
                </c:pt>
                <c:pt idx="18873">
                  <c:v>1.8873</c:v>
                </c:pt>
                <c:pt idx="18874">
                  <c:v>1.8874000000000002</c:v>
                </c:pt>
                <c:pt idx="18875">
                  <c:v>1.8875</c:v>
                </c:pt>
                <c:pt idx="18876">
                  <c:v>1.8875999999999999</c:v>
                </c:pt>
                <c:pt idx="18877">
                  <c:v>1.8877000000000002</c:v>
                </c:pt>
                <c:pt idx="18878">
                  <c:v>1.8877999999999999</c:v>
                </c:pt>
                <c:pt idx="18879">
                  <c:v>1.8878999999999999</c:v>
                </c:pt>
                <c:pt idx="18880">
                  <c:v>1.8880000000000001</c:v>
                </c:pt>
                <c:pt idx="18881">
                  <c:v>1.8881000000000001</c:v>
                </c:pt>
                <c:pt idx="18882">
                  <c:v>1.8881999999999999</c:v>
                </c:pt>
                <c:pt idx="18883">
                  <c:v>1.8883000000000001</c:v>
                </c:pt>
                <c:pt idx="18884">
                  <c:v>1.8884000000000001</c:v>
                </c:pt>
                <c:pt idx="18885">
                  <c:v>1.8884999999999998</c:v>
                </c:pt>
                <c:pt idx="18886">
                  <c:v>1.8886000000000001</c:v>
                </c:pt>
                <c:pt idx="18887">
                  <c:v>1.8887</c:v>
                </c:pt>
                <c:pt idx="18888">
                  <c:v>1.8888</c:v>
                </c:pt>
                <c:pt idx="18889">
                  <c:v>1.8888999999999998</c:v>
                </c:pt>
                <c:pt idx="18890">
                  <c:v>1.889</c:v>
                </c:pt>
                <c:pt idx="18891">
                  <c:v>1.8891</c:v>
                </c:pt>
                <c:pt idx="18892">
                  <c:v>1.8891999999999998</c:v>
                </c:pt>
                <c:pt idx="18893">
                  <c:v>1.8893</c:v>
                </c:pt>
                <c:pt idx="18894">
                  <c:v>1.8894</c:v>
                </c:pt>
                <c:pt idx="18895">
                  <c:v>1.8895</c:v>
                </c:pt>
                <c:pt idx="18896">
                  <c:v>1.8896000000000002</c:v>
                </c:pt>
                <c:pt idx="18897">
                  <c:v>1.8896999999999999</c:v>
                </c:pt>
                <c:pt idx="18898">
                  <c:v>1.8897999999999999</c:v>
                </c:pt>
                <c:pt idx="18899">
                  <c:v>1.8899000000000001</c:v>
                </c:pt>
                <c:pt idx="18900">
                  <c:v>1.89</c:v>
                </c:pt>
                <c:pt idx="18901">
                  <c:v>1.8900999999999999</c:v>
                </c:pt>
                <c:pt idx="18902">
                  <c:v>1.8902000000000001</c:v>
                </c:pt>
                <c:pt idx="18903">
                  <c:v>1.8903000000000001</c:v>
                </c:pt>
                <c:pt idx="18904">
                  <c:v>1.8903999999999999</c:v>
                </c:pt>
                <c:pt idx="18905">
                  <c:v>1.8905000000000001</c:v>
                </c:pt>
                <c:pt idx="18906">
                  <c:v>1.8906000000000001</c:v>
                </c:pt>
                <c:pt idx="18907">
                  <c:v>1.8906999999999998</c:v>
                </c:pt>
                <c:pt idx="18908">
                  <c:v>1.8908</c:v>
                </c:pt>
                <c:pt idx="18909">
                  <c:v>1.8909</c:v>
                </c:pt>
                <c:pt idx="18910">
                  <c:v>1.891</c:v>
                </c:pt>
                <c:pt idx="18911">
                  <c:v>1.8911000000000002</c:v>
                </c:pt>
                <c:pt idx="18912">
                  <c:v>1.8912</c:v>
                </c:pt>
                <c:pt idx="18913">
                  <c:v>1.8913</c:v>
                </c:pt>
                <c:pt idx="18914">
                  <c:v>1.8914</c:v>
                </c:pt>
                <c:pt idx="18915">
                  <c:v>1.8915</c:v>
                </c:pt>
                <c:pt idx="18916">
                  <c:v>1.8915999999999999</c:v>
                </c:pt>
                <c:pt idx="18917">
                  <c:v>1.8916999999999999</c:v>
                </c:pt>
                <c:pt idx="18918">
                  <c:v>1.8918000000000001</c:v>
                </c:pt>
                <c:pt idx="18919">
                  <c:v>1.8918999999999999</c:v>
                </c:pt>
                <c:pt idx="18920">
                  <c:v>1.8919999999999999</c:v>
                </c:pt>
                <c:pt idx="18921">
                  <c:v>1.8921000000000001</c:v>
                </c:pt>
                <c:pt idx="18922">
                  <c:v>1.8921999999999999</c:v>
                </c:pt>
                <c:pt idx="18923">
                  <c:v>1.8922999999999999</c:v>
                </c:pt>
                <c:pt idx="18924">
                  <c:v>1.8924000000000001</c:v>
                </c:pt>
                <c:pt idx="18925">
                  <c:v>1.8925000000000001</c:v>
                </c:pt>
                <c:pt idx="18926">
                  <c:v>1.8925999999999998</c:v>
                </c:pt>
                <c:pt idx="18927">
                  <c:v>1.8927</c:v>
                </c:pt>
                <c:pt idx="18928">
                  <c:v>1.8928</c:v>
                </c:pt>
                <c:pt idx="18929">
                  <c:v>1.8929</c:v>
                </c:pt>
                <c:pt idx="18930">
                  <c:v>1.893</c:v>
                </c:pt>
                <c:pt idx="18931">
                  <c:v>1.8931</c:v>
                </c:pt>
                <c:pt idx="18932">
                  <c:v>1.8932</c:v>
                </c:pt>
                <c:pt idx="18933">
                  <c:v>1.8933000000000002</c:v>
                </c:pt>
                <c:pt idx="18934">
                  <c:v>1.8934</c:v>
                </c:pt>
                <c:pt idx="18935">
                  <c:v>1.8935</c:v>
                </c:pt>
                <c:pt idx="18936">
                  <c:v>1.8936000000000002</c:v>
                </c:pt>
                <c:pt idx="18937">
                  <c:v>1.8936999999999999</c:v>
                </c:pt>
                <c:pt idx="18938">
                  <c:v>1.8937999999999999</c:v>
                </c:pt>
                <c:pt idx="18939">
                  <c:v>1.8938999999999999</c:v>
                </c:pt>
                <c:pt idx="18940">
                  <c:v>1.8940000000000001</c:v>
                </c:pt>
                <c:pt idx="18941">
                  <c:v>1.8940999999999999</c:v>
                </c:pt>
                <c:pt idx="18942">
                  <c:v>1.8941999999999999</c:v>
                </c:pt>
                <c:pt idx="18943">
                  <c:v>1.8943000000000001</c:v>
                </c:pt>
                <c:pt idx="18944">
                  <c:v>1.8944000000000001</c:v>
                </c:pt>
                <c:pt idx="18945">
                  <c:v>1.8944999999999999</c:v>
                </c:pt>
                <c:pt idx="18946">
                  <c:v>1.8946000000000001</c:v>
                </c:pt>
                <c:pt idx="18947">
                  <c:v>1.8947000000000001</c:v>
                </c:pt>
                <c:pt idx="18948">
                  <c:v>1.8947999999999998</c:v>
                </c:pt>
                <c:pt idx="18949">
                  <c:v>1.8949</c:v>
                </c:pt>
                <c:pt idx="18950">
                  <c:v>1.895</c:v>
                </c:pt>
                <c:pt idx="18951">
                  <c:v>1.8951</c:v>
                </c:pt>
                <c:pt idx="18952">
                  <c:v>1.8952</c:v>
                </c:pt>
                <c:pt idx="18953">
                  <c:v>1.8953</c:v>
                </c:pt>
                <c:pt idx="18954">
                  <c:v>1.8954</c:v>
                </c:pt>
                <c:pt idx="18955">
                  <c:v>1.8955000000000002</c:v>
                </c:pt>
                <c:pt idx="18956">
                  <c:v>1.8956</c:v>
                </c:pt>
                <c:pt idx="18957">
                  <c:v>1.8956999999999999</c:v>
                </c:pt>
                <c:pt idx="18958">
                  <c:v>1.8958000000000002</c:v>
                </c:pt>
                <c:pt idx="18959">
                  <c:v>1.8959000000000001</c:v>
                </c:pt>
                <c:pt idx="18960">
                  <c:v>1.8959999999999999</c:v>
                </c:pt>
                <c:pt idx="18961">
                  <c:v>1.8961000000000001</c:v>
                </c:pt>
                <c:pt idx="18962">
                  <c:v>1.8962000000000001</c:v>
                </c:pt>
                <c:pt idx="18963">
                  <c:v>1.8962999999999999</c:v>
                </c:pt>
                <c:pt idx="18964">
                  <c:v>1.8963999999999999</c:v>
                </c:pt>
                <c:pt idx="18965">
                  <c:v>1.8965000000000001</c:v>
                </c:pt>
                <c:pt idx="18966">
                  <c:v>1.8966000000000001</c:v>
                </c:pt>
                <c:pt idx="18967">
                  <c:v>1.8966999999999998</c:v>
                </c:pt>
                <c:pt idx="18968">
                  <c:v>1.8968</c:v>
                </c:pt>
                <c:pt idx="18969">
                  <c:v>1.8969</c:v>
                </c:pt>
                <c:pt idx="18970">
                  <c:v>1.8969999999999998</c:v>
                </c:pt>
                <c:pt idx="18971">
                  <c:v>1.8971</c:v>
                </c:pt>
                <c:pt idx="18972">
                  <c:v>1.8972</c:v>
                </c:pt>
                <c:pt idx="18973">
                  <c:v>1.8973</c:v>
                </c:pt>
                <c:pt idx="18974">
                  <c:v>1.8974000000000002</c:v>
                </c:pt>
                <c:pt idx="18975">
                  <c:v>1.8975</c:v>
                </c:pt>
                <c:pt idx="18976">
                  <c:v>1.8976</c:v>
                </c:pt>
                <c:pt idx="18977">
                  <c:v>1.8977000000000002</c:v>
                </c:pt>
                <c:pt idx="18978">
                  <c:v>1.8977999999999999</c:v>
                </c:pt>
                <c:pt idx="18979">
                  <c:v>1.8978999999999999</c:v>
                </c:pt>
                <c:pt idx="18980">
                  <c:v>1.8980000000000001</c:v>
                </c:pt>
                <c:pt idx="18981">
                  <c:v>1.8981000000000001</c:v>
                </c:pt>
                <c:pt idx="18982">
                  <c:v>1.8981999999999999</c:v>
                </c:pt>
                <c:pt idx="18983">
                  <c:v>1.8983000000000001</c:v>
                </c:pt>
                <c:pt idx="18984">
                  <c:v>1.8984000000000001</c:v>
                </c:pt>
                <c:pt idx="18985">
                  <c:v>1.8984999999999999</c:v>
                </c:pt>
                <c:pt idx="18986">
                  <c:v>1.8986000000000001</c:v>
                </c:pt>
                <c:pt idx="18987">
                  <c:v>1.8987000000000001</c:v>
                </c:pt>
                <c:pt idx="18988">
                  <c:v>1.8988</c:v>
                </c:pt>
                <c:pt idx="18989">
                  <c:v>1.8988999999999998</c:v>
                </c:pt>
                <c:pt idx="18990">
                  <c:v>1.899</c:v>
                </c:pt>
                <c:pt idx="18991">
                  <c:v>1.8991</c:v>
                </c:pt>
                <c:pt idx="18992">
                  <c:v>1.8991999999999998</c:v>
                </c:pt>
                <c:pt idx="18993">
                  <c:v>1.8993</c:v>
                </c:pt>
                <c:pt idx="18994">
                  <c:v>1.8994</c:v>
                </c:pt>
                <c:pt idx="18995">
                  <c:v>1.8995</c:v>
                </c:pt>
                <c:pt idx="18996">
                  <c:v>1.8996000000000002</c:v>
                </c:pt>
                <c:pt idx="18997">
                  <c:v>1.8996999999999999</c:v>
                </c:pt>
                <c:pt idx="18998">
                  <c:v>1.8997999999999999</c:v>
                </c:pt>
                <c:pt idx="18999">
                  <c:v>1.8999000000000001</c:v>
                </c:pt>
                <c:pt idx="19000">
                  <c:v>1.9</c:v>
                </c:pt>
                <c:pt idx="19001">
                  <c:v>1.9000999999999999</c:v>
                </c:pt>
                <c:pt idx="19002">
                  <c:v>1.9002000000000001</c:v>
                </c:pt>
                <c:pt idx="19003">
                  <c:v>1.9003000000000001</c:v>
                </c:pt>
                <c:pt idx="19004">
                  <c:v>1.9003999999999999</c:v>
                </c:pt>
                <c:pt idx="19005">
                  <c:v>1.9005000000000001</c:v>
                </c:pt>
                <c:pt idx="19006">
                  <c:v>1.9006000000000001</c:v>
                </c:pt>
                <c:pt idx="19007">
                  <c:v>1.9006999999999998</c:v>
                </c:pt>
                <c:pt idx="19008">
                  <c:v>1.9008</c:v>
                </c:pt>
                <c:pt idx="19009">
                  <c:v>1.9009</c:v>
                </c:pt>
                <c:pt idx="19010">
                  <c:v>1.901</c:v>
                </c:pt>
                <c:pt idx="19011">
                  <c:v>1.9011000000000002</c:v>
                </c:pt>
                <c:pt idx="19012">
                  <c:v>1.9012</c:v>
                </c:pt>
                <c:pt idx="19013">
                  <c:v>1.9013</c:v>
                </c:pt>
                <c:pt idx="19014">
                  <c:v>1.9013999999999998</c:v>
                </c:pt>
                <c:pt idx="19015">
                  <c:v>1.9015</c:v>
                </c:pt>
                <c:pt idx="19016">
                  <c:v>1.9016</c:v>
                </c:pt>
                <c:pt idx="19017">
                  <c:v>1.9016999999999999</c:v>
                </c:pt>
                <c:pt idx="19018">
                  <c:v>1.9018000000000002</c:v>
                </c:pt>
                <c:pt idx="19019">
                  <c:v>1.9018999999999999</c:v>
                </c:pt>
                <c:pt idx="19020">
                  <c:v>1.9019999999999999</c:v>
                </c:pt>
                <c:pt idx="19021">
                  <c:v>1.9021000000000001</c:v>
                </c:pt>
                <c:pt idx="19022">
                  <c:v>1.9021999999999999</c:v>
                </c:pt>
                <c:pt idx="19023">
                  <c:v>1.9022999999999999</c:v>
                </c:pt>
                <c:pt idx="19024">
                  <c:v>1.9024000000000001</c:v>
                </c:pt>
                <c:pt idx="19025">
                  <c:v>1.9025000000000001</c:v>
                </c:pt>
                <c:pt idx="19026">
                  <c:v>1.9025999999999998</c:v>
                </c:pt>
                <c:pt idx="19027">
                  <c:v>1.9027000000000001</c:v>
                </c:pt>
                <c:pt idx="19028">
                  <c:v>1.9028</c:v>
                </c:pt>
                <c:pt idx="19029">
                  <c:v>1.9028999999999998</c:v>
                </c:pt>
                <c:pt idx="19030">
                  <c:v>1.903</c:v>
                </c:pt>
                <c:pt idx="19031">
                  <c:v>1.9031</c:v>
                </c:pt>
                <c:pt idx="19032">
                  <c:v>1.9032</c:v>
                </c:pt>
                <c:pt idx="19033">
                  <c:v>1.9033000000000002</c:v>
                </c:pt>
                <c:pt idx="19034">
                  <c:v>1.9034</c:v>
                </c:pt>
                <c:pt idx="19035">
                  <c:v>1.9035</c:v>
                </c:pt>
                <c:pt idx="19036">
                  <c:v>1.9036000000000002</c:v>
                </c:pt>
                <c:pt idx="19037">
                  <c:v>1.9036999999999999</c:v>
                </c:pt>
                <c:pt idx="19038">
                  <c:v>1.9037999999999999</c:v>
                </c:pt>
                <c:pt idx="19039">
                  <c:v>1.9038999999999999</c:v>
                </c:pt>
                <c:pt idx="19040">
                  <c:v>1.9040000000000001</c:v>
                </c:pt>
                <c:pt idx="19041">
                  <c:v>1.9040999999999999</c:v>
                </c:pt>
                <c:pt idx="19042">
                  <c:v>1.9041999999999999</c:v>
                </c:pt>
                <c:pt idx="19043">
                  <c:v>1.9043000000000001</c:v>
                </c:pt>
                <c:pt idx="19044">
                  <c:v>1.9043999999999999</c:v>
                </c:pt>
                <c:pt idx="19045">
                  <c:v>1.9044999999999999</c:v>
                </c:pt>
                <c:pt idx="19046">
                  <c:v>1.9046000000000001</c:v>
                </c:pt>
                <c:pt idx="19047">
                  <c:v>1.9047000000000001</c:v>
                </c:pt>
                <c:pt idx="19048">
                  <c:v>1.9047999999999998</c:v>
                </c:pt>
                <c:pt idx="19049">
                  <c:v>1.9049</c:v>
                </c:pt>
                <c:pt idx="19050">
                  <c:v>1.905</c:v>
                </c:pt>
                <c:pt idx="19051">
                  <c:v>1.9051</c:v>
                </c:pt>
                <c:pt idx="19052">
                  <c:v>1.9052</c:v>
                </c:pt>
                <c:pt idx="19053">
                  <c:v>1.9053</c:v>
                </c:pt>
                <c:pt idx="19054">
                  <c:v>1.9054</c:v>
                </c:pt>
                <c:pt idx="19055">
                  <c:v>1.9055000000000002</c:v>
                </c:pt>
                <c:pt idx="19056">
                  <c:v>1.9056</c:v>
                </c:pt>
                <c:pt idx="19057">
                  <c:v>1.9056999999999999</c:v>
                </c:pt>
                <c:pt idx="19058">
                  <c:v>1.9058000000000002</c:v>
                </c:pt>
                <c:pt idx="19059">
                  <c:v>1.9058999999999999</c:v>
                </c:pt>
                <c:pt idx="19060">
                  <c:v>1.9059999999999999</c:v>
                </c:pt>
                <c:pt idx="19061">
                  <c:v>1.9061000000000001</c:v>
                </c:pt>
                <c:pt idx="19062">
                  <c:v>1.9062000000000001</c:v>
                </c:pt>
                <c:pt idx="19063">
                  <c:v>1.9062999999999999</c:v>
                </c:pt>
                <c:pt idx="19064">
                  <c:v>1.9063999999999999</c:v>
                </c:pt>
                <c:pt idx="19065">
                  <c:v>1.9065000000000001</c:v>
                </c:pt>
                <c:pt idx="19066">
                  <c:v>1.9066000000000001</c:v>
                </c:pt>
                <c:pt idx="19067">
                  <c:v>1.9066999999999998</c:v>
                </c:pt>
                <c:pt idx="19068">
                  <c:v>1.9068000000000001</c:v>
                </c:pt>
                <c:pt idx="19069">
                  <c:v>1.9069</c:v>
                </c:pt>
                <c:pt idx="19070">
                  <c:v>1.9069999999999998</c:v>
                </c:pt>
                <c:pt idx="19071">
                  <c:v>1.9071</c:v>
                </c:pt>
                <c:pt idx="19072">
                  <c:v>1.9072</c:v>
                </c:pt>
                <c:pt idx="19073">
                  <c:v>1.9073</c:v>
                </c:pt>
                <c:pt idx="19074">
                  <c:v>1.9074</c:v>
                </c:pt>
                <c:pt idx="19075">
                  <c:v>1.9075</c:v>
                </c:pt>
                <c:pt idx="19076">
                  <c:v>1.9076</c:v>
                </c:pt>
                <c:pt idx="19077">
                  <c:v>1.9077000000000002</c:v>
                </c:pt>
                <c:pt idx="19078">
                  <c:v>1.9077999999999999</c:v>
                </c:pt>
                <c:pt idx="19079">
                  <c:v>1.9078999999999999</c:v>
                </c:pt>
                <c:pt idx="19080">
                  <c:v>1.9080000000000001</c:v>
                </c:pt>
                <c:pt idx="19081">
                  <c:v>1.9081000000000001</c:v>
                </c:pt>
                <c:pt idx="19082">
                  <c:v>1.9081999999999999</c:v>
                </c:pt>
                <c:pt idx="19083">
                  <c:v>1.9083000000000001</c:v>
                </c:pt>
                <c:pt idx="19084">
                  <c:v>1.9084000000000001</c:v>
                </c:pt>
                <c:pt idx="19085">
                  <c:v>1.9084999999999999</c:v>
                </c:pt>
                <c:pt idx="19086">
                  <c:v>1.9086000000000001</c:v>
                </c:pt>
                <c:pt idx="19087">
                  <c:v>1.9087000000000001</c:v>
                </c:pt>
                <c:pt idx="19088">
                  <c:v>1.9088000000000001</c:v>
                </c:pt>
                <c:pt idx="19089">
                  <c:v>1.9088999999999998</c:v>
                </c:pt>
                <c:pt idx="19090">
                  <c:v>1.909</c:v>
                </c:pt>
                <c:pt idx="19091">
                  <c:v>1.9091</c:v>
                </c:pt>
                <c:pt idx="19092">
                  <c:v>1.9091999999999998</c:v>
                </c:pt>
                <c:pt idx="19093">
                  <c:v>1.9093</c:v>
                </c:pt>
                <c:pt idx="19094">
                  <c:v>1.9094</c:v>
                </c:pt>
                <c:pt idx="19095">
                  <c:v>1.9095</c:v>
                </c:pt>
                <c:pt idx="19096">
                  <c:v>1.9096000000000002</c:v>
                </c:pt>
                <c:pt idx="19097">
                  <c:v>1.9097</c:v>
                </c:pt>
                <c:pt idx="19098">
                  <c:v>1.9097999999999999</c:v>
                </c:pt>
                <c:pt idx="19099">
                  <c:v>1.9099000000000002</c:v>
                </c:pt>
                <c:pt idx="19100">
                  <c:v>1.91</c:v>
                </c:pt>
                <c:pt idx="19101">
                  <c:v>1.9100999999999999</c:v>
                </c:pt>
                <c:pt idx="19102">
                  <c:v>1.9102000000000001</c:v>
                </c:pt>
                <c:pt idx="19103">
                  <c:v>1.9103000000000001</c:v>
                </c:pt>
                <c:pt idx="19104">
                  <c:v>1.9103999999999999</c:v>
                </c:pt>
                <c:pt idx="19105">
                  <c:v>1.9105000000000001</c:v>
                </c:pt>
                <c:pt idx="19106">
                  <c:v>1.9106000000000001</c:v>
                </c:pt>
                <c:pt idx="19107">
                  <c:v>1.9106999999999998</c:v>
                </c:pt>
                <c:pt idx="19108">
                  <c:v>1.9108000000000001</c:v>
                </c:pt>
                <c:pt idx="19109">
                  <c:v>1.9109</c:v>
                </c:pt>
                <c:pt idx="19110">
                  <c:v>1.911</c:v>
                </c:pt>
                <c:pt idx="19111">
                  <c:v>1.9111000000000002</c:v>
                </c:pt>
                <c:pt idx="19112">
                  <c:v>1.9112</c:v>
                </c:pt>
                <c:pt idx="19113">
                  <c:v>1.9113</c:v>
                </c:pt>
                <c:pt idx="19114">
                  <c:v>1.9113999999999998</c:v>
                </c:pt>
                <c:pt idx="19115">
                  <c:v>1.9115</c:v>
                </c:pt>
                <c:pt idx="19116">
                  <c:v>1.9116</c:v>
                </c:pt>
                <c:pt idx="19117">
                  <c:v>1.9117</c:v>
                </c:pt>
                <c:pt idx="19118">
                  <c:v>1.9118000000000002</c:v>
                </c:pt>
                <c:pt idx="19119">
                  <c:v>1.9118999999999999</c:v>
                </c:pt>
                <c:pt idx="19120">
                  <c:v>1.9119999999999999</c:v>
                </c:pt>
                <c:pt idx="19121">
                  <c:v>1.9121000000000001</c:v>
                </c:pt>
                <c:pt idx="19122">
                  <c:v>1.9121999999999999</c:v>
                </c:pt>
                <c:pt idx="19123">
                  <c:v>1.9122999999999999</c:v>
                </c:pt>
                <c:pt idx="19124">
                  <c:v>1.9124000000000001</c:v>
                </c:pt>
                <c:pt idx="19125">
                  <c:v>1.9125000000000001</c:v>
                </c:pt>
                <c:pt idx="19126">
                  <c:v>1.9125999999999999</c:v>
                </c:pt>
                <c:pt idx="19127">
                  <c:v>1.9127000000000001</c:v>
                </c:pt>
                <c:pt idx="19128">
                  <c:v>1.9128000000000001</c:v>
                </c:pt>
                <c:pt idx="19129">
                  <c:v>1.9128999999999998</c:v>
                </c:pt>
                <c:pt idx="19130">
                  <c:v>1.913</c:v>
                </c:pt>
                <c:pt idx="19131">
                  <c:v>1.9131</c:v>
                </c:pt>
                <c:pt idx="19132">
                  <c:v>1.9132</c:v>
                </c:pt>
                <c:pt idx="19133">
                  <c:v>1.9133000000000002</c:v>
                </c:pt>
                <c:pt idx="19134">
                  <c:v>1.9134</c:v>
                </c:pt>
                <c:pt idx="19135">
                  <c:v>1.9135</c:v>
                </c:pt>
                <c:pt idx="19136">
                  <c:v>1.9136000000000002</c:v>
                </c:pt>
                <c:pt idx="19137">
                  <c:v>1.9137</c:v>
                </c:pt>
                <c:pt idx="19138">
                  <c:v>1.9137999999999999</c:v>
                </c:pt>
                <c:pt idx="19139">
                  <c:v>1.9138999999999999</c:v>
                </c:pt>
                <c:pt idx="19140">
                  <c:v>1.9140000000000001</c:v>
                </c:pt>
                <c:pt idx="19141">
                  <c:v>1.9140999999999999</c:v>
                </c:pt>
                <c:pt idx="19142">
                  <c:v>1.9141999999999999</c:v>
                </c:pt>
                <c:pt idx="19143">
                  <c:v>1.9143000000000001</c:v>
                </c:pt>
                <c:pt idx="19144">
                  <c:v>1.9143999999999999</c:v>
                </c:pt>
                <c:pt idx="19145">
                  <c:v>1.9144999999999999</c:v>
                </c:pt>
                <c:pt idx="19146">
                  <c:v>1.9146000000000001</c:v>
                </c:pt>
                <c:pt idx="19147">
                  <c:v>1.9147000000000001</c:v>
                </c:pt>
                <c:pt idx="19148">
                  <c:v>1.9147999999999998</c:v>
                </c:pt>
                <c:pt idx="19149">
                  <c:v>1.9149</c:v>
                </c:pt>
                <c:pt idx="19150">
                  <c:v>1.915</c:v>
                </c:pt>
                <c:pt idx="19151">
                  <c:v>1.9150999999999998</c:v>
                </c:pt>
                <c:pt idx="19152">
                  <c:v>1.9152</c:v>
                </c:pt>
                <c:pt idx="19153">
                  <c:v>1.9153</c:v>
                </c:pt>
                <c:pt idx="19154">
                  <c:v>1.9154</c:v>
                </c:pt>
                <c:pt idx="19155">
                  <c:v>1.9155000000000002</c:v>
                </c:pt>
                <c:pt idx="19156">
                  <c:v>1.9156</c:v>
                </c:pt>
                <c:pt idx="19157">
                  <c:v>1.9157</c:v>
                </c:pt>
                <c:pt idx="19158">
                  <c:v>1.9158000000000002</c:v>
                </c:pt>
                <c:pt idx="19159">
                  <c:v>1.9158999999999999</c:v>
                </c:pt>
                <c:pt idx="19160">
                  <c:v>1.9159999999999999</c:v>
                </c:pt>
                <c:pt idx="19161">
                  <c:v>1.9161000000000001</c:v>
                </c:pt>
                <c:pt idx="19162">
                  <c:v>1.9162000000000001</c:v>
                </c:pt>
                <c:pt idx="19163">
                  <c:v>1.9162999999999999</c:v>
                </c:pt>
                <c:pt idx="19164">
                  <c:v>1.9163999999999999</c:v>
                </c:pt>
                <c:pt idx="19165">
                  <c:v>1.9165000000000001</c:v>
                </c:pt>
                <c:pt idx="19166">
                  <c:v>1.9165999999999999</c:v>
                </c:pt>
                <c:pt idx="19167">
                  <c:v>1.9166999999999998</c:v>
                </c:pt>
                <c:pt idx="19168">
                  <c:v>1.9168000000000001</c:v>
                </c:pt>
                <c:pt idx="19169">
                  <c:v>1.9169</c:v>
                </c:pt>
                <c:pt idx="19170">
                  <c:v>1.9169999999999998</c:v>
                </c:pt>
                <c:pt idx="19171">
                  <c:v>1.9171</c:v>
                </c:pt>
                <c:pt idx="19172">
                  <c:v>1.9172</c:v>
                </c:pt>
                <c:pt idx="19173">
                  <c:v>1.9173</c:v>
                </c:pt>
                <c:pt idx="19174">
                  <c:v>1.9174</c:v>
                </c:pt>
                <c:pt idx="19175">
                  <c:v>1.9175</c:v>
                </c:pt>
                <c:pt idx="19176">
                  <c:v>1.9176</c:v>
                </c:pt>
                <c:pt idx="19177">
                  <c:v>1.9177000000000002</c:v>
                </c:pt>
                <c:pt idx="19178">
                  <c:v>1.9177999999999999</c:v>
                </c:pt>
                <c:pt idx="19179">
                  <c:v>1.9178999999999999</c:v>
                </c:pt>
                <c:pt idx="19180">
                  <c:v>1.9180000000000001</c:v>
                </c:pt>
                <c:pt idx="19181">
                  <c:v>1.9180999999999999</c:v>
                </c:pt>
                <c:pt idx="19182">
                  <c:v>1.9181999999999999</c:v>
                </c:pt>
                <c:pt idx="19183">
                  <c:v>1.9183000000000001</c:v>
                </c:pt>
                <c:pt idx="19184">
                  <c:v>1.9184000000000001</c:v>
                </c:pt>
                <c:pt idx="19185">
                  <c:v>1.9184999999999999</c:v>
                </c:pt>
                <c:pt idx="19186">
                  <c:v>1.9186000000000001</c:v>
                </c:pt>
                <c:pt idx="19187">
                  <c:v>1.9187000000000001</c:v>
                </c:pt>
                <c:pt idx="19188">
                  <c:v>1.9188000000000001</c:v>
                </c:pt>
                <c:pt idx="19189">
                  <c:v>1.9188999999999998</c:v>
                </c:pt>
                <c:pt idx="19190">
                  <c:v>1.919</c:v>
                </c:pt>
                <c:pt idx="19191">
                  <c:v>1.9191</c:v>
                </c:pt>
                <c:pt idx="19192">
                  <c:v>1.9191999999999998</c:v>
                </c:pt>
                <c:pt idx="19193">
                  <c:v>1.9193</c:v>
                </c:pt>
                <c:pt idx="19194">
                  <c:v>1.9194</c:v>
                </c:pt>
                <c:pt idx="19195">
                  <c:v>1.9195</c:v>
                </c:pt>
                <c:pt idx="19196">
                  <c:v>1.9196</c:v>
                </c:pt>
                <c:pt idx="19197">
                  <c:v>1.9197</c:v>
                </c:pt>
                <c:pt idx="19198">
                  <c:v>1.9198</c:v>
                </c:pt>
                <c:pt idx="19199">
                  <c:v>1.9199000000000002</c:v>
                </c:pt>
                <c:pt idx="19200">
                  <c:v>1.92</c:v>
                </c:pt>
                <c:pt idx="19201">
                  <c:v>1.9200999999999999</c:v>
                </c:pt>
                <c:pt idx="19202">
                  <c:v>1.9202000000000001</c:v>
                </c:pt>
                <c:pt idx="19203">
                  <c:v>1.9203000000000001</c:v>
                </c:pt>
                <c:pt idx="19204">
                  <c:v>1.9203999999999999</c:v>
                </c:pt>
                <c:pt idx="19205">
                  <c:v>1.9205000000000001</c:v>
                </c:pt>
                <c:pt idx="19206">
                  <c:v>1.9206000000000001</c:v>
                </c:pt>
                <c:pt idx="19207">
                  <c:v>1.9206999999999999</c:v>
                </c:pt>
                <c:pt idx="19208">
                  <c:v>1.9208000000000001</c:v>
                </c:pt>
                <c:pt idx="19209">
                  <c:v>1.9209000000000001</c:v>
                </c:pt>
                <c:pt idx="19210">
                  <c:v>1.921</c:v>
                </c:pt>
                <c:pt idx="19211">
                  <c:v>1.9211</c:v>
                </c:pt>
                <c:pt idx="19212">
                  <c:v>1.9212</c:v>
                </c:pt>
                <c:pt idx="19213">
                  <c:v>1.9213</c:v>
                </c:pt>
                <c:pt idx="19214">
                  <c:v>1.9213999999999998</c:v>
                </c:pt>
                <c:pt idx="19215">
                  <c:v>1.9215</c:v>
                </c:pt>
                <c:pt idx="19216">
                  <c:v>1.9216</c:v>
                </c:pt>
                <c:pt idx="19217">
                  <c:v>1.9217</c:v>
                </c:pt>
                <c:pt idx="19218">
                  <c:v>1.9218000000000002</c:v>
                </c:pt>
                <c:pt idx="19219">
                  <c:v>1.9218999999999999</c:v>
                </c:pt>
                <c:pt idx="19220">
                  <c:v>1.9219999999999999</c:v>
                </c:pt>
                <c:pt idx="19221">
                  <c:v>1.9221000000000001</c:v>
                </c:pt>
                <c:pt idx="19222">
                  <c:v>1.9221999999999999</c:v>
                </c:pt>
                <c:pt idx="19223">
                  <c:v>1.9222999999999999</c:v>
                </c:pt>
                <c:pt idx="19224">
                  <c:v>1.9224000000000001</c:v>
                </c:pt>
                <c:pt idx="19225">
                  <c:v>1.9225000000000001</c:v>
                </c:pt>
                <c:pt idx="19226">
                  <c:v>1.9225999999999999</c:v>
                </c:pt>
                <c:pt idx="19227">
                  <c:v>1.9227000000000001</c:v>
                </c:pt>
                <c:pt idx="19228">
                  <c:v>1.9228000000000001</c:v>
                </c:pt>
                <c:pt idx="19229">
                  <c:v>1.9228999999999998</c:v>
                </c:pt>
                <c:pt idx="19230">
                  <c:v>1.923</c:v>
                </c:pt>
                <c:pt idx="19231">
                  <c:v>1.9231</c:v>
                </c:pt>
                <c:pt idx="19232">
                  <c:v>1.9232</c:v>
                </c:pt>
                <c:pt idx="19233">
                  <c:v>1.9233000000000002</c:v>
                </c:pt>
                <c:pt idx="19234">
                  <c:v>1.9234</c:v>
                </c:pt>
                <c:pt idx="19235">
                  <c:v>1.9235</c:v>
                </c:pt>
                <c:pt idx="19236">
                  <c:v>1.9236000000000002</c:v>
                </c:pt>
                <c:pt idx="19237">
                  <c:v>1.9237</c:v>
                </c:pt>
                <c:pt idx="19238">
                  <c:v>1.9238</c:v>
                </c:pt>
                <c:pt idx="19239">
                  <c:v>1.9238999999999999</c:v>
                </c:pt>
                <c:pt idx="19240">
                  <c:v>1.9240000000000002</c:v>
                </c:pt>
                <c:pt idx="19241">
                  <c:v>1.9240999999999999</c:v>
                </c:pt>
                <c:pt idx="19242">
                  <c:v>1.9241999999999999</c:v>
                </c:pt>
                <c:pt idx="19243">
                  <c:v>1.9243000000000001</c:v>
                </c:pt>
                <c:pt idx="19244">
                  <c:v>1.9243999999999999</c:v>
                </c:pt>
                <c:pt idx="19245">
                  <c:v>1.9244999999999999</c:v>
                </c:pt>
                <c:pt idx="19246">
                  <c:v>1.9246000000000001</c:v>
                </c:pt>
                <c:pt idx="19247">
                  <c:v>1.9247000000000001</c:v>
                </c:pt>
                <c:pt idx="19248">
                  <c:v>1.9247999999999998</c:v>
                </c:pt>
                <c:pt idx="19249">
                  <c:v>1.9249000000000001</c:v>
                </c:pt>
                <c:pt idx="19250">
                  <c:v>1.925</c:v>
                </c:pt>
                <c:pt idx="19251">
                  <c:v>1.9250999999999998</c:v>
                </c:pt>
                <c:pt idx="19252">
                  <c:v>1.9252</c:v>
                </c:pt>
                <c:pt idx="19253">
                  <c:v>1.9253</c:v>
                </c:pt>
                <c:pt idx="19254">
                  <c:v>1.9254</c:v>
                </c:pt>
                <c:pt idx="19255">
                  <c:v>1.9255000000000002</c:v>
                </c:pt>
                <c:pt idx="19256">
                  <c:v>1.9256</c:v>
                </c:pt>
                <c:pt idx="19257">
                  <c:v>1.9257</c:v>
                </c:pt>
                <c:pt idx="19258">
                  <c:v>1.9258000000000002</c:v>
                </c:pt>
                <c:pt idx="19259">
                  <c:v>1.9258999999999999</c:v>
                </c:pt>
                <c:pt idx="19260">
                  <c:v>1.9259999999999999</c:v>
                </c:pt>
                <c:pt idx="19261">
                  <c:v>1.9261000000000001</c:v>
                </c:pt>
                <c:pt idx="19262">
                  <c:v>1.9262000000000001</c:v>
                </c:pt>
                <c:pt idx="19263">
                  <c:v>1.9262999999999999</c:v>
                </c:pt>
                <c:pt idx="19264">
                  <c:v>1.9263999999999999</c:v>
                </c:pt>
                <c:pt idx="19265">
                  <c:v>1.9265000000000001</c:v>
                </c:pt>
                <c:pt idx="19266">
                  <c:v>1.9265999999999999</c:v>
                </c:pt>
                <c:pt idx="19267">
                  <c:v>1.9266999999999999</c:v>
                </c:pt>
                <c:pt idx="19268">
                  <c:v>1.9268000000000001</c:v>
                </c:pt>
                <c:pt idx="19269">
                  <c:v>1.9269000000000001</c:v>
                </c:pt>
                <c:pt idx="19270">
                  <c:v>1.9269999999999998</c:v>
                </c:pt>
                <c:pt idx="19271">
                  <c:v>1.9271</c:v>
                </c:pt>
                <c:pt idx="19272">
                  <c:v>1.9272</c:v>
                </c:pt>
                <c:pt idx="19273">
                  <c:v>1.9272999999999998</c:v>
                </c:pt>
                <c:pt idx="19274">
                  <c:v>1.9274</c:v>
                </c:pt>
                <c:pt idx="19275">
                  <c:v>1.9275</c:v>
                </c:pt>
                <c:pt idx="19276">
                  <c:v>1.9276</c:v>
                </c:pt>
                <c:pt idx="19277">
                  <c:v>1.9277000000000002</c:v>
                </c:pt>
                <c:pt idx="19278">
                  <c:v>1.9278</c:v>
                </c:pt>
                <c:pt idx="19279">
                  <c:v>1.9278999999999999</c:v>
                </c:pt>
                <c:pt idx="19280">
                  <c:v>1.9280000000000002</c:v>
                </c:pt>
                <c:pt idx="19281">
                  <c:v>1.9280999999999999</c:v>
                </c:pt>
                <c:pt idx="19282">
                  <c:v>1.9281999999999999</c:v>
                </c:pt>
                <c:pt idx="19283">
                  <c:v>1.9283000000000001</c:v>
                </c:pt>
                <c:pt idx="19284">
                  <c:v>1.9284000000000001</c:v>
                </c:pt>
                <c:pt idx="19285">
                  <c:v>1.9284999999999999</c:v>
                </c:pt>
                <c:pt idx="19286">
                  <c:v>1.9286000000000001</c:v>
                </c:pt>
                <c:pt idx="19287">
                  <c:v>1.9287000000000001</c:v>
                </c:pt>
                <c:pt idx="19288">
                  <c:v>1.9287999999999998</c:v>
                </c:pt>
                <c:pt idx="19289">
                  <c:v>1.9288999999999998</c:v>
                </c:pt>
                <c:pt idx="19290">
                  <c:v>1.929</c:v>
                </c:pt>
                <c:pt idx="19291">
                  <c:v>1.9291</c:v>
                </c:pt>
                <c:pt idx="19292">
                  <c:v>1.9291999999999998</c:v>
                </c:pt>
                <c:pt idx="19293">
                  <c:v>1.9293</c:v>
                </c:pt>
                <c:pt idx="19294">
                  <c:v>1.9294</c:v>
                </c:pt>
                <c:pt idx="19295">
                  <c:v>1.9295</c:v>
                </c:pt>
                <c:pt idx="19296">
                  <c:v>1.9296</c:v>
                </c:pt>
                <c:pt idx="19297">
                  <c:v>1.9297</c:v>
                </c:pt>
                <c:pt idx="19298">
                  <c:v>1.9298</c:v>
                </c:pt>
                <c:pt idx="19299">
                  <c:v>1.9299000000000002</c:v>
                </c:pt>
                <c:pt idx="19300">
                  <c:v>1.93</c:v>
                </c:pt>
                <c:pt idx="19301">
                  <c:v>1.9300999999999999</c:v>
                </c:pt>
                <c:pt idx="19302">
                  <c:v>1.9302000000000001</c:v>
                </c:pt>
                <c:pt idx="19303">
                  <c:v>1.9302999999999999</c:v>
                </c:pt>
                <c:pt idx="19304">
                  <c:v>1.9303999999999999</c:v>
                </c:pt>
                <c:pt idx="19305">
                  <c:v>1.9305000000000001</c:v>
                </c:pt>
                <c:pt idx="19306">
                  <c:v>1.9306000000000001</c:v>
                </c:pt>
                <c:pt idx="19307">
                  <c:v>1.9306999999999999</c:v>
                </c:pt>
                <c:pt idx="19308">
                  <c:v>1.9308000000000001</c:v>
                </c:pt>
                <c:pt idx="19309">
                  <c:v>1.9309000000000001</c:v>
                </c:pt>
                <c:pt idx="19310">
                  <c:v>1.931</c:v>
                </c:pt>
                <c:pt idx="19311">
                  <c:v>1.9311</c:v>
                </c:pt>
                <c:pt idx="19312">
                  <c:v>1.9312</c:v>
                </c:pt>
                <c:pt idx="19313">
                  <c:v>1.9313</c:v>
                </c:pt>
                <c:pt idx="19314">
                  <c:v>1.9313999999999998</c:v>
                </c:pt>
                <c:pt idx="19315">
                  <c:v>1.9315</c:v>
                </c:pt>
                <c:pt idx="19316">
                  <c:v>1.9316</c:v>
                </c:pt>
                <c:pt idx="19317">
                  <c:v>1.9317</c:v>
                </c:pt>
                <c:pt idx="19318">
                  <c:v>1.9318</c:v>
                </c:pt>
                <c:pt idx="19319">
                  <c:v>1.9319</c:v>
                </c:pt>
                <c:pt idx="19320">
                  <c:v>1.9319999999999999</c:v>
                </c:pt>
                <c:pt idx="19321">
                  <c:v>1.9321000000000002</c:v>
                </c:pt>
                <c:pt idx="19322">
                  <c:v>1.9321999999999999</c:v>
                </c:pt>
                <c:pt idx="19323">
                  <c:v>1.9322999999999999</c:v>
                </c:pt>
                <c:pt idx="19324">
                  <c:v>1.9324000000000001</c:v>
                </c:pt>
                <c:pt idx="19325">
                  <c:v>1.9325000000000001</c:v>
                </c:pt>
                <c:pt idx="19326">
                  <c:v>1.9325999999999999</c:v>
                </c:pt>
                <c:pt idx="19327">
                  <c:v>1.9327000000000001</c:v>
                </c:pt>
                <c:pt idx="19328">
                  <c:v>1.9328000000000001</c:v>
                </c:pt>
                <c:pt idx="19329">
                  <c:v>1.9328999999999998</c:v>
                </c:pt>
                <c:pt idx="19330">
                  <c:v>1.9330000000000001</c:v>
                </c:pt>
                <c:pt idx="19331">
                  <c:v>1.9331</c:v>
                </c:pt>
                <c:pt idx="19332">
                  <c:v>1.9332</c:v>
                </c:pt>
                <c:pt idx="19333">
                  <c:v>1.9333</c:v>
                </c:pt>
                <c:pt idx="19334">
                  <c:v>1.9334</c:v>
                </c:pt>
                <c:pt idx="19335">
                  <c:v>1.9335</c:v>
                </c:pt>
                <c:pt idx="19336">
                  <c:v>1.9336000000000002</c:v>
                </c:pt>
                <c:pt idx="19337">
                  <c:v>1.9337</c:v>
                </c:pt>
                <c:pt idx="19338">
                  <c:v>1.9338</c:v>
                </c:pt>
                <c:pt idx="19339">
                  <c:v>1.9339</c:v>
                </c:pt>
                <c:pt idx="19340">
                  <c:v>1.9340000000000002</c:v>
                </c:pt>
                <c:pt idx="19341">
                  <c:v>1.9340999999999999</c:v>
                </c:pt>
                <c:pt idx="19342">
                  <c:v>1.9341999999999999</c:v>
                </c:pt>
                <c:pt idx="19343">
                  <c:v>1.9343000000000001</c:v>
                </c:pt>
                <c:pt idx="19344">
                  <c:v>1.9343999999999999</c:v>
                </c:pt>
                <c:pt idx="19345">
                  <c:v>1.9344999999999999</c:v>
                </c:pt>
                <c:pt idx="19346">
                  <c:v>1.9346000000000001</c:v>
                </c:pt>
                <c:pt idx="19347">
                  <c:v>1.9347000000000001</c:v>
                </c:pt>
                <c:pt idx="19348">
                  <c:v>1.9347999999999999</c:v>
                </c:pt>
                <c:pt idx="19349">
                  <c:v>1.9349000000000001</c:v>
                </c:pt>
                <c:pt idx="19350">
                  <c:v>1.9350000000000001</c:v>
                </c:pt>
                <c:pt idx="19351">
                  <c:v>1.9350999999999998</c:v>
                </c:pt>
                <c:pt idx="19352">
                  <c:v>1.9352</c:v>
                </c:pt>
                <c:pt idx="19353">
                  <c:v>1.9353</c:v>
                </c:pt>
                <c:pt idx="19354">
                  <c:v>1.9354</c:v>
                </c:pt>
                <c:pt idx="19355">
                  <c:v>1.9355000000000002</c:v>
                </c:pt>
                <c:pt idx="19356">
                  <c:v>1.9356</c:v>
                </c:pt>
                <c:pt idx="19357">
                  <c:v>1.9357</c:v>
                </c:pt>
                <c:pt idx="19358">
                  <c:v>1.9358000000000002</c:v>
                </c:pt>
                <c:pt idx="19359">
                  <c:v>1.9359</c:v>
                </c:pt>
                <c:pt idx="19360">
                  <c:v>1.9359999999999999</c:v>
                </c:pt>
                <c:pt idx="19361">
                  <c:v>1.9361000000000002</c:v>
                </c:pt>
                <c:pt idx="19362">
                  <c:v>1.9362000000000001</c:v>
                </c:pt>
                <c:pt idx="19363">
                  <c:v>1.9362999999999999</c:v>
                </c:pt>
                <c:pt idx="19364">
                  <c:v>1.9363999999999999</c:v>
                </c:pt>
                <c:pt idx="19365">
                  <c:v>1.9365000000000001</c:v>
                </c:pt>
                <c:pt idx="19366">
                  <c:v>1.9365999999999999</c:v>
                </c:pt>
                <c:pt idx="19367">
                  <c:v>1.9366999999999999</c:v>
                </c:pt>
                <c:pt idx="19368">
                  <c:v>1.9368000000000001</c:v>
                </c:pt>
                <c:pt idx="19369">
                  <c:v>1.9369000000000001</c:v>
                </c:pt>
                <c:pt idx="19370">
                  <c:v>1.9369999999999998</c:v>
                </c:pt>
                <c:pt idx="19371">
                  <c:v>1.9371</c:v>
                </c:pt>
                <c:pt idx="19372">
                  <c:v>1.9372</c:v>
                </c:pt>
                <c:pt idx="19373">
                  <c:v>1.9372999999999998</c:v>
                </c:pt>
                <c:pt idx="19374">
                  <c:v>1.9374</c:v>
                </c:pt>
                <c:pt idx="19375">
                  <c:v>1.9375</c:v>
                </c:pt>
                <c:pt idx="19376">
                  <c:v>1.9376</c:v>
                </c:pt>
                <c:pt idx="19377">
                  <c:v>1.9377000000000002</c:v>
                </c:pt>
                <c:pt idx="19378">
                  <c:v>1.9378</c:v>
                </c:pt>
                <c:pt idx="19379">
                  <c:v>1.9379</c:v>
                </c:pt>
                <c:pt idx="19380">
                  <c:v>1.9380000000000002</c:v>
                </c:pt>
                <c:pt idx="19381">
                  <c:v>1.9380999999999999</c:v>
                </c:pt>
                <c:pt idx="19382">
                  <c:v>1.9381999999999999</c:v>
                </c:pt>
                <c:pt idx="19383">
                  <c:v>1.9383000000000001</c:v>
                </c:pt>
                <c:pt idx="19384">
                  <c:v>1.9384000000000001</c:v>
                </c:pt>
                <c:pt idx="19385">
                  <c:v>1.9384999999999999</c:v>
                </c:pt>
                <c:pt idx="19386">
                  <c:v>1.9386000000000001</c:v>
                </c:pt>
                <c:pt idx="19387">
                  <c:v>1.9387000000000001</c:v>
                </c:pt>
                <c:pt idx="19388">
                  <c:v>1.9387999999999999</c:v>
                </c:pt>
                <c:pt idx="19389">
                  <c:v>1.9388999999999998</c:v>
                </c:pt>
                <c:pt idx="19390">
                  <c:v>1.9390000000000001</c:v>
                </c:pt>
                <c:pt idx="19391">
                  <c:v>1.9391</c:v>
                </c:pt>
                <c:pt idx="19392">
                  <c:v>1.9391999999999998</c:v>
                </c:pt>
                <c:pt idx="19393">
                  <c:v>1.9393</c:v>
                </c:pt>
                <c:pt idx="19394">
                  <c:v>1.9394</c:v>
                </c:pt>
                <c:pt idx="19395">
                  <c:v>1.9394999999999998</c:v>
                </c:pt>
                <c:pt idx="19396">
                  <c:v>1.9396</c:v>
                </c:pt>
                <c:pt idx="19397">
                  <c:v>1.9397</c:v>
                </c:pt>
                <c:pt idx="19398">
                  <c:v>1.9398</c:v>
                </c:pt>
                <c:pt idx="19399">
                  <c:v>1.9399000000000002</c:v>
                </c:pt>
                <c:pt idx="19400">
                  <c:v>1.94</c:v>
                </c:pt>
                <c:pt idx="19401">
                  <c:v>1.9400999999999999</c:v>
                </c:pt>
                <c:pt idx="19402">
                  <c:v>1.9402000000000001</c:v>
                </c:pt>
                <c:pt idx="19403">
                  <c:v>1.9402999999999999</c:v>
                </c:pt>
                <c:pt idx="19404">
                  <c:v>1.9403999999999999</c:v>
                </c:pt>
                <c:pt idx="19405">
                  <c:v>1.9405000000000001</c:v>
                </c:pt>
                <c:pt idx="19406">
                  <c:v>1.9406000000000001</c:v>
                </c:pt>
                <c:pt idx="19407">
                  <c:v>1.9406999999999999</c:v>
                </c:pt>
                <c:pt idx="19408">
                  <c:v>1.9408000000000001</c:v>
                </c:pt>
                <c:pt idx="19409">
                  <c:v>1.9409000000000001</c:v>
                </c:pt>
                <c:pt idx="19410">
                  <c:v>1.9409999999999998</c:v>
                </c:pt>
                <c:pt idx="19411">
                  <c:v>1.9411</c:v>
                </c:pt>
                <c:pt idx="19412">
                  <c:v>1.9412</c:v>
                </c:pt>
                <c:pt idx="19413">
                  <c:v>1.9413</c:v>
                </c:pt>
                <c:pt idx="19414">
                  <c:v>1.9413999999999998</c:v>
                </c:pt>
                <c:pt idx="19415">
                  <c:v>1.9415</c:v>
                </c:pt>
                <c:pt idx="19416">
                  <c:v>1.9416</c:v>
                </c:pt>
                <c:pt idx="19417">
                  <c:v>1.9417</c:v>
                </c:pt>
                <c:pt idx="19418">
                  <c:v>1.9418</c:v>
                </c:pt>
                <c:pt idx="19419">
                  <c:v>1.9419</c:v>
                </c:pt>
                <c:pt idx="19420">
                  <c:v>1.9419999999999999</c:v>
                </c:pt>
                <c:pt idx="19421">
                  <c:v>1.9421000000000002</c:v>
                </c:pt>
                <c:pt idx="19422">
                  <c:v>1.9421999999999999</c:v>
                </c:pt>
                <c:pt idx="19423">
                  <c:v>1.9422999999999999</c:v>
                </c:pt>
                <c:pt idx="19424">
                  <c:v>1.9424000000000001</c:v>
                </c:pt>
                <c:pt idx="19425">
                  <c:v>1.9424999999999999</c:v>
                </c:pt>
                <c:pt idx="19426">
                  <c:v>1.9425999999999999</c:v>
                </c:pt>
                <c:pt idx="19427">
                  <c:v>1.9427000000000001</c:v>
                </c:pt>
                <c:pt idx="19428">
                  <c:v>1.9428000000000001</c:v>
                </c:pt>
                <c:pt idx="19429">
                  <c:v>1.9428999999999998</c:v>
                </c:pt>
                <c:pt idx="19430">
                  <c:v>1.9430000000000001</c:v>
                </c:pt>
                <c:pt idx="19431">
                  <c:v>1.9431</c:v>
                </c:pt>
                <c:pt idx="19432">
                  <c:v>1.9432</c:v>
                </c:pt>
                <c:pt idx="19433">
                  <c:v>1.9433</c:v>
                </c:pt>
                <c:pt idx="19434">
                  <c:v>1.9434</c:v>
                </c:pt>
                <c:pt idx="19435">
                  <c:v>1.9435</c:v>
                </c:pt>
                <c:pt idx="19436">
                  <c:v>1.9436000000000002</c:v>
                </c:pt>
                <c:pt idx="19437">
                  <c:v>1.9437</c:v>
                </c:pt>
                <c:pt idx="19438">
                  <c:v>1.9438</c:v>
                </c:pt>
                <c:pt idx="19439">
                  <c:v>1.9439</c:v>
                </c:pt>
                <c:pt idx="19440">
                  <c:v>1.944</c:v>
                </c:pt>
                <c:pt idx="19441">
                  <c:v>1.9440999999999999</c:v>
                </c:pt>
                <c:pt idx="19442">
                  <c:v>1.9441999999999999</c:v>
                </c:pt>
                <c:pt idx="19443">
                  <c:v>1.9443000000000001</c:v>
                </c:pt>
                <c:pt idx="19444">
                  <c:v>1.9443999999999999</c:v>
                </c:pt>
                <c:pt idx="19445">
                  <c:v>1.9444999999999999</c:v>
                </c:pt>
                <c:pt idx="19446">
                  <c:v>1.9446000000000001</c:v>
                </c:pt>
                <c:pt idx="19447">
                  <c:v>1.9447000000000001</c:v>
                </c:pt>
                <c:pt idx="19448">
                  <c:v>1.9447999999999999</c:v>
                </c:pt>
                <c:pt idx="19449">
                  <c:v>1.9449000000000001</c:v>
                </c:pt>
                <c:pt idx="19450">
                  <c:v>1.9450000000000001</c:v>
                </c:pt>
                <c:pt idx="19451">
                  <c:v>1.9450999999999998</c:v>
                </c:pt>
                <c:pt idx="19452">
                  <c:v>1.9452</c:v>
                </c:pt>
                <c:pt idx="19453">
                  <c:v>1.9453</c:v>
                </c:pt>
                <c:pt idx="19454">
                  <c:v>1.9454</c:v>
                </c:pt>
                <c:pt idx="19455">
                  <c:v>1.9455</c:v>
                </c:pt>
                <c:pt idx="19456">
                  <c:v>1.9456</c:v>
                </c:pt>
                <c:pt idx="19457">
                  <c:v>1.9457</c:v>
                </c:pt>
                <c:pt idx="19458">
                  <c:v>1.9458000000000002</c:v>
                </c:pt>
                <c:pt idx="19459">
                  <c:v>1.9459</c:v>
                </c:pt>
                <c:pt idx="19460">
                  <c:v>1.946</c:v>
                </c:pt>
                <c:pt idx="19461">
                  <c:v>1.9461000000000002</c:v>
                </c:pt>
                <c:pt idx="19462">
                  <c:v>1.9462000000000002</c:v>
                </c:pt>
                <c:pt idx="19463">
                  <c:v>1.9462999999999999</c:v>
                </c:pt>
                <c:pt idx="19464">
                  <c:v>1.9463999999999999</c:v>
                </c:pt>
                <c:pt idx="19465">
                  <c:v>1.9465000000000001</c:v>
                </c:pt>
                <c:pt idx="19466">
                  <c:v>1.9465999999999999</c:v>
                </c:pt>
                <c:pt idx="19467">
                  <c:v>1.9466999999999999</c:v>
                </c:pt>
                <c:pt idx="19468">
                  <c:v>1.9468000000000001</c:v>
                </c:pt>
                <c:pt idx="19469">
                  <c:v>1.9469000000000001</c:v>
                </c:pt>
                <c:pt idx="19470">
                  <c:v>1.9469999999999998</c:v>
                </c:pt>
                <c:pt idx="19471">
                  <c:v>1.9471000000000001</c:v>
                </c:pt>
                <c:pt idx="19472">
                  <c:v>1.9472</c:v>
                </c:pt>
                <c:pt idx="19473">
                  <c:v>1.9472999999999998</c:v>
                </c:pt>
                <c:pt idx="19474">
                  <c:v>1.9474</c:v>
                </c:pt>
                <c:pt idx="19475">
                  <c:v>1.9475</c:v>
                </c:pt>
                <c:pt idx="19476">
                  <c:v>1.9476</c:v>
                </c:pt>
                <c:pt idx="19477">
                  <c:v>1.9477000000000002</c:v>
                </c:pt>
                <c:pt idx="19478">
                  <c:v>1.9478</c:v>
                </c:pt>
                <c:pt idx="19479">
                  <c:v>1.9479</c:v>
                </c:pt>
                <c:pt idx="19480">
                  <c:v>1.9480000000000002</c:v>
                </c:pt>
                <c:pt idx="19481">
                  <c:v>1.9480999999999999</c:v>
                </c:pt>
                <c:pt idx="19482">
                  <c:v>1.9481999999999999</c:v>
                </c:pt>
                <c:pt idx="19483">
                  <c:v>1.9483000000000001</c:v>
                </c:pt>
                <c:pt idx="19484">
                  <c:v>1.9484000000000001</c:v>
                </c:pt>
                <c:pt idx="19485">
                  <c:v>1.9484999999999999</c:v>
                </c:pt>
                <c:pt idx="19486">
                  <c:v>1.9486000000000001</c:v>
                </c:pt>
                <c:pt idx="19487">
                  <c:v>1.9487000000000001</c:v>
                </c:pt>
                <c:pt idx="19488">
                  <c:v>1.9487999999999999</c:v>
                </c:pt>
                <c:pt idx="19489">
                  <c:v>1.9488999999999999</c:v>
                </c:pt>
                <c:pt idx="19490">
                  <c:v>1.9490000000000001</c:v>
                </c:pt>
                <c:pt idx="19491">
                  <c:v>1.9491000000000001</c:v>
                </c:pt>
                <c:pt idx="19492">
                  <c:v>1.9491999999999998</c:v>
                </c:pt>
                <c:pt idx="19493">
                  <c:v>1.9493</c:v>
                </c:pt>
                <c:pt idx="19494">
                  <c:v>1.9494</c:v>
                </c:pt>
                <c:pt idx="19495">
                  <c:v>1.9494999999999998</c:v>
                </c:pt>
                <c:pt idx="19496">
                  <c:v>1.9496</c:v>
                </c:pt>
                <c:pt idx="19497">
                  <c:v>1.9497</c:v>
                </c:pt>
                <c:pt idx="19498">
                  <c:v>1.9498</c:v>
                </c:pt>
                <c:pt idx="19499">
                  <c:v>1.9499000000000002</c:v>
                </c:pt>
                <c:pt idx="19500">
                  <c:v>1.95</c:v>
                </c:pt>
                <c:pt idx="19501">
                  <c:v>1.9500999999999999</c:v>
                </c:pt>
                <c:pt idx="19502">
                  <c:v>1.9502000000000002</c:v>
                </c:pt>
                <c:pt idx="19503">
                  <c:v>1.9502999999999999</c:v>
                </c:pt>
                <c:pt idx="19504">
                  <c:v>1.9503999999999999</c:v>
                </c:pt>
                <c:pt idx="19505">
                  <c:v>1.9505000000000001</c:v>
                </c:pt>
                <c:pt idx="19506">
                  <c:v>1.9506000000000001</c:v>
                </c:pt>
                <c:pt idx="19507">
                  <c:v>1.9506999999999999</c:v>
                </c:pt>
                <c:pt idx="19508">
                  <c:v>1.9508000000000001</c:v>
                </c:pt>
                <c:pt idx="19509">
                  <c:v>1.9509000000000001</c:v>
                </c:pt>
                <c:pt idx="19510">
                  <c:v>1.9509999999999998</c:v>
                </c:pt>
                <c:pt idx="19511">
                  <c:v>1.9511000000000001</c:v>
                </c:pt>
                <c:pt idx="19512">
                  <c:v>1.9512</c:v>
                </c:pt>
                <c:pt idx="19513">
                  <c:v>1.9513</c:v>
                </c:pt>
                <c:pt idx="19514">
                  <c:v>1.9513999999999998</c:v>
                </c:pt>
                <c:pt idx="19515">
                  <c:v>1.9515</c:v>
                </c:pt>
                <c:pt idx="19516">
                  <c:v>1.9516</c:v>
                </c:pt>
                <c:pt idx="19517">
                  <c:v>1.9516999999999998</c:v>
                </c:pt>
                <c:pt idx="19518">
                  <c:v>1.9518</c:v>
                </c:pt>
                <c:pt idx="19519">
                  <c:v>1.9519</c:v>
                </c:pt>
                <c:pt idx="19520">
                  <c:v>1.952</c:v>
                </c:pt>
                <c:pt idx="19521">
                  <c:v>1.9521000000000002</c:v>
                </c:pt>
                <c:pt idx="19522">
                  <c:v>1.9521999999999999</c:v>
                </c:pt>
                <c:pt idx="19523">
                  <c:v>1.9522999999999999</c:v>
                </c:pt>
                <c:pt idx="19524">
                  <c:v>1.9524000000000001</c:v>
                </c:pt>
                <c:pt idx="19525">
                  <c:v>1.9524999999999999</c:v>
                </c:pt>
                <c:pt idx="19526">
                  <c:v>1.9525999999999999</c:v>
                </c:pt>
                <c:pt idx="19527">
                  <c:v>1.9527000000000001</c:v>
                </c:pt>
                <c:pt idx="19528">
                  <c:v>1.9528000000000001</c:v>
                </c:pt>
                <c:pt idx="19529">
                  <c:v>1.9528999999999999</c:v>
                </c:pt>
                <c:pt idx="19530">
                  <c:v>1.9530000000000001</c:v>
                </c:pt>
                <c:pt idx="19531">
                  <c:v>1.9531000000000001</c:v>
                </c:pt>
                <c:pt idx="19532">
                  <c:v>1.9531999999999998</c:v>
                </c:pt>
                <c:pt idx="19533">
                  <c:v>1.9533</c:v>
                </c:pt>
                <c:pt idx="19534">
                  <c:v>1.9534</c:v>
                </c:pt>
                <c:pt idx="19535">
                  <c:v>1.9535</c:v>
                </c:pt>
                <c:pt idx="19536">
                  <c:v>1.9536000000000002</c:v>
                </c:pt>
                <c:pt idx="19537">
                  <c:v>1.9537</c:v>
                </c:pt>
                <c:pt idx="19538">
                  <c:v>1.9538</c:v>
                </c:pt>
                <c:pt idx="19539">
                  <c:v>1.9539</c:v>
                </c:pt>
                <c:pt idx="19540">
                  <c:v>1.954</c:v>
                </c:pt>
                <c:pt idx="19541">
                  <c:v>1.9540999999999999</c:v>
                </c:pt>
                <c:pt idx="19542">
                  <c:v>1.9541999999999999</c:v>
                </c:pt>
                <c:pt idx="19543">
                  <c:v>1.9543000000000001</c:v>
                </c:pt>
                <c:pt idx="19544">
                  <c:v>1.9543999999999999</c:v>
                </c:pt>
                <c:pt idx="19545">
                  <c:v>1.9544999999999999</c:v>
                </c:pt>
                <c:pt idx="19546">
                  <c:v>1.9546000000000001</c:v>
                </c:pt>
                <c:pt idx="19547">
                  <c:v>1.9546999999999999</c:v>
                </c:pt>
                <c:pt idx="19548">
                  <c:v>1.9547999999999999</c:v>
                </c:pt>
                <c:pt idx="19549">
                  <c:v>1.9549000000000001</c:v>
                </c:pt>
                <c:pt idx="19550">
                  <c:v>1.9550000000000001</c:v>
                </c:pt>
                <c:pt idx="19551">
                  <c:v>1.9550999999999998</c:v>
                </c:pt>
                <c:pt idx="19552">
                  <c:v>1.9552</c:v>
                </c:pt>
                <c:pt idx="19553">
                  <c:v>1.9553</c:v>
                </c:pt>
                <c:pt idx="19554">
                  <c:v>1.9554</c:v>
                </c:pt>
                <c:pt idx="19555">
                  <c:v>1.9555</c:v>
                </c:pt>
                <c:pt idx="19556">
                  <c:v>1.9556</c:v>
                </c:pt>
                <c:pt idx="19557">
                  <c:v>1.9557</c:v>
                </c:pt>
                <c:pt idx="19558">
                  <c:v>1.9558000000000002</c:v>
                </c:pt>
                <c:pt idx="19559">
                  <c:v>1.9559</c:v>
                </c:pt>
                <c:pt idx="19560">
                  <c:v>1.956</c:v>
                </c:pt>
                <c:pt idx="19561">
                  <c:v>1.9561000000000002</c:v>
                </c:pt>
                <c:pt idx="19562">
                  <c:v>1.9561999999999999</c:v>
                </c:pt>
                <c:pt idx="19563">
                  <c:v>1.9562999999999999</c:v>
                </c:pt>
                <c:pt idx="19564">
                  <c:v>1.9563999999999999</c:v>
                </c:pt>
                <c:pt idx="19565">
                  <c:v>1.9565000000000001</c:v>
                </c:pt>
                <c:pt idx="19566">
                  <c:v>1.9565999999999999</c:v>
                </c:pt>
                <c:pt idx="19567">
                  <c:v>1.9566999999999999</c:v>
                </c:pt>
                <c:pt idx="19568">
                  <c:v>1.9568000000000001</c:v>
                </c:pt>
                <c:pt idx="19569">
                  <c:v>1.9569000000000001</c:v>
                </c:pt>
                <c:pt idx="19570">
                  <c:v>1.9569999999999999</c:v>
                </c:pt>
                <c:pt idx="19571">
                  <c:v>1.9571000000000001</c:v>
                </c:pt>
                <c:pt idx="19572">
                  <c:v>1.9572000000000001</c:v>
                </c:pt>
                <c:pt idx="19573">
                  <c:v>1.9572999999999998</c:v>
                </c:pt>
                <c:pt idx="19574">
                  <c:v>1.9574</c:v>
                </c:pt>
                <c:pt idx="19575">
                  <c:v>1.9575</c:v>
                </c:pt>
                <c:pt idx="19576">
                  <c:v>1.9576</c:v>
                </c:pt>
                <c:pt idx="19577">
                  <c:v>1.9577</c:v>
                </c:pt>
                <c:pt idx="19578">
                  <c:v>1.9578</c:v>
                </c:pt>
                <c:pt idx="19579">
                  <c:v>1.9579</c:v>
                </c:pt>
                <c:pt idx="19580">
                  <c:v>1.9580000000000002</c:v>
                </c:pt>
                <c:pt idx="19581">
                  <c:v>1.9581</c:v>
                </c:pt>
                <c:pt idx="19582">
                  <c:v>1.9581999999999999</c:v>
                </c:pt>
                <c:pt idx="19583">
                  <c:v>1.9583000000000002</c:v>
                </c:pt>
                <c:pt idx="19584">
                  <c:v>1.9584000000000001</c:v>
                </c:pt>
                <c:pt idx="19585">
                  <c:v>1.9584999999999999</c:v>
                </c:pt>
                <c:pt idx="19586">
                  <c:v>1.9586000000000001</c:v>
                </c:pt>
                <c:pt idx="19587">
                  <c:v>1.9587000000000001</c:v>
                </c:pt>
                <c:pt idx="19588">
                  <c:v>1.9587999999999999</c:v>
                </c:pt>
                <c:pt idx="19589">
                  <c:v>1.9588999999999999</c:v>
                </c:pt>
                <c:pt idx="19590">
                  <c:v>1.9590000000000001</c:v>
                </c:pt>
                <c:pt idx="19591">
                  <c:v>1.9591000000000001</c:v>
                </c:pt>
                <c:pt idx="19592">
                  <c:v>1.9591999999999998</c:v>
                </c:pt>
                <c:pt idx="19593">
                  <c:v>1.9593</c:v>
                </c:pt>
                <c:pt idx="19594">
                  <c:v>1.9594</c:v>
                </c:pt>
                <c:pt idx="19595">
                  <c:v>1.9594999999999998</c:v>
                </c:pt>
                <c:pt idx="19596">
                  <c:v>1.9596</c:v>
                </c:pt>
                <c:pt idx="19597">
                  <c:v>1.9597</c:v>
                </c:pt>
                <c:pt idx="19598">
                  <c:v>1.9598</c:v>
                </c:pt>
                <c:pt idx="19599">
                  <c:v>1.9599000000000002</c:v>
                </c:pt>
                <c:pt idx="19600">
                  <c:v>1.96</c:v>
                </c:pt>
                <c:pt idx="19601">
                  <c:v>1.9601</c:v>
                </c:pt>
                <c:pt idx="19602">
                  <c:v>1.9602000000000002</c:v>
                </c:pt>
                <c:pt idx="19603">
                  <c:v>1.9602999999999999</c:v>
                </c:pt>
                <c:pt idx="19604">
                  <c:v>1.9603999999999999</c:v>
                </c:pt>
                <c:pt idx="19605">
                  <c:v>1.9605000000000001</c:v>
                </c:pt>
                <c:pt idx="19606">
                  <c:v>1.9606000000000001</c:v>
                </c:pt>
                <c:pt idx="19607">
                  <c:v>1.9606999999999999</c:v>
                </c:pt>
                <c:pt idx="19608">
                  <c:v>1.9608000000000001</c:v>
                </c:pt>
                <c:pt idx="19609">
                  <c:v>1.9609000000000001</c:v>
                </c:pt>
                <c:pt idx="19610">
                  <c:v>1.9609999999999999</c:v>
                </c:pt>
                <c:pt idx="19611">
                  <c:v>1.9611000000000001</c:v>
                </c:pt>
                <c:pt idx="19612">
                  <c:v>1.9612000000000001</c:v>
                </c:pt>
                <c:pt idx="19613">
                  <c:v>1.9613</c:v>
                </c:pt>
                <c:pt idx="19614">
                  <c:v>1.9613999999999998</c:v>
                </c:pt>
                <c:pt idx="19615">
                  <c:v>1.9615</c:v>
                </c:pt>
                <c:pt idx="19616">
                  <c:v>1.9616</c:v>
                </c:pt>
                <c:pt idx="19617">
                  <c:v>1.9616999999999998</c:v>
                </c:pt>
                <c:pt idx="19618">
                  <c:v>1.9618</c:v>
                </c:pt>
                <c:pt idx="19619">
                  <c:v>1.9619</c:v>
                </c:pt>
                <c:pt idx="19620">
                  <c:v>1.962</c:v>
                </c:pt>
                <c:pt idx="19621">
                  <c:v>1.9621000000000002</c:v>
                </c:pt>
                <c:pt idx="19622">
                  <c:v>1.9621999999999999</c:v>
                </c:pt>
                <c:pt idx="19623">
                  <c:v>1.9622999999999999</c:v>
                </c:pt>
                <c:pt idx="19624">
                  <c:v>1.9624000000000001</c:v>
                </c:pt>
                <c:pt idx="19625">
                  <c:v>1.9624999999999999</c:v>
                </c:pt>
                <c:pt idx="19626">
                  <c:v>1.9625999999999999</c:v>
                </c:pt>
                <c:pt idx="19627">
                  <c:v>1.9627000000000001</c:v>
                </c:pt>
                <c:pt idx="19628">
                  <c:v>1.9628000000000001</c:v>
                </c:pt>
                <c:pt idx="19629">
                  <c:v>1.9628999999999999</c:v>
                </c:pt>
                <c:pt idx="19630">
                  <c:v>1.9630000000000001</c:v>
                </c:pt>
                <c:pt idx="19631">
                  <c:v>1.9631000000000001</c:v>
                </c:pt>
                <c:pt idx="19632">
                  <c:v>1.9631999999999998</c:v>
                </c:pt>
                <c:pt idx="19633">
                  <c:v>1.9633</c:v>
                </c:pt>
                <c:pt idx="19634">
                  <c:v>1.9634</c:v>
                </c:pt>
                <c:pt idx="19635">
                  <c:v>1.9635</c:v>
                </c:pt>
                <c:pt idx="19636">
                  <c:v>1.9636000000000002</c:v>
                </c:pt>
                <c:pt idx="19637">
                  <c:v>1.9637</c:v>
                </c:pt>
                <c:pt idx="19638">
                  <c:v>1.9638</c:v>
                </c:pt>
                <c:pt idx="19639">
                  <c:v>1.9638999999999998</c:v>
                </c:pt>
                <c:pt idx="19640">
                  <c:v>1.964</c:v>
                </c:pt>
                <c:pt idx="19641">
                  <c:v>1.9641</c:v>
                </c:pt>
                <c:pt idx="19642">
                  <c:v>1.9641999999999999</c:v>
                </c:pt>
                <c:pt idx="19643">
                  <c:v>1.9643000000000002</c:v>
                </c:pt>
                <c:pt idx="19644">
                  <c:v>1.9643999999999999</c:v>
                </c:pt>
                <c:pt idx="19645">
                  <c:v>1.9644999999999999</c:v>
                </c:pt>
                <c:pt idx="19646">
                  <c:v>1.9646000000000001</c:v>
                </c:pt>
                <c:pt idx="19647">
                  <c:v>1.9646999999999999</c:v>
                </c:pt>
                <c:pt idx="19648">
                  <c:v>1.9647999999999999</c:v>
                </c:pt>
                <c:pt idx="19649">
                  <c:v>1.9649000000000001</c:v>
                </c:pt>
                <c:pt idx="19650">
                  <c:v>1.9650000000000001</c:v>
                </c:pt>
                <c:pt idx="19651">
                  <c:v>1.9650999999999998</c:v>
                </c:pt>
                <c:pt idx="19652">
                  <c:v>1.9652000000000001</c:v>
                </c:pt>
                <c:pt idx="19653">
                  <c:v>1.9653</c:v>
                </c:pt>
                <c:pt idx="19654">
                  <c:v>1.9653999999999998</c:v>
                </c:pt>
                <c:pt idx="19655">
                  <c:v>1.9655</c:v>
                </c:pt>
                <c:pt idx="19656">
                  <c:v>1.9656</c:v>
                </c:pt>
                <c:pt idx="19657">
                  <c:v>1.9657</c:v>
                </c:pt>
                <c:pt idx="19658">
                  <c:v>1.9658000000000002</c:v>
                </c:pt>
                <c:pt idx="19659">
                  <c:v>1.9659</c:v>
                </c:pt>
                <c:pt idx="19660">
                  <c:v>1.966</c:v>
                </c:pt>
                <c:pt idx="19661">
                  <c:v>1.9661000000000002</c:v>
                </c:pt>
                <c:pt idx="19662">
                  <c:v>1.9661999999999999</c:v>
                </c:pt>
                <c:pt idx="19663">
                  <c:v>1.9662999999999999</c:v>
                </c:pt>
                <c:pt idx="19664">
                  <c:v>1.9663999999999999</c:v>
                </c:pt>
                <c:pt idx="19665">
                  <c:v>1.9665000000000001</c:v>
                </c:pt>
                <c:pt idx="19666">
                  <c:v>1.9665999999999999</c:v>
                </c:pt>
                <c:pt idx="19667">
                  <c:v>1.9666999999999999</c:v>
                </c:pt>
                <c:pt idx="19668">
                  <c:v>1.9668000000000001</c:v>
                </c:pt>
                <c:pt idx="19669">
                  <c:v>1.9668999999999999</c:v>
                </c:pt>
                <c:pt idx="19670">
                  <c:v>1.9669999999999999</c:v>
                </c:pt>
                <c:pt idx="19671">
                  <c:v>1.9671000000000001</c:v>
                </c:pt>
                <c:pt idx="19672">
                  <c:v>1.9672000000000001</c:v>
                </c:pt>
                <c:pt idx="19673">
                  <c:v>1.9672999999999998</c:v>
                </c:pt>
                <c:pt idx="19674">
                  <c:v>1.9674</c:v>
                </c:pt>
                <c:pt idx="19675">
                  <c:v>1.9675</c:v>
                </c:pt>
                <c:pt idx="19676">
                  <c:v>1.9676</c:v>
                </c:pt>
                <c:pt idx="19677">
                  <c:v>1.9677</c:v>
                </c:pt>
                <c:pt idx="19678">
                  <c:v>1.9678</c:v>
                </c:pt>
                <c:pt idx="19679">
                  <c:v>1.9679</c:v>
                </c:pt>
                <c:pt idx="19680">
                  <c:v>1.9680000000000002</c:v>
                </c:pt>
                <c:pt idx="19681">
                  <c:v>1.9681</c:v>
                </c:pt>
                <c:pt idx="19682">
                  <c:v>1.9681999999999999</c:v>
                </c:pt>
                <c:pt idx="19683">
                  <c:v>1.9683000000000002</c:v>
                </c:pt>
                <c:pt idx="19684">
                  <c:v>1.9683999999999999</c:v>
                </c:pt>
                <c:pt idx="19685">
                  <c:v>1.9684999999999999</c:v>
                </c:pt>
                <c:pt idx="19686">
                  <c:v>1.9686000000000001</c:v>
                </c:pt>
                <c:pt idx="19687">
                  <c:v>1.9687000000000001</c:v>
                </c:pt>
                <c:pt idx="19688">
                  <c:v>1.9687999999999999</c:v>
                </c:pt>
                <c:pt idx="19689">
                  <c:v>1.9688999999999999</c:v>
                </c:pt>
                <c:pt idx="19690">
                  <c:v>1.9690000000000001</c:v>
                </c:pt>
                <c:pt idx="19691">
                  <c:v>1.9691000000000001</c:v>
                </c:pt>
                <c:pt idx="19692">
                  <c:v>1.9691999999999998</c:v>
                </c:pt>
                <c:pt idx="19693">
                  <c:v>1.9693000000000001</c:v>
                </c:pt>
                <c:pt idx="19694">
                  <c:v>1.9694</c:v>
                </c:pt>
                <c:pt idx="19695">
                  <c:v>1.9694999999999998</c:v>
                </c:pt>
                <c:pt idx="19696">
                  <c:v>1.9696</c:v>
                </c:pt>
                <c:pt idx="19697">
                  <c:v>1.9697</c:v>
                </c:pt>
                <c:pt idx="19698">
                  <c:v>1.9698</c:v>
                </c:pt>
                <c:pt idx="19699">
                  <c:v>1.9699</c:v>
                </c:pt>
                <c:pt idx="19700">
                  <c:v>1.97</c:v>
                </c:pt>
                <c:pt idx="19701">
                  <c:v>1.9701</c:v>
                </c:pt>
                <c:pt idx="19702">
                  <c:v>1.9702000000000002</c:v>
                </c:pt>
                <c:pt idx="19703">
                  <c:v>1.9702999999999999</c:v>
                </c:pt>
                <c:pt idx="19704">
                  <c:v>1.9703999999999999</c:v>
                </c:pt>
                <c:pt idx="19705">
                  <c:v>1.9705000000000001</c:v>
                </c:pt>
                <c:pt idx="19706">
                  <c:v>1.9706000000000001</c:v>
                </c:pt>
                <c:pt idx="19707">
                  <c:v>1.9706999999999999</c:v>
                </c:pt>
                <c:pt idx="19708">
                  <c:v>1.9708000000000001</c:v>
                </c:pt>
                <c:pt idx="19709">
                  <c:v>1.9709000000000001</c:v>
                </c:pt>
                <c:pt idx="19710">
                  <c:v>1.9709999999999999</c:v>
                </c:pt>
                <c:pt idx="19711">
                  <c:v>1.9711000000000001</c:v>
                </c:pt>
                <c:pt idx="19712">
                  <c:v>1.9712000000000001</c:v>
                </c:pt>
                <c:pt idx="19713">
                  <c:v>1.9713000000000001</c:v>
                </c:pt>
                <c:pt idx="19714">
                  <c:v>1.9713999999999998</c:v>
                </c:pt>
                <c:pt idx="19715">
                  <c:v>1.9715</c:v>
                </c:pt>
                <c:pt idx="19716">
                  <c:v>1.9716</c:v>
                </c:pt>
                <c:pt idx="19717">
                  <c:v>1.9716999999999998</c:v>
                </c:pt>
                <c:pt idx="19718">
                  <c:v>1.9718</c:v>
                </c:pt>
                <c:pt idx="19719">
                  <c:v>1.9719</c:v>
                </c:pt>
                <c:pt idx="19720">
                  <c:v>1.972</c:v>
                </c:pt>
                <c:pt idx="19721">
                  <c:v>1.9721000000000002</c:v>
                </c:pt>
                <c:pt idx="19722">
                  <c:v>1.9722</c:v>
                </c:pt>
                <c:pt idx="19723">
                  <c:v>1.9722999999999999</c:v>
                </c:pt>
                <c:pt idx="19724">
                  <c:v>1.9724000000000002</c:v>
                </c:pt>
                <c:pt idx="19725">
                  <c:v>1.9724999999999999</c:v>
                </c:pt>
                <c:pt idx="19726">
                  <c:v>1.9725999999999999</c:v>
                </c:pt>
                <c:pt idx="19727">
                  <c:v>1.9727000000000001</c:v>
                </c:pt>
                <c:pt idx="19728">
                  <c:v>1.9728000000000001</c:v>
                </c:pt>
                <c:pt idx="19729">
                  <c:v>1.9728999999999999</c:v>
                </c:pt>
                <c:pt idx="19730">
                  <c:v>1.9730000000000001</c:v>
                </c:pt>
                <c:pt idx="19731">
                  <c:v>1.9731000000000001</c:v>
                </c:pt>
                <c:pt idx="19732">
                  <c:v>1.9731999999999998</c:v>
                </c:pt>
                <c:pt idx="19733">
                  <c:v>1.9733000000000001</c:v>
                </c:pt>
                <c:pt idx="19734">
                  <c:v>1.9734</c:v>
                </c:pt>
                <c:pt idx="19735">
                  <c:v>1.9735</c:v>
                </c:pt>
                <c:pt idx="19736">
                  <c:v>1.9736000000000002</c:v>
                </c:pt>
                <c:pt idx="19737">
                  <c:v>1.9737</c:v>
                </c:pt>
                <c:pt idx="19738">
                  <c:v>1.9738</c:v>
                </c:pt>
                <c:pt idx="19739">
                  <c:v>1.9738999999999998</c:v>
                </c:pt>
                <c:pt idx="19740">
                  <c:v>1.974</c:v>
                </c:pt>
                <c:pt idx="19741">
                  <c:v>1.9741</c:v>
                </c:pt>
                <c:pt idx="19742">
                  <c:v>1.9742</c:v>
                </c:pt>
                <c:pt idx="19743">
                  <c:v>1.9743000000000002</c:v>
                </c:pt>
                <c:pt idx="19744">
                  <c:v>1.9743999999999999</c:v>
                </c:pt>
                <c:pt idx="19745">
                  <c:v>1.9744999999999999</c:v>
                </c:pt>
                <c:pt idx="19746">
                  <c:v>1.9746000000000001</c:v>
                </c:pt>
                <c:pt idx="19747">
                  <c:v>1.9746999999999999</c:v>
                </c:pt>
                <c:pt idx="19748">
                  <c:v>1.9747999999999999</c:v>
                </c:pt>
                <c:pt idx="19749">
                  <c:v>1.9749000000000001</c:v>
                </c:pt>
                <c:pt idx="19750">
                  <c:v>1.9750000000000001</c:v>
                </c:pt>
                <c:pt idx="19751">
                  <c:v>1.9750999999999999</c:v>
                </c:pt>
                <c:pt idx="19752">
                  <c:v>1.9752000000000001</c:v>
                </c:pt>
                <c:pt idx="19753">
                  <c:v>1.9753000000000001</c:v>
                </c:pt>
                <c:pt idx="19754">
                  <c:v>1.9753999999999998</c:v>
                </c:pt>
                <c:pt idx="19755">
                  <c:v>1.9755</c:v>
                </c:pt>
                <c:pt idx="19756">
                  <c:v>1.9756</c:v>
                </c:pt>
                <c:pt idx="19757">
                  <c:v>1.9757</c:v>
                </c:pt>
                <c:pt idx="19758">
                  <c:v>1.9758000000000002</c:v>
                </c:pt>
                <c:pt idx="19759">
                  <c:v>1.9759</c:v>
                </c:pt>
                <c:pt idx="19760">
                  <c:v>1.976</c:v>
                </c:pt>
                <c:pt idx="19761">
                  <c:v>1.9761000000000002</c:v>
                </c:pt>
                <c:pt idx="19762">
                  <c:v>1.9762</c:v>
                </c:pt>
                <c:pt idx="19763">
                  <c:v>1.9762999999999999</c:v>
                </c:pt>
                <c:pt idx="19764">
                  <c:v>1.9763999999999999</c:v>
                </c:pt>
                <c:pt idx="19765">
                  <c:v>1.9765000000000001</c:v>
                </c:pt>
                <c:pt idx="19766">
                  <c:v>1.9765999999999999</c:v>
                </c:pt>
                <c:pt idx="19767">
                  <c:v>1.9766999999999999</c:v>
                </c:pt>
                <c:pt idx="19768">
                  <c:v>1.9768000000000001</c:v>
                </c:pt>
                <c:pt idx="19769">
                  <c:v>1.9768999999999999</c:v>
                </c:pt>
                <c:pt idx="19770">
                  <c:v>1.9769999999999999</c:v>
                </c:pt>
                <c:pt idx="19771">
                  <c:v>1.9771000000000001</c:v>
                </c:pt>
                <c:pt idx="19772">
                  <c:v>1.9772000000000001</c:v>
                </c:pt>
                <c:pt idx="19773">
                  <c:v>1.9772999999999998</c:v>
                </c:pt>
                <c:pt idx="19774">
                  <c:v>1.9774</c:v>
                </c:pt>
                <c:pt idx="19775">
                  <c:v>1.9775</c:v>
                </c:pt>
                <c:pt idx="19776">
                  <c:v>1.9775999999999998</c:v>
                </c:pt>
                <c:pt idx="19777">
                  <c:v>1.9777</c:v>
                </c:pt>
                <c:pt idx="19778">
                  <c:v>1.9778</c:v>
                </c:pt>
                <c:pt idx="19779">
                  <c:v>1.9779</c:v>
                </c:pt>
                <c:pt idx="19780">
                  <c:v>1.9780000000000002</c:v>
                </c:pt>
                <c:pt idx="19781">
                  <c:v>1.9781</c:v>
                </c:pt>
                <c:pt idx="19782">
                  <c:v>1.9782</c:v>
                </c:pt>
                <c:pt idx="19783">
                  <c:v>1.9783000000000002</c:v>
                </c:pt>
                <c:pt idx="19784">
                  <c:v>1.9783999999999999</c:v>
                </c:pt>
                <c:pt idx="19785">
                  <c:v>1.9784999999999999</c:v>
                </c:pt>
                <c:pt idx="19786">
                  <c:v>1.9786000000000001</c:v>
                </c:pt>
                <c:pt idx="19787">
                  <c:v>1.9787000000000001</c:v>
                </c:pt>
                <c:pt idx="19788">
                  <c:v>1.9787999999999999</c:v>
                </c:pt>
                <c:pt idx="19789">
                  <c:v>1.9788999999999999</c:v>
                </c:pt>
                <c:pt idx="19790">
                  <c:v>1.9790000000000001</c:v>
                </c:pt>
                <c:pt idx="19791">
                  <c:v>1.9790999999999999</c:v>
                </c:pt>
                <c:pt idx="19792">
                  <c:v>1.9791999999999998</c:v>
                </c:pt>
                <c:pt idx="19793">
                  <c:v>1.9793000000000001</c:v>
                </c:pt>
                <c:pt idx="19794">
                  <c:v>1.9794</c:v>
                </c:pt>
                <c:pt idx="19795">
                  <c:v>1.9794999999999998</c:v>
                </c:pt>
                <c:pt idx="19796">
                  <c:v>1.9796</c:v>
                </c:pt>
                <c:pt idx="19797">
                  <c:v>1.9797</c:v>
                </c:pt>
                <c:pt idx="19798">
                  <c:v>1.9798</c:v>
                </c:pt>
                <c:pt idx="19799">
                  <c:v>1.9799</c:v>
                </c:pt>
                <c:pt idx="19800">
                  <c:v>1.98</c:v>
                </c:pt>
                <c:pt idx="19801">
                  <c:v>1.9801</c:v>
                </c:pt>
                <c:pt idx="19802">
                  <c:v>1.9802000000000002</c:v>
                </c:pt>
                <c:pt idx="19803">
                  <c:v>1.9802999999999999</c:v>
                </c:pt>
                <c:pt idx="19804">
                  <c:v>1.9803999999999999</c:v>
                </c:pt>
                <c:pt idx="19805">
                  <c:v>1.9805000000000001</c:v>
                </c:pt>
                <c:pt idx="19806">
                  <c:v>1.9805999999999999</c:v>
                </c:pt>
                <c:pt idx="19807">
                  <c:v>1.9806999999999999</c:v>
                </c:pt>
                <c:pt idx="19808">
                  <c:v>1.9808000000000001</c:v>
                </c:pt>
                <c:pt idx="19809">
                  <c:v>1.9809000000000001</c:v>
                </c:pt>
                <c:pt idx="19810">
                  <c:v>1.9809999999999999</c:v>
                </c:pt>
                <c:pt idx="19811">
                  <c:v>1.9811000000000001</c:v>
                </c:pt>
                <c:pt idx="19812">
                  <c:v>1.9812000000000001</c:v>
                </c:pt>
                <c:pt idx="19813">
                  <c:v>1.9813000000000001</c:v>
                </c:pt>
                <c:pt idx="19814">
                  <c:v>1.9813999999999998</c:v>
                </c:pt>
                <c:pt idx="19815">
                  <c:v>1.9815</c:v>
                </c:pt>
                <c:pt idx="19816">
                  <c:v>1.9816</c:v>
                </c:pt>
                <c:pt idx="19817">
                  <c:v>1.9816999999999998</c:v>
                </c:pt>
                <c:pt idx="19818">
                  <c:v>1.9818</c:v>
                </c:pt>
                <c:pt idx="19819">
                  <c:v>1.9819</c:v>
                </c:pt>
                <c:pt idx="19820">
                  <c:v>1.982</c:v>
                </c:pt>
                <c:pt idx="19821">
                  <c:v>1.9821</c:v>
                </c:pt>
                <c:pt idx="19822">
                  <c:v>1.9822</c:v>
                </c:pt>
                <c:pt idx="19823">
                  <c:v>1.9823</c:v>
                </c:pt>
                <c:pt idx="19824">
                  <c:v>1.9824000000000002</c:v>
                </c:pt>
                <c:pt idx="19825">
                  <c:v>1.9824999999999999</c:v>
                </c:pt>
                <c:pt idx="19826">
                  <c:v>1.9825999999999999</c:v>
                </c:pt>
                <c:pt idx="19827">
                  <c:v>1.9827000000000001</c:v>
                </c:pt>
                <c:pt idx="19828">
                  <c:v>1.9828000000000001</c:v>
                </c:pt>
                <c:pt idx="19829">
                  <c:v>1.9828999999999999</c:v>
                </c:pt>
                <c:pt idx="19830">
                  <c:v>1.9830000000000001</c:v>
                </c:pt>
                <c:pt idx="19831">
                  <c:v>1.9831000000000001</c:v>
                </c:pt>
                <c:pt idx="19832">
                  <c:v>1.9831999999999999</c:v>
                </c:pt>
                <c:pt idx="19833">
                  <c:v>1.9833000000000001</c:v>
                </c:pt>
                <c:pt idx="19834">
                  <c:v>1.9834000000000001</c:v>
                </c:pt>
                <c:pt idx="19835">
                  <c:v>1.9835</c:v>
                </c:pt>
                <c:pt idx="19836">
                  <c:v>1.9836</c:v>
                </c:pt>
                <c:pt idx="19837">
                  <c:v>1.9837</c:v>
                </c:pt>
                <c:pt idx="19838">
                  <c:v>1.9838</c:v>
                </c:pt>
                <c:pt idx="19839">
                  <c:v>1.9838999999999998</c:v>
                </c:pt>
                <c:pt idx="19840">
                  <c:v>1.984</c:v>
                </c:pt>
                <c:pt idx="19841">
                  <c:v>1.9841</c:v>
                </c:pt>
                <c:pt idx="19842">
                  <c:v>1.9842</c:v>
                </c:pt>
                <c:pt idx="19843">
                  <c:v>1.9843000000000002</c:v>
                </c:pt>
                <c:pt idx="19844">
                  <c:v>1.9843999999999999</c:v>
                </c:pt>
                <c:pt idx="19845">
                  <c:v>1.9844999999999999</c:v>
                </c:pt>
                <c:pt idx="19846">
                  <c:v>1.9846000000000001</c:v>
                </c:pt>
                <c:pt idx="19847">
                  <c:v>1.9846999999999999</c:v>
                </c:pt>
                <c:pt idx="19848">
                  <c:v>1.9847999999999999</c:v>
                </c:pt>
                <c:pt idx="19849">
                  <c:v>1.9849000000000001</c:v>
                </c:pt>
                <c:pt idx="19850">
                  <c:v>1.9850000000000001</c:v>
                </c:pt>
                <c:pt idx="19851">
                  <c:v>1.9850999999999999</c:v>
                </c:pt>
                <c:pt idx="19852">
                  <c:v>1.9852000000000001</c:v>
                </c:pt>
                <c:pt idx="19853">
                  <c:v>1.9853000000000001</c:v>
                </c:pt>
                <c:pt idx="19854">
                  <c:v>1.9853999999999998</c:v>
                </c:pt>
                <c:pt idx="19855">
                  <c:v>1.9855</c:v>
                </c:pt>
                <c:pt idx="19856">
                  <c:v>1.9856</c:v>
                </c:pt>
                <c:pt idx="19857">
                  <c:v>1.9857</c:v>
                </c:pt>
                <c:pt idx="19858">
                  <c:v>1.9858000000000002</c:v>
                </c:pt>
                <c:pt idx="19859">
                  <c:v>1.9859</c:v>
                </c:pt>
                <c:pt idx="19860">
                  <c:v>1.986</c:v>
                </c:pt>
                <c:pt idx="19861">
                  <c:v>1.9861000000000002</c:v>
                </c:pt>
                <c:pt idx="19862">
                  <c:v>1.9862</c:v>
                </c:pt>
                <c:pt idx="19863">
                  <c:v>1.9863</c:v>
                </c:pt>
                <c:pt idx="19864">
                  <c:v>1.9863999999999999</c:v>
                </c:pt>
                <c:pt idx="19865">
                  <c:v>1.9865000000000002</c:v>
                </c:pt>
                <c:pt idx="19866">
                  <c:v>1.9865999999999999</c:v>
                </c:pt>
                <c:pt idx="19867">
                  <c:v>1.9866999999999999</c:v>
                </c:pt>
                <c:pt idx="19868">
                  <c:v>1.9868000000000001</c:v>
                </c:pt>
                <c:pt idx="19869">
                  <c:v>1.9868999999999999</c:v>
                </c:pt>
                <c:pt idx="19870">
                  <c:v>1.9869999999999999</c:v>
                </c:pt>
                <c:pt idx="19871">
                  <c:v>1.9871000000000001</c:v>
                </c:pt>
                <c:pt idx="19872">
                  <c:v>1.9872000000000001</c:v>
                </c:pt>
                <c:pt idx="19873">
                  <c:v>1.9872999999999998</c:v>
                </c:pt>
                <c:pt idx="19874">
                  <c:v>1.9874000000000001</c:v>
                </c:pt>
                <c:pt idx="19875">
                  <c:v>1.9875</c:v>
                </c:pt>
                <c:pt idx="19876">
                  <c:v>1.9875999999999998</c:v>
                </c:pt>
                <c:pt idx="19877">
                  <c:v>1.9877</c:v>
                </c:pt>
                <c:pt idx="19878">
                  <c:v>1.9878</c:v>
                </c:pt>
                <c:pt idx="19879">
                  <c:v>1.9879</c:v>
                </c:pt>
                <c:pt idx="19880">
                  <c:v>1.9880000000000002</c:v>
                </c:pt>
                <c:pt idx="19881">
                  <c:v>1.9881</c:v>
                </c:pt>
                <c:pt idx="19882">
                  <c:v>1.9882</c:v>
                </c:pt>
                <c:pt idx="19883">
                  <c:v>1.9883000000000002</c:v>
                </c:pt>
                <c:pt idx="19884">
                  <c:v>1.9883999999999999</c:v>
                </c:pt>
                <c:pt idx="19885">
                  <c:v>1.9884999999999999</c:v>
                </c:pt>
                <c:pt idx="19886">
                  <c:v>1.9886000000000001</c:v>
                </c:pt>
                <c:pt idx="19887">
                  <c:v>1.9887000000000001</c:v>
                </c:pt>
                <c:pt idx="19888">
                  <c:v>1.9887999999999999</c:v>
                </c:pt>
                <c:pt idx="19889">
                  <c:v>1.9888999999999999</c:v>
                </c:pt>
                <c:pt idx="19890">
                  <c:v>1.9890000000000001</c:v>
                </c:pt>
                <c:pt idx="19891">
                  <c:v>1.9890999999999999</c:v>
                </c:pt>
                <c:pt idx="19892">
                  <c:v>1.9891999999999999</c:v>
                </c:pt>
                <c:pt idx="19893">
                  <c:v>1.9893000000000001</c:v>
                </c:pt>
                <c:pt idx="19894">
                  <c:v>1.9894000000000001</c:v>
                </c:pt>
                <c:pt idx="19895">
                  <c:v>1.9894999999999998</c:v>
                </c:pt>
                <c:pt idx="19896">
                  <c:v>1.9896</c:v>
                </c:pt>
                <c:pt idx="19897">
                  <c:v>1.9897</c:v>
                </c:pt>
                <c:pt idx="19898">
                  <c:v>1.9897999999999998</c:v>
                </c:pt>
                <c:pt idx="19899">
                  <c:v>1.9899</c:v>
                </c:pt>
                <c:pt idx="19900">
                  <c:v>1.99</c:v>
                </c:pt>
                <c:pt idx="19901">
                  <c:v>1.9901</c:v>
                </c:pt>
                <c:pt idx="19902">
                  <c:v>1.9902000000000002</c:v>
                </c:pt>
                <c:pt idx="19903">
                  <c:v>1.9903</c:v>
                </c:pt>
                <c:pt idx="19904">
                  <c:v>1.9903999999999999</c:v>
                </c:pt>
                <c:pt idx="19905">
                  <c:v>1.9905000000000002</c:v>
                </c:pt>
                <c:pt idx="19906">
                  <c:v>1.9905999999999999</c:v>
                </c:pt>
                <c:pt idx="19907">
                  <c:v>1.9906999999999999</c:v>
                </c:pt>
                <c:pt idx="19908">
                  <c:v>1.9908000000000001</c:v>
                </c:pt>
                <c:pt idx="19909">
                  <c:v>1.9909000000000001</c:v>
                </c:pt>
                <c:pt idx="19910">
                  <c:v>1.9909999999999999</c:v>
                </c:pt>
                <c:pt idx="19911">
                  <c:v>1.9911000000000001</c:v>
                </c:pt>
                <c:pt idx="19912">
                  <c:v>1.9912000000000001</c:v>
                </c:pt>
                <c:pt idx="19913">
                  <c:v>1.9912999999999998</c:v>
                </c:pt>
                <c:pt idx="19914">
                  <c:v>1.9913999999999998</c:v>
                </c:pt>
                <c:pt idx="19915">
                  <c:v>1.9915</c:v>
                </c:pt>
                <c:pt idx="19916">
                  <c:v>1.9916</c:v>
                </c:pt>
                <c:pt idx="19917">
                  <c:v>1.9916999999999998</c:v>
                </c:pt>
                <c:pt idx="19918">
                  <c:v>1.9918</c:v>
                </c:pt>
                <c:pt idx="19919">
                  <c:v>1.9919</c:v>
                </c:pt>
                <c:pt idx="19920">
                  <c:v>1.992</c:v>
                </c:pt>
                <c:pt idx="19921">
                  <c:v>1.9921</c:v>
                </c:pt>
                <c:pt idx="19922">
                  <c:v>1.9922</c:v>
                </c:pt>
                <c:pt idx="19923">
                  <c:v>1.9923</c:v>
                </c:pt>
                <c:pt idx="19924">
                  <c:v>1.9924000000000002</c:v>
                </c:pt>
                <c:pt idx="19925">
                  <c:v>1.9924999999999999</c:v>
                </c:pt>
                <c:pt idx="19926">
                  <c:v>1.9925999999999999</c:v>
                </c:pt>
                <c:pt idx="19927">
                  <c:v>1.9927000000000001</c:v>
                </c:pt>
                <c:pt idx="19928">
                  <c:v>1.9927999999999999</c:v>
                </c:pt>
                <c:pt idx="19929">
                  <c:v>1.9928999999999999</c:v>
                </c:pt>
                <c:pt idx="19930">
                  <c:v>1.9930000000000001</c:v>
                </c:pt>
                <c:pt idx="19931">
                  <c:v>1.9931000000000001</c:v>
                </c:pt>
                <c:pt idx="19932">
                  <c:v>1.9931999999999999</c:v>
                </c:pt>
                <c:pt idx="19933">
                  <c:v>1.9933000000000001</c:v>
                </c:pt>
                <c:pt idx="19934">
                  <c:v>1.9934000000000001</c:v>
                </c:pt>
                <c:pt idx="19935">
                  <c:v>1.9935</c:v>
                </c:pt>
                <c:pt idx="19936">
                  <c:v>1.9936</c:v>
                </c:pt>
                <c:pt idx="19937">
                  <c:v>1.9937</c:v>
                </c:pt>
                <c:pt idx="19938">
                  <c:v>1.9938</c:v>
                </c:pt>
                <c:pt idx="19939">
                  <c:v>1.9938999999999998</c:v>
                </c:pt>
                <c:pt idx="19940">
                  <c:v>1.994</c:v>
                </c:pt>
                <c:pt idx="19941">
                  <c:v>1.9941</c:v>
                </c:pt>
                <c:pt idx="19942">
                  <c:v>1.9942</c:v>
                </c:pt>
                <c:pt idx="19943">
                  <c:v>1.9943</c:v>
                </c:pt>
                <c:pt idx="19944">
                  <c:v>1.9944</c:v>
                </c:pt>
                <c:pt idx="19945">
                  <c:v>1.9944999999999999</c:v>
                </c:pt>
                <c:pt idx="19946">
                  <c:v>1.9946000000000002</c:v>
                </c:pt>
                <c:pt idx="19947">
                  <c:v>1.9946999999999999</c:v>
                </c:pt>
                <c:pt idx="19948">
                  <c:v>1.9947999999999999</c:v>
                </c:pt>
                <c:pt idx="19949">
                  <c:v>1.9949000000000001</c:v>
                </c:pt>
                <c:pt idx="19950">
                  <c:v>1.9950000000000001</c:v>
                </c:pt>
                <c:pt idx="19951">
                  <c:v>1.9950999999999999</c:v>
                </c:pt>
                <c:pt idx="19952">
                  <c:v>1.9952000000000001</c:v>
                </c:pt>
                <c:pt idx="19953">
                  <c:v>1.9953000000000001</c:v>
                </c:pt>
                <c:pt idx="19954">
                  <c:v>1.9953999999999998</c:v>
                </c:pt>
                <c:pt idx="19955">
                  <c:v>1.9955000000000001</c:v>
                </c:pt>
                <c:pt idx="19956">
                  <c:v>1.9956</c:v>
                </c:pt>
                <c:pt idx="19957">
                  <c:v>1.9957</c:v>
                </c:pt>
                <c:pt idx="19958">
                  <c:v>1.9958</c:v>
                </c:pt>
                <c:pt idx="19959">
                  <c:v>1.9959</c:v>
                </c:pt>
                <c:pt idx="19960">
                  <c:v>1.996</c:v>
                </c:pt>
                <c:pt idx="19961">
                  <c:v>1.9961000000000002</c:v>
                </c:pt>
                <c:pt idx="19962">
                  <c:v>1.9962</c:v>
                </c:pt>
                <c:pt idx="19963">
                  <c:v>1.9963</c:v>
                </c:pt>
                <c:pt idx="19964">
                  <c:v>1.9964</c:v>
                </c:pt>
                <c:pt idx="19965">
                  <c:v>1.9965000000000002</c:v>
                </c:pt>
                <c:pt idx="19966">
                  <c:v>1.9965999999999999</c:v>
                </c:pt>
                <c:pt idx="19967">
                  <c:v>1.9966999999999999</c:v>
                </c:pt>
                <c:pt idx="19968">
                  <c:v>1.9968000000000001</c:v>
                </c:pt>
                <c:pt idx="19969">
                  <c:v>1.9968999999999999</c:v>
                </c:pt>
                <c:pt idx="19970">
                  <c:v>1.9969999999999999</c:v>
                </c:pt>
                <c:pt idx="19971">
                  <c:v>1.9971000000000001</c:v>
                </c:pt>
                <c:pt idx="19972">
                  <c:v>1.9972000000000001</c:v>
                </c:pt>
                <c:pt idx="19973">
                  <c:v>1.9972999999999999</c:v>
                </c:pt>
                <c:pt idx="19974">
                  <c:v>1.9974000000000001</c:v>
                </c:pt>
                <c:pt idx="19975">
                  <c:v>1.9975000000000001</c:v>
                </c:pt>
                <c:pt idx="19976">
                  <c:v>1.9975999999999998</c:v>
                </c:pt>
                <c:pt idx="19977">
                  <c:v>1.9977</c:v>
                </c:pt>
                <c:pt idx="19978">
                  <c:v>1.9978</c:v>
                </c:pt>
                <c:pt idx="19979">
                  <c:v>1.9979</c:v>
                </c:pt>
                <c:pt idx="19980">
                  <c:v>1.9980000000000002</c:v>
                </c:pt>
                <c:pt idx="19981">
                  <c:v>1.9981</c:v>
                </c:pt>
                <c:pt idx="19982">
                  <c:v>1.9982</c:v>
                </c:pt>
                <c:pt idx="19983">
                  <c:v>1.9983000000000002</c:v>
                </c:pt>
                <c:pt idx="19984">
                  <c:v>1.9984</c:v>
                </c:pt>
                <c:pt idx="19985">
                  <c:v>1.9984999999999999</c:v>
                </c:pt>
                <c:pt idx="19986">
                  <c:v>1.9986000000000002</c:v>
                </c:pt>
                <c:pt idx="19987">
                  <c:v>1.9987000000000001</c:v>
                </c:pt>
                <c:pt idx="19988">
                  <c:v>1.9987999999999999</c:v>
                </c:pt>
                <c:pt idx="19989">
                  <c:v>1.9988999999999999</c:v>
                </c:pt>
                <c:pt idx="19990">
                  <c:v>1.9990000000000001</c:v>
                </c:pt>
                <c:pt idx="19991">
                  <c:v>1.9990999999999999</c:v>
                </c:pt>
                <c:pt idx="19992">
                  <c:v>1.9991999999999999</c:v>
                </c:pt>
                <c:pt idx="19993">
                  <c:v>1.9993000000000001</c:v>
                </c:pt>
                <c:pt idx="19994">
                  <c:v>1.9994000000000001</c:v>
                </c:pt>
                <c:pt idx="19995">
                  <c:v>1.9994999999999998</c:v>
                </c:pt>
                <c:pt idx="19996">
                  <c:v>1.9996</c:v>
                </c:pt>
                <c:pt idx="19997">
                  <c:v>1.9997</c:v>
                </c:pt>
                <c:pt idx="19998">
                  <c:v>1.9997999999999998</c:v>
                </c:pt>
                <c:pt idx="19999">
                  <c:v>1.9999</c:v>
                </c:pt>
                <c:pt idx="20000">
                  <c:v>2</c:v>
                </c:pt>
                <c:pt idx="20001">
                  <c:v>2.0000999999999998</c:v>
                </c:pt>
                <c:pt idx="20002">
                  <c:v>2.0002</c:v>
                </c:pt>
                <c:pt idx="20003">
                  <c:v>2.0003000000000002</c:v>
                </c:pt>
                <c:pt idx="20004">
                  <c:v>2.0004</c:v>
                </c:pt>
                <c:pt idx="20005">
                  <c:v>2.0005000000000002</c:v>
                </c:pt>
                <c:pt idx="20006">
                  <c:v>2.0005999999999999</c:v>
                </c:pt>
                <c:pt idx="20007">
                  <c:v>2.0007000000000001</c:v>
                </c:pt>
                <c:pt idx="20008">
                  <c:v>2.0007999999999999</c:v>
                </c:pt>
                <c:pt idx="20009">
                  <c:v>2.0009000000000001</c:v>
                </c:pt>
                <c:pt idx="20010">
                  <c:v>2.0009999999999999</c:v>
                </c:pt>
                <c:pt idx="20011">
                  <c:v>2.0011000000000001</c:v>
                </c:pt>
                <c:pt idx="20012">
                  <c:v>2.0011999999999999</c:v>
                </c:pt>
                <c:pt idx="20013">
                  <c:v>2.0013000000000001</c:v>
                </c:pt>
                <c:pt idx="20014">
                  <c:v>2.0013999999999998</c:v>
                </c:pt>
                <c:pt idx="20015">
                  <c:v>2.0015000000000001</c:v>
                </c:pt>
                <c:pt idx="20016">
                  <c:v>2.0015999999999998</c:v>
                </c:pt>
                <c:pt idx="20017">
                  <c:v>2.0017</c:v>
                </c:pt>
                <c:pt idx="20018">
                  <c:v>2.0018000000000002</c:v>
                </c:pt>
                <c:pt idx="20019">
                  <c:v>2.0019</c:v>
                </c:pt>
                <c:pt idx="20020">
                  <c:v>2.0019999999999998</c:v>
                </c:pt>
                <c:pt idx="20021">
                  <c:v>2.0021</c:v>
                </c:pt>
                <c:pt idx="20022">
                  <c:v>2.0022000000000002</c:v>
                </c:pt>
                <c:pt idx="20023">
                  <c:v>2.0023</c:v>
                </c:pt>
                <c:pt idx="20024">
                  <c:v>2.0024000000000002</c:v>
                </c:pt>
                <c:pt idx="20025">
                  <c:v>2.0024999999999999</c:v>
                </c:pt>
                <c:pt idx="20026">
                  <c:v>2.0025999999999997</c:v>
                </c:pt>
                <c:pt idx="20027">
                  <c:v>2.0026999999999999</c:v>
                </c:pt>
                <c:pt idx="20028">
                  <c:v>2.0028000000000001</c:v>
                </c:pt>
                <c:pt idx="20029">
                  <c:v>2.0028999999999999</c:v>
                </c:pt>
                <c:pt idx="20030">
                  <c:v>2.0030000000000001</c:v>
                </c:pt>
                <c:pt idx="20031">
                  <c:v>2.0030999999999999</c:v>
                </c:pt>
                <c:pt idx="20032">
                  <c:v>2.0032000000000001</c:v>
                </c:pt>
                <c:pt idx="20033">
                  <c:v>2.0033000000000003</c:v>
                </c:pt>
                <c:pt idx="20034">
                  <c:v>2.0034000000000001</c:v>
                </c:pt>
                <c:pt idx="20035">
                  <c:v>2.0034999999999998</c:v>
                </c:pt>
                <c:pt idx="20036">
                  <c:v>2.0036</c:v>
                </c:pt>
                <c:pt idx="20037">
                  <c:v>2.0037000000000003</c:v>
                </c:pt>
                <c:pt idx="20038">
                  <c:v>2.0038</c:v>
                </c:pt>
                <c:pt idx="20039">
                  <c:v>2.0038999999999998</c:v>
                </c:pt>
                <c:pt idx="20040">
                  <c:v>2.004</c:v>
                </c:pt>
                <c:pt idx="20041">
                  <c:v>2.0040999999999998</c:v>
                </c:pt>
                <c:pt idx="20042">
                  <c:v>2.0042</c:v>
                </c:pt>
                <c:pt idx="20043">
                  <c:v>2.0043000000000002</c:v>
                </c:pt>
                <c:pt idx="20044">
                  <c:v>2.0044</c:v>
                </c:pt>
                <c:pt idx="20045">
                  <c:v>2.0044999999999997</c:v>
                </c:pt>
                <c:pt idx="20046">
                  <c:v>2.0045999999999999</c:v>
                </c:pt>
                <c:pt idx="20047">
                  <c:v>2.0047000000000001</c:v>
                </c:pt>
                <c:pt idx="20048">
                  <c:v>2.0047999999999999</c:v>
                </c:pt>
                <c:pt idx="20049">
                  <c:v>2.0049000000000001</c:v>
                </c:pt>
                <c:pt idx="20050">
                  <c:v>2.0049999999999999</c:v>
                </c:pt>
                <c:pt idx="20051">
                  <c:v>2.0051000000000001</c:v>
                </c:pt>
                <c:pt idx="20052">
                  <c:v>2.0052000000000003</c:v>
                </c:pt>
                <c:pt idx="20053">
                  <c:v>2.0053000000000001</c:v>
                </c:pt>
                <c:pt idx="20054">
                  <c:v>2.0053999999999998</c:v>
                </c:pt>
                <c:pt idx="20055">
                  <c:v>2.0055000000000001</c:v>
                </c:pt>
                <c:pt idx="20056">
                  <c:v>2.0055999999999998</c:v>
                </c:pt>
                <c:pt idx="20057">
                  <c:v>2.0057</c:v>
                </c:pt>
                <c:pt idx="20058">
                  <c:v>2.0058000000000002</c:v>
                </c:pt>
                <c:pt idx="20059">
                  <c:v>2.0059</c:v>
                </c:pt>
                <c:pt idx="20060">
                  <c:v>2.0059999999999998</c:v>
                </c:pt>
                <c:pt idx="20061">
                  <c:v>2.0061</c:v>
                </c:pt>
                <c:pt idx="20062">
                  <c:v>2.0062000000000002</c:v>
                </c:pt>
                <c:pt idx="20063">
                  <c:v>2.0063</c:v>
                </c:pt>
                <c:pt idx="20064">
                  <c:v>2.0063999999999997</c:v>
                </c:pt>
                <c:pt idx="20065">
                  <c:v>2.0065</c:v>
                </c:pt>
                <c:pt idx="20066">
                  <c:v>2.0066000000000002</c:v>
                </c:pt>
                <c:pt idx="20067">
                  <c:v>2.0066999999999999</c:v>
                </c:pt>
                <c:pt idx="20068">
                  <c:v>2.0068000000000001</c:v>
                </c:pt>
                <c:pt idx="20069">
                  <c:v>2.0068999999999999</c:v>
                </c:pt>
                <c:pt idx="20070">
                  <c:v>2.0069999999999997</c:v>
                </c:pt>
                <c:pt idx="20071">
                  <c:v>2.0070999999999999</c:v>
                </c:pt>
                <c:pt idx="20072">
                  <c:v>2.0072000000000001</c:v>
                </c:pt>
                <c:pt idx="20073">
                  <c:v>2.0072999999999999</c:v>
                </c:pt>
                <c:pt idx="20074">
                  <c:v>2.0074000000000001</c:v>
                </c:pt>
                <c:pt idx="20075">
                  <c:v>2.0074999999999998</c:v>
                </c:pt>
                <c:pt idx="20076">
                  <c:v>2.0076000000000001</c:v>
                </c:pt>
                <c:pt idx="20077">
                  <c:v>2.0077000000000003</c:v>
                </c:pt>
                <c:pt idx="20078">
                  <c:v>2.0078</c:v>
                </c:pt>
                <c:pt idx="20079">
                  <c:v>2.0078999999999998</c:v>
                </c:pt>
                <c:pt idx="20080">
                  <c:v>2.008</c:v>
                </c:pt>
                <c:pt idx="20081">
                  <c:v>2.0081000000000002</c:v>
                </c:pt>
                <c:pt idx="20082">
                  <c:v>2.0082</c:v>
                </c:pt>
                <c:pt idx="20083">
                  <c:v>2.0083000000000002</c:v>
                </c:pt>
                <c:pt idx="20084">
                  <c:v>2.0084</c:v>
                </c:pt>
                <c:pt idx="20085">
                  <c:v>2.0084999999999997</c:v>
                </c:pt>
                <c:pt idx="20086">
                  <c:v>2.0085999999999999</c:v>
                </c:pt>
                <c:pt idx="20087">
                  <c:v>2.0087000000000002</c:v>
                </c:pt>
                <c:pt idx="20088">
                  <c:v>2.0087999999999999</c:v>
                </c:pt>
                <c:pt idx="20089">
                  <c:v>2.0088999999999997</c:v>
                </c:pt>
                <c:pt idx="20090">
                  <c:v>2.0089999999999999</c:v>
                </c:pt>
                <c:pt idx="20091">
                  <c:v>2.0091000000000001</c:v>
                </c:pt>
                <c:pt idx="20092">
                  <c:v>2.0091999999999999</c:v>
                </c:pt>
                <c:pt idx="20093">
                  <c:v>2.0093000000000001</c:v>
                </c:pt>
                <c:pt idx="20094">
                  <c:v>2.0093999999999999</c:v>
                </c:pt>
                <c:pt idx="20095">
                  <c:v>2.0095000000000001</c:v>
                </c:pt>
                <c:pt idx="20096">
                  <c:v>2.0096000000000003</c:v>
                </c:pt>
                <c:pt idx="20097">
                  <c:v>2.0097</c:v>
                </c:pt>
                <c:pt idx="20098">
                  <c:v>2.0097999999999998</c:v>
                </c:pt>
                <c:pt idx="20099">
                  <c:v>2.0099</c:v>
                </c:pt>
                <c:pt idx="20100">
                  <c:v>2.0099999999999998</c:v>
                </c:pt>
                <c:pt idx="20101">
                  <c:v>2.0101</c:v>
                </c:pt>
                <c:pt idx="20102">
                  <c:v>2.0102000000000002</c:v>
                </c:pt>
                <c:pt idx="20103">
                  <c:v>2.0103</c:v>
                </c:pt>
                <c:pt idx="20104">
                  <c:v>2.0103999999999997</c:v>
                </c:pt>
                <c:pt idx="20105">
                  <c:v>2.0105</c:v>
                </c:pt>
                <c:pt idx="20106">
                  <c:v>2.0106000000000002</c:v>
                </c:pt>
                <c:pt idx="20107">
                  <c:v>2.0106999999999999</c:v>
                </c:pt>
                <c:pt idx="20108">
                  <c:v>2.0108000000000001</c:v>
                </c:pt>
                <c:pt idx="20109">
                  <c:v>2.0108999999999999</c:v>
                </c:pt>
                <c:pt idx="20110">
                  <c:v>2.0110000000000001</c:v>
                </c:pt>
                <c:pt idx="20111">
                  <c:v>2.0111000000000003</c:v>
                </c:pt>
                <c:pt idx="20112">
                  <c:v>2.0112000000000001</c:v>
                </c:pt>
                <c:pt idx="20113">
                  <c:v>2.0112999999999999</c:v>
                </c:pt>
                <c:pt idx="20114">
                  <c:v>2.0114000000000001</c:v>
                </c:pt>
                <c:pt idx="20115">
                  <c:v>2.0114999999999998</c:v>
                </c:pt>
                <c:pt idx="20116">
                  <c:v>2.0116000000000001</c:v>
                </c:pt>
                <c:pt idx="20117">
                  <c:v>2.0116999999999998</c:v>
                </c:pt>
                <c:pt idx="20118">
                  <c:v>2.0118</c:v>
                </c:pt>
                <c:pt idx="20119">
                  <c:v>2.0118999999999998</c:v>
                </c:pt>
                <c:pt idx="20120">
                  <c:v>2.012</c:v>
                </c:pt>
                <c:pt idx="20121">
                  <c:v>2.0121000000000002</c:v>
                </c:pt>
                <c:pt idx="20122">
                  <c:v>2.0122</c:v>
                </c:pt>
                <c:pt idx="20123">
                  <c:v>2.0122999999999998</c:v>
                </c:pt>
                <c:pt idx="20124">
                  <c:v>2.0124</c:v>
                </c:pt>
                <c:pt idx="20125">
                  <c:v>2.0125000000000002</c:v>
                </c:pt>
                <c:pt idx="20126">
                  <c:v>2.0125999999999999</c:v>
                </c:pt>
                <c:pt idx="20127">
                  <c:v>2.0127000000000002</c:v>
                </c:pt>
                <c:pt idx="20128">
                  <c:v>2.0127999999999999</c:v>
                </c:pt>
                <c:pt idx="20129">
                  <c:v>2.0129000000000001</c:v>
                </c:pt>
                <c:pt idx="20130">
                  <c:v>2.0129999999999999</c:v>
                </c:pt>
                <c:pt idx="20131">
                  <c:v>2.0131000000000001</c:v>
                </c:pt>
                <c:pt idx="20132">
                  <c:v>2.0131999999999999</c:v>
                </c:pt>
                <c:pt idx="20133">
                  <c:v>2.0133000000000001</c:v>
                </c:pt>
                <c:pt idx="20134">
                  <c:v>2.0133999999999999</c:v>
                </c:pt>
                <c:pt idx="20135">
                  <c:v>2.0135000000000001</c:v>
                </c:pt>
                <c:pt idx="20136">
                  <c:v>2.0136000000000003</c:v>
                </c:pt>
                <c:pt idx="20137">
                  <c:v>2.0137</c:v>
                </c:pt>
                <c:pt idx="20138">
                  <c:v>2.0137999999999998</c:v>
                </c:pt>
                <c:pt idx="20139">
                  <c:v>2.0139</c:v>
                </c:pt>
                <c:pt idx="20140">
                  <c:v>2.0140000000000002</c:v>
                </c:pt>
                <c:pt idx="20141">
                  <c:v>2.0141</c:v>
                </c:pt>
                <c:pt idx="20142">
                  <c:v>2.0141999999999998</c:v>
                </c:pt>
                <c:pt idx="20143">
                  <c:v>2.0143</c:v>
                </c:pt>
                <c:pt idx="20144">
                  <c:v>2.0144000000000002</c:v>
                </c:pt>
                <c:pt idx="20145">
                  <c:v>2.0145</c:v>
                </c:pt>
                <c:pt idx="20146">
                  <c:v>2.0146000000000002</c:v>
                </c:pt>
                <c:pt idx="20147">
                  <c:v>2.0146999999999999</c:v>
                </c:pt>
                <c:pt idx="20148">
                  <c:v>2.0147999999999997</c:v>
                </c:pt>
                <c:pt idx="20149">
                  <c:v>2.0148999999999999</c:v>
                </c:pt>
                <c:pt idx="20150">
                  <c:v>2.0150000000000001</c:v>
                </c:pt>
                <c:pt idx="20151">
                  <c:v>2.0150999999999999</c:v>
                </c:pt>
                <c:pt idx="20152">
                  <c:v>2.0152000000000001</c:v>
                </c:pt>
                <c:pt idx="20153">
                  <c:v>2.0152999999999999</c:v>
                </c:pt>
                <c:pt idx="20154">
                  <c:v>2.0154000000000001</c:v>
                </c:pt>
                <c:pt idx="20155">
                  <c:v>2.0155000000000003</c:v>
                </c:pt>
                <c:pt idx="20156">
                  <c:v>2.0156000000000001</c:v>
                </c:pt>
                <c:pt idx="20157">
                  <c:v>2.0156999999999998</c:v>
                </c:pt>
                <c:pt idx="20158">
                  <c:v>2.0158</c:v>
                </c:pt>
                <c:pt idx="20159">
                  <c:v>2.0159000000000002</c:v>
                </c:pt>
                <c:pt idx="20160">
                  <c:v>2.016</c:v>
                </c:pt>
                <c:pt idx="20161">
                  <c:v>2.0161000000000002</c:v>
                </c:pt>
                <c:pt idx="20162">
                  <c:v>2.0162</c:v>
                </c:pt>
                <c:pt idx="20163">
                  <c:v>2.0162999999999998</c:v>
                </c:pt>
                <c:pt idx="20164">
                  <c:v>2.0164</c:v>
                </c:pt>
                <c:pt idx="20165">
                  <c:v>2.0165000000000002</c:v>
                </c:pt>
                <c:pt idx="20166">
                  <c:v>2.0165999999999999</c:v>
                </c:pt>
                <c:pt idx="20167">
                  <c:v>2.0166999999999997</c:v>
                </c:pt>
                <c:pt idx="20168">
                  <c:v>2.0167999999999999</c:v>
                </c:pt>
                <c:pt idx="20169">
                  <c:v>2.0169000000000001</c:v>
                </c:pt>
                <c:pt idx="20170">
                  <c:v>2.0169999999999999</c:v>
                </c:pt>
                <c:pt idx="20171">
                  <c:v>2.0171000000000001</c:v>
                </c:pt>
                <c:pt idx="20172">
                  <c:v>2.0171999999999999</c:v>
                </c:pt>
                <c:pt idx="20173">
                  <c:v>2.0173000000000001</c:v>
                </c:pt>
                <c:pt idx="20174">
                  <c:v>2.0174000000000003</c:v>
                </c:pt>
                <c:pt idx="20175">
                  <c:v>2.0175000000000001</c:v>
                </c:pt>
                <c:pt idx="20176">
                  <c:v>2.0175999999999998</c:v>
                </c:pt>
                <c:pt idx="20177">
                  <c:v>2.0177</c:v>
                </c:pt>
                <c:pt idx="20178">
                  <c:v>2.0177999999999998</c:v>
                </c:pt>
                <c:pt idx="20179">
                  <c:v>2.0179</c:v>
                </c:pt>
                <c:pt idx="20180">
                  <c:v>2.0180000000000002</c:v>
                </c:pt>
                <c:pt idx="20181">
                  <c:v>2.0181</c:v>
                </c:pt>
                <c:pt idx="20182">
                  <c:v>2.0181999999999998</c:v>
                </c:pt>
                <c:pt idx="20183">
                  <c:v>2.0183</c:v>
                </c:pt>
                <c:pt idx="20184">
                  <c:v>2.0184000000000002</c:v>
                </c:pt>
                <c:pt idx="20185">
                  <c:v>2.0185</c:v>
                </c:pt>
                <c:pt idx="20186">
                  <c:v>2.0186000000000002</c:v>
                </c:pt>
                <c:pt idx="20187">
                  <c:v>2.0186999999999999</c:v>
                </c:pt>
                <c:pt idx="20188">
                  <c:v>2.0188000000000001</c:v>
                </c:pt>
                <c:pt idx="20189">
                  <c:v>2.0188999999999999</c:v>
                </c:pt>
                <c:pt idx="20190">
                  <c:v>2.0190000000000001</c:v>
                </c:pt>
                <c:pt idx="20191">
                  <c:v>2.0190999999999999</c:v>
                </c:pt>
                <c:pt idx="20192">
                  <c:v>2.0191999999999997</c:v>
                </c:pt>
                <c:pt idx="20193">
                  <c:v>2.0192999999999999</c:v>
                </c:pt>
                <c:pt idx="20194">
                  <c:v>2.0194000000000001</c:v>
                </c:pt>
                <c:pt idx="20195">
                  <c:v>2.0194999999999999</c:v>
                </c:pt>
                <c:pt idx="20196">
                  <c:v>2.0196000000000001</c:v>
                </c:pt>
                <c:pt idx="20197">
                  <c:v>2.0196999999999998</c:v>
                </c:pt>
                <c:pt idx="20198">
                  <c:v>2.0198</c:v>
                </c:pt>
                <c:pt idx="20199">
                  <c:v>2.0199000000000003</c:v>
                </c:pt>
                <c:pt idx="20200">
                  <c:v>2.02</c:v>
                </c:pt>
                <c:pt idx="20201">
                  <c:v>2.0200999999999998</c:v>
                </c:pt>
                <c:pt idx="20202">
                  <c:v>2.0202</c:v>
                </c:pt>
                <c:pt idx="20203">
                  <c:v>2.0203000000000002</c:v>
                </c:pt>
                <c:pt idx="20204">
                  <c:v>2.0204</c:v>
                </c:pt>
                <c:pt idx="20205">
                  <c:v>2.0205000000000002</c:v>
                </c:pt>
                <c:pt idx="20206">
                  <c:v>2.0206</c:v>
                </c:pt>
                <c:pt idx="20207">
                  <c:v>2.0206999999999997</c:v>
                </c:pt>
                <c:pt idx="20208">
                  <c:v>2.0207999999999999</c:v>
                </c:pt>
                <c:pt idx="20209">
                  <c:v>2.0209000000000001</c:v>
                </c:pt>
                <c:pt idx="20210">
                  <c:v>2.0209999999999999</c:v>
                </c:pt>
                <c:pt idx="20211">
                  <c:v>2.0211000000000001</c:v>
                </c:pt>
                <c:pt idx="20212">
                  <c:v>2.0211999999999999</c:v>
                </c:pt>
                <c:pt idx="20213">
                  <c:v>2.0213000000000001</c:v>
                </c:pt>
                <c:pt idx="20214">
                  <c:v>2.0213999999999999</c:v>
                </c:pt>
                <c:pt idx="20215">
                  <c:v>2.0215000000000001</c:v>
                </c:pt>
                <c:pt idx="20216">
                  <c:v>2.0215999999999998</c:v>
                </c:pt>
                <c:pt idx="20217">
                  <c:v>2.0217000000000001</c:v>
                </c:pt>
                <c:pt idx="20218">
                  <c:v>2.0218000000000003</c:v>
                </c:pt>
                <c:pt idx="20219">
                  <c:v>2.0219</c:v>
                </c:pt>
                <c:pt idx="20220">
                  <c:v>2.0219999999999998</c:v>
                </c:pt>
                <c:pt idx="20221">
                  <c:v>2.0221</c:v>
                </c:pt>
                <c:pt idx="20222">
                  <c:v>2.0221999999999998</c:v>
                </c:pt>
                <c:pt idx="20223">
                  <c:v>2.0223</c:v>
                </c:pt>
                <c:pt idx="20224">
                  <c:v>2.0224000000000002</c:v>
                </c:pt>
                <c:pt idx="20225">
                  <c:v>2.0225</c:v>
                </c:pt>
                <c:pt idx="20226">
                  <c:v>2.0225999999999997</c:v>
                </c:pt>
                <c:pt idx="20227">
                  <c:v>2.0226999999999999</c:v>
                </c:pt>
                <c:pt idx="20228">
                  <c:v>2.0228000000000002</c:v>
                </c:pt>
                <c:pt idx="20229">
                  <c:v>2.0228999999999999</c:v>
                </c:pt>
                <c:pt idx="20230">
                  <c:v>2.0230000000000001</c:v>
                </c:pt>
                <c:pt idx="20231">
                  <c:v>2.0230999999999999</c:v>
                </c:pt>
                <c:pt idx="20232">
                  <c:v>2.0232000000000001</c:v>
                </c:pt>
                <c:pt idx="20233">
                  <c:v>2.0233000000000003</c:v>
                </c:pt>
                <c:pt idx="20234">
                  <c:v>2.0234000000000001</c:v>
                </c:pt>
                <c:pt idx="20235">
                  <c:v>2.0234999999999999</c:v>
                </c:pt>
                <c:pt idx="20236">
                  <c:v>2.0236000000000001</c:v>
                </c:pt>
                <c:pt idx="20237">
                  <c:v>2.0236999999999998</c:v>
                </c:pt>
                <c:pt idx="20238">
                  <c:v>2.0238</c:v>
                </c:pt>
                <c:pt idx="20239">
                  <c:v>2.0238999999999998</c:v>
                </c:pt>
                <c:pt idx="20240">
                  <c:v>2.024</c:v>
                </c:pt>
                <c:pt idx="20241">
                  <c:v>2.0240999999999998</c:v>
                </c:pt>
                <c:pt idx="20242">
                  <c:v>2.0242</c:v>
                </c:pt>
                <c:pt idx="20243">
                  <c:v>2.0243000000000002</c:v>
                </c:pt>
                <c:pt idx="20244">
                  <c:v>2.0244</c:v>
                </c:pt>
                <c:pt idx="20245">
                  <c:v>2.0244999999999997</c:v>
                </c:pt>
                <c:pt idx="20246">
                  <c:v>2.0246</c:v>
                </c:pt>
                <c:pt idx="20247">
                  <c:v>2.0247000000000002</c:v>
                </c:pt>
                <c:pt idx="20248">
                  <c:v>2.0247999999999999</c:v>
                </c:pt>
                <c:pt idx="20249">
                  <c:v>2.0249000000000001</c:v>
                </c:pt>
                <c:pt idx="20250">
                  <c:v>2.0249999999999999</c:v>
                </c:pt>
                <c:pt idx="20251">
                  <c:v>2.0251000000000001</c:v>
                </c:pt>
                <c:pt idx="20252">
                  <c:v>2.0251999999999999</c:v>
                </c:pt>
                <c:pt idx="20253">
                  <c:v>2.0253000000000001</c:v>
                </c:pt>
                <c:pt idx="20254">
                  <c:v>2.0253999999999999</c:v>
                </c:pt>
                <c:pt idx="20255">
                  <c:v>2.0255000000000001</c:v>
                </c:pt>
                <c:pt idx="20256">
                  <c:v>2.0255999999999998</c:v>
                </c:pt>
                <c:pt idx="20257">
                  <c:v>2.0257000000000001</c:v>
                </c:pt>
                <c:pt idx="20258">
                  <c:v>2.0258000000000003</c:v>
                </c:pt>
                <c:pt idx="20259">
                  <c:v>2.0259</c:v>
                </c:pt>
                <c:pt idx="20260">
                  <c:v>2.0259999999999998</c:v>
                </c:pt>
                <c:pt idx="20261">
                  <c:v>2.0261</c:v>
                </c:pt>
                <c:pt idx="20262">
                  <c:v>2.0262000000000002</c:v>
                </c:pt>
                <c:pt idx="20263">
                  <c:v>2.0263</c:v>
                </c:pt>
                <c:pt idx="20264">
                  <c:v>2.0263999999999998</c:v>
                </c:pt>
                <c:pt idx="20265">
                  <c:v>2.0265</c:v>
                </c:pt>
                <c:pt idx="20266">
                  <c:v>2.0266000000000002</c:v>
                </c:pt>
                <c:pt idx="20267">
                  <c:v>2.0266999999999999</c:v>
                </c:pt>
                <c:pt idx="20268">
                  <c:v>2.0268000000000002</c:v>
                </c:pt>
                <c:pt idx="20269">
                  <c:v>2.0268999999999999</c:v>
                </c:pt>
                <c:pt idx="20270">
                  <c:v>2.0269999999999997</c:v>
                </c:pt>
                <c:pt idx="20271">
                  <c:v>2.0270999999999999</c:v>
                </c:pt>
                <c:pt idx="20272">
                  <c:v>2.0272000000000001</c:v>
                </c:pt>
                <c:pt idx="20273">
                  <c:v>2.0272999999999999</c:v>
                </c:pt>
                <c:pt idx="20274">
                  <c:v>2.0274000000000001</c:v>
                </c:pt>
                <c:pt idx="20275">
                  <c:v>2.0274999999999999</c:v>
                </c:pt>
                <c:pt idx="20276">
                  <c:v>2.0276000000000001</c:v>
                </c:pt>
                <c:pt idx="20277">
                  <c:v>2.0277000000000003</c:v>
                </c:pt>
                <c:pt idx="20278">
                  <c:v>2.0278</c:v>
                </c:pt>
                <c:pt idx="20279">
                  <c:v>2.0278999999999998</c:v>
                </c:pt>
                <c:pt idx="20280">
                  <c:v>2.028</c:v>
                </c:pt>
                <c:pt idx="20281">
                  <c:v>2.0281000000000002</c:v>
                </c:pt>
                <c:pt idx="20282">
                  <c:v>2.0282</c:v>
                </c:pt>
                <c:pt idx="20283">
                  <c:v>2.0283000000000002</c:v>
                </c:pt>
                <c:pt idx="20284">
                  <c:v>2.0284</c:v>
                </c:pt>
                <c:pt idx="20285">
                  <c:v>2.0284999999999997</c:v>
                </c:pt>
                <c:pt idx="20286">
                  <c:v>2.0286</c:v>
                </c:pt>
                <c:pt idx="20287">
                  <c:v>2.0287000000000002</c:v>
                </c:pt>
                <c:pt idx="20288">
                  <c:v>2.0287999999999999</c:v>
                </c:pt>
                <c:pt idx="20289">
                  <c:v>2.0288999999999997</c:v>
                </c:pt>
                <c:pt idx="20290">
                  <c:v>2.0289999999999999</c:v>
                </c:pt>
                <c:pt idx="20291">
                  <c:v>2.0291000000000001</c:v>
                </c:pt>
                <c:pt idx="20292">
                  <c:v>2.0291999999999999</c:v>
                </c:pt>
                <c:pt idx="20293">
                  <c:v>2.0293000000000001</c:v>
                </c:pt>
                <c:pt idx="20294">
                  <c:v>2.0293999999999999</c:v>
                </c:pt>
                <c:pt idx="20295">
                  <c:v>2.0295000000000001</c:v>
                </c:pt>
                <c:pt idx="20296">
                  <c:v>2.0296000000000003</c:v>
                </c:pt>
                <c:pt idx="20297">
                  <c:v>2.0297000000000001</c:v>
                </c:pt>
                <c:pt idx="20298">
                  <c:v>2.0297999999999998</c:v>
                </c:pt>
                <c:pt idx="20299">
                  <c:v>2.0299</c:v>
                </c:pt>
                <c:pt idx="20300">
                  <c:v>2.0299999999999998</c:v>
                </c:pt>
                <c:pt idx="20301">
                  <c:v>2.0301</c:v>
                </c:pt>
                <c:pt idx="20302">
                  <c:v>2.0302000000000002</c:v>
                </c:pt>
                <c:pt idx="20303">
                  <c:v>2.0303</c:v>
                </c:pt>
                <c:pt idx="20304">
                  <c:v>2.0303999999999998</c:v>
                </c:pt>
                <c:pt idx="20305">
                  <c:v>2.0305</c:v>
                </c:pt>
                <c:pt idx="20306">
                  <c:v>2.0306000000000002</c:v>
                </c:pt>
                <c:pt idx="20307">
                  <c:v>2.0306999999999999</c:v>
                </c:pt>
                <c:pt idx="20308">
                  <c:v>2.0308000000000002</c:v>
                </c:pt>
                <c:pt idx="20309">
                  <c:v>2.0308999999999999</c:v>
                </c:pt>
                <c:pt idx="20310">
                  <c:v>2.0310000000000001</c:v>
                </c:pt>
                <c:pt idx="20311">
                  <c:v>2.0311000000000003</c:v>
                </c:pt>
                <c:pt idx="20312">
                  <c:v>2.0312000000000001</c:v>
                </c:pt>
                <c:pt idx="20313">
                  <c:v>2.0312999999999999</c:v>
                </c:pt>
                <c:pt idx="20314">
                  <c:v>2.0313999999999997</c:v>
                </c:pt>
                <c:pt idx="20315">
                  <c:v>2.0314999999999999</c:v>
                </c:pt>
                <c:pt idx="20316">
                  <c:v>2.0316000000000001</c:v>
                </c:pt>
                <c:pt idx="20317">
                  <c:v>2.0316999999999998</c:v>
                </c:pt>
                <c:pt idx="20318">
                  <c:v>2.0318000000000001</c:v>
                </c:pt>
                <c:pt idx="20319">
                  <c:v>2.0318999999999998</c:v>
                </c:pt>
                <c:pt idx="20320">
                  <c:v>2.032</c:v>
                </c:pt>
                <c:pt idx="20321">
                  <c:v>2.0321000000000002</c:v>
                </c:pt>
                <c:pt idx="20322">
                  <c:v>2.0322</c:v>
                </c:pt>
                <c:pt idx="20323">
                  <c:v>2.0322999999999998</c:v>
                </c:pt>
                <c:pt idx="20324">
                  <c:v>2.0324</c:v>
                </c:pt>
                <c:pt idx="20325">
                  <c:v>2.0325000000000002</c:v>
                </c:pt>
                <c:pt idx="20326">
                  <c:v>2.0326</c:v>
                </c:pt>
                <c:pt idx="20327">
                  <c:v>2.0327000000000002</c:v>
                </c:pt>
                <c:pt idx="20328">
                  <c:v>2.0327999999999999</c:v>
                </c:pt>
                <c:pt idx="20329">
                  <c:v>2.0328999999999997</c:v>
                </c:pt>
                <c:pt idx="20330">
                  <c:v>2.0329999999999999</c:v>
                </c:pt>
                <c:pt idx="20331">
                  <c:v>2.0331000000000001</c:v>
                </c:pt>
                <c:pt idx="20332">
                  <c:v>2.0331999999999999</c:v>
                </c:pt>
                <c:pt idx="20333">
                  <c:v>2.0333000000000001</c:v>
                </c:pt>
                <c:pt idx="20334">
                  <c:v>2.0333999999999999</c:v>
                </c:pt>
                <c:pt idx="20335">
                  <c:v>2.0335000000000001</c:v>
                </c:pt>
                <c:pt idx="20336">
                  <c:v>2.0336000000000003</c:v>
                </c:pt>
                <c:pt idx="20337">
                  <c:v>2.0337000000000001</c:v>
                </c:pt>
                <c:pt idx="20338">
                  <c:v>2.0337999999999998</c:v>
                </c:pt>
                <c:pt idx="20339">
                  <c:v>2.0339</c:v>
                </c:pt>
                <c:pt idx="20340">
                  <c:v>2.0340000000000003</c:v>
                </c:pt>
                <c:pt idx="20341">
                  <c:v>2.0341</c:v>
                </c:pt>
                <c:pt idx="20342">
                  <c:v>2.0341999999999998</c:v>
                </c:pt>
                <c:pt idx="20343">
                  <c:v>2.0343</c:v>
                </c:pt>
                <c:pt idx="20344">
                  <c:v>2.0343999999999998</c:v>
                </c:pt>
                <c:pt idx="20345">
                  <c:v>2.0345</c:v>
                </c:pt>
                <c:pt idx="20346">
                  <c:v>2.0346000000000002</c:v>
                </c:pt>
                <c:pt idx="20347">
                  <c:v>2.0347</c:v>
                </c:pt>
                <c:pt idx="20348">
                  <c:v>2.0347999999999997</c:v>
                </c:pt>
                <c:pt idx="20349">
                  <c:v>2.0348999999999999</c:v>
                </c:pt>
                <c:pt idx="20350">
                  <c:v>2.0350000000000001</c:v>
                </c:pt>
                <c:pt idx="20351">
                  <c:v>2.0350999999999999</c:v>
                </c:pt>
                <c:pt idx="20352">
                  <c:v>2.0352000000000001</c:v>
                </c:pt>
                <c:pt idx="20353">
                  <c:v>2.0352999999999999</c:v>
                </c:pt>
                <c:pt idx="20354">
                  <c:v>2.0354000000000001</c:v>
                </c:pt>
                <c:pt idx="20355">
                  <c:v>2.0355000000000003</c:v>
                </c:pt>
                <c:pt idx="20356">
                  <c:v>2.0356000000000001</c:v>
                </c:pt>
                <c:pt idx="20357">
                  <c:v>2.0356999999999998</c:v>
                </c:pt>
                <c:pt idx="20358">
                  <c:v>2.0358000000000001</c:v>
                </c:pt>
                <c:pt idx="20359">
                  <c:v>2.0358999999999998</c:v>
                </c:pt>
                <c:pt idx="20360">
                  <c:v>2.036</c:v>
                </c:pt>
                <c:pt idx="20361">
                  <c:v>2.0361000000000002</c:v>
                </c:pt>
                <c:pt idx="20362">
                  <c:v>2.0362</c:v>
                </c:pt>
                <c:pt idx="20363">
                  <c:v>2.0362999999999998</c:v>
                </c:pt>
                <c:pt idx="20364">
                  <c:v>2.0364</c:v>
                </c:pt>
                <c:pt idx="20365">
                  <c:v>2.0365000000000002</c:v>
                </c:pt>
                <c:pt idx="20366">
                  <c:v>2.0366</c:v>
                </c:pt>
                <c:pt idx="20367">
                  <c:v>2.0366999999999997</c:v>
                </c:pt>
                <c:pt idx="20368">
                  <c:v>2.0367999999999999</c:v>
                </c:pt>
                <c:pt idx="20369">
                  <c:v>2.0369000000000002</c:v>
                </c:pt>
                <c:pt idx="20370">
                  <c:v>2.0369999999999999</c:v>
                </c:pt>
                <c:pt idx="20371">
                  <c:v>2.0371000000000001</c:v>
                </c:pt>
                <c:pt idx="20372">
                  <c:v>2.0371999999999999</c:v>
                </c:pt>
                <c:pt idx="20373">
                  <c:v>2.0373000000000001</c:v>
                </c:pt>
                <c:pt idx="20374">
                  <c:v>2.0373999999999999</c:v>
                </c:pt>
                <c:pt idx="20375">
                  <c:v>2.0375000000000001</c:v>
                </c:pt>
                <c:pt idx="20376">
                  <c:v>2.0375999999999999</c:v>
                </c:pt>
                <c:pt idx="20377">
                  <c:v>2.0377000000000001</c:v>
                </c:pt>
                <c:pt idx="20378">
                  <c:v>2.0377999999999998</c:v>
                </c:pt>
                <c:pt idx="20379">
                  <c:v>2.0379</c:v>
                </c:pt>
                <c:pt idx="20380">
                  <c:v>2.0380000000000003</c:v>
                </c:pt>
                <c:pt idx="20381">
                  <c:v>2.0381</c:v>
                </c:pt>
                <c:pt idx="20382">
                  <c:v>2.0381999999999998</c:v>
                </c:pt>
                <c:pt idx="20383">
                  <c:v>2.0383</c:v>
                </c:pt>
                <c:pt idx="20384">
                  <c:v>2.0384000000000002</c:v>
                </c:pt>
                <c:pt idx="20385">
                  <c:v>2.0385</c:v>
                </c:pt>
                <c:pt idx="20386">
                  <c:v>2.0386000000000002</c:v>
                </c:pt>
                <c:pt idx="20387">
                  <c:v>2.0387</c:v>
                </c:pt>
                <c:pt idx="20388">
                  <c:v>2.0388000000000002</c:v>
                </c:pt>
                <c:pt idx="20389">
                  <c:v>2.0388999999999999</c:v>
                </c:pt>
                <c:pt idx="20390">
                  <c:v>2.0390000000000001</c:v>
                </c:pt>
                <c:pt idx="20391">
                  <c:v>2.0390999999999999</c:v>
                </c:pt>
                <c:pt idx="20392">
                  <c:v>2.0391999999999997</c:v>
                </c:pt>
                <c:pt idx="20393">
                  <c:v>2.0392999999999999</c:v>
                </c:pt>
                <c:pt idx="20394">
                  <c:v>2.0394000000000001</c:v>
                </c:pt>
                <c:pt idx="20395">
                  <c:v>2.0394999999999999</c:v>
                </c:pt>
                <c:pt idx="20396">
                  <c:v>2.0396000000000001</c:v>
                </c:pt>
                <c:pt idx="20397">
                  <c:v>2.0396999999999998</c:v>
                </c:pt>
                <c:pt idx="20398">
                  <c:v>2.0398000000000001</c:v>
                </c:pt>
                <c:pt idx="20399">
                  <c:v>2.0399000000000003</c:v>
                </c:pt>
                <c:pt idx="20400">
                  <c:v>2.04</c:v>
                </c:pt>
                <c:pt idx="20401">
                  <c:v>2.0400999999999998</c:v>
                </c:pt>
                <c:pt idx="20402">
                  <c:v>2.0402</c:v>
                </c:pt>
                <c:pt idx="20403">
                  <c:v>2.0403000000000002</c:v>
                </c:pt>
                <c:pt idx="20404">
                  <c:v>2.0404</c:v>
                </c:pt>
                <c:pt idx="20405">
                  <c:v>2.0405000000000002</c:v>
                </c:pt>
                <c:pt idx="20406">
                  <c:v>2.0406</c:v>
                </c:pt>
                <c:pt idx="20407">
                  <c:v>2.0406999999999997</c:v>
                </c:pt>
                <c:pt idx="20408">
                  <c:v>2.0407999999999999</c:v>
                </c:pt>
                <c:pt idx="20409">
                  <c:v>2.0409000000000002</c:v>
                </c:pt>
                <c:pt idx="20410">
                  <c:v>2.0409999999999999</c:v>
                </c:pt>
                <c:pt idx="20411">
                  <c:v>2.0411000000000001</c:v>
                </c:pt>
                <c:pt idx="20412">
                  <c:v>2.0411999999999999</c:v>
                </c:pt>
                <c:pt idx="20413">
                  <c:v>2.0413000000000001</c:v>
                </c:pt>
                <c:pt idx="20414">
                  <c:v>2.0413999999999999</c:v>
                </c:pt>
                <c:pt idx="20415">
                  <c:v>2.0415000000000001</c:v>
                </c:pt>
                <c:pt idx="20416">
                  <c:v>2.0415999999999999</c:v>
                </c:pt>
                <c:pt idx="20417">
                  <c:v>2.0417000000000001</c:v>
                </c:pt>
                <c:pt idx="20418">
                  <c:v>2.0418000000000003</c:v>
                </c:pt>
                <c:pt idx="20419">
                  <c:v>2.0419</c:v>
                </c:pt>
                <c:pt idx="20420">
                  <c:v>2.0419999999999998</c:v>
                </c:pt>
                <c:pt idx="20421">
                  <c:v>2.0421</c:v>
                </c:pt>
                <c:pt idx="20422">
                  <c:v>2.0421999999999998</c:v>
                </c:pt>
                <c:pt idx="20423">
                  <c:v>2.0423</c:v>
                </c:pt>
                <c:pt idx="20424">
                  <c:v>2.0424000000000002</c:v>
                </c:pt>
                <c:pt idx="20425">
                  <c:v>2.0425</c:v>
                </c:pt>
                <c:pt idx="20426">
                  <c:v>2.0425999999999997</c:v>
                </c:pt>
                <c:pt idx="20427">
                  <c:v>2.0427</c:v>
                </c:pt>
                <c:pt idx="20428">
                  <c:v>2.0428000000000002</c:v>
                </c:pt>
                <c:pt idx="20429">
                  <c:v>2.0428999999999999</c:v>
                </c:pt>
                <c:pt idx="20430">
                  <c:v>2.0430000000000001</c:v>
                </c:pt>
                <c:pt idx="20431">
                  <c:v>2.0430999999999999</c:v>
                </c:pt>
                <c:pt idx="20432">
                  <c:v>2.0432000000000001</c:v>
                </c:pt>
                <c:pt idx="20433">
                  <c:v>2.0433000000000003</c:v>
                </c:pt>
                <c:pt idx="20434">
                  <c:v>2.0434000000000001</c:v>
                </c:pt>
                <c:pt idx="20435">
                  <c:v>2.0434999999999999</c:v>
                </c:pt>
                <c:pt idx="20436">
                  <c:v>2.0436000000000001</c:v>
                </c:pt>
                <c:pt idx="20437">
                  <c:v>2.0436999999999999</c:v>
                </c:pt>
                <c:pt idx="20438">
                  <c:v>2.0438000000000001</c:v>
                </c:pt>
                <c:pt idx="20439">
                  <c:v>2.0438999999999998</c:v>
                </c:pt>
                <c:pt idx="20440">
                  <c:v>2.044</c:v>
                </c:pt>
                <c:pt idx="20441">
                  <c:v>2.0440999999999998</c:v>
                </c:pt>
                <c:pt idx="20442">
                  <c:v>2.0442</c:v>
                </c:pt>
                <c:pt idx="20443">
                  <c:v>2.0443000000000002</c:v>
                </c:pt>
                <c:pt idx="20444">
                  <c:v>2.0444</c:v>
                </c:pt>
                <c:pt idx="20445">
                  <c:v>2.0444999999999998</c:v>
                </c:pt>
                <c:pt idx="20446">
                  <c:v>2.0446</c:v>
                </c:pt>
                <c:pt idx="20447">
                  <c:v>2.0447000000000002</c:v>
                </c:pt>
                <c:pt idx="20448">
                  <c:v>2.0448</c:v>
                </c:pt>
                <c:pt idx="20449">
                  <c:v>2.0449000000000002</c:v>
                </c:pt>
                <c:pt idx="20450">
                  <c:v>2.0449999999999999</c:v>
                </c:pt>
                <c:pt idx="20451">
                  <c:v>2.0450999999999997</c:v>
                </c:pt>
                <c:pt idx="20452">
                  <c:v>2.0451999999999999</c:v>
                </c:pt>
                <c:pt idx="20453">
                  <c:v>2.0453000000000001</c:v>
                </c:pt>
                <c:pt idx="20454">
                  <c:v>2.0453999999999999</c:v>
                </c:pt>
                <c:pt idx="20455">
                  <c:v>2.0455000000000001</c:v>
                </c:pt>
                <c:pt idx="20456">
                  <c:v>2.0455999999999999</c:v>
                </c:pt>
                <c:pt idx="20457">
                  <c:v>2.0457000000000001</c:v>
                </c:pt>
                <c:pt idx="20458">
                  <c:v>2.0458000000000003</c:v>
                </c:pt>
                <c:pt idx="20459">
                  <c:v>2.0459000000000001</c:v>
                </c:pt>
                <c:pt idx="20460">
                  <c:v>2.0459999999999998</c:v>
                </c:pt>
                <c:pt idx="20461">
                  <c:v>2.0461</c:v>
                </c:pt>
                <c:pt idx="20462">
                  <c:v>2.0462000000000002</c:v>
                </c:pt>
                <c:pt idx="20463">
                  <c:v>2.0463</c:v>
                </c:pt>
                <c:pt idx="20464">
                  <c:v>2.0463999999999998</c:v>
                </c:pt>
                <c:pt idx="20465">
                  <c:v>2.0465</c:v>
                </c:pt>
                <c:pt idx="20466">
                  <c:v>2.0465999999999998</c:v>
                </c:pt>
                <c:pt idx="20467">
                  <c:v>2.0467</c:v>
                </c:pt>
                <c:pt idx="20468">
                  <c:v>2.0468000000000002</c:v>
                </c:pt>
                <c:pt idx="20469">
                  <c:v>2.0468999999999999</c:v>
                </c:pt>
                <c:pt idx="20470">
                  <c:v>2.0469999999999997</c:v>
                </c:pt>
                <c:pt idx="20471">
                  <c:v>2.0470999999999999</c:v>
                </c:pt>
                <c:pt idx="20472">
                  <c:v>2.0472000000000001</c:v>
                </c:pt>
                <c:pt idx="20473">
                  <c:v>2.0472999999999999</c:v>
                </c:pt>
                <c:pt idx="20474">
                  <c:v>2.0474000000000001</c:v>
                </c:pt>
                <c:pt idx="20475">
                  <c:v>2.0474999999999999</c:v>
                </c:pt>
                <c:pt idx="20476">
                  <c:v>2.0476000000000001</c:v>
                </c:pt>
                <c:pt idx="20477">
                  <c:v>2.0477000000000003</c:v>
                </c:pt>
                <c:pt idx="20478">
                  <c:v>2.0478000000000001</c:v>
                </c:pt>
                <c:pt idx="20479">
                  <c:v>2.0478999999999998</c:v>
                </c:pt>
                <c:pt idx="20480">
                  <c:v>2.048</c:v>
                </c:pt>
                <c:pt idx="20481">
                  <c:v>2.0480999999999998</c:v>
                </c:pt>
                <c:pt idx="20482">
                  <c:v>2.0482</c:v>
                </c:pt>
                <c:pt idx="20483">
                  <c:v>2.0483000000000002</c:v>
                </c:pt>
                <c:pt idx="20484">
                  <c:v>2.0484</c:v>
                </c:pt>
                <c:pt idx="20485">
                  <c:v>2.0485000000000002</c:v>
                </c:pt>
                <c:pt idx="20486">
                  <c:v>2.0486</c:v>
                </c:pt>
                <c:pt idx="20487">
                  <c:v>2.0487000000000002</c:v>
                </c:pt>
                <c:pt idx="20488">
                  <c:v>2.0488</c:v>
                </c:pt>
                <c:pt idx="20489">
                  <c:v>2.0489000000000002</c:v>
                </c:pt>
                <c:pt idx="20490">
                  <c:v>2.0489999999999999</c:v>
                </c:pt>
                <c:pt idx="20491">
                  <c:v>2.0491000000000001</c:v>
                </c:pt>
                <c:pt idx="20492">
                  <c:v>2.0491999999999999</c:v>
                </c:pt>
                <c:pt idx="20493">
                  <c:v>2.0493000000000001</c:v>
                </c:pt>
                <c:pt idx="20494">
                  <c:v>2.0493999999999999</c:v>
                </c:pt>
                <c:pt idx="20495">
                  <c:v>2.0495000000000001</c:v>
                </c:pt>
                <c:pt idx="20496">
                  <c:v>2.0495999999999999</c:v>
                </c:pt>
                <c:pt idx="20497">
                  <c:v>2.0497000000000001</c:v>
                </c:pt>
                <c:pt idx="20498">
                  <c:v>2.0497999999999998</c:v>
                </c:pt>
                <c:pt idx="20499">
                  <c:v>2.0499000000000001</c:v>
                </c:pt>
                <c:pt idx="20500">
                  <c:v>2.0499999999999998</c:v>
                </c:pt>
                <c:pt idx="20501">
                  <c:v>2.0501</c:v>
                </c:pt>
                <c:pt idx="20502">
                  <c:v>2.0501999999999998</c:v>
                </c:pt>
                <c:pt idx="20503">
                  <c:v>2.0503</c:v>
                </c:pt>
                <c:pt idx="20504">
                  <c:v>2.0503999999999998</c:v>
                </c:pt>
                <c:pt idx="20505">
                  <c:v>2.0505</c:v>
                </c:pt>
                <c:pt idx="20506">
                  <c:v>2.05060000000001</c:v>
                </c:pt>
                <c:pt idx="20507">
                  <c:v>2.0507000000000102</c:v>
                </c:pt>
                <c:pt idx="20508">
                  <c:v>2.0508000000000099</c:v>
                </c:pt>
                <c:pt idx="20509">
                  <c:v>2.0509000000000102</c:v>
                </c:pt>
                <c:pt idx="20510">
                  <c:v>2.0510000000000099</c:v>
                </c:pt>
                <c:pt idx="20511">
                  <c:v>2.0511000000000101</c:v>
                </c:pt>
                <c:pt idx="20512">
                  <c:v>2.0512000000000099</c:v>
                </c:pt>
                <c:pt idx="20513">
                  <c:v>2.0513000000000101</c:v>
                </c:pt>
                <c:pt idx="20514">
                  <c:v>2.0514000000000099</c:v>
                </c:pt>
                <c:pt idx="20515">
                  <c:v>2.0515000000000101</c:v>
                </c:pt>
                <c:pt idx="20516">
                  <c:v>2.0516000000000099</c:v>
                </c:pt>
                <c:pt idx="20517">
                  <c:v>2.0517000000000101</c:v>
                </c:pt>
                <c:pt idx="20518">
                  <c:v>2.0518000000000098</c:v>
                </c:pt>
                <c:pt idx="20519">
                  <c:v>2.05190000000001</c:v>
                </c:pt>
                <c:pt idx="20520">
                  <c:v>2.0520000000000098</c:v>
                </c:pt>
                <c:pt idx="20521">
                  <c:v>2.05210000000001</c:v>
                </c:pt>
                <c:pt idx="20522">
                  <c:v>2.0522000000000098</c:v>
                </c:pt>
                <c:pt idx="20523">
                  <c:v>2.05230000000001</c:v>
                </c:pt>
                <c:pt idx="20524">
                  <c:v>2.0524000000000102</c:v>
                </c:pt>
                <c:pt idx="20525">
                  <c:v>2.05250000000001</c:v>
                </c:pt>
                <c:pt idx="20526">
                  <c:v>2.0526000000000102</c:v>
                </c:pt>
                <c:pt idx="20527">
                  <c:v>2.05270000000001</c:v>
                </c:pt>
                <c:pt idx="20528">
                  <c:v>2.0528000000000102</c:v>
                </c:pt>
                <c:pt idx="20529">
                  <c:v>2.0529000000000099</c:v>
                </c:pt>
                <c:pt idx="20530">
                  <c:v>2.0530000000000102</c:v>
                </c:pt>
                <c:pt idx="20531">
                  <c:v>2.0531000000000099</c:v>
                </c:pt>
                <c:pt idx="20532">
                  <c:v>2.0532000000000101</c:v>
                </c:pt>
                <c:pt idx="20533">
                  <c:v>2.0533000000000099</c:v>
                </c:pt>
                <c:pt idx="20534">
                  <c:v>2.0534000000000101</c:v>
                </c:pt>
                <c:pt idx="20535">
                  <c:v>2.0535000000000099</c:v>
                </c:pt>
                <c:pt idx="20536">
                  <c:v>2.0536000000000101</c:v>
                </c:pt>
                <c:pt idx="20537">
                  <c:v>2.0537000000000099</c:v>
                </c:pt>
                <c:pt idx="20538">
                  <c:v>2.0538000000000101</c:v>
                </c:pt>
                <c:pt idx="20539">
                  <c:v>2.0539000000000098</c:v>
                </c:pt>
                <c:pt idx="20540">
                  <c:v>2.05400000000001</c:v>
                </c:pt>
                <c:pt idx="20541">
                  <c:v>2.0541000000000098</c:v>
                </c:pt>
                <c:pt idx="20542">
                  <c:v>2.05420000000001</c:v>
                </c:pt>
                <c:pt idx="20543">
                  <c:v>2.0543000000000098</c:v>
                </c:pt>
                <c:pt idx="20544">
                  <c:v>2.05440000000001</c:v>
                </c:pt>
                <c:pt idx="20545">
                  <c:v>2.0545000000000102</c:v>
                </c:pt>
                <c:pt idx="20546">
                  <c:v>2.05460000000001</c:v>
                </c:pt>
                <c:pt idx="20547">
                  <c:v>2.0547000000000102</c:v>
                </c:pt>
                <c:pt idx="20548">
                  <c:v>2.05480000000001</c:v>
                </c:pt>
                <c:pt idx="20549">
                  <c:v>2.0549000000000102</c:v>
                </c:pt>
                <c:pt idx="20550">
                  <c:v>2.0550000000000099</c:v>
                </c:pt>
                <c:pt idx="20551">
                  <c:v>2.0551000000000101</c:v>
                </c:pt>
                <c:pt idx="20552">
                  <c:v>2.0552000000000099</c:v>
                </c:pt>
                <c:pt idx="20553">
                  <c:v>2.0553000000000199</c:v>
                </c:pt>
                <c:pt idx="20554">
                  <c:v>2.0554000000000201</c:v>
                </c:pt>
                <c:pt idx="20555">
                  <c:v>2.0555000000000199</c:v>
                </c:pt>
                <c:pt idx="20556">
                  <c:v>2.0556000000000201</c:v>
                </c:pt>
                <c:pt idx="20557">
                  <c:v>2.0557000000000198</c:v>
                </c:pt>
                <c:pt idx="20558">
                  <c:v>2.0558000000000201</c:v>
                </c:pt>
                <c:pt idx="20559">
                  <c:v>2.0559000000000198</c:v>
                </c:pt>
                <c:pt idx="20560">
                  <c:v>2.05600000000002</c:v>
                </c:pt>
                <c:pt idx="20561">
                  <c:v>2.0561000000000198</c:v>
                </c:pt>
                <c:pt idx="20562">
                  <c:v>2.05620000000002</c:v>
                </c:pt>
                <c:pt idx="20563">
                  <c:v>2.0563000000000198</c:v>
                </c:pt>
                <c:pt idx="20564">
                  <c:v>2.05640000000002</c:v>
                </c:pt>
                <c:pt idx="20565">
                  <c:v>2.0565000000000202</c:v>
                </c:pt>
                <c:pt idx="20566">
                  <c:v>2.05660000000002</c:v>
                </c:pt>
                <c:pt idx="20567">
                  <c:v>2.0567000000000202</c:v>
                </c:pt>
                <c:pt idx="20568">
                  <c:v>2.0568000000000199</c:v>
                </c:pt>
                <c:pt idx="20569">
                  <c:v>2.0569000000000202</c:v>
                </c:pt>
                <c:pt idx="20570">
                  <c:v>2.0570000000000199</c:v>
                </c:pt>
                <c:pt idx="20571">
                  <c:v>2.0571000000000201</c:v>
                </c:pt>
                <c:pt idx="20572">
                  <c:v>2.0572000000000199</c:v>
                </c:pt>
                <c:pt idx="20573">
                  <c:v>2.0573000000000201</c:v>
                </c:pt>
                <c:pt idx="20574">
                  <c:v>2.0574000000000199</c:v>
                </c:pt>
                <c:pt idx="20575">
                  <c:v>2.0575000000000201</c:v>
                </c:pt>
                <c:pt idx="20576">
                  <c:v>2.0576000000000199</c:v>
                </c:pt>
                <c:pt idx="20577">
                  <c:v>2.0577000000000201</c:v>
                </c:pt>
                <c:pt idx="20578">
                  <c:v>2.0578000000000198</c:v>
                </c:pt>
                <c:pt idx="20579">
                  <c:v>2.05790000000002</c:v>
                </c:pt>
                <c:pt idx="20580">
                  <c:v>2.0580000000000198</c:v>
                </c:pt>
                <c:pt idx="20581">
                  <c:v>2.05810000000002</c:v>
                </c:pt>
                <c:pt idx="20582">
                  <c:v>2.0582000000000198</c:v>
                </c:pt>
                <c:pt idx="20583">
                  <c:v>2.05830000000002</c:v>
                </c:pt>
                <c:pt idx="20584">
                  <c:v>2.0584000000000202</c:v>
                </c:pt>
                <c:pt idx="20585">
                  <c:v>2.05850000000002</c:v>
                </c:pt>
                <c:pt idx="20586">
                  <c:v>2.0586000000000202</c:v>
                </c:pt>
                <c:pt idx="20587">
                  <c:v>2.05870000000002</c:v>
                </c:pt>
                <c:pt idx="20588">
                  <c:v>2.0588000000000202</c:v>
                </c:pt>
                <c:pt idx="20589">
                  <c:v>2.0589000000000199</c:v>
                </c:pt>
                <c:pt idx="20590">
                  <c:v>2.0590000000000201</c:v>
                </c:pt>
                <c:pt idx="20591">
                  <c:v>2.0591000000000199</c:v>
                </c:pt>
                <c:pt idx="20592">
                  <c:v>2.0592000000000201</c:v>
                </c:pt>
                <c:pt idx="20593">
                  <c:v>2.0593000000000199</c:v>
                </c:pt>
                <c:pt idx="20594">
                  <c:v>2.0594000000000201</c:v>
                </c:pt>
                <c:pt idx="20595">
                  <c:v>2.0595000000000199</c:v>
                </c:pt>
                <c:pt idx="20596">
                  <c:v>2.0596000000000201</c:v>
                </c:pt>
                <c:pt idx="20597">
                  <c:v>2.0597000000000198</c:v>
                </c:pt>
                <c:pt idx="20598">
                  <c:v>2.0598000000000201</c:v>
                </c:pt>
                <c:pt idx="20599">
                  <c:v>2.0599000000000198</c:v>
                </c:pt>
                <c:pt idx="20600">
                  <c:v>2.06000000000002</c:v>
                </c:pt>
                <c:pt idx="20601">
                  <c:v>2.06010000000003</c:v>
                </c:pt>
                <c:pt idx="20602">
                  <c:v>2.0602000000000298</c:v>
                </c:pt>
                <c:pt idx="20603">
                  <c:v>2.06030000000003</c:v>
                </c:pt>
                <c:pt idx="20604">
                  <c:v>2.0604000000000302</c:v>
                </c:pt>
                <c:pt idx="20605">
                  <c:v>2.06050000000003</c:v>
                </c:pt>
                <c:pt idx="20606">
                  <c:v>2.0606000000000302</c:v>
                </c:pt>
                <c:pt idx="20607">
                  <c:v>2.06070000000003</c:v>
                </c:pt>
                <c:pt idx="20608">
                  <c:v>2.0608000000000302</c:v>
                </c:pt>
                <c:pt idx="20609">
                  <c:v>2.0609000000000299</c:v>
                </c:pt>
                <c:pt idx="20610">
                  <c:v>2.0610000000000301</c:v>
                </c:pt>
                <c:pt idx="20611">
                  <c:v>2.0611000000000299</c:v>
                </c:pt>
                <c:pt idx="20612">
                  <c:v>2.0612000000000301</c:v>
                </c:pt>
                <c:pt idx="20613">
                  <c:v>2.0613000000000299</c:v>
                </c:pt>
                <c:pt idx="20614">
                  <c:v>2.0614000000000301</c:v>
                </c:pt>
                <c:pt idx="20615">
                  <c:v>2.0615000000000299</c:v>
                </c:pt>
                <c:pt idx="20616">
                  <c:v>2.0616000000000301</c:v>
                </c:pt>
                <c:pt idx="20617">
                  <c:v>2.0617000000000298</c:v>
                </c:pt>
                <c:pt idx="20618">
                  <c:v>2.0618000000000301</c:v>
                </c:pt>
                <c:pt idx="20619">
                  <c:v>2.0619000000000298</c:v>
                </c:pt>
                <c:pt idx="20620">
                  <c:v>2.06200000000003</c:v>
                </c:pt>
                <c:pt idx="20621">
                  <c:v>2.0621000000000298</c:v>
                </c:pt>
                <c:pt idx="20622">
                  <c:v>2.06220000000003</c:v>
                </c:pt>
                <c:pt idx="20623">
                  <c:v>2.0623000000000302</c:v>
                </c:pt>
                <c:pt idx="20624">
                  <c:v>2.06240000000003</c:v>
                </c:pt>
                <c:pt idx="20625">
                  <c:v>2.0625000000000302</c:v>
                </c:pt>
                <c:pt idx="20626">
                  <c:v>2.06260000000003</c:v>
                </c:pt>
                <c:pt idx="20627">
                  <c:v>2.0627000000000302</c:v>
                </c:pt>
                <c:pt idx="20628">
                  <c:v>2.0628000000000299</c:v>
                </c:pt>
                <c:pt idx="20629">
                  <c:v>2.0629000000000302</c:v>
                </c:pt>
                <c:pt idx="20630">
                  <c:v>2.0630000000000299</c:v>
                </c:pt>
                <c:pt idx="20631">
                  <c:v>2.0631000000000301</c:v>
                </c:pt>
                <c:pt idx="20632">
                  <c:v>2.0632000000000299</c:v>
                </c:pt>
                <c:pt idx="20633">
                  <c:v>2.0633000000000301</c:v>
                </c:pt>
                <c:pt idx="20634">
                  <c:v>2.0634000000000299</c:v>
                </c:pt>
                <c:pt idx="20635">
                  <c:v>2.0635000000000301</c:v>
                </c:pt>
                <c:pt idx="20636">
                  <c:v>2.0636000000000299</c:v>
                </c:pt>
                <c:pt idx="20637">
                  <c:v>2.0637000000000301</c:v>
                </c:pt>
                <c:pt idx="20638">
                  <c:v>2.0638000000000298</c:v>
                </c:pt>
                <c:pt idx="20639">
                  <c:v>2.06390000000003</c:v>
                </c:pt>
                <c:pt idx="20640">
                  <c:v>2.0640000000000298</c:v>
                </c:pt>
                <c:pt idx="20641">
                  <c:v>2.06410000000003</c:v>
                </c:pt>
                <c:pt idx="20642">
                  <c:v>2.0642000000000298</c:v>
                </c:pt>
                <c:pt idx="20643">
                  <c:v>2.06430000000003</c:v>
                </c:pt>
                <c:pt idx="20644">
                  <c:v>2.0644000000000302</c:v>
                </c:pt>
                <c:pt idx="20645">
                  <c:v>2.06450000000003</c:v>
                </c:pt>
                <c:pt idx="20646">
                  <c:v>2.0646000000000302</c:v>
                </c:pt>
                <c:pt idx="20647">
                  <c:v>2.06470000000003</c:v>
                </c:pt>
                <c:pt idx="20648">
                  <c:v>2.0648000000000399</c:v>
                </c:pt>
                <c:pt idx="20649">
                  <c:v>2.0649000000000401</c:v>
                </c:pt>
                <c:pt idx="20650">
                  <c:v>2.0650000000000399</c:v>
                </c:pt>
                <c:pt idx="20651">
                  <c:v>2.0651000000000401</c:v>
                </c:pt>
                <c:pt idx="20652">
                  <c:v>2.0652000000000399</c:v>
                </c:pt>
                <c:pt idx="20653">
                  <c:v>2.0653000000000401</c:v>
                </c:pt>
                <c:pt idx="20654">
                  <c:v>2.0654000000000399</c:v>
                </c:pt>
                <c:pt idx="20655">
                  <c:v>2.0655000000000401</c:v>
                </c:pt>
                <c:pt idx="20656">
                  <c:v>2.0656000000000398</c:v>
                </c:pt>
                <c:pt idx="20657">
                  <c:v>2.0657000000000401</c:v>
                </c:pt>
                <c:pt idx="20658">
                  <c:v>2.0658000000000398</c:v>
                </c:pt>
                <c:pt idx="20659">
                  <c:v>2.06590000000004</c:v>
                </c:pt>
                <c:pt idx="20660">
                  <c:v>2.0660000000000398</c:v>
                </c:pt>
                <c:pt idx="20661">
                  <c:v>2.06610000000004</c:v>
                </c:pt>
                <c:pt idx="20662">
                  <c:v>2.0662000000000398</c:v>
                </c:pt>
                <c:pt idx="20663">
                  <c:v>2.06630000000004</c:v>
                </c:pt>
                <c:pt idx="20664">
                  <c:v>2.0664000000000402</c:v>
                </c:pt>
                <c:pt idx="20665">
                  <c:v>2.06650000000004</c:v>
                </c:pt>
                <c:pt idx="20666">
                  <c:v>2.0666000000000402</c:v>
                </c:pt>
                <c:pt idx="20667">
                  <c:v>2.0667000000000399</c:v>
                </c:pt>
                <c:pt idx="20668">
                  <c:v>2.0668000000000402</c:v>
                </c:pt>
                <c:pt idx="20669">
                  <c:v>2.0669000000000399</c:v>
                </c:pt>
                <c:pt idx="20670">
                  <c:v>2.0670000000000401</c:v>
                </c:pt>
                <c:pt idx="20671">
                  <c:v>2.0671000000000399</c:v>
                </c:pt>
                <c:pt idx="20672">
                  <c:v>2.0672000000000401</c:v>
                </c:pt>
                <c:pt idx="20673">
                  <c:v>2.0673000000000399</c:v>
                </c:pt>
                <c:pt idx="20674">
                  <c:v>2.0674000000000401</c:v>
                </c:pt>
                <c:pt idx="20675">
                  <c:v>2.0675000000000399</c:v>
                </c:pt>
                <c:pt idx="20676">
                  <c:v>2.0676000000000401</c:v>
                </c:pt>
                <c:pt idx="20677">
                  <c:v>2.0677000000000398</c:v>
                </c:pt>
                <c:pt idx="20678">
                  <c:v>2.0678000000000401</c:v>
                </c:pt>
                <c:pt idx="20679">
                  <c:v>2.0679000000000398</c:v>
                </c:pt>
                <c:pt idx="20680">
                  <c:v>2.06800000000004</c:v>
                </c:pt>
                <c:pt idx="20681">
                  <c:v>2.0681000000000398</c:v>
                </c:pt>
                <c:pt idx="20682">
                  <c:v>2.06820000000004</c:v>
                </c:pt>
                <c:pt idx="20683">
                  <c:v>2.0683000000000402</c:v>
                </c:pt>
                <c:pt idx="20684">
                  <c:v>2.06840000000004</c:v>
                </c:pt>
                <c:pt idx="20685">
                  <c:v>2.0685000000000402</c:v>
                </c:pt>
                <c:pt idx="20686">
                  <c:v>2.06860000000004</c:v>
                </c:pt>
                <c:pt idx="20687">
                  <c:v>2.0687000000000402</c:v>
                </c:pt>
                <c:pt idx="20688">
                  <c:v>2.0688000000000399</c:v>
                </c:pt>
                <c:pt idx="20689">
                  <c:v>2.0689000000000402</c:v>
                </c:pt>
                <c:pt idx="20690">
                  <c:v>2.0690000000000399</c:v>
                </c:pt>
                <c:pt idx="20691">
                  <c:v>2.0691000000000401</c:v>
                </c:pt>
                <c:pt idx="20692">
                  <c:v>2.0692000000000399</c:v>
                </c:pt>
                <c:pt idx="20693">
                  <c:v>2.0693000000000401</c:v>
                </c:pt>
                <c:pt idx="20694">
                  <c:v>2.0694000000000399</c:v>
                </c:pt>
                <c:pt idx="20695">
                  <c:v>2.0695000000000401</c:v>
                </c:pt>
                <c:pt idx="20696">
                  <c:v>2.0696000000000501</c:v>
                </c:pt>
                <c:pt idx="20697">
                  <c:v>2.0697000000000498</c:v>
                </c:pt>
                <c:pt idx="20698">
                  <c:v>2.06980000000005</c:v>
                </c:pt>
                <c:pt idx="20699">
                  <c:v>2.0699000000000498</c:v>
                </c:pt>
                <c:pt idx="20700">
                  <c:v>2.07000000000005</c:v>
                </c:pt>
                <c:pt idx="20701">
                  <c:v>2.0701000000000498</c:v>
                </c:pt>
                <c:pt idx="20702">
                  <c:v>2.07020000000005</c:v>
                </c:pt>
                <c:pt idx="20703">
                  <c:v>2.0703000000000502</c:v>
                </c:pt>
                <c:pt idx="20704">
                  <c:v>2.07040000000005</c:v>
                </c:pt>
                <c:pt idx="20705">
                  <c:v>2.0705000000000502</c:v>
                </c:pt>
                <c:pt idx="20706">
                  <c:v>2.07060000000005</c:v>
                </c:pt>
                <c:pt idx="20707">
                  <c:v>2.0707000000000502</c:v>
                </c:pt>
                <c:pt idx="20708">
                  <c:v>2.0708000000000499</c:v>
                </c:pt>
                <c:pt idx="20709">
                  <c:v>2.0709000000000501</c:v>
                </c:pt>
                <c:pt idx="20710">
                  <c:v>2.0710000000000499</c:v>
                </c:pt>
                <c:pt idx="20711">
                  <c:v>2.0711000000000501</c:v>
                </c:pt>
                <c:pt idx="20712">
                  <c:v>2.0712000000000499</c:v>
                </c:pt>
                <c:pt idx="20713">
                  <c:v>2.0713000000000501</c:v>
                </c:pt>
                <c:pt idx="20714">
                  <c:v>2.0714000000000499</c:v>
                </c:pt>
                <c:pt idx="20715">
                  <c:v>2.0715000000000501</c:v>
                </c:pt>
                <c:pt idx="20716">
                  <c:v>2.0716000000000498</c:v>
                </c:pt>
                <c:pt idx="20717">
                  <c:v>2.0717000000000501</c:v>
                </c:pt>
                <c:pt idx="20718">
                  <c:v>2.0718000000000498</c:v>
                </c:pt>
                <c:pt idx="20719">
                  <c:v>2.07190000000005</c:v>
                </c:pt>
                <c:pt idx="20720">
                  <c:v>2.0720000000000498</c:v>
                </c:pt>
                <c:pt idx="20721">
                  <c:v>2.07210000000005</c:v>
                </c:pt>
                <c:pt idx="20722">
                  <c:v>2.0722000000000498</c:v>
                </c:pt>
                <c:pt idx="20723">
                  <c:v>2.07230000000005</c:v>
                </c:pt>
                <c:pt idx="20724">
                  <c:v>2.0724000000000502</c:v>
                </c:pt>
                <c:pt idx="20725">
                  <c:v>2.07250000000005</c:v>
                </c:pt>
                <c:pt idx="20726">
                  <c:v>2.0726000000000502</c:v>
                </c:pt>
                <c:pt idx="20727">
                  <c:v>2.0727000000000499</c:v>
                </c:pt>
                <c:pt idx="20728">
                  <c:v>2.0728000000000502</c:v>
                </c:pt>
                <c:pt idx="20729">
                  <c:v>2.0729000000000499</c:v>
                </c:pt>
                <c:pt idx="20730">
                  <c:v>2.0730000000000501</c:v>
                </c:pt>
                <c:pt idx="20731">
                  <c:v>2.0731000000000499</c:v>
                </c:pt>
                <c:pt idx="20732">
                  <c:v>2.0732000000000501</c:v>
                </c:pt>
                <c:pt idx="20733">
                  <c:v>2.0733000000000499</c:v>
                </c:pt>
                <c:pt idx="20734">
                  <c:v>2.0734000000000501</c:v>
                </c:pt>
                <c:pt idx="20735">
                  <c:v>2.0735000000000499</c:v>
                </c:pt>
                <c:pt idx="20736">
                  <c:v>2.0736000000000501</c:v>
                </c:pt>
                <c:pt idx="20737">
                  <c:v>2.0737000000000498</c:v>
                </c:pt>
                <c:pt idx="20738">
                  <c:v>2.07380000000005</c:v>
                </c:pt>
                <c:pt idx="20739">
                  <c:v>2.0739000000000498</c:v>
                </c:pt>
                <c:pt idx="20740">
                  <c:v>2.07400000000005</c:v>
                </c:pt>
                <c:pt idx="20741">
                  <c:v>2.0741000000000498</c:v>
                </c:pt>
                <c:pt idx="20742">
                  <c:v>2.07420000000005</c:v>
                </c:pt>
                <c:pt idx="20743">
                  <c:v>2.07430000000006</c:v>
                </c:pt>
                <c:pt idx="20744">
                  <c:v>2.0744000000000602</c:v>
                </c:pt>
                <c:pt idx="20745">
                  <c:v>2.07450000000006</c:v>
                </c:pt>
                <c:pt idx="20746">
                  <c:v>2.0746000000000602</c:v>
                </c:pt>
                <c:pt idx="20747">
                  <c:v>2.0747000000000599</c:v>
                </c:pt>
                <c:pt idx="20748">
                  <c:v>2.0748000000000602</c:v>
                </c:pt>
                <c:pt idx="20749">
                  <c:v>2.0749000000000599</c:v>
                </c:pt>
                <c:pt idx="20750">
                  <c:v>2.0750000000000601</c:v>
                </c:pt>
                <c:pt idx="20751">
                  <c:v>2.0751000000000599</c:v>
                </c:pt>
                <c:pt idx="20752">
                  <c:v>2.0752000000000601</c:v>
                </c:pt>
                <c:pt idx="20753">
                  <c:v>2.0753000000000599</c:v>
                </c:pt>
                <c:pt idx="20754">
                  <c:v>2.0754000000000601</c:v>
                </c:pt>
                <c:pt idx="20755">
                  <c:v>2.0755000000000599</c:v>
                </c:pt>
                <c:pt idx="20756">
                  <c:v>2.0756000000000601</c:v>
                </c:pt>
                <c:pt idx="20757">
                  <c:v>2.0757000000000598</c:v>
                </c:pt>
                <c:pt idx="20758">
                  <c:v>2.07580000000006</c:v>
                </c:pt>
                <c:pt idx="20759">
                  <c:v>2.0759000000000598</c:v>
                </c:pt>
                <c:pt idx="20760">
                  <c:v>2.07600000000006</c:v>
                </c:pt>
                <c:pt idx="20761">
                  <c:v>2.0761000000000598</c:v>
                </c:pt>
                <c:pt idx="20762">
                  <c:v>2.07620000000006</c:v>
                </c:pt>
                <c:pt idx="20763">
                  <c:v>2.0763000000000602</c:v>
                </c:pt>
                <c:pt idx="20764">
                  <c:v>2.07640000000006</c:v>
                </c:pt>
                <c:pt idx="20765">
                  <c:v>2.0765000000000602</c:v>
                </c:pt>
                <c:pt idx="20766">
                  <c:v>2.07660000000006</c:v>
                </c:pt>
                <c:pt idx="20767">
                  <c:v>2.0767000000000602</c:v>
                </c:pt>
                <c:pt idx="20768">
                  <c:v>2.0768000000000599</c:v>
                </c:pt>
                <c:pt idx="20769">
                  <c:v>2.0769000000000601</c:v>
                </c:pt>
                <c:pt idx="20770">
                  <c:v>2.0770000000000599</c:v>
                </c:pt>
                <c:pt idx="20771">
                  <c:v>2.0771000000000601</c:v>
                </c:pt>
                <c:pt idx="20772">
                  <c:v>2.0772000000000599</c:v>
                </c:pt>
                <c:pt idx="20773">
                  <c:v>2.0773000000000601</c:v>
                </c:pt>
                <c:pt idx="20774">
                  <c:v>2.0774000000000599</c:v>
                </c:pt>
                <c:pt idx="20775">
                  <c:v>2.0775000000000601</c:v>
                </c:pt>
                <c:pt idx="20776">
                  <c:v>2.0776000000000598</c:v>
                </c:pt>
                <c:pt idx="20777">
                  <c:v>2.0777000000000601</c:v>
                </c:pt>
                <c:pt idx="20778">
                  <c:v>2.0778000000000598</c:v>
                </c:pt>
                <c:pt idx="20779">
                  <c:v>2.07790000000006</c:v>
                </c:pt>
                <c:pt idx="20780">
                  <c:v>2.0780000000000598</c:v>
                </c:pt>
                <c:pt idx="20781">
                  <c:v>2.07810000000006</c:v>
                </c:pt>
                <c:pt idx="20782">
                  <c:v>2.0782000000000602</c:v>
                </c:pt>
                <c:pt idx="20783">
                  <c:v>2.07830000000006</c:v>
                </c:pt>
                <c:pt idx="20784">
                  <c:v>2.0784000000000602</c:v>
                </c:pt>
                <c:pt idx="20785">
                  <c:v>2.07850000000006</c:v>
                </c:pt>
                <c:pt idx="20786">
                  <c:v>2.0786000000000602</c:v>
                </c:pt>
                <c:pt idx="20787">
                  <c:v>2.0787000000000599</c:v>
                </c:pt>
                <c:pt idx="20788">
                  <c:v>2.0788000000000602</c:v>
                </c:pt>
                <c:pt idx="20789">
                  <c:v>2.0789000000000599</c:v>
                </c:pt>
                <c:pt idx="20790">
                  <c:v>2.0790000000000699</c:v>
                </c:pt>
                <c:pt idx="20791">
                  <c:v>2.0791000000000701</c:v>
                </c:pt>
                <c:pt idx="20792">
                  <c:v>2.0792000000000699</c:v>
                </c:pt>
                <c:pt idx="20793">
                  <c:v>2.0793000000000701</c:v>
                </c:pt>
                <c:pt idx="20794">
                  <c:v>2.0794000000000699</c:v>
                </c:pt>
                <c:pt idx="20795">
                  <c:v>2.0795000000000701</c:v>
                </c:pt>
                <c:pt idx="20796">
                  <c:v>2.0796000000000698</c:v>
                </c:pt>
                <c:pt idx="20797">
                  <c:v>2.07970000000007</c:v>
                </c:pt>
                <c:pt idx="20798">
                  <c:v>2.0798000000000698</c:v>
                </c:pt>
                <c:pt idx="20799">
                  <c:v>2.07990000000007</c:v>
                </c:pt>
                <c:pt idx="20800">
                  <c:v>2.0800000000000698</c:v>
                </c:pt>
                <c:pt idx="20801">
                  <c:v>2.08010000000007</c:v>
                </c:pt>
                <c:pt idx="20802">
                  <c:v>2.0802000000000702</c:v>
                </c:pt>
                <c:pt idx="20803">
                  <c:v>2.08030000000007</c:v>
                </c:pt>
                <c:pt idx="20804">
                  <c:v>2.0804000000000702</c:v>
                </c:pt>
                <c:pt idx="20805">
                  <c:v>2.08050000000007</c:v>
                </c:pt>
                <c:pt idx="20806">
                  <c:v>2.0806000000000702</c:v>
                </c:pt>
                <c:pt idx="20807">
                  <c:v>2.0807000000000699</c:v>
                </c:pt>
                <c:pt idx="20808">
                  <c:v>2.0808000000000701</c:v>
                </c:pt>
                <c:pt idx="20809">
                  <c:v>2.0809000000000699</c:v>
                </c:pt>
                <c:pt idx="20810">
                  <c:v>2.0810000000000701</c:v>
                </c:pt>
                <c:pt idx="20811">
                  <c:v>2.0811000000000699</c:v>
                </c:pt>
                <c:pt idx="20812">
                  <c:v>2.0812000000000701</c:v>
                </c:pt>
                <c:pt idx="20813">
                  <c:v>2.0813000000000699</c:v>
                </c:pt>
                <c:pt idx="20814">
                  <c:v>2.0814000000000701</c:v>
                </c:pt>
                <c:pt idx="20815">
                  <c:v>2.0815000000000698</c:v>
                </c:pt>
                <c:pt idx="20816">
                  <c:v>2.0816000000000701</c:v>
                </c:pt>
                <c:pt idx="20817">
                  <c:v>2.0817000000000698</c:v>
                </c:pt>
                <c:pt idx="20818">
                  <c:v>2.08180000000007</c:v>
                </c:pt>
                <c:pt idx="20819">
                  <c:v>2.0819000000000698</c:v>
                </c:pt>
                <c:pt idx="20820">
                  <c:v>2.08200000000007</c:v>
                </c:pt>
                <c:pt idx="20821">
                  <c:v>2.0821000000000698</c:v>
                </c:pt>
                <c:pt idx="20822">
                  <c:v>2.08220000000007</c:v>
                </c:pt>
                <c:pt idx="20823">
                  <c:v>2.0823000000000702</c:v>
                </c:pt>
                <c:pt idx="20824">
                  <c:v>2.08240000000007</c:v>
                </c:pt>
                <c:pt idx="20825">
                  <c:v>2.0825000000000702</c:v>
                </c:pt>
                <c:pt idx="20826">
                  <c:v>2.08260000000007</c:v>
                </c:pt>
                <c:pt idx="20827">
                  <c:v>2.0827000000000702</c:v>
                </c:pt>
                <c:pt idx="20828">
                  <c:v>2.0828000000000699</c:v>
                </c:pt>
                <c:pt idx="20829">
                  <c:v>2.0829000000000701</c:v>
                </c:pt>
                <c:pt idx="20830">
                  <c:v>2.0830000000000699</c:v>
                </c:pt>
                <c:pt idx="20831">
                  <c:v>2.0831000000000701</c:v>
                </c:pt>
                <c:pt idx="20832">
                  <c:v>2.0832000000000699</c:v>
                </c:pt>
                <c:pt idx="20833">
                  <c:v>2.0833000000000701</c:v>
                </c:pt>
                <c:pt idx="20834">
                  <c:v>2.0834000000000699</c:v>
                </c:pt>
                <c:pt idx="20835">
                  <c:v>2.0835000000000701</c:v>
                </c:pt>
                <c:pt idx="20836">
                  <c:v>2.0836000000000698</c:v>
                </c:pt>
                <c:pt idx="20837">
                  <c:v>2.0837000000000701</c:v>
                </c:pt>
                <c:pt idx="20838">
                  <c:v>2.08380000000008</c:v>
                </c:pt>
                <c:pt idx="20839">
                  <c:v>2.0839000000000798</c:v>
                </c:pt>
                <c:pt idx="20840">
                  <c:v>2.08400000000008</c:v>
                </c:pt>
                <c:pt idx="20841">
                  <c:v>2.0841000000000802</c:v>
                </c:pt>
                <c:pt idx="20842">
                  <c:v>2.08420000000008</c:v>
                </c:pt>
                <c:pt idx="20843">
                  <c:v>2.0843000000000802</c:v>
                </c:pt>
                <c:pt idx="20844">
                  <c:v>2.08440000000008</c:v>
                </c:pt>
                <c:pt idx="20845">
                  <c:v>2.0845000000000802</c:v>
                </c:pt>
                <c:pt idx="20846">
                  <c:v>2.0846000000000799</c:v>
                </c:pt>
                <c:pt idx="20847">
                  <c:v>2.0847000000000802</c:v>
                </c:pt>
                <c:pt idx="20848">
                  <c:v>2.0848000000000799</c:v>
                </c:pt>
                <c:pt idx="20849">
                  <c:v>2.0849000000000801</c:v>
                </c:pt>
                <c:pt idx="20850">
                  <c:v>2.0850000000000799</c:v>
                </c:pt>
                <c:pt idx="20851">
                  <c:v>2.0851000000000801</c:v>
                </c:pt>
                <c:pt idx="20852">
                  <c:v>2.0852000000000799</c:v>
                </c:pt>
                <c:pt idx="20853">
                  <c:v>2.0853000000000801</c:v>
                </c:pt>
                <c:pt idx="20854">
                  <c:v>2.0854000000000799</c:v>
                </c:pt>
                <c:pt idx="20855">
                  <c:v>2.0855000000000801</c:v>
                </c:pt>
                <c:pt idx="20856">
                  <c:v>2.0856000000000798</c:v>
                </c:pt>
                <c:pt idx="20857">
                  <c:v>2.08570000000008</c:v>
                </c:pt>
                <c:pt idx="20858">
                  <c:v>2.0858000000000798</c:v>
                </c:pt>
                <c:pt idx="20859">
                  <c:v>2.08590000000008</c:v>
                </c:pt>
                <c:pt idx="20860">
                  <c:v>2.0860000000000798</c:v>
                </c:pt>
                <c:pt idx="20861">
                  <c:v>2.08610000000008</c:v>
                </c:pt>
                <c:pt idx="20862">
                  <c:v>2.0862000000000802</c:v>
                </c:pt>
                <c:pt idx="20863">
                  <c:v>2.08630000000008</c:v>
                </c:pt>
                <c:pt idx="20864">
                  <c:v>2.0864000000000802</c:v>
                </c:pt>
                <c:pt idx="20865">
                  <c:v>2.08650000000008</c:v>
                </c:pt>
                <c:pt idx="20866">
                  <c:v>2.0866000000000802</c:v>
                </c:pt>
                <c:pt idx="20867">
                  <c:v>2.0867000000000799</c:v>
                </c:pt>
                <c:pt idx="20868">
                  <c:v>2.0868000000000801</c:v>
                </c:pt>
                <c:pt idx="20869">
                  <c:v>2.0869000000000799</c:v>
                </c:pt>
                <c:pt idx="20870">
                  <c:v>2.0870000000000801</c:v>
                </c:pt>
                <c:pt idx="20871">
                  <c:v>2.0871000000000799</c:v>
                </c:pt>
                <c:pt idx="20872">
                  <c:v>2.0872000000000801</c:v>
                </c:pt>
                <c:pt idx="20873">
                  <c:v>2.0873000000000799</c:v>
                </c:pt>
                <c:pt idx="20874">
                  <c:v>2.0874000000000801</c:v>
                </c:pt>
                <c:pt idx="20875">
                  <c:v>2.0875000000000798</c:v>
                </c:pt>
                <c:pt idx="20876">
                  <c:v>2.0876000000000801</c:v>
                </c:pt>
                <c:pt idx="20877">
                  <c:v>2.0877000000000798</c:v>
                </c:pt>
                <c:pt idx="20878">
                  <c:v>2.08780000000008</c:v>
                </c:pt>
                <c:pt idx="20879">
                  <c:v>2.0879000000000798</c:v>
                </c:pt>
                <c:pt idx="20880">
                  <c:v>2.08800000000008</c:v>
                </c:pt>
                <c:pt idx="20881">
                  <c:v>2.0881000000000798</c:v>
                </c:pt>
                <c:pt idx="20882">
                  <c:v>2.08820000000008</c:v>
                </c:pt>
                <c:pt idx="20883">
                  <c:v>2.0883000000000802</c:v>
                </c:pt>
                <c:pt idx="20884">
                  <c:v>2.08840000000008</c:v>
                </c:pt>
                <c:pt idx="20885">
                  <c:v>2.08850000000009</c:v>
                </c:pt>
                <c:pt idx="20886">
                  <c:v>2.0886000000000902</c:v>
                </c:pt>
                <c:pt idx="20887">
                  <c:v>2.0887000000000899</c:v>
                </c:pt>
                <c:pt idx="20888">
                  <c:v>2.0888000000000901</c:v>
                </c:pt>
                <c:pt idx="20889">
                  <c:v>2.0889000000000899</c:v>
                </c:pt>
                <c:pt idx="20890">
                  <c:v>2.0890000000000901</c:v>
                </c:pt>
                <c:pt idx="20891">
                  <c:v>2.0891000000000899</c:v>
                </c:pt>
                <c:pt idx="20892">
                  <c:v>2.0892000000000901</c:v>
                </c:pt>
                <c:pt idx="20893">
                  <c:v>2.0893000000000899</c:v>
                </c:pt>
                <c:pt idx="20894">
                  <c:v>2.0894000000000901</c:v>
                </c:pt>
                <c:pt idx="20895">
                  <c:v>2.0895000000000898</c:v>
                </c:pt>
                <c:pt idx="20896">
                  <c:v>2.0896000000000901</c:v>
                </c:pt>
                <c:pt idx="20897">
                  <c:v>2.0897000000000898</c:v>
                </c:pt>
                <c:pt idx="20898">
                  <c:v>2.08980000000009</c:v>
                </c:pt>
                <c:pt idx="20899">
                  <c:v>2.0899000000000898</c:v>
                </c:pt>
                <c:pt idx="20900">
                  <c:v>2.09000000000009</c:v>
                </c:pt>
                <c:pt idx="20901">
                  <c:v>2.0901000000000902</c:v>
                </c:pt>
                <c:pt idx="20902">
                  <c:v>2.09020000000009</c:v>
                </c:pt>
                <c:pt idx="20903">
                  <c:v>2.0903000000000902</c:v>
                </c:pt>
                <c:pt idx="20904">
                  <c:v>2.09040000000009</c:v>
                </c:pt>
                <c:pt idx="20905">
                  <c:v>2.0905000000000902</c:v>
                </c:pt>
                <c:pt idx="20906">
                  <c:v>2.0906000000000899</c:v>
                </c:pt>
                <c:pt idx="20907">
                  <c:v>2.0907000000000902</c:v>
                </c:pt>
                <c:pt idx="20908">
                  <c:v>2.0908000000000899</c:v>
                </c:pt>
                <c:pt idx="20909">
                  <c:v>2.0909000000000901</c:v>
                </c:pt>
                <c:pt idx="20910">
                  <c:v>2.0910000000000899</c:v>
                </c:pt>
                <c:pt idx="20911">
                  <c:v>2.0911000000000901</c:v>
                </c:pt>
                <c:pt idx="20912">
                  <c:v>2.0912000000000899</c:v>
                </c:pt>
                <c:pt idx="20913">
                  <c:v>2.0913000000000901</c:v>
                </c:pt>
                <c:pt idx="20914">
                  <c:v>2.0914000000000899</c:v>
                </c:pt>
                <c:pt idx="20915">
                  <c:v>2.0915000000000901</c:v>
                </c:pt>
                <c:pt idx="20916">
                  <c:v>2.0916000000000898</c:v>
                </c:pt>
                <c:pt idx="20917">
                  <c:v>2.09170000000009</c:v>
                </c:pt>
                <c:pt idx="20918">
                  <c:v>2.0918000000000898</c:v>
                </c:pt>
                <c:pt idx="20919">
                  <c:v>2.09190000000009</c:v>
                </c:pt>
                <c:pt idx="20920">
                  <c:v>2.0920000000000898</c:v>
                </c:pt>
                <c:pt idx="20921">
                  <c:v>2.09210000000009</c:v>
                </c:pt>
                <c:pt idx="20922">
                  <c:v>2.0922000000000902</c:v>
                </c:pt>
                <c:pt idx="20923">
                  <c:v>2.09230000000009</c:v>
                </c:pt>
                <c:pt idx="20924">
                  <c:v>2.0924000000000902</c:v>
                </c:pt>
                <c:pt idx="20925">
                  <c:v>2.09250000000009</c:v>
                </c:pt>
                <c:pt idx="20926">
                  <c:v>2.0926000000000902</c:v>
                </c:pt>
                <c:pt idx="20927">
                  <c:v>2.0927000000000899</c:v>
                </c:pt>
                <c:pt idx="20928">
                  <c:v>2.0928000000000901</c:v>
                </c:pt>
                <c:pt idx="20929">
                  <c:v>2.0929000000000899</c:v>
                </c:pt>
                <c:pt idx="20930">
                  <c:v>2.0930000000000901</c:v>
                </c:pt>
                <c:pt idx="20931">
                  <c:v>2.0931000000000899</c:v>
                </c:pt>
                <c:pt idx="20932">
                  <c:v>2.0932000000000901</c:v>
                </c:pt>
                <c:pt idx="20933">
                  <c:v>2.0933000000001001</c:v>
                </c:pt>
                <c:pt idx="20934">
                  <c:v>2.0934000000000998</c:v>
                </c:pt>
                <c:pt idx="20935">
                  <c:v>2.0935000000001001</c:v>
                </c:pt>
                <c:pt idx="20936">
                  <c:v>2.0936000000000998</c:v>
                </c:pt>
                <c:pt idx="20937">
                  <c:v>2.0937000000001</c:v>
                </c:pt>
                <c:pt idx="20938">
                  <c:v>2.0938000000000998</c:v>
                </c:pt>
                <c:pt idx="20939">
                  <c:v>2.0939000000001</c:v>
                </c:pt>
                <c:pt idx="20940">
                  <c:v>2.0940000000000998</c:v>
                </c:pt>
                <c:pt idx="20941">
                  <c:v>2.0941000000001</c:v>
                </c:pt>
                <c:pt idx="20942">
                  <c:v>2.0942000000001002</c:v>
                </c:pt>
                <c:pt idx="20943">
                  <c:v>2.0943000000001</c:v>
                </c:pt>
                <c:pt idx="20944">
                  <c:v>2.0944000000001002</c:v>
                </c:pt>
                <c:pt idx="20945">
                  <c:v>2.0945000000000999</c:v>
                </c:pt>
                <c:pt idx="20946">
                  <c:v>2.0946000000001002</c:v>
                </c:pt>
                <c:pt idx="20947">
                  <c:v>2.0947000000000999</c:v>
                </c:pt>
                <c:pt idx="20948">
                  <c:v>2.0948000000001001</c:v>
                </c:pt>
                <c:pt idx="20949">
                  <c:v>2.0949000000000999</c:v>
                </c:pt>
                <c:pt idx="20950">
                  <c:v>2.0950000000001001</c:v>
                </c:pt>
                <c:pt idx="20951">
                  <c:v>2.0951000000000999</c:v>
                </c:pt>
                <c:pt idx="20952">
                  <c:v>2.0952000000001001</c:v>
                </c:pt>
                <c:pt idx="20953">
                  <c:v>2.0953000000000999</c:v>
                </c:pt>
                <c:pt idx="20954">
                  <c:v>2.0954000000001001</c:v>
                </c:pt>
                <c:pt idx="20955">
                  <c:v>2.0955000000000998</c:v>
                </c:pt>
                <c:pt idx="20956">
                  <c:v>2.0956000000001</c:v>
                </c:pt>
                <c:pt idx="20957">
                  <c:v>2.0957000000000998</c:v>
                </c:pt>
                <c:pt idx="20958">
                  <c:v>2.0958000000001</c:v>
                </c:pt>
                <c:pt idx="20959">
                  <c:v>2.0959000000000998</c:v>
                </c:pt>
                <c:pt idx="20960">
                  <c:v>2.0960000000001</c:v>
                </c:pt>
                <c:pt idx="20961">
                  <c:v>2.0961000000001002</c:v>
                </c:pt>
                <c:pt idx="20962">
                  <c:v>2.0962000000001</c:v>
                </c:pt>
                <c:pt idx="20963">
                  <c:v>2.0963000000001002</c:v>
                </c:pt>
                <c:pt idx="20964">
                  <c:v>2.0964000000001</c:v>
                </c:pt>
                <c:pt idx="20965">
                  <c:v>2.0965000000001002</c:v>
                </c:pt>
                <c:pt idx="20966">
                  <c:v>2.0966000000000999</c:v>
                </c:pt>
                <c:pt idx="20967">
                  <c:v>2.0967000000001002</c:v>
                </c:pt>
                <c:pt idx="20968">
                  <c:v>2.0968000000000999</c:v>
                </c:pt>
                <c:pt idx="20969">
                  <c:v>2.0969000000001001</c:v>
                </c:pt>
                <c:pt idx="20970">
                  <c:v>2.0970000000000999</c:v>
                </c:pt>
                <c:pt idx="20971">
                  <c:v>2.0971000000001001</c:v>
                </c:pt>
                <c:pt idx="20972">
                  <c:v>2.0972000000000999</c:v>
                </c:pt>
                <c:pt idx="20973">
                  <c:v>2.0973000000001001</c:v>
                </c:pt>
                <c:pt idx="20974">
                  <c:v>2.0974000000000999</c:v>
                </c:pt>
                <c:pt idx="20975">
                  <c:v>2.0975000000001001</c:v>
                </c:pt>
                <c:pt idx="20976">
                  <c:v>2.0976000000000998</c:v>
                </c:pt>
                <c:pt idx="20977">
                  <c:v>2.0977000000001</c:v>
                </c:pt>
                <c:pt idx="20978">
                  <c:v>2.0978000000000998</c:v>
                </c:pt>
                <c:pt idx="20979">
                  <c:v>2.0979000000001</c:v>
                </c:pt>
                <c:pt idx="20980">
                  <c:v>2.09800000000011</c:v>
                </c:pt>
                <c:pt idx="20981">
                  <c:v>2.0981000000001102</c:v>
                </c:pt>
                <c:pt idx="20982">
                  <c:v>2.09820000000011</c:v>
                </c:pt>
                <c:pt idx="20983">
                  <c:v>2.0983000000001102</c:v>
                </c:pt>
                <c:pt idx="20984">
                  <c:v>2.09840000000011</c:v>
                </c:pt>
                <c:pt idx="20985">
                  <c:v>2.0985000000001102</c:v>
                </c:pt>
                <c:pt idx="20986">
                  <c:v>2.0986000000001099</c:v>
                </c:pt>
                <c:pt idx="20987">
                  <c:v>2.0987000000001101</c:v>
                </c:pt>
                <c:pt idx="20988">
                  <c:v>2.0988000000001099</c:v>
                </c:pt>
                <c:pt idx="20989">
                  <c:v>2.0989000000001101</c:v>
                </c:pt>
                <c:pt idx="20990">
                  <c:v>2.0990000000001099</c:v>
                </c:pt>
                <c:pt idx="20991">
                  <c:v>2.0991000000001101</c:v>
                </c:pt>
                <c:pt idx="20992">
                  <c:v>2.0992000000001099</c:v>
                </c:pt>
                <c:pt idx="20993">
                  <c:v>2.0993000000001101</c:v>
                </c:pt>
                <c:pt idx="20994">
                  <c:v>2.0994000000001098</c:v>
                </c:pt>
                <c:pt idx="20995">
                  <c:v>2.0995000000001101</c:v>
                </c:pt>
                <c:pt idx="20996">
                  <c:v>2.0996000000001098</c:v>
                </c:pt>
                <c:pt idx="20997">
                  <c:v>2.09970000000011</c:v>
                </c:pt>
                <c:pt idx="20998">
                  <c:v>2.0998000000001098</c:v>
                </c:pt>
                <c:pt idx="20999">
                  <c:v>2.09990000000011</c:v>
                </c:pt>
                <c:pt idx="21000">
                  <c:v>2.1000000000001098</c:v>
                </c:pt>
              </c:numCache>
            </c:numRef>
          </c:cat>
          <c:val>
            <c:numRef>
              <c:f>Plan1!$B$2:$B$21002</c:f>
              <c:numCache>
                <c:formatCode>"R$"#,##0.00_);[Red]\("R$"#,##0.00\)</c:formatCode>
                <c:ptCount val="21001"/>
                <c:pt idx="0">
                  <c:v>-2</c:v>
                </c:pt>
                <c:pt idx="1">
                  <c:v>-1.9950011998100265</c:v>
                </c:pt>
                <c:pt idx="2">
                  <c:v>-1.9900047984804168</c:v>
                </c:pt>
                <c:pt idx="3">
                  <c:v>-1.9850107948720996</c:v>
                </c:pt>
                <c:pt idx="4">
                  <c:v>-1.9800191878466471</c:v>
                </c:pt>
                <c:pt idx="5">
                  <c:v>-1.9750299762662387</c:v>
                </c:pt>
                <c:pt idx="6">
                  <c:v>-1.9700431589936684</c:v>
                </c:pt>
                <c:pt idx="7">
                  <c:v>-1.9650587348923665</c:v>
                </c:pt>
                <c:pt idx="8">
                  <c:v>-1.9600767028263988</c:v>
                </c:pt>
                <c:pt idx="9">
                  <c:v>-1.9550970616603891</c:v>
                </c:pt>
                <c:pt idx="10">
                  <c:v>-1.9501198102596717</c:v>
                </c:pt>
                <c:pt idx="11">
                  <c:v>-1.9451449474901246</c:v>
                </c:pt>
                <c:pt idx="12">
                  <c:v>-1.9401724722183182</c:v>
                </c:pt>
                <c:pt idx="13">
                  <c:v>-1.9352023833113634</c:v>
                </c:pt>
                <c:pt idx="14">
                  <c:v>-1.9302346796370422</c:v>
                </c:pt>
                <c:pt idx="15">
                  <c:v>-1.9252693600637478</c:v>
                </c:pt>
                <c:pt idx="16">
                  <c:v>-1.920306423460481</c:v>
                </c:pt>
                <c:pt idx="17">
                  <c:v>-1.9153458686968641</c:v>
                </c:pt>
                <c:pt idx="18">
                  <c:v>-1.9103876946431555</c:v>
                </c:pt>
                <c:pt idx="19">
                  <c:v>-1.9054319001701927</c:v>
                </c:pt>
                <c:pt idx="20">
                  <c:v>-1.9004784841494704</c:v>
                </c:pt>
                <c:pt idx="21">
                  <c:v>-1.8955274454530588</c:v>
                </c:pt>
                <c:pt idx="22">
                  <c:v>-1.8905787829536962</c:v>
                </c:pt>
                <c:pt idx="23">
                  <c:v>-1.8856324955246926</c:v>
                </c:pt>
                <c:pt idx="24">
                  <c:v>-1.8806885820399764</c:v>
                </c:pt>
                <c:pt idx="25">
                  <c:v>-1.8757470413741295</c:v>
                </c:pt>
                <c:pt idx="26">
                  <c:v>-1.8708078724022918</c:v>
                </c:pt>
                <c:pt idx="27">
                  <c:v>-1.8658710740002675</c:v>
                </c:pt>
                <c:pt idx="28">
                  <c:v>-1.8609366450444647</c:v>
                </c:pt>
                <c:pt idx="29">
                  <c:v>-1.8560045844118633</c:v>
                </c:pt>
                <c:pt idx="30">
                  <c:v>-1.851074890980108</c:v>
                </c:pt>
                <c:pt idx="31">
                  <c:v>-1.8461475636274187</c:v>
                </c:pt>
                <c:pt idx="32">
                  <c:v>-1.8412226012326691</c:v>
                </c:pt>
                <c:pt idx="33">
                  <c:v>-1.8363000026753156</c:v>
                </c:pt>
                <c:pt idx="34">
                  <c:v>-1.8313797668354077</c:v>
                </c:pt>
                <c:pt idx="35">
                  <c:v>-1.8264618925936489</c:v>
                </c:pt>
                <c:pt idx="36">
                  <c:v>-1.8215463788313428</c:v>
                </c:pt>
                <c:pt idx="37">
                  <c:v>-1.816633224430376</c:v>
                </c:pt>
                <c:pt idx="38">
                  <c:v>-1.8117224282732636</c:v>
                </c:pt>
                <c:pt idx="39">
                  <c:v>-1.8068139892431319</c:v>
                </c:pt>
                <c:pt idx="40">
                  <c:v>-1.8019079062237076</c:v>
                </c:pt>
                <c:pt idx="41">
                  <c:v>-1.7970041780993462</c:v>
                </c:pt>
                <c:pt idx="42">
                  <c:v>-1.7921028037549931</c:v>
                </c:pt>
                <c:pt idx="43">
                  <c:v>-1.7872037820762117</c:v>
                </c:pt>
                <c:pt idx="44">
                  <c:v>-1.7823071119491658</c:v>
                </c:pt>
                <c:pt idx="45">
                  <c:v>-1.7774127922606127</c:v>
                </c:pt>
                <c:pt idx="46">
                  <c:v>-1.7725208218979454</c:v>
                </c:pt>
                <c:pt idx="47">
                  <c:v>-1.7676311997491609</c:v>
                </c:pt>
                <c:pt idx="48">
                  <c:v>-1.762743924702832</c:v>
                </c:pt>
                <c:pt idx="49">
                  <c:v>-1.7578589956481743</c:v>
                </c:pt>
                <c:pt idx="50">
                  <c:v>-1.7529764114749611</c:v>
                </c:pt>
                <c:pt idx="51">
                  <c:v>-1.7480961710736374</c:v>
                </c:pt>
                <c:pt idx="52">
                  <c:v>-1.7432182733351986</c:v>
                </c:pt>
                <c:pt idx="53">
                  <c:v>-1.7383427171512729</c:v>
                </c:pt>
                <c:pt idx="54">
                  <c:v>-1.73346950141406</c:v>
                </c:pt>
                <c:pt idx="55">
                  <c:v>-1.72859862501641</c:v>
                </c:pt>
                <c:pt idx="56">
                  <c:v>-1.723730086851738</c:v>
                </c:pt>
                <c:pt idx="57">
                  <c:v>-1.7188638858140699</c:v>
                </c:pt>
                <c:pt idx="58">
                  <c:v>-1.7140000207980464</c:v>
                </c:pt>
                <c:pt idx="59">
                  <c:v>-1.7091384906988942</c:v>
                </c:pt>
                <c:pt idx="60">
                  <c:v>-1.704279294412455</c:v>
                </c:pt>
                <c:pt idx="61">
                  <c:v>-1.6994224308351669</c:v>
                </c:pt>
                <c:pt idx="62">
                  <c:v>-1.6945678988640509</c:v>
                </c:pt>
                <c:pt idx="63">
                  <c:v>-1.6897156973967746</c:v>
                </c:pt>
                <c:pt idx="64">
                  <c:v>-1.6848658253315527</c:v>
                </c:pt>
                <c:pt idx="65">
                  <c:v>-1.6800182815672251</c:v>
                </c:pt>
                <c:pt idx="66">
                  <c:v>-1.6751730650032464</c:v>
                </c:pt>
                <c:pt idx="67">
                  <c:v>-1.6703301745396431</c:v>
                </c:pt>
                <c:pt idx="68">
                  <c:v>-1.6654896090770244</c:v>
                </c:pt>
                <c:pt idx="69">
                  <c:v>-1.6606513675166745</c:v>
                </c:pt>
                <c:pt idx="70">
                  <c:v>-1.6558154487603716</c:v>
                </c:pt>
                <c:pt idx="71">
                  <c:v>-1.650981851710565</c:v>
                </c:pt>
                <c:pt idx="72">
                  <c:v>-1.6461505752702763</c:v>
                </c:pt>
                <c:pt idx="73">
                  <c:v>-1.6413216183431487</c:v>
                </c:pt>
                <c:pt idx="74">
                  <c:v>-1.636494979833369</c:v>
                </c:pt>
                <c:pt idx="75">
                  <c:v>-1.6316706586457634</c:v>
                </c:pt>
                <c:pt idx="76">
                  <c:v>-1.6268486536857338</c:v>
                </c:pt>
                <c:pt idx="77">
                  <c:v>-1.6220289638593037</c:v>
                </c:pt>
                <c:pt idx="78">
                  <c:v>-1.6172115880730402</c:v>
                </c:pt>
                <c:pt idx="79">
                  <c:v>-1.6123965252341534</c:v>
                </c:pt>
                <c:pt idx="80">
                  <c:v>-1.6075837742504397</c:v>
                </c:pt>
                <c:pt idx="81">
                  <c:v>-1.602773334030271</c:v>
                </c:pt>
                <c:pt idx="82">
                  <c:v>-1.5979652034826088</c:v>
                </c:pt>
                <c:pt idx="83">
                  <c:v>-1.593159381517026</c:v>
                </c:pt>
                <c:pt idx="84">
                  <c:v>-1.5883558670436884</c:v>
                </c:pt>
                <c:pt idx="85">
                  <c:v>-1.5835546589733518</c:v>
                </c:pt>
                <c:pt idx="86">
                  <c:v>-1.5787557562173298</c:v>
                </c:pt>
                <c:pt idx="87">
                  <c:v>-1.5739591576875966</c:v>
                </c:pt>
                <c:pt idx="88">
                  <c:v>-1.569164862296649</c:v>
                </c:pt>
                <c:pt idx="89">
                  <c:v>-1.5643728689576122</c:v>
                </c:pt>
                <c:pt idx="90">
                  <c:v>-1.5595831765841801</c:v>
                </c:pt>
                <c:pt idx="91">
                  <c:v>-1.5547957840906719</c:v>
                </c:pt>
                <c:pt idx="92">
                  <c:v>-1.5500106903919537</c:v>
                </c:pt>
                <c:pt idx="93">
                  <c:v>-1.5452278944035065</c:v>
                </c:pt>
                <c:pt idx="94">
                  <c:v>-1.5404473950413866</c:v>
                </c:pt>
                <c:pt idx="95">
                  <c:v>-1.5356691912222651</c:v>
                </c:pt>
                <c:pt idx="96">
                  <c:v>-1.53089328186336</c:v>
                </c:pt>
                <c:pt idx="97">
                  <c:v>-1.5261196658825114</c:v>
                </c:pt>
                <c:pt idx="98">
                  <c:v>-1.5213483421981273</c:v>
                </c:pt>
                <c:pt idx="99">
                  <c:v>-1.5165793097292202</c:v>
                </c:pt>
                <c:pt idx="100">
                  <c:v>-1.5118125673953529</c:v>
                </c:pt>
                <c:pt idx="101">
                  <c:v>-1.5070481141167171</c:v>
                </c:pt>
                <c:pt idx="102">
                  <c:v>-1.5022859488140767</c:v>
                </c:pt>
                <c:pt idx="103">
                  <c:v>-1.4975260704087745</c:v>
                </c:pt>
                <c:pt idx="104">
                  <c:v>-1.4927684778227324</c:v>
                </c:pt>
                <c:pt idx="105">
                  <c:v>-1.4880131699784656</c:v>
                </c:pt>
                <c:pt idx="106">
                  <c:v>-1.4832601457990826</c:v>
                </c:pt>
                <c:pt idx="107">
                  <c:v>-1.478509404208264</c:v>
                </c:pt>
                <c:pt idx="108">
                  <c:v>-1.4737609441302659</c:v>
                </c:pt>
                <c:pt idx="109">
                  <c:v>-1.4690147644899483</c:v>
                </c:pt>
                <c:pt idx="110">
                  <c:v>-1.4642708642127502</c:v>
                </c:pt>
                <c:pt idx="111">
                  <c:v>-1.4595292422246757</c:v>
                </c:pt>
                <c:pt idx="112">
                  <c:v>-1.4547898974523221</c:v>
                </c:pt>
                <c:pt idx="113">
                  <c:v>-1.4500528288228871</c:v>
                </c:pt>
                <c:pt idx="114">
                  <c:v>-1.445318035264112</c:v>
                </c:pt>
                <c:pt idx="115">
                  <c:v>-1.4405855157043526</c:v>
                </c:pt>
                <c:pt idx="116">
                  <c:v>-1.4358552690725048</c:v>
                </c:pt>
                <c:pt idx="117">
                  <c:v>-1.4311272942981006</c:v>
                </c:pt>
                <c:pt idx="118">
                  <c:v>-1.4264015903112224</c:v>
                </c:pt>
                <c:pt idx="119">
                  <c:v>-1.421678156042514</c:v>
                </c:pt>
                <c:pt idx="120">
                  <c:v>-1.4169569904232198</c:v>
                </c:pt>
                <c:pt idx="121">
                  <c:v>-1.4122380923851665</c:v>
                </c:pt>
                <c:pt idx="122">
                  <c:v>-1.4075214608607602</c:v>
                </c:pt>
                <c:pt idx="123">
                  <c:v>-1.4028070947829718</c:v>
                </c:pt>
                <c:pt idx="124">
                  <c:v>-1.3980949930853512</c:v>
                </c:pt>
                <c:pt idx="125">
                  <c:v>-1.3933851547020346</c:v>
                </c:pt>
                <c:pt idx="126">
                  <c:v>-1.3886775785677159</c:v>
                </c:pt>
                <c:pt idx="127">
                  <c:v>-1.3839722636177072</c:v>
                </c:pt>
                <c:pt idx="128">
                  <c:v>-1.3792692087878606</c:v>
                </c:pt>
                <c:pt idx="129">
                  <c:v>-1.3745684130146181</c:v>
                </c:pt>
                <c:pt idx="130">
                  <c:v>-1.3698698752349756</c:v>
                </c:pt>
                <c:pt idx="131">
                  <c:v>-1.3651735943865404</c:v>
                </c:pt>
                <c:pt idx="132">
                  <c:v>-1.3604795694074667</c:v>
                </c:pt>
                <c:pt idx="133">
                  <c:v>-1.3557877992364915</c:v>
                </c:pt>
                <c:pt idx="134">
                  <c:v>-1.3510982828129521</c:v>
                </c:pt>
                <c:pt idx="135">
                  <c:v>-1.3464110190767045</c:v>
                </c:pt>
                <c:pt idx="136">
                  <c:v>-1.3417260069682087</c:v>
                </c:pt>
                <c:pt idx="137">
                  <c:v>-1.3370432454285215</c:v>
                </c:pt>
                <c:pt idx="138">
                  <c:v>-1.3323627333992292</c:v>
                </c:pt>
                <c:pt idx="139">
                  <c:v>-1.3276844698225112</c:v>
                </c:pt>
                <c:pt idx="140">
                  <c:v>-1.3230084536411404</c:v>
                </c:pt>
                <c:pt idx="141">
                  <c:v>-1.3183346837984047</c:v>
                </c:pt>
                <c:pt idx="142">
                  <c:v>-1.3136631592381995</c:v>
                </c:pt>
                <c:pt idx="143">
                  <c:v>-1.3089938789050208</c:v>
                </c:pt>
                <c:pt idx="144">
                  <c:v>-1.304326841743876</c:v>
                </c:pt>
                <c:pt idx="145">
                  <c:v>-1.2996620467003694</c:v>
                </c:pt>
                <c:pt idx="146">
                  <c:v>-1.2949994927206916</c:v>
                </c:pt>
                <c:pt idx="147">
                  <c:v>-1.2903391787515694</c:v>
                </c:pt>
                <c:pt idx="148">
                  <c:v>-1.2856811037403233</c:v>
                </c:pt>
                <c:pt idx="149">
                  <c:v>-1.2810252666348454</c:v>
                </c:pt>
                <c:pt idx="150">
                  <c:v>-1.2763716663835609</c:v>
                </c:pt>
                <c:pt idx="151">
                  <c:v>-1.2717203019355026</c:v>
                </c:pt>
                <c:pt idx="152">
                  <c:v>-1.2670711722402537</c:v>
                </c:pt>
                <c:pt idx="153">
                  <c:v>-1.2624242762479803</c:v>
                </c:pt>
                <c:pt idx="154">
                  <c:v>-1.2577796129093883</c:v>
                </c:pt>
                <c:pt idx="155">
                  <c:v>-1.2531371811757666</c:v>
                </c:pt>
                <c:pt idx="156">
                  <c:v>-1.2484969799989756</c:v>
                </c:pt>
                <c:pt idx="157">
                  <c:v>-1.2438590083314196</c:v>
                </c:pt>
                <c:pt idx="158">
                  <c:v>-1.2392232651261139</c:v>
                </c:pt>
                <c:pt idx="159">
                  <c:v>-1.2345897493365712</c:v>
                </c:pt>
                <c:pt idx="160">
                  <c:v>-1.2299584599169151</c:v>
                </c:pt>
                <c:pt idx="161">
                  <c:v>-1.2253293958218521</c:v>
                </c:pt>
                <c:pt idx="162">
                  <c:v>-1.2207025560065858</c:v>
                </c:pt>
                <c:pt idx="163">
                  <c:v>-1.2160779394269561</c:v>
                </c:pt>
                <c:pt idx="164">
                  <c:v>-1.2114555450393105</c:v>
                </c:pt>
                <c:pt idx="165">
                  <c:v>-1.206835371800608</c:v>
                </c:pt>
                <c:pt idx="166">
                  <c:v>-1.202217418668333</c:v>
                </c:pt>
                <c:pt idx="167">
                  <c:v>-1.197601684600528</c:v>
                </c:pt>
                <c:pt idx="168">
                  <c:v>-1.1929881685558286</c:v>
                </c:pt>
                <c:pt idx="169">
                  <c:v>-1.1883768694934282</c:v>
                </c:pt>
                <c:pt idx="170">
                  <c:v>-1.1837677863730605</c:v>
                </c:pt>
                <c:pt idx="171">
                  <c:v>-1.1791609181550271</c:v>
                </c:pt>
                <c:pt idx="172">
                  <c:v>-1.1745562638001914</c:v>
                </c:pt>
                <c:pt idx="173">
                  <c:v>-1.1699538222699815</c:v>
                </c:pt>
                <c:pt idx="174">
                  <c:v>-1.1653535925264009</c:v>
                </c:pt>
                <c:pt idx="175">
                  <c:v>-1.1607555735319863</c:v>
                </c:pt>
                <c:pt idx="176">
                  <c:v>-1.1561597642498214</c:v>
                </c:pt>
                <c:pt idx="177">
                  <c:v>-1.1515661636436043</c:v>
                </c:pt>
                <c:pt idx="178">
                  <c:v>-1.1469747706775415</c:v>
                </c:pt>
                <c:pt idx="179">
                  <c:v>-1.1423855843164077</c:v>
                </c:pt>
                <c:pt idx="180">
                  <c:v>-1.1377986035255319</c:v>
                </c:pt>
                <c:pt idx="181">
                  <c:v>-1.1332138272708399</c:v>
                </c:pt>
                <c:pt idx="182">
                  <c:v>-1.1286312545187656</c:v>
                </c:pt>
                <c:pt idx="183">
                  <c:v>-1.1240508842363219</c:v>
                </c:pt>
                <c:pt idx="184">
                  <c:v>-1.1194727153910833</c:v>
                </c:pt>
                <c:pt idx="185">
                  <c:v>-1.1148967469511604</c:v>
                </c:pt>
                <c:pt idx="186">
                  <c:v>-1.110322977885243</c:v>
                </c:pt>
                <c:pt idx="187">
                  <c:v>-1.105751407162554</c:v>
                </c:pt>
                <c:pt idx="188">
                  <c:v>-1.101182033752881</c:v>
                </c:pt>
                <c:pt idx="189">
                  <c:v>-1.0966148566265872</c:v>
                </c:pt>
                <c:pt idx="190">
                  <c:v>-1.0920498747545402</c:v>
                </c:pt>
                <c:pt idx="191">
                  <c:v>-1.0874870871082294</c:v>
                </c:pt>
                <c:pt idx="192">
                  <c:v>-1.0829264926596096</c:v>
                </c:pt>
                <c:pt idx="193">
                  <c:v>-1.0783680903812929</c:v>
                </c:pt>
                <c:pt idx="194">
                  <c:v>-1.0738118792463638</c:v>
                </c:pt>
                <c:pt idx="195">
                  <c:v>-1.0692578582284966</c:v>
                </c:pt>
                <c:pt idx="196">
                  <c:v>-1.0647060263018986</c:v>
                </c:pt>
                <c:pt idx="197">
                  <c:v>-1.0601563824413525</c:v>
                </c:pt>
                <c:pt idx="198">
                  <c:v>-1.0556089256221668</c:v>
                </c:pt>
                <c:pt idx="199">
                  <c:v>-1.0510636548202079</c:v>
                </c:pt>
                <c:pt idx="200">
                  <c:v>-1.0465205690119177</c:v>
                </c:pt>
                <c:pt idx="201">
                  <c:v>-1.0419796671742603</c:v>
                </c:pt>
                <c:pt idx="202">
                  <c:v>-1.0374409482847575</c:v>
                </c:pt>
                <c:pt idx="203">
                  <c:v>-1.0329044113214891</c:v>
                </c:pt>
                <c:pt idx="204">
                  <c:v>-1.0283700552630748</c:v>
                </c:pt>
                <c:pt idx="205">
                  <c:v>-1.0238378790886742</c:v>
                </c:pt>
                <c:pt idx="206">
                  <c:v>-1.0193078817780368</c:v>
                </c:pt>
                <c:pt idx="207">
                  <c:v>-1.0147800623114094</c:v>
                </c:pt>
                <c:pt idx="208">
                  <c:v>-1.0102544196696144</c:v>
                </c:pt>
                <c:pt idx="209">
                  <c:v>-1.005730952834039</c:v>
                </c:pt>
                <c:pt idx="210">
                  <c:v>-1.0012096607865644</c:v>
                </c:pt>
                <c:pt idx="211">
                  <c:v>-0.99669054250966838</c:v>
                </c:pt>
                <c:pt idx="212">
                  <c:v>-0.99217359698634766</c:v>
                </c:pt>
                <c:pt idx="213">
                  <c:v>-0.9876588232001744</c:v>
                </c:pt>
                <c:pt idx="214">
                  <c:v>-0.983146220135243</c:v>
                </c:pt>
                <c:pt idx="215">
                  <c:v>-0.97863578677617724</c:v>
                </c:pt>
                <c:pt idx="216">
                  <c:v>-0.97412752210821196</c:v>
                </c:pt>
                <c:pt idx="217">
                  <c:v>-0.96962142511704741</c:v>
                </c:pt>
                <c:pt idx="218">
                  <c:v>-0.96511749478897002</c:v>
                </c:pt>
                <c:pt idx="219">
                  <c:v>-0.96061573011082402</c:v>
                </c:pt>
                <c:pt idx="220">
                  <c:v>-0.95611613006996876</c:v>
                </c:pt>
                <c:pt idx="221">
                  <c:v>-0.95161869365430718</c:v>
                </c:pt>
                <c:pt idx="222">
                  <c:v>-0.94712341985231774</c:v>
                </c:pt>
                <c:pt idx="223">
                  <c:v>-0.94263030765297984</c:v>
                </c:pt>
                <c:pt idx="224">
                  <c:v>-0.93813935604585907</c:v>
                </c:pt>
                <c:pt idx="225">
                  <c:v>-0.93365056402101843</c:v>
                </c:pt>
                <c:pt idx="226">
                  <c:v>-0.92916393056909641</c:v>
                </c:pt>
                <c:pt idx="227">
                  <c:v>-0.9246794546812751</c:v>
                </c:pt>
                <c:pt idx="228">
                  <c:v>-0.92019713534923753</c:v>
                </c:pt>
                <c:pt idx="229">
                  <c:v>-0.91571697156526</c:v>
                </c:pt>
                <c:pt idx="230">
                  <c:v>-0.91123896232212331</c:v>
                </c:pt>
                <c:pt idx="231">
                  <c:v>-0.90676310661315185</c:v>
                </c:pt>
                <c:pt idx="232">
                  <c:v>-0.9022894034322384</c:v>
                </c:pt>
                <c:pt idx="233">
                  <c:v>-0.89781785177379092</c:v>
                </c:pt>
                <c:pt idx="234">
                  <c:v>-0.89334845063275736</c:v>
                </c:pt>
                <c:pt idx="235">
                  <c:v>-0.8888811990046257</c:v>
                </c:pt>
                <c:pt idx="236">
                  <c:v>-0.88441609588544523</c:v>
                </c:pt>
                <c:pt idx="237">
                  <c:v>-0.87995314027175553</c:v>
                </c:pt>
                <c:pt idx="238">
                  <c:v>-0.87549233116068947</c:v>
                </c:pt>
                <c:pt idx="239">
                  <c:v>-0.87103366754987022</c:v>
                </c:pt>
                <c:pt idx="240">
                  <c:v>-0.8665771484375</c:v>
                </c:pt>
                <c:pt idx="241">
                  <c:v>-0.86212277282227845</c:v>
                </c:pt>
                <c:pt idx="242">
                  <c:v>-0.85767053970348073</c:v>
                </c:pt>
                <c:pt idx="243">
                  <c:v>-0.85322044808087583</c:v>
                </c:pt>
                <c:pt idx="244">
                  <c:v>-0.84877249695481893</c:v>
                </c:pt>
                <c:pt idx="245">
                  <c:v>-0.84432668532614841</c:v>
                </c:pt>
                <c:pt idx="246">
                  <c:v>-0.83988301219628525</c:v>
                </c:pt>
                <c:pt idx="247">
                  <c:v>-0.83544147656714784</c:v>
                </c:pt>
                <c:pt idx="248">
                  <c:v>-0.83100207744121235</c:v>
                </c:pt>
                <c:pt idx="249">
                  <c:v>-0.82656481382147362</c:v>
                </c:pt>
                <c:pt idx="250">
                  <c:v>-0.82212968471148429</c:v>
                </c:pt>
                <c:pt idx="251">
                  <c:v>-0.81769668911530502</c:v>
                </c:pt>
                <c:pt idx="252">
                  <c:v>-0.81326582603754716</c:v>
                </c:pt>
                <c:pt idx="253">
                  <c:v>-0.80883709448333008</c:v>
                </c:pt>
                <c:pt idx="254">
                  <c:v>-0.8044104934583558</c:v>
                </c:pt>
                <c:pt idx="255">
                  <c:v>-0.79998602196880597</c:v>
                </c:pt>
                <c:pt idx="256">
                  <c:v>-0.79556367902141645</c:v>
                </c:pt>
                <c:pt idx="257">
                  <c:v>-0.79114346362346666</c:v>
                </c:pt>
                <c:pt idx="258">
                  <c:v>-0.78672537478273696</c:v>
                </c:pt>
                <c:pt idx="259">
                  <c:v>-0.78230941150757616</c:v>
                </c:pt>
                <c:pt idx="260">
                  <c:v>-0.77789557280681976</c:v>
                </c:pt>
                <c:pt idx="261">
                  <c:v>-0.77348385768988592</c:v>
                </c:pt>
                <c:pt idx="262">
                  <c:v>-0.76907426516667954</c:v>
                </c:pt>
                <c:pt idx="263">
                  <c:v>-0.76466679424765971</c:v>
                </c:pt>
                <c:pt idx="264">
                  <c:v>-0.76026144394380069</c:v>
                </c:pt>
                <c:pt idx="265">
                  <c:v>-0.75585821326659897</c:v>
                </c:pt>
                <c:pt idx="266">
                  <c:v>-0.75145710122812304</c:v>
                </c:pt>
                <c:pt idx="267">
                  <c:v>-0.74705810684090679</c:v>
                </c:pt>
                <c:pt idx="268">
                  <c:v>-0.74266122911807386</c:v>
                </c:pt>
                <c:pt idx="269">
                  <c:v>-0.73826646707322752</c:v>
                </c:pt>
                <c:pt idx="270">
                  <c:v>-0.73387381972051813</c:v>
                </c:pt>
                <c:pt idx="271">
                  <c:v>-0.72948328607462898</c:v>
                </c:pt>
                <c:pt idx="272">
                  <c:v>-0.72509486515075494</c:v>
                </c:pt>
                <c:pt idx="273">
                  <c:v>-0.72070855596464511</c:v>
                </c:pt>
                <c:pt idx="274">
                  <c:v>-0.71632435753255308</c:v>
                </c:pt>
                <c:pt idx="275">
                  <c:v>-0.71194226887124756</c:v>
                </c:pt>
                <c:pt idx="276">
                  <c:v>-0.70756228899803375</c:v>
                </c:pt>
                <c:pt idx="277">
                  <c:v>-0.70318441693076394</c:v>
                </c:pt>
                <c:pt idx="278">
                  <c:v>-0.69880865168778783</c:v>
                </c:pt>
                <c:pt idx="279">
                  <c:v>-0.69443499228798089</c:v>
                </c:pt>
                <c:pt idx="280">
                  <c:v>-0.69006343775076218</c:v>
                </c:pt>
                <c:pt idx="281">
                  <c:v>-0.68569398709604812</c:v>
                </c:pt>
                <c:pt idx="282">
                  <c:v>-0.68132663934430937</c:v>
                </c:pt>
                <c:pt idx="283">
                  <c:v>-0.67696139351651397</c:v>
                </c:pt>
                <c:pt idx="284">
                  <c:v>-0.67259824863415929</c:v>
                </c:pt>
                <c:pt idx="285">
                  <c:v>-0.66823720371927919</c:v>
                </c:pt>
                <c:pt idx="286">
                  <c:v>-0.66387825779441911</c:v>
                </c:pt>
                <c:pt idx="287">
                  <c:v>-0.65952140988263608</c:v>
                </c:pt>
                <c:pt idx="288">
                  <c:v>-0.65516665900752713</c:v>
                </c:pt>
                <c:pt idx="289">
                  <c:v>-0.6508140041932009</c:v>
                </c:pt>
                <c:pt idx="290">
                  <c:v>-0.64646344446428472</c:v>
                </c:pt>
                <c:pt idx="291">
                  <c:v>-0.64211497884593527</c:v>
                </c:pt>
                <c:pt idx="292">
                  <c:v>-0.63776860636383503</c:v>
                </c:pt>
                <c:pt idx="293">
                  <c:v>-0.63342432604414611</c:v>
                </c:pt>
                <c:pt idx="294">
                  <c:v>-0.62908213691361325</c:v>
                </c:pt>
                <c:pt idx="295">
                  <c:v>-0.62474203799945371</c:v>
                </c:pt>
                <c:pt idx="296">
                  <c:v>-0.62040402832943542</c:v>
                </c:pt>
                <c:pt idx="297">
                  <c:v>-0.61606810693179881</c:v>
                </c:pt>
                <c:pt idx="298">
                  <c:v>-0.61173427283535986</c:v>
                </c:pt>
                <c:pt idx="299">
                  <c:v>-0.60740252506940351</c:v>
                </c:pt>
                <c:pt idx="300">
                  <c:v>-0.60307286266377957</c:v>
                </c:pt>
                <c:pt idx="301">
                  <c:v>-0.59874528464879617</c:v>
                </c:pt>
                <c:pt idx="302">
                  <c:v>-0.59441979005533341</c:v>
                </c:pt>
                <c:pt idx="303">
                  <c:v>-0.59009637791476166</c:v>
                </c:pt>
                <c:pt idx="304">
                  <c:v>-0.58577504725898422</c:v>
                </c:pt>
                <c:pt idx="305">
                  <c:v>-0.58145579712038398</c:v>
                </c:pt>
                <c:pt idx="306">
                  <c:v>-0.57713862653190517</c:v>
                </c:pt>
                <c:pt idx="307">
                  <c:v>-0.57282353452698942</c:v>
                </c:pt>
                <c:pt idx="308">
                  <c:v>-0.5685105201395757</c:v>
                </c:pt>
                <c:pt idx="309">
                  <c:v>-0.56419958240414658</c:v>
                </c:pt>
                <c:pt idx="310">
                  <c:v>-0.55989072035569265</c:v>
                </c:pt>
                <c:pt idx="311">
                  <c:v>-0.55558393302969478</c:v>
                </c:pt>
                <c:pt idx="312">
                  <c:v>-0.55127921946217029</c:v>
                </c:pt>
                <c:pt idx="313">
                  <c:v>-0.54697657868965166</c:v>
                </c:pt>
                <c:pt idx="314">
                  <c:v>-0.5426760097491794</c:v>
                </c:pt>
                <c:pt idx="315">
                  <c:v>-0.53837751167830561</c:v>
                </c:pt>
                <c:pt idx="316">
                  <c:v>-0.53408108351508332</c:v>
                </c:pt>
                <c:pt idx="317">
                  <c:v>-0.52978672429811624</c:v>
                </c:pt>
                <c:pt idx="318">
                  <c:v>-0.52549443306647703</c:v>
                </c:pt>
                <c:pt idx="319">
                  <c:v>-0.52120420885977126</c:v>
                </c:pt>
                <c:pt idx="320">
                  <c:v>-0.51691605071810187</c:v>
                </c:pt>
                <c:pt idx="321">
                  <c:v>-0.51262995768211184</c:v>
                </c:pt>
                <c:pt idx="322">
                  <c:v>-0.50834592879292373</c:v>
                </c:pt>
                <c:pt idx="323">
                  <c:v>-0.50406396309219659</c:v>
                </c:pt>
                <c:pt idx="324">
                  <c:v>-0.49978405962205485</c:v>
                </c:pt>
                <c:pt idx="325">
                  <c:v>-0.49550621742520917</c:v>
                </c:pt>
                <c:pt idx="326">
                  <c:v>-0.49123043554480006</c:v>
                </c:pt>
                <c:pt idx="327">
                  <c:v>-0.48695671302452581</c:v>
                </c:pt>
                <c:pt idx="328">
                  <c:v>-0.4826850489085821</c:v>
                </c:pt>
                <c:pt idx="329">
                  <c:v>-0.4784154422416691</c:v>
                </c:pt>
                <c:pt idx="330">
                  <c:v>-0.47414789206898789</c:v>
                </c:pt>
                <c:pt idx="331">
                  <c:v>-0.46988239743626892</c:v>
                </c:pt>
                <c:pt idx="332">
                  <c:v>-0.46561895738973647</c:v>
                </c:pt>
                <c:pt idx="333">
                  <c:v>-0.46135757097610863</c:v>
                </c:pt>
                <c:pt idx="334">
                  <c:v>-0.45709823724264709</c:v>
                </c:pt>
                <c:pt idx="335">
                  <c:v>-0.45284095523709667</c:v>
                </c:pt>
                <c:pt idx="336">
                  <c:v>-0.44858572400769603</c:v>
                </c:pt>
                <c:pt idx="337">
                  <c:v>-0.44433254260322741</c:v>
                </c:pt>
                <c:pt idx="338">
                  <c:v>-0.44008141007294199</c:v>
                </c:pt>
                <c:pt idx="339">
                  <c:v>-0.43583232546661321</c:v>
                </c:pt>
                <c:pt idx="340">
                  <c:v>-0.43158528783451899</c:v>
                </c:pt>
                <c:pt idx="341">
                  <c:v>-0.42734029622743108</c:v>
                </c:pt>
                <c:pt idx="342">
                  <c:v>-0.42309734969664703</c:v>
                </c:pt>
                <c:pt idx="343">
                  <c:v>-0.41885644729395111</c:v>
                </c:pt>
                <c:pt idx="344">
                  <c:v>-0.41461758807164983</c:v>
                </c:pt>
                <c:pt idx="345">
                  <c:v>-0.41038077108252935</c:v>
                </c:pt>
                <c:pt idx="346">
                  <c:v>-0.40614599537988028</c:v>
                </c:pt>
                <c:pt idx="347">
                  <c:v>-0.4019132600175368</c:v>
                </c:pt>
                <c:pt idx="348">
                  <c:v>-0.39768256404976654</c:v>
                </c:pt>
                <c:pt idx="349">
                  <c:v>-0.3934539065314091</c:v>
                </c:pt>
                <c:pt idx="350">
                  <c:v>-0.38922728651777305</c:v>
                </c:pt>
                <c:pt idx="351">
                  <c:v>-0.38500270306466788</c:v>
                </c:pt>
                <c:pt idx="352">
                  <c:v>-0.38078015522838982</c:v>
                </c:pt>
                <c:pt idx="353">
                  <c:v>-0.37655964206577153</c:v>
                </c:pt>
                <c:pt idx="354">
                  <c:v>-0.37234116263413242</c:v>
                </c:pt>
                <c:pt idx="355">
                  <c:v>-0.36812471599128571</c:v>
                </c:pt>
                <c:pt idx="356">
                  <c:v>-0.36391030119554557</c:v>
                </c:pt>
                <c:pt idx="357">
                  <c:v>-0.35969791730573775</c:v>
                </c:pt>
                <c:pt idx="358">
                  <c:v>-0.35548756338117116</c:v>
                </c:pt>
                <c:pt idx="359">
                  <c:v>-0.35127923848166276</c:v>
                </c:pt>
                <c:pt idx="360">
                  <c:v>-0.347072941667534</c:v>
                </c:pt>
                <c:pt idx="361">
                  <c:v>-0.34286867199959659</c:v>
                </c:pt>
                <c:pt idx="362">
                  <c:v>-0.33866642853915252</c:v>
                </c:pt>
                <c:pt idx="363">
                  <c:v>-0.33446621034802604</c:v>
                </c:pt>
                <c:pt idx="364">
                  <c:v>-0.33026801648851745</c:v>
                </c:pt>
                <c:pt idx="365">
                  <c:v>-0.32607184602342443</c:v>
                </c:pt>
                <c:pt idx="366">
                  <c:v>-0.32187769801607047</c:v>
                </c:pt>
                <c:pt idx="367">
                  <c:v>-0.31768557153024091</c:v>
                </c:pt>
                <c:pt idx="368">
                  <c:v>-0.31349546563023623</c:v>
                </c:pt>
                <c:pt idx="369">
                  <c:v>-0.30930737938085073</c:v>
                </c:pt>
                <c:pt idx="370">
                  <c:v>-0.30512131184737612</c:v>
                </c:pt>
                <c:pt idx="371">
                  <c:v>-0.30093726209558369</c:v>
                </c:pt>
                <c:pt idx="372">
                  <c:v>-0.29675522919177055</c:v>
                </c:pt>
                <c:pt idx="373">
                  <c:v>-0.29257521220269567</c:v>
                </c:pt>
                <c:pt idx="374">
                  <c:v>-0.28839721019562603</c:v>
                </c:pt>
                <c:pt idx="375">
                  <c:v>-0.28422122223835444</c:v>
                </c:pt>
                <c:pt idx="376">
                  <c:v>-0.28004724739909648</c:v>
                </c:pt>
                <c:pt idx="377">
                  <c:v>-0.27587528474663614</c:v>
                </c:pt>
                <c:pt idx="378">
                  <c:v>-0.27170533335022284</c:v>
                </c:pt>
                <c:pt idx="379">
                  <c:v>-0.26753739227956785</c:v>
                </c:pt>
                <c:pt idx="380">
                  <c:v>-0.26337146060491534</c:v>
                </c:pt>
                <c:pt idx="381">
                  <c:v>-0.25920753739698554</c:v>
                </c:pt>
                <c:pt idx="382">
                  <c:v>-0.25504562172701029</c:v>
                </c:pt>
                <c:pt idx="383">
                  <c:v>-0.25088571266667259</c:v>
                </c:pt>
                <c:pt idx="384">
                  <c:v>-0.24672780928820615</c:v>
                </c:pt>
                <c:pt idx="385">
                  <c:v>-0.24257191066426387</c:v>
                </c:pt>
                <c:pt idx="386">
                  <c:v>-0.23841801586806355</c:v>
                </c:pt>
                <c:pt idx="387">
                  <c:v>-0.23426612397325641</c:v>
                </c:pt>
                <c:pt idx="388">
                  <c:v>-0.23011623405401238</c:v>
                </c:pt>
                <c:pt idx="389">
                  <c:v>-0.22596834518499165</c:v>
                </c:pt>
                <c:pt idx="390">
                  <c:v>-0.22182245644133758</c:v>
                </c:pt>
                <c:pt idx="391">
                  <c:v>-0.21767856689866605</c:v>
                </c:pt>
                <c:pt idx="392">
                  <c:v>-0.21353667563312584</c:v>
                </c:pt>
                <c:pt idx="393">
                  <c:v>-0.20939678172131693</c:v>
                </c:pt>
                <c:pt idx="394">
                  <c:v>-0.20525888424031535</c:v>
                </c:pt>
                <c:pt idx="395">
                  <c:v>-0.20112298226776204</c:v>
                </c:pt>
                <c:pt idx="396">
                  <c:v>-0.19698907488169581</c:v>
                </c:pt>
                <c:pt idx="397">
                  <c:v>-0.19285716116070262</c:v>
                </c:pt>
                <c:pt idx="398">
                  <c:v>-0.18872724018382669</c:v>
                </c:pt>
                <c:pt idx="399">
                  <c:v>-0.18459931103060256</c:v>
                </c:pt>
                <c:pt idx="400">
                  <c:v>-0.18047337278106568</c:v>
                </c:pt>
                <c:pt idx="401">
                  <c:v>-0.176349424515724</c:v>
                </c:pt>
                <c:pt idx="402">
                  <c:v>-0.17222746531557576</c:v>
                </c:pt>
                <c:pt idx="403">
                  <c:v>-0.16810749426212013</c:v>
                </c:pt>
                <c:pt idx="404">
                  <c:v>-0.16398951043730747</c:v>
                </c:pt>
                <c:pt idx="405">
                  <c:v>-0.15987351292361751</c:v>
                </c:pt>
                <c:pt idx="406">
                  <c:v>-0.15575950080397405</c:v>
                </c:pt>
                <c:pt idx="407">
                  <c:v>-0.15164747316181604</c:v>
                </c:pt>
                <c:pt idx="408">
                  <c:v>-0.14753742908103717</c:v>
                </c:pt>
                <c:pt idx="409">
                  <c:v>-0.14342936764605696</c:v>
                </c:pt>
                <c:pt idx="410">
                  <c:v>-0.13932328794174964</c:v>
                </c:pt>
                <c:pt idx="411">
                  <c:v>-0.13521918905346553</c:v>
                </c:pt>
                <c:pt idx="412">
                  <c:v>-0.13111707006707007</c:v>
                </c:pt>
                <c:pt idx="413">
                  <c:v>-0.12701693006887282</c:v>
                </c:pt>
                <c:pt idx="414">
                  <c:v>-0.1229187681456807</c:v>
                </c:pt>
                <c:pt idx="415">
                  <c:v>-0.11882258338482288</c:v>
                </c:pt>
                <c:pt idx="416">
                  <c:v>-0.1147283748740584</c:v>
                </c:pt>
                <c:pt idx="417">
                  <c:v>-0.11063614170163305</c:v>
                </c:pt>
                <c:pt idx="418">
                  <c:v>-0.10654588295630774</c:v>
                </c:pt>
                <c:pt idx="419">
                  <c:v>-0.10245759772730523</c:v>
                </c:pt>
                <c:pt idx="420">
                  <c:v>-9.8371285104313699E-2</c:v>
                </c:pt>
                <c:pt idx="421">
                  <c:v>-9.4286944177525811E-2</c:v>
                </c:pt>
                <c:pt idx="422">
                  <c:v>-9.0204574037599627E-2</c:v>
                </c:pt>
                <c:pt idx="423">
                  <c:v>-8.6124173775676383E-2</c:v>
                </c:pt>
                <c:pt idx="424">
                  <c:v>-8.2045742483401796E-2</c:v>
                </c:pt>
                <c:pt idx="425">
                  <c:v>-7.7969279252851464E-2</c:v>
                </c:pt>
                <c:pt idx="426">
                  <c:v>-7.3894783176640999E-2</c:v>
                </c:pt>
                <c:pt idx="427">
                  <c:v>-6.9822253347791019E-2</c:v>
                </c:pt>
                <c:pt idx="428">
                  <c:v>-6.5751688859872814E-2</c:v>
                </c:pt>
                <c:pt idx="429">
                  <c:v>-6.1683088806905317E-2</c:v>
                </c:pt>
                <c:pt idx="430">
                  <c:v>-5.7616452283362207E-2</c:v>
                </c:pt>
                <c:pt idx="431">
                  <c:v>-5.355177838423586E-2</c:v>
                </c:pt>
                <c:pt idx="432">
                  <c:v>-4.9489066204984056E-2</c:v>
                </c:pt>
                <c:pt idx="433">
                  <c:v>-4.5428314841519324E-2</c:v>
                </c:pt>
                <c:pt idx="434">
                  <c:v>-4.1369523390244467E-2</c:v>
                </c:pt>
                <c:pt idx="435">
                  <c:v>-3.7312690948066773E-2</c:v>
                </c:pt>
                <c:pt idx="436">
                  <c:v>-3.3257816612330515E-2</c:v>
                </c:pt>
                <c:pt idx="437">
                  <c:v>-2.9204899480873792E-2</c:v>
                </c:pt>
                <c:pt idx="438">
                  <c:v>-2.5153938652010766E-2</c:v>
                </c:pt>
                <c:pt idx="439">
                  <c:v>-2.1104933224524558E-2</c:v>
                </c:pt>
                <c:pt idx="440">
                  <c:v>-1.7057882297674354E-2</c:v>
                </c:pt>
                <c:pt idx="441">
                  <c:v>-1.3012784971198954E-2</c:v>
                </c:pt>
                <c:pt idx="442">
                  <c:v>-8.9696403453096707E-3</c:v>
                </c:pt>
                <c:pt idx="443">
                  <c:v>-4.9284475206867739E-3</c:v>
                </c:pt>
                <c:pt idx="444">
                  <c:v>-8.8920559850080849E-4</c:v>
                </c:pt>
                <c:pt idx="445">
                  <c:v>3.1480863196122755E-3</c:v>
                </c:pt>
                <c:pt idx="446">
                  <c:v>7.1834291315759913E-3</c:v>
                </c:pt>
                <c:pt idx="447">
                  <c:v>1.1216823734766734E-2</c:v>
                </c:pt>
                <c:pt idx="448">
                  <c:v>1.5248271026173654E-2</c:v>
                </c:pt>
                <c:pt idx="449">
                  <c:v>1.927777190223523E-2</c:v>
                </c:pt>
                <c:pt idx="450">
                  <c:v>2.3305327258992037E-2</c:v>
                </c:pt>
                <c:pt idx="451">
                  <c:v>2.7330937991941084E-2</c:v>
                </c:pt>
                <c:pt idx="452">
                  <c:v>3.1354604996153057E-2</c:v>
                </c:pt>
                <c:pt idx="453">
                  <c:v>3.537632916621547E-2</c:v>
                </c:pt>
                <c:pt idx="454">
                  <c:v>3.9396111396264644E-2</c:v>
                </c:pt>
                <c:pt idx="455">
                  <c:v>4.3413952579900439E-2</c:v>
                </c:pt>
                <c:pt idx="456">
                  <c:v>4.7429853610342576E-2</c:v>
                </c:pt>
                <c:pt idx="457">
                  <c:v>5.144381538026721E-2</c:v>
                </c:pt>
                <c:pt idx="458">
                  <c:v>5.5455838781917066E-2</c:v>
                </c:pt>
                <c:pt idx="459">
                  <c:v>5.9465924707058804E-2</c:v>
                </c:pt>
                <c:pt idx="460">
                  <c:v>6.3474074046990125E-2</c:v>
                </c:pt>
                <c:pt idx="461">
                  <c:v>6.7480287692546881E-2</c:v>
                </c:pt>
                <c:pt idx="462">
                  <c:v>7.1484566534056881E-2</c:v>
                </c:pt>
                <c:pt idx="463">
                  <c:v>7.5486911461439377E-2</c:v>
                </c:pt>
                <c:pt idx="464">
                  <c:v>7.9487323364094919E-2</c:v>
                </c:pt>
                <c:pt idx="465">
                  <c:v>8.3485803130994185E-2</c:v>
                </c:pt>
                <c:pt idx="466">
                  <c:v>8.7482351650610468E-2</c:v>
                </c:pt>
                <c:pt idx="467">
                  <c:v>9.1476969810965869E-2</c:v>
                </c:pt>
                <c:pt idx="468">
                  <c:v>9.5469658499595766E-2</c:v>
                </c:pt>
                <c:pt idx="469">
                  <c:v>9.9460418603616318E-2</c:v>
                </c:pt>
                <c:pt idx="470">
                  <c:v>0.10344925100961078</c:v>
                </c:pt>
                <c:pt idx="471">
                  <c:v>0.10743615660375738</c:v>
                </c:pt>
                <c:pt idx="472">
                  <c:v>0.11142113627172279</c:v>
                </c:pt>
                <c:pt idx="473">
                  <c:v>0.11540419089871889</c:v>
                </c:pt>
                <c:pt idx="474">
                  <c:v>0.11938532136953128</c:v>
                </c:pt>
                <c:pt idx="475">
                  <c:v>0.12336452856841618</c:v>
                </c:pt>
                <c:pt idx="476">
                  <c:v>0.12734181337922124</c:v>
                </c:pt>
                <c:pt idx="477">
                  <c:v>0.13131717668527898</c:v>
                </c:pt>
                <c:pt idx="478">
                  <c:v>0.13529061936950981</c:v>
                </c:pt>
                <c:pt idx="479">
                  <c:v>0.13926214231433676</c:v>
                </c:pt>
                <c:pt idx="480">
                  <c:v>0.14323174640172454</c:v>
                </c:pt>
                <c:pt idx="481">
                  <c:v>0.14719943251317957</c:v>
                </c:pt>
                <c:pt idx="482">
                  <c:v>0.15116520152972868</c:v>
                </c:pt>
                <c:pt idx="483">
                  <c:v>0.15512905433197588</c:v>
                </c:pt>
                <c:pt idx="484">
                  <c:v>0.15909099180001007</c:v>
                </c:pt>
                <c:pt idx="485">
                  <c:v>0.16305101481349737</c:v>
                </c:pt>
                <c:pt idx="486">
                  <c:v>0.16700912425162784</c:v>
                </c:pt>
                <c:pt idx="487">
                  <c:v>0.17096532099311901</c:v>
                </c:pt>
                <c:pt idx="488">
                  <c:v>0.17491960591625144</c:v>
                </c:pt>
                <c:pt idx="489">
                  <c:v>0.17887197989884385</c:v>
                </c:pt>
                <c:pt idx="490">
                  <c:v>0.18282244381819979</c:v>
                </c:pt>
                <c:pt idx="491">
                  <c:v>0.18677099855124979</c:v>
                </c:pt>
                <c:pt idx="492">
                  <c:v>0.19071764497438082</c:v>
                </c:pt>
                <c:pt idx="493">
                  <c:v>0.19466238396358904</c:v>
                </c:pt>
                <c:pt idx="494">
                  <c:v>0.19860521639435902</c:v>
                </c:pt>
                <c:pt idx="495">
                  <c:v>0.20254614314173836</c:v>
                </c:pt>
                <c:pt idx="496">
                  <c:v>0.20648516508031278</c:v>
                </c:pt>
                <c:pt idx="497">
                  <c:v>0.21042228308420974</c:v>
                </c:pt>
                <c:pt idx="498">
                  <c:v>0.21435749802709481</c:v>
                </c:pt>
                <c:pt idx="499">
                  <c:v>0.21829081078217882</c:v>
                </c:pt>
                <c:pt idx="500">
                  <c:v>0.22222222222222854</c:v>
                </c:pt>
                <c:pt idx="501">
                  <c:v>0.22615173321950621</c:v>
                </c:pt>
                <c:pt idx="502">
                  <c:v>0.23007934464587976</c:v>
                </c:pt>
                <c:pt idx="503">
                  <c:v>0.23400505737270549</c:v>
                </c:pt>
                <c:pt idx="504">
                  <c:v>0.23792887227090631</c:v>
                </c:pt>
                <c:pt idx="505">
                  <c:v>0.2418507902109539</c:v>
                </c:pt>
                <c:pt idx="506">
                  <c:v>0.24577081206286877</c:v>
                </c:pt>
                <c:pt idx="507">
                  <c:v>0.24968893869617759</c:v>
                </c:pt>
                <c:pt idx="508">
                  <c:v>0.2536051709799878</c:v>
                </c:pt>
                <c:pt idx="509">
                  <c:v>0.25751950978295213</c:v>
                </c:pt>
                <c:pt idx="510">
                  <c:v>0.26143195597323654</c:v>
                </c:pt>
                <c:pt idx="511">
                  <c:v>0.26534251041858425</c:v>
                </c:pt>
                <c:pt idx="512">
                  <c:v>0.26925117398626952</c:v>
                </c:pt>
                <c:pt idx="513">
                  <c:v>0.27315794754310829</c:v>
                </c:pt>
                <c:pt idx="514">
                  <c:v>0.27706283195545822</c:v>
                </c:pt>
                <c:pt idx="515">
                  <c:v>0.28096582808925774</c:v>
                </c:pt>
                <c:pt idx="516">
                  <c:v>0.28486693680993724</c:v>
                </c:pt>
                <c:pt idx="517">
                  <c:v>0.28876615898252211</c:v>
                </c:pt>
                <c:pt idx="518">
                  <c:v>0.29266349547155457</c:v>
                </c:pt>
                <c:pt idx="519">
                  <c:v>0.29655894714113629</c:v>
                </c:pt>
                <c:pt idx="520">
                  <c:v>0.30045251485491775</c:v>
                </c:pt>
                <c:pt idx="521">
                  <c:v>0.3043441994760876</c:v>
                </c:pt>
                <c:pt idx="522">
                  <c:v>0.30823400186739036</c:v>
                </c:pt>
                <c:pt idx="523">
                  <c:v>0.31212192289112295</c:v>
                </c:pt>
                <c:pt idx="524">
                  <c:v>0.31600796340910975</c:v>
                </c:pt>
                <c:pt idx="525">
                  <c:v>0.31989212428275593</c:v>
                </c:pt>
                <c:pt idx="526">
                  <c:v>0.32377440637298704</c:v>
                </c:pt>
                <c:pt idx="527">
                  <c:v>0.32765481054029166</c:v>
                </c:pt>
                <c:pt idx="528">
                  <c:v>0.33153333764469295</c:v>
                </c:pt>
                <c:pt idx="529">
                  <c:v>0.3354099885458055</c:v>
                </c:pt>
                <c:pt idx="530">
                  <c:v>0.339284764102743</c:v>
                </c:pt>
                <c:pt idx="531">
                  <c:v>0.34315766517419632</c:v>
                </c:pt>
                <c:pt idx="532">
                  <c:v>0.34702869261839808</c:v>
                </c:pt>
                <c:pt idx="533">
                  <c:v>0.35089784729314744</c:v>
                </c:pt>
                <c:pt idx="534">
                  <c:v>0.35476513005577814</c:v>
                </c:pt>
                <c:pt idx="535">
                  <c:v>0.35863054176317632</c:v>
                </c:pt>
                <c:pt idx="536">
                  <c:v>0.36249408327179822</c:v>
                </c:pt>
                <c:pt idx="537">
                  <c:v>0.36635575543760268</c:v>
                </c:pt>
                <c:pt idx="538">
                  <c:v>0.37021555911617199</c:v>
                </c:pt>
                <c:pt idx="539">
                  <c:v>0.37407349516259814</c:v>
                </c:pt>
                <c:pt idx="540">
                  <c:v>0.37792956443151837</c:v>
                </c:pt>
                <c:pt idx="541">
                  <c:v>0.38178376777714007</c:v>
                </c:pt>
                <c:pt idx="542">
                  <c:v>0.38563610605324428</c:v>
                </c:pt>
                <c:pt idx="543">
                  <c:v>0.38948658011312176</c:v>
                </c:pt>
                <c:pt idx="544">
                  <c:v>0.39333519080963697</c:v>
                </c:pt>
                <c:pt idx="545">
                  <c:v>0.39718193899522447</c:v>
                </c:pt>
                <c:pt idx="546">
                  <c:v>0.40102682552184632</c:v>
                </c:pt>
                <c:pt idx="547">
                  <c:v>0.40486985124102759</c:v>
                </c:pt>
                <c:pt idx="548">
                  <c:v>0.40871101700387058</c:v>
                </c:pt>
                <c:pt idx="549">
                  <c:v>0.41255032366100508</c:v>
                </c:pt>
                <c:pt idx="550">
                  <c:v>0.41638777206261679</c:v>
                </c:pt>
                <c:pt idx="551">
                  <c:v>0.42022336305846864</c:v>
                </c:pt>
                <c:pt idx="552">
                  <c:v>0.42405709749787235</c:v>
                </c:pt>
                <c:pt idx="553">
                  <c:v>0.42788897622967426</c:v>
                </c:pt>
                <c:pt idx="554">
                  <c:v>0.43171900010230857</c:v>
                </c:pt>
                <c:pt idx="555">
                  <c:v>0.4355471699637441</c:v>
                </c:pt>
                <c:pt idx="556">
                  <c:v>0.43937348666151266</c:v>
                </c:pt>
                <c:pt idx="557">
                  <c:v>0.44319795104271975</c:v>
                </c:pt>
                <c:pt idx="558">
                  <c:v>0.44702056395398415</c:v>
                </c:pt>
                <c:pt idx="559">
                  <c:v>0.45084132624154805</c:v>
                </c:pt>
                <c:pt idx="560">
                  <c:v>0.45466023875115269</c:v>
                </c:pt>
                <c:pt idx="561">
                  <c:v>0.45847730232813078</c:v>
                </c:pt>
                <c:pt idx="562">
                  <c:v>0.4622925178173567</c:v>
                </c:pt>
                <c:pt idx="563">
                  <c:v>0.46610588606328207</c:v>
                </c:pt>
                <c:pt idx="564">
                  <c:v>0.46991740790989667</c:v>
                </c:pt>
                <c:pt idx="565">
                  <c:v>0.47372708420077458</c:v>
                </c:pt>
                <c:pt idx="566">
                  <c:v>0.47753491577902096</c:v>
                </c:pt>
                <c:pt idx="567">
                  <c:v>0.48134090348732883</c:v>
                </c:pt>
                <c:pt idx="568">
                  <c:v>0.48514504816792581</c:v>
                </c:pt>
                <c:pt idx="569">
                  <c:v>0.48894735066260964</c:v>
                </c:pt>
                <c:pt idx="570">
                  <c:v>0.49274781181275884</c:v>
                </c:pt>
                <c:pt idx="571">
                  <c:v>0.49654643245929009</c:v>
                </c:pt>
                <c:pt idx="572">
                  <c:v>0.50034321344268662</c:v>
                </c:pt>
                <c:pt idx="573">
                  <c:v>0.50413815560297692</c:v>
                </c:pt>
                <c:pt idx="574">
                  <c:v>0.50793125977979869</c:v>
                </c:pt>
                <c:pt idx="575">
                  <c:v>0.51172252681231711</c:v>
                </c:pt>
                <c:pt idx="576">
                  <c:v>0.51551195753923551</c:v>
                </c:pt>
                <c:pt idx="577">
                  <c:v>0.51929955279887352</c:v>
                </c:pt>
                <c:pt idx="578">
                  <c:v>0.52308531342908537</c:v>
                </c:pt>
                <c:pt idx="579">
                  <c:v>0.52686924026728477</c:v>
                </c:pt>
                <c:pt idx="580">
                  <c:v>0.53065133415046617</c:v>
                </c:pt>
                <c:pt idx="581">
                  <c:v>0.53443159591517286</c:v>
                </c:pt>
                <c:pt idx="582">
                  <c:v>0.53821002639751114</c:v>
                </c:pt>
                <c:pt idx="583">
                  <c:v>0.54198662643317164</c:v>
                </c:pt>
                <c:pt idx="584">
                  <c:v>0.54576139685739022</c:v>
                </c:pt>
                <c:pt idx="585">
                  <c:v>0.54953433850497291</c:v>
                </c:pt>
                <c:pt idx="586">
                  <c:v>0.55330545221028515</c:v>
                </c:pt>
                <c:pt idx="587">
                  <c:v>0.5570747388072661</c:v>
                </c:pt>
                <c:pt idx="588">
                  <c:v>0.56084219912942146</c:v>
                </c:pt>
                <c:pt idx="589">
                  <c:v>0.56460783400981995</c:v>
                </c:pt>
                <c:pt idx="590">
                  <c:v>0.56837164428108977</c:v>
                </c:pt>
                <c:pt idx="591">
                  <c:v>0.57213363077543278</c:v>
                </c:pt>
                <c:pt idx="592">
                  <c:v>0.57589379432462096</c:v>
                </c:pt>
                <c:pt idx="593">
                  <c:v>0.57965213575998931</c:v>
                </c:pt>
                <c:pt idx="594">
                  <c:v>0.58340865591242164</c:v>
                </c:pt>
                <c:pt idx="595">
                  <c:v>0.58716335561241806</c:v>
                </c:pt>
                <c:pt idx="596">
                  <c:v>0.59091623568998486</c:v>
                </c:pt>
                <c:pt idx="597">
                  <c:v>0.59466729697474818</c:v>
                </c:pt>
                <c:pt idx="598">
                  <c:v>0.59841654029586522</c:v>
                </c:pt>
                <c:pt idx="599">
                  <c:v>0.60216396648207038</c:v>
                </c:pt>
                <c:pt idx="600">
                  <c:v>0.60590957636169307</c:v>
                </c:pt>
                <c:pt idx="601">
                  <c:v>0.60965337076260795</c:v>
                </c:pt>
                <c:pt idx="602">
                  <c:v>0.6133953505122598</c:v>
                </c:pt>
                <c:pt idx="603">
                  <c:v>0.61713551643765641</c:v>
                </c:pt>
                <c:pt idx="604">
                  <c:v>0.62087386936539701</c:v>
                </c:pt>
                <c:pt idx="605">
                  <c:v>0.62461041012162966</c:v>
                </c:pt>
                <c:pt idx="606">
                  <c:v>0.62834513953210447</c:v>
                </c:pt>
                <c:pt idx="607">
                  <c:v>0.63207805842208131</c:v>
                </c:pt>
                <c:pt idx="608">
                  <c:v>0.63580916761646122</c:v>
                </c:pt>
                <c:pt idx="609">
                  <c:v>0.63953846793966562</c:v>
                </c:pt>
                <c:pt idx="610">
                  <c:v>0.64326596021571802</c:v>
                </c:pt>
                <c:pt idx="611">
                  <c:v>0.64699164526819075</c:v>
                </c:pt>
                <c:pt idx="612">
                  <c:v>0.65071552392024756</c:v>
                </c:pt>
                <c:pt idx="613">
                  <c:v>0.65443759699460813</c:v>
                </c:pt>
                <c:pt idx="614">
                  <c:v>0.65815786531356579</c:v>
                </c:pt>
                <c:pt idx="615">
                  <c:v>0.661876329699016</c:v>
                </c:pt>
                <c:pt idx="616">
                  <c:v>0.66559299097237812</c:v>
                </c:pt>
                <c:pt idx="617">
                  <c:v>0.66930784995468784</c:v>
                </c:pt>
                <c:pt idx="618">
                  <c:v>0.67302090746651189</c:v>
                </c:pt>
                <c:pt idx="619">
                  <c:v>0.67673216432803329</c:v>
                </c:pt>
                <c:pt idx="620">
                  <c:v>0.68044162135898034</c:v>
                </c:pt>
                <c:pt idx="621">
                  <c:v>0.68414927937867986</c:v>
                </c:pt>
                <c:pt idx="622">
                  <c:v>0.68785513920601105</c:v>
                </c:pt>
                <c:pt idx="623">
                  <c:v>0.69155920165942675</c:v>
                </c:pt>
                <c:pt idx="624">
                  <c:v>0.69526146755696772</c:v>
                </c:pt>
                <c:pt idx="625">
                  <c:v>0.69896193771626969</c:v>
                </c:pt>
                <c:pt idx="626">
                  <c:v>0.70266061295447102</c:v>
                </c:pt>
                <c:pt idx="627">
                  <c:v>0.70635749408837611</c:v>
                </c:pt>
                <c:pt idx="628">
                  <c:v>0.71005258193431331</c:v>
                </c:pt>
                <c:pt idx="629">
                  <c:v>0.71374587730818817</c:v>
                </c:pt>
                <c:pt idx="630">
                  <c:v>0.7174373810254977</c:v>
                </c:pt>
                <c:pt idx="631">
                  <c:v>0.72112709390130902</c:v>
                </c:pt>
                <c:pt idx="632">
                  <c:v>0.72481501675025584</c:v>
                </c:pt>
                <c:pt idx="633">
                  <c:v>0.72850115038658458</c:v>
                </c:pt>
                <c:pt idx="634">
                  <c:v>0.73218549562406565</c:v>
                </c:pt>
                <c:pt idx="635">
                  <c:v>0.7358680532761106</c:v>
                </c:pt>
                <c:pt idx="636">
                  <c:v>0.73954882415565137</c:v>
                </c:pt>
                <c:pt idx="637">
                  <c:v>0.74322780907521846</c:v>
                </c:pt>
                <c:pt idx="638">
                  <c:v>0.74690500884692312</c:v>
                </c:pt>
                <c:pt idx="639">
                  <c:v>0.75058042428247163</c:v>
                </c:pt>
                <c:pt idx="640">
                  <c:v>0.75425405619311903</c:v>
                </c:pt>
                <c:pt idx="641">
                  <c:v>0.75792590538971893</c:v>
                </c:pt>
                <c:pt idx="642">
                  <c:v>0.76159597268269863</c:v>
                </c:pt>
                <c:pt idx="643">
                  <c:v>0.76526425888206617</c:v>
                </c:pt>
                <c:pt idx="644">
                  <c:v>0.7689307647974033</c:v>
                </c:pt>
                <c:pt idx="645">
                  <c:v>0.77259549123789029</c:v>
                </c:pt>
                <c:pt idx="646">
                  <c:v>0.77625843901226332</c:v>
                </c:pt>
                <c:pt idx="647">
                  <c:v>0.7799196089288678</c:v>
                </c:pt>
                <c:pt idx="648">
                  <c:v>0.78357900179558726</c:v>
                </c:pt>
                <c:pt idx="649">
                  <c:v>0.7872366184199393</c:v>
                </c:pt>
                <c:pt idx="650">
                  <c:v>0.7908924596089868</c:v>
                </c:pt>
                <c:pt idx="651">
                  <c:v>0.79454652616936627</c:v>
                </c:pt>
                <c:pt idx="652">
                  <c:v>0.79819881890734479</c:v>
                </c:pt>
                <c:pt idx="653">
                  <c:v>0.8018493386287382</c:v>
                </c:pt>
                <c:pt idx="654">
                  <c:v>0.80549808613891827</c:v>
                </c:pt>
                <c:pt idx="655">
                  <c:v>0.8091450622429015</c:v>
                </c:pt>
                <c:pt idx="656">
                  <c:v>0.81279026774521412</c:v>
                </c:pt>
                <c:pt idx="657">
                  <c:v>0.81643370345006616</c:v>
                </c:pt>
                <c:pt idx="658">
                  <c:v>0.8200753701611383</c:v>
                </c:pt>
                <c:pt idx="659">
                  <c:v>0.82371526868175948</c:v>
                </c:pt>
                <c:pt idx="660">
                  <c:v>0.82735339981485012</c:v>
                </c:pt>
                <c:pt idx="661">
                  <c:v>0.83098976436288297</c:v>
                </c:pt>
                <c:pt idx="662">
                  <c:v>0.83462436312792221</c:v>
                </c:pt>
                <c:pt idx="663">
                  <c:v>0.83825719691162703</c:v>
                </c:pt>
                <c:pt idx="664">
                  <c:v>0.84188826651523385</c:v>
                </c:pt>
                <c:pt idx="665">
                  <c:v>0.84551757273959183</c:v>
                </c:pt>
                <c:pt idx="666">
                  <c:v>0.84914511638508117</c:v>
                </c:pt>
                <c:pt idx="667">
                  <c:v>0.85277089825170194</c:v>
                </c:pt>
                <c:pt idx="668">
                  <c:v>0.85639491913904209</c:v>
                </c:pt>
                <c:pt idx="669">
                  <c:v>0.86001717984628101</c:v>
                </c:pt>
                <c:pt idx="670">
                  <c:v>0.86363768117214335</c:v>
                </c:pt>
                <c:pt idx="671">
                  <c:v>0.86725642391500202</c:v>
                </c:pt>
                <c:pt idx="672">
                  <c:v>0.8708734088727681</c:v>
                </c:pt>
                <c:pt idx="673">
                  <c:v>0.87448863684296185</c:v>
                </c:pt>
                <c:pt idx="674">
                  <c:v>0.87810210862269145</c:v>
                </c:pt>
                <c:pt idx="675">
                  <c:v>0.8817138250086316</c:v>
                </c:pt>
                <c:pt idx="676">
                  <c:v>0.88532378679709112</c:v>
                </c:pt>
                <c:pt idx="677">
                  <c:v>0.88893199478389207</c:v>
                </c:pt>
                <c:pt idx="678">
                  <c:v>0.89253844976451902</c:v>
                </c:pt>
                <c:pt idx="679">
                  <c:v>0.896143152534016</c:v>
                </c:pt>
                <c:pt idx="680">
                  <c:v>0.89974610388699716</c:v>
                </c:pt>
                <c:pt idx="681">
                  <c:v>0.90334730461770008</c:v>
                </c:pt>
                <c:pt idx="682">
                  <c:v>0.90694675551994308</c:v>
                </c:pt>
                <c:pt idx="683">
                  <c:v>0.91054445738710399</c:v>
                </c:pt>
                <c:pt idx="684">
                  <c:v>0.91414041101219112</c:v>
                </c:pt>
                <c:pt idx="685">
                  <c:v>0.91773461718777583</c:v>
                </c:pt>
                <c:pt idx="686">
                  <c:v>0.92132707670603864</c:v>
                </c:pt>
                <c:pt idx="687">
                  <c:v>0.92491779035873023</c:v>
                </c:pt>
                <c:pt idx="688">
                  <c:v>0.92850675893721757</c:v>
                </c:pt>
                <c:pt idx="689">
                  <c:v>0.93209398323242709</c:v>
                </c:pt>
                <c:pt idx="690">
                  <c:v>0.9356794640349122</c:v>
                </c:pt>
                <c:pt idx="691">
                  <c:v>0.9392632021347822</c:v>
                </c:pt>
                <c:pt idx="692">
                  <c:v>0.94284519832176628</c:v>
                </c:pt>
                <c:pt idx="693">
                  <c:v>0.94642545338518858</c:v>
                </c:pt>
                <c:pt idx="694">
                  <c:v>0.95000396811391141</c:v>
                </c:pt>
                <c:pt idx="695">
                  <c:v>0.95358074329648446</c:v>
                </c:pt>
                <c:pt idx="696">
                  <c:v>0.95715577972094579</c:v>
                </c:pt>
                <c:pt idx="697">
                  <c:v>0.96072907817501729</c:v>
                </c:pt>
                <c:pt idx="698">
                  <c:v>0.9643006394459448</c:v>
                </c:pt>
                <c:pt idx="699">
                  <c:v>0.96787046432060819</c:v>
                </c:pt>
                <c:pt idx="700">
                  <c:v>0.97143855358547171</c:v>
                </c:pt>
                <c:pt idx="701">
                  <c:v>0.97500490802658746</c:v>
                </c:pt>
                <c:pt idx="702">
                  <c:v>0.97856952842960254</c:v>
                </c:pt>
                <c:pt idx="703">
                  <c:v>0.98213241557976971</c:v>
                </c:pt>
                <c:pt idx="704">
                  <c:v>0.98569357026193671</c:v>
                </c:pt>
                <c:pt idx="705">
                  <c:v>0.9892529932605143</c:v>
                </c:pt>
                <c:pt idx="706">
                  <c:v>0.99281068535955797</c:v>
                </c:pt>
                <c:pt idx="707">
                  <c:v>0.99636664734266489</c:v>
                </c:pt>
                <c:pt idx="708">
                  <c:v>0.99992087999308765</c:v>
                </c:pt>
                <c:pt idx="709">
                  <c:v>1.0034733840936276</c:v>
                </c:pt>
                <c:pt idx="710">
                  <c:v>1.0070241604266919</c:v>
                </c:pt>
                <c:pt idx="711">
                  <c:v>1.0105732097743072</c:v>
                </c:pt>
                <c:pt idx="712">
                  <c:v>1.0141205329180671</c:v>
                </c:pt>
                <c:pt idx="713">
                  <c:v>1.017666130639185</c:v>
                </c:pt>
                <c:pt idx="714">
                  <c:v>1.0212100037184442</c:v>
                </c:pt>
                <c:pt idx="715">
                  <c:v>1.0247521529362693</c:v>
                </c:pt>
                <c:pt idx="716">
                  <c:v>1.0282925790726303</c:v>
                </c:pt>
                <c:pt idx="717">
                  <c:v>1.0318312829071346</c:v>
                </c:pt>
                <c:pt idx="718">
                  <c:v>1.0353682652189704</c:v>
                </c:pt>
                <c:pt idx="719">
                  <c:v>1.0389035267869353</c:v>
                </c:pt>
                <c:pt idx="720">
                  <c:v>1.042437068389404</c:v>
                </c:pt>
                <c:pt idx="721">
                  <c:v>1.0459688908043709</c:v>
                </c:pt>
                <c:pt idx="722">
                  <c:v>1.0494989948094151</c:v>
                </c:pt>
                <c:pt idx="723">
                  <c:v>1.0530273811817423</c:v>
                </c:pt>
                <c:pt idx="724">
                  <c:v>1.056554050698125</c:v>
                </c:pt>
                <c:pt idx="725">
                  <c:v>1.0600790041349448</c:v>
                </c:pt>
                <c:pt idx="726">
                  <c:v>1.0636022422682032</c:v>
                </c:pt>
                <c:pt idx="727">
                  <c:v>1.0671237658734647</c:v>
                </c:pt>
                <c:pt idx="728">
                  <c:v>1.0706435757259278</c:v>
                </c:pt>
                <c:pt idx="729">
                  <c:v>1.074161672600372</c:v>
                </c:pt>
                <c:pt idx="730">
                  <c:v>1.0776780572712106</c:v>
                </c:pt>
                <c:pt idx="731">
                  <c:v>1.0811927305123987</c:v>
                </c:pt>
                <c:pt idx="732">
                  <c:v>1.0847056930975398</c:v>
                </c:pt>
                <c:pt idx="733">
                  <c:v>1.0882169457998287</c:v>
                </c:pt>
                <c:pt idx="734">
                  <c:v>1.0917264893920589</c:v>
                </c:pt>
                <c:pt idx="735">
                  <c:v>1.0952343246466221</c:v>
                </c:pt>
                <c:pt idx="736">
                  <c:v>1.0987404523355231</c:v>
                </c:pt>
                <c:pt idx="737">
                  <c:v>1.1022448732303722</c:v>
                </c:pt>
                <c:pt idx="738">
                  <c:v>1.1057475881023464</c:v>
                </c:pt>
                <c:pt idx="739">
                  <c:v>1.1092485977222886</c:v>
                </c:pt>
                <c:pt idx="740">
                  <c:v>1.1127479028605691</c:v>
                </c:pt>
                <c:pt idx="741">
                  <c:v>1.1162455042872423</c:v>
                </c:pt>
                <c:pt idx="742">
                  <c:v>1.1197414027718935</c:v>
                </c:pt>
                <c:pt idx="743">
                  <c:v>1.1232355990837668</c:v>
                </c:pt>
                <c:pt idx="744">
                  <c:v>1.1267280939916766</c:v>
                </c:pt>
                <c:pt idx="745">
                  <c:v>1.1302188882640642</c:v>
                </c:pt>
                <c:pt idx="746">
                  <c:v>1.133707982668966</c:v>
                </c:pt>
                <c:pt idx="747">
                  <c:v>1.1371953779739989</c:v>
                </c:pt>
                <c:pt idx="748">
                  <c:v>1.1406810749464391</c:v>
                </c:pt>
                <c:pt idx="749">
                  <c:v>1.144165074353122</c:v>
                </c:pt>
                <c:pt idx="750">
                  <c:v>1.1476473769605171</c:v>
                </c:pt>
                <c:pt idx="751">
                  <c:v>1.1511279835346784</c:v>
                </c:pt>
                <c:pt idx="752">
                  <c:v>1.1546068948412653</c:v>
                </c:pt>
                <c:pt idx="753">
                  <c:v>1.1580841116455787</c:v>
                </c:pt>
                <c:pt idx="754">
                  <c:v>1.1615596347124679</c:v>
                </c:pt>
                <c:pt idx="755">
                  <c:v>1.1650334648064522</c:v>
                </c:pt>
                <c:pt idx="756">
                  <c:v>1.1685056026916314</c:v>
                </c:pt>
                <c:pt idx="757">
                  <c:v>1.1719760491316791</c:v>
                </c:pt>
                <c:pt idx="758">
                  <c:v>1.1754448048899278</c:v>
                </c:pt>
                <c:pt idx="759">
                  <c:v>1.1789118707292801</c:v>
                </c:pt>
                <c:pt idx="760">
                  <c:v>1.1823772474122833</c:v>
                </c:pt>
                <c:pt idx="761">
                  <c:v>1.1858409357010622</c:v>
                </c:pt>
                <c:pt idx="762">
                  <c:v>1.1893029363573575</c:v>
                </c:pt>
                <c:pt idx="763">
                  <c:v>1.1927632501425229</c:v>
                </c:pt>
                <c:pt idx="764">
                  <c:v>1.1962218778175426</c:v>
                </c:pt>
                <c:pt idx="765">
                  <c:v>1.1996788201429425</c:v>
                </c:pt>
                <c:pt idx="766">
                  <c:v>1.2031340778789463</c:v>
                </c:pt>
                <c:pt idx="767">
                  <c:v>1.2065876517853162</c:v>
                </c:pt>
                <c:pt idx="768">
                  <c:v>1.2100395426214661</c:v>
                </c:pt>
                <c:pt idx="769">
                  <c:v>1.2134897511464118</c:v>
                </c:pt>
                <c:pt idx="770">
                  <c:v>1.2169382781187394</c:v>
                </c:pt>
                <c:pt idx="771">
                  <c:v>1.2203851242967261</c:v>
                </c:pt>
                <c:pt idx="772">
                  <c:v>1.2238302904381761</c:v>
                </c:pt>
                <c:pt idx="773">
                  <c:v>1.2272737773005602</c:v>
                </c:pt>
                <c:pt idx="774">
                  <c:v>1.2307155856409366</c:v>
                </c:pt>
                <c:pt idx="775">
                  <c:v>1.234155716215998</c:v>
                </c:pt>
                <c:pt idx="776">
                  <c:v>1.2375941697820068</c:v>
                </c:pt>
                <c:pt idx="777">
                  <c:v>1.2410309470948775</c:v>
                </c:pt>
                <c:pt idx="778">
                  <c:v>1.2444660489101054</c:v>
                </c:pt>
                <c:pt idx="779">
                  <c:v>1.2478994759828268</c:v>
                </c:pt>
                <c:pt idx="780">
                  <c:v>1.2513312290677838</c:v>
                </c:pt>
                <c:pt idx="781">
                  <c:v>1.2547613089193028</c:v>
                </c:pt>
                <c:pt idx="782">
                  <c:v>1.2581897162913762</c:v>
                </c:pt>
                <c:pt idx="783">
                  <c:v>1.2616164519375594</c:v>
                </c:pt>
                <c:pt idx="784">
                  <c:v>1.2650415166110527</c:v>
                </c:pt>
                <c:pt idx="785">
                  <c:v>1.2684649110646369</c:v>
                </c:pt>
                <c:pt idx="786">
                  <c:v>1.2718866360507661</c:v>
                </c:pt>
                <c:pt idx="787">
                  <c:v>1.2753066923214398</c:v>
                </c:pt>
                <c:pt idx="788">
                  <c:v>1.2787250806283161</c:v>
                </c:pt>
                <c:pt idx="789">
                  <c:v>1.2821418017226627</c:v>
                </c:pt>
                <c:pt idx="790">
                  <c:v>1.2855568563553419</c:v>
                </c:pt>
                <c:pt idx="791">
                  <c:v>1.2889702452768539</c:v>
                </c:pt>
                <c:pt idx="792">
                  <c:v>1.2923819692372973</c:v>
                </c:pt>
                <c:pt idx="793">
                  <c:v>1.2957920289864013</c:v>
                </c:pt>
                <c:pt idx="794">
                  <c:v>1.299200425273483</c:v>
                </c:pt>
                <c:pt idx="795">
                  <c:v>1.302607158847529</c:v>
                </c:pt>
                <c:pt idx="796">
                  <c:v>1.3060122304570996</c:v>
                </c:pt>
                <c:pt idx="797">
                  <c:v>1.3094156408503572</c:v>
                </c:pt>
                <c:pt idx="798">
                  <c:v>1.3128173907751375</c:v>
                </c:pt>
                <c:pt idx="799">
                  <c:v>1.3162174809788461</c:v>
                </c:pt>
                <c:pt idx="800">
                  <c:v>1.3196159122085085</c:v>
                </c:pt>
                <c:pt idx="801">
                  <c:v>1.323012685210788</c:v>
                </c:pt>
                <c:pt idx="802">
                  <c:v>1.3264078007319746</c:v>
                </c:pt>
                <c:pt idx="803">
                  <c:v>1.3298012595179358</c:v>
                </c:pt>
                <c:pt idx="804">
                  <c:v>1.3331930623141872</c:v>
                </c:pt>
                <c:pt idx="805">
                  <c:v>1.3365832098658572</c:v>
                </c:pt>
                <c:pt idx="806">
                  <c:v>1.3399717029177012</c:v>
                </c:pt>
                <c:pt idx="807">
                  <c:v>1.3433585422140624</c:v>
                </c:pt>
                <c:pt idx="808">
                  <c:v>1.346743728498943</c:v>
                </c:pt>
                <c:pt idx="809">
                  <c:v>1.3501272625159366</c:v>
                </c:pt>
                <c:pt idx="810">
                  <c:v>1.3535091450082639</c:v>
                </c:pt>
                <c:pt idx="811">
                  <c:v>1.3568893767187618</c:v>
                </c:pt>
                <c:pt idx="812">
                  <c:v>1.3602679583899082</c:v>
                </c:pt>
                <c:pt idx="813">
                  <c:v>1.3636448907637799</c:v>
                </c:pt>
                <c:pt idx="814">
                  <c:v>1.3670201745820592</c:v>
                </c:pt>
                <c:pt idx="815">
                  <c:v>1.3703938105860942</c:v>
                </c:pt>
                <c:pt idx="816">
                  <c:v>1.3737657995168178</c:v>
                </c:pt>
                <c:pt idx="817">
                  <c:v>1.3771361421147965</c:v>
                </c:pt>
                <c:pt idx="818">
                  <c:v>1.3805048391202241</c:v>
                </c:pt>
                <c:pt idx="819">
                  <c:v>1.3838718912728822</c:v>
                </c:pt>
                <c:pt idx="820">
                  <c:v>1.3872372993122291</c:v>
                </c:pt>
                <c:pt idx="821">
                  <c:v>1.3906010639772859</c:v>
                </c:pt>
                <c:pt idx="822">
                  <c:v>1.3939631860067543</c:v>
                </c:pt>
                <c:pt idx="823">
                  <c:v>1.3973236661389166</c:v>
                </c:pt>
                <c:pt idx="824">
                  <c:v>1.4006825051116856</c:v>
                </c:pt>
                <c:pt idx="825">
                  <c:v>1.4040397036626118</c:v>
                </c:pt>
                <c:pt idx="826">
                  <c:v>1.4073952625288655</c:v>
                </c:pt>
                <c:pt idx="827">
                  <c:v>1.4107491824472085</c:v>
                </c:pt>
                <c:pt idx="828">
                  <c:v>1.4141014641540757</c:v>
                </c:pt>
                <c:pt idx="829">
                  <c:v>1.417452108385497</c:v>
                </c:pt>
                <c:pt idx="830">
                  <c:v>1.4208011158771185</c:v>
                </c:pt>
                <c:pt idx="831">
                  <c:v>1.4241484873642314</c:v>
                </c:pt>
                <c:pt idx="832">
                  <c:v>1.4274942235817427</c:v>
                </c:pt>
                <c:pt idx="833">
                  <c:v>1.4308383252641868</c:v>
                </c:pt>
                <c:pt idx="834">
                  <c:v>1.434180793145714</c:v>
                </c:pt>
                <c:pt idx="835">
                  <c:v>1.4375216279601162</c:v>
                </c:pt>
                <c:pt idx="836">
                  <c:v>1.4408608304407799</c:v>
                </c:pt>
                <c:pt idx="837">
                  <c:v>1.4441984013207509</c:v>
                </c:pt>
                <c:pt idx="838">
                  <c:v>1.4475343413326947</c:v>
                </c:pt>
                <c:pt idx="839">
                  <c:v>1.4508686512088751</c:v>
                </c:pt>
                <c:pt idx="840">
                  <c:v>1.4542013316812152</c:v>
                </c:pt>
                <c:pt idx="841">
                  <c:v>1.4575323834812508</c:v>
                </c:pt>
                <c:pt idx="842">
                  <c:v>1.4608618073401338</c:v>
                </c:pt>
                <c:pt idx="843">
                  <c:v>1.4641896039886646</c:v>
                </c:pt>
                <c:pt idx="844">
                  <c:v>1.4675157741572491</c:v>
                </c:pt>
                <c:pt idx="845">
                  <c:v>1.4708403185759522</c:v>
                </c:pt>
                <c:pt idx="846">
                  <c:v>1.4741632379744303</c:v>
                </c:pt>
                <c:pt idx="847">
                  <c:v>1.4774845330819737</c:v>
                </c:pt>
                <c:pt idx="848">
                  <c:v>1.4808042046275283</c:v>
                </c:pt>
                <c:pt idx="849">
                  <c:v>1.4841222533396312</c:v>
                </c:pt>
                <c:pt idx="850">
                  <c:v>1.4874386799464858</c:v>
                </c:pt>
                <c:pt idx="851">
                  <c:v>1.4907534851758832</c:v>
                </c:pt>
                <c:pt idx="852">
                  <c:v>1.4940666697552771</c:v>
                </c:pt>
                <c:pt idx="853">
                  <c:v>1.4973782344117303</c:v>
                </c:pt>
                <c:pt idx="854">
                  <c:v>1.5006881798719505</c:v>
                </c:pt>
                <c:pt idx="855">
                  <c:v>1.5039965068622614</c:v>
                </c:pt>
                <c:pt idx="856">
                  <c:v>1.5073032161086211</c:v>
                </c:pt>
                <c:pt idx="857">
                  <c:v>1.510608308336618</c:v>
                </c:pt>
                <c:pt idx="858">
                  <c:v>1.5139117842714533</c:v>
                </c:pt>
                <c:pt idx="859">
                  <c:v>1.5172136446380051</c:v>
                </c:pt>
                <c:pt idx="860">
                  <c:v>1.520513890160732</c:v>
                </c:pt>
                <c:pt idx="861">
                  <c:v>1.5238125215637446</c:v>
                </c:pt>
                <c:pt idx="862">
                  <c:v>1.5271095395707945</c:v>
                </c:pt>
                <c:pt idx="863">
                  <c:v>1.5304049449052286</c:v>
                </c:pt>
                <c:pt idx="864">
                  <c:v>1.5336987382900951</c:v>
                </c:pt>
                <c:pt idx="865">
                  <c:v>1.5369909204479768</c:v>
                </c:pt>
                <c:pt idx="866">
                  <c:v>1.5402814921011689</c:v>
                </c:pt>
                <c:pt idx="867">
                  <c:v>1.5435704539715722</c:v>
                </c:pt>
                <c:pt idx="868">
                  <c:v>1.5468578067807037</c:v>
                </c:pt>
                <c:pt idx="869">
                  <c:v>1.5501435512497466</c:v>
                </c:pt>
                <c:pt idx="870">
                  <c:v>1.5534276880994717</c:v>
                </c:pt>
                <c:pt idx="871">
                  <c:v>1.5567102180503092</c:v>
                </c:pt>
                <c:pt idx="872">
                  <c:v>1.5599911418223513</c:v>
                </c:pt>
                <c:pt idx="873">
                  <c:v>1.5632704601352536</c:v>
                </c:pt>
                <c:pt idx="874">
                  <c:v>1.5665481737083731</c:v>
                </c:pt>
                <c:pt idx="875">
                  <c:v>1.5698242832606688</c:v>
                </c:pt>
                <c:pt idx="876">
                  <c:v>1.5730987895107269</c:v>
                </c:pt>
                <c:pt idx="877">
                  <c:v>1.5763716931767711</c:v>
                </c:pt>
                <c:pt idx="878">
                  <c:v>1.5796429949767017</c:v>
                </c:pt>
                <c:pt idx="879">
                  <c:v>1.5829126956279822</c:v>
                </c:pt>
                <c:pt idx="880">
                  <c:v>1.5861807958477563</c:v>
                </c:pt>
                <c:pt idx="881">
                  <c:v>1.5894472963527946</c:v>
                </c:pt>
                <c:pt idx="882">
                  <c:v>1.5927121978595054</c:v>
                </c:pt>
                <c:pt idx="883">
                  <c:v>1.595975501083938</c:v>
                </c:pt>
                <c:pt idx="884">
                  <c:v>1.5992372067417477</c:v>
                </c:pt>
                <c:pt idx="885">
                  <c:v>1.602497315548252</c:v>
                </c:pt>
                <c:pt idx="886">
                  <c:v>1.6057558282184132</c:v>
                </c:pt>
                <c:pt idx="887">
                  <c:v>1.6090127454668028</c:v>
                </c:pt>
                <c:pt idx="888">
                  <c:v>1.6122680680076442</c:v>
                </c:pt>
                <c:pt idx="889">
                  <c:v>1.6155217965548019</c:v>
                </c:pt>
                <c:pt idx="890">
                  <c:v>1.6187739318217709</c:v>
                </c:pt>
                <c:pt idx="891">
                  <c:v>1.6220244745216625</c:v>
                </c:pt>
                <c:pt idx="892">
                  <c:v>1.6252734253672649</c:v>
                </c:pt>
                <c:pt idx="893">
                  <c:v>1.6285207850709789</c:v>
                </c:pt>
                <c:pt idx="894">
                  <c:v>1.6317665543448534</c:v>
                </c:pt>
                <c:pt idx="895">
                  <c:v>1.6350107339005717</c:v>
                </c:pt>
                <c:pt idx="896">
                  <c:v>1.6382533244494404</c:v>
                </c:pt>
                <c:pt idx="897">
                  <c:v>1.6414943267024427</c:v>
                </c:pt>
                <c:pt idx="898">
                  <c:v>1.6447337413701568</c:v>
                </c:pt>
                <c:pt idx="899">
                  <c:v>1.6479715691628307</c:v>
                </c:pt>
                <c:pt idx="900">
                  <c:v>1.6512078107903427</c:v>
                </c:pt>
                <c:pt idx="901">
                  <c:v>1.6544424669621876</c:v>
                </c:pt>
                <c:pt idx="902">
                  <c:v>1.6576755383875437</c:v>
                </c:pt>
                <c:pt idx="903">
                  <c:v>1.6609070257751952</c:v>
                </c:pt>
                <c:pt idx="904">
                  <c:v>1.6641369298335782</c:v>
                </c:pt>
                <c:pt idx="905">
                  <c:v>1.6673652512707697</c:v>
                </c:pt>
                <c:pt idx="906">
                  <c:v>1.6705919907944846</c:v>
                </c:pt>
                <c:pt idx="907">
                  <c:v>1.6738171491120717</c:v>
                </c:pt>
                <c:pt idx="908">
                  <c:v>1.6770407269305352</c:v>
                </c:pt>
                <c:pt idx="909">
                  <c:v>1.6802627249565134</c:v>
                </c:pt>
                <c:pt idx="910">
                  <c:v>1.6834831438962716</c:v>
                </c:pt>
                <c:pt idx="911">
                  <c:v>1.6867019844557483</c:v>
                </c:pt>
                <c:pt idx="912">
                  <c:v>1.6899192473404909</c:v>
                </c:pt>
                <c:pt idx="913">
                  <c:v>1.6931349332557097</c:v>
                </c:pt>
                <c:pt idx="914">
                  <c:v>1.6963490429062631</c:v>
                </c:pt>
                <c:pt idx="915">
                  <c:v>1.6995615769966044</c:v>
                </c:pt>
                <c:pt idx="916">
                  <c:v>1.7027725362309027</c:v>
                </c:pt>
                <c:pt idx="917">
                  <c:v>1.7059819213129046</c:v>
                </c:pt>
                <c:pt idx="918">
                  <c:v>1.7091897329460366</c:v>
                </c:pt>
                <c:pt idx="919">
                  <c:v>1.7123959718333595</c:v>
                </c:pt>
                <c:pt idx="920">
                  <c:v>1.7156006386775609</c:v>
                </c:pt>
                <c:pt idx="921">
                  <c:v>1.7188037341810052</c:v>
                </c:pt>
                <c:pt idx="922">
                  <c:v>1.7220052590456767</c:v>
                </c:pt>
                <c:pt idx="923">
                  <c:v>1.7252052139731937</c:v>
                </c:pt>
                <c:pt idx="924">
                  <c:v>1.7284035996648583</c:v>
                </c:pt>
                <c:pt idx="925">
                  <c:v>1.7316004168215748</c:v>
                </c:pt>
                <c:pt idx="926">
                  <c:v>1.7347956661439241</c:v>
                </c:pt>
                <c:pt idx="927">
                  <c:v>1.7379893483320963</c:v>
                </c:pt>
                <c:pt idx="928">
                  <c:v>1.7411814640859724</c:v>
                </c:pt>
                <c:pt idx="929">
                  <c:v>1.7443720141050356</c:v>
                </c:pt>
                <c:pt idx="930">
                  <c:v>1.7475609990884315</c:v>
                </c:pt>
                <c:pt idx="931">
                  <c:v>1.7507484197349683</c:v>
                </c:pt>
                <c:pt idx="932">
                  <c:v>1.7539342767430668</c:v>
                </c:pt>
                <c:pt idx="933">
                  <c:v>1.7571185708108281</c:v>
                </c:pt>
                <c:pt idx="934">
                  <c:v>1.7603013026359733</c:v>
                </c:pt>
                <c:pt idx="935">
                  <c:v>1.7634824729158787</c:v>
                </c:pt>
                <c:pt idx="936">
                  <c:v>1.7666620823475654</c:v>
                </c:pt>
                <c:pt idx="937">
                  <c:v>1.7698401316277135</c:v>
                </c:pt>
                <c:pt idx="938">
                  <c:v>1.7730166214526371</c:v>
                </c:pt>
                <c:pt idx="939">
                  <c:v>1.7761915525182914</c:v>
                </c:pt>
                <c:pt idx="940">
                  <c:v>1.7793649255202908</c:v>
                </c:pt>
                <c:pt idx="941">
                  <c:v>1.7825367411539048</c:v>
                </c:pt>
                <c:pt idx="942">
                  <c:v>1.7857070001140301</c:v>
                </c:pt>
                <c:pt idx="943">
                  <c:v>1.7888757030952291</c:v>
                </c:pt>
                <c:pt idx="944">
                  <c:v>1.7920428507916952</c:v>
                </c:pt>
                <c:pt idx="945">
                  <c:v>1.7952084438973017</c:v>
                </c:pt>
                <c:pt idx="946">
                  <c:v>1.7983724831055277</c:v>
                </c:pt>
                <c:pt idx="947">
                  <c:v>1.8015349691095359</c:v>
                </c:pt>
                <c:pt idx="948">
                  <c:v>1.8046959026021199</c:v>
                </c:pt>
                <c:pt idx="949">
                  <c:v>1.8078552842757247</c:v>
                </c:pt>
                <c:pt idx="950">
                  <c:v>1.8110131148224582</c:v>
                </c:pt>
                <c:pt idx="951">
                  <c:v>1.8141693949340585</c:v>
                </c:pt>
                <c:pt idx="952">
                  <c:v>1.8173241253019334</c:v>
                </c:pt>
                <c:pt idx="953">
                  <c:v>1.8204773066171178</c:v>
                </c:pt>
                <c:pt idx="954">
                  <c:v>1.8236289395703231</c:v>
                </c:pt>
                <c:pt idx="955">
                  <c:v>1.8267790248518843</c:v>
                </c:pt>
                <c:pt idx="956">
                  <c:v>1.8299275631518057</c:v>
                </c:pt>
                <c:pt idx="957">
                  <c:v>1.8330745551597403</c:v>
                </c:pt>
                <c:pt idx="958">
                  <c:v>1.836220001564989</c:v>
                </c:pt>
                <c:pt idx="959">
                  <c:v>1.8393639030564977</c:v>
                </c:pt>
                <c:pt idx="960">
                  <c:v>1.8425062603228746</c:v>
                </c:pt>
                <c:pt idx="961">
                  <c:v>1.8456470740523798</c:v>
                </c:pt>
                <c:pt idx="962">
                  <c:v>1.8487863449329112</c:v>
                </c:pt>
                <c:pt idx="963">
                  <c:v>1.8519240736520324</c:v>
                </c:pt>
                <c:pt idx="964">
                  <c:v>1.8550602608969591</c:v>
                </c:pt>
                <c:pt idx="965">
                  <c:v>1.8581949073545623</c:v>
                </c:pt>
                <c:pt idx="966">
                  <c:v>1.8613280137113435</c:v>
                </c:pt>
                <c:pt idx="967">
                  <c:v>1.8644595806534809</c:v>
                </c:pt>
                <c:pt idx="968">
                  <c:v>1.8675896088667976</c:v>
                </c:pt>
                <c:pt idx="969">
                  <c:v>1.8707180990367753</c:v>
                </c:pt>
                <c:pt idx="970">
                  <c:v>1.8738450518485372</c:v>
                </c:pt>
                <c:pt idx="971">
                  <c:v>1.8769704679868759</c:v>
                </c:pt>
                <c:pt idx="972">
                  <c:v>1.8800943481362218</c:v>
                </c:pt>
                <c:pt idx="973">
                  <c:v>1.8832166929806711</c:v>
                </c:pt>
                <c:pt idx="974">
                  <c:v>1.886337503203972</c:v>
                </c:pt>
                <c:pt idx="975">
                  <c:v>1.889456779489521</c:v>
                </c:pt>
                <c:pt idx="976">
                  <c:v>1.8925745225203734</c:v>
                </c:pt>
                <c:pt idx="977">
                  <c:v>1.8956907329792507</c:v>
                </c:pt>
                <c:pt idx="978">
                  <c:v>1.898805411548512</c:v>
                </c:pt>
                <c:pt idx="979">
                  <c:v>1.9019185589101859</c:v>
                </c:pt>
                <c:pt idx="980">
                  <c:v>1.9050301757459387</c:v>
                </c:pt>
                <c:pt idx="981">
                  <c:v>1.9081402627370991</c:v>
                </c:pt>
                <c:pt idx="982">
                  <c:v>1.9112488205646763</c:v>
                </c:pt>
                <c:pt idx="983">
                  <c:v>1.9143558499093061</c:v>
                </c:pt>
                <c:pt idx="984">
                  <c:v>1.9174613514512799</c:v>
                </c:pt>
                <c:pt idx="985">
                  <c:v>1.920565325870573</c:v>
                </c:pt>
                <c:pt idx="986">
                  <c:v>1.9236677738467876</c:v>
                </c:pt>
                <c:pt idx="987">
                  <c:v>1.9267686960591988</c:v>
                </c:pt>
                <c:pt idx="988">
                  <c:v>1.9298680931867409</c:v>
                </c:pt>
                <c:pt idx="989">
                  <c:v>1.9329659659079965</c:v>
                </c:pt>
                <c:pt idx="990">
                  <c:v>1.9360623149012106</c:v>
                </c:pt>
                <c:pt idx="991">
                  <c:v>1.9391571408442836</c:v>
                </c:pt>
                <c:pt idx="992">
                  <c:v>1.9422504444147819</c:v>
                </c:pt>
                <c:pt idx="993">
                  <c:v>1.9453422262899096</c:v>
                </c:pt>
                <c:pt idx="994">
                  <c:v>1.9484324871465581</c:v>
                </c:pt>
                <c:pt idx="995">
                  <c:v>1.951521227661253</c:v>
                </c:pt>
                <c:pt idx="996">
                  <c:v>1.9546084485101929</c:v>
                </c:pt>
                <c:pt idx="997">
                  <c:v>1.9576941503692282</c:v>
                </c:pt>
                <c:pt idx="998">
                  <c:v>1.9607783339138827</c:v>
                </c:pt>
                <c:pt idx="999">
                  <c:v>1.9638609998193033</c:v>
                </c:pt>
                <c:pt idx="1000">
                  <c:v>1.9669421487603316</c:v>
                </c:pt>
                <c:pt idx="1001">
                  <c:v>1.9700217814114644</c:v>
                </c:pt>
                <c:pt idx="1002">
                  <c:v>1.9730998984468471</c:v>
                </c:pt>
                <c:pt idx="1003">
                  <c:v>1.9761765005402978</c:v>
                </c:pt>
                <c:pt idx="1004">
                  <c:v>1.9792515883652797</c:v>
                </c:pt>
                <c:pt idx="1005">
                  <c:v>1.9823251625949219</c:v>
                </c:pt>
                <c:pt idx="1006">
                  <c:v>1.9853972239020266</c:v>
                </c:pt>
                <c:pt idx="1007">
                  <c:v>1.9884677729590372</c:v>
                </c:pt>
                <c:pt idx="1008">
                  <c:v>1.991536810438074</c:v>
                </c:pt>
                <c:pt idx="1009">
                  <c:v>1.9946043370109123</c:v>
                </c:pt>
                <c:pt idx="1010">
                  <c:v>1.9976703533489903</c:v>
                </c:pt>
                <c:pt idx="1011">
                  <c:v>2.000734860123405</c:v>
                </c:pt>
                <c:pt idx="1012">
                  <c:v>2.0037978580049156</c:v>
                </c:pt>
                <c:pt idx="1013">
                  <c:v>2.0068593476639478</c:v>
                </c:pt>
                <c:pt idx="1014">
                  <c:v>2.0099193297705931</c:v>
                </c:pt>
                <c:pt idx="1015">
                  <c:v>2.0129778049945912</c:v>
                </c:pt>
                <c:pt idx="1016">
                  <c:v>2.0160347740053552</c:v>
                </c:pt>
                <c:pt idx="1017">
                  <c:v>2.019090237471957</c:v>
                </c:pt>
                <c:pt idx="1018">
                  <c:v>2.0221441960631346</c:v>
                </c:pt>
                <c:pt idx="1019">
                  <c:v>2.0251966504472954</c:v>
                </c:pt>
                <c:pt idx="1020">
                  <c:v>2.0282476012924917</c:v>
                </c:pt>
                <c:pt idx="1021">
                  <c:v>2.0312970492664526</c:v>
                </c:pt>
                <c:pt idx="1022">
                  <c:v>2.0343449950365695</c:v>
                </c:pt>
                <c:pt idx="1023">
                  <c:v>2.0373914392699</c:v>
                </c:pt>
                <c:pt idx="1024">
                  <c:v>2.0404363826331675</c:v>
                </c:pt>
                <c:pt idx="1025">
                  <c:v>2.0434798257927547</c:v>
                </c:pt>
                <c:pt idx="1026">
                  <c:v>2.0465217694147029</c:v>
                </c:pt>
                <c:pt idx="1027">
                  <c:v>2.0495622141647267</c:v>
                </c:pt>
                <c:pt idx="1028">
                  <c:v>2.0526011607082104</c:v>
                </c:pt>
                <c:pt idx="1029">
                  <c:v>2.0556386097101971</c:v>
                </c:pt>
                <c:pt idx="1030">
                  <c:v>2.0586745618353959</c:v>
                </c:pt>
                <c:pt idx="1031">
                  <c:v>2.0617090177481785</c:v>
                </c:pt>
                <c:pt idx="1032">
                  <c:v>2.0647419781125897</c:v>
                </c:pt>
                <c:pt idx="1033">
                  <c:v>2.0677734435923298</c:v>
                </c:pt>
                <c:pt idx="1034">
                  <c:v>2.0708034148507792</c:v>
                </c:pt>
                <c:pt idx="1035">
                  <c:v>2.0738318925509667</c:v>
                </c:pt>
                <c:pt idx="1036">
                  <c:v>2.0768588773556118</c:v>
                </c:pt>
                <c:pt idx="1037">
                  <c:v>2.0798843699270755</c:v>
                </c:pt>
                <c:pt idx="1038">
                  <c:v>2.0829083709274165</c:v>
                </c:pt>
                <c:pt idx="1039">
                  <c:v>2.0859308810183208</c:v>
                </c:pt>
                <c:pt idx="1040">
                  <c:v>2.0889519008611686</c:v>
                </c:pt>
                <c:pt idx="1041">
                  <c:v>2.0919714311170026</c:v>
                </c:pt>
                <c:pt idx="1042">
                  <c:v>2.0949894724465317</c:v>
                </c:pt>
                <c:pt idx="1043">
                  <c:v>2.0980060255101378</c:v>
                </c:pt>
                <c:pt idx="1044">
                  <c:v>2.1010210909678584</c:v>
                </c:pt>
                <c:pt idx="1045">
                  <c:v>2.1040346694794216</c:v>
                </c:pt>
                <c:pt idx="1046">
                  <c:v>2.107046761704197</c:v>
                </c:pt>
                <c:pt idx="1047">
                  <c:v>2.1100573683012378</c:v>
                </c:pt>
                <c:pt idx="1048">
                  <c:v>2.1130664899292739</c:v>
                </c:pt>
                <c:pt idx="1049">
                  <c:v>2.1160741272466836</c:v>
                </c:pt>
                <c:pt idx="1050">
                  <c:v>2.119080280911529</c:v>
                </c:pt>
                <c:pt idx="1051">
                  <c:v>2.1220849515815416</c:v>
                </c:pt>
                <c:pt idx="1052">
                  <c:v>2.1250881399141122</c:v>
                </c:pt>
                <c:pt idx="1053">
                  <c:v>2.1280898465663185</c:v>
                </c:pt>
                <c:pt idx="1054">
                  <c:v>2.1310900721948869</c:v>
                </c:pt>
                <c:pt idx="1055">
                  <c:v>2.134088817456238</c:v>
                </c:pt>
                <c:pt idx="1056">
                  <c:v>2.1370860830064444</c:v>
                </c:pt>
                <c:pt idx="1057">
                  <c:v>2.1400818695012482</c:v>
                </c:pt>
                <c:pt idx="1058">
                  <c:v>2.1430761775960789</c:v>
                </c:pt>
                <c:pt idx="1059">
                  <c:v>2.1460690079460356</c:v>
                </c:pt>
                <c:pt idx="1060">
                  <c:v>2.1490603612058514</c:v>
                </c:pt>
                <c:pt idx="1061">
                  <c:v>2.152050238029986</c:v>
                </c:pt>
                <c:pt idx="1062">
                  <c:v>2.1550386390725365</c:v>
                </c:pt>
                <c:pt idx="1063">
                  <c:v>2.1580255649872768</c:v>
                </c:pt>
                <c:pt idx="1064">
                  <c:v>2.1610110164276612</c:v>
                </c:pt>
                <c:pt idx="1065">
                  <c:v>2.1639949940468064</c:v>
                </c:pt>
                <c:pt idx="1066">
                  <c:v>2.1669774984975056</c:v>
                </c:pt>
                <c:pt idx="1067">
                  <c:v>2.1699585304322291</c:v>
                </c:pt>
                <c:pt idx="1068">
                  <c:v>2.1729380905031164</c:v>
                </c:pt>
                <c:pt idx="1069">
                  <c:v>2.1759161793619732</c:v>
                </c:pt>
                <c:pt idx="1070">
                  <c:v>2.1788927976602821</c:v>
                </c:pt>
                <c:pt idx="1071">
                  <c:v>2.1818679460492163</c:v>
                </c:pt>
                <c:pt idx="1072">
                  <c:v>2.1848416251795904</c:v>
                </c:pt>
                <c:pt idx="1073">
                  <c:v>2.1878138357019132</c:v>
                </c:pt>
                <c:pt idx="1074">
                  <c:v>2.1907845782663742</c:v>
                </c:pt>
                <c:pt idx="1075">
                  <c:v>2.1937538535228178</c:v>
                </c:pt>
                <c:pt idx="1076">
                  <c:v>2.1967216621207726</c:v>
                </c:pt>
                <c:pt idx="1077">
                  <c:v>2.19968800470944</c:v>
                </c:pt>
                <c:pt idx="1078">
                  <c:v>2.2026528819376949</c:v>
                </c:pt>
                <c:pt idx="1079">
                  <c:v>2.2056162944540851</c:v>
                </c:pt>
                <c:pt idx="1080">
                  <c:v>2.2085782429068566</c:v>
                </c:pt>
                <c:pt idx="1081">
                  <c:v>2.2115387279438856</c:v>
                </c:pt>
                <c:pt idx="1082">
                  <c:v>2.214497750212761</c:v>
                </c:pt>
                <c:pt idx="1083">
                  <c:v>2.2174553103607337</c:v>
                </c:pt>
                <c:pt idx="1084">
                  <c:v>2.2204114090347282</c:v>
                </c:pt>
                <c:pt idx="1085">
                  <c:v>2.223366046881349</c:v>
                </c:pt>
                <c:pt idx="1086">
                  <c:v>2.2263192245468844</c:v>
                </c:pt>
                <c:pt idx="1087">
                  <c:v>2.2292709426772781</c:v>
                </c:pt>
                <c:pt idx="1088">
                  <c:v>2.2322212019181755</c:v>
                </c:pt>
                <c:pt idx="1089">
                  <c:v>2.2351700029148702</c:v>
                </c:pt>
                <c:pt idx="1090">
                  <c:v>2.238117346312368</c:v>
                </c:pt>
                <c:pt idx="1091">
                  <c:v>2.2410632327553159</c:v>
                </c:pt>
                <c:pt idx="1092">
                  <c:v>2.2440076628880661</c:v>
                </c:pt>
                <c:pt idx="1093">
                  <c:v>2.2469506373546295</c:v>
                </c:pt>
                <c:pt idx="1094">
                  <c:v>2.2498921567986976</c:v>
                </c:pt>
                <c:pt idx="1095">
                  <c:v>2.2528322218636561</c:v>
                </c:pt>
                <c:pt idx="1096">
                  <c:v>2.2557708331925497</c:v>
                </c:pt>
                <c:pt idx="1097">
                  <c:v>2.258707991428107</c:v>
                </c:pt>
                <c:pt idx="1098">
                  <c:v>2.2616436972127367</c:v>
                </c:pt>
                <c:pt idx="1099">
                  <c:v>2.264577951188528</c:v>
                </c:pt>
                <c:pt idx="1100">
                  <c:v>2.2675107539972466</c:v>
                </c:pt>
                <c:pt idx="1101">
                  <c:v>2.2704421062803242</c:v>
                </c:pt>
                <c:pt idx="1102">
                  <c:v>2.2733720086788942</c:v>
                </c:pt>
                <c:pt idx="1103">
                  <c:v>2.2763004618337668</c:v>
                </c:pt>
                <c:pt idx="1104">
                  <c:v>2.2792274663854073</c:v>
                </c:pt>
                <c:pt idx="1105">
                  <c:v>2.2821530229739864</c:v>
                </c:pt>
                <c:pt idx="1106">
                  <c:v>2.2850771322393406</c:v>
                </c:pt>
                <c:pt idx="1107">
                  <c:v>2.2879997948209976</c:v>
                </c:pt>
                <c:pt idx="1108">
                  <c:v>2.290921011358158</c:v>
                </c:pt>
                <c:pt idx="1109">
                  <c:v>2.293840782489692</c:v>
                </c:pt>
                <c:pt idx="1110">
                  <c:v>2.2967591088541788</c:v>
                </c:pt>
                <c:pt idx="1111">
                  <c:v>2.2996759910898525</c:v>
                </c:pt>
                <c:pt idx="1112">
                  <c:v>2.3025914298346422</c:v>
                </c:pt>
                <c:pt idx="1113">
                  <c:v>2.305505425726146</c:v>
                </c:pt>
                <c:pt idx="1114">
                  <c:v>2.3084179794016535</c:v>
                </c:pt>
                <c:pt idx="1115">
                  <c:v>2.3113290914981377</c:v>
                </c:pt>
                <c:pt idx="1116">
                  <c:v>2.3142387626522414</c:v>
                </c:pt>
                <c:pt idx="1117">
                  <c:v>2.3171469935002982</c:v>
                </c:pt>
                <c:pt idx="1118">
                  <c:v>2.320053784678322</c:v>
                </c:pt>
                <c:pt idx="1119">
                  <c:v>2.3229591368220071</c:v>
                </c:pt>
                <c:pt idx="1120">
                  <c:v>2.3258630505667419</c:v>
                </c:pt>
                <c:pt idx="1121">
                  <c:v>2.3287655265475706</c:v>
                </c:pt>
                <c:pt idx="1122">
                  <c:v>2.3316665653992494</c:v>
                </c:pt>
                <c:pt idx="1123">
                  <c:v>2.3345661677561971</c:v>
                </c:pt>
                <c:pt idx="1124">
                  <c:v>2.3374643342525268</c:v>
                </c:pt>
                <c:pt idx="1125">
                  <c:v>2.3403610655220319</c:v>
                </c:pt>
                <c:pt idx="1126">
                  <c:v>2.3432563621981899</c:v>
                </c:pt>
                <c:pt idx="1127">
                  <c:v>2.346150224914151</c:v>
                </c:pt>
                <c:pt idx="1128">
                  <c:v>2.3490426543027745</c:v>
                </c:pt>
                <c:pt idx="1129">
                  <c:v>2.3519336509965747</c:v>
                </c:pt>
                <c:pt idx="1130">
                  <c:v>2.3548232156277678</c:v>
                </c:pt>
                <c:pt idx="1131">
                  <c:v>2.3577113488282642</c:v>
                </c:pt>
                <c:pt idx="1132">
                  <c:v>2.3605980512296227</c:v>
                </c:pt>
                <c:pt idx="1133">
                  <c:v>2.3634833234631252</c:v>
                </c:pt>
                <c:pt idx="1134">
                  <c:v>2.3663671661597121</c:v>
                </c:pt>
                <c:pt idx="1135">
                  <c:v>2.3692495799500328</c:v>
                </c:pt>
                <c:pt idx="1136">
                  <c:v>2.3721305654643956</c:v>
                </c:pt>
                <c:pt idx="1137">
                  <c:v>2.3750101233328103</c:v>
                </c:pt>
                <c:pt idx="1138">
                  <c:v>2.3778882541849704</c:v>
                </c:pt>
                <c:pt idx="1139">
                  <c:v>2.3807649586502642</c:v>
                </c:pt>
                <c:pt idx="1140">
                  <c:v>2.383640237357735</c:v>
                </c:pt>
                <c:pt idx="1141">
                  <c:v>2.3865140909361564</c:v>
                </c:pt>
                <c:pt idx="1142">
                  <c:v>2.3893865200139466</c:v>
                </c:pt>
                <c:pt idx="1143">
                  <c:v>2.392257525219236</c:v>
                </c:pt>
                <c:pt idx="1144">
                  <c:v>2.3951271071798317</c:v>
                </c:pt>
                <c:pt idx="1145">
                  <c:v>2.3979952665232425</c:v>
                </c:pt>
                <c:pt idx="1146">
                  <c:v>2.4008620038766431</c:v>
                </c:pt>
                <c:pt idx="1147">
                  <c:v>2.4037273198669062</c:v>
                </c:pt>
                <c:pt idx="1148">
                  <c:v>2.4065912151205886</c:v>
                </c:pt>
                <c:pt idx="1149">
                  <c:v>2.4094536902639447</c:v>
                </c:pt>
                <c:pt idx="1150">
                  <c:v>2.4123147459229024</c:v>
                </c:pt>
                <c:pt idx="1151">
                  <c:v>2.4151743827230838</c:v>
                </c:pt>
                <c:pt idx="1152">
                  <c:v>2.4180326012898057</c:v>
                </c:pt>
                <c:pt idx="1153">
                  <c:v>2.4208894022480649</c:v>
                </c:pt>
                <c:pt idx="1154">
                  <c:v>2.4237447862225423</c:v>
                </c:pt>
                <c:pt idx="1155">
                  <c:v>2.4265987538376272</c:v>
                </c:pt>
                <c:pt idx="1156">
                  <c:v>2.4294513057173717</c:v>
                </c:pt>
                <c:pt idx="1157">
                  <c:v>2.4323024424855326</c:v>
                </c:pt>
                <c:pt idx="1158">
                  <c:v>2.4351521647655652</c:v>
                </c:pt>
                <c:pt idx="1159">
                  <c:v>2.4380004731805869</c:v>
                </c:pt>
                <c:pt idx="1160">
                  <c:v>2.4408473683534417</c:v>
                </c:pt>
                <c:pt idx="1161">
                  <c:v>2.4436928509066185</c:v>
                </c:pt>
                <c:pt idx="1162">
                  <c:v>2.4465369214623323</c:v>
                </c:pt>
                <c:pt idx="1163">
                  <c:v>2.4493795806424643</c:v>
                </c:pt>
                <c:pt idx="1164">
                  <c:v>2.4522208290686081</c:v>
                </c:pt>
                <c:pt idx="1165">
                  <c:v>2.4550606673620408</c:v>
                </c:pt>
                <c:pt idx="1166">
                  <c:v>2.4578990961437199</c:v>
                </c:pt>
                <c:pt idx="1167">
                  <c:v>2.4607361160342975</c:v>
                </c:pt>
                <c:pt idx="1168">
                  <c:v>2.4635717276541271</c:v>
                </c:pt>
                <c:pt idx="1169">
                  <c:v>2.4664059316232354</c:v>
                </c:pt>
                <c:pt idx="1170">
                  <c:v>2.4692387285613613</c:v>
                </c:pt>
                <c:pt idx="1171">
                  <c:v>2.4720701190879275</c:v>
                </c:pt>
                <c:pt idx="1172">
                  <c:v>2.4749001038220335</c:v>
                </c:pt>
                <c:pt idx="1173">
                  <c:v>2.4777286833824874</c:v>
                </c:pt>
                <c:pt idx="1174">
                  <c:v>2.4805558583877954</c:v>
                </c:pt>
                <c:pt idx="1175">
                  <c:v>2.4833816294561295</c:v>
                </c:pt>
                <c:pt idx="1176">
                  <c:v>2.4862059972053778</c:v>
                </c:pt>
                <c:pt idx="1177">
                  <c:v>2.4890289622531228</c:v>
                </c:pt>
                <c:pt idx="1178">
                  <c:v>2.4918505252166163</c:v>
                </c:pt>
                <c:pt idx="1179">
                  <c:v>2.4946706867128228</c:v>
                </c:pt>
                <c:pt idx="1180">
                  <c:v>2.4974894473584008</c:v>
                </c:pt>
                <c:pt idx="1181">
                  <c:v>2.5003068077696859</c:v>
                </c:pt>
                <c:pt idx="1182">
                  <c:v>2.5031227685627186</c:v>
                </c:pt>
                <c:pt idx="1183">
                  <c:v>2.5059373303532375</c:v>
                </c:pt>
                <c:pt idx="1184">
                  <c:v>2.5087504937566685</c:v>
                </c:pt>
                <c:pt idx="1185">
                  <c:v>2.5115622593881213</c:v>
                </c:pt>
                <c:pt idx="1186">
                  <c:v>2.514372627862425</c:v>
                </c:pt>
                <c:pt idx="1187">
                  <c:v>2.5171815997940818</c:v>
                </c:pt>
                <c:pt idx="1188">
                  <c:v>2.5199891757972992</c:v>
                </c:pt>
                <c:pt idx="1189">
                  <c:v>2.5227953564859682</c:v>
                </c:pt>
                <c:pt idx="1190">
                  <c:v>2.5256001424736922</c:v>
                </c:pt>
                <c:pt idx="1191">
                  <c:v>2.5284035343737514</c:v>
                </c:pt>
                <c:pt idx="1192">
                  <c:v>2.531205532799131</c:v>
                </c:pt>
                <c:pt idx="1193">
                  <c:v>2.5340061383625176</c:v>
                </c:pt>
                <c:pt idx="1194">
                  <c:v>2.5368053516762821</c:v>
                </c:pt>
                <c:pt idx="1195">
                  <c:v>2.5396031733524858</c:v>
                </c:pt>
                <c:pt idx="1196">
                  <c:v>2.542399604002906</c:v>
                </c:pt>
                <c:pt idx="1197">
                  <c:v>2.5451946442390074</c:v>
                </c:pt>
                <c:pt idx="1198">
                  <c:v>2.547988294671935</c:v>
                </c:pt>
                <c:pt idx="1199">
                  <c:v>2.5507805559125565</c:v>
                </c:pt>
                <c:pt idx="1200">
                  <c:v>2.5535714285714342</c:v>
                </c:pt>
                <c:pt idx="1201">
                  <c:v>2.5563609132587857</c:v>
                </c:pt>
                <c:pt idx="1202">
                  <c:v>2.5591490105845871</c:v>
                </c:pt>
                <c:pt idx="1203">
                  <c:v>2.5619357211584557</c:v>
                </c:pt>
                <c:pt idx="1204">
                  <c:v>2.5647210455897529</c:v>
                </c:pt>
                <c:pt idx="1205">
                  <c:v>2.5675049844875062</c:v>
                </c:pt>
                <c:pt idx="1206">
                  <c:v>2.5702875384604589</c:v>
                </c:pt>
                <c:pt idx="1207">
                  <c:v>2.5730687081170345</c:v>
                </c:pt>
                <c:pt idx="1208">
                  <c:v>2.5758484940653652</c:v>
                </c:pt>
                <c:pt idx="1209">
                  <c:v>2.5786268969132955</c:v>
                </c:pt>
                <c:pt idx="1210">
                  <c:v>2.5814039172683394</c:v>
                </c:pt>
                <c:pt idx="1211">
                  <c:v>2.5841795557377232</c:v>
                </c:pt>
                <c:pt idx="1212">
                  <c:v>2.5869538129283747</c:v>
                </c:pt>
                <c:pt idx="1213">
                  <c:v>2.5897266894469269</c:v>
                </c:pt>
                <c:pt idx="1214">
                  <c:v>2.5924981858996929</c:v>
                </c:pt>
                <c:pt idx="1215">
                  <c:v>2.5952683028926984</c:v>
                </c:pt>
                <c:pt idx="1216">
                  <c:v>2.5980370410316596</c:v>
                </c:pt>
                <c:pt idx="1217">
                  <c:v>2.6008044009220086</c:v>
                </c:pt>
                <c:pt idx="1218">
                  <c:v>2.6035703831688615</c:v>
                </c:pt>
                <c:pt idx="1219">
                  <c:v>2.6063349883770357</c:v>
                </c:pt>
                <c:pt idx="1220">
                  <c:v>2.6090982171510575</c:v>
                </c:pt>
                <c:pt idx="1221">
                  <c:v>2.6118600700951582</c:v>
                </c:pt>
                <c:pt idx="1222">
                  <c:v>2.6146205478132423</c:v>
                </c:pt>
                <c:pt idx="1223">
                  <c:v>2.61737965090893</c:v>
                </c:pt>
                <c:pt idx="1224">
                  <c:v>2.6201373799855645</c:v>
                </c:pt>
                <c:pt idx="1225">
                  <c:v>2.6228937356461586</c:v>
                </c:pt>
                <c:pt idx="1226">
                  <c:v>2.6256487184934301</c:v>
                </c:pt>
                <c:pt idx="1227">
                  <c:v>2.6284023291298197</c:v>
                </c:pt>
                <c:pt idx="1228">
                  <c:v>2.6311545681574451</c:v>
                </c:pt>
                <c:pt idx="1229">
                  <c:v>2.6339054361781464</c:v>
                </c:pt>
                <c:pt idx="1230">
                  <c:v>2.6366549337934515</c:v>
                </c:pt>
                <c:pt idx="1231">
                  <c:v>2.6394030616045896</c:v>
                </c:pt>
                <c:pt idx="1232">
                  <c:v>2.6421498202124951</c:v>
                </c:pt>
                <c:pt idx="1233">
                  <c:v>2.6448952102178183</c:v>
                </c:pt>
                <c:pt idx="1234">
                  <c:v>2.6476392322208824</c:v>
                </c:pt>
                <c:pt idx="1235">
                  <c:v>2.6503818868217479</c:v>
                </c:pt>
                <c:pt idx="1236">
                  <c:v>2.653123174620152</c:v>
                </c:pt>
                <c:pt idx="1237">
                  <c:v>2.6558630962155405</c:v>
                </c:pt>
                <c:pt idx="1238">
                  <c:v>2.658601652207075</c:v>
                </c:pt>
                <c:pt idx="1239">
                  <c:v>2.6613388431936009</c:v>
                </c:pt>
                <c:pt idx="1240">
                  <c:v>2.6640746697736901</c:v>
                </c:pt>
                <c:pt idx="1241">
                  <c:v>2.6668091325455912</c:v>
                </c:pt>
                <c:pt idx="1242">
                  <c:v>2.6695422321072755</c:v>
                </c:pt>
                <c:pt idx="1243">
                  <c:v>2.6722739690564126</c:v>
                </c:pt>
                <c:pt idx="1244">
                  <c:v>2.6750043439903806</c:v>
                </c:pt>
                <c:pt idx="1245">
                  <c:v>2.6777333575062556</c:v>
                </c:pt>
                <c:pt idx="1246">
                  <c:v>2.6804610102008262</c:v>
                </c:pt>
                <c:pt idx="1247">
                  <c:v>2.683187302670575</c:v>
                </c:pt>
                <c:pt idx="1248">
                  <c:v>2.6859122355116938</c:v>
                </c:pt>
                <c:pt idx="1249">
                  <c:v>2.6886358093200897</c:v>
                </c:pt>
                <c:pt idx="1250">
                  <c:v>2.6913580246913575</c:v>
                </c:pt>
                <c:pt idx="1251">
                  <c:v>2.6940788822208077</c:v>
                </c:pt>
                <c:pt idx="1252">
                  <c:v>2.6967983825034594</c:v>
                </c:pt>
                <c:pt idx="1253">
                  <c:v>2.699516526134019</c:v>
                </c:pt>
                <c:pt idx="1254">
                  <c:v>2.7022333137069303</c:v>
                </c:pt>
                <c:pt idx="1255">
                  <c:v>2.7049487458163135</c:v>
                </c:pt>
                <c:pt idx="1256">
                  <c:v>2.7076628230560047</c:v>
                </c:pt>
                <c:pt idx="1257">
                  <c:v>2.7103755460195558</c:v>
                </c:pt>
                <c:pt idx="1258">
                  <c:v>2.7130869153002131</c:v>
                </c:pt>
                <c:pt idx="1259">
                  <c:v>2.7157969314909387</c:v>
                </c:pt>
                <c:pt idx="1260">
                  <c:v>2.7185055951843857</c:v>
                </c:pt>
                <c:pt idx="1261">
                  <c:v>2.7212129069729407</c:v>
                </c:pt>
                <c:pt idx="1262">
                  <c:v>2.723918867448667</c:v>
                </c:pt>
                <c:pt idx="1263">
                  <c:v>2.7266234772033648</c:v>
                </c:pt>
                <c:pt idx="1264">
                  <c:v>2.729326736828515</c:v>
                </c:pt>
                <c:pt idx="1265">
                  <c:v>2.7320286469153245</c:v>
                </c:pt>
                <c:pt idx="1266">
                  <c:v>2.7347292080547021</c:v>
                </c:pt>
                <c:pt idx="1267">
                  <c:v>2.737428420837265</c:v>
                </c:pt>
                <c:pt idx="1268">
                  <c:v>2.7401262858533357</c:v>
                </c:pt>
                <c:pt idx="1269">
                  <c:v>2.7428228036929525</c:v>
                </c:pt>
                <c:pt idx="1270">
                  <c:v>2.7455179749458516</c:v>
                </c:pt>
                <c:pt idx="1271">
                  <c:v>2.7482118002014921</c:v>
                </c:pt>
                <c:pt idx="1272">
                  <c:v>2.7509042800490171</c:v>
                </c:pt>
                <c:pt idx="1273">
                  <c:v>2.7535954150773172</c:v>
                </c:pt>
                <c:pt idx="1274">
                  <c:v>2.7562852058749563</c:v>
                </c:pt>
                <c:pt idx="1275">
                  <c:v>2.7589736530302211</c:v>
                </c:pt>
                <c:pt idx="1276">
                  <c:v>2.7616607571311107</c:v>
                </c:pt>
                <c:pt idx="1277">
                  <c:v>2.7643465187653327</c:v>
                </c:pt>
                <c:pt idx="1278">
                  <c:v>2.7670309385203069</c:v>
                </c:pt>
                <c:pt idx="1279">
                  <c:v>2.7697140169831513</c:v>
                </c:pt>
                <c:pt idx="1280">
                  <c:v>2.7723957547407103</c:v>
                </c:pt>
                <c:pt idx="1281">
                  <c:v>2.7750761523795155</c:v>
                </c:pt>
                <c:pt idx="1282">
                  <c:v>2.7777552104858465</c:v>
                </c:pt>
                <c:pt idx="1283">
                  <c:v>2.7804329296456558</c:v>
                </c:pt>
                <c:pt idx="1284">
                  <c:v>2.7831093104446225</c:v>
                </c:pt>
                <c:pt idx="1285">
                  <c:v>2.7857843534681344</c:v>
                </c:pt>
                <c:pt idx="1286">
                  <c:v>2.788458059301302</c:v>
                </c:pt>
                <c:pt idx="1287">
                  <c:v>2.791130428528934</c:v>
                </c:pt>
                <c:pt idx="1288">
                  <c:v>2.7938014617355513</c:v>
                </c:pt>
                <c:pt idx="1289">
                  <c:v>2.7964711595053835</c:v>
                </c:pt>
                <c:pt idx="1290">
                  <c:v>2.7991395224223936</c:v>
                </c:pt>
                <c:pt idx="1291">
                  <c:v>2.801806551070225</c:v>
                </c:pt>
                <c:pt idx="1292">
                  <c:v>2.8044722460322546</c:v>
                </c:pt>
                <c:pt idx="1293">
                  <c:v>2.807136607891568</c:v>
                </c:pt>
                <c:pt idx="1294">
                  <c:v>2.8097996372309595</c:v>
                </c:pt>
                <c:pt idx="1295">
                  <c:v>2.812461334632939</c:v>
                </c:pt>
                <c:pt idx="1296">
                  <c:v>2.8151217006797218</c:v>
                </c:pt>
                <c:pt idx="1297">
                  <c:v>2.8177807359532494</c:v>
                </c:pt>
                <c:pt idx="1298">
                  <c:v>2.8204384410351686</c:v>
                </c:pt>
                <c:pt idx="1299">
                  <c:v>2.8230948165068384</c:v>
                </c:pt>
                <c:pt idx="1300">
                  <c:v>2.8257498629493263</c:v>
                </c:pt>
                <c:pt idx="1301">
                  <c:v>2.8284035809434371</c:v>
                </c:pt>
                <c:pt idx="1302">
                  <c:v>2.8310559710696452</c:v>
                </c:pt>
                <c:pt idx="1303">
                  <c:v>2.8337070339082011</c:v>
                </c:pt>
                <c:pt idx="1304">
                  <c:v>2.8363567700390035</c:v>
                </c:pt>
                <c:pt idx="1305">
                  <c:v>2.8390051800417098</c:v>
                </c:pt>
                <c:pt idx="1306">
                  <c:v>2.8416522644956785</c:v>
                </c:pt>
                <c:pt idx="1307">
                  <c:v>2.8442980239799738</c:v>
                </c:pt>
                <c:pt idx="1308">
                  <c:v>2.8469424590734</c:v>
                </c:pt>
                <c:pt idx="1309">
                  <c:v>2.8495855703544386</c:v>
                </c:pt>
                <c:pt idx="1310">
                  <c:v>2.8522273584013291</c:v>
                </c:pt>
                <c:pt idx="1311">
                  <c:v>2.8548678237919844</c:v>
                </c:pt>
                <c:pt idx="1312">
                  <c:v>2.8575069671040616</c:v>
                </c:pt>
                <c:pt idx="1313">
                  <c:v>2.8601447889149298</c:v>
                </c:pt>
                <c:pt idx="1314">
                  <c:v>2.86278128980166</c:v>
                </c:pt>
                <c:pt idx="1315">
                  <c:v>2.8654164703410459</c:v>
                </c:pt>
                <c:pt idx="1316">
                  <c:v>2.8680503311096075</c:v>
                </c:pt>
                <c:pt idx="1317">
                  <c:v>2.8706828726835667</c:v>
                </c:pt>
                <c:pt idx="1318">
                  <c:v>2.8733140956388645</c:v>
                </c:pt>
                <c:pt idx="1319">
                  <c:v>2.8759440005511649</c:v>
                </c:pt>
                <c:pt idx="1320">
                  <c:v>2.8785725879958584</c:v>
                </c:pt>
                <c:pt idx="1321">
                  <c:v>2.8811998585480083</c:v>
                </c:pt>
                <c:pt idx="1322">
                  <c:v>2.883825812782451</c:v>
                </c:pt>
                <c:pt idx="1323">
                  <c:v>2.8864504512737064</c:v>
                </c:pt>
                <c:pt idx="1324">
                  <c:v>2.8890737745960138</c:v>
                </c:pt>
                <c:pt idx="1325">
                  <c:v>2.8916957833233461</c:v>
                </c:pt>
                <c:pt idx="1326">
                  <c:v>2.8943164780293777</c:v>
                </c:pt>
                <c:pt idx="1327">
                  <c:v>2.8969358592875061</c:v>
                </c:pt>
                <c:pt idx="1328">
                  <c:v>2.8995539276708477</c:v>
                </c:pt>
                <c:pt idx="1329">
                  <c:v>2.9021706837522423</c:v>
                </c:pt>
                <c:pt idx="1330">
                  <c:v>2.904786128104238</c:v>
                </c:pt>
                <c:pt idx="1331">
                  <c:v>2.9074002612991059</c:v>
                </c:pt>
                <c:pt idx="1332">
                  <c:v>2.9100130839088365</c:v>
                </c:pt>
                <c:pt idx="1333">
                  <c:v>2.9126245965051396</c:v>
                </c:pt>
                <c:pt idx="1334">
                  <c:v>2.9152347996594372</c:v>
                </c:pt>
                <c:pt idx="1335">
                  <c:v>2.9178436939428742</c:v>
                </c:pt>
                <c:pt idx="1336">
                  <c:v>2.9204512799263291</c:v>
                </c:pt>
                <c:pt idx="1337">
                  <c:v>2.9230575581803784</c:v>
                </c:pt>
                <c:pt idx="1338">
                  <c:v>2.9256625292753213</c:v>
                </c:pt>
                <c:pt idx="1339">
                  <c:v>2.928266193781198</c:v>
                </c:pt>
                <c:pt idx="1340">
                  <c:v>2.9308685522677287</c:v>
                </c:pt>
                <c:pt idx="1341">
                  <c:v>2.9334696053043992</c:v>
                </c:pt>
                <c:pt idx="1342">
                  <c:v>2.9360693534603755</c:v>
                </c:pt>
                <c:pt idx="1343">
                  <c:v>2.9386677973045821</c:v>
                </c:pt>
                <c:pt idx="1344">
                  <c:v>2.9412649374056308</c:v>
                </c:pt>
                <c:pt idx="1345">
                  <c:v>2.9438607743318705</c:v>
                </c:pt>
                <c:pt idx="1346">
                  <c:v>2.9464553086513696</c:v>
                </c:pt>
                <c:pt idx="1347">
                  <c:v>2.9490485409319085</c:v>
                </c:pt>
                <c:pt idx="1348">
                  <c:v>2.9516404717410012</c:v>
                </c:pt>
                <c:pt idx="1349">
                  <c:v>2.9542311016458775</c:v>
                </c:pt>
                <c:pt idx="1350">
                  <c:v>2.9568204312134903</c:v>
                </c:pt>
                <c:pt idx="1351">
                  <c:v>2.9594084610105114</c:v>
                </c:pt>
                <c:pt idx="1352">
                  <c:v>2.9619951916033322</c:v>
                </c:pt>
                <c:pt idx="1353">
                  <c:v>2.9645806235580707</c:v>
                </c:pt>
                <c:pt idx="1354">
                  <c:v>2.9671647574405746</c:v>
                </c:pt>
                <c:pt idx="1355">
                  <c:v>2.9697475938163898</c:v>
                </c:pt>
                <c:pt idx="1356">
                  <c:v>2.9723291332508062</c:v>
                </c:pt>
                <c:pt idx="1357">
                  <c:v>2.9749093763088332</c:v>
                </c:pt>
                <c:pt idx="1358">
                  <c:v>2.9774883235551961</c:v>
                </c:pt>
                <c:pt idx="1359">
                  <c:v>2.9800659755543464</c:v>
                </c:pt>
                <c:pt idx="1360">
                  <c:v>2.9826423328704692</c:v>
                </c:pt>
                <c:pt idx="1361">
                  <c:v>2.98521739606743</c:v>
                </c:pt>
                <c:pt idx="1362">
                  <c:v>2.9877911657088916</c:v>
                </c:pt>
                <c:pt idx="1363">
                  <c:v>2.9903636423581688</c:v>
                </c:pt>
                <c:pt idx="1364">
                  <c:v>2.9929348265783347</c:v>
                </c:pt>
                <c:pt idx="1365">
                  <c:v>2.9955047189321924</c:v>
                </c:pt>
                <c:pt idx="1366">
                  <c:v>2.9980733199822431</c:v>
                </c:pt>
                <c:pt idx="1367">
                  <c:v>3.0006406302907429</c:v>
                </c:pt>
                <c:pt idx="1368">
                  <c:v>3.0032066504196386</c:v>
                </c:pt>
                <c:pt idx="1369">
                  <c:v>3.0057713809306286</c:v>
                </c:pt>
                <c:pt idx="1370">
                  <c:v>3.0083348223851303</c:v>
                </c:pt>
                <c:pt idx="1371">
                  <c:v>3.0108969753442736</c:v>
                </c:pt>
                <c:pt idx="1372">
                  <c:v>3.0134578403689218</c:v>
                </c:pt>
                <c:pt idx="1373">
                  <c:v>3.0160174180196613</c:v>
                </c:pt>
                <c:pt idx="1374">
                  <c:v>3.0185757088568081</c:v>
                </c:pt>
                <c:pt idx="1375">
                  <c:v>3.0211327134404051</c:v>
                </c:pt>
                <c:pt idx="1376">
                  <c:v>3.0236884323302107</c:v>
                </c:pt>
                <c:pt idx="1377">
                  <c:v>3.0262428660857097</c:v>
                </c:pt>
                <c:pt idx="1378">
                  <c:v>3.0287960152661313</c:v>
                </c:pt>
                <c:pt idx="1379">
                  <c:v>3.031347880430399</c:v>
                </c:pt>
                <c:pt idx="1380">
                  <c:v>3.0338984621371949</c:v>
                </c:pt>
                <c:pt idx="1381">
                  <c:v>3.0364477609449025</c:v>
                </c:pt>
                <c:pt idx="1382">
                  <c:v>3.0389957774116425</c:v>
                </c:pt>
                <c:pt idx="1383">
                  <c:v>3.0415425120952797</c:v>
                </c:pt>
                <c:pt idx="1384">
                  <c:v>3.0440879655533593</c:v>
                </c:pt>
                <c:pt idx="1385">
                  <c:v>3.0466321383432025</c:v>
                </c:pt>
                <c:pt idx="1386">
                  <c:v>3.0491750310218215</c:v>
                </c:pt>
                <c:pt idx="1387">
                  <c:v>3.0517166441459835</c:v>
                </c:pt>
                <c:pt idx="1388">
                  <c:v>3.0542569782721607</c:v>
                </c:pt>
                <c:pt idx="1389">
                  <c:v>3.056796033956573</c:v>
                </c:pt>
                <c:pt idx="1390">
                  <c:v>3.059333811755149</c:v>
                </c:pt>
                <c:pt idx="1391">
                  <c:v>3.0618703122235544</c:v>
                </c:pt>
                <c:pt idx="1392">
                  <c:v>3.064405535917178</c:v>
                </c:pt>
                <c:pt idx="1393">
                  <c:v>3.0669394833911525</c:v>
                </c:pt>
                <c:pt idx="1394">
                  <c:v>3.0694721552003195</c:v>
                </c:pt>
                <c:pt idx="1395">
                  <c:v>3.0720035518992574</c:v>
                </c:pt>
                <c:pt idx="1396">
                  <c:v>3.0745336740422715</c:v>
                </c:pt>
                <c:pt idx="1397">
                  <c:v>3.0770625221833967</c:v>
                </c:pt>
                <c:pt idx="1398">
                  <c:v>3.0795900968763981</c:v>
                </c:pt>
                <c:pt idx="1399">
                  <c:v>3.0821163986747706</c:v>
                </c:pt>
                <c:pt idx="1400">
                  <c:v>3.0846414281317394</c:v>
                </c:pt>
                <c:pt idx="1401">
                  <c:v>3.0871651858002309</c:v>
                </c:pt>
                <c:pt idx="1402">
                  <c:v>3.0896876722329623</c:v>
                </c:pt>
                <c:pt idx="1403">
                  <c:v>3.0922088879823129</c:v>
                </c:pt>
                <c:pt idx="1404">
                  <c:v>3.094728833600449</c:v>
                </c:pt>
                <c:pt idx="1405">
                  <c:v>3.0972475096392209</c:v>
                </c:pt>
                <c:pt idx="1406">
                  <c:v>3.0997649166502441</c:v>
                </c:pt>
                <c:pt idx="1407">
                  <c:v>3.1022810551848323</c:v>
                </c:pt>
                <c:pt idx="1408">
                  <c:v>3.1047959257940612</c:v>
                </c:pt>
                <c:pt idx="1409">
                  <c:v>3.1073095290287114</c:v>
                </c:pt>
                <c:pt idx="1410">
                  <c:v>3.1098218654393115</c:v>
                </c:pt>
                <c:pt idx="1411">
                  <c:v>3.1123329355761165</c:v>
                </c:pt>
                <c:pt idx="1412">
                  <c:v>3.1148427399891112</c:v>
                </c:pt>
                <c:pt idx="1413">
                  <c:v>3.117351279228</c:v>
                </c:pt>
                <c:pt idx="1414">
                  <c:v>3.1198585538422314</c:v>
                </c:pt>
                <c:pt idx="1415">
                  <c:v>3.1223645643809981</c:v>
                </c:pt>
                <c:pt idx="1416">
                  <c:v>3.1248693113931978</c:v>
                </c:pt>
                <c:pt idx="1417">
                  <c:v>3.127372795427469</c:v>
                </c:pt>
                <c:pt idx="1418">
                  <c:v>3.1298750170321981</c:v>
                </c:pt>
                <c:pt idx="1419">
                  <c:v>3.1323759767554762</c:v>
                </c:pt>
                <c:pt idx="1420">
                  <c:v>3.1348756751451496</c:v>
                </c:pt>
                <c:pt idx="1421">
                  <c:v>3.1373741127487875</c:v>
                </c:pt>
                <c:pt idx="1422">
                  <c:v>3.1398712901136818</c:v>
                </c:pt>
                <c:pt idx="1423">
                  <c:v>3.1423672077868865</c:v>
                </c:pt>
                <c:pt idx="1424">
                  <c:v>3.1448618663151535</c:v>
                </c:pt>
                <c:pt idx="1425">
                  <c:v>3.1473552662449897</c:v>
                </c:pt>
                <c:pt idx="1426">
                  <c:v>3.1498474081226284</c:v>
                </c:pt>
                <c:pt idx="1427">
                  <c:v>3.1523382924940435</c:v>
                </c:pt>
                <c:pt idx="1428">
                  <c:v>3.1548279199049247</c:v>
                </c:pt>
                <c:pt idx="1429">
                  <c:v>3.157316290900706</c:v>
                </c:pt>
                <c:pt idx="1430">
                  <c:v>3.1598034060265618</c:v>
                </c:pt>
                <c:pt idx="1431">
                  <c:v>3.1622892658274004</c:v>
                </c:pt>
                <c:pt idx="1432">
                  <c:v>3.1647738708478421</c:v>
                </c:pt>
                <c:pt idx="1433">
                  <c:v>3.1672572216322656</c:v>
                </c:pt>
                <c:pt idx="1434">
                  <c:v>3.1697393187247798</c:v>
                </c:pt>
                <c:pt idx="1435">
                  <c:v>3.172220162669209</c:v>
                </c:pt>
                <c:pt idx="1436">
                  <c:v>3.17469975400914</c:v>
                </c:pt>
                <c:pt idx="1437">
                  <c:v>3.1771780932878784</c:v>
                </c:pt>
                <c:pt idx="1438">
                  <c:v>3.1796551810484566</c:v>
                </c:pt>
                <c:pt idx="1439">
                  <c:v>3.1821310178336724</c:v>
                </c:pt>
                <c:pt idx="1440">
                  <c:v>3.1846056041860287</c:v>
                </c:pt>
                <c:pt idx="1441">
                  <c:v>3.187078940647762</c:v>
                </c:pt>
                <c:pt idx="1442">
                  <c:v>3.1895510277608743</c:v>
                </c:pt>
                <c:pt idx="1443">
                  <c:v>3.1920218660670798</c:v>
                </c:pt>
                <c:pt idx="1444">
                  <c:v>3.1944914561078335</c:v>
                </c:pt>
                <c:pt idx="1445">
                  <c:v>3.1969597984243272</c:v>
                </c:pt>
                <c:pt idx="1446">
                  <c:v>3.1994268935574794</c:v>
                </c:pt>
                <c:pt idx="1447">
                  <c:v>3.2018927420479706</c:v>
                </c:pt>
                <c:pt idx="1448">
                  <c:v>3.2043573444361932</c:v>
                </c:pt>
                <c:pt idx="1449">
                  <c:v>3.2068207012622842</c:v>
                </c:pt>
                <c:pt idx="1450">
                  <c:v>3.2092828130661104</c:v>
                </c:pt>
                <c:pt idx="1451">
                  <c:v>3.211743680387297</c:v>
                </c:pt>
                <c:pt idx="1452">
                  <c:v>3.2142033037651778</c:v>
                </c:pt>
                <c:pt idx="1453">
                  <c:v>3.2166616837388453</c:v>
                </c:pt>
                <c:pt idx="1454">
                  <c:v>3.2191188208471146</c:v>
                </c:pt>
                <c:pt idx="1455">
                  <c:v>3.2215747156285559</c:v>
                </c:pt>
                <c:pt idx="1456">
                  <c:v>3.2240293686214514</c:v>
                </c:pt>
                <c:pt idx="1457">
                  <c:v>3.2264827803638454</c:v>
                </c:pt>
                <c:pt idx="1458">
                  <c:v>3.2289349513935086</c:v>
                </c:pt>
                <c:pt idx="1459">
                  <c:v>3.2313858822479524</c:v>
                </c:pt>
                <c:pt idx="1460">
                  <c:v>3.2338355734644146</c:v>
                </c:pt>
                <c:pt idx="1461">
                  <c:v>3.2362840255799092</c:v>
                </c:pt>
                <c:pt idx="1462">
                  <c:v>3.2387312391311234</c:v>
                </c:pt>
                <c:pt idx="1463">
                  <c:v>3.2411772146545523</c:v>
                </c:pt>
                <c:pt idx="1464">
                  <c:v>3.2436219526863788</c:v>
                </c:pt>
                <c:pt idx="1465">
                  <c:v>3.2460654537625615</c:v>
                </c:pt>
                <c:pt idx="1466">
                  <c:v>3.248507718418761</c:v>
                </c:pt>
                <c:pt idx="1467">
                  <c:v>3.2509487471904102</c:v>
                </c:pt>
                <c:pt idx="1468">
                  <c:v>3.2533885406126686</c:v>
                </c:pt>
                <c:pt idx="1469">
                  <c:v>3.2558270992204292</c:v>
                </c:pt>
                <c:pt idx="1470">
                  <c:v>3.2582644235483365</c:v>
                </c:pt>
                <c:pt idx="1471">
                  <c:v>3.2607005141307575</c:v>
                </c:pt>
                <c:pt idx="1472">
                  <c:v>3.2631353715018214</c:v>
                </c:pt>
                <c:pt idx="1473">
                  <c:v>3.2655689961953769</c:v>
                </c:pt>
                <c:pt idx="1474">
                  <c:v>3.2680013887450343</c:v>
                </c:pt>
                <c:pt idx="1475">
                  <c:v>3.27043254968412</c:v>
                </c:pt>
                <c:pt idx="1476">
                  <c:v>3.2728624795457115</c:v>
                </c:pt>
                <c:pt idx="1477">
                  <c:v>3.2752911788626413</c:v>
                </c:pt>
                <c:pt idx="1478">
                  <c:v>3.2777186481674647</c:v>
                </c:pt>
                <c:pt idx="1479">
                  <c:v>3.2801448879924742</c:v>
                </c:pt>
                <c:pt idx="1480">
                  <c:v>3.2825698988697241</c:v>
                </c:pt>
                <c:pt idx="1481">
                  <c:v>3.284993681330981</c:v>
                </c:pt>
                <c:pt idx="1482">
                  <c:v>3.2874162359077914</c:v>
                </c:pt>
                <c:pt idx="1483">
                  <c:v>3.2898375631314067</c:v>
                </c:pt>
                <c:pt idx="1484">
                  <c:v>3.2922576635328404</c:v>
                </c:pt>
                <c:pt idx="1485">
                  <c:v>3.2946765376428466</c:v>
                </c:pt>
                <c:pt idx="1486">
                  <c:v>3.2970941859918987</c:v>
                </c:pt>
                <c:pt idx="1487">
                  <c:v>3.2995106091102535</c:v>
                </c:pt>
                <c:pt idx="1488">
                  <c:v>3.3019258075278728</c:v>
                </c:pt>
                <c:pt idx="1489">
                  <c:v>3.3043397817744875</c:v>
                </c:pt>
                <c:pt idx="1490">
                  <c:v>3.3067525323795408</c:v>
                </c:pt>
                <c:pt idx="1491">
                  <c:v>3.3091640598722449</c:v>
                </c:pt>
                <c:pt idx="1492">
                  <c:v>3.3115743647815528</c:v>
                </c:pt>
                <c:pt idx="1493">
                  <c:v>3.3139834476361507</c:v>
                </c:pt>
                <c:pt idx="1494">
                  <c:v>3.3163913089644623</c:v>
                </c:pt>
                <c:pt idx="1495">
                  <c:v>3.3187979492946695</c:v>
                </c:pt>
                <c:pt idx="1496">
                  <c:v>3.3212033691546949</c:v>
                </c:pt>
                <c:pt idx="1497">
                  <c:v>3.3236075690721947</c:v>
                </c:pt>
                <c:pt idx="1498">
                  <c:v>3.3260105495745833</c:v>
                </c:pt>
                <c:pt idx="1499">
                  <c:v>3.3284123111889947</c:v>
                </c:pt>
                <c:pt idx="1500">
                  <c:v>3.330812854442339</c:v>
                </c:pt>
                <c:pt idx="1501">
                  <c:v>3.3332121798612597</c:v>
                </c:pt>
                <c:pt idx="1502">
                  <c:v>3.3356102879721092</c:v>
                </c:pt>
                <c:pt idx="1503">
                  <c:v>3.338007179301048</c:v>
                </c:pt>
                <c:pt idx="1504">
                  <c:v>3.3404028543739201</c:v>
                </c:pt>
                <c:pt idx="1505">
                  <c:v>3.3427973137163676</c:v>
                </c:pt>
                <c:pt idx="1506">
                  <c:v>3.34519055785373</c:v>
                </c:pt>
                <c:pt idx="1507">
                  <c:v>3.3475825873111269</c:v>
                </c:pt>
                <c:pt idx="1508">
                  <c:v>3.3499734026133972</c:v>
                </c:pt>
                <c:pt idx="1509">
                  <c:v>3.3523630042851416</c:v>
                </c:pt>
                <c:pt idx="1510">
                  <c:v>3.3547513928507016</c:v>
                </c:pt>
                <c:pt idx="1511">
                  <c:v>3.3571385688341593</c:v>
                </c:pt>
                <c:pt idx="1512">
                  <c:v>3.3595245327593624</c:v>
                </c:pt>
                <c:pt idx="1513">
                  <c:v>3.3619092851498742</c:v>
                </c:pt>
                <c:pt idx="1514">
                  <c:v>3.3642928265290273</c:v>
                </c:pt>
                <c:pt idx="1515">
                  <c:v>3.3666751574198805</c:v>
                </c:pt>
                <c:pt idx="1516">
                  <c:v>3.3690562783452656</c:v>
                </c:pt>
                <c:pt idx="1517">
                  <c:v>3.3714361898277367</c:v>
                </c:pt>
                <c:pt idx="1518">
                  <c:v>3.373814892389607</c:v>
                </c:pt>
                <c:pt idx="1519">
                  <c:v>3.3761923865529262</c:v>
                </c:pt>
                <c:pt idx="1520">
                  <c:v>3.3785686728395063</c:v>
                </c:pt>
                <c:pt idx="1521">
                  <c:v>3.3809437517708893</c:v>
                </c:pt>
                <c:pt idx="1522">
                  <c:v>3.3833176238683791</c:v>
                </c:pt>
                <c:pt idx="1523">
                  <c:v>3.3856902896530094</c:v>
                </c:pt>
                <c:pt idx="1524">
                  <c:v>3.3880617496455834</c:v>
                </c:pt>
                <c:pt idx="1525">
                  <c:v>3.3904320043666303</c:v>
                </c:pt>
                <c:pt idx="1526">
                  <c:v>3.3928010543364415</c:v>
                </c:pt>
                <c:pt idx="1527">
                  <c:v>3.3951689000750491</c:v>
                </c:pt>
                <c:pt idx="1528">
                  <c:v>3.3975355421022364</c:v>
                </c:pt>
                <c:pt idx="1529">
                  <c:v>3.3999009809375416</c:v>
                </c:pt>
                <c:pt idx="1530">
                  <c:v>3.4022652171002328</c:v>
                </c:pt>
                <c:pt idx="1531">
                  <c:v>3.4046282511093402</c:v>
                </c:pt>
                <c:pt idx="1532">
                  <c:v>3.4069900834836346</c:v>
                </c:pt>
                <c:pt idx="1533">
                  <c:v>3.4093507147416453</c:v>
                </c:pt>
                <c:pt idx="1534">
                  <c:v>3.4117101454016456</c:v>
                </c:pt>
                <c:pt idx="1535">
                  <c:v>3.4140683759816568</c:v>
                </c:pt>
                <c:pt idx="1536">
                  <c:v>3.4164254069994442</c:v>
                </c:pt>
                <c:pt idx="1537">
                  <c:v>3.4187812389725352</c:v>
                </c:pt>
                <c:pt idx="1538">
                  <c:v>3.4211358724181977</c:v>
                </c:pt>
                <c:pt idx="1539">
                  <c:v>3.4234893078534441</c:v>
                </c:pt>
                <c:pt idx="1540">
                  <c:v>3.4258415457950484</c:v>
                </c:pt>
                <c:pt idx="1541">
                  <c:v>3.4281925867595326</c:v>
                </c:pt>
                <c:pt idx="1542">
                  <c:v>3.4305424312631452</c:v>
                </c:pt>
                <c:pt idx="1543">
                  <c:v>3.4328910798219248</c:v>
                </c:pt>
                <c:pt idx="1544">
                  <c:v>3.435238532951626</c:v>
                </c:pt>
                <c:pt idx="1545">
                  <c:v>3.4375847911677866</c:v>
                </c:pt>
                <c:pt idx="1546">
                  <c:v>3.4399298549856461</c:v>
                </c:pt>
                <c:pt idx="1547">
                  <c:v>3.4422737249202484</c:v>
                </c:pt>
                <c:pt idx="1548">
                  <c:v>3.4446164014863569</c:v>
                </c:pt>
                <c:pt idx="1549">
                  <c:v>3.4469578851984792</c:v>
                </c:pt>
                <c:pt idx="1550">
                  <c:v>3.4492981765709061</c:v>
                </c:pt>
                <c:pt idx="1551">
                  <c:v>3.4516372761176477</c:v>
                </c:pt>
                <c:pt idx="1552">
                  <c:v>3.4539751843524833</c:v>
                </c:pt>
                <c:pt idx="1553">
                  <c:v>3.4563119017889363</c:v>
                </c:pt>
                <c:pt idx="1554">
                  <c:v>3.4586474289402886</c:v>
                </c:pt>
                <c:pt idx="1555">
                  <c:v>3.4609817663195628</c:v>
                </c:pt>
                <c:pt idx="1556">
                  <c:v>3.4633149144395503</c:v>
                </c:pt>
                <c:pt idx="1557">
                  <c:v>3.4656468738127657</c:v>
                </c:pt>
                <c:pt idx="1558">
                  <c:v>3.4679776449515103</c:v>
                </c:pt>
                <c:pt idx="1559">
                  <c:v>3.4703072283678082</c:v>
                </c:pt>
                <c:pt idx="1560">
                  <c:v>3.47263562457346</c:v>
                </c:pt>
                <c:pt idx="1561">
                  <c:v>3.4749628340799994</c:v>
                </c:pt>
                <c:pt idx="1562">
                  <c:v>3.4772888573987295</c:v>
                </c:pt>
                <c:pt idx="1563">
                  <c:v>3.4796136950406797</c:v>
                </c:pt>
                <c:pt idx="1564">
                  <c:v>3.4819373475166771</c:v>
                </c:pt>
                <c:pt idx="1565">
                  <c:v>3.4842598153372464</c:v>
                </c:pt>
                <c:pt idx="1566">
                  <c:v>3.4865810990127173</c:v>
                </c:pt>
                <c:pt idx="1567">
                  <c:v>3.4889011990531351</c:v>
                </c:pt>
                <c:pt idx="1568">
                  <c:v>3.4912201159683143</c:v>
                </c:pt>
                <c:pt idx="1569">
                  <c:v>3.4935378502678276</c:v>
                </c:pt>
                <c:pt idx="1570">
                  <c:v>3.4958544024609886</c:v>
                </c:pt>
                <c:pt idx="1571">
                  <c:v>3.4981697730568762</c:v>
                </c:pt>
                <c:pt idx="1572">
                  <c:v>3.5004839625643207</c:v>
                </c:pt>
                <c:pt idx="1573">
                  <c:v>3.5027969714919038</c:v>
                </c:pt>
                <c:pt idx="1574">
                  <c:v>3.5051088003479549</c:v>
                </c:pt>
                <c:pt idx="1575">
                  <c:v>3.5074194496405688</c:v>
                </c:pt>
                <c:pt idx="1576">
                  <c:v>3.5097289198775989</c:v>
                </c:pt>
                <c:pt idx="1577">
                  <c:v>3.5120372115666392</c:v>
                </c:pt>
                <c:pt idx="1578">
                  <c:v>3.5143443252150455</c:v>
                </c:pt>
                <c:pt idx="1579">
                  <c:v>3.5166502613299251</c:v>
                </c:pt>
                <c:pt idx="1580">
                  <c:v>3.5189550204181437</c:v>
                </c:pt>
                <c:pt idx="1581">
                  <c:v>3.521258602986336</c:v>
                </c:pt>
                <c:pt idx="1582">
                  <c:v>3.5235610095408489</c:v>
                </c:pt>
                <c:pt idx="1583">
                  <c:v>3.5258622405878484</c:v>
                </c:pt>
                <c:pt idx="1584">
                  <c:v>3.5281622966331909</c:v>
                </c:pt>
                <c:pt idx="1585">
                  <c:v>3.5304611781825379</c:v>
                </c:pt>
                <c:pt idx="1586">
                  <c:v>3.5327588857412877</c:v>
                </c:pt>
                <c:pt idx="1587">
                  <c:v>3.5350554198145794</c:v>
                </c:pt>
                <c:pt idx="1588">
                  <c:v>3.5373507809073423</c:v>
                </c:pt>
                <c:pt idx="1589">
                  <c:v>3.539644969524236</c:v>
                </c:pt>
                <c:pt idx="1590">
                  <c:v>3.5419379861696889</c:v>
                </c:pt>
                <c:pt idx="1591">
                  <c:v>3.5442298313478666</c:v>
                </c:pt>
                <c:pt idx="1592">
                  <c:v>3.5465205055627216</c:v>
                </c:pt>
                <c:pt idx="1593">
                  <c:v>3.5488100093179433</c:v>
                </c:pt>
                <c:pt idx="1594">
                  <c:v>3.5510983431169869</c:v>
                </c:pt>
                <c:pt idx="1595">
                  <c:v>3.553385507463048</c:v>
                </c:pt>
                <c:pt idx="1596">
                  <c:v>3.5556715028591057</c:v>
                </c:pt>
                <c:pt idx="1597">
                  <c:v>3.5579563298078725</c:v>
                </c:pt>
                <c:pt idx="1598">
                  <c:v>3.560239988811837</c:v>
                </c:pt>
                <c:pt idx="1599">
                  <c:v>3.5625224803732287</c:v>
                </c:pt>
                <c:pt idx="1600">
                  <c:v>3.5648038049940496</c:v>
                </c:pt>
                <c:pt idx="1601">
                  <c:v>3.5670839631760565</c:v>
                </c:pt>
                <c:pt idx="1602">
                  <c:v>3.5693629554207575</c:v>
                </c:pt>
                <c:pt idx="1603">
                  <c:v>3.5716407822294087</c:v>
                </c:pt>
                <c:pt idx="1604">
                  <c:v>3.573917444103067</c:v>
                </c:pt>
                <c:pt idx="1605">
                  <c:v>3.5761929415424909</c:v>
                </c:pt>
                <c:pt idx="1606">
                  <c:v>3.5784672750482436</c:v>
                </c:pt>
                <c:pt idx="1607">
                  <c:v>3.5807404451206217</c:v>
                </c:pt>
                <c:pt idx="1608">
                  <c:v>3.5830124522596876</c:v>
                </c:pt>
                <c:pt idx="1609">
                  <c:v>3.5852832969652724</c:v>
                </c:pt>
                <c:pt idx="1610">
                  <c:v>3.587552979736941</c:v>
                </c:pt>
                <c:pt idx="1611">
                  <c:v>3.5898215010740522</c:v>
                </c:pt>
                <c:pt idx="1612">
                  <c:v>3.5920888614756912</c:v>
                </c:pt>
                <c:pt idx="1613">
                  <c:v>3.5943550614407265</c:v>
                </c:pt>
                <c:pt idx="1614">
                  <c:v>3.5966201014677743</c:v>
                </c:pt>
                <c:pt idx="1615">
                  <c:v>3.5988839820552094</c:v>
                </c:pt>
                <c:pt idx="1616">
                  <c:v>3.6011467037011755</c:v>
                </c:pt>
                <c:pt idx="1617">
                  <c:v>3.6034082669035641</c:v>
                </c:pt>
                <c:pt idx="1618">
                  <c:v>3.6056686721600499</c:v>
                </c:pt>
                <c:pt idx="1619">
                  <c:v>3.6079279199680379</c:v>
                </c:pt>
                <c:pt idx="1620">
                  <c:v>3.6101860108247088</c:v>
                </c:pt>
                <c:pt idx="1621">
                  <c:v>3.6124429452270164</c:v>
                </c:pt>
                <c:pt idx="1622">
                  <c:v>3.6146987236716406</c:v>
                </c:pt>
                <c:pt idx="1623">
                  <c:v>3.616953346655059</c:v>
                </c:pt>
                <c:pt idx="1624">
                  <c:v>3.6192068146734862</c:v>
                </c:pt>
                <c:pt idx="1625">
                  <c:v>3.6214591282229165</c:v>
                </c:pt>
                <c:pt idx="1626">
                  <c:v>3.6237102877990885</c:v>
                </c:pt>
                <c:pt idx="1627">
                  <c:v>3.62596029389751</c:v>
                </c:pt>
                <c:pt idx="1628">
                  <c:v>3.6282091470134468</c:v>
                </c:pt>
                <c:pt idx="1629">
                  <c:v>3.630456847641927</c:v>
                </c:pt>
                <c:pt idx="1630">
                  <c:v>3.6327033962777513</c:v>
                </c:pt>
                <c:pt idx="1631">
                  <c:v>3.6349487934154681</c:v>
                </c:pt>
                <c:pt idx="1632">
                  <c:v>3.6371930395493912</c:v>
                </c:pt>
                <c:pt idx="1633">
                  <c:v>3.6394361351736038</c:v>
                </c:pt>
                <c:pt idx="1634">
                  <c:v>3.6416780807819435</c:v>
                </c:pt>
                <c:pt idx="1635">
                  <c:v>3.6439188768680033</c:v>
                </c:pt>
                <c:pt idx="1636">
                  <c:v>3.6461585239251697</c:v>
                </c:pt>
                <c:pt idx="1637">
                  <c:v>3.6483970224465523</c:v>
                </c:pt>
                <c:pt idx="1638">
                  <c:v>3.6506343729250474</c:v>
                </c:pt>
                <c:pt idx="1639">
                  <c:v>3.6528705758533135</c:v>
                </c:pt>
                <c:pt idx="1640">
                  <c:v>3.6551056317237602</c:v>
                </c:pt>
                <c:pt idx="1641">
                  <c:v>3.6573395410285698</c:v>
                </c:pt>
                <c:pt idx="1642">
                  <c:v>3.6595723042596973</c:v>
                </c:pt>
                <c:pt idx="1643">
                  <c:v>3.661803921908831</c:v>
                </c:pt>
                <c:pt idx="1644">
                  <c:v>3.6640343944674534</c:v>
                </c:pt>
                <c:pt idx="1645">
                  <c:v>3.6662637224267876</c:v>
                </c:pt>
                <c:pt idx="1646">
                  <c:v>3.6684919062778469</c:v>
                </c:pt>
                <c:pt idx="1647">
                  <c:v>3.6707189465113821</c:v>
                </c:pt>
                <c:pt idx="1648">
                  <c:v>3.6729448436179197</c:v>
                </c:pt>
                <c:pt idx="1649">
                  <c:v>3.6751695980877592</c:v>
                </c:pt>
                <c:pt idx="1650">
                  <c:v>3.6773932104109512</c:v>
                </c:pt>
                <c:pt idx="1651">
                  <c:v>3.6796156810773084</c:v>
                </c:pt>
                <c:pt idx="1652">
                  <c:v>3.6818370105764302</c:v>
                </c:pt>
                <c:pt idx="1653">
                  <c:v>3.6840571993976496</c:v>
                </c:pt>
                <c:pt idx="1654">
                  <c:v>3.6862762480300866</c:v>
                </c:pt>
                <c:pt idx="1655">
                  <c:v>3.6884941569626264</c:v>
                </c:pt>
                <c:pt idx="1656">
                  <c:v>3.6907109266839022</c:v>
                </c:pt>
                <c:pt idx="1657">
                  <c:v>3.692926557682334</c:v>
                </c:pt>
                <c:pt idx="1658">
                  <c:v>3.695141050446086</c:v>
                </c:pt>
                <c:pt idx="1659">
                  <c:v>3.6973544054631127</c:v>
                </c:pt>
                <c:pt idx="1660">
                  <c:v>3.6995666232211093</c:v>
                </c:pt>
                <c:pt idx="1661">
                  <c:v>3.7017777042075473</c:v>
                </c:pt>
                <c:pt idx="1662">
                  <c:v>3.7039876489096741</c:v>
                </c:pt>
                <c:pt idx="1663">
                  <c:v>3.7061964578144853</c:v>
                </c:pt>
                <c:pt idx="1664">
                  <c:v>3.7084041314087486</c:v>
                </c:pt>
                <c:pt idx="1665">
                  <c:v>3.7106106701790189</c:v>
                </c:pt>
                <c:pt idx="1666">
                  <c:v>3.7128160746115775</c:v>
                </c:pt>
                <c:pt idx="1667">
                  <c:v>3.7150203451925066</c:v>
                </c:pt>
                <c:pt idx="1668">
                  <c:v>3.7172234824076327</c:v>
                </c:pt>
                <c:pt idx="1669">
                  <c:v>3.7194254867425727</c:v>
                </c:pt>
                <c:pt idx="1670">
                  <c:v>3.7216263586826841</c:v>
                </c:pt>
                <c:pt idx="1671">
                  <c:v>3.7238260987131113</c:v>
                </c:pt>
                <c:pt idx="1672">
                  <c:v>3.7260247073187571</c:v>
                </c:pt>
                <c:pt idx="1673">
                  <c:v>3.7282221849842934</c:v>
                </c:pt>
                <c:pt idx="1674">
                  <c:v>3.730418532194161</c:v>
                </c:pt>
                <c:pt idx="1675">
                  <c:v>3.7326137494325735</c:v>
                </c:pt>
                <c:pt idx="1676">
                  <c:v>3.7348078371834887</c:v>
                </c:pt>
                <c:pt idx="1677">
                  <c:v>3.7370007959306655</c:v>
                </c:pt>
                <c:pt idx="1678">
                  <c:v>3.7391926261576067</c:v>
                </c:pt>
                <c:pt idx="1679">
                  <c:v>3.7413833283475952</c:v>
                </c:pt>
                <c:pt idx="1680">
                  <c:v>3.7435729029836757</c:v>
                </c:pt>
                <c:pt idx="1681">
                  <c:v>3.7457613505486584</c:v>
                </c:pt>
                <c:pt idx="1682">
                  <c:v>3.7479486715251475</c:v>
                </c:pt>
                <c:pt idx="1683">
                  <c:v>3.7501348663954666</c:v>
                </c:pt>
                <c:pt idx="1684">
                  <c:v>3.7523199356417649</c:v>
                </c:pt>
                <c:pt idx="1685">
                  <c:v>3.7545038797459149</c:v>
                </c:pt>
                <c:pt idx="1686">
                  <c:v>3.7566866991895793</c:v>
                </c:pt>
                <c:pt idx="1687">
                  <c:v>3.758868394454197</c:v>
                </c:pt>
                <c:pt idx="1688">
                  <c:v>3.761048966020951</c:v>
                </c:pt>
                <c:pt idx="1689">
                  <c:v>3.7632284143708183</c:v>
                </c:pt>
                <c:pt idx="1690">
                  <c:v>3.7654067399845275</c:v>
                </c:pt>
                <c:pt idx="1691">
                  <c:v>3.7675839433426006</c:v>
                </c:pt>
                <c:pt idx="1692">
                  <c:v>3.7697600249253007</c:v>
                </c:pt>
                <c:pt idx="1693">
                  <c:v>3.7719349852126776</c:v>
                </c:pt>
                <c:pt idx="1694">
                  <c:v>3.7741088246845464</c:v>
                </c:pt>
                <c:pt idx="1695">
                  <c:v>3.7762815438204989</c:v>
                </c:pt>
                <c:pt idx="1696">
                  <c:v>3.7784531430998882</c:v>
                </c:pt>
                <c:pt idx="1697">
                  <c:v>3.7806236230018371</c:v>
                </c:pt>
                <c:pt idx="1698">
                  <c:v>3.7827929840052548</c:v>
                </c:pt>
                <c:pt idx="1699">
                  <c:v>3.7849612265887984</c:v>
                </c:pt>
                <c:pt idx="1700">
                  <c:v>3.7871283512309155</c:v>
                </c:pt>
                <c:pt idx="1701">
                  <c:v>3.789294358409812</c:v>
                </c:pt>
                <c:pt idx="1702">
                  <c:v>3.7914592486034664</c:v>
                </c:pt>
                <c:pt idx="1703">
                  <c:v>3.793623022289637</c:v>
                </c:pt>
                <c:pt idx="1704">
                  <c:v>3.7957856799458369</c:v>
                </c:pt>
                <c:pt idx="1705">
                  <c:v>3.797947222049384</c:v>
                </c:pt>
                <c:pt idx="1706">
                  <c:v>3.8001076490773187</c:v>
                </c:pt>
                <c:pt idx="1707">
                  <c:v>3.802266961506497</c:v>
                </c:pt>
                <c:pt idx="1708">
                  <c:v>3.8044251598135226</c:v>
                </c:pt>
                <c:pt idx="1709">
                  <c:v>3.8065822444747788</c:v>
                </c:pt>
                <c:pt idx="1710">
                  <c:v>3.8087382159664109</c:v>
                </c:pt>
                <c:pt idx="1711">
                  <c:v>3.8108930747643619</c:v>
                </c:pt>
                <c:pt idx="1712">
                  <c:v>3.8130468213443258</c:v>
                </c:pt>
                <c:pt idx="1713">
                  <c:v>3.8151994561817588</c:v>
                </c:pt>
                <c:pt idx="1714">
                  <c:v>3.8173509797519252</c:v>
                </c:pt>
                <c:pt idx="1715">
                  <c:v>3.8195013925298333</c:v>
                </c:pt>
                <c:pt idx="1716">
                  <c:v>3.821650694990268</c:v>
                </c:pt>
                <c:pt idx="1717">
                  <c:v>3.8237988876077935</c:v>
                </c:pt>
                <c:pt idx="1718">
                  <c:v>3.8259459708567469</c:v>
                </c:pt>
                <c:pt idx="1719">
                  <c:v>3.8280919452112414</c:v>
                </c:pt>
                <c:pt idx="1720">
                  <c:v>3.830236811145145</c:v>
                </c:pt>
                <c:pt idx="1721">
                  <c:v>3.8323805691321304</c:v>
                </c:pt>
                <c:pt idx="1722">
                  <c:v>3.8345232196456145</c:v>
                </c:pt>
                <c:pt idx="1723">
                  <c:v>3.8366647631588009</c:v>
                </c:pt>
                <c:pt idx="1724">
                  <c:v>3.8388052001446695</c:v>
                </c:pt>
                <c:pt idx="1725">
                  <c:v>3.8409445310759587</c:v>
                </c:pt>
                <c:pt idx="1726">
                  <c:v>3.8430827564252148</c:v>
                </c:pt>
                <c:pt idx="1727">
                  <c:v>3.8452198766647214</c:v>
                </c:pt>
                <c:pt idx="1728">
                  <c:v>3.8473558922665489</c:v>
                </c:pt>
                <c:pt idx="1729">
                  <c:v>3.8494908037025439</c:v>
                </c:pt>
                <c:pt idx="1730">
                  <c:v>3.8516246114443398</c:v>
                </c:pt>
                <c:pt idx="1731">
                  <c:v>3.8537573159633247</c:v>
                </c:pt>
                <c:pt idx="1732">
                  <c:v>3.8558889177306703</c:v>
                </c:pt>
                <c:pt idx="1733">
                  <c:v>3.8580194172173208</c:v>
                </c:pt>
                <c:pt idx="1734">
                  <c:v>3.8601488148940035</c:v>
                </c:pt>
                <c:pt idx="1735">
                  <c:v>3.862277111231208</c:v>
                </c:pt>
                <c:pt idx="1736">
                  <c:v>3.8644043066992104</c:v>
                </c:pt>
                <c:pt idx="1737">
                  <c:v>3.8665304017680562</c:v>
                </c:pt>
                <c:pt idx="1738">
                  <c:v>3.8686553969075632</c:v>
                </c:pt>
                <c:pt idx="1739">
                  <c:v>3.8707792925873399</c:v>
                </c:pt>
                <c:pt idx="1740">
                  <c:v>3.8729020892767494</c:v>
                </c:pt>
                <c:pt idx="1741">
                  <c:v>3.8750237874449418</c:v>
                </c:pt>
                <c:pt idx="1742">
                  <c:v>3.877144387560854</c:v>
                </c:pt>
                <c:pt idx="1743">
                  <c:v>3.8792638900931813</c:v>
                </c:pt>
                <c:pt idx="1744">
                  <c:v>3.8813822955103952</c:v>
                </c:pt>
                <c:pt idx="1745">
                  <c:v>3.8834996042807646</c:v>
                </c:pt>
                <c:pt idx="1746">
                  <c:v>3.8856158168723063</c:v>
                </c:pt>
                <c:pt idx="1747">
                  <c:v>3.8877309337528416</c:v>
                </c:pt>
                <c:pt idx="1748">
                  <c:v>3.8898449553899397</c:v>
                </c:pt>
                <c:pt idx="1749">
                  <c:v>3.8919578822509742</c:v>
                </c:pt>
                <c:pt idx="1750">
                  <c:v>3.8940697148030772</c:v>
                </c:pt>
                <c:pt idx="1751">
                  <c:v>3.8961804535131712</c:v>
                </c:pt>
                <c:pt idx="1752">
                  <c:v>3.8982900988479408</c:v>
                </c:pt>
                <c:pt idx="1753">
                  <c:v>3.9003986512738607</c:v>
                </c:pt>
                <c:pt idx="1754">
                  <c:v>3.9025061112571748</c:v>
                </c:pt>
                <c:pt idx="1755">
                  <c:v>3.9046124792639141</c:v>
                </c:pt>
                <c:pt idx="1756">
                  <c:v>3.9067177557598782</c:v>
                </c:pt>
                <c:pt idx="1757">
                  <c:v>3.908821941210654</c:v>
                </c:pt>
                <c:pt idx="1758">
                  <c:v>3.9109250360815864</c:v>
                </c:pt>
                <c:pt idx="1759">
                  <c:v>3.9130270408378252</c:v>
                </c:pt>
                <c:pt idx="1760">
                  <c:v>3.915127955944282</c:v>
                </c:pt>
                <c:pt idx="1761">
                  <c:v>3.9172277818656482</c:v>
                </c:pt>
                <c:pt idx="1762">
                  <c:v>3.9193265190663986</c:v>
                </c:pt>
                <c:pt idx="1763">
                  <c:v>3.9214241680107769</c:v>
                </c:pt>
                <c:pt idx="1764">
                  <c:v>3.9235207291628242</c:v>
                </c:pt>
                <c:pt idx="1765">
                  <c:v>3.9256162029863368</c:v>
                </c:pt>
                <c:pt idx="1766">
                  <c:v>3.9277105899449154</c:v>
                </c:pt>
                <c:pt idx="1767">
                  <c:v>3.9298038905019119</c:v>
                </c:pt>
                <c:pt idx="1768">
                  <c:v>3.931896105120483</c:v>
                </c:pt>
                <c:pt idx="1769">
                  <c:v>3.9339872342635367</c:v>
                </c:pt>
                <c:pt idx="1770">
                  <c:v>3.9360772783937961</c:v>
                </c:pt>
                <c:pt idx="1771">
                  <c:v>3.9381662379737392</c:v>
                </c:pt>
                <c:pt idx="1772">
                  <c:v>3.9402541134656239</c:v>
                </c:pt>
                <c:pt idx="1773">
                  <c:v>3.9423409053314948</c:v>
                </c:pt>
                <c:pt idx="1774">
                  <c:v>3.9444266140331763</c:v>
                </c:pt>
                <c:pt idx="1775">
                  <c:v>3.9465112400322759</c:v>
                </c:pt>
                <c:pt idx="1776">
                  <c:v>3.9485947837901705</c:v>
                </c:pt>
                <c:pt idx="1777">
                  <c:v>3.9506772457680235</c:v>
                </c:pt>
                <c:pt idx="1778">
                  <c:v>3.9527586264267853</c:v>
                </c:pt>
                <c:pt idx="1779">
                  <c:v>3.9548389262271719</c:v>
                </c:pt>
                <c:pt idx="1780">
                  <c:v>3.9569181456296967</c:v>
                </c:pt>
                <c:pt idx="1781">
                  <c:v>3.9589962850946385</c:v>
                </c:pt>
                <c:pt idx="1782">
                  <c:v>3.9610733450820668</c:v>
                </c:pt>
                <c:pt idx="1783">
                  <c:v>3.9631493260518269</c:v>
                </c:pt>
                <c:pt idx="1784">
                  <c:v>3.9652242284635548</c:v>
                </c:pt>
                <c:pt idx="1785">
                  <c:v>3.9672980527766555</c:v>
                </c:pt>
                <c:pt idx="1786">
                  <c:v>3.9693707994503136</c:v>
                </c:pt>
                <c:pt idx="1787">
                  <c:v>3.9714424689435184</c:v>
                </c:pt>
                <c:pt idx="1788">
                  <c:v>3.973513061715007</c:v>
                </c:pt>
                <c:pt idx="1789">
                  <c:v>3.9755825782233174</c:v>
                </c:pt>
                <c:pt idx="1790">
                  <c:v>3.9776510189267782</c:v>
                </c:pt>
                <c:pt idx="1791">
                  <c:v>3.9797183842834869</c:v>
                </c:pt>
                <c:pt idx="1792">
                  <c:v>3.9817846747513173</c:v>
                </c:pt>
                <c:pt idx="1793">
                  <c:v>3.983849890787944</c:v>
                </c:pt>
                <c:pt idx="1794">
                  <c:v>3.9859140328508111</c:v>
                </c:pt>
                <c:pt idx="1795">
                  <c:v>3.9879771013971386</c:v>
                </c:pt>
                <c:pt idx="1796">
                  <c:v>3.9900390968839439</c:v>
                </c:pt>
                <c:pt idx="1797">
                  <c:v>3.9921000197680243</c:v>
                </c:pt>
                <c:pt idx="1798">
                  <c:v>3.9941598705059498</c:v>
                </c:pt>
                <c:pt idx="1799">
                  <c:v>3.9962186495540841</c:v>
                </c:pt>
                <c:pt idx="1800">
                  <c:v>3.9982763573685709</c:v>
                </c:pt>
                <c:pt idx="1801">
                  <c:v>4.0003329944053334</c:v>
                </c:pt>
                <c:pt idx="1802">
                  <c:v>4.0023885611200818</c:v>
                </c:pt>
                <c:pt idx="1803">
                  <c:v>4.0044430579683166</c:v>
                </c:pt>
                <c:pt idx="1804">
                  <c:v>4.0064964854053002</c:v>
                </c:pt>
                <c:pt idx="1805">
                  <c:v>4.0085488438860963</c:v>
                </c:pt>
                <c:pt idx="1806">
                  <c:v>4.0106001338655553</c:v>
                </c:pt>
                <c:pt idx="1807">
                  <c:v>4.0126503557982964</c:v>
                </c:pt>
                <c:pt idx="1808">
                  <c:v>4.0146995101387333</c:v>
                </c:pt>
                <c:pt idx="1809">
                  <c:v>4.0167475973410625</c:v>
                </c:pt>
                <c:pt idx="1810">
                  <c:v>4.0187946178592604</c:v>
                </c:pt>
                <c:pt idx="1811">
                  <c:v>4.0208405721470939</c:v>
                </c:pt>
                <c:pt idx="1812">
                  <c:v>4.022885460658113</c:v>
                </c:pt>
                <c:pt idx="1813">
                  <c:v>4.0249292838456405</c:v>
                </c:pt>
                <c:pt idx="1814">
                  <c:v>4.0269720421628037</c:v>
                </c:pt>
                <c:pt idx="1815">
                  <c:v>4.0290137360625096</c:v>
                </c:pt>
                <c:pt idx="1816">
                  <c:v>4.0310543659974236</c:v>
                </c:pt>
                <c:pt idx="1817">
                  <c:v>4.0330939324200408</c:v>
                </c:pt>
                <c:pt idx="1818">
                  <c:v>4.0351324357826037</c:v>
                </c:pt>
                <c:pt idx="1819">
                  <c:v>4.0371698765371669</c:v>
                </c:pt>
                <c:pt idx="1820">
                  <c:v>4.0392062551355501</c:v>
                </c:pt>
                <c:pt idx="1821">
                  <c:v>4.0412415720293673</c:v>
                </c:pt>
                <c:pt idx="1822">
                  <c:v>4.0432758276700156</c:v>
                </c:pt>
                <c:pt idx="1823">
                  <c:v>4.0453090225086896</c:v>
                </c:pt>
                <c:pt idx="1824">
                  <c:v>4.0473411569963389</c:v>
                </c:pt>
                <c:pt idx="1825">
                  <c:v>4.0493722315837495</c:v>
                </c:pt>
                <c:pt idx="1826">
                  <c:v>4.051402246721441</c:v>
                </c:pt>
                <c:pt idx="1827">
                  <c:v>4.0534312028597448</c:v>
                </c:pt>
                <c:pt idx="1828">
                  <c:v>4.0554591004487861</c:v>
                </c:pt>
                <c:pt idx="1829">
                  <c:v>4.0574859399384593</c:v>
                </c:pt>
                <c:pt idx="1830">
                  <c:v>4.0595117217784491</c:v>
                </c:pt>
                <c:pt idx="1831">
                  <c:v>4.0615364464182377</c:v>
                </c:pt>
                <c:pt idx="1832">
                  <c:v>4.0635601143070836</c:v>
                </c:pt>
                <c:pt idx="1833">
                  <c:v>4.0655827258940356</c:v>
                </c:pt>
                <c:pt idx="1834">
                  <c:v>4.0676042816279221</c:v>
                </c:pt>
                <c:pt idx="1835">
                  <c:v>4.0696247819573799</c:v>
                </c:pt>
                <c:pt idx="1836">
                  <c:v>4.071644227330804</c:v>
                </c:pt>
                <c:pt idx="1837">
                  <c:v>4.0736626181963977</c:v>
                </c:pt>
                <c:pt idx="1838">
                  <c:v>4.0756799550021441</c:v>
                </c:pt>
                <c:pt idx="1839">
                  <c:v>4.0776962381958164</c:v>
                </c:pt>
                <c:pt idx="1840">
                  <c:v>4.079711468224982</c:v>
                </c:pt>
                <c:pt idx="1841">
                  <c:v>4.0817256455369737</c:v>
                </c:pt>
                <c:pt idx="1842">
                  <c:v>4.0837387705789396</c:v>
                </c:pt>
                <c:pt idx="1843">
                  <c:v>4.0857508437977863</c:v>
                </c:pt>
                <c:pt idx="1844">
                  <c:v>4.0877618656402461</c:v>
                </c:pt>
                <c:pt idx="1845">
                  <c:v>4.0897718365527993</c:v>
                </c:pt>
                <c:pt idx="1846">
                  <c:v>4.0917807569817484</c:v>
                </c:pt>
                <c:pt idx="1847">
                  <c:v>4.0937886273731614</c:v>
                </c:pt>
                <c:pt idx="1848">
                  <c:v>4.0957954481729217</c:v>
                </c:pt>
                <c:pt idx="1849">
                  <c:v>4.0978012198266569</c:v>
                </c:pt>
                <c:pt idx="1850">
                  <c:v>4.0998059427798239</c:v>
                </c:pt>
                <c:pt idx="1851">
                  <c:v>4.1018096174776559</c:v>
                </c:pt>
                <c:pt idx="1852">
                  <c:v>4.1038122443651694</c:v>
                </c:pt>
                <c:pt idx="1853">
                  <c:v>4.1058138238871749</c:v>
                </c:pt>
                <c:pt idx="1854">
                  <c:v>4.1078143564882801</c:v>
                </c:pt>
                <c:pt idx="1855">
                  <c:v>4.1098138426128621</c:v>
                </c:pt>
                <c:pt idx="1856">
                  <c:v>4.1118122827050989</c:v>
                </c:pt>
                <c:pt idx="1857">
                  <c:v>4.1138096772089732</c:v>
                </c:pt>
                <c:pt idx="1858">
                  <c:v>4.1158060265682295</c:v>
                </c:pt>
                <c:pt idx="1859">
                  <c:v>4.117801331226417</c:v>
                </c:pt>
                <c:pt idx="1860">
                  <c:v>4.1197955916268754</c:v>
                </c:pt>
                <c:pt idx="1861">
                  <c:v>4.1217888082127381</c:v>
                </c:pt>
                <c:pt idx="1862">
                  <c:v>4.1237809814269113</c:v>
                </c:pt>
                <c:pt idx="1863">
                  <c:v>4.1257721117121129</c:v>
                </c:pt>
                <c:pt idx="1864">
                  <c:v>4.1277621995108369</c:v>
                </c:pt>
                <c:pt idx="1865">
                  <c:v>4.129751245265382</c:v>
                </c:pt>
                <c:pt idx="1866">
                  <c:v>4.1317392494178122</c:v>
                </c:pt>
                <c:pt idx="1867">
                  <c:v>4.1337262124100107</c:v>
                </c:pt>
                <c:pt idx="1868">
                  <c:v>4.1357121346836365</c:v>
                </c:pt>
                <c:pt idx="1869">
                  <c:v>4.1376970166801357</c:v>
                </c:pt>
                <c:pt idx="1870">
                  <c:v>4.1396808588407552</c:v>
                </c:pt>
                <c:pt idx="1871">
                  <c:v>4.1416636616065325</c:v>
                </c:pt>
                <c:pt idx="1872">
                  <c:v>4.1436454254182955</c:v>
                </c:pt>
                <c:pt idx="1873">
                  <c:v>4.1456261507166623</c:v>
                </c:pt>
                <c:pt idx="1874">
                  <c:v>4.147605837942038</c:v>
                </c:pt>
                <c:pt idx="1875">
                  <c:v>4.1495844875346286</c:v>
                </c:pt>
                <c:pt idx="1876">
                  <c:v>4.1515620999344165</c:v>
                </c:pt>
                <c:pt idx="1877">
                  <c:v>4.1535386755811992</c:v>
                </c:pt>
                <c:pt idx="1878">
                  <c:v>4.1555142149145503</c:v>
                </c:pt>
                <c:pt idx="1879">
                  <c:v>4.157488718373834</c:v>
                </c:pt>
                <c:pt idx="1880">
                  <c:v>4.159462186398212</c:v>
                </c:pt>
                <c:pt idx="1881">
                  <c:v>4.1614346194266396</c:v>
                </c:pt>
                <c:pt idx="1882">
                  <c:v>4.16340601789787</c:v>
                </c:pt>
                <c:pt idx="1883">
                  <c:v>4.1653763822504324</c:v>
                </c:pt>
                <c:pt idx="1884">
                  <c:v>4.1673457129226676</c:v>
                </c:pt>
                <c:pt idx="1885">
                  <c:v>4.1693140103526822</c:v>
                </c:pt>
                <c:pt idx="1886">
                  <c:v>4.1712812749784156</c:v>
                </c:pt>
                <c:pt idx="1887">
                  <c:v>4.1732475072375621</c:v>
                </c:pt>
                <c:pt idx="1888">
                  <c:v>4.1752127075676242</c:v>
                </c:pt>
                <c:pt idx="1889">
                  <c:v>4.1771768764059161</c:v>
                </c:pt>
                <c:pt idx="1890">
                  <c:v>4.1791400141895068</c:v>
                </c:pt>
                <c:pt idx="1891">
                  <c:v>4.1811021213552912</c:v>
                </c:pt>
                <c:pt idx="1892">
                  <c:v>4.1830631983399442</c:v>
                </c:pt>
                <c:pt idx="1893">
                  <c:v>4.1850232455799343</c:v>
                </c:pt>
                <c:pt idx="1894">
                  <c:v>4.1869822635115277</c:v>
                </c:pt>
                <c:pt idx="1895">
                  <c:v>4.1889402525707915</c:v>
                </c:pt>
                <c:pt idx="1896">
                  <c:v>4.1908972131935656</c:v>
                </c:pt>
                <c:pt idx="1897">
                  <c:v>4.1928531458154978</c:v>
                </c:pt>
                <c:pt idx="1898">
                  <c:v>4.1948080508720373</c:v>
                </c:pt>
                <c:pt idx="1899">
                  <c:v>4.1967619287984128</c:v>
                </c:pt>
                <c:pt idx="1900">
                  <c:v>4.1987147800296576</c:v>
                </c:pt>
                <c:pt idx="1901">
                  <c:v>4.2006666050005954</c:v>
                </c:pt>
                <c:pt idx="1902">
                  <c:v>4.2026174041458404</c:v>
                </c:pt>
                <c:pt idx="1903">
                  <c:v>4.2045671778998219</c:v>
                </c:pt>
                <c:pt idx="1904">
                  <c:v>4.2065159266967243</c:v>
                </c:pt>
                <c:pt idx="1905">
                  <c:v>4.2084636509705788</c:v>
                </c:pt>
                <c:pt idx="1906">
                  <c:v>4.2104103511551614</c:v>
                </c:pt>
                <c:pt idx="1907">
                  <c:v>4.2123560276840841</c:v>
                </c:pt>
                <c:pt idx="1908">
                  <c:v>4.2143006809907178</c:v>
                </c:pt>
                <c:pt idx="1909">
                  <c:v>4.2162443115082695</c:v>
                </c:pt>
                <c:pt idx="1910">
                  <c:v>4.2181869196697015</c:v>
                </c:pt>
                <c:pt idx="1911">
                  <c:v>4.2201285059078053</c:v>
                </c:pt>
                <c:pt idx="1912">
                  <c:v>4.2220690706551416</c:v>
                </c:pt>
                <c:pt idx="1913">
                  <c:v>4.2240086143440898</c:v>
                </c:pt>
                <c:pt idx="1914">
                  <c:v>4.2259471374068021</c:v>
                </c:pt>
                <c:pt idx="1915">
                  <c:v>4.2278846402752492</c:v>
                </c:pt>
                <c:pt idx="1916">
                  <c:v>4.2298211233811784</c:v>
                </c:pt>
                <c:pt idx="1917">
                  <c:v>4.231756587156152</c:v>
                </c:pt>
                <c:pt idx="1918">
                  <c:v>4.2336910320315191</c:v>
                </c:pt>
                <c:pt idx="1919">
                  <c:v>4.2356244584384193</c:v>
                </c:pt>
                <c:pt idx="1920">
                  <c:v>4.2375568668078039</c:v>
                </c:pt>
                <c:pt idx="1921">
                  <c:v>4.2394882575704003</c:v>
                </c:pt>
                <c:pt idx="1922">
                  <c:v>4.2414186311567583</c:v>
                </c:pt>
                <c:pt idx="1923">
                  <c:v>4.2433479879972076</c:v>
                </c:pt>
                <c:pt idx="1924">
                  <c:v>4.2452763285218786</c:v>
                </c:pt>
                <c:pt idx="1925">
                  <c:v>4.247203653160696</c:v>
                </c:pt>
                <c:pt idx="1926">
                  <c:v>4.2491299623433925</c:v>
                </c:pt>
                <c:pt idx="1927">
                  <c:v>4.2510552564994768</c:v>
                </c:pt>
                <c:pt idx="1928">
                  <c:v>4.2529795360582945</c:v>
                </c:pt>
                <c:pt idx="1929">
                  <c:v>4.2549028014489387</c:v>
                </c:pt>
                <c:pt idx="1930">
                  <c:v>4.2568250531003393</c:v>
                </c:pt>
                <c:pt idx="1931">
                  <c:v>4.2587462914412058</c:v>
                </c:pt>
                <c:pt idx="1932">
                  <c:v>4.2606665169000451</c:v>
                </c:pt>
                <c:pt idx="1933">
                  <c:v>4.2625857299051795</c:v>
                </c:pt>
                <c:pt idx="1934">
                  <c:v>4.2645039308847075</c:v>
                </c:pt>
                <c:pt idx="1935">
                  <c:v>4.2664211202665498</c:v>
                </c:pt>
                <c:pt idx="1936">
                  <c:v>4.2683372984783929</c:v>
                </c:pt>
                <c:pt idx="1937">
                  <c:v>4.270252465947749</c:v>
                </c:pt>
                <c:pt idx="1938">
                  <c:v>4.2721666231019206</c:v>
                </c:pt>
                <c:pt idx="1939">
                  <c:v>4.274079770368008</c:v>
                </c:pt>
                <c:pt idx="1940">
                  <c:v>4.2759919081729088</c:v>
                </c:pt>
                <c:pt idx="1941">
                  <c:v>4.2779030369433322</c:v>
                </c:pt>
                <c:pt idx="1942">
                  <c:v>4.2798131571057638</c:v>
                </c:pt>
                <c:pt idx="1943">
                  <c:v>4.2817222690865151</c:v>
                </c:pt>
                <c:pt idx="1944">
                  <c:v>4.283630373311663</c:v>
                </c:pt>
                <c:pt idx="1945">
                  <c:v>4.2855374702071281</c:v>
                </c:pt>
                <c:pt idx="1946">
                  <c:v>4.2874435601985788</c:v>
                </c:pt>
                <c:pt idx="1947">
                  <c:v>4.2893486437115342</c:v>
                </c:pt>
                <c:pt idx="1948">
                  <c:v>4.2912527211712757</c:v>
                </c:pt>
                <c:pt idx="1949">
                  <c:v>4.2931557930029065</c:v>
                </c:pt>
                <c:pt idx="1950">
                  <c:v>4.2950578596313136</c:v>
                </c:pt>
                <c:pt idx="1951">
                  <c:v>4.2969589214811883</c:v>
                </c:pt>
                <c:pt idx="1952">
                  <c:v>4.2988589789770408</c:v>
                </c:pt>
                <c:pt idx="1953">
                  <c:v>4.3007580325431576</c:v>
                </c:pt>
                <c:pt idx="1954">
                  <c:v>4.3026560826036402</c:v>
                </c:pt>
                <c:pt idx="1955">
                  <c:v>4.3045531295823736</c:v>
                </c:pt>
                <c:pt idx="1956">
                  <c:v>4.3064491739030615</c:v>
                </c:pt>
                <c:pt idx="1957">
                  <c:v>4.3083442159892051</c:v>
                </c:pt>
                <c:pt idx="1958">
                  <c:v>4.3102382562640997</c:v>
                </c:pt>
                <c:pt idx="1959">
                  <c:v>4.3121312951508379</c:v>
                </c:pt>
                <c:pt idx="1960">
                  <c:v>4.3140233330723348</c:v>
                </c:pt>
                <c:pt idx="1961">
                  <c:v>4.315914370451285</c:v>
                </c:pt>
                <c:pt idx="1962">
                  <c:v>4.3178044077101845</c:v>
                </c:pt>
                <c:pt idx="1963">
                  <c:v>4.3196934452713514</c:v>
                </c:pt>
                <c:pt idx="1964">
                  <c:v>4.3215814835568835</c:v>
                </c:pt>
                <c:pt idx="1965">
                  <c:v>4.3234685229886765</c:v>
                </c:pt>
                <c:pt idx="1966">
                  <c:v>4.3253545639884656</c:v>
                </c:pt>
                <c:pt idx="1967">
                  <c:v>4.3272396069777415</c:v>
                </c:pt>
                <c:pt idx="1968">
                  <c:v>4.3291236523778238</c:v>
                </c:pt>
                <c:pt idx="1969">
                  <c:v>4.331006700609823</c:v>
                </c:pt>
                <c:pt idx="1970">
                  <c:v>4.3328887520946608</c:v>
                </c:pt>
                <c:pt idx="1971">
                  <c:v>4.3347698072530569</c:v>
                </c:pt>
                <c:pt idx="1972">
                  <c:v>4.3366498665055317</c:v>
                </c:pt>
                <c:pt idx="1973">
                  <c:v>4.3385289302724068</c:v>
                </c:pt>
                <c:pt idx="1974">
                  <c:v>4.3404069989738083</c:v>
                </c:pt>
                <c:pt idx="1975">
                  <c:v>4.342284073029667</c:v>
                </c:pt>
                <c:pt idx="1976">
                  <c:v>4.3441601528597182</c:v>
                </c:pt>
                <c:pt idx="1977">
                  <c:v>4.3460352388834878</c:v>
                </c:pt>
                <c:pt idx="1978">
                  <c:v>4.3479093315203201</c:v>
                </c:pt>
                <c:pt idx="1979">
                  <c:v>4.3497824311893538</c:v>
                </c:pt>
                <c:pt idx="1980">
                  <c:v>4.351654538309532</c:v>
                </c:pt>
                <c:pt idx="1981">
                  <c:v>4.3535256532996094</c:v>
                </c:pt>
                <c:pt idx="1982">
                  <c:v>4.3553957765781242</c:v>
                </c:pt>
                <c:pt idx="1983">
                  <c:v>4.3572649085634367</c:v>
                </c:pt>
                <c:pt idx="1984">
                  <c:v>4.3591330496737051</c:v>
                </c:pt>
                <c:pt idx="1985">
                  <c:v>4.3610002003268988</c:v>
                </c:pt>
                <c:pt idx="1986">
                  <c:v>4.3628663609407567</c:v>
                </c:pt>
                <c:pt idx="1987">
                  <c:v>4.3647315319328754</c:v>
                </c:pt>
                <c:pt idx="1988">
                  <c:v>4.36659571372061</c:v>
                </c:pt>
                <c:pt idx="1989">
                  <c:v>4.368458906721159</c:v>
                </c:pt>
                <c:pt idx="1990">
                  <c:v>4.3703211113514797</c:v>
                </c:pt>
                <c:pt idx="1991">
                  <c:v>4.3721823280283729</c:v>
                </c:pt>
                <c:pt idx="1992">
                  <c:v>4.3740425571684192</c:v>
                </c:pt>
                <c:pt idx="1993">
                  <c:v>4.3759017991880214</c:v>
                </c:pt>
                <c:pt idx="1994">
                  <c:v>4.3777600545033764</c:v>
                </c:pt>
                <c:pt idx="1995">
                  <c:v>4.3796173235304892</c:v>
                </c:pt>
                <c:pt idx="1996">
                  <c:v>4.3814736066851658</c:v>
                </c:pt>
                <c:pt idx="1997">
                  <c:v>4.3833289043830241</c:v>
                </c:pt>
                <c:pt idx="1998">
                  <c:v>4.3851832170394793</c:v>
                </c:pt>
                <c:pt idx="1999">
                  <c:v>4.3870365450697584</c:v>
                </c:pt>
                <c:pt idx="2000">
                  <c:v>4.3888888888888893</c:v>
                </c:pt>
                <c:pt idx="2001">
                  <c:v>4.3907402489117047</c:v>
                </c:pt>
                <c:pt idx="2002">
                  <c:v>4.3925906255528524</c:v>
                </c:pt>
                <c:pt idx="2003">
                  <c:v>4.3944400192267743</c:v>
                </c:pt>
                <c:pt idx="2004">
                  <c:v>4.3962884303477168</c:v>
                </c:pt>
                <c:pt idx="2005">
                  <c:v>4.398135859329745</c:v>
                </c:pt>
                <c:pt idx="2006">
                  <c:v>4.399982306586729</c:v>
                </c:pt>
                <c:pt idx="2007">
                  <c:v>4.4018277725323145</c:v>
                </c:pt>
                <c:pt idx="2008">
                  <c:v>4.4036722575800056</c:v>
                </c:pt>
                <c:pt idx="2009">
                  <c:v>4.405515762143061</c:v>
                </c:pt>
                <c:pt idx="2010">
                  <c:v>4.407358286634576</c:v>
                </c:pt>
                <c:pt idx="2011">
                  <c:v>4.4091998314674505</c:v>
                </c:pt>
                <c:pt idx="2012">
                  <c:v>4.4110403970543857</c:v>
                </c:pt>
                <c:pt idx="2013">
                  <c:v>4.4128799838078834</c:v>
                </c:pt>
                <c:pt idx="2014">
                  <c:v>4.4147185921402539</c:v>
                </c:pt>
                <c:pt idx="2015">
                  <c:v>4.4165562224636332</c:v>
                </c:pt>
                <c:pt idx="2016">
                  <c:v>4.4183928751899408</c:v>
                </c:pt>
                <c:pt idx="2017">
                  <c:v>4.4202285507309114</c:v>
                </c:pt>
                <c:pt idx="2018">
                  <c:v>4.4220632494980805</c:v>
                </c:pt>
                <c:pt idx="2019">
                  <c:v>4.4238969719028169</c:v>
                </c:pt>
                <c:pt idx="2020">
                  <c:v>4.4257297183562585</c:v>
                </c:pt>
                <c:pt idx="2021">
                  <c:v>4.4275614892693795</c:v>
                </c:pt>
                <c:pt idx="2022">
                  <c:v>4.429392285052959</c:v>
                </c:pt>
                <c:pt idx="2023">
                  <c:v>4.4312221061175592</c:v>
                </c:pt>
                <c:pt idx="2024">
                  <c:v>4.433050952873586</c:v>
                </c:pt>
                <c:pt idx="2025">
                  <c:v>4.4348788257312215</c:v>
                </c:pt>
                <c:pt idx="2026">
                  <c:v>4.4367057251004631</c:v>
                </c:pt>
                <c:pt idx="2027">
                  <c:v>4.4385316513911448</c:v>
                </c:pt>
                <c:pt idx="2028">
                  <c:v>4.4403566050128696</c:v>
                </c:pt>
                <c:pt idx="2029">
                  <c:v>4.4421805863750699</c:v>
                </c:pt>
                <c:pt idx="2030">
                  <c:v>4.4440035958869792</c:v>
                </c:pt>
                <c:pt idx="2031">
                  <c:v>4.4458256339576465</c:v>
                </c:pt>
                <c:pt idx="2032">
                  <c:v>4.4476467009959251</c:v>
                </c:pt>
                <c:pt idx="2033">
                  <c:v>4.4494667974104765</c:v>
                </c:pt>
                <c:pt idx="2034">
                  <c:v>4.4512859236097668</c:v>
                </c:pt>
                <c:pt idx="2035">
                  <c:v>4.4531040800020847</c:v>
                </c:pt>
                <c:pt idx="2036">
                  <c:v>4.454921266995516</c:v>
                </c:pt>
                <c:pt idx="2037">
                  <c:v>4.4567374849979515</c:v>
                </c:pt>
                <c:pt idx="2038">
                  <c:v>4.4585527344171005</c:v>
                </c:pt>
                <c:pt idx="2039">
                  <c:v>4.4603670156604949</c:v>
                </c:pt>
                <c:pt idx="2040">
                  <c:v>4.4621803291354389</c:v>
                </c:pt>
                <c:pt idx="2041">
                  <c:v>4.4639926752490844</c:v>
                </c:pt>
                <c:pt idx="2042">
                  <c:v>4.4658040544083626</c:v>
                </c:pt>
                <c:pt idx="2043">
                  <c:v>4.4676144670200379</c:v>
                </c:pt>
                <c:pt idx="2044">
                  <c:v>4.4694239134906795</c:v>
                </c:pt>
                <c:pt idx="2045">
                  <c:v>4.471232394226643</c:v>
                </c:pt>
                <c:pt idx="2046">
                  <c:v>4.4730399096341351</c:v>
                </c:pt>
                <c:pt idx="2047">
                  <c:v>4.4748464601191351</c:v>
                </c:pt>
                <c:pt idx="2048">
                  <c:v>4.4766520460874517</c:v>
                </c:pt>
                <c:pt idx="2049">
                  <c:v>4.4784566679446982</c:v>
                </c:pt>
                <c:pt idx="2050">
                  <c:v>4.4802603260963139</c:v>
                </c:pt>
                <c:pt idx="2051">
                  <c:v>4.4820630209475212</c:v>
                </c:pt>
                <c:pt idx="2052">
                  <c:v>4.4838647529033686</c:v>
                </c:pt>
                <c:pt idx="2053">
                  <c:v>4.4856655223687163</c:v>
                </c:pt>
                <c:pt idx="2054">
                  <c:v>4.487465329748229</c:v>
                </c:pt>
                <c:pt idx="2055">
                  <c:v>4.4892641754463902</c:v>
                </c:pt>
                <c:pt idx="2056">
                  <c:v>4.4910620598674846</c:v>
                </c:pt>
                <c:pt idx="2057">
                  <c:v>4.4928589834156298</c:v>
                </c:pt>
                <c:pt idx="2058">
                  <c:v>4.4946549464947196</c:v>
                </c:pt>
                <c:pt idx="2059">
                  <c:v>4.4964499495084844</c:v>
                </c:pt>
                <c:pt idx="2060">
                  <c:v>4.4982439928604627</c:v>
                </c:pt>
                <c:pt idx="2061">
                  <c:v>4.5000370769539977</c:v>
                </c:pt>
                <c:pt idx="2062">
                  <c:v>4.5018292021922548</c:v>
                </c:pt>
                <c:pt idx="2063">
                  <c:v>4.5036203689781971</c:v>
                </c:pt>
                <c:pt idx="2064">
                  <c:v>4.5054105777146098</c:v>
                </c:pt>
                <c:pt idx="2065">
                  <c:v>4.5071998288040866</c:v>
                </c:pt>
                <c:pt idx="2066">
                  <c:v>4.5089881226490363</c:v>
                </c:pt>
                <c:pt idx="2067">
                  <c:v>4.5107754596516827</c:v>
                </c:pt>
                <c:pt idx="2068">
                  <c:v>4.5125618402140368</c:v>
                </c:pt>
                <c:pt idx="2069">
                  <c:v>4.5143472647379639</c:v>
                </c:pt>
                <c:pt idx="2070">
                  <c:v>4.5161317336251052</c:v>
                </c:pt>
                <c:pt idx="2071">
                  <c:v>4.5179152472769353</c:v>
                </c:pt>
                <c:pt idx="2072">
                  <c:v>4.519697806094733</c:v>
                </c:pt>
                <c:pt idx="2073">
                  <c:v>4.5214794104795892</c:v>
                </c:pt>
                <c:pt idx="2074">
                  <c:v>4.5232600608324205</c:v>
                </c:pt>
                <c:pt idx="2075">
                  <c:v>4.5250397575539338</c:v>
                </c:pt>
                <c:pt idx="2076">
                  <c:v>4.5268185010446693</c:v>
                </c:pt>
                <c:pt idx="2077">
                  <c:v>4.5285962917049716</c:v>
                </c:pt>
                <c:pt idx="2078">
                  <c:v>4.5303731299349934</c:v>
                </c:pt>
                <c:pt idx="2079">
                  <c:v>4.53214901613471</c:v>
                </c:pt>
                <c:pt idx="2080">
                  <c:v>4.5339239507039153</c:v>
                </c:pt>
                <c:pt idx="2081">
                  <c:v>4.5356979340421972</c:v>
                </c:pt>
                <c:pt idx="2082">
                  <c:v>4.5374709665489767</c:v>
                </c:pt>
                <c:pt idx="2083">
                  <c:v>4.5392430486234723</c:v>
                </c:pt>
                <c:pt idx="2084">
                  <c:v>4.5410141806647282</c:v>
                </c:pt>
                <c:pt idx="2085">
                  <c:v>4.542784363071604</c:v>
                </c:pt>
                <c:pt idx="2086">
                  <c:v>4.5445535962427606</c:v>
                </c:pt>
                <c:pt idx="2087">
                  <c:v>4.5463218805766772</c:v>
                </c:pt>
                <c:pt idx="2088">
                  <c:v>4.5480892164716664</c:v>
                </c:pt>
                <c:pt idx="2089">
                  <c:v>4.549855604325824</c:v>
                </c:pt>
                <c:pt idx="2090">
                  <c:v>4.5516210445370824</c:v>
                </c:pt>
                <c:pt idx="2091">
                  <c:v>4.5533855375031749</c:v>
                </c:pt>
                <c:pt idx="2092">
                  <c:v>4.5551490836216679</c:v>
                </c:pt>
                <c:pt idx="2093">
                  <c:v>4.5569116832899148</c:v>
                </c:pt>
                <c:pt idx="2094">
                  <c:v>4.5586733369051231</c:v>
                </c:pt>
                <c:pt idx="2095">
                  <c:v>4.5604340448642695</c:v>
                </c:pt>
                <c:pt idx="2096">
                  <c:v>4.5621938075641815</c:v>
                </c:pt>
                <c:pt idx="2097">
                  <c:v>4.5639526254014804</c:v>
                </c:pt>
                <c:pt idx="2098">
                  <c:v>4.5657104987726171</c:v>
                </c:pt>
                <c:pt idx="2099">
                  <c:v>4.5674674280738472</c:v>
                </c:pt>
                <c:pt idx="2100">
                  <c:v>4.5692234137012484</c:v>
                </c:pt>
                <c:pt idx="2101">
                  <c:v>4.5709784560507138</c:v>
                </c:pt>
                <c:pt idx="2102">
                  <c:v>4.5727325555179448</c:v>
                </c:pt>
                <c:pt idx="2103">
                  <c:v>4.5744857124984719</c:v>
                </c:pt>
                <c:pt idx="2104">
                  <c:v>4.5762379273876235</c:v>
                </c:pt>
                <c:pt idx="2105">
                  <c:v>4.5779892005805607</c:v>
                </c:pt>
                <c:pt idx="2106">
                  <c:v>4.5797395324722494</c:v>
                </c:pt>
                <c:pt idx="2107">
                  <c:v>4.5814889234574778</c:v>
                </c:pt>
                <c:pt idx="2108">
                  <c:v>4.5832373739308458</c:v>
                </c:pt>
                <c:pt idx="2109">
                  <c:v>4.5849848842867722</c:v>
                </c:pt>
                <c:pt idx="2110">
                  <c:v>4.5867314549195015</c:v>
                </c:pt>
                <c:pt idx="2111">
                  <c:v>4.5884770862230759</c:v>
                </c:pt>
                <c:pt idx="2112">
                  <c:v>4.5902217785913599</c:v>
                </c:pt>
                <c:pt idx="2113">
                  <c:v>4.5919655324180475</c:v>
                </c:pt>
                <c:pt idx="2114">
                  <c:v>4.5937083480966372</c:v>
                </c:pt>
                <c:pt idx="2115">
                  <c:v>4.5954502260204464</c:v>
                </c:pt>
                <c:pt idx="2116">
                  <c:v>4.5971911665826148</c:v>
                </c:pt>
                <c:pt idx="2117">
                  <c:v>4.5989311701760904</c:v>
                </c:pt>
                <c:pt idx="2118">
                  <c:v>4.6006702371936434</c:v>
                </c:pt>
                <c:pt idx="2119">
                  <c:v>4.6024083680278629</c:v>
                </c:pt>
                <c:pt idx="2120">
                  <c:v>4.6041455630711603</c:v>
                </c:pt>
                <c:pt idx="2121">
                  <c:v>4.6058818227157445</c:v>
                </c:pt>
                <c:pt idx="2122">
                  <c:v>4.6076171473536611</c:v>
                </c:pt>
                <c:pt idx="2123">
                  <c:v>4.6093515373767673</c:v>
                </c:pt>
                <c:pt idx="2124">
                  <c:v>4.611084993176739</c:v>
                </c:pt>
                <c:pt idx="2125">
                  <c:v>4.6128175151450748</c:v>
                </c:pt>
                <c:pt idx="2126">
                  <c:v>4.614549103673081</c:v>
                </c:pt>
                <c:pt idx="2127">
                  <c:v>4.6162797591518725</c:v>
                </c:pt>
                <c:pt idx="2128">
                  <c:v>4.6180094819724182</c:v>
                </c:pt>
                <c:pt idx="2129">
                  <c:v>4.6197382725254705</c:v>
                </c:pt>
                <c:pt idx="2130">
                  <c:v>4.6214661312016254</c:v>
                </c:pt>
                <c:pt idx="2131">
                  <c:v>4.6231930583912728</c:v>
                </c:pt>
                <c:pt idx="2132">
                  <c:v>4.6249190544846357</c:v>
                </c:pt>
                <c:pt idx="2133">
                  <c:v>4.6266441198717594</c:v>
                </c:pt>
                <c:pt idx="2134">
                  <c:v>4.6283682549424938</c:v>
                </c:pt>
                <c:pt idx="2135">
                  <c:v>4.6300914600865219</c:v>
                </c:pt>
                <c:pt idx="2136">
                  <c:v>4.6318137356933455</c:v>
                </c:pt>
                <c:pt idx="2137">
                  <c:v>4.6335350821522638</c:v>
                </c:pt>
                <c:pt idx="2138">
                  <c:v>4.6352554998524234</c:v>
                </c:pt>
                <c:pt idx="2139">
                  <c:v>4.6369749891827787</c:v>
                </c:pt>
                <c:pt idx="2140">
                  <c:v>4.6386935505320928</c:v>
                </c:pt>
                <c:pt idx="2141">
                  <c:v>4.6404111842889684</c:v>
                </c:pt>
                <c:pt idx="2142">
                  <c:v>4.642127890841806</c:v>
                </c:pt>
                <c:pt idx="2143">
                  <c:v>4.6438436705788426</c:v>
                </c:pt>
                <c:pt idx="2144">
                  <c:v>4.6455585238881305</c:v>
                </c:pt>
                <c:pt idx="2145">
                  <c:v>4.6472724511575443</c:v>
                </c:pt>
                <c:pt idx="2146">
                  <c:v>4.6489854527747632</c:v>
                </c:pt>
                <c:pt idx="2147">
                  <c:v>4.6506975291273065</c:v>
                </c:pt>
                <c:pt idx="2148">
                  <c:v>4.6524086806024947</c:v>
                </c:pt>
                <c:pt idx="2149">
                  <c:v>4.6541189075875025</c:v>
                </c:pt>
                <c:pt idx="2150">
                  <c:v>4.6558282104692736</c:v>
                </c:pt>
                <c:pt idx="2151">
                  <c:v>4.6575365896346135</c:v>
                </c:pt>
                <c:pt idx="2152">
                  <c:v>4.6592440454701283</c:v>
                </c:pt>
                <c:pt idx="2153">
                  <c:v>4.6609505783622573</c:v>
                </c:pt>
                <c:pt idx="2154">
                  <c:v>4.6626561886972517</c:v>
                </c:pt>
                <c:pt idx="2155">
                  <c:v>4.6643608768611777</c:v>
                </c:pt>
                <c:pt idx="2156">
                  <c:v>4.6660646432399453</c:v>
                </c:pt>
                <c:pt idx="2157">
                  <c:v>4.6677674882192548</c:v>
                </c:pt>
                <c:pt idx="2158">
                  <c:v>4.6694694121846503</c:v>
                </c:pt>
                <c:pt idx="2159">
                  <c:v>4.6711704155214946</c:v>
                </c:pt>
                <c:pt idx="2160">
                  <c:v>4.6728704986149587</c:v>
                </c:pt>
                <c:pt idx="2161">
                  <c:v>4.6745696618500432</c:v>
                </c:pt>
                <c:pt idx="2162">
                  <c:v>4.6762679056115779</c:v>
                </c:pt>
                <c:pt idx="2163">
                  <c:v>4.677965230284201</c:v>
                </c:pt>
                <c:pt idx="2164">
                  <c:v>4.6796616362523729</c:v>
                </c:pt>
                <c:pt idx="2165">
                  <c:v>4.6813571239003871</c:v>
                </c:pt>
                <c:pt idx="2166">
                  <c:v>4.6830516936123558</c:v>
                </c:pt>
                <c:pt idx="2167">
                  <c:v>4.6847453457721997</c:v>
                </c:pt>
                <c:pt idx="2168">
                  <c:v>4.6864380807636792</c:v>
                </c:pt>
                <c:pt idx="2169">
                  <c:v>4.688129898970363</c:v>
                </c:pt>
                <c:pt idx="2170">
                  <c:v>4.6898208007756459</c:v>
                </c:pt>
                <c:pt idx="2171">
                  <c:v>4.6915107865627554</c:v>
                </c:pt>
                <c:pt idx="2172">
                  <c:v>4.6931998567147275</c:v>
                </c:pt>
                <c:pt idx="2173">
                  <c:v>4.6948880116144238</c:v>
                </c:pt>
                <c:pt idx="2174">
                  <c:v>4.6965752516445356</c:v>
                </c:pt>
                <c:pt idx="2175">
                  <c:v>4.6982615771875729</c:v>
                </c:pt>
                <c:pt idx="2176">
                  <c:v>4.6999469886258645</c:v>
                </c:pt>
                <c:pt idx="2177">
                  <c:v>4.7016314863415651</c:v>
                </c:pt>
                <c:pt idx="2178">
                  <c:v>4.703315070716652</c:v>
                </c:pt>
                <c:pt idx="2179">
                  <c:v>4.7049977421329245</c:v>
                </c:pt>
                <c:pt idx="2180">
                  <c:v>4.7066795009720117</c:v>
                </c:pt>
                <c:pt idx="2181">
                  <c:v>4.7083603476153506</c:v>
                </c:pt>
                <c:pt idx="2182">
                  <c:v>4.7100402824442185</c:v>
                </c:pt>
                <c:pt idx="2183">
                  <c:v>4.7117193058397113</c:v>
                </c:pt>
                <c:pt idx="2184">
                  <c:v>4.7133974181827405</c:v>
                </c:pt>
                <c:pt idx="2185">
                  <c:v>4.7150746198540539</c:v>
                </c:pt>
                <c:pt idx="2186">
                  <c:v>4.7167509112342039</c:v>
                </c:pt>
                <c:pt idx="2187">
                  <c:v>4.7184262927035903</c:v>
                </c:pt>
                <c:pt idx="2188">
                  <c:v>4.7201007646424138</c:v>
                </c:pt>
                <c:pt idx="2189">
                  <c:v>4.721774327430726</c:v>
                </c:pt>
                <c:pt idx="2190">
                  <c:v>4.7234469814483688</c:v>
                </c:pt>
                <c:pt idx="2191">
                  <c:v>4.7251187270750385</c:v>
                </c:pt>
                <c:pt idx="2192">
                  <c:v>4.7267895646902396</c:v>
                </c:pt>
                <c:pt idx="2193">
                  <c:v>4.7284594946733094</c:v>
                </c:pt>
                <c:pt idx="2194">
                  <c:v>4.7301285174033971</c:v>
                </c:pt>
                <c:pt idx="2195">
                  <c:v>4.7317966332594885</c:v>
                </c:pt>
                <c:pt idx="2196">
                  <c:v>4.7334638426203881</c:v>
                </c:pt>
                <c:pt idx="2197">
                  <c:v>4.7351301458647299</c:v>
                </c:pt>
                <c:pt idx="2198">
                  <c:v>4.7367955433709632</c:v>
                </c:pt>
                <c:pt idx="2199">
                  <c:v>4.7384600355173774</c:v>
                </c:pt>
                <c:pt idx="2200">
                  <c:v>4.7401236226820735</c:v>
                </c:pt>
                <c:pt idx="2201">
                  <c:v>4.7417863052429823</c:v>
                </c:pt>
                <c:pt idx="2202">
                  <c:v>4.7434480835778636</c:v>
                </c:pt>
                <c:pt idx="2203">
                  <c:v>4.7451089580642893</c:v>
                </c:pt>
                <c:pt idx="2204">
                  <c:v>4.7467689290796748</c:v>
                </c:pt>
                <c:pt idx="2205">
                  <c:v>4.7484279970012473</c:v>
                </c:pt>
                <c:pt idx="2206">
                  <c:v>4.7500861622060633</c:v>
                </c:pt>
                <c:pt idx="2207">
                  <c:v>4.7517434250710124</c:v>
                </c:pt>
                <c:pt idx="2208">
                  <c:v>4.7533997859728068</c:v>
                </c:pt>
                <c:pt idx="2209">
                  <c:v>4.7550552452879558</c:v>
                </c:pt>
                <c:pt idx="2210">
                  <c:v>4.7567098033928481</c:v>
                </c:pt>
                <c:pt idx="2211">
                  <c:v>4.7583634606636629</c:v>
                </c:pt>
                <c:pt idx="2212">
                  <c:v>4.7600162174764051</c:v>
                </c:pt>
                <c:pt idx="2213">
                  <c:v>4.7616680742069128</c:v>
                </c:pt>
                <c:pt idx="2214">
                  <c:v>4.7633190312308642</c:v>
                </c:pt>
                <c:pt idx="2215">
                  <c:v>4.7649690889237348</c:v>
                </c:pt>
                <c:pt idx="2216">
                  <c:v>4.7666182476608547</c:v>
                </c:pt>
                <c:pt idx="2217">
                  <c:v>4.7682665078173621</c:v>
                </c:pt>
                <c:pt idx="2218">
                  <c:v>4.7699138697682351</c:v>
                </c:pt>
                <c:pt idx="2219">
                  <c:v>4.7715603338882602</c:v>
                </c:pt>
                <c:pt idx="2220">
                  <c:v>4.7732059005520746</c:v>
                </c:pt>
                <c:pt idx="2221">
                  <c:v>4.7748505701341131</c:v>
                </c:pt>
                <c:pt idx="2222">
                  <c:v>4.7764943430086717</c:v>
                </c:pt>
                <c:pt idx="2223">
                  <c:v>4.7781372195498477</c:v>
                </c:pt>
                <c:pt idx="2224">
                  <c:v>4.7797792001315713</c:v>
                </c:pt>
                <c:pt idx="2225">
                  <c:v>4.7814202851276129</c:v>
                </c:pt>
                <c:pt idx="2226">
                  <c:v>4.7830604749115473</c:v>
                </c:pt>
                <c:pt idx="2227">
                  <c:v>4.7846997698568003</c:v>
                </c:pt>
                <c:pt idx="2228">
                  <c:v>4.7863381703366059</c:v>
                </c:pt>
                <c:pt idx="2229">
                  <c:v>4.787975676724038</c:v>
                </c:pt>
                <c:pt idx="2230">
                  <c:v>4.7896122893919966</c:v>
                </c:pt>
                <c:pt idx="2231">
                  <c:v>4.7912480087132039</c:v>
                </c:pt>
                <c:pt idx="2232">
                  <c:v>4.7928828350602117</c:v>
                </c:pt>
                <c:pt idx="2233">
                  <c:v>4.7945167688054049</c:v>
                </c:pt>
                <c:pt idx="2234">
                  <c:v>4.7961498103209976</c:v>
                </c:pt>
                <c:pt idx="2235">
                  <c:v>4.7977819599790159</c:v>
                </c:pt>
                <c:pt idx="2236">
                  <c:v>4.79941321815134</c:v>
                </c:pt>
                <c:pt idx="2237">
                  <c:v>4.8010435852096549</c:v>
                </c:pt>
                <c:pt idx="2238">
                  <c:v>4.802673061525482</c:v>
                </c:pt>
                <c:pt idx="2239">
                  <c:v>4.804301647470183</c:v>
                </c:pt>
                <c:pt idx="2240">
                  <c:v>4.8059293434149239</c:v>
                </c:pt>
                <c:pt idx="2241">
                  <c:v>4.8075561497307255</c:v>
                </c:pt>
                <c:pt idx="2242">
                  <c:v>4.8091820667884235</c:v>
                </c:pt>
                <c:pt idx="2243">
                  <c:v>4.8108070949586832</c:v>
                </c:pt>
                <c:pt idx="2244">
                  <c:v>4.8124312346119993</c:v>
                </c:pt>
                <c:pt idx="2245">
                  <c:v>4.8140544861186996</c:v>
                </c:pt>
                <c:pt idx="2246">
                  <c:v>4.8156768498489342</c:v>
                </c:pt>
                <c:pt idx="2247">
                  <c:v>4.8172983261726863</c:v>
                </c:pt>
                <c:pt idx="2248">
                  <c:v>4.818918915459772</c:v>
                </c:pt>
                <c:pt idx="2249">
                  <c:v>4.8205386180798264</c:v>
                </c:pt>
                <c:pt idx="2250">
                  <c:v>4.8221574344023352</c:v>
                </c:pt>
                <c:pt idx="2251">
                  <c:v>4.8237753647965853</c:v>
                </c:pt>
                <c:pt idx="2252">
                  <c:v>4.8253924096317071</c:v>
                </c:pt>
                <c:pt idx="2253">
                  <c:v>4.8270085692766784</c:v>
                </c:pt>
                <c:pt idx="2254">
                  <c:v>4.8286238441002673</c:v>
                </c:pt>
                <c:pt idx="2255">
                  <c:v>4.8302382344711177</c:v>
                </c:pt>
                <c:pt idx="2256">
                  <c:v>4.8318517407576564</c:v>
                </c:pt>
                <c:pt idx="2257">
                  <c:v>4.8334643633281829</c:v>
                </c:pt>
                <c:pt idx="2258">
                  <c:v>4.8350761025508042</c:v>
                </c:pt>
                <c:pt idx="2259">
                  <c:v>4.8366869587934538</c:v>
                </c:pt>
                <c:pt idx="2260">
                  <c:v>4.8382969324239085</c:v>
                </c:pt>
                <c:pt idx="2261">
                  <c:v>4.8399060238097746</c:v>
                </c:pt>
                <c:pt idx="2262">
                  <c:v>4.8415142333184846</c:v>
                </c:pt>
                <c:pt idx="2263">
                  <c:v>4.8431215613172931</c:v>
                </c:pt>
                <c:pt idx="2264">
                  <c:v>4.8447280081733091</c:v>
                </c:pt>
                <c:pt idx="2265">
                  <c:v>4.8463335742534426</c:v>
                </c:pt>
                <c:pt idx="2266">
                  <c:v>4.8479382599244651</c:v>
                </c:pt>
                <c:pt idx="2267">
                  <c:v>4.8495420655529564</c:v>
                </c:pt>
                <c:pt idx="2268">
                  <c:v>4.8511449915053326</c:v>
                </c:pt>
                <c:pt idx="2269">
                  <c:v>4.8527470381478466</c:v>
                </c:pt>
                <c:pt idx="2270">
                  <c:v>4.8543482058465806</c:v>
                </c:pt>
                <c:pt idx="2271">
                  <c:v>4.8559484949674534</c:v>
                </c:pt>
                <c:pt idx="2272">
                  <c:v>4.8575479058761957</c:v>
                </c:pt>
                <c:pt idx="2273">
                  <c:v>4.8591464389383923</c:v>
                </c:pt>
                <c:pt idx="2274">
                  <c:v>4.8607440945194469</c:v>
                </c:pt>
                <c:pt idx="2275">
                  <c:v>4.8623408729845998</c:v>
                </c:pt>
                <c:pt idx="2276">
                  <c:v>4.8639367746989244</c:v>
                </c:pt>
                <c:pt idx="2277">
                  <c:v>4.8655318000273198</c:v>
                </c:pt>
                <c:pt idx="2278">
                  <c:v>4.8671259493345254</c:v>
                </c:pt>
                <c:pt idx="2279">
                  <c:v>4.8687192229851028</c:v>
                </c:pt>
                <c:pt idx="2280">
                  <c:v>4.8703116213434612</c:v>
                </c:pt>
                <c:pt idx="2281">
                  <c:v>4.8719031447738246</c:v>
                </c:pt>
                <c:pt idx="2282">
                  <c:v>4.8734937936402609</c:v>
                </c:pt>
                <c:pt idx="2283">
                  <c:v>4.8750835683066605</c:v>
                </c:pt>
                <c:pt idx="2284">
                  <c:v>4.8766724691367536</c:v>
                </c:pt>
                <c:pt idx="2285">
                  <c:v>4.8782604964941108</c:v>
                </c:pt>
                <c:pt idx="2286">
                  <c:v>4.8798476507421213</c:v>
                </c:pt>
                <c:pt idx="2287">
                  <c:v>4.8814339322440112</c:v>
                </c:pt>
                <c:pt idx="2288">
                  <c:v>4.88301934136285</c:v>
                </c:pt>
                <c:pt idx="2289">
                  <c:v>4.8846038784615118</c:v>
                </c:pt>
                <c:pt idx="2290">
                  <c:v>4.8861875439027429</c:v>
                </c:pt>
                <c:pt idx="2291">
                  <c:v>4.8877703380490907</c:v>
                </c:pt>
                <c:pt idx="2292">
                  <c:v>4.8893522612629532</c:v>
                </c:pt>
                <c:pt idx="2293">
                  <c:v>4.8909333139065545</c:v>
                </c:pt>
                <c:pt idx="2294">
                  <c:v>4.8925134963419552</c:v>
                </c:pt>
                <c:pt idx="2295">
                  <c:v>4.8940928089310489</c:v>
                </c:pt>
                <c:pt idx="2296">
                  <c:v>4.8956712520355623</c:v>
                </c:pt>
                <c:pt idx="2297">
                  <c:v>4.8972488260170586</c:v>
                </c:pt>
                <c:pt idx="2298">
                  <c:v>4.8988255312369304</c:v>
                </c:pt>
                <c:pt idx="2299">
                  <c:v>4.9004013680564</c:v>
                </c:pt>
                <c:pt idx="2300">
                  <c:v>4.9019763368365368</c:v>
                </c:pt>
                <c:pt idx="2301">
                  <c:v>4.9035504379382395</c:v>
                </c:pt>
                <c:pt idx="2302">
                  <c:v>4.9051236717222295</c:v>
                </c:pt>
                <c:pt idx="2303">
                  <c:v>4.9066960385490823</c:v>
                </c:pt>
                <c:pt idx="2304">
                  <c:v>4.9082675387791852</c:v>
                </c:pt>
                <c:pt idx="2305">
                  <c:v>4.9098381727727869</c:v>
                </c:pt>
                <c:pt idx="2306">
                  <c:v>4.9114079408899372</c:v>
                </c:pt>
                <c:pt idx="2307">
                  <c:v>4.9129768434905543</c:v>
                </c:pt>
                <c:pt idx="2308">
                  <c:v>4.9145448809343613</c:v>
                </c:pt>
                <c:pt idx="2309">
                  <c:v>4.9161120535809459</c:v>
                </c:pt>
                <c:pt idx="2310">
                  <c:v>4.9176783617896973</c:v>
                </c:pt>
                <c:pt idx="2311">
                  <c:v>4.9192438059198729</c:v>
                </c:pt>
                <c:pt idx="2312">
                  <c:v>4.9208083863305454</c:v>
                </c:pt>
                <c:pt idx="2313">
                  <c:v>4.9223721033806171</c:v>
                </c:pt>
                <c:pt idx="2314">
                  <c:v>4.9239349574288411</c:v>
                </c:pt>
                <c:pt idx="2315">
                  <c:v>4.9254969488338105</c:v>
                </c:pt>
                <c:pt idx="2316">
                  <c:v>4.9270580779539266</c:v>
                </c:pt>
                <c:pt idx="2317">
                  <c:v>4.9286183451474486</c:v>
                </c:pt>
                <c:pt idx="2318">
                  <c:v>4.9301777507724687</c:v>
                </c:pt>
                <c:pt idx="2319">
                  <c:v>4.931736295186905</c:v>
                </c:pt>
                <c:pt idx="2320">
                  <c:v>4.933293978748523</c:v>
                </c:pt>
                <c:pt idx="2321">
                  <c:v>4.934850801814914</c:v>
                </c:pt>
                <c:pt idx="2322">
                  <c:v>4.9364067647435164</c:v>
                </c:pt>
                <c:pt idx="2323">
                  <c:v>4.9379618678915875</c:v>
                </c:pt>
                <c:pt idx="2324">
                  <c:v>4.9395161116162427</c:v>
                </c:pt>
                <c:pt idx="2325">
                  <c:v>4.9410694962744124</c:v>
                </c:pt>
                <c:pt idx="2326">
                  <c:v>4.9426220222228814</c:v>
                </c:pt>
                <c:pt idx="2327">
                  <c:v>4.9441736898182462</c:v>
                </c:pt>
                <c:pt idx="2328">
                  <c:v>4.9457244994169791</c:v>
                </c:pt>
                <c:pt idx="2329">
                  <c:v>4.9472744513753391</c:v>
                </c:pt>
                <c:pt idx="2330">
                  <c:v>4.9488235460494678</c:v>
                </c:pt>
                <c:pt idx="2331">
                  <c:v>4.9503717837953118</c:v>
                </c:pt>
                <c:pt idx="2332">
                  <c:v>4.9519191649686825</c:v>
                </c:pt>
                <c:pt idx="2333">
                  <c:v>4.9534656899251956</c:v>
                </c:pt>
                <c:pt idx="2334">
                  <c:v>4.9550113590203182</c:v>
                </c:pt>
                <c:pt idx="2335">
                  <c:v>4.9565561726093712</c:v>
                </c:pt>
                <c:pt idx="2336">
                  <c:v>4.958100131047491</c:v>
                </c:pt>
                <c:pt idx="2337">
                  <c:v>4.9596432346896471</c:v>
                </c:pt>
                <c:pt idx="2338">
                  <c:v>4.9611854838906737</c:v>
                </c:pt>
                <c:pt idx="2339">
                  <c:v>4.962726879005217</c:v>
                </c:pt>
                <c:pt idx="2340">
                  <c:v>4.9642674203877704</c:v>
                </c:pt>
                <c:pt idx="2341">
                  <c:v>4.9658071083926636</c:v>
                </c:pt>
                <c:pt idx="2342">
                  <c:v>4.9673459433740597</c:v>
                </c:pt>
                <c:pt idx="2343">
                  <c:v>4.9688839256859723</c:v>
                </c:pt>
                <c:pt idx="2344">
                  <c:v>4.9704210556822375</c:v>
                </c:pt>
                <c:pt idx="2345">
                  <c:v>4.9719573337165386</c:v>
                </c:pt>
                <c:pt idx="2346">
                  <c:v>4.9734927601423884</c:v>
                </c:pt>
                <c:pt idx="2347">
                  <c:v>4.975027335313154</c:v>
                </c:pt>
                <c:pt idx="2348">
                  <c:v>4.9765610595820213</c:v>
                </c:pt>
                <c:pt idx="2349">
                  <c:v>4.9780939333020271</c:v>
                </c:pt>
                <c:pt idx="2350">
                  <c:v>4.9796259568260375</c:v>
                </c:pt>
                <c:pt idx="2351">
                  <c:v>4.9811571305067766</c:v>
                </c:pt>
                <c:pt idx="2352">
                  <c:v>4.9826874546967694</c:v>
                </c:pt>
                <c:pt idx="2353">
                  <c:v>4.9842169297484205</c:v>
                </c:pt>
                <c:pt idx="2354">
                  <c:v>4.9857455560139456</c:v>
                </c:pt>
                <c:pt idx="2355">
                  <c:v>4.9872733338454154</c:v>
                </c:pt>
                <c:pt idx="2356">
                  <c:v>4.9888002635947188</c:v>
                </c:pt>
                <c:pt idx="2357">
                  <c:v>4.9903263456136102</c:v>
                </c:pt>
                <c:pt idx="2358">
                  <c:v>4.9918515802536767</c:v>
                </c:pt>
                <c:pt idx="2359">
                  <c:v>4.9933759678663137</c:v>
                </c:pt>
                <c:pt idx="2360">
                  <c:v>4.9948995088027992</c:v>
                </c:pt>
                <c:pt idx="2361">
                  <c:v>4.9964222034142232</c:v>
                </c:pt>
                <c:pt idx="2362">
                  <c:v>4.997944052051519</c:v>
                </c:pt>
                <c:pt idx="2363">
                  <c:v>4.9994650550654747</c:v>
                </c:pt>
                <c:pt idx="2364">
                  <c:v>5.0009852128067003</c:v>
                </c:pt>
                <c:pt idx="2365">
                  <c:v>5.0025045256256426</c:v>
                </c:pt>
                <c:pt idx="2366">
                  <c:v>5.00402299387261</c:v>
                </c:pt>
                <c:pt idx="2367">
                  <c:v>5.0055406178977258</c:v>
                </c:pt>
                <c:pt idx="2368">
                  <c:v>5.0070573980509785</c:v>
                </c:pt>
                <c:pt idx="2369">
                  <c:v>5.0085733346821577</c:v>
                </c:pt>
                <c:pt idx="2370">
                  <c:v>5.0100884281409428</c:v>
                </c:pt>
                <c:pt idx="2371">
                  <c:v>5.0116026787768178</c:v>
                </c:pt>
                <c:pt idx="2372">
                  <c:v>5.0131160869391174</c:v>
                </c:pt>
                <c:pt idx="2373">
                  <c:v>5.014628652977013</c:v>
                </c:pt>
                <c:pt idx="2374">
                  <c:v>5.0161403772395232</c:v>
                </c:pt>
                <c:pt idx="2375">
                  <c:v>5.0176512600755068</c:v>
                </c:pt>
                <c:pt idx="2376">
                  <c:v>5.0191613018336483</c:v>
                </c:pt>
                <c:pt idx="2377">
                  <c:v>5.0206705028624938</c:v>
                </c:pt>
                <c:pt idx="2378">
                  <c:v>5.0221788635104154</c:v>
                </c:pt>
                <c:pt idx="2379">
                  <c:v>5.0236863841256323</c:v>
                </c:pt>
                <c:pt idx="2380">
                  <c:v>5.0251930650562038</c:v>
                </c:pt>
                <c:pt idx="2381">
                  <c:v>5.0266989066500258</c:v>
                </c:pt>
                <c:pt idx="2382">
                  <c:v>5.0282039092548452</c:v>
                </c:pt>
                <c:pt idx="2383">
                  <c:v>5.0297080732182344</c:v>
                </c:pt>
                <c:pt idx="2384">
                  <c:v>5.0312113988876206</c:v>
                </c:pt>
                <c:pt idx="2385">
                  <c:v>5.0327138866102636</c:v>
                </c:pt>
                <c:pt idx="2386">
                  <c:v>5.0342155367332779</c:v>
                </c:pt>
                <c:pt idx="2387">
                  <c:v>5.0357163496035966</c:v>
                </c:pt>
                <c:pt idx="2388">
                  <c:v>5.0372163255680142</c:v>
                </c:pt>
                <c:pt idx="2389">
                  <c:v>5.038715464973162</c:v>
                </c:pt>
                <c:pt idx="2390">
                  <c:v>5.0402137681655077</c:v>
                </c:pt>
                <c:pt idx="2391">
                  <c:v>5.0417112354913591</c:v>
                </c:pt>
                <c:pt idx="2392">
                  <c:v>5.0432078672968785</c:v>
                </c:pt>
                <c:pt idx="2393">
                  <c:v>5.0447036639280611</c:v>
                </c:pt>
                <c:pt idx="2394">
                  <c:v>5.0461986257307387</c:v>
                </c:pt>
                <c:pt idx="2395">
                  <c:v>5.0476927530505975</c:v>
                </c:pt>
                <c:pt idx="2396">
                  <c:v>5.0491860462331495</c:v>
                </c:pt>
                <c:pt idx="2397">
                  <c:v>5.0506785056237788</c:v>
                </c:pt>
                <c:pt idx="2398">
                  <c:v>5.0521701315676708</c:v>
                </c:pt>
                <c:pt idx="2399">
                  <c:v>5.0536609244098898</c:v>
                </c:pt>
                <c:pt idx="2400">
                  <c:v>5.0551508844953155</c:v>
                </c:pt>
                <c:pt idx="2401">
                  <c:v>5.0566400121686925</c:v>
                </c:pt>
                <c:pt idx="2402">
                  <c:v>5.0581283077745915</c:v>
                </c:pt>
                <c:pt idx="2403">
                  <c:v>5.0596157716574268</c:v>
                </c:pt>
                <c:pt idx="2404">
                  <c:v>5.0611024041614776</c:v>
                </c:pt>
                <c:pt idx="2405">
                  <c:v>5.0625882056308313</c:v>
                </c:pt>
                <c:pt idx="2406">
                  <c:v>5.0640731764094404</c:v>
                </c:pt>
                <c:pt idx="2407">
                  <c:v>5.065557316841101</c:v>
                </c:pt>
                <c:pt idx="2408">
                  <c:v>5.0670406272694422</c:v>
                </c:pt>
                <c:pt idx="2409">
                  <c:v>5.0685231080379403</c:v>
                </c:pt>
                <c:pt idx="2410">
                  <c:v>5.0700047594899225</c:v>
                </c:pt>
                <c:pt idx="2411">
                  <c:v>5.0714855819685418</c:v>
                </c:pt>
                <c:pt idx="2412">
                  <c:v>5.0729655758168164</c:v>
                </c:pt>
                <c:pt idx="2413">
                  <c:v>5.0744447413775902</c:v>
                </c:pt>
                <c:pt idx="2414">
                  <c:v>5.0759230789935614</c:v>
                </c:pt>
                <c:pt idx="2415">
                  <c:v>5.0774005890072615</c:v>
                </c:pt>
                <c:pt idx="2416">
                  <c:v>5.0788772717610797</c:v>
                </c:pt>
                <c:pt idx="2417">
                  <c:v>5.0803531275972382</c:v>
                </c:pt>
                <c:pt idx="2418">
                  <c:v>5.081828156857803</c:v>
                </c:pt>
                <c:pt idx="2419">
                  <c:v>5.0833023598846943</c:v>
                </c:pt>
                <c:pt idx="2420">
                  <c:v>5.0847757370196618</c:v>
                </c:pt>
                <c:pt idx="2421">
                  <c:v>5.0862482886043168</c:v>
                </c:pt>
                <c:pt idx="2422">
                  <c:v>5.0877200149800963</c:v>
                </c:pt>
                <c:pt idx="2423">
                  <c:v>5.0891909164882918</c:v>
                </c:pt>
                <c:pt idx="2424">
                  <c:v>5.0906609934700491</c:v>
                </c:pt>
                <c:pt idx="2425">
                  <c:v>5.0921302462663292</c:v>
                </c:pt>
                <c:pt idx="2426">
                  <c:v>5.0935986752179723</c:v>
                </c:pt>
                <c:pt idx="2427">
                  <c:v>5.0950662806656339</c:v>
                </c:pt>
                <c:pt idx="2428">
                  <c:v>5.0965330629498311</c:v>
                </c:pt>
                <c:pt idx="2429">
                  <c:v>5.0979990224109279</c:v>
                </c:pt>
                <c:pt idx="2430">
                  <c:v>5.0994641593891181</c:v>
                </c:pt>
                <c:pt idx="2431">
                  <c:v>5.1009284742244567</c:v>
                </c:pt>
                <c:pt idx="2432">
                  <c:v>5.1023919672568319</c:v>
                </c:pt>
                <c:pt idx="2433">
                  <c:v>5.103854638825986</c:v>
                </c:pt>
                <c:pt idx="2434">
                  <c:v>5.1053164892714946</c:v>
                </c:pt>
                <c:pt idx="2435">
                  <c:v>5.1067775189327911</c:v>
                </c:pt>
                <c:pt idx="2436">
                  <c:v>5.1082377281491489</c:v>
                </c:pt>
                <c:pt idx="2437">
                  <c:v>5.1096971172596852</c:v>
                </c:pt>
                <c:pt idx="2438">
                  <c:v>5.1111556866033681</c:v>
                </c:pt>
                <c:pt idx="2439">
                  <c:v>5.1126134365190019</c:v>
                </c:pt>
                <c:pt idx="2440">
                  <c:v>5.1140703673452492</c:v>
                </c:pt>
                <c:pt idx="2441">
                  <c:v>5.115526479420609</c:v>
                </c:pt>
                <c:pt idx="2442">
                  <c:v>5.1169817730834311</c:v>
                </c:pt>
                <c:pt idx="2443">
                  <c:v>5.1184362486719088</c:v>
                </c:pt>
                <c:pt idx="2444">
                  <c:v>5.1198899065240724</c:v>
                </c:pt>
                <c:pt idx="2445">
                  <c:v>5.1213427469778203</c:v>
                </c:pt>
                <c:pt idx="2446">
                  <c:v>5.1227947703708807</c:v>
                </c:pt>
                <c:pt idx="2447">
                  <c:v>5.1242459770408288</c:v>
                </c:pt>
                <c:pt idx="2448">
                  <c:v>5.1256963673250908</c:v>
                </c:pt>
                <c:pt idx="2449">
                  <c:v>5.1271459415609364</c:v>
                </c:pt>
                <c:pt idx="2450">
                  <c:v>5.1285947000854826</c:v>
                </c:pt>
                <c:pt idx="2451">
                  <c:v>5.1300426432356971</c:v>
                </c:pt>
                <c:pt idx="2452">
                  <c:v>5.131489771348388</c:v>
                </c:pt>
                <c:pt idx="2453">
                  <c:v>5.1329360847602068</c:v>
                </c:pt>
                <c:pt idx="2454">
                  <c:v>5.1343815838076665</c:v>
                </c:pt>
                <c:pt idx="2455">
                  <c:v>5.1358262688271132</c:v>
                </c:pt>
                <c:pt idx="2456">
                  <c:v>5.1372701401547474</c:v>
                </c:pt>
                <c:pt idx="2457">
                  <c:v>5.1387131981266094</c:v>
                </c:pt>
                <c:pt idx="2458">
                  <c:v>5.1401554430785978</c:v>
                </c:pt>
                <c:pt idx="2459">
                  <c:v>5.1415968753464512</c:v>
                </c:pt>
                <c:pt idx="2460">
                  <c:v>5.1430374952657516</c:v>
                </c:pt>
                <c:pt idx="2461">
                  <c:v>5.1444773031719286</c:v>
                </c:pt>
                <c:pt idx="2462">
                  <c:v>5.1459162994002767</c:v>
                </c:pt>
                <c:pt idx="2463">
                  <c:v>5.1473544842859269</c:v>
                </c:pt>
                <c:pt idx="2464">
                  <c:v>5.1487918581638361</c:v>
                </c:pt>
                <c:pt idx="2465">
                  <c:v>5.1502284213688405</c:v>
                </c:pt>
                <c:pt idx="2466">
                  <c:v>5.1516641742356164</c:v>
                </c:pt>
                <c:pt idx="2467">
                  <c:v>5.1530991170986766</c:v>
                </c:pt>
                <c:pt idx="2468">
                  <c:v>5.1545332502923884</c:v>
                </c:pt>
                <c:pt idx="2469">
                  <c:v>5.1559665741509733</c:v>
                </c:pt>
                <c:pt idx="2470">
                  <c:v>5.1573990890084822</c:v>
                </c:pt>
                <c:pt idx="2471">
                  <c:v>5.158830795198849</c:v>
                </c:pt>
                <c:pt idx="2472">
                  <c:v>5.1602616930558156</c:v>
                </c:pt>
                <c:pt idx="2473">
                  <c:v>5.1616917829129996</c:v>
                </c:pt>
                <c:pt idx="2474">
                  <c:v>5.163121065103855</c:v>
                </c:pt>
                <c:pt idx="2475">
                  <c:v>5.1645495399616905</c:v>
                </c:pt>
                <c:pt idx="2476">
                  <c:v>5.1659772078196511</c:v>
                </c:pt>
                <c:pt idx="2477">
                  <c:v>5.1674040690107432</c:v>
                </c:pt>
                <c:pt idx="2478">
                  <c:v>5.1688301238678243</c:v>
                </c:pt>
                <c:pt idx="2479">
                  <c:v>5.1702553727235845</c:v>
                </c:pt>
                <c:pt idx="2480">
                  <c:v>5.1716798159105828</c:v>
                </c:pt>
                <c:pt idx="2481">
                  <c:v>5.1731034537612146</c:v>
                </c:pt>
                <c:pt idx="2482">
                  <c:v>5.1745262866077226</c:v>
                </c:pt>
                <c:pt idx="2483">
                  <c:v>5.1759483147822074</c:v>
                </c:pt>
                <c:pt idx="2484">
                  <c:v>5.1773695386166061</c:v>
                </c:pt>
                <c:pt idx="2485">
                  <c:v>5.1787899584427208</c:v>
                </c:pt>
                <c:pt idx="2486">
                  <c:v>5.1802095745921939</c:v>
                </c:pt>
                <c:pt idx="2487">
                  <c:v>5.1816283873965183</c:v>
                </c:pt>
                <c:pt idx="2488">
                  <c:v>5.183046397187038</c:v>
                </c:pt>
                <c:pt idx="2489">
                  <c:v>5.1844636042949404</c:v>
                </c:pt>
                <c:pt idx="2490">
                  <c:v>5.1858800090512744</c:v>
                </c:pt>
                <c:pt idx="2491">
                  <c:v>5.1872956117869293</c:v>
                </c:pt>
                <c:pt idx="2492">
                  <c:v>5.1887104128326413</c:v>
                </c:pt>
                <c:pt idx="2493">
                  <c:v>5.1901244125190047</c:v>
                </c:pt>
                <c:pt idx="2494">
                  <c:v>5.1915376111764644</c:v>
                </c:pt>
                <c:pt idx="2495">
                  <c:v>5.1929500091353056</c:v>
                </c:pt>
                <c:pt idx="2496">
                  <c:v>5.1943616067256748</c:v>
                </c:pt>
                <c:pt idx="2497">
                  <c:v>5.1957724042775624</c:v>
                </c:pt>
                <c:pt idx="2498">
                  <c:v>5.1971824021208093</c:v>
                </c:pt>
                <c:pt idx="2499">
                  <c:v>5.1985916005851074</c:v>
                </c:pt>
                <c:pt idx="2500">
                  <c:v>5.1999999999999993</c:v>
                </c:pt>
                <c:pt idx="2501">
                  <c:v>5.2014076006948819</c:v>
                </c:pt>
                <c:pt idx="2502">
                  <c:v>5.2028144029989924</c:v>
                </c:pt>
                <c:pt idx="2503">
                  <c:v>5.2042204072414293</c:v>
                </c:pt>
                <c:pt idx="2504">
                  <c:v>5.2056256137511383</c:v>
                </c:pt>
                <c:pt idx="2505">
                  <c:v>5.2070300228569124</c:v>
                </c:pt>
                <c:pt idx="2506">
                  <c:v>5.208433634887399</c:v>
                </c:pt>
                <c:pt idx="2507">
                  <c:v>5.2098364501710996</c:v>
                </c:pt>
                <c:pt idx="2508">
                  <c:v>5.2112384690363527</c:v>
                </c:pt>
                <c:pt idx="2509">
                  <c:v>5.2126396918113755</c:v>
                </c:pt>
                <c:pt idx="2510">
                  <c:v>5.2140401188242045</c:v>
                </c:pt>
                <c:pt idx="2511">
                  <c:v>5.2154397504027514</c:v>
                </c:pt>
                <c:pt idx="2512">
                  <c:v>5.2168385868747613</c:v>
                </c:pt>
                <c:pt idx="2513">
                  <c:v>5.2182366285678441</c:v>
                </c:pt>
                <c:pt idx="2514">
                  <c:v>5.2196338758094534</c:v>
                </c:pt>
                <c:pt idx="2515">
                  <c:v>5.2210303289269042</c:v>
                </c:pt>
                <c:pt idx="2516">
                  <c:v>5.2224259882473483</c:v>
                </c:pt>
                <c:pt idx="2517">
                  <c:v>5.2238208540978022</c:v>
                </c:pt>
                <c:pt idx="2518">
                  <c:v>5.2252149268051262</c:v>
                </c:pt>
                <c:pt idx="2519">
                  <c:v>5.2266082066960422</c:v>
                </c:pt>
                <c:pt idx="2520">
                  <c:v>5.2280006940971155</c:v>
                </c:pt>
                <c:pt idx="2521">
                  <c:v>5.2293923893347554</c:v>
                </c:pt>
                <c:pt idx="2522">
                  <c:v>5.2307832927352429</c:v>
                </c:pt>
                <c:pt idx="2523">
                  <c:v>5.232173404624703</c:v>
                </c:pt>
                <c:pt idx="2524">
                  <c:v>5.2335627253291079</c:v>
                </c:pt>
                <c:pt idx="2525">
                  <c:v>5.234951255174277</c:v>
                </c:pt>
                <c:pt idx="2526">
                  <c:v>5.2363389944859122</c:v>
                </c:pt>
                <c:pt idx="2527">
                  <c:v>5.2377259435895276</c:v>
                </c:pt>
                <c:pt idx="2528">
                  <c:v>5.2391121028105267</c:v>
                </c:pt>
                <c:pt idx="2529">
                  <c:v>5.2404974724741216</c:v>
                </c:pt>
                <c:pt idx="2530">
                  <c:v>5.2418820529054351</c:v>
                </c:pt>
                <c:pt idx="2531">
                  <c:v>5.2432658444293772</c:v>
                </c:pt>
                <c:pt idx="2532">
                  <c:v>5.2446488473707795</c:v>
                </c:pt>
                <c:pt idx="2533">
                  <c:v>5.2460310620542607</c:v>
                </c:pt>
                <c:pt idx="2534">
                  <c:v>5.247412488804347</c:v>
                </c:pt>
                <c:pt idx="2535">
                  <c:v>5.2487931279453797</c:v>
                </c:pt>
                <c:pt idx="2536">
                  <c:v>5.2501729798015795</c:v>
                </c:pt>
                <c:pt idx="2537">
                  <c:v>5.2515520446970001</c:v>
                </c:pt>
                <c:pt idx="2538">
                  <c:v>5.2529303229555566</c:v>
                </c:pt>
                <c:pt idx="2539">
                  <c:v>5.2543078149010256</c:v>
                </c:pt>
                <c:pt idx="2540">
                  <c:v>5.2556845208570202</c:v>
                </c:pt>
                <c:pt idx="2541">
                  <c:v>5.2570604411470221</c:v>
                </c:pt>
                <c:pt idx="2542">
                  <c:v>5.2584355760943637</c:v>
                </c:pt>
                <c:pt idx="2543">
                  <c:v>5.2598099260222249</c:v>
                </c:pt>
                <c:pt idx="2544">
                  <c:v>5.261183491253643</c:v>
                </c:pt>
                <c:pt idx="2545">
                  <c:v>5.2625562721115102</c:v>
                </c:pt>
                <c:pt idx="2546">
                  <c:v>5.2639282689185691</c:v>
                </c:pt>
                <c:pt idx="2547">
                  <c:v>5.2652994819974204</c:v>
                </c:pt>
                <c:pt idx="2548">
                  <c:v>5.2666699116705189</c:v>
                </c:pt>
                <c:pt idx="2549">
                  <c:v>5.268039558260174</c:v>
                </c:pt>
                <c:pt idx="2550">
                  <c:v>5.2694084220885351</c:v>
                </c:pt>
                <c:pt idx="2551">
                  <c:v>5.2707765034776344</c:v>
                </c:pt>
                <c:pt idx="2552">
                  <c:v>5.2721438027493299</c:v>
                </c:pt>
                <c:pt idx="2553">
                  <c:v>5.273510320225359</c:v>
                </c:pt>
                <c:pt idx="2554">
                  <c:v>5.2748760562272849</c:v>
                </c:pt>
                <c:pt idx="2555">
                  <c:v>5.2762410110765501</c:v>
                </c:pt>
                <c:pt idx="2556">
                  <c:v>5.2776051850944476</c:v>
                </c:pt>
                <c:pt idx="2557">
                  <c:v>5.278968578602111</c:v>
                </c:pt>
                <c:pt idx="2558">
                  <c:v>5.2803311919205491</c:v>
                </c:pt>
                <c:pt idx="2559">
                  <c:v>5.281693025370604</c:v>
                </c:pt>
                <c:pt idx="2560">
                  <c:v>5.2830540792729899</c:v>
                </c:pt>
                <c:pt idx="2561">
                  <c:v>5.2844143539482751</c:v>
                </c:pt>
                <c:pt idx="2562">
                  <c:v>5.2857738497168683</c:v>
                </c:pt>
                <c:pt idx="2563">
                  <c:v>5.2871325668990465</c:v>
                </c:pt>
                <c:pt idx="2564">
                  <c:v>5.2884905058149378</c:v>
                </c:pt>
                <c:pt idx="2565">
                  <c:v>5.289847666784528</c:v>
                </c:pt>
                <c:pt idx="2566">
                  <c:v>5.2912040501276607</c:v>
                </c:pt>
                <c:pt idx="2567">
                  <c:v>5.2925596561640234</c:v>
                </c:pt>
                <c:pt idx="2568">
                  <c:v>5.2939144852131683</c:v>
                </c:pt>
                <c:pt idx="2569">
                  <c:v>5.2952685375945059</c:v>
                </c:pt>
                <c:pt idx="2570">
                  <c:v>5.2966218136273007</c:v>
                </c:pt>
                <c:pt idx="2571">
                  <c:v>5.2979743136306574</c:v>
                </c:pt>
                <c:pt idx="2572">
                  <c:v>5.2993260379235636</c:v>
                </c:pt>
                <c:pt idx="2573">
                  <c:v>5.3006769868248469</c:v>
                </c:pt>
                <c:pt idx="2574">
                  <c:v>5.3020271606531821</c:v>
                </c:pt>
                <c:pt idx="2575">
                  <c:v>5.303376559727127</c:v>
                </c:pt>
                <c:pt idx="2576">
                  <c:v>5.3047251843650649</c:v>
                </c:pt>
                <c:pt idx="2577">
                  <c:v>5.3060730348852623</c:v>
                </c:pt>
                <c:pt idx="2578">
                  <c:v>5.3074201116058219</c:v>
                </c:pt>
                <c:pt idx="2579">
                  <c:v>5.3087664148447118</c:v>
                </c:pt>
                <c:pt idx="2580">
                  <c:v>5.3101119449197611</c:v>
                </c:pt>
                <c:pt idx="2581">
                  <c:v>5.3114567021486501</c:v>
                </c:pt>
                <c:pt idx="2582">
                  <c:v>5.3128006868489059</c:v>
                </c:pt>
                <c:pt idx="2583">
                  <c:v>5.3141438993379246</c:v>
                </c:pt>
                <c:pt idx="2584">
                  <c:v>5.315486339932967</c:v>
                </c:pt>
                <c:pt idx="2585">
                  <c:v>5.3168280089511306</c:v>
                </c:pt>
                <c:pt idx="2586">
                  <c:v>5.3181689067093814</c:v>
                </c:pt>
                <c:pt idx="2587">
                  <c:v>5.3195090335245396</c:v>
                </c:pt>
                <c:pt idx="2588">
                  <c:v>5.3208483897132837</c:v>
                </c:pt>
                <c:pt idx="2589">
                  <c:v>5.3221869755921531</c:v>
                </c:pt>
                <c:pt idx="2590">
                  <c:v>5.323524791477535</c:v>
                </c:pt>
                <c:pt idx="2591">
                  <c:v>5.3248618376856776</c:v>
                </c:pt>
                <c:pt idx="2592">
                  <c:v>5.3261981145326942</c:v>
                </c:pt>
                <c:pt idx="2593">
                  <c:v>5.3275336223345491</c:v>
                </c:pt>
                <c:pt idx="2594">
                  <c:v>5.3288683614070536</c:v>
                </c:pt>
                <c:pt idx="2595">
                  <c:v>5.3302023320658982</c:v>
                </c:pt>
                <c:pt idx="2596">
                  <c:v>5.3315355346266138</c:v>
                </c:pt>
                <c:pt idx="2597">
                  <c:v>5.3328679694046066</c:v>
                </c:pt>
                <c:pt idx="2598">
                  <c:v>5.3341996367151161</c:v>
                </c:pt>
                <c:pt idx="2599">
                  <c:v>5.3355305368732608</c:v>
                </c:pt>
                <c:pt idx="2600">
                  <c:v>5.3368606701940031</c:v>
                </c:pt>
                <c:pt idx="2601">
                  <c:v>5.3381900369921773</c:v>
                </c:pt>
                <c:pt idx="2602">
                  <c:v>5.3395186375824579</c:v>
                </c:pt>
                <c:pt idx="2603">
                  <c:v>5.3408464722793987</c:v>
                </c:pt>
                <c:pt idx="2604">
                  <c:v>5.342173541397397</c:v>
                </c:pt>
                <c:pt idx="2605">
                  <c:v>5.3434998452507045</c:v>
                </c:pt>
                <c:pt idx="2606">
                  <c:v>5.3448253841534488</c:v>
                </c:pt>
                <c:pt idx="2607">
                  <c:v>5.3461501584196078</c:v>
                </c:pt>
                <c:pt idx="2608">
                  <c:v>5.3474741683630107</c:v>
                </c:pt>
                <c:pt idx="2609">
                  <c:v>5.3487974142973442</c:v>
                </c:pt>
                <c:pt idx="2610">
                  <c:v>5.350119896536178</c:v>
                </c:pt>
                <c:pt idx="2611">
                  <c:v>5.3514416153929041</c:v>
                </c:pt>
                <c:pt idx="2612">
                  <c:v>5.3527625711808078</c:v>
                </c:pt>
                <c:pt idx="2613">
                  <c:v>5.354082764213004</c:v>
                </c:pt>
                <c:pt idx="2614">
                  <c:v>5.3554021948024939</c:v>
                </c:pt>
                <c:pt idx="2615">
                  <c:v>5.3567208632621117</c:v>
                </c:pt>
                <c:pt idx="2616">
                  <c:v>5.3580387699045708</c:v>
                </c:pt>
                <c:pt idx="2617">
                  <c:v>5.3593559150424319</c:v>
                </c:pt>
                <c:pt idx="2618">
                  <c:v>5.3606722989881241</c:v>
                </c:pt>
                <c:pt idx="2619">
                  <c:v>5.3619879220539204</c:v>
                </c:pt>
                <c:pt idx="2620">
                  <c:v>5.3633027845519763</c:v>
                </c:pt>
                <c:pt idx="2621">
                  <c:v>5.3646168867942876</c:v>
                </c:pt>
                <c:pt idx="2622">
                  <c:v>5.3659302290927222</c:v>
                </c:pt>
                <c:pt idx="2623">
                  <c:v>5.3672428117589881</c:v>
                </c:pt>
                <c:pt idx="2624">
                  <c:v>5.3685546351046796</c:v>
                </c:pt>
                <c:pt idx="2625">
                  <c:v>5.369865699441231</c:v>
                </c:pt>
                <c:pt idx="2626">
                  <c:v>5.3711760050799491</c:v>
                </c:pt>
                <c:pt idx="2627">
                  <c:v>5.3724855523319803</c:v>
                </c:pt>
                <c:pt idx="2628">
                  <c:v>5.3737943415083613</c:v>
                </c:pt>
                <c:pt idx="2629">
                  <c:v>5.3751023729199687</c:v>
                </c:pt>
                <c:pt idx="2630">
                  <c:v>5.3764096468775371</c:v>
                </c:pt>
                <c:pt idx="2631">
                  <c:v>5.3777161636916766</c:v>
                </c:pt>
                <c:pt idx="2632">
                  <c:v>5.3790219236728412</c:v>
                </c:pt>
                <c:pt idx="2633">
                  <c:v>5.3803269271313603</c:v>
                </c:pt>
                <c:pt idx="2634">
                  <c:v>5.3816311743773966</c:v>
                </c:pt>
                <c:pt idx="2635">
                  <c:v>5.3829346657210166</c:v>
                </c:pt>
                <c:pt idx="2636">
                  <c:v>5.3842374014721095</c:v>
                </c:pt>
                <c:pt idx="2637">
                  <c:v>5.3855393819404469</c:v>
                </c:pt>
                <c:pt idx="2638">
                  <c:v>5.3868406074356407</c:v>
                </c:pt>
                <c:pt idx="2639">
                  <c:v>5.3881410782671928</c:v>
                </c:pt>
                <c:pt idx="2640">
                  <c:v>5.3894407947444343</c:v>
                </c:pt>
                <c:pt idx="2641">
                  <c:v>5.3907397571765756</c:v>
                </c:pt>
                <c:pt idx="2642">
                  <c:v>5.3920379658726922</c:v>
                </c:pt>
                <c:pt idx="2643">
                  <c:v>5.3933354211417033</c:v>
                </c:pt>
                <c:pt idx="2644">
                  <c:v>5.3946321232924106</c:v>
                </c:pt>
                <c:pt idx="2645">
                  <c:v>5.3959280726334491</c:v>
                </c:pt>
                <c:pt idx="2646">
                  <c:v>5.3972232694733471</c:v>
                </c:pt>
                <c:pt idx="2647">
                  <c:v>5.3985177141204659</c:v>
                </c:pt>
                <c:pt idx="2648">
                  <c:v>5.3998114068830461</c:v>
                </c:pt>
                <c:pt idx="2649">
                  <c:v>5.4011043480691896</c:v>
                </c:pt>
                <c:pt idx="2650">
                  <c:v>5.4023965379868493</c:v>
                </c:pt>
                <c:pt idx="2651">
                  <c:v>5.4036879769438357</c:v>
                </c:pt>
                <c:pt idx="2652">
                  <c:v>5.404978665247846</c:v>
                </c:pt>
                <c:pt idx="2653">
                  <c:v>5.4062686032064171</c:v>
                </c:pt>
                <c:pt idx="2654">
                  <c:v>5.4075577911269548</c:v>
                </c:pt>
                <c:pt idx="2655">
                  <c:v>5.4088462293167261</c:v>
                </c:pt>
                <c:pt idx="2656">
                  <c:v>5.410133918082856</c:v>
                </c:pt>
                <c:pt idx="2657">
                  <c:v>5.4114208577323417</c:v>
                </c:pt>
                <c:pt idx="2658">
                  <c:v>5.4127070485720346</c:v>
                </c:pt>
                <c:pt idx="2659">
                  <c:v>5.4139924909086403</c:v>
                </c:pt>
                <c:pt idx="2660">
                  <c:v>5.4152771850487547</c:v>
                </c:pt>
                <c:pt idx="2661">
                  <c:v>5.4165611312988027</c:v>
                </c:pt>
                <c:pt idx="2662">
                  <c:v>5.4178443299650887</c:v>
                </c:pt>
                <c:pt idx="2663">
                  <c:v>5.4191267813537891</c:v>
                </c:pt>
                <c:pt idx="2664">
                  <c:v>5.4204084857709169</c:v>
                </c:pt>
                <c:pt idx="2665">
                  <c:v>5.4216894435223715</c:v>
                </c:pt>
                <c:pt idx="2666">
                  <c:v>5.4229696549138957</c:v>
                </c:pt>
                <c:pt idx="2667">
                  <c:v>5.4242491202511154</c:v>
                </c:pt>
                <c:pt idx="2668">
                  <c:v>5.4255278398394999</c:v>
                </c:pt>
                <c:pt idx="2669">
                  <c:v>5.4268058139844051</c:v>
                </c:pt>
                <c:pt idx="2670">
                  <c:v>5.428083042991009</c:v>
                </c:pt>
                <c:pt idx="2671">
                  <c:v>5.429359527164408</c:v>
                </c:pt>
                <c:pt idx="2672">
                  <c:v>5.4306352668095066</c:v>
                </c:pt>
                <c:pt idx="2673">
                  <c:v>5.4319102622311206</c:v>
                </c:pt>
                <c:pt idx="2674">
                  <c:v>5.4331845137338846</c:v>
                </c:pt>
                <c:pt idx="2675">
                  <c:v>5.434458021622337</c:v>
                </c:pt>
                <c:pt idx="2676">
                  <c:v>5.4357307862008533</c:v>
                </c:pt>
                <c:pt idx="2677">
                  <c:v>5.4370028077736734</c:v>
                </c:pt>
                <c:pt idx="2678">
                  <c:v>5.438274086644924</c:v>
                </c:pt>
                <c:pt idx="2679">
                  <c:v>5.4395446231185609</c:v>
                </c:pt>
                <c:pt idx="2680">
                  <c:v>5.4408144174984301</c:v>
                </c:pt>
                <c:pt idx="2681">
                  <c:v>5.4420834700882352</c:v>
                </c:pt>
                <c:pt idx="2682">
                  <c:v>5.443351781191538</c:v>
                </c:pt>
                <c:pt idx="2683">
                  <c:v>5.444619351111772</c:v>
                </c:pt>
                <c:pt idx="2684">
                  <c:v>5.4458861801522218</c:v>
                </c:pt>
                <c:pt idx="2685">
                  <c:v>5.4471522686160476</c:v>
                </c:pt>
                <c:pt idx="2686">
                  <c:v>5.448417616806271</c:v>
                </c:pt>
                <c:pt idx="2687">
                  <c:v>5.449682225025775</c:v>
                </c:pt>
                <c:pt idx="2688">
                  <c:v>5.4509460935773113</c:v>
                </c:pt>
                <c:pt idx="2689">
                  <c:v>5.4522092227634964</c:v>
                </c:pt>
                <c:pt idx="2690">
                  <c:v>5.4534716128867977</c:v>
                </c:pt>
                <c:pt idx="2691">
                  <c:v>5.4547332642495654</c:v>
                </c:pt>
                <c:pt idx="2692">
                  <c:v>5.455994177154011</c:v>
                </c:pt>
                <c:pt idx="2693">
                  <c:v>5.4572543519021934</c:v>
                </c:pt>
                <c:pt idx="2694">
                  <c:v>5.4585137887960578</c:v>
                </c:pt>
                <c:pt idx="2695">
                  <c:v>5.4597724881374035</c:v>
                </c:pt>
                <c:pt idx="2696">
                  <c:v>5.4610304502278844</c:v>
                </c:pt>
                <c:pt idx="2697">
                  <c:v>5.4622876753690512</c:v>
                </c:pt>
                <c:pt idx="2698">
                  <c:v>5.4635441638622808</c:v>
                </c:pt>
                <c:pt idx="2699">
                  <c:v>5.4647999160088467</c:v>
                </c:pt>
                <c:pt idx="2700">
                  <c:v>5.4660549321098628</c:v>
                </c:pt>
                <c:pt idx="2701">
                  <c:v>5.4673092124663256</c:v>
                </c:pt>
                <c:pt idx="2702">
                  <c:v>5.4685627573790931</c:v>
                </c:pt>
                <c:pt idx="2703">
                  <c:v>5.4698155671488813</c:v>
                </c:pt>
                <c:pt idx="2704">
                  <c:v>5.471067642076278</c:v>
                </c:pt>
                <c:pt idx="2705">
                  <c:v>5.4723189824617329</c:v>
                </c:pt>
                <c:pt idx="2706">
                  <c:v>5.4735695886055638</c:v>
                </c:pt>
                <c:pt idx="2707">
                  <c:v>5.4748194608079537</c:v>
                </c:pt>
                <c:pt idx="2708">
                  <c:v>5.4760685993689471</c:v>
                </c:pt>
                <c:pt idx="2709">
                  <c:v>5.4773170045884676</c:v>
                </c:pt>
                <c:pt idx="2710">
                  <c:v>5.4785646767662826</c:v>
                </c:pt>
                <c:pt idx="2711">
                  <c:v>5.479811616202042</c:v>
                </c:pt>
                <c:pt idx="2712">
                  <c:v>5.4810578231952611</c:v>
                </c:pt>
                <c:pt idx="2713">
                  <c:v>5.4823032980453128</c:v>
                </c:pt>
                <c:pt idx="2714">
                  <c:v>5.483548041051435</c:v>
                </c:pt>
                <c:pt idx="2715">
                  <c:v>5.4847920525127485</c:v>
                </c:pt>
                <c:pt idx="2716">
                  <c:v>5.4860353327282141</c:v>
                </c:pt>
                <c:pt idx="2717">
                  <c:v>5.4872778819966861</c:v>
                </c:pt>
                <c:pt idx="2718">
                  <c:v>5.4885197006168696</c:v>
                </c:pt>
                <c:pt idx="2719">
                  <c:v>5.4897607888873345</c:v>
                </c:pt>
                <c:pt idx="2720">
                  <c:v>5.4910011471065232</c:v>
                </c:pt>
                <c:pt idx="2721">
                  <c:v>5.4922407755727392</c:v>
                </c:pt>
                <c:pt idx="2722">
                  <c:v>5.4934796745841652</c:v>
                </c:pt>
                <c:pt idx="2723">
                  <c:v>5.4947178444388278</c:v>
                </c:pt>
                <c:pt idx="2724">
                  <c:v>5.495955285434647</c:v>
                </c:pt>
                <c:pt idx="2725">
                  <c:v>5.4971919978693897</c:v>
                </c:pt>
                <c:pt idx="2726">
                  <c:v>5.4984279820406954</c:v>
                </c:pt>
                <c:pt idx="2727">
                  <c:v>5.4996632382460753</c:v>
                </c:pt>
                <c:pt idx="2728">
                  <c:v>5.5008977667829058</c:v>
                </c:pt>
                <c:pt idx="2729">
                  <c:v>5.5021315679484211</c:v>
                </c:pt>
                <c:pt idx="2730">
                  <c:v>5.5033646420397311</c:v>
                </c:pt>
                <c:pt idx="2731">
                  <c:v>5.5045969893538071</c:v>
                </c:pt>
                <c:pt idx="2732">
                  <c:v>5.5058286101875034</c:v>
                </c:pt>
                <c:pt idx="2733">
                  <c:v>5.507059504837521</c:v>
                </c:pt>
                <c:pt idx="2734">
                  <c:v>5.5082896736004479</c:v>
                </c:pt>
                <c:pt idx="2735">
                  <c:v>5.5095191167727151</c:v>
                </c:pt>
                <c:pt idx="2736">
                  <c:v>5.5107478346506404</c:v>
                </c:pt>
                <c:pt idx="2737">
                  <c:v>5.5119758275304065</c:v>
                </c:pt>
                <c:pt idx="2738">
                  <c:v>5.5132030957080538</c:v>
                </c:pt>
                <c:pt idx="2739">
                  <c:v>5.5144296394795127</c:v>
                </c:pt>
                <c:pt idx="2740">
                  <c:v>5.5156554591405467</c:v>
                </c:pt>
                <c:pt idx="2741">
                  <c:v>5.5168805549868161</c:v>
                </c:pt>
                <c:pt idx="2742">
                  <c:v>5.5181049273138427</c:v>
                </c:pt>
                <c:pt idx="2743">
                  <c:v>5.5193285764170099</c:v>
                </c:pt>
                <c:pt idx="2744">
                  <c:v>5.520551502591573</c:v>
                </c:pt>
                <c:pt idx="2745">
                  <c:v>5.5217737061326488</c:v>
                </c:pt>
                <c:pt idx="2746">
                  <c:v>5.522995187335237</c:v>
                </c:pt>
                <c:pt idx="2747">
                  <c:v>5.5242159464941984</c:v>
                </c:pt>
                <c:pt idx="2748">
                  <c:v>5.5254359839042522</c:v>
                </c:pt>
                <c:pt idx="2749">
                  <c:v>5.5266552998599963</c:v>
                </c:pt>
                <c:pt idx="2750">
                  <c:v>5.527873894655901</c:v>
                </c:pt>
                <c:pt idx="2751">
                  <c:v>5.5290917685862944</c:v>
                </c:pt>
                <c:pt idx="2752">
                  <c:v>5.5303089219453767</c:v>
                </c:pt>
                <c:pt idx="2753">
                  <c:v>5.5315253550272203</c:v>
                </c:pt>
                <c:pt idx="2754">
                  <c:v>5.5327410681257625</c:v>
                </c:pt>
                <c:pt idx="2755">
                  <c:v>5.5339560615348091</c:v>
                </c:pt>
                <c:pt idx="2756">
                  <c:v>5.5351703355480488</c:v>
                </c:pt>
                <c:pt idx="2757">
                  <c:v>5.5363838904590068</c:v>
                </c:pt>
                <c:pt idx="2758">
                  <c:v>5.5375967265611123</c:v>
                </c:pt>
                <c:pt idx="2759">
                  <c:v>5.5388088441476455</c:v>
                </c:pt>
                <c:pt idx="2760">
                  <c:v>5.5400202435117585</c:v>
                </c:pt>
                <c:pt idx="2761">
                  <c:v>5.5412309249464684</c:v>
                </c:pt>
                <c:pt idx="2762">
                  <c:v>5.5424408887446788</c:v>
                </c:pt>
                <c:pt idx="2763">
                  <c:v>5.5436501351991296</c:v>
                </c:pt>
                <c:pt idx="2764">
                  <c:v>5.5448586646024687</c:v>
                </c:pt>
                <c:pt idx="2765">
                  <c:v>5.5460664772471873</c:v>
                </c:pt>
                <c:pt idx="2766">
                  <c:v>5.5472735734256489</c:v>
                </c:pt>
                <c:pt idx="2767">
                  <c:v>5.5484799534301033</c:v>
                </c:pt>
                <c:pt idx="2768">
                  <c:v>5.5496856175526545</c:v>
                </c:pt>
                <c:pt idx="2769">
                  <c:v>5.5508905660852719</c:v>
                </c:pt>
                <c:pt idx="2770">
                  <c:v>5.5520947993198142</c:v>
                </c:pt>
                <c:pt idx="2771">
                  <c:v>5.5532983175479878</c:v>
                </c:pt>
                <c:pt idx="2772">
                  <c:v>5.5545011210613922</c:v>
                </c:pt>
                <c:pt idx="2773">
                  <c:v>5.5557032101514636</c:v>
                </c:pt>
                <c:pt idx="2774">
                  <c:v>5.5569045851095566</c:v>
                </c:pt>
                <c:pt idx="2775">
                  <c:v>5.5581052462268445</c:v>
                </c:pt>
                <c:pt idx="2776">
                  <c:v>5.5593051937944082</c:v>
                </c:pt>
                <c:pt idx="2777">
                  <c:v>5.5605044281031795</c:v>
                </c:pt>
                <c:pt idx="2778">
                  <c:v>5.5617029494439656</c:v>
                </c:pt>
                <c:pt idx="2779">
                  <c:v>5.5629007581074497</c:v>
                </c:pt>
                <c:pt idx="2780">
                  <c:v>5.5640978543841726</c:v>
                </c:pt>
                <c:pt idx="2781">
                  <c:v>5.5652942385645581</c:v>
                </c:pt>
                <c:pt idx="2782">
                  <c:v>5.5664899109388983</c:v>
                </c:pt>
                <c:pt idx="2783">
                  <c:v>5.5676848717973506</c:v>
                </c:pt>
                <c:pt idx="2784">
                  <c:v>5.5688791214299513</c:v>
                </c:pt>
                <c:pt idx="2785">
                  <c:v>5.5700726601265877</c:v>
                </c:pt>
                <c:pt idx="2786">
                  <c:v>5.5712654881770405</c:v>
                </c:pt>
                <c:pt idx="2787">
                  <c:v>5.5724576058709623</c:v>
                </c:pt>
                <c:pt idx="2788">
                  <c:v>5.5736490134978567</c:v>
                </c:pt>
                <c:pt idx="2789">
                  <c:v>5.5748397113471064</c:v>
                </c:pt>
                <c:pt idx="2790">
                  <c:v>5.576029699707977</c:v>
                </c:pt>
                <c:pt idx="2791">
                  <c:v>5.5772189788695954</c:v>
                </c:pt>
                <c:pt idx="2792">
                  <c:v>5.5784075491209535</c:v>
                </c:pt>
                <c:pt idx="2793">
                  <c:v>5.579595410750926</c:v>
                </c:pt>
                <c:pt idx="2794">
                  <c:v>5.5807825640482562</c:v>
                </c:pt>
                <c:pt idx="2795">
                  <c:v>5.5819690093015453</c:v>
                </c:pt>
                <c:pt idx="2796">
                  <c:v>5.5831547467992948</c:v>
                </c:pt>
                <c:pt idx="2797">
                  <c:v>5.5843397768298466</c:v>
                </c:pt>
                <c:pt idx="2798">
                  <c:v>5.5855240996814395</c:v>
                </c:pt>
                <c:pt idx="2799">
                  <c:v>5.5867077156421665</c:v>
                </c:pt>
                <c:pt idx="2800">
                  <c:v>5.587890625</c:v>
                </c:pt>
                <c:pt idx="2801">
                  <c:v>5.5890728280427808</c:v>
                </c:pt>
                <c:pt idx="2802">
                  <c:v>5.5902543250582255</c:v>
                </c:pt>
                <c:pt idx="2803">
                  <c:v>5.5914351163339191</c:v>
                </c:pt>
                <c:pt idx="2804">
                  <c:v>5.5926152021573259</c:v>
                </c:pt>
                <c:pt idx="2805">
                  <c:v>5.593794582815768</c:v>
                </c:pt>
                <c:pt idx="2806">
                  <c:v>5.5949732585964504</c:v>
                </c:pt>
                <c:pt idx="2807">
                  <c:v>5.5961512297864502</c:v>
                </c:pt>
                <c:pt idx="2808">
                  <c:v>5.5973284966727164</c:v>
                </c:pt>
                <c:pt idx="2809">
                  <c:v>5.5985050595420667</c:v>
                </c:pt>
                <c:pt idx="2810">
                  <c:v>5.5996809186811909</c:v>
                </c:pt>
                <c:pt idx="2811">
                  <c:v>5.6008560743766509</c:v>
                </c:pt>
                <c:pt idx="2812">
                  <c:v>5.6020305269148913</c:v>
                </c:pt>
                <c:pt idx="2813">
                  <c:v>5.6032042765822183</c:v>
                </c:pt>
                <c:pt idx="2814">
                  <c:v>5.6043773236648136</c:v>
                </c:pt>
                <c:pt idx="2815">
                  <c:v>5.6055496684487309</c:v>
                </c:pt>
                <c:pt idx="2816">
                  <c:v>5.6067213112198999</c:v>
                </c:pt>
                <c:pt idx="2817">
                  <c:v>5.6078922522641221</c:v>
                </c:pt>
                <c:pt idx="2818">
                  <c:v>5.6090624918670677</c:v>
                </c:pt>
                <c:pt idx="2819">
                  <c:v>5.6102320303142825</c:v>
                </c:pt>
                <c:pt idx="2820">
                  <c:v>5.6114008678911915</c:v>
                </c:pt>
                <c:pt idx="2821">
                  <c:v>5.6125690048830776</c:v>
                </c:pt>
                <c:pt idx="2822">
                  <c:v>5.6137364415751208</c:v>
                </c:pt>
                <c:pt idx="2823">
                  <c:v>5.6149031782523409</c:v>
                </c:pt>
                <c:pt idx="2824">
                  <c:v>5.6160692151996692</c:v>
                </c:pt>
                <c:pt idx="2825">
                  <c:v>5.6172345527018734</c:v>
                </c:pt>
                <c:pt idx="2826">
                  <c:v>5.6183991910436291</c:v>
                </c:pt>
                <c:pt idx="2827">
                  <c:v>5.6195631305094551</c:v>
                </c:pt>
                <c:pt idx="2828">
                  <c:v>5.6207263713837676</c:v>
                </c:pt>
                <c:pt idx="2829">
                  <c:v>5.6218889139508441</c:v>
                </c:pt>
                <c:pt idx="2830">
                  <c:v>5.6230507584948306</c:v>
                </c:pt>
                <c:pt idx="2831">
                  <c:v>5.6242119052997595</c:v>
                </c:pt>
                <c:pt idx="2832">
                  <c:v>5.6253723546495387</c:v>
                </c:pt>
                <c:pt idx="2833">
                  <c:v>5.6265321068279306</c:v>
                </c:pt>
                <c:pt idx="2834">
                  <c:v>5.6276911621185803</c:v>
                </c:pt>
                <c:pt idx="2835">
                  <c:v>5.62884952080503</c:v>
                </c:pt>
                <c:pt idx="2836">
                  <c:v>5.6300071831706582</c:v>
                </c:pt>
                <c:pt idx="2837">
                  <c:v>5.6311641494987441</c:v>
                </c:pt>
                <c:pt idx="2838">
                  <c:v>5.6323204200724284</c:v>
                </c:pt>
                <c:pt idx="2839">
                  <c:v>5.633475995174738</c:v>
                </c:pt>
                <c:pt idx="2840">
                  <c:v>5.6346308750885612</c:v>
                </c:pt>
                <c:pt idx="2841">
                  <c:v>5.6357850600966586</c:v>
                </c:pt>
                <c:pt idx="2842">
                  <c:v>5.636938550481684</c:v>
                </c:pt>
                <c:pt idx="2843">
                  <c:v>5.6380913465261493</c:v>
                </c:pt>
                <c:pt idx="2844">
                  <c:v>5.6392434485124454</c:v>
                </c:pt>
                <c:pt idx="2845">
                  <c:v>5.6403948567228426</c:v>
                </c:pt>
                <c:pt idx="2846">
                  <c:v>5.6415455714394724</c:v>
                </c:pt>
                <c:pt idx="2847">
                  <c:v>5.6426955929443636</c:v>
                </c:pt>
                <c:pt idx="2848">
                  <c:v>5.6438449215193955</c:v>
                </c:pt>
                <c:pt idx="2849">
                  <c:v>5.6449935574463375</c:v>
                </c:pt>
                <c:pt idx="2850">
                  <c:v>5.6461415010068272</c:v>
                </c:pt>
                <c:pt idx="2851">
                  <c:v>5.6472887524823854</c:v>
                </c:pt>
                <c:pt idx="2852">
                  <c:v>5.6484353121543975</c:v>
                </c:pt>
                <c:pt idx="2853">
                  <c:v>5.6495811803041214</c:v>
                </c:pt>
                <c:pt idx="2854">
                  <c:v>5.6507263572127187</c:v>
                </c:pt>
                <c:pt idx="2855">
                  <c:v>5.6518708431611877</c:v>
                </c:pt>
                <c:pt idx="2856">
                  <c:v>5.6530146384304167</c:v>
                </c:pt>
                <c:pt idx="2857">
                  <c:v>5.6541577433011909</c:v>
                </c:pt>
                <c:pt idx="2858">
                  <c:v>5.6553001580541356</c:v>
                </c:pt>
                <c:pt idx="2859">
                  <c:v>5.6564418829697765</c:v>
                </c:pt>
                <c:pt idx="2860">
                  <c:v>5.6575829183285009</c:v>
                </c:pt>
                <c:pt idx="2861">
                  <c:v>5.6587232644105825</c:v>
                </c:pt>
                <c:pt idx="2862">
                  <c:v>5.6598629214961633</c:v>
                </c:pt>
                <c:pt idx="2863">
                  <c:v>5.6610018898652612</c:v>
                </c:pt>
                <c:pt idx="2864">
                  <c:v>5.6621401697977767</c:v>
                </c:pt>
                <c:pt idx="2865">
                  <c:v>5.6632777615734824</c:v>
                </c:pt>
                <c:pt idx="2866">
                  <c:v>5.6644146654720195</c:v>
                </c:pt>
                <c:pt idx="2867">
                  <c:v>5.6655508817729192</c:v>
                </c:pt>
                <c:pt idx="2868">
                  <c:v>5.6666864107555739</c:v>
                </c:pt>
                <c:pt idx="2869">
                  <c:v>5.6678212526992624</c:v>
                </c:pt>
                <c:pt idx="2870">
                  <c:v>5.6689554078831428</c:v>
                </c:pt>
                <c:pt idx="2871">
                  <c:v>5.6700888765862416</c:v>
                </c:pt>
                <c:pt idx="2872">
                  <c:v>5.6712216590874576</c:v>
                </c:pt>
                <c:pt idx="2873">
                  <c:v>5.6723537556655828</c:v>
                </c:pt>
                <c:pt idx="2874">
                  <c:v>5.6734851665992529</c:v>
                </c:pt>
                <c:pt idx="2875">
                  <c:v>5.6746158921670293</c:v>
                </c:pt>
                <c:pt idx="2876">
                  <c:v>5.6757459326473061</c:v>
                </c:pt>
                <c:pt idx="2877">
                  <c:v>5.6768752883183744</c:v>
                </c:pt>
                <c:pt idx="2878">
                  <c:v>5.6780039594583975</c:v>
                </c:pt>
                <c:pt idx="2879">
                  <c:v>5.6791319463454215</c:v>
                </c:pt>
                <c:pt idx="2880">
                  <c:v>5.6802592492573574</c:v>
                </c:pt>
                <c:pt idx="2881">
                  <c:v>5.6813858684720024</c:v>
                </c:pt>
                <c:pt idx="2882">
                  <c:v>5.6825118042670333</c:v>
                </c:pt>
                <c:pt idx="2883">
                  <c:v>5.6836370569199914</c:v>
                </c:pt>
                <c:pt idx="2884">
                  <c:v>5.6847616267083012</c:v>
                </c:pt>
                <c:pt idx="2885">
                  <c:v>5.6858855139092732</c:v>
                </c:pt>
                <c:pt idx="2886">
                  <c:v>5.6870087188000795</c:v>
                </c:pt>
                <c:pt idx="2887">
                  <c:v>5.6881312416577856</c:v>
                </c:pt>
                <c:pt idx="2888">
                  <c:v>5.6892530827593149</c:v>
                </c:pt>
                <c:pt idx="2889">
                  <c:v>5.6903742423814947</c:v>
                </c:pt>
                <c:pt idx="2890">
                  <c:v>5.6914947208010034</c:v>
                </c:pt>
                <c:pt idx="2891">
                  <c:v>5.6926145182944019</c:v>
                </c:pt>
                <c:pt idx="2892">
                  <c:v>5.6937336351381518</c:v>
                </c:pt>
                <c:pt idx="2893">
                  <c:v>5.6948520716085618</c:v>
                </c:pt>
                <c:pt idx="2894">
                  <c:v>5.6959698279818411</c:v>
                </c:pt>
                <c:pt idx="2895">
                  <c:v>5.6970869045340535</c:v>
                </c:pt>
                <c:pt idx="2896">
                  <c:v>5.6982033015411737</c:v>
                </c:pt>
                <c:pt idx="2897">
                  <c:v>5.6993190192790166</c:v>
                </c:pt>
                <c:pt idx="2898">
                  <c:v>5.7004340580233013</c:v>
                </c:pt>
                <c:pt idx="2899">
                  <c:v>5.7015484180496188</c:v>
                </c:pt>
                <c:pt idx="2900">
                  <c:v>5.7026620996334358</c:v>
                </c:pt>
                <c:pt idx="2901">
                  <c:v>5.7037751030500949</c:v>
                </c:pt>
                <c:pt idx="2902">
                  <c:v>5.7048874285748177</c:v>
                </c:pt>
                <c:pt idx="2903">
                  <c:v>5.705999076482712</c:v>
                </c:pt>
                <c:pt idx="2904">
                  <c:v>5.7071100470487579</c:v>
                </c:pt>
                <c:pt idx="2905">
                  <c:v>5.7082203405478111</c:v>
                </c:pt>
                <c:pt idx="2906">
                  <c:v>5.7093299572545995</c:v>
                </c:pt>
                <c:pt idx="2907">
                  <c:v>5.7104388974437548</c:v>
                </c:pt>
                <c:pt idx="2908">
                  <c:v>5.7115471613897633</c:v>
                </c:pt>
                <c:pt idx="2909">
                  <c:v>5.7126547493669975</c:v>
                </c:pt>
                <c:pt idx="2910">
                  <c:v>5.7137616616497091</c:v>
                </c:pt>
                <c:pt idx="2911">
                  <c:v>5.7148678985120256</c:v>
                </c:pt>
                <c:pt idx="2912">
                  <c:v>5.7159734602279606</c:v>
                </c:pt>
                <c:pt idx="2913">
                  <c:v>5.7170783470713999</c:v>
                </c:pt>
                <c:pt idx="2914">
                  <c:v>5.7181825593161051</c:v>
                </c:pt>
                <c:pt idx="2915">
                  <c:v>5.7192860972357344</c:v>
                </c:pt>
                <c:pt idx="2916">
                  <c:v>5.7203889611037937</c:v>
                </c:pt>
                <c:pt idx="2917">
                  <c:v>5.7214911511937032</c:v>
                </c:pt>
                <c:pt idx="2918">
                  <c:v>5.7225926677787342</c:v>
                </c:pt>
                <c:pt idx="2919">
                  <c:v>5.7236935111320584</c:v>
                </c:pt>
                <c:pt idx="2920">
                  <c:v>5.7247936815267089</c:v>
                </c:pt>
                <c:pt idx="2921">
                  <c:v>5.7258931792356087</c:v>
                </c:pt>
                <c:pt idx="2922">
                  <c:v>5.7269920045315672</c:v>
                </c:pt>
                <c:pt idx="2923">
                  <c:v>5.7280901576872481</c:v>
                </c:pt>
                <c:pt idx="2924">
                  <c:v>5.7291876389752225</c:v>
                </c:pt>
                <c:pt idx="2925">
                  <c:v>5.7302844486679199</c:v>
                </c:pt>
                <c:pt idx="2926">
                  <c:v>5.7313805870376697</c:v>
                </c:pt>
                <c:pt idx="2927">
                  <c:v>5.7324760543566562</c:v>
                </c:pt>
                <c:pt idx="2928">
                  <c:v>5.7335708508969709</c:v>
                </c:pt>
                <c:pt idx="2929">
                  <c:v>5.7346649769305635</c:v>
                </c:pt>
                <c:pt idx="2930">
                  <c:v>5.7357584327292734</c:v>
                </c:pt>
                <c:pt idx="2931">
                  <c:v>5.7368512185648157</c:v>
                </c:pt>
                <c:pt idx="2932">
                  <c:v>5.7379433347087883</c:v>
                </c:pt>
                <c:pt idx="2933">
                  <c:v>5.7390347814326717</c:v>
                </c:pt>
                <c:pt idx="2934">
                  <c:v>5.7401255590078257</c:v>
                </c:pt>
                <c:pt idx="2935">
                  <c:v>5.7412156677054824</c:v>
                </c:pt>
                <c:pt idx="2936">
                  <c:v>5.74230510779676</c:v>
                </c:pt>
                <c:pt idx="2937">
                  <c:v>5.7433938795526593</c:v>
                </c:pt>
                <c:pt idx="2938">
                  <c:v>5.7444819832440572</c:v>
                </c:pt>
                <c:pt idx="2939">
                  <c:v>5.7455694191417201</c:v>
                </c:pt>
                <c:pt idx="2940">
                  <c:v>5.746656187516276</c:v>
                </c:pt>
                <c:pt idx="2941">
                  <c:v>5.7477422886382499</c:v>
                </c:pt>
                <c:pt idx="2942">
                  <c:v>5.7488277227780458</c:v>
                </c:pt>
                <c:pt idx="2943">
                  <c:v>5.7499124902059435</c:v>
                </c:pt>
                <c:pt idx="2944">
                  <c:v>5.7509965911921022</c:v>
                </c:pt>
                <c:pt idx="2945">
                  <c:v>5.7520800260065741</c:v>
                </c:pt>
                <c:pt idx="2946">
                  <c:v>5.7531627949192696</c:v>
                </c:pt>
                <c:pt idx="2947">
                  <c:v>5.7542448982000067</c:v>
                </c:pt>
                <c:pt idx="2948">
                  <c:v>5.7553263361184577</c:v>
                </c:pt>
                <c:pt idx="2949">
                  <c:v>5.7564071089441953</c:v>
                </c:pt>
                <c:pt idx="2950">
                  <c:v>5.7574872169466751</c:v>
                </c:pt>
                <c:pt idx="2951">
                  <c:v>5.7585666603952177</c:v>
                </c:pt>
                <c:pt idx="2952">
                  <c:v>5.7596454395590335</c:v>
                </c:pt>
                <c:pt idx="2953">
                  <c:v>5.7607235547072193</c:v>
                </c:pt>
                <c:pt idx="2954">
                  <c:v>5.7618010061087368</c:v>
                </c:pt>
                <c:pt idx="2955">
                  <c:v>5.7628777940324589</c:v>
                </c:pt>
                <c:pt idx="2956">
                  <c:v>5.7639539187470987</c:v>
                </c:pt>
                <c:pt idx="2957">
                  <c:v>5.7650293805212911</c:v>
                </c:pt>
                <c:pt idx="2958">
                  <c:v>5.7661041796235288</c:v>
                </c:pt>
                <c:pt idx="2959">
                  <c:v>5.7671783163221875</c:v>
                </c:pt>
                <c:pt idx="2960">
                  <c:v>5.7682517908855395</c:v>
                </c:pt>
                <c:pt idx="2961">
                  <c:v>5.7693246035817154</c:v>
                </c:pt>
                <c:pt idx="2962">
                  <c:v>5.7703967546787496</c:v>
                </c:pt>
                <c:pt idx="2963">
                  <c:v>5.7714682444445522</c:v>
                </c:pt>
                <c:pt idx="2964">
                  <c:v>5.7725390731469055</c:v>
                </c:pt>
                <c:pt idx="2965">
                  <c:v>5.7736092410534816</c:v>
                </c:pt>
                <c:pt idx="2966">
                  <c:v>5.7746787484318389</c:v>
                </c:pt>
                <c:pt idx="2967">
                  <c:v>5.7757475955494044</c:v>
                </c:pt>
                <c:pt idx="2968">
                  <c:v>5.7768157826735091</c:v>
                </c:pt>
                <c:pt idx="2969">
                  <c:v>5.7778833100713385</c:v>
                </c:pt>
                <c:pt idx="2970">
                  <c:v>5.7789501780099854</c:v>
                </c:pt>
                <c:pt idx="2971">
                  <c:v>5.7800163867564045</c:v>
                </c:pt>
                <c:pt idx="2972">
                  <c:v>5.7810819365774542</c:v>
                </c:pt>
                <c:pt idx="2973">
                  <c:v>5.782146827739858</c:v>
                </c:pt>
                <c:pt idx="2974">
                  <c:v>5.7832110605102258</c:v>
                </c:pt>
                <c:pt idx="2975">
                  <c:v>5.7842746351550502</c:v>
                </c:pt>
                <c:pt idx="2976">
                  <c:v>5.7853375519407173</c:v>
                </c:pt>
                <c:pt idx="2977">
                  <c:v>5.7863998111334816</c:v>
                </c:pt>
                <c:pt idx="2978">
                  <c:v>5.7874614129994768</c:v>
                </c:pt>
                <c:pt idx="2979">
                  <c:v>5.7885223578047409</c:v>
                </c:pt>
                <c:pt idx="2980">
                  <c:v>5.7895826458151802</c:v>
                </c:pt>
                <c:pt idx="2981">
                  <c:v>5.790642277296584</c:v>
                </c:pt>
                <c:pt idx="2982">
                  <c:v>5.7917012525146241</c:v>
                </c:pt>
                <c:pt idx="2983">
                  <c:v>5.7927595717348588</c:v>
                </c:pt>
                <c:pt idx="2984">
                  <c:v>5.7938172352227255</c:v>
                </c:pt>
                <c:pt idx="2985">
                  <c:v>5.7948742432435552</c:v>
                </c:pt>
                <c:pt idx="2986">
                  <c:v>5.7959305960625436</c:v>
                </c:pt>
                <c:pt idx="2987">
                  <c:v>5.7969862939447871</c:v>
                </c:pt>
                <c:pt idx="2988">
                  <c:v>5.7980413371552615</c:v>
                </c:pt>
                <c:pt idx="2989">
                  <c:v>5.7990957259588249</c:v>
                </c:pt>
                <c:pt idx="2990">
                  <c:v>5.800149460620208</c:v>
                </c:pt>
                <c:pt idx="2991">
                  <c:v>5.801202541404038</c:v>
                </c:pt>
                <c:pt idx="2992">
                  <c:v>5.8022549685748288</c:v>
                </c:pt>
                <c:pt idx="2993">
                  <c:v>5.8033067423969591</c:v>
                </c:pt>
                <c:pt idx="2994">
                  <c:v>5.8043578631347081</c:v>
                </c:pt>
                <c:pt idx="2995">
                  <c:v>5.805408331052238</c:v>
                </c:pt>
                <c:pt idx="2996">
                  <c:v>5.8064581464135898</c:v>
                </c:pt>
                <c:pt idx="2997">
                  <c:v>5.8075073094826877</c:v>
                </c:pt>
                <c:pt idx="2998">
                  <c:v>5.8085558205233383</c:v>
                </c:pt>
                <c:pt idx="2999">
                  <c:v>5.8096036797992419</c:v>
                </c:pt>
                <c:pt idx="3000">
                  <c:v>5.8106508875739635</c:v>
                </c:pt>
                <c:pt idx="3001">
                  <c:v>5.8116974441109797</c:v>
                </c:pt>
                <c:pt idx="3002">
                  <c:v>5.8127433496736352</c:v>
                </c:pt>
                <c:pt idx="3003">
                  <c:v>5.8137886045251435</c:v>
                </c:pt>
                <c:pt idx="3004">
                  <c:v>5.8148332089286399</c:v>
                </c:pt>
                <c:pt idx="3005">
                  <c:v>5.815877163147114</c:v>
                </c:pt>
                <c:pt idx="3006">
                  <c:v>5.8169204674434418</c:v>
                </c:pt>
                <c:pt idx="3007">
                  <c:v>5.8179631220804069</c:v>
                </c:pt>
                <c:pt idx="3008">
                  <c:v>5.8190051273206436</c:v>
                </c:pt>
                <c:pt idx="3009">
                  <c:v>5.8200464834267009</c:v>
                </c:pt>
                <c:pt idx="3010">
                  <c:v>5.8210871906610002</c:v>
                </c:pt>
                <c:pt idx="3011">
                  <c:v>5.8221272492858418</c:v>
                </c:pt>
                <c:pt idx="3012">
                  <c:v>5.8231666595634195</c:v>
                </c:pt>
                <c:pt idx="3013">
                  <c:v>5.8242054217557993</c:v>
                </c:pt>
                <c:pt idx="3014">
                  <c:v>5.8252435361249546</c:v>
                </c:pt>
                <c:pt idx="3015">
                  <c:v>5.8262810029327241</c:v>
                </c:pt>
                <c:pt idx="3016">
                  <c:v>5.8273178224408433</c:v>
                </c:pt>
                <c:pt idx="3017">
                  <c:v>5.8283539949109198</c:v>
                </c:pt>
                <c:pt idx="3018">
                  <c:v>5.8293895206044546</c:v>
                </c:pt>
                <c:pt idx="3019">
                  <c:v>5.8304243997828351</c:v>
                </c:pt>
                <c:pt idx="3020">
                  <c:v>5.831458632707335</c:v>
                </c:pt>
                <c:pt idx="3021">
                  <c:v>5.8324922196391036</c:v>
                </c:pt>
                <c:pt idx="3022">
                  <c:v>5.8335251608391872</c:v>
                </c:pt>
                <c:pt idx="3023">
                  <c:v>5.8345574565685077</c:v>
                </c:pt>
                <c:pt idx="3024">
                  <c:v>5.8355891070878805</c:v>
                </c:pt>
                <c:pt idx="3025">
                  <c:v>5.8366201126580002</c:v>
                </c:pt>
                <c:pt idx="3026">
                  <c:v>5.8376504735394512</c:v>
                </c:pt>
                <c:pt idx="3027">
                  <c:v>5.8386801899927043</c:v>
                </c:pt>
                <c:pt idx="3028">
                  <c:v>5.8397092622781059</c:v>
                </c:pt>
                <c:pt idx="3029">
                  <c:v>5.840737690655903</c:v>
                </c:pt>
                <c:pt idx="3030">
                  <c:v>5.841765475386218</c:v>
                </c:pt>
                <c:pt idx="3031">
                  <c:v>5.8427926167290636</c:v>
                </c:pt>
                <c:pt idx="3032">
                  <c:v>5.8438191149443348</c:v>
                </c:pt>
                <c:pt idx="3033">
                  <c:v>5.8448449702918168</c:v>
                </c:pt>
                <c:pt idx="3034">
                  <c:v>5.8458701830311774</c:v>
                </c:pt>
                <c:pt idx="3035">
                  <c:v>5.8468947534219708</c:v>
                </c:pt>
                <c:pt idx="3036">
                  <c:v>5.847918681723641</c:v>
                </c:pt>
                <c:pt idx="3037">
                  <c:v>5.8489419681955113</c:v>
                </c:pt>
                <c:pt idx="3038">
                  <c:v>5.8499646130968017</c:v>
                </c:pt>
                <c:pt idx="3039">
                  <c:v>5.8509866166866011</c:v>
                </c:pt>
                <c:pt idx="3040">
                  <c:v>5.8520079792239095</c:v>
                </c:pt>
                <c:pt idx="3041">
                  <c:v>5.8530287009675881</c:v>
                </c:pt>
                <c:pt idx="3042">
                  <c:v>5.8540487821763989</c:v>
                </c:pt>
                <c:pt idx="3043">
                  <c:v>5.8550682231089901</c:v>
                </c:pt>
                <c:pt idx="3044">
                  <c:v>5.8560870240238962</c:v>
                </c:pt>
                <c:pt idx="3045">
                  <c:v>5.8571051851795275</c:v>
                </c:pt>
                <c:pt idx="3046">
                  <c:v>5.8581227068341946</c:v>
                </c:pt>
                <c:pt idx="3047">
                  <c:v>5.8591395892460838</c:v>
                </c:pt>
                <c:pt idx="3048">
                  <c:v>5.8601558326732821</c:v>
                </c:pt>
                <c:pt idx="3049">
                  <c:v>5.8611714373737556</c:v>
                </c:pt>
                <c:pt idx="3050">
                  <c:v>5.8621864036053459</c:v>
                </c:pt>
                <c:pt idx="3051">
                  <c:v>5.8632007316258061</c:v>
                </c:pt>
                <c:pt idx="3052">
                  <c:v>5.8642144216927505</c:v>
                </c:pt>
                <c:pt idx="3053">
                  <c:v>5.8652274740636976</c:v>
                </c:pt>
                <c:pt idx="3054">
                  <c:v>5.8662398889960556</c:v>
                </c:pt>
                <c:pt idx="3055">
                  <c:v>5.8672516667470944</c:v>
                </c:pt>
                <c:pt idx="3056">
                  <c:v>5.8682628075740126</c:v>
                </c:pt>
                <c:pt idx="3057">
                  <c:v>5.8692733117338491</c:v>
                </c:pt>
                <c:pt idx="3058">
                  <c:v>5.8702831794835717</c:v>
                </c:pt>
                <c:pt idx="3059">
                  <c:v>5.8712924110799989</c:v>
                </c:pt>
                <c:pt idx="3060">
                  <c:v>5.8723010067798747</c:v>
                </c:pt>
                <c:pt idx="3061">
                  <c:v>5.8733089668398009</c:v>
                </c:pt>
                <c:pt idx="3062">
                  <c:v>5.8743162915162799</c:v>
                </c:pt>
                <c:pt idx="3063">
                  <c:v>5.8753229810656968</c:v>
                </c:pt>
                <c:pt idx="3064">
                  <c:v>5.8763290357443267</c:v>
                </c:pt>
                <c:pt idx="3065">
                  <c:v>5.8773344558083309</c:v>
                </c:pt>
                <c:pt idx="3066">
                  <c:v>5.8783392415137676</c:v>
                </c:pt>
                <c:pt idx="3067">
                  <c:v>5.8793433931165602</c:v>
                </c:pt>
                <c:pt idx="3068">
                  <c:v>5.8803469108725537</c:v>
                </c:pt>
                <c:pt idx="3069">
                  <c:v>5.881349795037444</c:v>
                </c:pt>
                <c:pt idx="3070">
                  <c:v>5.882352045866849</c:v>
                </c:pt>
                <c:pt idx="3071">
                  <c:v>5.8833536636162478</c:v>
                </c:pt>
                <c:pt idx="3072">
                  <c:v>5.8843546485410236</c:v>
                </c:pt>
                <c:pt idx="3073">
                  <c:v>5.8853550008964426</c:v>
                </c:pt>
                <c:pt idx="3074">
                  <c:v>5.886354720937657</c:v>
                </c:pt>
                <c:pt idx="3075">
                  <c:v>5.8873538089197162</c:v>
                </c:pt>
                <c:pt idx="3076">
                  <c:v>5.8883522650975415</c:v>
                </c:pt>
                <c:pt idx="3077">
                  <c:v>5.8893500897259585</c:v>
                </c:pt>
                <c:pt idx="3078">
                  <c:v>5.8903472830596755</c:v>
                </c:pt>
                <c:pt idx="3079">
                  <c:v>5.8913438453532869</c:v>
                </c:pt>
                <c:pt idx="3080">
                  <c:v>5.8923397768612844</c:v>
                </c:pt>
                <c:pt idx="3081">
                  <c:v>5.8933350778380351</c:v>
                </c:pt>
                <c:pt idx="3082">
                  <c:v>5.8943297485378032</c:v>
                </c:pt>
                <c:pt idx="3083">
                  <c:v>5.8953237892147392</c:v>
                </c:pt>
                <c:pt idx="3084">
                  <c:v>5.8963172001228834</c:v>
                </c:pt>
                <c:pt idx="3085">
                  <c:v>5.8973099815161696</c:v>
                </c:pt>
                <c:pt idx="3086">
                  <c:v>5.8983021336484107</c:v>
                </c:pt>
                <c:pt idx="3087">
                  <c:v>5.8992936567733167</c:v>
                </c:pt>
                <c:pt idx="3088">
                  <c:v>5.9002845511444804</c:v>
                </c:pt>
                <c:pt idx="3089">
                  <c:v>5.9012748170153877</c:v>
                </c:pt>
                <c:pt idx="3090">
                  <c:v>5.9022644546394147</c:v>
                </c:pt>
                <c:pt idx="3091">
                  <c:v>5.9032534642698238</c:v>
                </c:pt>
                <c:pt idx="3092">
                  <c:v>5.904241846159767</c:v>
                </c:pt>
                <c:pt idx="3093">
                  <c:v>5.9052296005622757</c:v>
                </c:pt>
                <c:pt idx="3094">
                  <c:v>5.9062167277303033</c:v>
                </c:pt>
                <c:pt idx="3095">
                  <c:v>5.90720322791665</c:v>
                </c:pt>
                <c:pt idx="3096">
                  <c:v>5.9081891013740382</c:v>
                </c:pt>
                <c:pt idx="3097">
                  <c:v>5.9091743483550587</c:v>
                </c:pt>
                <c:pt idx="3098">
                  <c:v>5.9101589691122065</c:v>
                </c:pt>
                <c:pt idx="3099">
                  <c:v>5.9111429638978557</c:v>
                </c:pt>
                <c:pt idx="3100">
                  <c:v>5.9121263329642808</c:v>
                </c:pt>
                <c:pt idx="3101">
                  <c:v>5.9131090765636323</c:v>
                </c:pt>
                <c:pt idx="3102">
                  <c:v>5.9140911949479644</c:v>
                </c:pt>
                <c:pt idx="3103">
                  <c:v>5.9150726883692073</c:v>
                </c:pt>
                <c:pt idx="3104">
                  <c:v>5.916053557079195</c:v>
                </c:pt>
                <c:pt idx="3105">
                  <c:v>5.9170338013296444</c:v>
                </c:pt>
                <c:pt idx="3106">
                  <c:v>5.9180134213721658</c:v>
                </c:pt>
                <c:pt idx="3107">
                  <c:v>5.9189924174582451</c:v>
                </c:pt>
                <c:pt idx="3108">
                  <c:v>5.919970789839283</c:v>
                </c:pt>
                <c:pt idx="3109">
                  <c:v>5.9209485387665453</c:v>
                </c:pt>
                <c:pt idx="3110">
                  <c:v>5.9219256644912122</c:v>
                </c:pt>
                <c:pt idx="3111">
                  <c:v>5.9229021672643363</c:v>
                </c:pt>
                <c:pt idx="3112">
                  <c:v>5.92387804733686</c:v>
                </c:pt>
                <c:pt idx="3113">
                  <c:v>5.9248533049596297</c:v>
                </c:pt>
                <c:pt idx="3114">
                  <c:v>5.9258279403833747</c:v>
                </c:pt>
                <c:pt idx="3115">
                  <c:v>5.9268019538587176</c:v>
                </c:pt>
                <c:pt idx="3116">
                  <c:v>5.927775345636153</c:v>
                </c:pt>
                <c:pt idx="3117">
                  <c:v>5.9287481159661084</c:v>
                </c:pt>
                <c:pt idx="3118">
                  <c:v>5.9297202650988474</c:v>
                </c:pt>
                <c:pt idx="3119">
                  <c:v>5.9306917932845771</c:v>
                </c:pt>
                <c:pt idx="3120">
                  <c:v>5.931662700773348</c:v>
                </c:pt>
                <c:pt idx="3121">
                  <c:v>5.9326329878151434</c:v>
                </c:pt>
                <c:pt idx="3122">
                  <c:v>5.9336026546598042</c:v>
                </c:pt>
                <c:pt idx="3123">
                  <c:v>5.9345717015570898</c:v>
                </c:pt>
                <c:pt idx="3124">
                  <c:v>5.9355401287566174</c:v>
                </c:pt>
                <c:pt idx="3125">
                  <c:v>5.9365079365079332</c:v>
                </c:pt>
                <c:pt idx="3126">
                  <c:v>5.9374751250604518</c:v>
                </c:pt>
                <c:pt idx="3127">
                  <c:v>5.9384416946634815</c:v>
                </c:pt>
                <c:pt idx="3128">
                  <c:v>5.939407645566213</c:v>
                </c:pt>
                <c:pt idx="3129">
                  <c:v>5.9403729780177592</c:v>
                </c:pt>
                <c:pt idx="3130">
                  <c:v>5.9413376922670871</c:v>
                </c:pt>
                <c:pt idx="3131">
                  <c:v>5.9423017885630784</c:v>
                </c:pt>
                <c:pt idx="3132">
                  <c:v>5.9432652671545014</c:v>
                </c:pt>
                <c:pt idx="3133">
                  <c:v>5.944228128290014</c:v>
                </c:pt>
                <c:pt idx="3134">
                  <c:v>5.9451903722181569</c:v>
                </c:pt>
                <c:pt idx="3135">
                  <c:v>5.9461519991873786</c:v>
                </c:pt>
                <c:pt idx="3136">
                  <c:v>5.9471130094460136</c:v>
                </c:pt>
                <c:pt idx="3137">
                  <c:v>5.9480734032422831</c:v>
                </c:pt>
                <c:pt idx="3138">
                  <c:v>5.9490331808242978</c:v>
                </c:pt>
                <c:pt idx="3139">
                  <c:v>5.9499923424400798</c:v>
                </c:pt>
                <c:pt idx="3140">
                  <c:v>5.9509508883375126</c:v>
                </c:pt>
                <c:pt idx="3141">
                  <c:v>5.9519088187644016</c:v>
                </c:pt>
                <c:pt idx="3142">
                  <c:v>5.9528661339684241</c:v>
                </c:pt>
                <c:pt idx="3143">
                  <c:v>5.9538228341971511</c:v>
                </c:pt>
                <c:pt idx="3144">
                  <c:v>5.9547789196980574</c:v>
                </c:pt>
                <c:pt idx="3145">
                  <c:v>5.9557343907184972</c:v>
                </c:pt>
                <c:pt idx="3146">
                  <c:v>5.9566892475057287</c:v>
                </c:pt>
                <c:pt idx="3147">
                  <c:v>5.9576434903068964</c:v>
                </c:pt>
                <c:pt idx="3148">
                  <c:v>5.9585971193690241</c:v>
                </c:pt>
                <c:pt idx="3149">
                  <c:v>5.9595501349390538</c:v>
                </c:pt>
                <c:pt idx="3150">
                  <c:v>5.9605025372637996</c:v>
                </c:pt>
                <c:pt idx="3151">
                  <c:v>5.9614543265899798</c:v>
                </c:pt>
                <c:pt idx="3152">
                  <c:v>5.9624055031641987</c:v>
                </c:pt>
                <c:pt idx="3153">
                  <c:v>5.963356067232958</c:v>
                </c:pt>
                <c:pt idx="3154">
                  <c:v>5.9643060190426347</c:v>
                </c:pt>
                <c:pt idx="3155">
                  <c:v>5.9652553588395314</c:v>
                </c:pt>
                <c:pt idx="3156">
                  <c:v>5.9662040868698085</c:v>
                </c:pt>
                <c:pt idx="3157">
                  <c:v>5.9671522033795519</c:v>
                </c:pt>
                <c:pt idx="3158">
                  <c:v>5.9680997086147016</c:v>
                </c:pt>
                <c:pt idx="3159">
                  <c:v>5.9690466028211375</c:v>
                </c:pt>
                <c:pt idx="3160">
                  <c:v>5.969992886244583</c:v>
                </c:pt>
                <c:pt idx="3161">
                  <c:v>5.970938559130694</c:v>
                </c:pt>
                <c:pt idx="3162">
                  <c:v>5.9718836217250022</c:v>
                </c:pt>
                <c:pt idx="3163">
                  <c:v>5.972828074272936</c:v>
                </c:pt>
                <c:pt idx="3164">
                  <c:v>5.9737719170198069</c:v>
                </c:pt>
                <c:pt idx="3165">
                  <c:v>5.9747151502108373</c:v>
                </c:pt>
                <c:pt idx="3166">
                  <c:v>5.9756577740911254</c:v>
                </c:pt>
                <c:pt idx="3167">
                  <c:v>5.976599788905677</c:v>
                </c:pt>
                <c:pt idx="3168">
                  <c:v>5.9775411948993735</c:v>
                </c:pt>
                <c:pt idx="3169">
                  <c:v>5.9784819923170183</c:v>
                </c:pt>
                <c:pt idx="3170">
                  <c:v>5.9794221814032831</c:v>
                </c:pt>
                <c:pt idx="3171">
                  <c:v>5.9803617624027403</c:v>
                </c:pt>
                <c:pt idx="3172">
                  <c:v>5.9813007355598522</c:v>
                </c:pt>
                <c:pt idx="3173">
                  <c:v>5.9822391011189886</c:v>
                </c:pt>
                <c:pt idx="3174">
                  <c:v>5.9831768593244021</c:v>
                </c:pt>
                <c:pt idx="3175">
                  <c:v>5.9841140104202317</c:v>
                </c:pt>
                <c:pt idx="3176">
                  <c:v>5.9850505546505239</c:v>
                </c:pt>
                <c:pt idx="3177">
                  <c:v>5.9859864922592116</c:v>
                </c:pt>
                <c:pt idx="3178">
                  <c:v>5.9869218234901354</c:v>
                </c:pt>
                <c:pt idx="3179">
                  <c:v>5.987856548586997</c:v>
                </c:pt>
                <c:pt idx="3180">
                  <c:v>5.9887906677934311</c:v>
                </c:pt>
                <c:pt idx="3181">
                  <c:v>5.989724181352944</c:v>
                </c:pt>
                <c:pt idx="3182">
                  <c:v>5.990657089508943</c:v>
                </c:pt>
                <c:pt idx="3183">
                  <c:v>5.9915893925047179</c:v>
                </c:pt>
                <c:pt idx="3184">
                  <c:v>5.992521090583466</c:v>
                </c:pt>
                <c:pt idx="3185">
                  <c:v>5.9934521839882819</c:v>
                </c:pt>
                <c:pt idx="3186">
                  <c:v>5.9943826729621357</c:v>
                </c:pt>
                <c:pt idx="3187">
                  <c:v>5.9953125577479156</c:v>
                </c:pt>
                <c:pt idx="3188">
                  <c:v>5.9962418385883858</c:v>
                </c:pt>
                <c:pt idx="3189">
                  <c:v>5.9971705157262072</c:v>
                </c:pt>
                <c:pt idx="3190">
                  <c:v>5.9980985894039485</c:v>
                </c:pt>
                <c:pt idx="3191">
                  <c:v>5.9990260598640539</c:v>
                </c:pt>
                <c:pt idx="3192">
                  <c:v>5.999952927348879</c:v>
                </c:pt>
                <c:pt idx="3193">
                  <c:v>6.0008791921006619</c:v>
                </c:pt>
                <c:pt idx="3194">
                  <c:v>6.0018048543615485</c:v>
                </c:pt>
                <c:pt idx="3195">
                  <c:v>6.0027299143735604</c:v>
                </c:pt>
                <c:pt idx="3196">
                  <c:v>6.0036543723786302</c:v>
                </c:pt>
                <c:pt idx="3197">
                  <c:v>6.0045782286185876</c:v>
                </c:pt>
                <c:pt idx="3198">
                  <c:v>6.0055014833351379</c:v>
                </c:pt>
                <c:pt idx="3199">
                  <c:v>6.0064241367698976</c:v>
                </c:pt>
                <c:pt idx="3200">
                  <c:v>6.0073461891643696</c:v>
                </c:pt>
                <c:pt idx="3201">
                  <c:v>6.0082676407599642</c:v>
                </c:pt>
                <c:pt idx="3202">
                  <c:v>6.0091884917979712</c:v>
                </c:pt>
                <c:pt idx="3203">
                  <c:v>6.0101087425195914</c:v>
                </c:pt>
                <c:pt idx="3204">
                  <c:v>6.0110283931659048</c:v>
                </c:pt>
                <c:pt idx="3205">
                  <c:v>6.0119474439778955</c:v>
                </c:pt>
                <c:pt idx="3206">
                  <c:v>6.0128658951964447</c:v>
                </c:pt>
                <c:pt idx="3207">
                  <c:v>6.0137837470623197</c:v>
                </c:pt>
                <c:pt idx="3208">
                  <c:v>6.0147009998162027</c:v>
                </c:pt>
                <c:pt idx="3209">
                  <c:v>6.0156176536986408</c:v>
                </c:pt>
                <c:pt idx="3210">
                  <c:v>6.0165337089501065</c:v>
                </c:pt>
                <c:pt idx="3211">
                  <c:v>6.0174491658109446</c:v>
                </c:pt>
                <c:pt idx="3212">
                  <c:v>6.0183640245214178</c:v>
                </c:pt>
                <c:pt idx="3213">
                  <c:v>6.0192782853216649</c:v>
                </c:pt>
                <c:pt idx="3214">
                  <c:v>6.0201919484517354</c:v>
                </c:pt>
                <c:pt idx="3215">
                  <c:v>6.0211050141515621</c:v>
                </c:pt>
                <c:pt idx="3216">
                  <c:v>6.0220174826609743</c:v>
                </c:pt>
                <c:pt idx="3217">
                  <c:v>6.0229293542197162</c:v>
                </c:pt>
                <c:pt idx="3218">
                  <c:v>6.0238406290673971</c:v>
                </c:pt>
                <c:pt idx="3219">
                  <c:v>6.0247513074435481</c:v>
                </c:pt>
                <c:pt idx="3220">
                  <c:v>6.0256613895875901</c:v>
                </c:pt>
                <c:pt idx="3221">
                  <c:v>6.0265708757388339</c:v>
                </c:pt>
                <c:pt idx="3222">
                  <c:v>6.0274797661364872</c:v>
                </c:pt>
                <c:pt idx="3223">
                  <c:v>6.0283880610196583</c:v>
                </c:pt>
                <c:pt idx="3224">
                  <c:v>6.0292957606273418</c:v>
                </c:pt>
                <c:pt idx="3225">
                  <c:v>6.0302028651984507</c:v>
                </c:pt>
                <c:pt idx="3226">
                  <c:v>6.0311093749717735</c:v>
                </c:pt>
                <c:pt idx="3227">
                  <c:v>6.0320152901859991</c:v>
                </c:pt>
                <c:pt idx="3228">
                  <c:v>6.0329206110797209</c:v>
                </c:pt>
                <c:pt idx="3229">
                  <c:v>6.0338253378914217</c:v>
                </c:pt>
                <c:pt idx="3230">
                  <c:v>6.0347294708594781</c:v>
                </c:pt>
                <c:pt idx="3231">
                  <c:v>6.035633010222174</c:v>
                </c:pt>
                <c:pt idx="3232">
                  <c:v>6.0365359562176764</c:v>
                </c:pt>
                <c:pt idx="3233">
                  <c:v>6.0374383090840631</c:v>
                </c:pt>
                <c:pt idx="3234">
                  <c:v>6.0383400690592985</c:v>
                </c:pt>
                <c:pt idx="3235">
                  <c:v>6.0392412363812511</c:v>
                </c:pt>
                <c:pt idx="3236">
                  <c:v>6.0401418112876755</c:v>
                </c:pt>
                <c:pt idx="3237">
                  <c:v>6.0410417940162375</c:v>
                </c:pt>
                <c:pt idx="3238">
                  <c:v>6.0419411848044859</c:v>
                </c:pt>
                <c:pt idx="3239">
                  <c:v>6.0428399838898699</c:v>
                </c:pt>
                <c:pt idx="3240">
                  <c:v>6.0437381915097532</c:v>
                </c:pt>
                <c:pt idx="3241">
                  <c:v>6.044635807901372</c:v>
                </c:pt>
                <c:pt idx="3242">
                  <c:v>6.0455328333018663</c:v>
                </c:pt>
                <c:pt idx="3243">
                  <c:v>6.0464292679482838</c:v>
                </c:pt>
                <c:pt idx="3244">
                  <c:v>6.0473251120775622</c:v>
                </c:pt>
                <c:pt idx="3245">
                  <c:v>6.0482203659265288</c:v>
                </c:pt>
                <c:pt idx="3246">
                  <c:v>6.0491150297319223</c:v>
                </c:pt>
                <c:pt idx="3247">
                  <c:v>6.0500091037303818</c:v>
                </c:pt>
                <c:pt idx="3248">
                  <c:v>6.0509025881584186</c:v>
                </c:pt>
                <c:pt idx="3249">
                  <c:v>6.0517954832524623</c:v>
                </c:pt>
                <c:pt idx="3250">
                  <c:v>6.0526877892488464</c:v>
                </c:pt>
                <c:pt idx="3251">
                  <c:v>6.0535795063837732</c:v>
                </c:pt>
                <c:pt idx="3252">
                  <c:v>6.0544706348933737</c:v>
                </c:pt>
                <c:pt idx="3253">
                  <c:v>6.0553611750136618</c:v>
                </c:pt>
                <c:pt idx="3254">
                  <c:v>6.0562511269805412</c:v>
                </c:pt>
                <c:pt idx="3255">
                  <c:v>6.0571404910298376</c:v>
                </c:pt>
                <c:pt idx="3256">
                  <c:v>6.0580292673972522</c:v>
                </c:pt>
                <c:pt idx="3257">
                  <c:v>6.0589174563183867</c:v>
                </c:pt>
                <c:pt idx="3258">
                  <c:v>6.0598050580287612</c:v>
                </c:pt>
                <c:pt idx="3259">
                  <c:v>6.0606920727637608</c:v>
                </c:pt>
                <c:pt idx="3260">
                  <c:v>6.0615785007586993</c:v>
                </c:pt>
                <c:pt idx="3261">
                  <c:v>6.0624643422487665</c:v>
                </c:pt>
                <c:pt idx="3262">
                  <c:v>6.0633495974690668</c:v>
                </c:pt>
                <c:pt idx="3263">
                  <c:v>6.0642342666545908</c:v>
                </c:pt>
                <c:pt idx="3264">
                  <c:v>6.0651183500402333</c:v>
                </c:pt>
                <c:pt idx="3265">
                  <c:v>6.066001847860786</c:v>
                </c:pt>
                <c:pt idx="3266">
                  <c:v>6.0668847603509448</c:v>
                </c:pt>
                <c:pt idx="3267">
                  <c:v>6.0677670877452883</c:v>
                </c:pt>
                <c:pt idx="3268">
                  <c:v>6.0686488302783097</c:v>
                </c:pt>
                <c:pt idx="3269">
                  <c:v>6.0695299881843958</c:v>
                </c:pt>
                <c:pt idx="3270">
                  <c:v>6.0704105616978303</c:v>
                </c:pt>
                <c:pt idx="3271">
                  <c:v>6.0712905510527939</c:v>
                </c:pt>
                <c:pt idx="3272">
                  <c:v>6.0721699564833678</c:v>
                </c:pt>
                <c:pt idx="3273">
                  <c:v>6.0730487782235301</c:v>
                </c:pt>
                <c:pt idx="3274">
                  <c:v>6.0739270165071702</c:v>
                </c:pt>
                <c:pt idx="3275">
                  <c:v>6.074804671568053</c:v>
                </c:pt>
                <c:pt idx="3276">
                  <c:v>6.075681743639862</c:v>
                </c:pt>
                <c:pt idx="3277">
                  <c:v>6.0765582329561738</c:v>
                </c:pt>
                <c:pt idx="3278">
                  <c:v>6.0774341397504585</c:v>
                </c:pt>
                <c:pt idx="3279">
                  <c:v>6.0783094642560904</c:v>
                </c:pt>
                <c:pt idx="3280">
                  <c:v>6.0791842067063442</c:v>
                </c:pt>
                <c:pt idx="3281">
                  <c:v>6.080058367334388</c:v>
                </c:pt>
                <c:pt idx="3282">
                  <c:v>6.0809319463733011</c:v>
                </c:pt>
                <c:pt idx="3283">
                  <c:v>6.0818049440560422</c:v>
                </c:pt>
                <c:pt idx="3284">
                  <c:v>6.082677360615488</c:v>
                </c:pt>
                <c:pt idx="3285">
                  <c:v>6.0835491962844053</c:v>
                </c:pt>
                <c:pt idx="3286">
                  <c:v>6.0844204512954612</c:v>
                </c:pt>
                <c:pt idx="3287">
                  <c:v>6.0852911258812235</c:v>
                </c:pt>
                <c:pt idx="3288">
                  <c:v>6.0861612202741604</c:v>
                </c:pt>
                <c:pt idx="3289">
                  <c:v>6.0870307347066301</c:v>
                </c:pt>
                <c:pt idx="3290">
                  <c:v>6.0878996694109127</c:v>
                </c:pt>
                <c:pt idx="3291">
                  <c:v>6.0887680246191671</c:v>
                </c:pt>
                <c:pt idx="3292">
                  <c:v>6.0896358005634497</c:v>
                </c:pt>
                <c:pt idx="3293">
                  <c:v>6.0905029974757348</c:v>
                </c:pt>
                <c:pt idx="3294">
                  <c:v>6.0913696155878867</c:v>
                </c:pt>
                <c:pt idx="3295">
                  <c:v>6.0922356551316703</c:v>
                </c:pt>
                <c:pt idx="3296">
                  <c:v>6.0931011163387474</c:v>
                </c:pt>
                <c:pt idx="3297">
                  <c:v>6.0939659994406767</c:v>
                </c:pt>
                <c:pt idx="3298">
                  <c:v>6.0948303046689283</c:v>
                </c:pt>
                <c:pt idx="3299">
                  <c:v>6.0956940322548725</c:v>
                </c:pt>
                <c:pt idx="3300">
                  <c:v>6.0965571824297591</c:v>
                </c:pt>
                <c:pt idx="3301">
                  <c:v>6.0974197554247596</c:v>
                </c:pt>
                <c:pt idx="3302">
                  <c:v>6.0982817514709424</c:v>
                </c:pt>
                <c:pt idx="3303">
                  <c:v>6.099143170799266</c:v>
                </c:pt>
                <c:pt idx="3304">
                  <c:v>6.1000040136405929</c:v>
                </c:pt>
                <c:pt idx="3305">
                  <c:v>6.1008642802256929</c:v>
                </c:pt>
                <c:pt idx="3306">
                  <c:v>6.1017239707852333</c:v>
                </c:pt>
                <c:pt idx="3307">
                  <c:v>6.1025830855497745</c:v>
                </c:pt>
                <c:pt idx="3308">
                  <c:v>6.1034416247497845</c:v>
                </c:pt>
                <c:pt idx="3309">
                  <c:v>6.1042995886156284</c:v>
                </c:pt>
                <c:pt idx="3310">
                  <c:v>6.1051569773775789</c:v>
                </c:pt>
                <c:pt idx="3311">
                  <c:v>6.1060137912657986</c:v>
                </c:pt>
                <c:pt idx="3312">
                  <c:v>6.106870030510354</c:v>
                </c:pt>
                <c:pt idx="3313">
                  <c:v>6.1077256953412231</c:v>
                </c:pt>
                <c:pt idx="3314">
                  <c:v>6.1085807859882664</c:v>
                </c:pt>
                <c:pt idx="3315">
                  <c:v>6.109435302681252</c:v>
                </c:pt>
                <c:pt idx="3316">
                  <c:v>6.110289245649863</c:v>
                </c:pt>
                <c:pt idx="3317">
                  <c:v>6.111142615123665</c:v>
                </c:pt>
                <c:pt idx="3318">
                  <c:v>6.1119954113321349</c:v>
                </c:pt>
                <c:pt idx="3319">
                  <c:v>6.1128476345046359</c:v>
                </c:pt>
                <c:pt idx="3320">
                  <c:v>6.1136992848704566</c:v>
                </c:pt>
                <c:pt idx="3321">
                  <c:v>6.1145503626587647</c:v>
                </c:pt>
                <c:pt idx="3322">
                  <c:v>6.1154008680986429</c:v>
                </c:pt>
                <c:pt idx="3323">
                  <c:v>6.11625080141906</c:v>
                </c:pt>
                <c:pt idx="3324">
                  <c:v>6.1171001628489066</c:v>
                </c:pt>
                <c:pt idx="3325">
                  <c:v>6.1179489526169633</c:v>
                </c:pt>
                <c:pt idx="3326">
                  <c:v>6.118797170951904</c:v>
                </c:pt>
                <c:pt idx="3327">
                  <c:v>6.1196448180823175</c:v>
                </c:pt>
                <c:pt idx="3328">
                  <c:v>6.1204918942366895</c:v>
                </c:pt>
                <c:pt idx="3329">
                  <c:v>6.121338399643399</c:v>
                </c:pt>
                <c:pt idx="3330">
                  <c:v>6.1221843345307434</c:v>
                </c:pt>
                <c:pt idx="3331">
                  <c:v>6.1230296991269064</c:v>
                </c:pt>
                <c:pt idx="3332">
                  <c:v>6.1238744936599829</c:v>
                </c:pt>
                <c:pt idx="3333">
                  <c:v>6.1247187183579683</c:v>
                </c:pt>
                <c:pt idx="3334">
                  <c:v>6.1255623734487514</c:v>
                </c:pt>
                <c:pt idx="3335">
                  <c:v>6.1264054591601251</c:v>
                </c:pt>
                <c:pt idx="3336">
                  <c:v>6.1272479757197935</c:v>
                </c:pt>
                <c:pt idx="3337">
                  <c:v>6.1280899233553505</c:v>
                </c:pt>
                <c:pt idx="3338">
                  <c:v>6.1289313022943084</c:v>
                </c:pt>
                <c:pt idx="3339">
                  <c:v>6.1297721127640656</c:v>
                </c:pt>
                <c:pt idx="3340">
                  <c:v>6.1306123549919178</c:v>
                </c:pt>
                <c:pt idx="3341">
                  <c:v>6.1314520292050823</c:v>
                </c:pt>
                <c:pt idx="3342">
                  <c:v>6.1322911356306768</c:v>
                </c:pt>
                <c:pt idx="3343">
                  <c:v>6.1331296744956951</c:v>
                </c:pt>
                <c:pt idx="3344">
                  <c:v>6.1339676460270631</c:v>
                </c:pt>
                <c:pt idx="3345">
                  <c:v>6.1348050504515967</c:v>
                </c:pt>
                <c:pt idx="3346">
                  <c:v>6.1356418879960053</c:v>
                </c:pt>
                <c:pt idx="3347">
                  <c:v>6.1364781588869199</c:v>
                </c:pt>
                <c:pt idx="3348">
                  <c:v>6.1373138633508511</c:v>
                </c:pt>
                <c:pt idx="3349">
                  <c:v>6.1381490016142379</c:v>
                </c:pt>
                <c:pt idx="3350">
                  <c:v>6.1389835739034062</c:v>
                </c:pt>
                <c:pt idx="3351">
                  <c:v>6.139817580444582</c:v>
                </c:pt>
                <c:pt idx="3352">
                  <c:v>6.1406510214638956</c:v>
                </c:pt>
                <c:pt idx="3353">
                  <c:v>6.141483897187392</c:v>
                </c:pt>
                <c:pt idx="3354">
                  <c:v>6.1423162078410023</c:v>
                </c:pt>
                <c:pt idx="3355">
                  <c:v>6.1431479536505691</c:v>
                </c:pt>
                <c:pt idx="3356">
                  <c:v>6.1439791348418353</c:v>
                </c:pt>
                <c:pt idx="3357">
                  <c:v>6.1448097516404552</c:v>
                </c:pt>
                <c:pt idx="3358">
                  <c:v>6.1456398042719655</c:v>
                </c:pt>
                <c:pt idx="3359">
                  <c:v>6.1464692929618252</c:v>
                </c:pt>
                <c:pt idx="3360">
                  <c:v>6.1472982179353899</c:v>
                </c:pt>
                <c:pt idx="3361">
                  <c:v>6.1481265794179158</c:v>
                </c:pt>
                <c:pt idx="3362">
                  <c:v>6.1489543776345634</c:v>
                </c:pt>
                <c:pt idx="3363">
                  <c:v>6.1497816128103935</c:v>
                </c:pt>
                <c:pt idx="3364">
                  <c:v>6.1506082851703887</c:v>
                </c:pt>
                <c:pt idx="3365">
                  <c:v>6.1514343949394039</c:v>
                </c:pt>
                <c:pt idx="3366">
                  <c:v>6.1522599423422157</c:v>
                </c:pt>
                <c:pt idx="3367">
                  <c:v>6.1530849276035084</c:v>
                </c:pt>
                <c:pt idx="3368">
                  <c:v>6.1539093509478597</c:v>
                </c:pt>
                <c:pt idx="3369">
                  <c:v>6.1547332125997478</c:v>
                </c:pt>
                <c:pt idx="3370">
                  <c:v>6.1555565127835621</c:v>
                </c:pt>
                <c:pt idx="3371">
                  <c:v>6.1563792517235996</c:v>
                </c:pt>
                <c:pt idx="3372">
                  <c:v>6.15720142964404</c:v>
                </c:pt>
                <c:pt idx="3373">
                  <c:v>6.1580230467689958</c:v>
                </c:pt>
                <c:pt idx="3374">
                  <c:v>6.1588441033224619</c:v>
                </c:pt>
                <c:pt idx="3375">
                  <c:v>6.1596645995283446</c:v>
                </c:pt>
                <c:pt idx="3376">
                  <c:v>6.1604845356104505</c:v>
                </c:pt>
                <c:pt idx="3377">
                  <c:v>6.1613039117924906</c:v>
                </c:pt>
                <c:pt idx="3378">
                  <c:v>6.1621227282980868</c:v>
                </c:pt>
                <c:pt idx="3379">
                  <c:v>6.1629409853507475</c:v>
                </c:pt>
                <c:pt idx="3380">
                  <c:v>6.1637586831739135</c:v>
                </c:pt>
                <c:pt idx="3381">
                  <c:v>6.1645758219909013</c:v>
                </c:pt>
                <c:pt idx="3382">
                  <c:v>6.165392402024942</c:v>
                </c:pt>
                <c:pt idx="3383">
                  <c:v>6.1662084234991745</c:v>
                </c:pt>
                <c:pt idx="3384">
                  <c:v>6.1670238866366418</c:v>
                </c:pt>
                <c:pt idx="3385">
                  <c:v>6.1678387916602802</c:v>
                </c:pt>
                <c:pt idx="3386">
                  <c:v>6.1686531387929371</c:v>
                </c:pt>
                <c:pt idx="3387">
                  <c:v>6.1694669282573749</c:v>
                </c:pt>
                <c:pt idx="3388">
                  <c:v>6.170280160276242</c:v>
                </c:pt>
                <c:pt idx="3389">
                  <c:v>6.1710928350721019</c:v>
                </c:pt>
                <c:pt idx="3390">
                  <c:v>6.1719049528674148</c:v>
                </c:pt>
                <c:pt idx="3391">
                  <c:v>6.1727165138845592</c:v>
                </c:pt>
                <c:pt idx="3392">
                  <c:v>6.1735275183458</c:v>
                </c:pt>
                <c:pt idx="3393">
                  <c:v>6.174337966473324</c:v>
                </c:pt>
                <c:pt idx="3394">
                  <c:v>6.1751478584892041</c:v>
                </c:pt>
                <c:pt idx="3395">
                  <c:v>6.1759571946154459</c:v>
                </c:pt>
                <c:pt idx="3396">
                  <c:v>6.1767659750739163</c:v>
                </c:pt>
                <c:pt idx="3397">
                  <c:v>6.1775742000864327</c:v>
                </c:pt>
                <c:pt idx="3398">
                  <c:v>6.1783818698746806</c:v>
                </c:pt>
                <c:pt idx="3399">
                  <c:v>6.1791889846602821</c:v>
                </c:pt>
                <c:pt idx="3400">
                  <c:v>6.1799955446647381</c:v>
                </c:pt>
                <c:pt idx="3401">
                  <c:v>6.1808015501094644</c:v>
                </c:pt>
                <c:pt idx="3402">
                  <c:v>6.1816070012157844</c:v>
                </c:pt>
                <c:pt idx="3403">
                  <c:v>6.1824118982049328</c:v>
                </c:pt>
                <c:pt idx="3404">
                  <c:v>6.1832162412980232</c:v>
                </c:pt>
                <c:pt idx="3405">
                  <c:v>6.184020030716102</c:v>
                </c:pt>
                <c:pt idx="3406">
                  <c:v>6.1848232666801088</c:v>
                </c:pt>
                <c:pt idx="3407">
                  <c:v>6.1856259494108876</c:v>
                </c:pt>
                <c:pt idx="3408">
                  <c:v>6.1864280791291897</c:v>
                </c:pt>
                <c:pt idx="3409">
                  <c:v>6.1872296560556741</c:v>
                </c:pt>
                <c:pt idx="3410">
                  <c:v>6.1880306804109004</c:v>
                </c:pt>
                <c:pt idx="3411">
                  <c:v>6.1888311524153394</c:v>
                </c:pt>
                <c:pt idx="3412">
                  <c:v>6.1896310722893588</c:v>
                </c:pt>
                <c:pt idx="3413">
                  <c:v>6.1904304402532375</c:v>
                </c:pt>
                <c:pt idx="3414">
                  <c:v>6.1912292565271621</c:v>
                </c:pt>
                <c:pt idx="3415">
                  <c:v>6.1920275213312124</c:v>
                </c:pt>
                <c:pt idx="3416">
                  <c:v>6.1928252348853938</c:v>
                </c:pt>
                <c:pt idx="3417">
                  <c:v>6.1936223974095981</c:v>
                </c:pt>
                <c:pt idx="3418">
                  <c:v>6.1944190091236315</c:v>
                </c:pt>
                <c:pt idx="3419">
                  <c:v>6.1952150702472153</c:v>
                </c:pt>
                <c:pt idx="3420">
                  <c:v>6.1960105809999533</c:v>
                </c:pt>
                <c:pt idx="3421">
                  <c:v>6.1968055416013748</c:v>
                </c:pt>
                <c:pt idx="3422">
                  <c:v>6.1975999522709095</c:v>
                </c:pt>
                <c:pt idx="3423">
                  <c:v>6.198393813227888</c:v>
                </c:pt>
                <c:pt idx="3424">
                  <c:v>6.199187124691548</c:v>
                </c:pt>
                <c:pt idx="3425">
                  <c:v>6.1999798868810458</c:v>
                </c:pt>
                <c:pt idx="3426">
                  <c:v>6.2007721000154241</c:v>
                </c:pt>
                <c:pt idx="3427">
                  <c:v>6.2015637643136508</c:v>
                </c:pt>
                <c:pt idx="3428">
                  <c:v>6.2023548799945729</c:v>
                </c:pt>
                <c:pt idx="3429">
                  <c:v>6.2031454472769809</c:v>
                </c:pt>
                <c:pt idx="3430">
                  <c:v>6.2039354663795443</c:v>
                </c:pt>
                <c:pt idx="3431">
                  <c:v>6.2047249375208438</c:v>
                </c:pt>
                <c:pt idx="3432">
                  <c:v>6.2055138609193712</c:v>
                </c:pt>
                <c:pt idx="3433">
                  <c:v>6.2063022367935154</c:v>
                </c:pt>
                <c:pt idx="3434">
                  <c:v>6.2070900653615908</c:v>
                </c:pt>
                <c:pt idx="3435">
                  <c:v>6.2078773468417943</c:v>
                </c:pt>
                <c:pt idx="3436">
                  <c:v>6.2086640814522447</c:v>
                </c:pt>
                <c:pt idx="3437">
                  <c:v>6.209450269410965</c:v>
                </c:pt>
                <c:pt idx="3438">
                  <c:v>6.2102359109358858</c:v>
                </c:pt>
                <c:pt idx="3439">
                  <c:v>6.211021006244831</c:v>
                </c:pt>
                <c:pt idx="3440">
                  <c:v>6.2118055555555571</c:v>
                </c:pt>
                <c:pt idx="3441">
                  <c:v>6.2125895590856999</c:v>
                </c:pt>
                <c:pt idx="3442">
                  <c:v>6.2133730170528167</c:v>
                </c:pt>
                <c:pt idx="3443">
                  <c:v>6.2141559296743694</c:v>
                </c:pt>
                <c:pt idx="3444">
                  <c:v>6.2149382971677234</c:v>
                </c:pt>
                <c:pt idx="3445">
                  <c:v>6.2157201197501628</c:v>
                </c:pt>
                <c:pt idx="3446">
                  <c:v>6.2165013976388614</c:v>
                </c:pt>
                <c:pt idx="3447">
                  <c:v>6.2172821310509043</c:v>
                </c:pt>
                <c:pt idx="3448">
                  <c:v>6.2180623202032983</c:v>
                </c:pt>
                <c:pt idx="3449">
                  <c:v>6.2188419653129436</c:v>
                </c:pt>
                <c:pt idx="3450">
                  <c:v>6.2196210665966483</c:v>
                </c:pt>
                <c:pt idx="3451">
                  <c:v>6.2203996242711277</c:v>
                </c:pt>
                <c:pt idx="3452">
                  <c:v>6.2211776385530086</c:v>
                </c:pt>
                <c:pt idx="3453">
                  <c:v>6.2219551096588219</c:v>
                </c:pt>
                <c:pt idx="3454">
                  <c:v>6.2227320378050024</c:v>
                </c:pt>
                <c:pt idx="3455">
                  <c:v>6.2235084232079032</c:v>
                </c:pt>
                <c:pt idx="3456">
                  <c:v>6.224284266083778</c:v>
                </c:pt>
                <c:pt idx="3457">
                  <c:v>6.2250595666487811</c:v>
                </c:pt>
                <c:pt idx="3458">
                  <c:v>6.2258343251189885</c:v>
                </c:pt>
                <c:pt idx="3459">
                  <c:v>6.2266085417103696</c:v>
                </c:pt>
                <c:pt idx="3460">
                  <c:v>6.2273822166388086</c:v>
                </c:pt>
                <c:pt idx="3461">
                  <c:v>6.2281553501201046</c:v>
                </c:pt>
                <c:pt idx="3462">
                  <c:v>6.2289279423699462</c:v>
                </c:pt>
                <c:pt idx="3463">
                  <c:v>6.2296999936039441</c:v>
                </c:pt>
                <c:pt idx="3464">
                  <c:v>6.2304715040376166</c:v>
                </c:pt>
                <c:pt idx="3465">
                  <c:v>6.231242473886379</c:v>
                </c:pt>
                <c:pt idx="3466">
                  <c:v>6.2320129033655611</c:v>
                </c:pt>
                <c:pt idx="3467">
                  <c:v>6.2327827926904007</c:v>
                </c:pt>
                <c:pt idx="3468">
                  <c:v>6.23355214207605</c:v>
                </c:pt>
                <c:pt idx="3469">
                  <c:v>6.2343209517375549</c:v>
                </c:pt>
                <c:pt idx="3470">
                  <c:v>6.2350892218898792</c:v>
                </c:pt>
                <c:pt idx="3471">
                  <c:v>6.2358569527478984</c:v>
                </c:pt>
                <c:pt idx="3472">
                  <c:v>6.2366241445263775</c:v>
                </c:pt>
                <c:pt idx="3473">
                  <c:v>6.237390797440014</c:v>
                </c:pt>
                <c:pt idx="3474">
                  <c:v>6.2381569117033955</c:v>
                </c:pt>
                <c:pt idx="3475">
                  <c:v>6.2389224875310241</c:v>
                </c:pt>
                <c:pt idx="3476">
                  <c:v>6.2396875251373061</c:v>
                </c:pt>
                <c:pt idx="3477">
                  <c:v>6.2404520247365767</c:v>
                </c:pt>
                <c:pt idx="3478">
                  <c:v>6.2412159865430397</c:v>
                </c:pt>
                <c:pt idx="3479">
                  <c:v>6.2419794107708491</c:v>
                </c:pt>
                <c:pt idx="3480">
                  <c:v>6.2427422976340381</c:v>
                </c:pt>
                <c:pt idx="3481">
                  <c:v>6.2435046473465654</c:v>
                </c:pt>
                <c:pt idx="3482">
                  <c:v>6.2442664601222866</c:v>
                </c:pt>
                <c:pt idx="3483">
                  <c:v>6.245027736174972</c:v>
                </c:pt>
                <c:pt idx="3484">
                  <c:v>6.2457884757183031</c:v>
                </c:pt>
                <c:pt idx="3485">
                  <c:v>6.2465486789658655</c:v>
                </c:pt>
                <c:pt idx="3486">
                  <c:v>6.2473083461311489</c:v>
                </c:pt>
                <c:pt idx="3487">
                  <c:v>6.2480674774275613</c:v>
                </c:pt>
                <c:pt idx="3488">
                  <c:v>6.2488260730684182</c:v>
                </c:pt>
                <c:pt idx="3489">
                  <c:v>6.2495841332669428</c:v>
                </c:pt>
                <c:pt idx="3490">
                  <c:v>6.250341658236259</c:v>
                </c:pt>
                <c:pt idx="3491">
                  <c:v>6.2510986481894086</c:v>
                </c:pt>
                <c:pt idx="3492">
                  <c:v>6.2518551033393415</c:v>
                </c:pt>
                <c:pt idx="3493">
                  <c:v>6.2526110238989077</c:v>
                </c:pt>
                <c:pt idx="3494">
                  <c:v>6.2533664100808899</c:v>
                </c:pt>
                <c:pt idx="3495">
                  <c:v>6.2541212620979536</c:v>
                </c:pt>
                <c:pt idx="3496">
                  <c:v>6.2548755801626825</c:v>
                </c:pt>
                <c:pt idx="3497">
                  <c:v>6.255629364487568</c:v>
                </c:pt>
                <c:pt idx="3498">
                  <c:v>6.2563826152850197</c:v>
                </c:pt>
                <c:pt idx="3499">
                  <c:v>6.2571353327673513</c:v>
                </c:pt>
                <c:pt idx="3500">
                  <c:v>6.2578875171467772</c:v>
                </c:pt>
                <c:pt idx="3501">
                  <c:v>6.2586391686354297</c:v>
                </c:pt>
                <c:pt idx="3502">
                  <c:v>6.2593902874453597</c:v>
                </c:pt>
                <c:pt idx="3503">
                  <c:v>6.260140873788508</c:v>
                </c:pt>
                <c:pt idx="3504">
                  <c:v>6.2608909278767335</c:v>
                </c:pt>
                <c:pt idx="3505">
                  <c:v>6.2616404499218064</c:v>
                </c:pt>
                <c:pt idx="3506">
                  <c:v>6.2623894401354079</c:v>
                </c:pt>
                <c:pt idx="3507">
                  <c:v>6.2631378987291271</c:v>
                </c:pt>
                <c:pt idx="3508">
                  <c:v>6.2638858259144534</c:v>
                </c:pt>
                <c:pt idx="3509">
                  <c:v>6.2646332219028089</c:v>
                </c:pt>
                <c:pt idx="3510">
                  <c:v>6.2653800869054983</c:v>
                </c:pt>
                <c:pt idx="3511">
                  <c:v>6.2661264211337553</c:v>
                </c:pt>
                <c:pt idx="3512">
                  <c:v>6.266872224798707</c:v>
                </c:pt>
                <c:pt idx="3513">
                  <c:v>6.2676174981114166</c:v>
                </c:pt>
                <c:pt idx="3514">
                  <c:v>6.2683622412828299</c:v>
                </c:pt>
                <c:pt idx="3515">
                  <c:v>6.2691064545238149</c:v>
                </c:pt>
                <c:pt idx="3516">
                  <c:v>6.2698501380451539</c:v>
                </c:pt>
                <c:pt idx="3517">
                  <c:v>6.2705932920575265</c:v>
                </c:pt>
                <c:pt idx="3518">
                  <c:v>6.2713359167715339</c:v>
                </c:pt>
                <c:pt idx="3519">
                  <c:v>6.2720780123976851</c:v>
                </c:pt>
                <c:pt idx="3520">
                  <c:v>6.2728195791463897</c:v>
                </c:pt>
                <c:pt idx="3521">
                  <c:v>6.2735606172279823</c:v>
                </c:pt>
                <c:pt idx="3522">
                  <c:v>6.2743011268526949</c:v>
                </c:pt>
                <c:pt idx="3523">
                  <c:v>6.2750411082306883</c:v>
                </c:pt>
                <c:pt idx="3524">
                  <c:v>6.2757805615720024</c:v>
                </c:pt>
                <c:pt idx="3525">
                  <c:v>6.2765194870866203</c:v>
                </c:pt>
                <c:pt idx="3526">
                  <c:v>6.2772578849844223</c:v>
                </c:pt>
                <c:pt idx="3527">
                  <c:v>6.2779957554751853</c:v>
                </c:pt>
                <c:pt idx="3528">
                  <c:v>6.2787330987686261</c:v>
                </c:pt>
                <c:pt idx="3529">
                  <c:v>6.2794699150743369</c:v>
                </c:pt>
                <c:pt idx="3530">
                  <c:v>6.280206204601857</c:v>
                </c:pt>
                <c:pt idx="3531">
                  <c:v>6.280941967560608</c:v>
                </c:pt>
                <c:pt idx="3532">
                  <c:v>6.2816772041599407</c:v>
                </c:pt>
                <c:pt idx="3533">
                  <c:v>6.2824119146090993</c:v>
                </c:pt>
                <c:pt idx="3534">
                  <c:v>6.283146099117257</c:v>
                </c:pt>
                <c:pt idx="3535">
                  <c:v>6.2838797578934802</c:v>
                </c:pt>
                <c:pt idx="3536">
                  <c:v>6.284612891146768</c:v>
                </c:pt>
                <c:pt idx="3537">
                  <c:v>6.2853454990860058</c:v>
                </c:pt>
                <c:pt idx="3538">
                  <c:v>6.2860775819200079</c:v>
                </c:pt>
                <c:pt idx="3539">
                  <c:v>6.2868091398574926</c:v>
                </c:pt>
                <c:pt idx="3540">
                  <c:v>6.2875401731070895</c:v>
                </c:pt>
                <c:pt idx="3541">
                  <c:v>6.2882706818773393</c:v>
                </c:pt>
                <c:pt idx="3542">
                  <c:v>6.2890006663767011</c:v>
                </c:pt>
                <c:pt idx="3543">
                  <c:v>6.2897301268135273</c:v>
                </c:pt>
                <c:pt idx="3544">
                  <c:v>6.2904590633960957</c:v>
                </c:pt>
                <c:pt idx="3545">
                  <c:v>6.291187476332599</c:v>
                </c:pt>
                <c:pt idx="3546">
                  <c:v>6.2919153658311302</c:v>
                </c:pt>
                <c:pt idx="3547">
                  <c:v>6.2926427320996972</c:v>
                </c:pt>
                <c:pt idx="3548">
                  <c:v>6.293369575346226</c:v>
                </c:pt>
                <c:pt idx="3549">
                  <c:v>6.2940958957785398</c:v>
                </c:pt>
                <c:pt idx="3550">
                  <c:v>6.2948216936043906</c:v>
                </c:pt>
                <c:pt idx="3551">
                  <c:v>6.2955469690314239</c:v>
                </c:pt>
                <c:pt idx="3552">
                  <c:v>6.296271722267214</c:v>
                </c:pt>
                <c:pt idx="3553">
                  <c:v>6.2969959535192324</c:v>
                </c:pt>
                <c:pt idx="3554">
                  <c:v>6.2977196629948757</c:v>
                </c:pt>
                <c:pt idx="3555">
                  <c:v>6.2984428509014379</c:v>
                </c:pt>
                <c:pt idx="3556">
                  <c:v>6.2991655174461378</c:v>
                </c:pt>
                <c:pt idx="3557">
                  <c:v>6.2998876628360989</c:v>
                </c:pt>
                <c:pt idx="3558">
                  <c:v>6.3006092872783483</c:v>
                </c:pt>
                <c:pt idx="3559">
                  <c:v>6.301330390979853</c:v>
                </c:pt>
                <c:pt idx="3560">
                  <c:v>6.3020509741474591</c:v>
                </c:pt>
                <c:pt idx="3561">
                  <c:v>6.3027710369879415</c:v>
                </c:pt>
                <c:pt idx="3562">
                  <c:v>6.3034905797079865</c:v>
                </c:pt>
                <c:pt idx="3563">
                  <c:v>6.304209602514188</c:v>
                </c:pt>
                <c:pt idx="3564">
                  <c:v>6.3049281056130617</c:v>
                </c:pt>
                <c:pt idx="3565">
                  <c:v>6.3056460892110131</c:v>
                </c:pt>
                <c:pt idx="3566">
                  <c:v>6.3063635535143945</c:v>
                </c:pt>
                <c:pt idx="3567">
                  <c:v>6.3070804987294338</c:v>
                </c:pt>
                <c:pt idx="3568">
                  <c:v>6.3077969250622985</c:v>
                </c:pt>
                <c:pt idx="3569">
                  <c:v>6.3085128327190532</c:v>
                </c:pt>
                <c:pt idx="3570">
                  <c:v>6.3092282219056841</c:v>
                </c:pt>
                <c:pt idx="3571">
                  <c:v>6.3099430928280817</c:v>
                </c:pt>
                <c:pt idx="3572">
                  <c:v>6.3106574456920512</c:v>
                </c:pt>
                <c:pt idx="3573">
                  <c:v>6.3113712807033124</c:v>
                </c:pt>
                <c:pt idx="3574">
                  <c:v>6.3120845980675</c:v>
                </c:pt>
                <c:pt idx="3575">
                  <c:v>6.3127973979901597</c:v>
                </c:pt>
                <c:pt idx="3576">
                  <c:v>6.3135096806767415</c:v>
                </c:pt>
                <c:pt idx="3577">
                  <c:v>6.3142214463326169</c:v>
                </c:pt>
                <c:pt idx="3578">
                  <c:v>6.3149326951630691</c:v>
                </c:pt>
                <c:pt idx="3579">
                  <c:v>6.315643427373292</c:v>
                </c:pt>
                <c:pt idx="3580">
                  <c:v>6.316353643168398</c:v>
                </c:pt>
                <c:pt idx="3581">
                  <c:v>6.3170633427533964</c:v>
                </c:pt>
                <c:pt idx="3582">
                  <c:v>6.3177725263332292</c:v>
                </c:pt>
                <c:pt idx="3583">
                  <c:v>6.3184811941127386</c:v>
                </c:pt>
                <c:pt idx="3584">
                  <c:v>6.3191893462966924</c:v>
                </c:pt>
                <c:pt idx="3585">
                  <c:v>6.3198969830897482</c:v>
                </c:pt>
                <c:pt idx="3586">
                  <c:v>6.3206041046964963</c:v>
                </c:pt>
                <c:pt idx="3587">
                  <c:v>6.3213107113214377</c:v>
                </c:pt>
                <c:pt idx="3588">
                  <c:v>6.3220168031689781</c:v>
                </c:pt>
                <c:pt idx="3589">
                  <c:v>6.322722380443448</c:v>
                </c:pt>
                <c:pt idx="3590">
                  <c:v>6.323427443349086</c:v>
                </c:pt>
                <c:pt idx="3591">
                  <c:v>6.3241319920900274</c:v>
                </c:pt>
                <c:pt idx="3592">
                  <c:v>6.3248360268703543</c:v>
                </c:pt>
                <c:pt idx="3593">
                  <c:v>6.3255395478940386</c:v>
                </c:pt>
                <c:pt idx="3594">
                  <c:v>6.3262425553649599</c:v>
                </c:pt>
                <c:pt idx="3595">
                  <c:v>6.3269450494869375</c:v>
                </c:pt>
                <c:pt idx="3596">
                  <c:v>6.3276470304636767</c:v>
                </c:pt>
                <c:pt idx="3597">
                  <c:v>6.3283484984988121</c:v>
                </c:pt>
                <c:pt idx="3598">
                  <c:v>6.3290494537958963</c:v>
                </c:pt>
                <c:pt idx="3599">
                  <c:v>6.3297498965583721</c:v>
                </c:pt>
                <c:pt idx="3600">
                  <c:v>6.3304498269896179</c:v>
                </c:pt>
                <c:pt idx="3601">
                  <c:v>6.3311492452929237</c:v>
                </c:pt>
                <c:pt idx="3602">
                  <c:v>6.3318481516714762</c:v>
                </c:pt>
                <c:pt idx="3603">
                  <c:v>6.3325465463284019</c:v>
                </c:pt>
                <c:pt idx="3604">
                  <c:v>6.3332444294667134</c:v>
                </c:pt>
                <c:pt idx="3605">
                  <c:v>6.3339418012893596</c:v>
                </c:pt>
                <c:pt idx="3606">
                  <c:v>6.3346386619991861</c:v>
                </c:pt>
                <c:pt idx="3607">
                  <c:v>6.3353350117989713</c:v>
                </c:pt>
                <c:pt idx="3608">
                  <c:v>6.3360308508913903</c:v>
                </c:pt>
                <c:pt idx="3609">
                  <c:v>6.3367261794790366</c:v>
                </c:pt>
                <c:pt idx="3610">
                  <c:v>6.3374209977644256</c:v>
                </c:pt>
                <c:pt idx="3611">
                  <c:v>6.3381153059499766</c:v>
                </c:pt>
                <c:pt idx="3612">
                  <c:v>6.3388091042380275</c:v>
                </c:pt>
                <c:pt idx="3613">
                  <c:v>6.3395023928308341</c:v>
                </c:pt>
                <c:pt idx="3614">
                  <c:v>6.3401951719305565</c:v>
                </c:pt>
                <c:pt idx="3615">
                  <c:v>6.3408874417392731</c:v>
                </c:pt>
                <c:pt idx="3616">
                  <c:v>6.3415792024589877</c:v>
                </c:pt>
                <c:pt idx="3617">
                  <c:v>6.3422704542915973</c:v>
                </c:pt>
                <c:pt idx="3618">
                  <c:v>6.3429611974389388</c:v>
                </c:pt>
                <c:pt idx="3619">
                  <c:v>6.3436514321027389</c:v>
                </c:pt>
                <c:pt idx="3620">
                  <c:v>6.3443411584846494</c:v>
                </c:pt>
                <c:pt idx="3621">
                  <c:v>6.3450303767862444</c:v>
                </c:pt>
                <c:pt idx="3622">
                  <c:v>6.3457190872089981</c:v>
                </c:pt>
                <c:pt idx="3623">
                  <c:v>6.3464072899542998</c:v>
                </c:pt>
                <c:pt idx="3624">
                  <c:v>6.3470949852234817</c:v>
                </c:pt>
                <c:pt idx="3625">
                  <c:v>6.3477821732177446</c:v>
                </c:pt>
                <c:pt idx="3626">
                  <c:v>6.3484688541382326</c:v>
                </c:pt>
                <c:pt idx="3627">
                  <c:v>6.349155028186015</c:v>
                </c:pt>
                <c:pt idx="3628">
                  <c:v>6.3498406955620403</c:v>
                </c:pt>
                <c:pt idx="3629">
                  <c:v>6.3505258564672005</c:v>
                </c:pt>
                <c:pt idx="3630">
                  <c:v>6.3512105111022983</c:v>
                </c:pt>
                <c:pt idx="3631">
                  <c:v>6.3518946596680337</c:v>
                </c:pt>
                <c:pt idx="3632">
                  <c:v>6.3525783023650533</c:v>
                </c:pt>
                <c:pt idx="3633">
                  <c:v>6.3532614393938793</c:v>
                </c:pt>
                <c:pt idx="3634">
                  <c:v>6.3539440709549879</c:v>
                </c:pt>
                <c:pt idx="3635">
                  <c:v>6.354626197248745</c:v>
                </c:pt>
                <c:pt idx="3636">
                  <c:v>6.3553078184754348</c:v>
                </c:pt>
                <c:pt idx="3637">
                  <c:v>6.3559889348352598</c:v>
                </c:pt>
                <c:pt idx="3638">
                  <c:v>6.356669546528348</c:v>
                </c:pt>
                <c:pt idx="3639">
                  <c:v>6.3573496537547207</c:v>
                </c:pt>
                <c:pt idx="3640">
                  <c:v>6.3580292567143353</c:v>
                </c:pt>
                <c:pt idx="3641">
                  <c:v>6.3587083556070603</c:v>
                </c:pt>
                <c:pt idx="3642">
                  <c:v>6.3593869506326577</c:v>
                </c:pt>
                <c:pt idx="3643">
                  <c:v>6.3600650419908362</c:v>
                </c:pt>
                <c:pt idx="3644">
                  <c:v>6.3607426298812015</c:v>
                </c:pt>
                <c:pt idx="3645">
                  <c:v>6.3614197145032776</c:v>
                </c:pt>
                <c:pt idx="3646">
                  <c:v>6.3620962960565066</c:v>
                </c:pt>
                <c:pt idx="3647">
                  <c:v>6.3627723747402491</c:v>
                </c:pt>
                <c:pt idx="3648">
                  <c:v>6.3634479507537698</c:v>
                </c:pt>
                <c:pt idx="3649">
                  <c:v>6.3641230242962621</c:v>
                </c:pt>
                <c:pt idx="3650">
                  <c:v>6.3647975955668237</c:v>
                </c:pt>
                <c:pt idx="3651">
                  <c:v>6.3654716647644847</c:v>
                </c:pt>
                <c:pt idx="3652">
                  <c:v>6.3661452320881651</c:v>
                </c:pt>
                <c:pt idx="3653">
                  <c:v>6.3668182977367245</c:v>
                </c:pt>
                <c:pt idx="3654">
                  <c:v>6.3674908619089265</c:v>
                </c:pt>
                <c:pt idx="3655">
                  <c:v>6.3681629248034497</c:v>
                </c:pt>
                <c:pt idx="3656">
                  <c:v>6.3688344866189013</c:v>
                </c:pt>
                <c:pt idx="3657">
                  <c:v>6.3695055475537856</c:v>
                </c:pt>
                <c:pt idx="3658">
                  <c:v>6.3701761078065395</c:v>
                </c:pt>
                <c:pt idx="3659">
                  <c:v>6.3708461675755075</c:v>
                </c:pt>
                <c:pt idx="3660">
                  <c:v>6.3715157270589486</c:v>
                </c:pt>
                <c:pt idx="3661">
                  <c:v>6.3721847864550334</c:v>
                </c:pt>
                <c:pt idx="3662">
                  <c:v>6.3728533459618752</c:v>
                </c:pt>
                <c:pt idx="3663">
                  <c:v>6.3735214057774705</c:v>
                </c:pt>
                <c:pt idx="3664">
                  <c:v>6.3741889660997408</c:v>
                </c:pt>
                <c:pt idx="3665">
                  <c:v>6.3748560271265475</c:v>
                </c:pt>
                <c:pt idx="3666">
                  <c:v>6.3755225890556311</c:v>
                </c:pt>
                <c:pt idx="3667">
                  <c:v>6.3761886520846787</c:v>
                </c:pt>
                <c:pt idx="3668">
                  <c:v>6.3768542164112709</c:v>
                </c:pt>
                <c:pt idx="3669">
                  <c:v>6.3775192822329281</c:v>
                </c:pt>
                <c:pt idx="3670">
                  <c:v>6.3781838497470709</c:v>
                </c:pt>
                <c:pt idx="3671">
                  <c:v>6.3788479191510348</c:v>
                </c:pt>
                <c:pt idx="3672">
                  <c:v>6.3795114906420807</c:v>
                </c:pt>
                <c:pt idx="3673">
                  <c:v>6.3801745644173842</c:v>
                </c:pt>
                <c:pt idx="3674">
                  <c:v>6.3808371406740321</c:v>
                </c:pt>
                <c:pt idx="3675">
                  <c:v>6.3814992196090365</c:v>
                </c:pt>
                <c:pt idx="3676">
                  <c:v>6.3821608014193174</c:v>
                </c:pt>
                <c:pt idx="3677">
                  <c:v>6.3828218863017163</c:v>
                </c:pt>
                <c:pt idx="3678">
                  <c:v>6.3834824744529932</c:v>
                </c:pt>
                <c:pt idx="3679">
                  <c:v>6.3841425660698263</c:v>
                </c:pt>
                <c:pt idx="3680">
                  <c:v>6.3848021613487909</c:v>
                </c:pt>
                <c:pt idx="3681">
                  <c:v>6.3854612604864087</c:v>
                </c:pt>
                <c:pt idx="3682">
                  <c:v>6.3861198636791023</c:v>
                </c:pt>
                <c:pt idx="3683">
                  <c:v>6.3867779711232124</c:v>
                </c:pt>
                <c:pt idx="3684">
                  <c:v>6.3874355830149945</c:v>
                </c:pt>
                <c:pt idx="3685">
                  <c:v>6.3880926995506329</c:v>
                </c:pt>
                <c:pt idx="3686">
                  <c:v>6.3887493209262125</c:v>
                </c:pt>
                <c:pt idx="3687">
                  <c:v>6.3894054473377437</c:v>
                </c:pt>
                <c:pt idx="3688">
                  <c:v>6.3900610789811587</c:v>
                </c:pt>
                <c:pt idx="3689">
                  <c:v>6.3907162160522972</c:v>
                </c:pt>
                <c:pt idx="3690">
                  <c:v>6.391370858746928</c:v>
                </c:pt>
                <c:pt idx="3691">
                  <c:v>6.3920250072607239</c:v>
                </c:pt>
                <c:pt idx="3692">
                  <c:v>6.3926786617892759</c:v>
                </c:pt>
                <c:pt idx="3693">
                  <c:v>6.3933318225281148</c:v>
                </c:pt>
                <c:pt idx="3694">
                  <c:v>6.3939844896726541</c:v>
                </c:pt>
                <c:pt idx="3695">
                  <c:v>6.3946366634182503</c:v>
                </c:pt>
                <c:pt idx="3696">
                  <c:v>6.3952883439601678</c:v>
                </c:pt>
                <c:pt idx="3697">
                  <c:v>6.3959395314935961</c:v>
                </c:pt>
                <c:pt idx="3698">
                  <c:v>6.3965902262136289</c:v>
                </c:pt>
                <c:pt idx="3699">
                  <c:v>6.3972404283152819</c:v>
                </c:pt>
                <c:pt idx="3700">
                  <c:v>6.3978901379934996</c:v>
                </c:pt>
                <c:pt idx="3701">
                  <c:v>6.3985393554431305</c:v>
                </c:pt>
                <c:pt idx="3702">
                  <c:v>6.3991880808589521</c:v>
                </c:pt>
                <c:pt idx="3703">
                  <c:v>6.399836314435646</c:v>
                </c:pt>
                <c:pt idx="3704">
                  <c:v>6.4004840563678265</c:v>
                </c:pt>
                <c:pt idx="3705">
                  <c:v>6.4011313068500115</c:v>
                </c:pt>
                <c:pt idx="3706">
                  <c:v>6.4017780660766519</c:v>
                </c:pt>
                <c:pt idx="3707">
                  <c:v>6.4024243342420988</c:v>
                </c:pt>
                <c:pt idx="3708">
                  <c:v>6.403070111540643</c:v>
                </c:pt>
                <c:pt idx="3709">
                  <c:v>6.4037153981664723</c:v>
                </c:pt>
                <c:pt idx="3710">
                  <c:v>6.4043601943136998</c:v>
                </c:pt>
                <c:pt idx="3711">
                  <c:v>6.4050045001763678</c:v>
                </c:pt>
                <c:pt idx="3712">
                  <c:v>6.4056483159484188</c:v>
                </c:pt>
                <c:pt idx="3713">
                  <c:v>6.4062916418237243</c:v>
                </c:pt>
                <c:pt idx="3714">
                  <c:v>6.4069344779960709</c:v>
                </c:pt>
                <c:pt idx="3715">
                  <c:v>6.40757682465917</c:v>
                </c:pt>
                <c:pt idx="3716">
                  <c:v>6.4082186820066376</c:v>
                </c:pt>
                <c:pt idx="3717">
                  <c:v>6.4088600502320219</c:v>
                </c:pt>
                <c:pt idx="3718">
                  <c:v>6.4095009295287717</c:v>
                </c:pt>
                <c:pt idx="3719">
                  <c:v>6.4101413200902755</c:v>
                </c:pt>
                <c:pt idx="3720">
                  <c:v>6.4107812221098364</c:v>
                </c:pt>
                <c:pt idx="3721">
                  <c:v>6.411420635780658</c:v>
                </c:pt>
                <c:pt idx="3722">
                  <c:v>6.4120595612958731</c:v>
                </c:pt>
                <c:pt idx="3723">
                  <c:v>6.4126979988485537</c:v>
                </c:pt>
                <c:pt idx="3724">
                  <c:v>6.4133359486316444</c:v>
                </c:pt>
                <c:pt idx="3725">
                  <c:v>6.4139734108380537</c:v>
                </c:pt>
                <c:pt idx="3726">
                  <c:v>6.4146103856605805</c:v>
                </c:pt>
                <c:pt idx="3727">
                  <c:v>6.4152468732919594</c:v>
                </c:pt>
                <c:pt idx="3728">
                  <c:v>6.4158828739248328</c:v>
                </c:pt>
                <c:pt idx="3729">
                  <c:v>6.4165183877517649</c:v>
                </c:pt>
                <c:pt idx="3730">
                  <c:v>6.4171534149652345</c:v>
                </c:pt>
                <c:pt idx="3731">
                  <c:v>6.4177879557576532</c:v>
                </c:pt>
                <c:pt idx="3732">
                  <c:v>6.4184220103213399</c:v>
                </c:pt>
                <c:pt idx="3733">
                  <c:v>6.4190555788485284</c:v>
                </c:pt>
                <c:pt idx="3734">
                  <c:v>6.419688661531378</c:v>
                </c:pt>
                <c:pt idx="3735">
                  <c:v>6.4203212585619731</c:v>
                </c:pt>
                <c:pt idx="3736">
                  <c:v>6.4209533701323132</c:v>
                </c:pt>
                <c:pt idx="3737">
                  <c:v>6.4215849964343086</c:v>
                </c:pt>
                <c:pt idx="3738">
                  <c:v>6.4222161376597882</c:v>
                </c:pt>
                <c:pt idx="3739">
                  <c:v>6.4228467940005203</c:v>
                </c:pt>
                <c:pt idx="3740">
                  <c:v>6.4234769656481667</c:v>
                </c:pt>
                <c:pt idx="3741">
                  <c:v>6.4241066527943289</c:v>
                </c:pt>
                <c:pt idx="3742">
                  <c:v>6.4247358556305159</c:v>
                </c:pt>
                <c:pt idx="3743">
                  <c:v>6.4253645743481549</c:v>
                </c:pt>
                <c:pt idx="3744">
                  <c:v>6.4259928091386023</c:v>
                </c:pt>
                <c:pt idx="3745">
                  <c:v>6.4266205601931254</c:v>
                </c:pt>
                <c:pt idx="3746">
                  <c:v>6.4272478277029137</c:v>
                </c:pt>
                <c:pt idx="3747">
                  <c:v>6.4278746118590782</c:v>
                </c:pt>
                <c:pt idx="3748">
                  <c:v>6.4285009128526482</c:v>
                </c:pt>
                <c:pt idx="3749">
                  <c:v>6.4291267308745645</c:v>
                </c:pt>
                <c:pt idx="3750">
                  <c:v>6.4297520661157037</c:v>
                </c:pt>
                <c:pt idx="3751">
                  <c:v>6.4303769187668465</c:v>
                </c:pt>
                <c:pt idx="3752">
                  <c:v>6.4310012890187025</c:v>
                </c:pt>
                <c:pt idx="3753">
                  <c:v>6.4316251770618997</c:v>
                </c:pt>
                <c:pt idx="3754">
                  <c:v>6.4322485830869844</c:v>
                </c:pt>
                <c:pt idx="3755">
                  <c:v>6.4328715072844176</c:v>
                </c:pt>
                <c:pt idx="3756">
                  <c:v>6.4334939498445927</c:v>
                </c:pt>
                <c:pt idx="3757">
                  <c:v>6.4341159109578108</c:v>
                </c:pt>
                <c:pt idx="3758">
                  <c:v>6.4347373908142984</c:v>
                </c:pt>
                <c:pt idx="3759">
                  <c:v>6.4353583896042004</c:v>
                </c:pt>
                <c:pt idx="3760">
                  <c:v>6.4359789075175797</c:v>
                </c:pt>
                <c:pt idx="3761">
                  <c:v>6.4365989447444214</c:v>
                </c:pt>
                <c:pt idx="3762">
                  <c:v>6.4372185014746357</c:v>
                </c:pt>
                <c:pt idx="3763">
                  <c:v>6.4378375778980548</c:v>
                </c:pt>
                <c:pt idx="3764">
                  <c:v>6.4384561742044077</c:v>
                </c:pt>
                <c:pt idx="3765">
                  <c:v>6.439074290583374</c:v>
                </c:pt>
                <c:pt idx="3766">
                  <c:v>6.4396919272245334</c:v>
                </c:pt>
                <c:pt idx="3767">
                  <c:v>6.4403090843173878</c:v>
                </c:pt>
                <c:pt idx="3768">
                  <c:v>6.4409257620513749</c:v>
                </c:pt>
                <c:pt idx="3769">
                  <c:v>6.4415419606158295</c:v>
                </c:pt>
                <c:pt idx="3770">
                  <c:v>6.442157680200026</c:v>
                </c:pt>
                <c:pt idx="3771">
                  <c:v>6.4427729209931535</c:v>
                </c:pt>
                <c:pt idx="3772">
                  <c:v>6.4433876831843158</c:v>
                </c:pt>
                <c:pt idx="3773">
                  <c:v>6.4440019669625386</c:v>
                </c:pt>
                <c:pt idx="3774">
                  <c:v>6.4446157725167836</c:v>
                </c:pt>
                <c:pt idx="3775">
                  <c:v>6.4452291000359061</c:v>
                </c:pt>
                <c:pt idx="3776">
                  <c:v>6.4458419497086972</c:v>
                </c:pt>
                <c:pt idx="3777">
                  <c:v>6.4464543217238699</c:v>
                </c:pt>
                <c:pt idx="3778">
                  <c:v>6.4470662162700627</c:v>
                </c:pt>
                <c:pt idx="3779">
                  <c:v>6.4476776335358146</c:v>
                </c:pt>
                <c:pt idx="3780">
                  <c:v>6.4482885737096112</c:v>
                </c:pt>
                <c:pt idx="3781">
                  <c:v>6.4488990369798351</c:v>
                </c:pt>
                <c:pt idx="3782">
                  <c:v>6.4495090235348087</c:v>
                </c:pt>
                <c:pt idx="3783">
                  <c:v>6.4501185335627582</c:v>
                </c:pt>
                <c:pt idx="3784">
                  <c:v>6.4507275672518425</c:v>
                </c:pt>
                <c:pt idx="3785">
                  <c:v>6.4513361247901457</c:v>
                </c:pt>
                <c:pt idx="3786">
                  <c:v>6.4519442063656527</c:v>
                </c:pt>
                <c:pt idx="3787">
                  <c:v>6.4525518121662948</c:v>
                </c:pt>
                <c:pt idx="3788">
                  <c:v>6.4531589423799005</c:v>
                </c:pt>
                <c:pt idx="3789">
                  <c:v>6.4537655971942414</c:v>
                </c:pt>
                <c:pt idx="3790">
                  <c:v>6.4543717767969895</c:v>
                </c:pt>
                <c:pt idx="3791">
                  <c:v>6.454977481375753</c:v>
                </c:pt>
                <c:pt idx="3792">
                  <c:v>6.4555827111180513</c:v>
                </c:pt>
                <c:pt idx="3793">
                  <c:v>6.4561874662113325</c:v>
                </c:pt>
                <c:pt idx="3794">
                  <c:v>6.456791746842967</c:v>
                </c:pt>
                <c:pt idx="3795">
                  <c:v>6.4573955532002358</c:v>
                </c:pt>
                <c:pt idx="3796">
                  <c:v>6.4579988854703494</c:v>
                </c:pt>
                <c:pt idx="3797">
                  <c:v>6.4586017438404433</c:v>
                </c:pt>
                <c:pt idx="3798">
                  <c:v>6.4592041284975643</c:v>
                </c:pt>
                <c:pt idx="3799">
                  <c:v>6.4598060396286918</c:v>
                </c:pt>
                <c:pt idx="3800">
                  <c:v>6.4604074774207128</c:v>
                </c:pt>
                <c:pt idx="3801">
                  <c:v>6.4610084420604394</c:v>
                </c:pt>
                <c:pt idx="3802">
                  <c:v>6.4616089337346274</c:v>
                </c:pt>
                <c:pt idx="3803">
                  <c:v>6.4622089526299185</c:v>
                </c:pt>
                <c:pt idx="3804">
                  <c:v>6.4628084989329011</c:v>
                </c:pt>
                <c:pt idx="3805">
                  <c:v>6.4634075728300786</c:v>
                </c:pt>
                <c:pt idx="3806">
                  <c:v>6.464006174507869</c:v>
                </c:pt>
                <c:pt idx="3807">
                  <c:v>6.4646043041526262</c:v>
                </c:pt>
                <c:pt idx="3808">
                  <c:v>6.4652019619506191</c:v>
                </c:pt>
                <c:pt idx="3809">
                  <c:v>6.4657991480880277</c:v>
                </c:pt>
                <c:pt idx="3810">
                  <c:v>6.4663958627509679</c:v>
                </c:pt>
                <c:pt idx="3811">
                  <c:v>6.466992106125474</c:v>
                </c:pt>
                <c:pt idx="3812">
                  <c:v>6.4675878783975023</c:v>
                </c:pt>
                <c:pt idx="3813">
                  <c:v>6.4681831797529235</c:v>
                </c:pt>
                <c:pt idx="3814">
                  <c:v>6.4687780103775481</c:v>
                </c:pt>
                <c:pt idx="3815">
                  <c:v>6.4693723704570871</c:v>
                </c:pt>
                <c:pt idx="3816">
                  <c:v>6.4699662601771841</c:v>
                </c:pt>
                <c:pt idx="3817">
                  <c:v>6.4705596797234115</c:v>
                </c:pt>
                <c:pt idx="3818">
                  <c:v>6.4711526292812529</c:v>
                </c:pt>
                <c:pt idx="3819">
                  <c:v>6.4717451090361102</c:v>
                </c:pt>
                <c:pt idx="3820">
                  <c:v>6.4723371191733321</c:v>
                </c:pt>
                <c:pt idx="3821">
                  <c:v>6.4729286598781499</c:v>
                </c:pt>
                <c:pt idx="3822">
                  <c:v>6.4735197313357666</c:v>
                </c:pt>
                <c:pt idx="3823">
                  <c:v>6.4741103337312609</c:v>
                </c:pt>
                <c:pt idx="3824">
                  <c:v>6.474700467249658</c:v>
                </c:pt>
                <c:pt idx="3825">
                  <c:v>6.4752901320759015</c:v>
                </c:pt>
                <c:pt idx="3826">
                  <c:v>6.4758793283948641</c:v>
                </c:pt>
                <c:pt idx="3827">
                  <c:v>6.4764680563913224</c:v>
                </c:pt>
                <c:pt idx="3828">
                  <c:v>6.4770563162499997</c:v>
                </c:pt>
                <c:pt idx="3829">
                  <c:v>6.4776441081555234</c:v>
                </c:pt>
                <c:pt idx="3830">
                  <c:v>6.4782314322924428</c:v>
                </c:pt>
                <c:pt idx="3831">
                  <c:v>6.4788182888452432</c:v>
                </c:pt>
                <c:pt idx="3832">
                  <c:v>6.4794046779983283</c:v>
                </c:pt>
                <c:pt idx="3833">
                  <c:v>6.4799905999360163</c:v>
                </c:pt>
                <c:pt idx="3834">
                  <c:v>6.4805760548425582</c:v>
                </c:pt>
                <c:pt idx="3835">
                  <c:v>6.4811610429021194</c:v>
                </c:pt>
                <c:pt idx="3836">
                  <c:v>6.4817455642987873</c:v>
                </c:pt>
                <c:pt idx="3837">
                  <c:v>6.4823296192165891</c:v>
                </c:pt>
                <c:pt idx="3838">
                  <c:v>6.4829132078394558</c:v>
                </c:pt>
                <c:pt idx="3839">
                  <c:v>6.4834963303512474</c:v>
                </c:pt>
                <c:pt idx="3840">
                  <c:v>6.4840789869357494</c:v>
                </c:pt>
                <c:pt idx="3841">
                  <c:v>6.4846611777766654</c:v>
                </c:pt>
                <c:pt idx="3842">
                  <c:v>6.4852429030576282</c:v>
                </c:pt>
                <c:pt idx="3843">
                  <c:v>6.4858241629621887</c:v>
                </c:pt>
                <c:pt idx="3844">
                  <c:v>6.4864049576738232</c:v>
                </c:pt>
                <c:pt idx="3845">
                  <c:v>6.4869852873759299</c:v>
                </c:pt>
                <c:pt idx="3846">
                  <c:v>6.4875651522518325</c:v>
                </c:pt>
                <c:pt idx="3847">
                  <c:v>6.4881445524847727</c:v>
                </c:pt>
                <c:pt idx="3848">
                  <c:v>6.4887234882579214</c:v>
                </c:pt>
                <c:pt idx="3849">
                  <c:v>6.4893019597543748</c:v>
                </c:pt>
                <c:pt idx="3850">
                  <c:v>6.4898799671571368</c:v>
                </c:pt>
                <c:pt idx="3851">
                  <c:v>6.4904575106491578</c:v>
                </c:pt>
                <c:pt idx="3852">
                  <c:v>6.4910345904132889</c:v>
                </c:pt>
                <c:pt idx="3853">
                  <c:v>6.4916112066323173</c:v>
                </c:pt>
                <c:pt idx="3854">
                  <c:v>6.492187359488959</c:v>
                </c:pt>
                <c:pt idx="3855">
                  <c:v>6.4927630491658377</c:v>
                </c:pt>
                <c:pt idx="3856">
                  <c:v>6.4933382758455167</c:v>
                </c:pt>
                <c:pt idx="3857">
                  <c:v>6.4939130397104705</c:v>
                </c:pt>
                <c:pt idx="3858">
                  <c:v>6.4944873409430954</c:v>
                </c:pt>
                <c:pt idx="3859">
                  <c:v>6.4950611797257274</c:v>
                </c:pt>
                <c:pt idx="3860">
                  <c:v>6.4956345562406206</c:v>
                </c:pt>
                <c:pt idx="3861">
                  <c:v>6.4962074706699298</c:v>
                </c:pt>
                <c:pt idx="3862">
                  <c:v>6.4967799231957706</c:v>
                </c:pt>
                <c:pt idx="3863">
                  <c:v>6.4973519140001557</c:v>
                </c:pt>
                <c:pt idx="3864">
                  <c:v>6.4979234432650337</c:v>
                </c:pt>
                <c:pt idx="3865">
                  <c:v>6.4984945111722716</c:v>
                </c:pt>
                <c:pt idx="3866">
                  <c:v>6.4990651179036618</c:v>
                </c:pt>
                <c:pt idx="3867">
                  <c:v>6.499635263640922</c:v>
                </c:pt>
                <c:pt idx="3868">
                  <c:v>6.5002049485656919</c:v>
                </c:pt>
                <c:pt idx="3869">
                  <c:v>6.5007741728595363</c:v>
                </c:pt>
                <c:pt idx="3870">
                  <c:v>6.5013429367039386</c:v>
                </c:pt>
                <c:pt idx="3871">
                  <c:v>6.5019112402803216</c:v>
                </c:pt>
                <c:pt idx="3872">
                  <c:v>6.5024790837700159</c:v>
                </c:pt>
                <c:pt idx="3873">
                  <c:v>6.5030464673542845</c:v>
                </c:pt>
                <c:pt idx="3874">
                  <c:v>6.5036133912143157</c:v>
                </c:pt>
                <c:pt idx="3875">
                  <c:v>6.5041798555312056</c:v>
                </c:pt>
                <c:pt idx="3876">
                  <c:v>6.5047458604860005</c:v>
                </c:pt>
                <c:pt idx="3877">
                  <c:v>6.5053114062596578</c:v>
                </c:pt>
                <c:pt idx="3878">
                  <c:v>6.5058764930330533</c:v>
                </c:pt>
                <c:pt idx="3879">
                  <c:v>6.5064411209869952</c:v>
                </c:pt>
                <c:pt idx="3880">
                  <c:v>6.5070052903022209</c:v>
                </c:pt>
                <c:pt idx="3881">
                  <c:v>6.507569001159375</c:v>
                </c:pt>
                <c:pt idx="3882">
                  <c:v>6.508132253739042</c:v>
                </c:pt>
                <c:pt idx="3883">
                  <c:v>6.5086950482217283</c:v>
                </c:pt>
                <c:pt idx="3884">
                  <c:v>6.5092573847878619</c:v>
                </c:pt>
                <c:pt idx="3885">
                  <c:v>6.5098192636177963</c:v>
                </c:pt>
                <c:pt idx="3886">
                  <c:v>6.5103806848918069</c:v>
                </c:pt>
                <c:pt idx="3887">
                  <c:v>6.5109416487900944</c:v>
                </c:pt>
                <c:pt idx="3888">
                  <c:v>6.5115021554927921</c:v>
                </c:pt>
                <c:pt idx="3889">
                  <c:v>6.5120622051799479</c:v>
                </c:pt>
                <c:pt idx="3890">
                  <c:v>6.5126217980315353</c:v>
                </c:pt>
                <c:pt idx="3891">
                  <c:v>6.51318093422746</c:v>
                </c:pt>
                <c:pt idx="3892">
                  <c:v>6.5137396139475534</c:v>
                </c:pt>
                <c:pt idx="3893">
                  <c:v>6.5142978373715579</c:v>
                </c:pt>
                <c:pt idx="3894">
                  <c:v>6.5148556046791484</c:v>
                </c:pt>
                <c:pt idx="3895">
                  <c:v>6.5154129160499359</c:v>
                </c:pt>
                <c:pt idx="3896">
                  <c:v>6.5159697716634355</c:v>
                </c:pt>
                <c:pt idx="3897">
                  <c:v>6.5165261716991054</c:v>
                </c:pt>
                <c:pt idx="3898">
                  <c:v>6.5170821163363151</c:v>
                </c:pt>
                <c:pt idx="3899">
                  <c:v>6.5176376057543735</c:v>
                </c:pt>
                <c:pt idx="3900">
                  <c:v>6.5181926401325008</c:v>
                </c:pt>
                <c:pt idx="3901">
                  <c:v>6.5187472196498462</c:v>
                </c:pt>
                <c:pt idx="3902">
                  <c:v>6.5193013444854877</c:v>
                </c:pt>
                <c:pt idx="3903">
                  <c:v>6.5198550148184324</c:v>
                </c:pt>
                <c:pt idx="3904">
                  <c:v>6.520408230827595</c:v>
                </c:pt>
                <c:pt idx="3905">
                  <c:v>6.5209609926918404</c:v>
                </c:pt>
                <c:pt idx="3906">
                  <c:v>6.5215133005899446</c:v>
                </c:pt>
                <c:pt idx="3907">
                  <c:v>6.5220651547005986</c:v>
                </c:pt>
                <c:pt idx="3908">
                  <c:v>6.5226165552024398</c:v>
                </c:pt>
                <c:pt idx="3909">
                  <c:v>6.5231675022740205</c:v>
                </c:pt>
                <c:pt idx="3910">
                  <c:v>6.523717996093815</c:v>
                </c:pt>
                <c:pt idx="3911">
                  <c:v>6.5242680368402368</c:v>
                </c:pt>
                <c:pt idx="3912">
                  <c:v>6.5248176246916039</c:v>
                </c:pt>
                <c:pt idx="3913">
                  <c:v>6.5253667598261806</c:v>
                </c:pt>
                <c:pt idx="3914">
                  <c:v>6.5259154424221428</c:v>
                </c:pt>
                <c:pt idx="3915">
                  <c:v>6.5264636726576057</c:v>
                </c:pt>
                <c:pt idx="3916">
                  <c:v>6.5270114507105852</c:v>
                </c:pt>
                <c:pt idx="3917">
                  <c:v>6.5275587767590544</c:v>
                </c:pt>
                <c:pt idx="3918">
                  <c:v>6.5281056509808906</c:v>
                </c:pt>
                <c:pt idx="3919">
                  <c:v>6.5286520735539071</c:v>
                </c:pt>
                <c:pt idx="3920">
                  <c:v>6.529198044655832</c:v>
                </c:pt>
                <c:pt idx="3921">
                  <c:v>6.5297435644643329</c:v>
                </c:pt>
                <c:pt idx="3922">
                  <c:v>6.5302886331569923</c:v>
                </c:pt>
                <c:pt idx="3923">
                  <c:v>6.5308332509113249</c:v>
                </c:pt>
                <c:pt idx="3924">
                  <c:v>6.5313774179047748</c:v>
                </c:pt>
                <c:pt idx="3925">
                  <c:v>6.5319211343146968</c:v>
                </c:pt>
                <c:pt idx="3926">
                  <c:v>6.5324644003183856</c:v>
                </c:pt>
                <c:pt idx="3927">
                  <c:v>6.5330072160930612</c:v>
                </c:pt>
                <c:pt idx="3928">
                  <c:v>6.5335495818158584</c:v>
                </c:pt>
                <c:pt idx="3929">
                  <c:v>6.5340914976638587</c:v>
                </c:pt>
                <c:pt idx="3930">
                  <c:v>6.5346329638140439</c:v>
                </c:pt>
                <c:pt idx="3931">
                  <c:v>6.5351739804433464</c:v>
                </c:pt>
                <c:pt idx="3932">
                  <c:v>6.535714547728606</c:v>
                </c:pt>
                <c:pt idx="3933">
                  <c:v>6.5362546658465988</c:v>
                </c:pt>
                <c:pt idx="3934">
                  <c:v>6.5367943349740258</c:v>
                </c:pt>
                <c:pt idx="3935">
                  <c:v>6.537333555287514</c:v>
                </c:pt>
                <c:pt idx="3936">
                  <c:v>6.5378723269636083</c:v>
                </c:pt>
                <c:pt idx="3937">
                  <c:v>6.5384106501788004</c:v>
                </c:pt>
                <c:pt idx="3938">
                  <c:v>6.5389485251094897</c:v>
                </c:pt>
                <c:pt idx="3939">
                  <c:v>6.5394859519320043</c:v>
                </c:pt>
                <c:pt idx="3940">
                  <c:v>6.5400229308226052</c:v>
                </c:pt>
                <c:pt idx="3941">
                  <c:v>6.5405594619574856</c:v>
                </c:pt>
                <c:pt idx="3942">
                  <c:v>6.5410955455127429</c:v>
                </c:pt>
                <c:pt idx="3943">
                  <c:v>6.541631181664421</c:v>
                </c:pt>
                <c:pt idx="3944">
                  <c:v>6.5421663705884932</c:v>
                </c:pt>
                <c:pt idx="3945">
                  <c:v>6.5427011124608399</c:v>
                </c:pt>
                <c:pt idx="3946">
                  <c:v>6.5432354074572814</c:v>
                </c:pt>
                <c:pt idx="3947">
                  <c:v>6.5437692557535634</c:v>
                </c:pt>
                <c:pt idx="3948">
                  <c:v>6.5443026575253604</c:v>
                </c:pt>
                <c:pt idx="3949">
                  <c:v>6.544835612948269</c:v>
                </c:pt>
                <c:pt idx="3950">
                  <c:v>6.5453681221978108</c:v>
                </c:pt>
                <c:pt idx="3951">
                  <c:v>6.5459001854494439</c:v>
                </c:pt>
                <c:pt idx="3952">
                  <c:v>6.5464318028785478</c:v>
                </c:pt>
                <c:pt idx="3953">
                  <c:v>6.5469629746604205</c:v>
                </c:pt>
                <c:pt idx="3954">
                  <c:v>6.5474937009702998</c:v>
                </c:pt>
                <c:pt idx="3955">
                  <c:v>6.5480239819833415</c:v>
                </c:pt>
                <c:pt idx="3956">
                  <c:v>6.5485538178746445</c:v>
                </c:pt>
                <c:pt idx="3957">
                  <c:v>6.5490832088192086</c:v>
                </c:pt>
                <c:pt idx="3958">
                  <c:v>6.5496121549919835</c:v>
                </c:pt>
                <c:pt idx="3959">
                  <c:v>6.5501406565678408</c:v>
                </c:pt>
                <c:pt idx="3960">
                  <c:v>6.5506687137215636</c:v>
                </c:pt>
                <c:pt idx="3961">
                  <c:v>6.5511963266278848</c:v>
                </c:pt>
                <c:pt idx="3962">
                  <c:v>6.5517234954614452</c:v>
                </c:pt>
                <c:pt idx="3963">
                  <c:v>6.5522502203968358</c:v>
                </c:pt>
                <c:pt idx="3964">
                  <c:v>6.5527765016085482</c:v>
                </c:pt>
                <c:pt idx="3965">
                  <c:v>6.5533023392710206</c:v>
                </c:pt>
                <c:pt idx="3966">
                  <c:v>6.553827733558613</c:v>
                </c:pt>
                <c:pt idx="3967">
                  <c:v>6.5543526846456075</c:v>
                </c:pt>
                <c:pt idx="3968">
                  <c:v>6.5548771927062219</c:v>
                </c:pt>
                <c:pt idx="3969">
                  <c:v>6.5554012579145997</c:v>
                </c:pt>
                <c:pt idx="3970">
                  <c:v>6.5559248804447989</c:v>
                </c:pt>
                <c:pt idx="3971">
                  <c:v>6.5564480604708351</c:v>
                </c:pt>
                <c:pt idx="3972">
                  <c:v>6.556970798166617</c:v>
                </c:pt>
                <c:pt idx="3973">
                  <c:v>6.5574930937060039</c:v>
                </c:pt>
                <c:pt idx="3974">
                  <c:v>6.5580149472627696</c:v>
                </c:pt>
                <c:pt idx="3975">
                  <c:v>6.558536359010624</c:v>
                </c:pt>
                <c:pt idx="3976">
                  <c:v>6.5590573291232062</c:v>
                </c:pt>
                <c:pt idx="3977">
                  <c:v>6.5595778577740766</c:v>
                </c:pt>
                <c:pt idx="3978">
                  <c:v>6.5600979451367287</c:v>
                </c:pt>
                <c:pt idx="3979">
                  <c:v>6.5606175913845703</c:v>
                </c:pt>
                <c:pt idx="3980">
                  <c:v>6.5611367966909597</c:v>
                </c:pt>
                <c:pt idx="3981">
                  <c:v>6.5616555612291663</c:v>
                </c:pt>
                <c:pt idx="3982">
                  <c:v>6.5621738851723883</c:v>
                </c:pt>
                <c:pt idx="3983">
                  <c:v>6.5626917686937603</c:v>
                </c:pt>
                <c:pt idx="3984">
                  <c:v>6.5632092119663419</c:v>
                </c:pt>
                <c:pt idx="3985">
                  <c:v>6.5637262151631113</c:v>
                </c:pt>
                <c:pt idx="3986">
                  <c:v>6.5642427784569932</c:v>
                </c:pt>
                <c:pt idx="3987">
                  <c:v>6.5647589020208237</c:v>
                </c:pt>
                <c:pt idx="3988">
                  <c:v>6.5652745860273747</c:v>
                </c:pt>
                <c:pt idx="3989">
                  <c:v>6.5657898306493401</c:v>
                </c:pt>
                <c:pt idx="3990">
                  <c:v>6.5663046360593498</c:v>
                </c:pt>
                <c:pt idx="3991">
                  <c:v>6.5668190024299662</c:v>
                </c:pt>
                <c:pt idx="3992">
                  <c:v>6.5673329299336629</c:v>
                </c:pt>
                <c:pt idx="3993">
                  <c:v>6.5678464187428531</c:v>
                </c:pt>
                <c:pt idx="3994">
                  <c:v>6.5683594690298754</c:v>
                </c:pt>
                <c:pt idx="3995">
                  <c:v>6.568872080967008</c:v>
                </c:pt>
                <c:pt idx="3996">
                  <c:v>6.5693842547264332</c:v>
                </c:pt>
                <c:pt idx="3997">
                  <c:v>6.5698959904802869</c:v>
                </c:pt>
                <c:pt idx="3998">
                  <c:v>6.5704072884006166</c:v>
                </c:pt>
                <c:pt idx="3999">
                  <c:v>6.570918148659409</c:v>
                </c:pt>
                <c:pt idx="4000">
                  <c:v>6.571428571428573</c:v>
                </c:pt>
                <c:pt idx="4001">
                  <c:v>6.571938556879946</c:v>
                </c:pt>
                <c:pt idx="4002">
                  <c:v>6.5724481051852912</c:v>
                </c:pt>
                <c:pt idx="4003">
                  <c:v>6.5729572165163184</c:v>
                </c:pt>
                <c:pt idx="4004">
                  <c:v>6.5734658910446342</c:v>
                </c:pt>
                <c:pt idx="4005">
                  <c:v>6.5739741289418099</c:v>
                </c:pt>
                <c:pt idx="4006">
                  <c:v>6.5744819303793207</c:v>
                </c:pt>
                <c:pt idx="4007">
                  <c:v>6.574989295528578</c:v>
                </c:pt>
                <c:pt idx="4008">
                  <c:v>6.5754962245609185</c:v>
                </c:pt>
                <c:pt idx="4009">
                  <c:v>6.576002717647615</c:v>
                </c:pt>
                <c:pt idx="4010">
                  <c:v>6.5765087749598692</c:v>
                </c:pt>
                <c:pt idx="4011">
                  <c:v>6.5770143966687975</c:v>
                </c:pt>
                <c:pt idx="4012">
                  <c:v>6.5775195829454596</c:v>
                </c:pt>
                <c:pt idx="4013">
                  <c:v>6.578024333960844</c:v>
                </c:pt>
                <c:pt idx="4014">
                  <c:v>6.5785286498858646</c:v>
                </c:pt>
                <c:pt idx="4015">
                  <c:v>6.5790325308913573</c:v>
                </c:pt>
                <c:pt idx="4016">
                  <c:v>6.579535977148101</c:v>
                </c:pt>
                <c:pt idx="4017">
                  <c:v>6.5800389888267894</c:v>
                </c:pt>
                <c:pt idx="4018">
                  <c:v>6.5805415660980557</c:v>
                </c:pt>
                <c:pt idx="4019">
                  <c:v>6.5810437091324623</c:v>
                </c:pt>
                <c:pt idx="4020">
                  <c:v>6.5815454181004931</c:v>
                </c:pt>
                <c:pt idx="4021">
                  <c:v>6.5820466931725612</c:v>
                </c:pt>
                <c:pt idx="4022">
                  <c:v>6.5825475345190299</c:v>
                </c:pt>
                <c:pt idx="4023">
                  <c:v>6.5830479423101593</c:v>
                </c:pt>
                <c:pt idx="4024">
                  <c:v>6.5835479167161566</c:v>
                </c:pt>
                <c:pt idx="4025">
                  <c:v>6.5840474579071646</c:v>
                </c:pt>
                <c:pt idx="4026">
                  <c:v>6.5845465660532376</c:v>
                </c:pt>
                <c:pt idx="4027">
                  <c:v>6.5850452413243765</c:v>
                </c:pt>
                <c:pt idx="4028">
                  <c:v>6.585543483890504</c:v>
                </c:pt>
                <c:pt idx="4029">
                  <c:v>6.5860412939214683</c:v>
                </c:pt>
                <c:pt idx="4030">
                  <c:v>6.5865386715870535</c:v>
                </c:pt>
                <c:pt idx="4031">
                  <c:v>6.5870356170569728</c:v>
                </c:pt>
                <c:pt idx="4032">
                  <c:v>6.5875321305008647</c:v>
                </c:pt>
                <c:pt idx="4033">
                  <c:v>6.5880282120883038</c:v>
                </c:pt>
                <c:pt idx="4034">
                  <c:v>6.5885238619887865</c:v>
                </c:pt>
                <c:pt idx="4035">
                  <c:v>6.5890190803717452</c:v>
                </c:pt>
                <c:pt idx="4036">
                  <c:v>6.5895138674065414</c:v>
                </c:pt>
                <c:pt idx="4037">
                  <c:v>6.5900082232624619</c:v>
                </c:pt>
                <c:pt idx="4038">
                  <c:v>6.590502148108726</c:v>
                </c:pt>
                <c:pt idx="4039">
                  <c:v>6.5909956421144891</c:v>
                </c:pt>
                <c:pt idx="4040">
                  <c:v>6.5914887054488176</c:v>
                </c:pt>
                <c:pt idx="4041">
                  <c:v>6.591981338280732</c:v>
                </c:pt>
                <c:pt idx="4042">
                  <c:v>6.5924735407791708</c:v>
                </c:pt>
                <c:pt idx="4043">
                  <c:v>6.5929653131130017</c:v>
                </c:pt>
                <c:pt idx="4044">
                  <c:v>6.5934566554510177</c:v>
                </c:pt>
                <c:pt idx="4045">
                  <c:v>6.5939475679619513</c:v>
                </c:pt>
                <c:pt idx="4046">
                  <c:v>6.5944380508144675</c:v>
                </c:pt>
                <c:pt idx="4047">
                  <c:v>6.5949281041771464</c:v>
                </c:pt>
                <c:pt idx="4048">
                  <c:v>6.5954177282185107</c:v>
                </c:pt>
                <c:pt idx="4049">
                  <c:v>6.595906923107016</c:v>
                </c:pt>
                <c:pt idx="4050">
                  <c:v>6.5963956890110289</c:v>
                </c:pt>
                <c:pt idx="4051">
                  <c:v>6.5968840260988699</c:v>
                </c:pt>
                <c:pt idx="4052">
                  <c:v>6.5973719345387778</c:v>
                </c:pt>
                <c:pt idx="4053">
                  <c:v>6.5978594144989202</c:v>
                </c:pt>
                <c:pt idx="4054">
                  <c:v>6.5983464661474009</c:v>
                </c:pt>
                <c:pt idx="4055">
                  <c:v>6.598833089652242</c:v>
                </c:pt>
                <c:pt idx="4056">
                  <c:v>6.5993192851814122</c:v>
                </c:pt>
                <c:pt idx="4057">
                  <c:v>6.5998050529028056</c:v>
                </c:pt>
                <c:pt idx="4058">
                  <c:v>6.6002903929842418</c:v>
                </c:pt>
                <c:pt idx="4059">
                  <c:v>6.6007753055934728</c:v>
                </c:pt>
                <c:pt idx="4060">
                  <c:v>6.6012597908981867</c:v>
                </c:pt>
                <c:pt idx="4061">
                  <c:v>6.6017438490659828</c:v>
                </c:pt>
                <c:pt idx="4062">
                  <c:v>6.6022274802644247</c:v>
                </c:pt>
                <c:pt idx="4063">
                  <c:v>6.6027106846609698</c:v>
                </c:pt>
                <c:pt idx="4064">
                  <c:v>6.6031934624230431</c:v>
                </c:pt>
                <c:pt idx="4065">
                  <c:v>6.6036758137179596</c:v>
                </c:pt>
                <c:pt idx="4066">
                  <c:v>6.6041577387130062</c:v>
                </c:pt>
                <c:pt idx="4067">
                  <c:v>6.6046392375753626</c:v>
                </c:pt>
                <c:pt idx="4068">
                  <c:v>6.6051203104721665</c:v>
                </c:pt>
                <c:pt idx="4069">
                  <c:v>6.6056009575704842</c:v>
                </c:pt>
                <c:pt idx="4070">
                  <c:v>6.6060811790372966</c:v>
                </c:pt>
                <c:pt idx="4071">
                  <c:v>6.6065609750395247</c:v>
                </c:pt>
                <c:pt idx="4072">
                  <c:v>6.6070403457440214</c:v>
                </c:pt>
                <c:pt idx="4073">
                  <c:v>6.6075192913175691</c:v>
                </c:pt>
                <c:pt idx="4074">
                  <c:v>6.6079978119268858</c:v>
                </c:pt>
                <c:pt idx="4075">
                  <c:v>6.6084759077386117</c:v>
                </c:pt>
                <c:pt idx="4076">
                  <c:v>6.6089535789193263</c:v>
                </c:pt>
                <c:pt idx="4077">
                  <c:v>6.6094308256355347</c:v>
                </c:pt>
                <c:pt idx="4078">
                  <c:v>6.6099076480536709</c:v>
                </c:pt>
                <c:pt idx="4079">
                  <c:v>6.6103840463401156</c:v>
                </c:pt>
                <c:pt idx="4080">
                  <c:v>6.610860020661157</c:v>
                </c:pt>
                <c:pt idx="4081">
                  <c:v>6.6113355711830337</c:v>
                </c:pt>
                <c:pt idx="4082">
                  <c:v>6.6118106980718991</c:v>
                </c:pt>
                <c:pt idx="4083">
                  <c:v>6.6122854014938639</c:v>
                </c:pt>
                <c:pt idx="4084">
                  <c:v>6.6127596816149428</c:v>
                </c:pt>
                <c:pt idx="4085">
                  <c:v>6.6132335386010901</c:v>
                </c:pt>
                <c:pt idx="4086">
                  <c:v>6.6137069726181927</c:v>
                </c:pt>
                <c:pt idx="4087">
                  <c:v>6.6141799838320807</c:v>
                </c:pt>
                <c:pt idx="4088">
                  <c:v>6.6146525724084917</c:v>
                </c:pt>
                <c:pt idx="4089">
                  <c:v>6.6151247385131171</c:v>
                </c:pt>
                <c:pt idx="4090">
                  <c:v>6.6155964823115738</c:v>
                </c:pt>
                <c:pt idx="4091">
                  <c:v>6.6160678039693934</c:v>
                </c:pt>
                <c:pt idx="4092">
                  <c:v>6.6165387036520649</c:v>
                </c:pt>
                <c:pt idx="4093">
                  <c:v>6.6170091815249883</c:v>
                </c:pt>
                <c:pt idx="4094">
                  <c:v>6.6174792377535105</c:v>
                </c:pt>
                <c:pt idx="4095">
                  <c:v>6.6179488725028968</c:v>
                </c:pt>
                <c:pt idx="4096">
                  <c:v>6.6184180859383552</c:v>
                </c:pt>
                <c:pt idx="4097">
                  <c:v>6.6188868782250161</c:v>
                </c:pt>
                <c:pt idx="4098">
                  <c:v>6.6193552495279526</c:v>
                </c:pt>
                <c:pt idx="4099">
                  <c:v>6.6198232000121564</c:v>
                </c:pt>
                <c:pt idx="4100">
                  <c:v>6.6202907298425622</c:v>
                </c:pt>
                <c:pt idx="4101">
                  <c:v>6.62075783918403</c:v>
                </c:pt>
                <c:pt idx="4102">
                  <c:v>6.6212245282013562</c:v>
                </c:pt>
                <c:pt idx="4103">
                  <c:v>6.6216907970592622</c:v>
                </c:pt>
                <c:pt idx="4104">
                  <c:v>6.6221566459224057</c:v>
                </c:pt>
                <c:pt idx="4105">
                  <c:v>6.6226220749553839</c:v>
                </c:pt>
                <c:pt idx="4106">
                  <c:v>6.6230870843227052</c:v>
                </c:pt>
                <c:pt idx="4107">
                  <c:v>6.6235516741888425</c:v>
                </c:pt>
                <c:pt idx="4108">
                  <c:v>6.6240158447181621</c:v>
                </c:pt>
                <c:pt idx="4109">
                  <c:v>6.6244795960749947</c:v>
                </c:pt>
                <c:pt idx="4110">
                  <c:v>6.6249429284235788</c:v>
                </c:pt>
                <c:pt idx="4111">
                  <c:v>6.6254058419281101</c:v>
                </c:pt>
                <c:pt idx="4112">
                  <c:v>6.625868336752692</c:v>
                </c:pt>
                <c:pt idx="4113">
                  <c:v>6.6263304130613747</c:v>
                </c:pt>
                <c:pt idx="4114">
                  <c:v>6.6267920710181372</c:v>
                </c:pt>
                <c:pt idx="4115">
                  <c:v>6.6272533107868909</c:v>
                </c:pt>
                <c:pt idx="4116">
                  <c:v>6.6277141325314801</c:v>
                </c:pt>
                <c:pt idx="4117">
                  <c:v>6.6281745364156777</c:v>
                </c:pt>
                <c:pt idx="4118">
                  <c:v>6.6286345226031926</c:v>
                </c:pt>
                <c:pt idx="4119">
                  <c:v>6.6290940912576666</c:v>
                </c:pt>
                <c:pt idx="4120">
                  <c:v>6.6295532425426735</c:v>
                </c:pt>
                <c:pt idx="4121">
                  <c:v>6.6300119766217165</c:v>
                </c:pt>
                <c:pt idx="4122">
                  <c:v>6.6304702936582274</c:v>
                </c:pt>
                <c:pt idx="4123">
                  <c:v>6.6309281938155848</c:v>
                </c:pt>
                <c:pt idx="4124">
                  <c:v>6.6313856772570929</c:v>
                </c:pt>
                <c:pt idx="4125">
                  <c:v>6.6318427441459775</c:v>
                </c:pt>
                <c:pt idx="4126">
                  <c:v>6.6322993946454147</c:v>
                </c:pt>
                <c:pt idx="4127">
                  <c:v>6.6327556289185026</c:v>
                </c:pt>
                <c:pt idx="4128">
                  <c:v>6.6332114471282786</c:v>
                </c:pt>
                <c:pt idx="4129">
                  <c:v>6.6336668494377022</c:v>
                </c:pt>
                <c:pt idx="4130">
                  <c:v>6.6341218360096761</c:v>
                </c:pt>
                <c:pt idx="4131">
                  <c:v>6.6345764070070281</c:v>
                </c:pt>
                <c:pt idx="4132">
                  <c:v>6.6350305625925294</c:v>
                </c:pt>
                <c:pt idx="4133">
                  <c:v>6.6354843029288695</c:v>
                </c:pt>
                <c:pt idx="4134">
                  <c:v>6.6359376281786844</c:v>
                </c:pt>
                <c:pt idx="4135">
                  <c:v>6.6363905385045321</c:v>
                </c:pt>
                <c:pt idx="4136">
                  <c:v>6.6368430340689137</c:v>
                </c:pt>
                <c:pt idx="4137">
                  <c:v>6.6372951150342558</c:v>
                </c:pt>
                <c:pt idx="4138">
                  <c:v>6.637746781562921</c:v>
                </c:pt>
                <c:pt idx="4139">
                  <c:v>6.6381980338172042</c:v>
                </c:pt>
                <c:pt idx="4140">
                  <c:v>6.6386488719593331</c:v>
                </c:pt>
                <c:pt idx="4141">
                  <c:v>6.6390992961514641</c:v>
                </c:pt>
                <c:pt idx="4142">
                  <c:v>6.6395493065557005</c:v>
                </c:pt>
                <c:pt idx="4143">
                  <c:v>6.6399989033340603</c:v>
                </c:pt>
                <c:pt idx="4144">
                  <c:v>6.6404480866485152</c:v>
                </c:pt>
                <c:pt idx="4145">
                  <c:v>6.6408968566609445</c:v>
                </c:pt>
                <c:pt idx="4146">
                  <c:v>6.6413452135331852</c:v>
                </c:pt>
                <c:pt idx="4147">
                  <c:v>6.6417931574269993</c:v>
                </c:pt>
                <c:pt idx="4148">
                  <c:v>6.6422406885040708</c:v>
                </c:pt>
                <c:pt idx="4149">
                  <c:v>6.6426878069260376</c:v>
                </c:pt>
                <c:pt idx="4150">
                  <c:v>6.6431345128544521</c:v>
                </c:pt>
                <c:pt idx="4151">
                  <c:v>6.6435808064508066</c:v>
                </c:pt>
                <c:pt idx="4152">
                  <c:v>6.6440266878765328</c:v>
                </c:pt>
                <c:pt idx="4153">
                  <c:v>6.6444721572929915</c:v>
                </c:pt>
                <c:pt idx="4154">
                  <c:v>6.6449172148614757</c:v>
                </c:pt>
                <c:pt idx="4155">
                  <c:v>6.6453618607432148</c:v>
                </c:pt>
                <c:pt idx="4156">
                  <c:v>6.6458060950993634</c:v>
                </c:pt>
                <c:pt idx="4157">
                  <c:v>6.6462499180910264</c:v>
                </c:pt>
                <c:pt idx="4158">
                  <c:v>6.6466933298792199</c:v>
                </c:pt>
                <c:pt idx="4159">
                  <c:v>6.6471363306249138</c:v>
                </c:pt>
                <c:pt idx="4160">
                  <c:v>6.6475789204890035</c:v>
                </c:pt>
                <c:pt idx="4161">
                  <c:v>6.648021099632313</c:v>
                </c:pt>
                <c:pt idx="4162">
                  <c:v>6.6484628682156135</c:v>
                </c:pt>
                <c:pt idx="4163">
                  <c:v>6.6489042263995977</c:v>
                </c:pt>
                <c:pt idx="4164">
                  <c:v>6.6493451743448908</c:v>
                </c:pt>
                <c:pt idx="4165">
                  <c:v>6.6497857122120685</c:v>
                </c:pt>
                <c:pt idx="4166">
                  <c:v>6.6502258401616174</c:v>
                </c:pt>
                <c:pt idx="4167">
                  <c:v>6.6506655583539782</c:v>
                </c:pt>
                <c:pt idx="4168">
                  <c:v>6.6511048669495132</c:v>
                </c:pt>
                <c:pt idx="4169">
                  <c:v>6.6515437661085244</c:v>
                </c:pt>
                <c:pt idx="4170">
                  <c:v>6.6519822559912427</c:v>
                </c:pt>
                <c:pt idx="4171">
                  <c:v>6.6524203367578387</c:v>
                </c:pt>
                <c:pt idx="4172">
                  <c:v>6.6528580085684155</c:v>
                </c:pt>
                <c:pt idx="4173">
                  <c:v>6.6532952715830049</c:v>
                </c:pt>
                <c:pt idx="4174">
                  <c:v>6.6537321259615787</c:v>
                </c:pt>
                <c:pt idx="4175">
                  <c:v>6.6541685718640444</c:v>
                </c:pt>
                <c:pt idx="4176">
                  <c:v>6.6546046094502387</c:v>
                </c:pt>
                <c:pt idx="4177">
                  <c:v>6.6550402388799341</c:v>
                </c:pt>
                <c:pt idx="4178">
                  <c:v>6.6554754603128394</c:v>
                </c:pt>
                <c:pt idx="4179">
                  <c:v>6.6559102739085922</c:v>
                </c:pt>
                <c:pt idx="4180">
                  <c:v>6.6563446798267698</c:v>
                </c:pt>
                <c:pt idx="4181">
                  <c:v>6.6567786782268819</c:v>
                </c:pt>
                <c:pt idx="4182">
                  <c:v>6.6572122692683706</c:v>
                </c:pt>
                <c:pt idx="4183">
                  <c:v>6.6576454531106215</c:v>
                </c:pt>
                <c:pt idx="4184">
                  <c:v>6.6580782299129417</c:v>
                </c:pt>
                <c:pt idx="4185">
                  <c:v>6.6585105998345782</c:v>
                </c:pt>
                <c:pt idx="4186">
                  <c:v>6.6589425630347137</c:v>
                </c:pt>
                <c:pt idx="4187">
                  <c:v>6.6593741196724672</c:v>
                </c:pt>
                <c:pt idx="4188">
                  <c:v>6.6598052699068901</c:v>
                </c:pt>
                <c:pt idx="4189">
                  <c:v>6.660236013896963</c:v>
                </c:pt>
                <c:pt idx="4190">
                  <c:v>6.6606663518016092</c:v>
                </c:pt>
                <c:pt idx="4191">
                  <c:v>6.6610962837796812</c:v>
                </c:pt>
                <c:pt idx="4192">
                  <c:v>6.6615258099899748</c:v>
                </c:pt>
                <c:pt idx="4193">
                  <c:v>6.6619549305912003</c:v>
                </c:pt>
                <c:pt idx="4194">
                  <c:v>6.6623836457420325</c:v>
                </c:pt>
                <c:pt idx="4195">
                  <c:v>6.6628119556010539</c:v>
                </c:pt>
                <c:pt idx="4196">
                  <c:v>6.6632398603267973</c:v>
                </c:pt>
                <c:pt idx="4197">
                  <c:v>6.6636673600777243</c:v>
                </c:pt>
                <c:pt idx="4198">
                  <c:v>6.6640944550122327</c:v>
                </c:pt>
                <c:pt idx="4199">
                  <c:v>6.6645211452886564</c:v>
                </c:pt>
                <c:pt idx="4200">
                  <c:v>6.664947431065265</c:v>
                </c:pt>
                <c:pt idx="4201">
                  <c:v>6.6653733125002574</c:v>
                </c:pt>
                <c:pt idx="4202">
                  <c:v>6.6657987897517685</c:v>
                </c:pt>
                <c:pt idx="4203">
                  <c:v>6.6662238629778798</c:v>
                </c:pt>
                <c:pt idx="4204">
                  <c:v>6.6666485323365912</c:v>
                </c:pt>
                <c:pt idx="4205">
                  <c:v>6.6670727979858455</c:v>
                </c:pt>
                <c:pt idx="4206">
                  <c:v>6.6674966600835255</c:v>
                </c:pt>
                <c:pt idx="4207">
                  <c:v>6.6679201187874391</c:v>
                </c:pt>
                <c:pt idx="4208">
                  <c:v>6.6683431742553338</c:v>
                </c:pt>
                <c:pt idx="4209">
                  <c:v>6.668765826644897</c:v>
                </c:pt>
                <c:pt idx="4210">
                  <c:v>6.6691880761137483</c:v>
                </c:pt>
                <c:pt idx="4211">
                  <c:v>6.6696099228194363</c:v>
                </c:pt>
                <c:pt idx="4212">
                  <c:v>6.6700313669194422</c:v>
                </c:pt>
                <c:pt idx="4213">
                  <c:v>6.670452408571208</c:v>
                </c:pt>
                <c:pt idx="4214">
                  <c:v>6.6708730479320799</c:v>
                </c:pt>
                <c:pt idx="4215">
                  <c:v>6.6712932851593578</c:v>
                </c:pt>
                <c:pt idx="4216">
                  <c:v>6.6717131204102706</c:v>
                </c:pt>
                <c:pt idx="4217">
                  <c:v>6.6721325538419798</c:v>
                </c:pt>
                <c:pt idx="4218">
                  <c:v>6.6725515856115933</c:v>
                </c:pt>
                <c:pt idx="4219">
                  <c:v>6.6729702158761448</c:v>
                </c:pt>
                <c:pt idx="4220">
                  <c:v>6.6733884447926002</c:v>
                </c:pt>
                <c:pt idx="4221">
                  <c:v>6.6738062725178722</c:v>
                </c:pt>
                <c:pt idx="4222">
                  <c:v>6.6742236992088095</c:v>
                </c:pt>
                <c:pt idx="4223">
                  <c:v>6.6746407250221758</c:v>
                </c:pt>
                <c:pt idx="4224">
                  <c:v>6.6750573501147024</c:v>
                </c:pt>
                <c:pt idx="4225">
                  <c:v>6.6754735746430249</c:v>
                </c:pt>
                <c:pt idx="4226">
                  <c:v>6.6758893987637329</c:v>
                </c:pt>
                <c:pt idx="4227">
                  <c:v>6.6763048226333552</c:v>
                </c:pt>
                <c:pt idx="4228">
                  <c:v>6.6767198464083322</c:v>
                </c:pt>
                <c:pt idx="4229">
                  <c:v>6.6771344702450754</c:v>
                </c:pt>
                <c:pt idx="4230">
                  <c:v>6.6775486942998974</c:v>
                </c:pt>
                <c:pt idx="4231">
                  <c:v>6.6779625187290748</c:v>
                </c:pt>
                <c:pt idx="4232">
                  <c:v>6.6783759436887991</c:v>
                </c:pt>
                <c:pt idx="4233">
                  <c:v>6.6787889693352085</c:v>
                </c:pt>
                <c:pt idx="4234">
                  <c:v>6.6792015958243738</c:v>
                </c:pt>
                <c:pt idx="4235">
                  <c:v>6.6796138233123052</c:v>
                </c:pt>
                <c:pt idx="4236">
                  <c:v>6.6800256519549528</c:v>
                </c:pt>
                <c:pt idx="4237">
                  <c:v>6.6804370819081811</c:v>
                </c:pt>
                <c:pt idx="4238">
                  <c:v>6.6808481133278157</c:v>
                </c:pt>
                <c:pt idx="4239">
                  <c:v>6.6812587463696111</c:v>
                </c:pt>
                <c:pt idx="4240">
                  <c:v>6.6816689811892402</c:v>
                </c:pt>
                <c:pt idx="4241">
                  <c:v>6.6820788179423474</c:v>
                </c:pt>
                <c:pt idx="4242">
                  <c:v>6.682488256784481</c:v>
                </c:pt>
                <c:pt idx="4243">
                  <c:v>6.6828972978711398</c:v>
                </c:pt>
                <c:pt idx="4244">
                  <c:v>6.683305941357748</c:v>
                </c:pt>
                <c:pt idx="4245">
                  <c:v>6.6837141873996906</c:v>
                </c:pt>
                <c:pt idx="4246">
                  <c:v>6.6841220361522637</c:v>
                </c:pt>
                <c:pt idx="4247">
                  <c:v>6.6845294877707069</c:v>
                </c:pt>
                <c:pt idx="4248">
                  <c:v>6.684936542410199</c:v>
                </c:pt>
                <c:pt idx="4249">
                  <c:v>6.6853432002258586</c:v>
                </c:pt>
                <c:pt idx="4250">
                  <c:v>6.6857494613727333</c:v>
                </c:pt>
                <c:pt idx="4251">
                  <c:v>6.6861553260058031</c:v>
                </c:pt>
                <c:pt idx="4252">
                  <c:v>6.6865607942799983</c:v>
                </c:pt>
                <c:pt idx="4253">
                  <c:v>6.6869658663501852</c:v>
                </c:pt>
                <c:pt idx="4254">
                  <c:v>6.6873705423711485</c:v>
                </c:pt>
                <c:pt idx="4255">
                  <c:v>6.6877748224976195</c:v>
                </c:pt>
                <c:pt idx="4256">
                  <c:v>6.6881787068842797</c:v>
                </c:pt>
                <c:pt idx="4257">
                  <c:v>6.6885821956857257</c:v>
                </c:pt>
                <c:pt idx="4258">
                  <c:v>6.6889852890565038</c:v>
                </c:pt>
                <c:pt idx="4259">
                  <c:v>6.6893879871510933</c:v>
                </c:pt>
                <c:pt idx="4260">
                  <c:v>6.6897902901239021</c:v>
                </c:pt>
                <c:pt idx="4261">
                  <c:v>6.6901921981292958</c:v>
                </c:pt>
                <c:pt idx="4262">
                  <c:v>6.6905937113215543</c:v>
                </c:pt>
                <c:pt idx="4263">
                  <c:v>6.6909948298549082</c:v>
                </c:pt>
                <c:pt idx="4264">
                  <c:v>6.6913955538835204</c:v>
                </c:pt>
                <c:pt idx="4265">
                  <c:v>6.6917958835614826</c:v>
                </c:pt>
                <c:pt idx="4266">
                  <c:v>6.6921958190428406</c:v>
                </c:pt>
                <c:pt idx="4267">
                  <c:v>6.6925953604815618</c:v>
                </c:pt>
                <c:pt idx="4268">
                  <c:v>6.692994508031564</c:v>
                </c:pt>
                <c:pt idx="4269">
                  <c:v>6.6933932618466834</c:v>
                </c:pt>
                <c:pt idx="4270">
                  <c:v>6.6937916220807132</c:v>
                </c:pt>
                <c:pt idx="4271">
                  <c:v>6.6941895888873759</c:v>
                </c:pt>
                <c:pt idx="4272">
                  <c:v>6.6945871624203193</c:v>
                </c:pt>
                <c:pt idx="4273">
                  <c:v>6.6949843428331448</c:v>
                </c:pt>
                <c:pt idx="4274">
                  <c:v>6.6953811302793866</c:v>
                </c:pt>
                <c:pt idx="4275">
                  <c:v>6.6957775249125078</c:v>
                </c:pt>
                <c:pt idx="4276">
                  <c:v>6.6961735268859286</c:v>
                </c:pt>
                <c:pt idx="4277">
                  <c:v>6.6965691363529736</c:v>
                </c:pt>
                <c:pt idx="4278">
                  <c:v>6.6969643534669387</c:v>
                </c:pt>
                <c:pt idx="4279">
                  <c:v>6.6973591783810384</c:v>
                </c:pt>
                <c:pt idx="4280">
                  <c:v>6.6977536112484195</c:v>
                </c:pt>
                <c:pt idx="4281">
                  <c:v>6.6981476522221861</c:v>
                </c:pt>
                <c:pt idx="4282">
                  <c:v>6.6985413014553643</c:v>
                </c:pt>
                <c:pt idx="4283">
                  <c:v>6.6989345591009233</c:v>
                </c:pt>
                <c:pt idx="4284">
                  <c:v>6.6993274253117576</c:v>
                </c:pt>
                <c:pt idx="4285">
                  <c:v>6.6997199002407264</c:v>
                </c:pt>
                <c:pt idx="4286">
                  <c:v>6.7001119840405927</c:v>
                </c:pt>
                <c:pt idx="4287">
                  <c:v>6.7005036768640842</c:v>
                </c:pt>
                <c:pt idx="4288">
                  <c:v>6.7008949788638539</c:v>
                </c:pt>
                <c:pt idx="4289">
                  <c:v>6.7012858901924872</c:v>
                </c:pt>
                <c:pt idx="4290">
                  <c:v>6.7016764110025235</c:v>
                </c:pt>
                <c:pt idx="4291">
                  <c:v>6.7020665414464169</c:v>
                </c:pt>
                <c:pt idx="4292">
                  <c:v>6.7024562816765894</c:v>
                </c:pt>
                <c:pt idx="4293">
                  <c:v>6.7028456318453706</c:v>
                </c:pt>
                <c:pt idx="4294">
                  <c:v>6.7032345921050442</c:v>
                </c:pt>
                <c:pt idx="4295">
                  <c:v>6.7036231626078226</c:v>
                </c:pt>
                <c:pt idx="4296">
                  <c:v>6.7040113435058721</c:v>
                </c:pt>
                <c:pt idx="4297">
                  <c:v>6.7043991349512737</c:v>
                </c:pt>
                <c:pt idx="4298">
                  <c:v>6.7047865370960729</c:v>
                </c:pt>
                <c:pt idx="4299">
                  <c:v>6.7051735500922263</c:v>
                </c:pt>
                <c:pt idx="4300">
                  <c:v>6.7055601740916408</c:v>
                </c:pt>
                <c:pt idx="4301">
                  <c:v>6.7059464092461702</c:v>
                </c:pt>
                <c:pt idx="4302">
                  <c:v>6.7063322557075864</c:v>
                </c:pt>
                <c:pt idx="4303">
                  <c:v>6.706717713627615</c:v>
                </c:pt>
                <c:pt idx="4304">
                  <c:v>6.707102783157918</c:v>
                </c:pt>
                <c:pt idx="4305">
                  <c:v>6.7074874644500824</c:v>
                </c:pt>
                <c:pt idx="4306">
                  <c:v>6.7078717576556457</c:v>
                </c:pt>
                <c:pt idx="4307">
                  <c:v>6.708255662926085</c:v>
                </c:pt>
                <c:pt idx="4308">
                  <c:v>6.7086391804128063</c:v>
                </c:pt>
                <c:pt idx="4309">
                  <c:v>6.7090223102671516</c:v>
                </c:pt>
                <c:pt idx="4310">
                  <c:v>6.7094050526404203</c:v>
                </c:pt>
                <c:pt idx="4311">
                  <c:v>6.7097874076838302</c:v>
                </c:pt>
                <c:pt idx="4312">
                  <c:v>6.7101693755485456</c:v>
                </c:pt>
                <c:pt idx="4313">
                  <c:v>6.71055095638566</c:v>
                </c:pt>
                <c:pt idx="4314">
                  <c:v>6.7109321503462276</c:v>
                </c:pt>
                <c:pt idx="4315">
                  <c:v>6.7113129575812138</c:v>
                </c:pt>
                <c:pt idx="4316">
                  <c:v>6.7116933782415344</c:v>
                </c:pt>
                <c:pt idx="4317">
                  <c:v>6.7120734124780519</c:v>
                </c:pt>
                <c:pt idx="4318">
                  <c:v>6.712453060441554</c:v>
                </c:pt>
                <c:pt idx="4319">
                  <c:v>6.7128323222827646</c:v>
                </c:pt>
                <c:pt idx="4320">
                  <c:v>6.713211198152365</c:v>
                </c:pt>
                <c:pt idx="4321">
                  <c:v>6.7135896882009582</c:v>
                </c:pt>
                <c:pt idx="4322">
                  <c:v>6.7139677925790835</c:v>
                </c:pt>
                <c:pt idx="4323">
                  <c:v>6.7143455114372408</c:v>
                </c:pt>
                <c:pt idx="4324">
                  <c:v>6.7147228449258343</c:v>
                </c:pt>
                <c:pt idx="4325">
                  <c:v>6.7150997931952396</c:v>
                </c:pt>
                <c:pt idx="4326">
                  <c:v>6.7154763563957509</c:v>
                </c:pt>
                <c:pt idx="4327">
                  <c:v>6.7158525346776088</c:v>
                </c:pt>
                <c:pt idx="4328">
                  <c:v>6.71622832819099</c:v>
                </c:pt>
                <c:pt idx="4329">
                  <c:v>6.7166037370860074</c:v>
                </c:pt>
                <c:pt idx="4330">
                  <c:v>6.7169787615127241</c:v>
                </c:pt>
                <c:pt idx="4331">
                  <c:v>6.7173534016211249</c:v>
                </c:pt>
                <c:pt idx="4332">
                  <c:v>6.7177276575611486</c:v>
                </c:pt>
                <c:pt idx="4333">
                  <c:v>6.7181015294826594</c:v>
                </c:pt>
                <c:pt idx="4334">
                  <c:v>6.7184750175354715</c:v>
                </c:pt>
                <c:pt idx="4335">
                  <c:v>6.7188481218693283</c:v>
                </c:pt>
                <c:pt idx="4336">
                  <c:v>6.7192208426339306</c:v>
                </c:pt>
                <c:pt idx="4337">
                  <c:v>6.7195931799788902</c:v>
                </c:pt>
                <c:pt idx="4338">
                  <c:v>6.7199651340537763</c:v>
                </c:pt>
                <c:pt idx="4339">
                  <c:v>6.7203367050080942</c:v>
                </c:pt>
                <c:pt idx="4340">
                  <c:v>6.7207078929912925</c:v>
                </c:pt>
                <c:pt idx="4341">
                  <c:v>6.7210786981527448</c:v>
                </c:pt>
                <c:pt idx="4342">
                  <c:v>6.7214491206417755</c:v>
                </c:pt>
                <c:pt idx="4343">
                  <c:v>6.721819160607641</c:v>
                </c:pt>
                <c:pt idx="4344">
                  <c:v>6.7221888181995517</c:v>
                </c:pt>
                <c:pt idx="4345">
                  <c:v>6.7225580935666294</c:v>
                </c:pt>
                <c:pt idx="4346">
                  <c:v>6.7229269868579671</c:v>
                </c:pt>
                <c:pt idx="4347">
                  <c:v>6.7232954982225692</c:v>
                </c:pt>
                <c:pt idx="4348">
                  <c:v>6.7236636278094046</c:v>
                </c:pt>
                <c:pt idx="4349">
                  <c:v>6.7240313757673533</c:v>
                </c:pt>
                <c:pt idx="4350">
                  <c:v>6.7243987422452598</c:v>
                </c:pt>
                <c:pt idx="4351">
                  <c:v>6.7247657273918975</c:v>
                </c:pt>
                <c:pt idx="4352">
                  <c:v>6.7251323313559759</c:v>
                </c:pt>
                <c:pt idx="4353">
                  <c:v>6.7254985542861476</c:v>
                </c:pt>
                <c:pt idx="4354">
                  <c:v>6.7258643963310014</c:v>
                </c:pt>
                <c:pt idx="4355">
                  <c:v>6.7262298576390727</c:v>
                </c:pt>
                <c:pt idx="4356">
                  <c:v>6.7265949383588364</c:v>
                </c:pt>
                <c:pt idx="4357">
                  <c:v>6.7269596386386894</c:v>
                </c:pt>
                <c:pt idx="4358">
                  <c:v>6.7273239586269895</c:v>
                </c:pt>
                <c:pt idx="4359">
                  <c:v>6.7276878984720199</c:v>
                </c:pt>
                <c:pt idx="4360">
                  <c:v>6.728051458322021</c:v>
                </c:pt>
                <c:pt idx="4361">
                  <c:v>6.7284146383251411</c:v>
                </c:pt>
                <c:pt idx="4362">
                  <c:v>6.7287774386295105</c:v>
                </c:pt>
                <c:pt idx="4363">
                  <c:v>6.7291398593831566</c:v>
                </c:pt>
                <c:pt idx="4364">
                  <c:v>6.7295019007340713</c:v>
                </c:pt>
                <c:pt idx="4365">
                  <c:v>6.7298635628301895</c:v>
                </c:pt>
                <c:pt idx="4366">
                  <c:v>6.7302248458193716</c:v>
                </c:pt>
                <c:pt idx="4367">
                  <c:v>6.7305857498494177</c:v>
                </c:pt>
                <c:pt idx="4368">
                  <c:v>6.7309462750680815</c:v>
                </c:pt>
                <c:pt idx="4369">
                  <c:v>6.7313064216230423</c:v>
                </c:pt>
                <c:pt idx="4370">
                  <c:v>6.7316661896619259</c:v>
                </c:pt>
                <c:pt idx="4371">
                  <c:v>6.7320255793323014</c:v>
                </c:pt>
                <c:pt idx="4372">
                  <c:v>6.7323845907816739</c:v>
                </c:pt>
                <c:pt idx="4373">
                  <c:v>6.7327432241574776</c:v>
                </c:pt>
                <c:pt idx="4374">
                  <c:v>6.7331014796071074</c:v>
                </c:pt>
                <c:pt idx="4375">
                  <c:v>6.73345935727788</c:v>
                </c:pt>
                <c:pt idx="4376">
                  <c:v>6.7338168573170734</c:v>
                </c:pt>
                <c:pt idx="4377">
                  <c:v>6.7341739798718763</c:v>
                </c:pt>
                <c:pt idx="4378">
                  <c:v>6.7345307250894386</c:v>
                </c:pt>
                <c:pt idx="4379">
                  <c:v>6.7348870931168463</c:v>
                </c:pt>
                <c:pt idx="4380">
                  <c:v>6.7352430841011213</c:v>
                </c:pt>
                <c:pt idx="4381">
                  <c:v>6.7355986981892322</c:v>
                </c:pt>
                <c:pt idx="4382">
                  <c:v>6.7359539355280766</c:v>
                </c:pt>
                <c:pt idx="4383">
                  <c:v>6.7363087962645132</c:v>
                </c:pt>
                <c:pt idx="4384">
                  <c:v>6.7366632805453115</c:v>
                </c:pt>
                <c:pt idx="4385">
                  <c:v>6.7370173885172022</c:v>
                </c:pt>
                <c:pt idx="4386">
                  <c:v>6.737371120326852</c:v>
                </c:pt>
                <c:pt idx="4387">
                  <c:v>6.7377244761208672</c:v>
                </c:pt>
                <c:pt idx="4388">
                  <c:v>6.7380774560457972</c:v>
                </c:pt>
                <c:pt idx="4389">
                  <c:v>6.7384300602481169</c:v>
                </c:pt>
                <c:pt idx="4390">
                  <c:v>6.7387822888742654</c:v>
                </c:pt>
                <c:pt idx="4391">
                  <c:v>6.7391341420706006</c:v>
                </c:pt>
                <c:pt idx="4392">
                  <c:v>6.7394856199834337</c:v>
                </c:pt>
                <c:pt idx="4393">
                  <c:v>6.7398367227590121</c:v>
                </c:pt>
                <c:pt idx="4394">
                  <c:v>6.7401874505435266</c:v>
                </c:pt>
                <c:pt idx="4395">
                  <c:v>6.7405378034831003</c:v>
                </c:pt>
                <c:pt idx="4396">
                  <c:v>6.7408877817238171</c:v>
                </c:pt>
                <c:pt idx="4397">
                  <c:v>6.7412373854116652</c:v>
                </c:pt>
                <c:pt idx="4398">
                  <c:v>6.7415866146926113</c:v>
                </c:pt>
                <c:pt idx="4399">
                  <c:v>6.7419354697125407</c:v>
                </c:pt>
                <c:pt idx="4400">
                  <c:v>6.7422839506172814</c:v>
                </c:pt>
                <c:pt idx="4401">
                  <c:v>6.7426320575526155</c:v>
                </c:pt>
                <c:pt idx="4402">
                  <c:v>6.742979790664247</c:v>
                </c:pt>
                <c:pt idx="4403">
                  <c:v>6.7433271500978371</c:v>
                </c:pt>
                <c:pt idx="4404">
                  <c:v>6.7436741359989689</c:v>
                </c:pt>
                <c:pt idx="4405">
                  <c:v>6.7440207485131936</c:v>
                </c:pt>
                <c:pt idx="4406">
                  <c:v>6.7443669877859698</c:v>
                </c:pt>
                <c:pt idx="4407">
                  <c:v>6.7447128539627279</c:v>
                </c:pt>
                <c:pt idx="4408">
                  <c:v>6.7450583471888201</c:v>
                </c:pt>
                <c:pt idx="4409">
                  <c:v>6.7454034676095453</c:v>
                </c:pt>
                <c:pt idx="4410">
                  <c:v>6.745748215370142</c:v>
                </c:pt>
                <c:pt idx="4411">
                  <c:v>6.7460925906157883</c:v>
                </c:pt>
                <c:pt idx="4412">
                  <c:v>6.7464365934916053</c:v>
                </c:pt>
                <c:pt idx="4413">
                  <c:v>6.7467802241426647</c:v>
                </c:pt>
                <c:pt idx="4414">
                  <c:v>6.7471234827139597</c:v>
                </c:pt>
                <c:pt idx="4415">
                  <c:v>6.7474663693504446</c:v>
                </c:pt>
                <c:pt idx="4416">
                  <c:v>6.7478088841969885</c:v>
                </c:pt>
                <c:pt idx="4417">
                  <c:v>6.748151027398432</c:v>
                </c:pt>
                <c:pt idx="4418">
                  <c:v>6.7484927990995338</c:v>
                </c:pt>
                <c:pt idx="4419">
                  <c:v>6.7488341994450103</c:v>
                </c:pt>
                <c:pt idx="4420">
                  <c:v>6.7491752285795066</c:v>
                </c:pt>
                <c:pt idx="4421">
                  <c:v>6.7495158866476146</c:v>
                </c:pt>
                <c:pt idx="4422">
                  <c:v>6.7498561737938658</c:v>
                </c:pt>
                <c:pt idx="4423">
                  <c:v>6.7501960901627349</c:v>
                </c:pt>
                <c:pt idx="4424">
                  <c:v>6.7505356358986326</c:v>
                </c:pt>
                <c:pt idx="4425">
                  <c:v>6.7508748111459198</c:v>
                </c:pt>
                <c:pt idx="4426">
                  <c:v>6.75121361604889</c:v>
                </c:pt>
                <c:pt idx="4427">
                  <c:v>6.751552050751787</c:v>
                </c:pt>
                <c:pt idx="4428">
                  <c:v>6.7518901153987869</c:v>
                </c:pt>
                <c:pt idx="4429">
                  <c:v>6.7522278101340092</c:v>
                </c:pt>
                <c:pt idx="4430">
                  <c:v>6.7525651351015199</c:v>
                </c:pt>
                <c:pt idx="4431">
                  <c:v>6.7529020904453212</c:v>
                </c:pt>
                <c:pt idx="4432">
                  <c:v>6.7532386763093619</c:v>
                </c:pt>
                <c:pt idx="4433">
                  <c:v>6.7535748928375234</c:v>
                </c:pt>
                <c:pt idx="4434">
                  <c:v>6.7539107401736409</c:v>
                </c:pt>
                <c:pt idx="4435">
                  <c:v>6.7542462184614855</c:v>
                </c:pt>
                <c:pt idx="4436">
                  <c:v>6.7545813278447646</c:v>
                </c:pt>
                <c:pt idx="4437">
                  <c:v>6.7549160684671286</c:v>
                </c:pt>
                <c:pt idx="4438">
                  <c:v>6.7552504404721816</c:v>
                </c:pt>
                <c:pt idx="4439">
                  <c:v>6.7555844440034498</c:v>
                </c:pt>
                <c:pt idx="4440">
                  <c:v>6.7559180792044238</c:v>
                </c:pt>
                <c:pt idx="4441">
                  <c:v>6.7562513462185194</c:v>
                </c:pt>
                <c:pt idx="4442">
                  <c:v>6.7565842451890958</c:v>
                </c:pt>
                <c:pt idx="4443">
                  <c:v>6.7569167762594553</c:v>
                </c:pt>
                <c:pt idx="4444">
                  <c:v>6.7572489395728539</c:v>
                </c:pt>
                <c:pt idx="4445">
                  <c:v>6.7575807352724659</c:v>
                </c:pt>
                <c:pt idx="4446">
                  <c:v>6.7579121635014232</c:v>
                </c:pt>
                <c:pt idx="4447">
                  <c:v>6.7582432244028041</c:v>
                </c:pt>
                <c:pt idx="4448">
                  <c:v>6.7585739181196196</c:v>
                </c:pt>
                <c:pt idx="4449">
                  <c:v>6.7589042447948202</c:v>
                </c:pt>
                <c:pt idx="4450">
                  <c:v>6.7592342045713032</c:v>
                </c:pt>
                <c:pt idx="4451">
                  <c:v>6.7595637975919161</c:v>
                </c:pt>
                <c:pt idx="4452">
                  <c:v>6.7598930239994282</c:v>
                </c:pt>
                <c:pt idx="4453">
                  <c:v>6.7602218839365733</c:v>
                </c:pt>
                <c:pt idx="4454">
                  <c:v>6.7605503775460036</c:v>
                </c:pt>
                <c:pt idx="4455">
                  <c:v>6.7608785049703393</c:v>
                </c:pt>
                <c:pt idx="4456">
                  <c:v>6.7612062663521222</c:v>
                </c:pt>
                <c:pt idx="4457">
                  <c:v>6.7615336618338446</c:v>
                </c:pt>
                <c:pt idx="4458">
                  <c:v>6.761860691557942</c:v>
                </c:pt>
                <c:pt idx="4459">
                  <c:v>6.7621873556667893</c:v>
                </c:pt>
                <c:pt idx="4460">
                  <c:v>6.7625136543027082</c:v>
                </c:pt>
                <c:pt idx="4461">
                  <c:v>6.762839587607953</c:v>
                </c:pt>
                <c:pt idx="4462">
                  <c:v>6.7631651557247245</c:v>
                </c:pt>
                <c:pt idx="4463">
                  <c:v>6.763490358795174</c:v>
                </c:pt>
                <c:pt idx="4464">
                  <c:v>6.7638151969613887</c:v>
                </c:pt>
                <c:pt idx="4465">
                  <c:v>6.7641396703653953</c:v>
                </c:pt>
                <c:pt idx="4466">
                  <c:v>6.764463779149164</c:v>
                </c:pt>
                <c:pt idx="4467">
                  <c:v>6.7647875234546149</c:v>
                </c:pt>
                <c:pt idx="4468">
                  <c:v>6.7651109034236008</c:v>
                </c:pt>
                <c:pt idx="4469">
                  <c:v>6.7654339191979211</c:v>
                </c:pt>
                <c:pt idx="4470">
                  <c:v>6.765756570919315</c:v>
                </c:pt>
                <c:pt idx="4471">
                  <c:v>6.7660788587294718</c:v>
                </c:pt>
                <c:pt idx="4472">
                  <c:v>6.7664007827700168</c:v>
                </c:pt>
                <c:pt idx="4473">
                  <c:v>6.766722343182515</c:v>
                </c:pt>
                <c:pt idx="4474">
                  <c:v>6.7670435401084852</c:v>
                </c:pt>
                <c:pt idx="4475">
                  <c:v>6.7673643736893752</c:v>
                </c:pt>
                <c:pt idx="4476">
                  <c:v>6.76768484406659</c:v>
                </c:pt>
                <c:pt idx="4477">
                  <c:v>6.7680049513814602</c:v>
                </c:pt>
                <c:pt idx="4478">
                  <c:v>6.7683246957752772</c:v>
                </c:pt>
                <c:pt idx="4479">
                  <c:v>6.7686440773892578</c:v>
                </c:pt>
                <c:pt idx="4480">
                  <c:v>6.7689630963645797</c:v>
                </c:pt>
                <c:pt idx="4481">
                  <c:v>6.7692817528423461</c:v>
                </c:pt>
                <c:pt idx="4482">
                  <c:v>6.7696000469636139</c:v>
                </c:pt>
                <c:pt idx="4483">
                  <c:v>6.7699179788693797</c:v>
                </c:pt>
                <c:pt idx="4484">
                  <c:v>6.7702355487005796</c:v>
                </c:pt>
                <c:pt idx="4485">
                  <c:v>6.7705527565981001</c:v>
                </c:pt>
                <c:pt idx="4486">
                  <c:v>6.7708696027027599</c:v>
                </c:pt>
                <c:pt idx="4487">
                  <c:v>6.7711860871553355</c:v>
                </c:pt>
                <c:pt idx="4488">
                  <c:v>6.7715022100965285</c:v>
                </c:pt>
                <c:pt idx="4489">
                  <c:v>6.7718179716670051</c:v>
                </c:pt>
                <c:pt idx="4490">
                  <c:v>6.7721333720073495</c:v>
                </c:pt>
                <c:pt idx="4491">
                  <c:v>6.7724484112581038</c:v>
                </c:pt>
                <c:pt idx="4492">
                  <c:v>6.7727630895597599</c:v>
                </c:pt>
                <c:pt idx="4493">
                  <c:v>6.7730774070527389</c:v>
                </c:pt>
                <c:pt idx="4494">
                  <c:v>6.7733913638774119</c:v>
                </c:pt>
                <c:pt idx="4495">
                  <c:v>6.7737049601740829</c:v>
                </c:pt>
                <c:pt idx="4496">
                  <c:v>6.7740181960830164</c:v>
                </c:pt>
                <c:pt idx="4497">
                  <c:v>6.7743310717444132</c:v>
                </c:pt>
                <c:pt idx="4498">
                  <c:v>6.774643587298403</c:v>
                </c:pt>
                <c:pt idx="4499">
                  <c:v>6.77495574288508</c:v>
                </c:pt>
                <c:pt idx="4500">
                  <c:v>6.7752675386444743</c:v>
                </c:pt>
                <c:pt idx="4501">
                  <c:v>6.7755789747165487</c:v>
                </c:pt>
                <c:pt idx="4502">
                  <c:v>6.7758900512412268</c:v>
                </c:pt>
                <c:pt idx="4503">
                  <c:v>6.7762007683583647</c:v>
                </c:pt>
                <c:pt idx="4504">
                  <c:v>6.7765111262077617</c:v>
                </c:pt>
                <c:pt idx="4505">
                  <c:v>6.7768211249291639</c:v>
                </c:pt>
                <c:pt idx="4506">
                  <c:v>6.7771307646622638</c:v>
                </c:pt>
                <c:pt idx="4507">
                  <c:v>6.7774400455466939</c:v>
                </c:pt>
                <c:pt idx="4508">
                  <c:v>6.7777489677220188</c:v>
                </c:pt>
                <c:pt idx="4509">
                  <c:v>6.7780575313277716</c:v>
                </c:pt>
                <c:pt idx="4510">
                  <c:v>6.7783657365034031</c:v>
                </c:pt>
                <c:pt idx="4511">
                  <c:v>6.7786735833883291</c:v>
                </c:pt>
                <c:pt idx="4512">
                  <c:v>6.7789810721218871</c:v>
                </c:pt>
                <c:pt idx="4513">
                  <c:v>6.7792882028433823</c:v>
                </c:pt>
                <c:pt idx="4514">
                  <c:v>6.7795949756920493</c:v>
                </c:pt>
                <c:pt idx="4515">
                  <c:v>6.7799013908070656</c:v>
                </c:pt>
                <c:pt idx="4516">
                  <c:v>6.7802074483275554</c:v>
                </c:pt>
                <c:pt idx="4517">
                  <c:v>6.7805131483925933</c:v>
                </c:pt>
                <c:pt idx="4518">
                  <c:v>6.7808184911411793</c:v>
                </c:pt>
                <c:pt idx="4519">
                  <c:v>6.7811234767122777</c:v>
                </c:pt>
                <c:pt idx="4520">
                  <c:v>6.7814281052447853</c:v>
                </c:pt>
                <c:pt idx="4521">
                  <c:v>6.7817323768775424</c:v>
                </c:pt>
                <c:pt idx="4522">
                  <c:v>6.7820362917493426</c:v>
                </c:pt>
                <c:pt idx="4523">
                  <c:v>6.7823398499989054</c:v>
                </c:pt>
                <c:pt idx="4524">
                  <c:v>6.7826430517649143</c:v>
                </c:pt>
                <c:pt idx="4525">
                  <c:v>6.7829458971859893</c:v>
                </c:pt>
                <c:pt idx="4526">
                  <c:v>6.7832483864006896</c:v>
                </c:pt>
                <c:pt idx="4527">
                  <c:v>6.7835505195475179</c:v>
                </c:pt>
                <c:pt idx="4528">
                  <c:v>6.7838522967649268</c:v>
                </c:pt>
                <c:pt idx="4529">
                  <c:v>6.7841537181913161</c:v>
                </c:pt>
                <c:pt idx="4530">
                  <c:v>6.784454783965014</c:v>
                </c:pt>
                <c:pt idx="4531">
                  <c:v>6.7847554942243171</c:v>
                </c:pt>
                <c:pt idx="4532">
                  <c:v>6.7850558491074366</c:v>
                </c:pt>
                <c:pt idx="4533">
                  <c:v>6.7853558487525554</c:v>
                </c:pt>
                <c:pt idx="4534">
                  <c:v>6.7856554932977815</c:v>
                </c:pt>
                <c:pt idx="4535">
                  <c:v>6.7859547828811735</c:v>
                </c:pt>
                <c:pt idx="4536">
                  <c:v>6.7862537176407365</c:v>
                </c:pt>
                <c:pt idx="4537">
                  <c:v>6.7865522977144188</c:v>
                </c:pt>
                <c:pt idx="4538">
                  <c:v>6.786850523240112</c:v>
                </c:pt>
                <c:pt idx="4539">
                  <c:v>6.7871483943556541</c:v>
                </c:pt>
                <c:pt idx="4540">
                  <c:v>6.7874459111988159</c:v>
                </c:pt>
                <c:pt idx="4541">
                  <c:v>6.7877430739073361</c:v>
                </c:pt>
                <c:pt idx="4542">
                  <c:v>6.7880398826188717</c:v>
                </c:pt>
                <c:pt idx="4543">
                  <c:v>6.7883363374710406</c:v>
                </c:pt>
                <c:pt idx="4544">
                  <c:v>6.7886324386013968</c:v>
                </c:pt>
                <c:pt idx="4545">
                  <c:v>6.7889281861474444</c:v>
                </c:pt>
                <c:pt idx="4546">
                  <c:v>6.7892235802466345</c:v>
                </c:pt>
                <c:pt idx="4547">
                  <c:v>6.7895186210363541</c:v>
                </c:pt>
                <c:pt idx="4548">
                  <c:v>6.7898133086539403</c:v>
                </c:pt>
                <c:pt idx="4549">
                  <c:v>6.7901076432366665</c:v>
                </c:pt>
                <c:pt idx="4550">
                  <c:v>6.7904016249217634</c:v>
                </c:pt>
                <c:pt idx="4551">
                  <c:v>6.7906952538464047</c:v>
                </c:pt>
                <c:pt idx="4552">
                  <c:v>6.7909885301476898</c:v>
                </c:pt>
                <c:pt idx="4553">
                  <c:v>6.7912814539626893</c:v>
                </c:pt>
                <c:pt idx="4554">
                  <c:v>6.7915740254283996</c:v>
                </c:pt>
                <c:pt idx="4555">
                  <c:v>6.7918662446817706</c:v>
                </c:pt>
                <c:pt idx="4556">
                  <c:v>6.792158111859699</c:v>
                </c:pt>
                <c:pt idx="4557">
                  <c:v>6.7924496270990069</c:v>
                </c:pt>
                <c:pt idx="4558">
                  <c:v>6.7927407905364952</c:v>
                </c:pt>
                <c:pt idx="4559">
                  <c:v>6.7930316023088793</c:v>
                </c:pt>
                <c:pt idx="4560">
                  <c:v>6.7933220625528286</c:v>
                </c:pt>
                <c:pt idx="4561">
                  <c:v>6.7936121714049698</c:v>
                </c:pt>
                <c:pt idx="4562">
                  <c:v>6.793901929001855</c:v>
                </c:pt>
                <c:pt idx="4563">
                  <c:v>6.7941913354799865</c:v>
                </c:pt>
                <c:pt idx="4564">
                  <c:v>6.7944803909758278</c:v>
                </c:pt>
                <c:pt idx="4565">
                  <c:v>6.7947690956257638</c:v>
                </c:pt>
                <c:pt idx="4566">
                  <c:v>6.7950574495661371</c:v>
                </c:pt>
                <c:pt idx="4567">
                  <c:v>6.7953454529332369</c:v>
                </c:pt>
                <c:pt idx="4568">
                  <c:v>6.7956331058632848</c:v>
                </c:pt>
                <c:pt idx="4569">
                  <c:v>6.7959204084924707</c:v>
                </c:pt>
                <c:pt idx="4570">
                  <c:v>6.7962073609569025</c:v>
                </c:pt>
                <c:pt idx="4571">
                  <c:v>6.7964939633926527</c:v>
                </c:pt>
                <c:pt idx="4572">
                  <c:v>6.7967802159357262</c:v>
                </c:pt>
                <c:pt idx="4573">
                  <c:v>6.7970661187220891</c:v>
                </c:pt>
                <c:pt idx="4574">
                  <c:v>6.797351671887629</c:v>
                </c:pt>
                <c:pt idx="4575">
                  <c:v>6.7976368755681982</c:v>
                </c:pt>
                <c:pt idx="4576">
                  <c:v>6.7979217298995955</c:v>
                </c:pt>
                <c:pt idx="4577">
                  <c:v>6.7982062350175418</c:v>
                </c:pt>
                <c:pt idx="4578">
                  <c:v>6.7984903910577295</c:v>
                </c:pt>
                <c:pt idx="4579">
                  <c:v>6.7987741981557903</c:v>
                </c:pt>
                <c:pt idx="4580">
                  <c:v>6.7990576564472818</c:v>
                </c:pt>
                <c:pt idx="4581">
                  <c:v>6.7993407660677327</c:v>
                </c:pt>
                <c:pt idx="4582">
                  <c:v>6.7996235271526047</c:v>
                </c:pt>
                <c:pt idx="4583">
                  <c:v>6.7999059398372985</c:v>
                </c:pt>
                <c:pt idx="4584">
                  <c:v>6.8001880042571763</c:v>
                </c:pt>
                <c:pt idx="4585">
                  <c:v>6.800469720547536</c:v>
                </c:pt>
                <c:pt idx="4586">
                  <c:v>6.8007510888436187</c:v>
                </c:pt>
                <c:pt idx="4587">
                  <c:v>6.8010321092806194</c:v>
                </c:pt>
                <c:pt idx="4588">
                  <c:v>6.8013127819936692</c:v>
                </c:pt>
                <c:pt idx="4589">
                  <c:v>6.8015931071178493</c:v>
                </c:pt>
                <c:pt idx="4590">
                  <c:v>6.8018730847881841</c:v>
                </c:pt>
                <c:pt idx="4591">
                  <c:v>6.8021527151396519</c:v>
                </c:pt>
                <c:pt idx="4592">
                  <c:v>6.8024319983071742</c:v>
                </c:pt>
                <c:pt idx="4593">
                  <c:v>6.8027109344255976</c:v>
                </c:pt>
                <c:pt idx="4594">
                  <c:v>6.8029895236297477</c:v>
                </c:pt>
                <c:pt idx="4595">
                  <c:v>6.8032677660543719</c:v>
                </c:pt>
                <c:pt idx="4596">
                  <c:v>6.8035456618341712</c:v>
                </c:pt>
                <c:pt idx="4597">
                  <c:v>6.80382321110379</c:v>
                </c:pt>
                <c:pt idx="4598">
                  <c:v>6.8041004139978263</c:v>
                </c:pt>
                <c:pt idx="4599">
                  <c:v>6.8043772706508072</c:v>
                </c:pt>
                <c:pt idx="4600">
                  <c:v>6.8046537811972208</c:v>
                </c:pt>
                <c:pt idx="4601">
                  <c:v>6.8049299457715016</c:v>
                </c:pt>
                <c:pt idx="4602">
                  <c:v>6.8052057645080239</c:v>
                </c:pt>
                <c:pt idx="4603">
                  <c:v>6.8054812375410982</c:v>
                </c:pt>
                <c:pt idx="4604">
                  <c:v>6.8057563650049993</c:v>
                </c:pt>
                <c:pt idx="4605">
                  <c:v>6.8060311470339379</c:v>
                </c:pt>
                <c:pt idx="4606">
                  <c:v>6.8063055837620716</c:v>
                </c:pt>
                <c:pt idx="4607">
                  <c:v>6.8065796753235119</c:v>
                </c:pt>
                <c:pt idx="4608">
                  <c:v>6.8068534218523027</c:v>
                </c:pt>
                <c:pt idx="4609">
                  <c:v>6.8071268234824345</c:v>
                </c:pt>
                <c:pt idx="4610">
                  <c:v>6.8073998803478659</c:v>
                </c:pt>
                <c:pt idx="4611">
                  <c:v>6.8076725925824668</c:v>
                </c:pt>
                <c:pt idx="4612">
                  <c:v>6.8079449603200857</c:v>
                </c:pt>
                <c:pt idx="4613">
                  <c:v>6.8082169836944963</c:v>
                </c:pt>
                <c:pt idx="4614">
                  <c:v>6.8084886628394337</c:v>
                </c:pt>
                <c:pt idx="4615">
                  <c:v>6.8087599978885613</c:v>
                </c:pt>
                <c:pt idx="4616">
                  <c:v>6.809030988975497</c:v>
                </c:pt>
                <c:pt idx="4617">
                  <c:v>6.809301636233819</c:v>
                </c:pt>
                <c:pt idx="4618">
                  <c:v>6.8095719397970242</c:v>
                </c:pt>
                <c:pt idx="4619">
                  <c:v>6.809841899798581</c:v>
                </c:pt>
                <c:pt idx="4620">
                  <c:v>6.8101115163718937</c:v>
                </c:pt>
                <c:pt idx="4621">
                  <c:v>6.8103807896503028</c:v>
                </c:pt>
                <c:pt idx="4622">
                  <c:v>6.8106497197671096</c:v>
                </c:pt>
                <c:pt idx="4623">
                  <c:v>6.8109183068555588</c:v>
                </c:pt>
                <c:pt idx="4624">
                  <c:v>6.8111865510488414</c:v>
                </c:pt>
                <c:pt idx="4625">
                  <c:v>6.8114544524800955</c:v>
                </c:pt>
                <c:pt idx="4626">
                  <c:v>6.8117220112823951</c:v>
                </c:pt>
                <c:pt idx="4627">
                  <c:v>6.8119892275887715</c:v>
                </c:pt>
                <c:pt idx="4628">
                  <c:v>6.8122561015321992</c:v>
                </c:pt>
                <c:pt idx="4629">
                  <c:v>6.8125226332456066</c:v>
                </c:pt>
                <c:pt idx="4630">
                  <c:v>6.8127888228618545</c:v>
                </c:pt>
                <c:pt idx="4631">
                  <c:v>6.8130546705137576</c:v>
                </c:pt>
                <c:pt idx="4632">
                  <c:v>6.8133201763340807</c:v>
                </c:pt>
                <c:pt idx="4633">
                  <c:v>6.813585340455532</c:v>
                </c:pt>
                <c:pt idx="4634">
                  <c:v>6.8138501630107626</c:v>
                </c:pt>
                <c:pt idx="4635">
                  <c:v>6.8141146441323777</c:v>
                </c:pt>
                <c:pt idx="4636">
                  <c:v>6.8143787839529217</c:v>
                </c:pt>
                <c:pt idx="4637">
                  <c:v>6.8146425826048898</c:v>
                </c:pt>
                <c:pt idx="4638">
                  <c:v>6.8149060402207233</c:v>
                </c:pt>
                <c:pt idx="4639">
                  <c:v>6.8151691569328072</c:v>
                </c:pt>
                <c:pt idx="4640">
                  <c:v>6.81543193287348</c:v>
                </c:pt>
                <c:pt idx="4641">
                  <c:v>6.8156943681750199</c:v>
                </c:pt>
                <c:pt idx="4642">
                  <c:v>6.8159564629696625</c:v>
                </c:pt>
                <c:pt idx="4643">
                  <c:v>6.8162182173895722</c:v>
                </c:pt>
                <c:pt idx="4644">
                  <c:v>6.8164796315668816</c:v>
                </c:pt>
                <c:pt idx="4645">
                  <c:v>6.8167407056336486</c:v>
                </c:pt>
                <c:pt idx="4646">
                  <c:v>6.8170014397218921</c:v>
                </c:pt>
                <c:pt idx="4647">
                  <c:v>6.8172618339635811</c:v>
                </c:pt>
                <c:pt idx="4648">
                  <c:v>6.8175218884906208</c:v>
                </c:pt>
                <c:pt idx="4649">
                  <c:v>6.8177816034348631</c:v>
                </c:pt>
                <c:pt idx="4650">
                  <c:v>6.8180409789281171</c:v>
                </c:pt>
                <c:pt idx="4651">
                  <c:v>6.8183000151021318</c:v>
                </c:pt>
                <c:pt idx="4652">
                  <c:v>6.8185587120886062</c:v>
                </c:pt>
                <c:pt idx="4653">
                  <c:v>6.818817070019179</c:v>
                </c:pt>
                <c:pt idx="4654">
                  <c:v>6.8190750890254535</c:v>
                </c:pt>
                <c:pt idx="4655">
                  <c:v>6.8193327692389509</c:v>
                </c:pt>
                <c:pt idx="4656">
                  <c:v>6.8195901107911752</c:v>
                </c:pt>
                <c:pt idx="4657">
                  <c:v>6.8198471138135481</c:v>
                </c:pt>
                <c:pt idx="4658">
                  <c:v>6.8201037784374563</c:v>
                </c:pt>
                <c:pt idx="4659">
                  <c:v>6.8203601047942186</c:v>
                </c:pt>
                <c:pt idx="4660">
                  <c:v>6.8206160930151185</c:v>
                </c:pt>
                <c:pt idx="4661">
                  <c:v>6.8208717432313755</c:v>
                </c:pt>
                <c:pt idx="4662">
                  <c:v>6.8211270555741557</c:v>
                </c:pt>
                <c:pt idx="4663">
                  <c:v>6.8213820301745791</c:v>
                </c:pt>
                <c:pt idx="4664">
                  <c:v>6.8216366671637054</c:v>
                </c:pt>
                <c:pt idx="4665">
                  <c:v>6.8218909666725551</c:v>
                </c:pt>
                <c:pt idx="4666">
                  <c:v>6.8221449288320741</c:v>
                </c:pt>
                <c:pt idx="4667">
                  <c:v>6.8223985537731764</c:v>
                </c:pt>
                <c:pt idx="4668">
                  <c:v>6.8226518416267119</c:v>
                </c:pt>
                <c:pt idx="4669">
                  <c:v>6.8229047925234845</c:v>
                </c:pt>
                <c:pt idx="4670">
                  <c:v>6.8231574065942446</c:v>
                </c:pt>
                <c:pt idx="4671">
                  <c:v>6.8234096839696825</c:v>
                </c:pt>
                <c:pt idx="4672">
                  <c:v>6.8236616247804385</c:v>
                </c:pt>
                <c:pt idx="4673">
                  <c:v>6.8239132291571138</c:v>
                </c:pt>
                <c:pt idx="4674">
                  <c:v>6.8241644972302389</c:v>
                </c:pt>
                <c:pt idx="4675">
                  <c:v>6.8244154291303047</c:v>
                </c:pt>
                <c:pt idx="4676">
                  <c:v>6.8246660249877387</c:v>
                </c:pt>
                <c:pt idx="4677">
                  <c:v>6.8249162849329288</c:v>
                </c:pt>
                <c:pt idx="4678">
                  <c:v>6.8251662090961993</c:v>
                </c:pt>
                <c:pt idx="4679">
                  <c:v>6.8254157976078318</c:v>
                </c:pt>
                <c:pt idx="4680">
                  <c:v>6.8256650505980438</c:v>
                </c:pt>
                <c:pt idx="4681">
                  <c:v>6.8259139681970105</c:v>
                </c:pt>
                <c:pt idx="4682">
                  <c:v>6.8261625505348533</c:v>
                </c:pt>
                <c:pt idx="4683">
                  <c:v>6.8264107977416373</c:v>
                </c:pt>
                <c:pt idx="4684">
                  <c:v>6.826658709947381</c:v>
                </c:pt>
                <c:pt idx="4685">
                  <c:v>6.8269062872820427</c:v>
                </c:pt>
                <c:pt idx="4686">
                  <c:v>6.8271535298755346</c:v>
                </c:pt>
                <c:pt idx="4687">
                  <c:v>6.8274004378577189</c:v>
                </c:pt>
                <c:pt idx="4688">
                  <c:v>6.8276470113584047</c:v>
                </c:pt>
                <c:pt idx="4689">
                  <c:v>6.8278932505073406</c:v>
                </c:pt>
                <c:pt idx="4690">
                  <c:v>6.8281391554342257</c:v>
                </c:pt>
                <c:pt idx="4691">
                  <c:v>6.8283847262687196</c:v>
                </c:pt>
                <c:pt idx="4692">
                  <c:v>6.8286299631404184</c:v>
                </c:pt>
                <c:pt idx="4693">
                  <c:v>6.8288748661788681</c:v>
                </c:pt>
                <c:pt idx="4694">
                  <c:v>6.829119435513558</c:v>
                </c:pt>
                <c:pt idx="4695">
                  <c:v>6.8293636712739421</c:v>
                </c:pt>
                <c:pt idx="4696">
                  <c:v>6.8296075735893993</c:v>
                </c:pt>
                <c:pt idx="4697">
                  <c:v>6.8298511425892769</c:v>
                </c:pt>
                <c:pt idx="4698">
                  <c:v>6.8300943784028512</c:v>
                </c:pt>
                <c:pt idx="4699">
                  <c:v>6.8303372811593732</c:v>
                </c:pt>
                <c:pt idx="4700">
                  <c:v>6.8305798509880127</c:v>
                </c:pt>
                <c:pt idx="4701">
                  <c:v>6.8308220880179107</c:v>
                </c:pt>
                <c:pt idx="4702">
                  <c:v>6.8310639923781409</c:v>
                </c:pt>
                <c:pt idx="4703">
                  <c:v>6.8313055641977343</c:v>
                </c:pt>
                <c:pt idx="4704">
                  <c:v>6.8315468036056579</c:v>
                </c:pt>
                <c:pt idx="4705">
                  <c:v>6.8317877107308504</c:v>
                </c:pt>
                <c:pt idx="4706">
                  <c:v>6.8320282857021795</c:v>
                </c:pt>
                <c:pt idx="4707">
                  <c:v>6.8322685286484628</c:v>
                </c:pt>
                <c:pt idx="4708">
                  <c:v>6.8325084396984721</c:v>
                </c:pt>
                <c:pt idx="4709">
                  <c:v>6.8327480189809258</c:v>
                </c:pt>
                <c:pt idx="4710">
                  <c:v>6.8329872666244853</c:v>
                </c:pt>
                <c:pt idx="4711">
                  <c:v>6.8332261827577767</c:v>
                </c:pt>
                <c:pt idx="4712">
                  <c:v>6.8334647675093549</c:v>
                </c:pt>
                <c:pt idx="4713">
                  <c:v>6.8337030210077288</c:v>
                </c:pt>
                <c:pt idx="4714">
                  <c:v>6.8339409433813643</c:v>
                </c:pt>
                <c:pt idx="4715">
                  <c:v>6.8341785347586708</c:v>
                </c:pt>
                <c:pt idx="4716">
                  <c:v>6.8344157952680007</c:v>
                </c:pt>
                <c:pt idx="4717">
                  <c:v>6.8346527250376639</c:v>
                </c:pt>
                <c:pt idx="4718">
                  <c:v>6.8348893241959132</c:v>
                </c:pt>
                <c:pt idx="4719">
                  <c:v>6.8351255928709449</c:v>
                </c:pt>
                <c:pt idx="4720">
                  <c:v>6.835361531190923</c:v>
                </c:pt>
                <c:pt idx="4721">
                  <c:v>6.8355971392839443</c:v>
                </c:pt>
                <c:pt idx="4722">
                  <c:v>6.8358324172780556</c:v>
                </c:pt>
                <c:pt idx="4723">
                  <c:v>6.8360673653012505</c:v>
                </c:pt>
                <c:pt idx="4724">
                  <c:v>6.83630198348148</c:v>
                </c:pt>
                <c:pt idx="4725">
                  <c:v>6.8365362719466383</c:v>
                </c:pt>
                <c:pt idx="4726">
                  <c:v>6.8367702308245697</c:v>
                </c:pt>
                <c:pt idx="4727">
                  <c:v>6.8370038602430689</c:v>
                </c:pt>
                <c:pt idx="4728">
                  <c:v>6.8372371603298738</c:v>
                </c:pt>
                <c:pt idx="4729">
                  <c:v>6.8374701312126795</c:v>
                </c:pt>
                <c:pt idx="4730">
                  <c:v>6.8377027730191209</c:v>
                </c:pt>
                <c:pt idx="4731">
                  <c:v>6.8379350858767864</c:v>
                </c:pt>
                <c:pt idx="4732">
                  <c:v>6.8381670699132115</c:v>
                </c:pt>
                <c:pt idx="4733">
                  <c:v>6.8383987252558853</c:v>
                </c:pt>
                <c:pt idx="4734">
                  <c:v>6.8386300520322472</c:v>
                </c:pt>
                <c:pt idx="4735">
                  <c:v>6.8388610503696725</c:v>
                </c:pt>
                <c:pt idx="4736">
                  <c:v>6.8390917203955013</c:v>
                </c:pt>
                <c:pt idx="4737">
                  <c:v>6.8393220622370094</c:v>
                </c:pt>
                <c:pt idx="4738">
                  <c:v>6.8395520760214339</c:v>
                </c:pt>
                <c:pt idx="4739">
                  <c:v>6.839781761875944</c:v>
                </c:pt>
                <c:pt idx="4740">
                  <c:v>6.8400111199276807</c:v>
                </c:pt>
                <c:pt idx="4741">
                  <c:v>6.8402401503037211</c:v>
                </c:pt>
                <c:pt idx="4742">
                  <c:v>6.8404688531310889</c:v>
                </c:pt>
                <c:pt idx="4743">
                  <c:v>6.840697228536758</c:v>
                </c:pt>
                <c:pt idx="4744">
                  <c:v>6.8409252766476598</c:v>
                </c:pt>
                <c:pt idx="4745">
                  <c:v>6.8411529975906689</c:v>
                </c:pt>
                <c:pt idx="4746">
                  <c:v>6.8413803914926063</c:v>
                </c:pt>
                <c:pt idx="4747">
                  <c:v>6.8416074584802438</c:v>
                </c:pt>
                <c:pt idx="4748">
                  <c:v>6.84183419868031</c:v>
                </c:pt>
                <c:pt idx="4749">
                  <c:v>6.8420606122194769</c:v>
                </c:pt>
                <c:pt idx="4750">
                  <c:v>6.8422866992243634</c:v>
                </c:pt>
                <c:pt idx="4751">
                  <c:v>6.8425124598215348</c:v>
                </c:pt>
                <c:pt idx="4752">
                  <c:v>6.842737894137521</c:v>
                </c:pt>
                <c:pt idx="4753">
                  <c:v>6.8429630022987844</c:v>
                </c:pt>
                <c:pt idx="4754">
                  <c:v>6.8431877844317484</c:v>
                </c:pt>
                <c:pt idx="4755">
                  <c:v>6.8434122406627793</c:v>
                </c:pt>
                <c:pt idx="4756">
                  <c:v>6.8436363711181976</c:v>
                </c:pt>
                <c:pt idx="4757">
                  <c:v>6.8438601759242665</c:v>
                </c:pt>
                <c:pt idx="4758">
                  <c:v>6.8440836552072035</c:v>
                </c:pt>
                <c:pt idx="4759">
                  <c:v>6.844306809093176</c:v>
                </c:pt>
                <c:pt idx="4760">
                  <c:v>6.8445296377083018</c:v>
                </c:pt>
                <c:pt idx="4761">
                  <c:v>6.8447521411786454</c:v>
                </c:pt>
                <c:pt idx="4762">
                  <c:v>6.8449743196302144</c:v>
                </c:pt>
                <c:pt idx="4763">
                  <c:v>6.8451961731889845</c:v>
                </c:pt>
                <c:pt idx="4764">
                  <c:v>6.8454177019808675</c:v>
                </c:pt>
                <c:pt idx="4765">
                  <c:v>6.8456389061317218</c:v>
                </c:pt>
                <c:pt idx="4766">
                  <c:v>6.8458597857673666</c:v>
                </c:pt>
                <c:pt idx="4767">
                  <c:v>6.8460803410135647</c:v>
                </c:pt>
                <c:pt idx="4768">
                  <c:v>6.846300571996025</c:v>
                </c:pt>
                <c:pt idx="4769">
                  <c:v>6.8465204788404144</c:v>
                </c:pt>
                <c:pt idx="4770">
                  <c:v>6.8467400616723424</c:v>
                </c:pt>
                <c:pt idx="4771">
                  <c:v>6.8469593206173727</c:v>
                </c:pt>
                <c:pt idx="4772">
                  <c:v>6.847178255801019</c:v>
                </c:pt>
                <c:pt idx="4773">
                  <c:v>6.8473968673487455</c:v>
                </c:pt>
                <c:pt idx="4774">
                  <c:v>6.8476151553859594</c:v>
                </c:pt>
                <c:pt idx="4775">
                  <c:v>6.8478331200380183</c:v>
                </c:pt>
                <c:pt idx="4776">
                  <c:v>6.8480507614302475</c:v>
                </c:pt>
                <c:pt idx="4777">
                  <c:v>6.8482680796878981</c:v>
                </c:pt>
                <c:pt idx="4778">
                  <c:v>6.8484850749361854</c:v>
                </c:pt>
                <c:pt idx="4779">
                  <c:v>6.8487017473002716</c:v>
                </c:pt>
                <c:pt idx="4780">
                  <c:v>6.8489180969052619</c:v>
                </c:pt>
                <c:pt idx="4781">
                  <c:v>6.849134123876226</c:v>
                </c:pt>
                <c:pt idx="4782">
                  <c:v>6.8493498283381768</c:v>
                </c:pt>
                <c:pt idx="4783">
                  <c:v>6.8495652104160669</c:v>
                </c:pt>
                <c:pt idx="4784">
                  <c:v>6.8497802702348167</c:v>
                </c:pt>
                <c:pt idx="4785">
                  <c:v>6.8499950079192793</c:v>
                </c:pt>
                <c:pt idx="4786">
                  <c:v>6.8502094235942756</c:v>
                </c:pt>
                <c:pt idx="4787">
                  <c:v>6.8504235173845629</c:v>
                </c:pt>
                <c:pt idx="4788">
                  <c:v>6.8506372894148591</c:v>
                </c:pt>
                <c:pt idx="4789">
                  <c:v>6.8508507398098182</c:v>
                </c:pt>
                <c:pt idx="4790">
                  <c:v>6.8510638686940588</c:v>
                </c:pt>
                <c:pt idx="4791">
                  <c:v>6.8512766761921426</c:v>
                </c:pt>
                <c:pt idx="4792">
                  <c:v>6.8514891624285816</c:v>
                </c:pt>
                <c:pt idx="4793">
                  <c:v>6.8517013275278416</c:v>
                </c:pt>
                <c:pt idx="4794">
                  <c:v>6.8519131716143384</c:v>
                </c:pt>
                <c:pt idx="4795">
                  <c:v>6.8521246948124315</c:v>
                </c:pt>
                <c:pt idx="4796">
                  <c:v>6.8523358972464372</c:v>
                </c:pt>
                <c:pt idx="4797">
                  <c:v>6.8525467790406225</c:v>
                </c:pt>
                <c:pt idx="4798">
                  <c:v>6.8527573403192008</c:v>
                </c:pt>
                <c:pt idx="4799">
                  <c:v>6.852967581206336</c:v>
                </c:pt>
                <c:pt idx="4800">
                  <c:v>6.8531775018261492</c:v>
                </c:pt>
                <c:pt idx="4801">
                  <c:v>6.8533871023027046</c:v>
                </c:pt>
                <c:pt idx="4802">
                  <c:v>6.8535963827600206</c:v>
                </c:pt>
                <c:pt idx="4803">
                  <c:v>6.8538053433220654</c:v>
                </c:pt>
                <c:pt idx="4804">
                  <c:v>6.8540139841127541</c:v>
                </c:pt>
                <c:pt idx="4805">
                  <c:v>6.8542223052559557</c:v>
                </c:pt>
                <c:pt idx="4806">
                  <c:v>6.8544303068754928</c:v>
                </c:pt>
                <c:pt idx="4807">
                  <c:v>6.8546379890951314</c:v>
                </c:pt>
                <c:pt idx="4808">
                  <c:v>6.8548453520385983</c:v>
                </c:pt>
                <c:pt idx="4809">
                  <c:v>6.8550523958295599</c:v>
                </c:pt>
                <c:pt idx="4810">
                  <c:v>6.85525912059164</c:v>
                </c:pt>
                <c:pt idx="4811">
                  <c:v>6.855465526448409</c:v>
                </c:pt>
                <c:pt idx="4812">
                  <c:v>6.8556716135233913</c:v>
                </c:pt>
                <c:pt idx="4813">
                  <c:v>6.8558773819400614</c:v>
                </c:pt>
                <c:pt idx="4814">
                  <c:v>6.8560828318218476</c:v>
                </c:pt>
                <c:pt idx="4815">
                  <c:v>6.8562879632921252</c:v>
                </c:pt>
                <c:pt idx="4816">
                  <c:v>6.8564927764742087</c:v>
                </c:pt>
                <c:pt idx="4817">
                  <c:v>6.8566972714913916</c:v>
                </c:pt>
                <c:pt idx="4818">
                  <c:v>6.8569014484668891</c:v>
                </c:pt>
                <c:pt idx="4819">
                  <c:v>6.8571053075238879</c:v>
                </c:pt>
                <c:pt idx="4820">
                  <c:v>6.8573088487855181</c:v>
                </c:pt>
                <c:pt idx="4821">
                  <c:v>6.8575120723748526</c:v>
                </c:pt>
                <c:pt idx="4822">
                  <c:v>6.8577149784149327</c:v>
                </c:pt>
                <c:pt idx="4823">
                  <c:v>6.857917567028732</c:v>
                </c:pt>
                <c:pt idx="4824">
                  <c:v>6.8581198383391921</c:v>
                </c:pt>
                <c:pt idx="4825">
                  <c:v>6.8583217924691944</c:v>
                </c:pt>
                <c:pt idx="4826">
                  <c:v>6.8585234295415738</c:v>
                </c:pt>
                <c:pt idx="4827">
                  <c:v>6.8587247496791193</c:v>
                </c:pt>
                <c:pt idx="4828">
                  <c:v>6.8589257530045629</c:v>
                </c:pt>
                <c:pt idx="4829">
                  <c:v>6.8591264396405975</c:v>
                </c:pt>
                <c:pt idx="4830">
                  <c:v>6.8593268097098665</c:v>
                </c:pt>
                <c:pt idx="4831">
                  <c:v>6.8595268633349527</c:v>
                </c:pt>
                <c:pt idx="4832">
                  <c:v>6.8597266006384032</c:v>
                </c:pt>
                <c:pt idx="4833">
                  <c:v>6.8599260217427158</c:v>
                </c:pt>
                <c:pt idx="4834">
                  <c:v>6.860125126770324</c:v>
                </c:pt>
                <c:pt idx="4835">
                  <c:v>6.8603239158436331</c:v>
                </c:pt>
                <c:pt idx="4836">
                  <c:v>6.8605223890849842</c:v>
                </c:pt>
                <c:pt idx="4837">
                  <c:v>6.8607205466166761</c:v>
                </c:pt>
                <c:pt idx="4838">
                  <c:v>6.8609183885609646</c:v>
                </c:pt>
                <c:pt idx="4839">
                  <c:v>6.8611159150400418</c:v>
                </c:pt>
                <c:pt idx="4840">
                  <c:v>6.8613131261760678</c:v>
                </c:pt>
                <c:pt idx="4841">
                  <c:v>6.8615100220911387</c:v>
                </c:pt>
                <c:pt idx="4842">
                  <c:v>6.8617066029073115</c:v>
                </c:pt>
                <c:pt idx="4843">
                  <c:v>6.8619028687466006</c:v>
                </c:pt>
                <c:pt idx="4844">
                  <c:v>6.8620988197309494</c:v>
                </c:pt>
                <c:pt idx="4845">
                  <c:v>6.8622944559822763</c:v>
                </c:pt>
                <c:pt idx="4846">
                  <c:v>6.8624897776224394</c:v>
                </c:pt>
                <c:pt idx="4847">
                  <c:v>6.8626847847732577</c:v>
                </c:pt>
                <c:pt idx="4848">
                  <c:v>6.8628794775564792</c:v>
                </c:pt>
                <c:pt idx="4849">
                  <c:v>6.8630738560938305</c:v>
                </c:pt>
                <c:pt idx="4850">
                  <c:v>6.8632679205069778</c:v>
                </c:pt>
                <c:pt idx="4851">
                  <c:v>6.8634616709175376</c:v>
                </c:pt>
                <c:pt idx="4852">
                  <c:v>6.8636551074470766</c:v>
                </c:pt>
                <c:pt idx="4853">
                  <c:v>6.8638482302171155</c:v>
                </c:pt>
                <c:pt idx="4854">
                  <c:v>6.8640410393491322</c:v>
                </c:pt>
                <c:pt idx="4855">
                  <c:v>6.8642335349645478</c:v>
                </c:pt>
                <c:pt idx="4856">
                  <c:v>6.8644257171847407</c:v>
                </c:pt>
                <c:pt idx="4857">
                  <c:v>6.8646175861310397</c:v>
                </c:pt>
                <c:pt idx="4858">
                  <c:v>6.8648091419247166</c:v>
                </c:pt>
                <c:pt idx="4859">
                  <c:v>6.8650003846870149</c:v>
                </c:pt>
                <c:pt idx="4860">
                  <c:v>6.865191314539107</c:v>
                </c:pt>
                <c:pt idx="4861">
                  <c:v>6.8653819316021369</c:v>
                </c:pt>
                <c:pt idx="4862">
                  <c:v>6.8655722359971811</c:v>
                </c:pt>
                <c:pt idx="4863">
                  <c:v>6.8657622278452841</c:v>
                </c:pt>
                <c:pt idx="4864">
                  <c:v>6.8659519072674406</c:v>
                </c:pt>
                <c:pt idx="4865">
                  <c:v>6.8661412743845851</c:v>
                </c:pt>
                <c:pt idx="4866">
                  <c:v>6.8663303293176128</c:v>
                </c:pt>
                <c:pt idx="4867">
                  <c:v>6.8665190721873728</c:v>
                </c:pt>
                <c:pt idx="4868">
                  <c:v>6.8667075031146645</c:v>
                </c:pt>
                <c:pt idx="4869">
                  <c:v>6.8668956222202304</c:v>
                </c:pt>
                <c:pt idx="4870">
                  <c:v>6.8670834296247847</c:v>
                </c:pt>
                <c:pt idx="4871">
                  <c:v>6.8672709254489668</c:v>
                </c:pt>
                <c:pt idx="4872">
                  <c:v>6.8674581098133842</c:v>
                </c:pt>
                <c:pt idx="4873">
                  <c:v>6.867644982838609</c:v>
                </c:pt>
                <c:pt idx="4874">
                  <c:v>6.8678315446451386</c:v>
                </c:pt>
                <c:pt idx="4875">
                  <c:v>6.8680177953534383</c:v>
                </c:pt>
                <c:pt idx="4876">
                  <c:v>6.8682037350839167</c:v>
                </c:pt>
                <c:pt idx="4877">
                  <c:v>6.8683893639569469</c:v>
                </c:pt>
                <c:pt idx="4878">
                  <c:v>6.8685746820928486</c:v>
                </c:pt>
                <c:pt idx="4879">
                  <c:v>6.8687596896118919</c:v>
                </c:pt>
                <c:pt idx="4880">
                  <c:v>6.8689443866342899</c:v>
                </c:pt>
                <c:pt idx="4881">
                  <c:v>6.8691287732802309</c:v>
                </c:pt>
                <c:pt idx="4882">
                  <c:v>6.8693128496698321</c:v>
                </c:pt>
                <c:pt idx="4883">
                  <c:v>6.869496615923179</c:v>
                </c:pt>
                <c:pt idx="4884">
                  <c:v>6.8696800721602962</c:v>
                </c:pt>
                <c:pt idx="4885">
                  <c:v>6.8698632185011768</c:v>
                </c:pt>
                <c:pt idx="4886">
                  <c:v>6.8700460550657461</c:v>
                </c:pt>
                <c:pt idx="4887">
                  <c:v>6.8702285819739046</c:v>
                </c:pt>
                <c:pt idx="4888">
                  <c:v>6.8704107993454855</c:v>
                </c:pt>
                <c:pt idx="4889">
                  <c:v>6.870592707300279</c:v>
                </c:pt>
                <c:pt idx="4890">
                  <c:v>6.8707743059580437</c:v>
                </c:pt>
                <c:pt idx="4891">
                  <c:v>6.8709555954384633</c:v>
                </c:pt>
                <c:pt idx="4892">
                  <c:v>6.8711365758611969</c:v>
                </c:pt>
                <c:pt idx="4893">
                  <c:v>6.8713172473458464</c:v>
                </c:pt>
                <c:pt idx="4894">
                  <c:v>6.8714976100119607</c:v>
                </c:pt>
                <c:pt idx="4895">
                  <c:v>6.8716776639790602</c:v>
                </c:pt>
                <c:pt idx="4896">
                  <c:v>6.8718574093665978</c:v>
                </c:pt>
                <c:pt idx="4897">
                  <c:v>6.8720368462939838</c:v>
                </c:pt>
                <c:pt idx="4898">
                  <c:v>6.8722159748805858</c:v>
                </c:pt>
                <c:pt idx="4899">
                  <c:v>6.8723947952457252</c:v>
                </c:pt>
                <c:pt idx="4900">
                  <c:v>6.8725733075086701</c:v>
                </c:pt>
                <c:pt idx="4901">
                  <c:v>6.8727515117886426</c:v>
                </c:pt>
                <c:pt idx="4902">
                  <c:v>6.8729294082048256</c:v>
                </c:pt>
                <c:pt idx="4903">
                  <c:v>6.8731069968763414</c:v>
                </c:pt>
                <c:pt idx="4904">
                  <c:v>6.8732842779222736</c:v>
                </c:pt>
                <c:pt idx="4905">
                  <c:v>6.8734612514616522</c:v>
                </c:pt>
                <c:pt idx="4906">
                  <c:v>6.8736379176134683</c:v>
                </c:pt>
                <c:pt idx="4907">
                  <c:v>6.8738142764966597</c:v>
                </c:pt>
                <c:pt idx="4908">
                  <c:v>6.8739903282301213</c:v>
                </c:pt>
                <c:pt idx="4909">
                  <c:v>6.8741660729326952</c:v>
                </c:pt>
                <c:pt idx="4910">
                  <c:v>6.8743415107231804</c:v>
                </c:pt>
                <c:pt idx="4911">
                  <c:v>6.8745166417203301</c:v>
                </c:pt>
                <c:pt idx="4912">
                  <c:v>6.8746914660428438</c:v>
                </c:pt>
                <c:pt idx="4913">
                  <c:v>6.8748659838093822</c:v>
                </c:pt>
                <c:pt idx="4914">
                  <c:v>6.8750401951385527</c:v>
                </c:pt>
                <c:pt idx="4915">
                  <c:v>6.87521410014892</c:v>
                </c:pt>
                <c:pt idx="4916">
                  <c:v>6.8753876989589919</c:v>
                </c:pt>
                <c:pt idx="4917">
                  <c:v>6.8755609916872444</c:v>
                </c:pt>
                <c:pt idx="4918">
                  <c:v>6.8757339784520966</c:v>
                </c:pt>
                <c:pt idx="4919">
                  <c:v>6.8759066593719176</c:v>
                </c:pt>
                <c:pt idx="4920">
                  <c:v>6.8760790345650413</c:v>
                </c:pt>
                <c:pt idx="4921">
                  <c:v>6.8762511041497483</c:v>
                </c:pt>
                <c:pt idx="4922">
                  <c:v>6.8764228682442727</c:v>
                </c:pt>
                <c:pt idx="4923">
                  <c:v>6.8765943269667922</c:v>
                </c:pt>
                <c:pt idx="4924">
                  <c:v>6.8767654804354557</c:v>
                </c:pt>
                <c:pt idx="4925">
                  <c:v>6.8769363287683518</c:v>
                </c:pt>
                <c:pt idx="4926">
                  <c:v>6.8771068720835267</c:v>
                </c:pt>
                <c:pt idx="4927">
                  <c:v>6.8772771104989801</c:v>
                </c:pt>
                <c:pt idx="4928">
                  <c:v>6.8774470441326656</c:v>
                </c:pt>
                <c:pt idx="4929">
                  <c:v>6.8776166731024873</c:v>
                </c:pt>
                <c:pt idx="4930">
                  <c:v>6.8777859975262992</c:v>
                </c:pt>
                <c:pt idx="4931">
                  <c:v>6.87795501752192</c:v>
                </c:pt>
                <c:pt idx="4932">
                  <c:v>6.8781237332071115</c:v>
                </c:pt>
                <c:pt idx="4933">
                  <c:v>6.8782921446995928</c:v>
                </c:pt>
                <c:pt idx="4934">
                  <c:v>6.878460252117037</c:v>
                </c:pt>
                <c:pt idx="4935">
                  <c:v>6.8786280555770674</c:v>
                </c:pt>
                <c:pt idx="4936">
                  <c:v>6.8787955551972644</c:v>
                </c:pt>
                <c:pt idx="4937">
                  <c:v>6.878962751095159</c:v>
                </c:pt>
                <c:pt idx="4938">
                  <c:v>6.8791296433882323</c:v>
                </c:pt>
                <c:pt idx="4939">
                  <c:v>6.8792962321939335</c:v>
                </c:pt>
                <c:pt idx="4940">
                  <c:v>6.8794625176296442</c:v>
                </c:pt>
                <c:pt idx="4941">
                  <c:v>6.8796284998127142</c:v>
                </c:pt>
                <c:pt idx="4942">
                  <c:v>6.8797941788604433</c:v>
                </c:pt>
                <c:pt idx="4943">
                  <c:v>6.8799595548900818</c:v>
                </c:pt>
                <c:pt idx="4944">
                  <c:v>6.8801246280188337</c:v>
                </c:pt>
                <c:pt idx="4945">
                  <c:v>6.8802893983638675</c:v>
                </c:pt>
                <c:pt idx="4946">
                  <c:v>6.8804538660422878</c:v>
                </c:pt>
                <c:pt idx="4947">
                  <c:v>6.8806180311711707</c:v>
                </c:pt>
                <c:pt idx="4948">
                  <c:v>6.8807818938675211</c:v>
                </c:pt>
                <c:pt idx="4949">
                  <c:v>6.880945454248323</c:v>
                </c:pt>
                <c:pt idx="4950">
                  <c:v>6.8811087124305104</c:v>
                </c:pt>
                <c:pt idx="4951">
                  <c:v>6.8812716685309532</c:v>
                </c:pt>
                <c:pt idx="4952">
                  <c:v>6.8814343226664896</c:v>
                </c:pt>
                <c:pt idx="4953">
                  <c:v>6.8815966749539115</c:v>
                </c:pt>
                <c:pt idx="4954">
                  <c:v>6.8817587255099575</c:v>
                </c:pt>
                <c:pt idx="4955">
                  <c:v>6.8819204744513272</c:v>
                </c:pt>
                <c:pt idx="4956">
                  <c:v>6.8820819218946667</c:v>
                </c:pt>
                <c:pt idx="4957">
                  <c:v>6.8822430679565834</c:v>
                </c:pt>
                <c:pt idx="4958">
                  <c:v>6.8824039127536309</c:v>
                </c:pt>
                <c:pt idx="4959">
                  <c:v>6.8825644564023278</c:v>
                </c:pt>
                <c:pt idx="4960">
                  <c:v>6.882724699019132</c:v>
                </c:pt>
                <c:pt idx="4961">
                  <c:v>6.8828846407204658</c:v>
                </c:pt>
                <c:pt idx="4962">
                  <c:v>6.8830442816226984</c:v>
                </c:pt>
                <c:pt idx="4963">
                  <c:v>6.8832036218421635</c:v>
                </c:pt>
                <c:pt idx="4964">
                  <c:v>6.8833626614951342</c:v>
                </c:pt>
                <c:pt idx="4965">
                  <c:v>6.8835214006978518</c:v>
                </c:pt>
                <c:pt idx="4966">
                  <c:v>6.8836798395665042</c:v>
                </c:pt>
                <c:pt idx="4967">
                  <c:v>6.8838379782172296</c:v>
                </c:pt>
                <c:pt idx="4968">
                  <c:v>6.8839958167661273</c:v>
                </c:pt>
                <c:pt idx="4969">
                  <c:v>6.88415335532925</c:v>
                </c:pt>
                <c:pt idx="4970">
                  <c:v>6.8843105940226046</c:v>
                </c:pt>
                <c:pt idx="4971">
                  <c:v>6.8844675329621445</c:v>
                </c:pt>
                <c:pt idx="4972">
                  <c:v>6.8846241722637807</c:v>
                </c:pt>
                <c:pt idx="4973">
                  <c:v>6.8847805120433847</c:v>
                </c:pt>
                <c:pt idx="4974">
                  <c:v>6.8849365524167787</c:v>
                </c:pt>
                <c:pt idx="4975">
                  <c:v>6.8850922934997385</c:v>
                </c:pt>
                <c:pt idx="4976">
                  <c:v>6.8852477354079937</c:v>
                </c:pt>
                <c:pt idx="4977">
                  <c:v>6.8854028782572207</c:v>
                </c:pt>
                <c:pt idx="4978">
                  <c:v>6.8855577221630675</c:v>
                </c:pt>
                <c:pt idx="4979">
                  <c:v>6.885712267241118</c:v>
                </c:pt>
                <c:pt idx="4980">
                  <c:v>6.8858665136069277</c:v>
                </c:pt>
                <c:pt idx="4981">
                  <c:v>6.8860204613759919</c:v>
                </c:pt>
                <c:pt idx="4982">
                  <c:v>6.8861741106637595</c:v>
                </c:pt>
                <c:pt idx="4983">
                  <c:v>6.8863274615856547</c:v>
                </c:pt>
                <c:pt idx="4984">
                  <c:v>6.8864805142570304</c:v>
                </c:pt>
                <c:pt idx="4985">
                  <c:v>6.8866332687932044</c:v>
                </c:pt>
                <c:pt idx="4986">
                  <c:v>6.8867857253094584</c:v>
                </c:pt>
                <c:pt idx="4987">
                  <c:v>6.8869378839210107</c:v>
                </c:pt>
                <c:pt idx="4988">
                  <c:v>6.8870897447430401</c:v>
                </c:pt>
                <c:pt idx="4989">
                  <c:v>6.8872413078906902</c:v>
                </c:pt>
                <c:pt idx="4990">
                  <c:v>6.8873925734790475</c:v>
                </c:pt>
                <c:pt idx="4991">
                  <c:v>6.8875435416231632</c:v>
                </c:pt>
                <c:pt idx="4992">
                  <c:v>6.8876942124380243</c:v>
                </c:pt>
                <c:pt idx="4993">
                  <c:v>6.8878445860385931</c:v>
                </c:pt>
                <c:pt idx="4994">
                  <c:v>6.887994662539775</c:v>
                </c:pt>
                <c:pt idx="4995">
                  <c:v>6.8881444420564364</c:v>
                </c:pt>
                <c:pt idx="4996">
                  <c:v>6.8882939247033868</c:v>
                </c:pt>
                <c:pt idx="4997">
                  <c:v>6.8884431105954036</c:v>
                </c:pt>
                <c:pt idx="4998">
                  <c:v>6.8885919998472112</c:v>
                </c:pt>
                <c:pt idx="4999">
                  <c:v>6.8887405925734981</c:v>
                </c:pt>
                <c:pt idx="5000">
                  <c:v>6.8888888888888893</c:v>
                </c:pt>
                <c:pt idx="5001">
                  <c:v>6.8890368889079809</c:v>
                </c:pt>
                <c:pt idx="5002">
                  <c:v>6.8891845927453161</c:v>
                </c:pt>
                <c:pt idx="5003">
                  <c:v>6.8893320005154024</c:v>
                </c:pt>
                <c:pt idx="5004">
                  <c:v>6.8894791123326833</c:v>
                </c:pt>
                <c:pt idx="5005">
                  <c:v>6.8896259283115775</c:v>
                </c:pt>
                <c:pt idx="5006">
                  <c:v>6.8897724485664433</c:v>
                </c:pt>
                <c:pt idx="5007">
                  <c:v>6.8899186732116036</c:v>
                </c:pt>
                <c:pt idx="5008">
                  <c:v>6.8900646023613277</c:v>
                </c:pt>
                <c:pt idx="5009">
                  <c:v>6.8902102361298461</c:v>
                </c:pt>
                <c:pt idx="5010">
                  <c:v>6.8903555746313465</c:v>
                </c:pt>
                <c:pt idx="5011">
                  <c:v>6.890500617979967</c:v>
                </c:pt>
                <c:pt idx="5012">
                  <c:v>6.8906453662897889</c:v>
                </c:pt>
                <c:pt idx="5013">
                  <c:v>6.8907898196748754</c:v>
                </c:pt>
                <c:pt idx="5014">
                  <c:v>6.890933978249226</c:v>
                </c:pt>
                <c:pt idx="5015">
                  <c:v>6.8910778421267942</c:v>
                </c:pt>
                <c:pt idx="5016">
                  <c:v>6.891221411421494</c:v>
                </c:pt>
                <c:pt idx="5017">
                  <c:v>6.8913646862471971</c:v>
                </c:pt>
                <c:pt idx="5018">
                  <c:v>6.8915076667177253</c:v>
                </c:pt>
                <c:pt idx="5019">
                  <c:v>6.8916503529468542</c:v>
                </c:pt>
                <c:pt idx="5020">
                  <c:v>6.8917927450483241</c:v>
                </c:pt>
                <c:pt idx="5021">
                  <c:v>6.8919348431358181</c:v>
                </c:pt>
                <c:pt idx="5022">
                  <c:v>6.8920766473229733</c:v>
                </c:pt>
                <c:pt idx="5023">
                  <c:v>6.8922181577234021</c:v>
                </c:pt>
                <c:pt idx="5024">
                  <c:v>6.8923593744506491</c:v>
                </c:pt>
                <c:pt idx="5025">
                  <c:v>6.8925002976182235</c:v>
                </c:pt>
                <c:pt idx="5026">
                  <c:v>6.8926409273395919</c:v>
                </c:pt>
                <c:pt idx="5027">
                  <c:v>6.8927812637281747</c:v>
                </c:pt>
                <c:pt idx="5028">
                  <c:v>6.892921306897339</c:v>
                </c:pt>
                <c:pt idx="5029">
                  <c:v>6.8930610569604234</c:v>
                </c:pt>
                <c:pt idx="5030">
                  <c:v>6.8932005140307098</c:v>
                </c:pt>
                <c:pt idx="5031">
                  <c:v>6.8933396782214373</c:v>
                </c:pt>
                <c:pt idx="5032">
                  <c:v>6.8934785496457991</c:v>
                </c:pt>
                <c:pt idx="5033">
                  <c:v>6.8936171284169525</c:v>
                </c:pt>
                <c:pt idx="5034">
                  <c:v>6.8937554146479982</c:v>
                </c:pt>
                <c:pt idx="5035">
                  <c:v>6.8938934084519978</c:v>
                </c:pt>
                <c:pt idx="5036">
                  <c:v>6.8940311099419738</c:v>
                </c:pt>
                <c:pt idx="5037">
                  <c:v>6.8941685192308917</c:v>
                </c:pt>
                <c:pt idx="5038">
                  <c:v>6.8943056364316817</c:v>
                </c:pt>
                <c:pt idx="5039">
                  <c:v>6.8944424616572313</c:v>
                </c:pt>
                <c:pt idx="5040">
                  <c:v>6.8945789950203711</c:v>
                </c:pt>
                <c:pt idx="5041">
                  <c:v>6.8947152366338997</c:v>
                </c:pt>
                <c:pt idx="5042">
                  <c:v>6.8948511866105662</c:v>
                </c:pt>
                <c:pt idx="5043">
                  <c:v>6.8949868450630731</c:v>
                </c:pt>
                <c:pt idx="5044">
                  <c:v>6.8951222121040914</c:v>
                </c:pt>
                <c:pt idx="5045">
                  <c:v>6.8952572878462206</c:v>
                </c:pt>
                <c:pt idx="5046">
                  <c:v>6.8953920724020428</c:v>
                </c:pt>
                <c:pt idx="5047">
                  <c:v>6.8955265658840865</c:v>
                </c:pt>
                <c:pt idx="5048">
                  <c:v>6.8956607684048308</c:v>
                </c:pt>
                <c:pt idx="5049">
                  <c:v>6.8957946800767118</c:v>
                </c:pt>
                <c:pt idx="5050">
                  <c:v>6.8959283010121304</c:v>
                </c:pt>
                <c:pt idx="5051">
                  <c:v>6.8960616313234304</c:v>
                </c:pt>
                <c:pt idx="5052">
                  <c:v>6.8961946711229238</c:v>
                </c:pt>
                <c:pt idx="5053">
                  <c:v>6.8963274205228622</c:v>
                </c:pt>
                <c:pt idx="5054">
                  <c:v>6.8964598796354757</c:v>
                </c:pt>
                <c:pt idx="5055">
                  <c:v>6.8965920485729235</c:v>
                </c:pt>
                <c:pt idx="5056">
                  <c:v>6.8967239274473435</c:v>
                </c:pt>
                <c:pt idx="5057">
                  <c:v>6.8968555163708167</c:v>
                </c:pt>
                <c:pt idx="5058">
                  <c:v>6.8969868154553815</c:v>
                </c:pt>
                <c:pt idx="5059">
                  <c:v>6.8971178248130336</c:v>
                </c:pt>
                <c:pt idx="5060">
                  <c:v>6.8972485445557297</c:v>
                </c:pt>
                <c:pt idx="5061">
                  <c:v>6.8973789747953731</c:v>
                </c:pt>
                <c:pt idx="5062">
                  <c:v>6.8975091156438317</c:v>
                </c:pt>
                <c:pt idx="5063">
                  <c:v>6.8976389672129201</c:v>
                </c:pt>
                <c:pt idx="5064">
                  <c:v>6.8977685296144138</c:v>
                </c:pt>
                <c:pt idx="5065">
                  <c:v>6.8978978029600455</c:v>
                </c:pt>
                <c:pt idx="5066">
                  <c:v>6.8980267873615055</c:v>
                </c:pt>
                <c:pt idx="5067">
                  <c:v>6.8981554829304308</c:v>
                </c:pt>
                <c:pt idx="5068">
                  <c:v>6.8982838897784262</c:v>
                </c:pt>
                <c:pt idx="5069">
                  <c:v>6.8984120080170399</c:v>
                </c:pt>
                <c:pt idx="5070">
                  <c:v>6.8985398377577916</c:v>
                </c:pt>
                <c:pt idx="5071">
                  <c:v>6.8986673791121476</c:v>
                </c:pt>
                <c:pt idx="5072">
                  <c:v>6.8987946321915246</c:v>
                </c:pt>
                <c:pt idx="5073">
                  <c:v>6.8989215971073037</c:v>
                </c:pt>
                <c:pt idx="5074">
                  <c:v>6.8990482739708305</c:v>
                </c:pt>
                <c:pt idx="5075">
                  <c:v>6.8991746628933832</c:v>
                </c:pt>
                <c:pt idx="5076">
                  <c:v>6.8993007639862149</c:v>
                </c:pt>
                <c:pt idx="5077">
                  <c:v>6.8994265773605328</c:v>
                </c:pt>
                <c:pt idx="5078">
                  <c:v>6.899552103127494</c:v>
                </c:pt>
                <c:pt idx="5079">
                  <c:v>6.8996773413982133</c:v>
                </c:pt>
                <c:pt idx="5080">
                  <c:v>6.8998022922837698</c:v>
                </c:pt>
                <c:pt idx="5081">
                  <c:v>6.8999269558951895</c:v>
                </c:pt>
                <c:pt idx="5082">
                  <c:v>6.9000513323434518</c:v>
                </c:pt>
                <c:pt idx="5083">
                  <c:v>6.9001754217395046</c:v>
                </c:pt>
                <c:pt idx="5084">
                  <c:v>6.9002992241942422</c:v>
                </c:pt>
                <c:pt idx="5085">
                  <c:v>6.9004227398185201</c:v>
                </c:pt>
                <c:pt idx="5086">
                  <c:v>6.9005459687231543</c:v>
                </c:pt>
                <c:pt idx="5087">
                  <c:v>6.9006689110189043</c:v>
                </c:pt>
                <c:pt idx="5088">
                  <c:v>6.9007915668164941</c:v>
                </c:pt>
                <c:pt idx="5089">
                  <c:v>6.9009139362266048</c:v>
                </c:pt>
                <c:pt idx="5090">
                  <c:v>6.901036019359875</c:v>
                </c:pt>
                <c:pt idx="5091">
                  <c:v>6.9011578163268936</c:v>
                </c:pt>
                <c:pt idx="5092">
                  <c:v>6.9012793272382069</c:v>
                </c:pt>
                <c:pt idx="5093">
                  <c:v>6.9014005522043291</c:v>
                </c:pt>
                <c:pt idx="5094">
                  <c:v>6.9015214913357141</c:v>
                </c:pt>
                <c:pt idx="5095">
                  <c:v>6.9016421447427874</c:v>
                </c:pt>
                <c:pt idx="5096">
                  <c:v>6.9017625125359174</c:v>
                </c:pt>
                <c:pt idx="5097">
                  <c:v>6.9018825948254374</c:v>
                </c:pt>
                <c:pt idx="5098">
                  <c:v>6.9020023917216378</c:v>
                </c:pt>
                <c:pt idx="5099">
                  <c:v>6.9021219033347592</c:v>
                </c:pt>
                <c:pt idx="5100">
                  <c:v>6.9022411297750104</c:v>
                </c:pt>
                <c:pt idx="5101">
                  <c:v>6.9023600711525432</c:v>
                </c:pt>
                <c:pt idx="5102">
                  <c:v>6.9024787275774742</c:v>
                </c:pt>
                <c:pt idx="5103">
                  <c:v>6.9025970991598733</c:v>
                </c:pt>
                <c:pt idx="5104">
                  <c:v>6.9027151860097646</c:v>
                </c:pt>
                <c:pt idx="5105">
                  <c:v>6.9028329882371473</c:v>
                </c:pt>
                <c:pt idx="5106">
                  <c:v>6.9029505059519458</c:v>
                </c:pt>
                <c:pt idx="5107">
                  <c:v>6.9030677392640705</c:v>
                </c:pt>
                <c:pt idx="5108">
                  <c:v>6.9031846882833676</c:v>
                </c:pt>
                <c:pt idx="5109">
                  <c:v>6.9033013531196552</c:v>
                </c:pt>
                <c:pt idx="5110">
                  <c:v>6.9034177338827014</c:v>
                </c:pt>
                <c:pt idx="5111">
                  <c:v>6.9035338306822247</c:v>
                </c:pt>
                <c:pt idx="5112">
                  <c:v>6.9036496436279151</c:v>
                </c:pt>
                <c:pt idx="5113">
                  <c:v>6.9037651728294058</c:v>
                </c:pt>
                <c:pt idx="5114">
                  <c:v>6.9038804183962981</c:v>
                </c:pt>
                <c:pt idx="5115">
                  <c:v>6.9039953804381398</c:v>
                </c:pt>
                <c:pt idx="5116">
                  <c:v>6.9041100590644504</c:v>
                </c:pt>
                <c:pt idx="5117">
                  <c:v>6.904224454384682</c:v>
                </c:pt>
                <c:pt idx="5118">
                  <c:v>6.9043385665082688</c:v>
                </c:pt>
                <c:pt idx="5119">
                  <c:v>6.9044523955445882</c:v>
                </c:pt>
                <c:pt idx="5120">
                  <c:v>6.9045659416029785</c:v>
                </c:pt>
                <c:pt idx="5121">
                  <c:v>6.9046792047927319</c:v>
                </c:pt>
                <c:pt idx="5122">
                  <c:v>6.9047921852231049</c:v>
                </c:pt>
                <c:pt idx="5123">
                  <c:v>6.9049048830033009</c:v>
                </c:pt>
                <c:pt idx="5124">
                  <c:v>6.9050172982424876</c:v>
                </c:pt>
                <c:pt idx="5125">
                  <c:v>6.9051294310497902</c:v>
                </c:pt>
                <c:pt idx="5126">
                  <c:v>6.9052412815342876</c:v>
                </c:pt>
                <c:pt idx="5127">
                  <c:v>6.9053528498050127</c:v>
                </c:pt>
                <c:pt idx="5128">
                  <c:v>6.9054641359709663</c:v>
                </c:pt>
                <c:pt idx="5129">
                  <c:v>6.9055751401410994</c:v>
                </c:pt>
                <c:pt idx="5130">
                  <c:v>6.9056858624243134</c:v>
                </c:pt>
                <c:pt idx="5131">
                  <c:v>6.9057963029294775</c:v>
                </c:pt>
                <c:pt idx="5132">
                  <c:v>6.9059064617654151</c:v>
                </c:pt>
                <c:pt idx="5133">
                  <c:v>6.9060163390409137</c:v>
                </c:pt>
                <c:pt idx="5134">
                  <c:v>6.9061259348646971</c:v>
                </c:pt>
                <c:pt idx="5135">
                  <c:v>6.9062352493454746</c:v>
                </c:pt>
                <c:pt idx="5136">
                  <c:v>6.9063442825918848</c:v>
                </c:pt>
                <c:pt idx="5137">
                  <c:v>6.9064530347125448</c:v>
                </c:pt>
                <c:pt idx="5138">
                  <c:v>6.9065615058160219</c:v>
                </c:pt>
                <c:pt idx="5139">
                  <c:v>6.9066696960108338</c:v>
                </c:pt>
                <c:pt idx="5140">
                  <c:v>6.9067776054054697</c:v>
                </c:pt>
                <c:pt idx="5141">
                  <c:v>6.9068852341083655</c:v>
                </c:pt>
                <c:pt idx="5142">
                  <c:v>6.9069925822279146</c:v>
                </c:pt>
                <c:pt idx="5143">
                  <c:v>6.9070996498724782</c:v>
                </c:pt>
                <c:pt idx="5144">
                  <c:v>6.9072064371503537</c:v>
                </c:pt>
                <c:pt idx="5145">
                  <c:v>6.9073129441698242</c:v>
                </c:pt>
                <c:pt idx="5146">
                  <c:v>6.9074191710391055</c:v>
                </c:pt>
                <c:pt idx="5147">
                  <c:v>6.9075251178663848</c:v>
                </c:pt>
                <c:pt idx="5148">
                  <c:v>6.9076307847598102</c:v>
                </c:pt>
                <c:pt idx="5149">
                  <c:v>6.9077361718274695</c:v>
                </c:pt>
                <c:pt idx="5150">
                  <c:v>6.907841279177422</c:v>
                </c:pt>
                <c:pt idx="5151">
                  <c:v>6.907946106917688</c:v>
                </c:pt>
                <c:pt idx="5152">
                  <c:v>6.9080506551562273</c:v>
                </c:pt>
                <c:pt idx="5153">
                  <c:v>6.908154924000975</c:v>
                </c:pt>
                <c:pt idx="5154">
                  <c:v>6.9082589135598198</c:v>
                </c:pt>
                <c:pt idx="5155">
                  <c:v>6.9083626239406044</c:v>
                </c:pt>
                <c:pt idx="5156">
                  <c:v>6.9084660552511288</c:v>
                </c:pt>
                <c:pt idx="5157">
                  <c:v>6.9085692075991538</c:v>
                </c:pt>
                <c:pt idx="5158">
                  <c:v>6.9086720810923978</c:v>
                </c:pt>
                <c:pt idx="5159">
                  <c:v>6.9087746758385364</c:v>
                </c:pt>
                <c:pt idx="5160">
                  <c:v>6.9088769919451956</c:v>
                </c:pt>
                <c:pt idx="5161">
                  <c:v>6.9089790295199727</c:v>
                </c:pt>
                <c:pt idx="5162">
                  <c:v>6.9090807886704155</c:v>
                </c:pt>
                <c:pt idx="5163">
                  <c:v>6.9091822695040293</c:v>
                </c:pt>
                <c:pt idx="5164">
                  <c:v>6.9092834721282799</c:v>
                </c:pt>
                <c:pt idx="5165">
                  <c:v>6.9093843966505837</c:v>
                </c:pt>
                <c:pt idx="5166">
                  <c:v>6.9094850431783215</c:v>
                </c:pt>
                <c:pt idx="5167">
                  <c:v>6.9095854118188313</c:v>
                </c:pt>
                <c:pt idx="5168">
                  <c:v>6.9096855026794124</c:v>
                </c:pt>
                <c:pt idx="5169">
                  <c:v>6.9097853158673175</c:v>
                </c:pt>
                <c:pt idx="5170">
                  <c:v>6.9098848514897533</c:v>
                </c:pt>
                <c:pt idx="5171">
                  <c:v>6.909984109653891</c:v>
                </c:pt>
                <c:pt idx="5172">
                  <c:v>6.9100830904668555</c:v>
                </c:pt>
                <c:pt idx="5173">
                  <c:v>6.9101817940357364</c:v>
                </c:pt>
                <c:pt idx="5174">
                  <c:v>6.9102802204675733</c:v>
                </c:pt>
                <c:pt idx="5175">
                  <c:v>6.9103783698693704</c:v>
                </c:pt>
                <c:pt idx="5176">
                  <c:v>6.9104762423480821</c:v>
                </c:pt>
                <c:pt idx="5177">
                  <c:v>6.9105738380106345</c:v>
                </c:pt>
                <c:pt idx="5178">
                  <c:v>6.9106711569638897</c:v>
                </c:pt>
                <c:pt idx="5179">
                  <c:v>6.9107681993146919</c:v>
                </c:pt>
                <c:pt idx="5180">
                  <c:v>6.9108649651698251</c:v>
                </c:pt>
                <c:pt idx="5181">
                  <c:v>6.9109614546360483</c:v>
                </c:pt>
                <c:pt idx="5182">
                  <c:v>6.9110576678200601</c:v>
                </c:pt>
                <c:pt idx="5183">
                  <c:v>6.9111536048285309</c:v>
                </c:pt>
                <c:pt idx="5184">
                  <c:v>6.9112492657680846</c:v>
                </c:pt>
                <c:pt idx="5185">
                  <c:v>6.9113446507452956</c:v>
                </c:pt>
                <c:pt idx="5186">
                  <c:v>6.9114397598667203</c:v>
                </c:pt>
                <c:pt idx="5187">
                  <c:v>6.9115345932388408</c:v>
                </c:pt>
                <c:pt idx="5188">
                  <c:v>6.9116291509681247</c:v>
                </c:pt>
                <c:pt idx="5189">
                  <c:v>6.9117234331609865</c:v>
                </c:pt>
                <c:pt idx="5190">
                  <c:v>6.9118174399237908</c:v>
                </c:pt>
                <c:pt idx="5191">
                  <c:v>6.9119111713628811</c:v>
                </c:pt>
                <c:pt idx="5192">
                  <c:v>6.9120046275845439</c:v>
                </c:pt>
                <c:pt idx="5193">
                  <c:v>6.9120978086950231</c:v>
                </c:pt>
                <c:pt idx="5194">
                  <c:v>6.912190714800527</c:v>
                </c:pt>
                <c:pt idx="5195">
                  <c:v>6.912283346007225</c:v>
                </c:pt>
                <c:pt idx="5196">
                  <c:v>6.9123757024212402</c:v>
                </c:pt>
                <c:pt idx="5197">
                  <c:v>6.9124677841486495</c:v>
                </c:pt>
                <c:pt idx="5198">
                  <c:v>6.9125595912954978</c:v>
                </c:pt>
                <c:pt idx="5199">
                  <c:v>6.9126511239677875</c:v>
                </c:pt>
                <c:pt idx="5200">
                  <c:v>6.9127423822714675</c:v>
                </c:pt>
                <c:pt idx="5201">
                  <c:v>6.9128333663124586</c:v>
                </c:pt>
                <c:pt idx="5202">
                  <c:v>6.9129240761966386</c:v>
                </c:pt>
                <c:pt idx="5203">
                  <c:v>6.9130145120298323</c:v>
                </c:pt>
                <c:pt idx="5204">
                  <c:v>6.9131046739178359</c:v>
                </c:pt>
                <c:pt idx="5205">
                  <c:v>6.9131945619663995</c:v>
                </c:pt>
                <c:pt idx="5206">
                  <c:v>6.9132841762812305</c:v>
                </c:pt>
                <c:pt idx="5207">
                  <c:v>6.9133735169680008</c:v>
                </c:pt>
                <c:pt idx="5208">
                  <c:v>6.9134625841323292</c:v>
                </c:pt>
                <c:pt idx="5209">
                  <c:v>6.9135513778798057</c:v>
                </c:pt>
                <c:pt idx="5210">
                  <c:v>6.9136398983159744</c:v>
                </c:pt>
                <c:pt idx="5211">
                  <c:v>6.913728145546326</c:v>
                </c:pt>
                <c:pt idx="5212">
                  <c:v>6.913816119676337</c:v>
                </c:pt>
                <c:pt idx="5213">
                  <c:v>6.9139038208114165</c:v>
                </c:pt>
                <c:pt idx="5214">
                  <c:v>6.9139912490569451</c:v>
                </c:pt>
                <c:pt idx="5215">
                  <c:v>6.9140784045182571</c:v>
                </c:pt>
                <c:pt idx="5216">
                  <c:v>6.9141652873006549</c:v>
                </c:pt>
                <c:pt idx="5217">
                  <c:v>6.9142518975093878</c:v>
                </c:pt>
                <c:pt idx="5218">
                  <c:v>6.9143382352496658</c:v>
                </c:pt>
                <c:pt idx="5219">
                  <c:v>6.914424300626667</c:v>
                </c:pt>
                <c:pt idx="5220">
                  <c:v>6.9145100937455233</c:v>
                </c:pt>
                <c:pt idx="5221">
                  <c:v>6.9145956147113132</c:v>
                </c:pt>
                <c:pt idx="5222">
                  <c:v>6.9146808636291013</c:v>
                </c:pt>
                <c:pt idx="5223">
                  <c:v>6.9147658406038772</c:v>
                </c:pt>
                <c:pt idx="5224">
                  <c:v>6.9148505457406202</c:v>
                </c:pt>
                <c:pt idx="5225">
                  <c:v>6.9149349791442525</c:v>
                </c:pt>
                <c:pt idx="5226">
                  <c:v>6.9150191409196573</c:v>
                </c:pt>
                <c:pt idx="5227">
                  <c:v>6.9151030311716788</c:v>
                </c:pt>
                <c:pt idx="5228">
                  <c:v>6.9151866500051185</c:v>
                </c:pt>
                <c:pt idx="5229">
                  <c:v>6.9152699975247351</c:v>
                </c:pt>
                <c:pt idx="5230">
                  <c:v>6.9153530738352451</c:v>
                </c:pt>
                <c:pt idx="5231">
                  <c:v>6.9154358790413397</c:v>
                </c:pt>
                <c:pt idx="5232">
                  <c:v>6.9155184132476499</c:v>
                </c:pt>
                <c:pt idx="5233">
                  <c:v>6.9156006765587748</c:v>
                </c:pt>
                <c:pt idx="5234">
                  <c:v>6.915682669079267</c:v>
                </c:pt>
                <c:pt idx="5235">
                  <c:v>6.9157643909136475</c:v>
                </c:pt>
                <c:pt idx="5236">
                  <c:v>6.9158458421663838</c:v>
                </c:pt>
                <c:pt idx="5237">
                  <c:v>6.9159270229419185</c:v>
                </c:pt>
                <c:pt idx="5238">
                  <c:v>6.9160079333446376</c:v>
                </c:pt>
                <c:pt idx="5239">
                  <c:v>6.9160885734788948</c:v>
                </c:pt>
                <c:pt idx="5240">
                  <c:v>6.9161689434489979</c:v>
                </c:pt>
                <c:pt idx="5241">
                  <c:v>6.9162490433592261</c:v>
                </c:pt>
                <c:pt idx="5242">
                  <c:v>6.9163288733137982</c:v>
                </c:pt>
                <c:pt idx="5243">
                  <c:v>6.9164084334169154</c:v>
                </c:pt>
                <c:pt idx="5244">
                  <c:v>6.9164877237727183</c:v>
                </c:pt>
                <c:pt idx="5245">
                  <c:v>6.9165667444853121</c:v>
                </c:pt>
                <c:pt idx="5246">
                  <c:v>6.91664549565877</c:v>
                </c:pt>
                <c:pt idx="5247">
                  <c:v>6.9167239773971119</c:v>
                </c:pt>
                <c:pt idx="5248">
                  <c:v>6.9168021898043293</c:v>
                </c:pt>
                <c:pt idx="5249">
                  <c:v>6.9168801329843639</c:v>
                </c:pt>
                <c:pt idx="5250">
                  <c:v>6.9169578070411148</c:v>
                </c:pt>
                <c:pt idx="5251">
                  <c:v>6.9170352120784599</c:v>
                </c:pt>
                <c:pt idx="5252">
                  <c:v>6.9171123482002059</c:v>
                </c:pt>
                <c:pt idx="5253">
                  <c:v>6.9171892155101418</c:v>
                </c:pt>
                <c:pt idx="5254">
                  <c:v>6.9172658141120138</c:v>
                </c:pt>
                <c:pt idx="5255">
                  <c:v>6.9173421441095186</c:v>
                </c:pt>
                <c:pt idx="5256">
                  <c:v>6.9174182056063174</c:v>
                </c:pt>
                <c:pt idx="5257">
                  <c:v>6.9174939987060284</c:v>
                </c:pt>
                <c:pt idx="5258">
                  <c:v>6.9175695235122312</c:v>
                </c:pt>
                <c:pt idx="5259">
                  <c:v>6.9176447801284731</c:v>
                </c:pt>
                <c:pt idx="5260">
                  <c:v>6.917719768658241</c:v>
                </c:pt>
                <c:pt idx="5261">
                  <c:v>6.9177944892050007</c:v>
                </c:pt>
                <c:pt idx="5262">
                  <c:v>6.9178689418721717</c:v>
                </c:pt>
                <c:pt idx="5263">
                  <c:v>6.9179431267631273</c:v>
                </c:pt>
                <c:pt idx="5264">
                  <c:v>6.9180170439812088</c:v>
                </c:pt>
                <c:pt idx="5265">
                  <c:v>6.9180906936297077</c:v>
                </c:pt>
                <c:pt idx="5266">
                  <c:v>6.9181640758118839</c:v>
                </c:pt>
                <c:pt idx="5267">
                  <c:v>6.918237190630947</c:v>
                </c:pt>
                <c:pt idx="5268">
                  <c:v>6.9183100381900857</c:v>
                </c:pt>
                <c:pt idx="5269">
                  <c:v>6.9183826185924246</c:v>
                </c:pt>
                <c:pt idx="5270">
                  <c:v>6.91845493194106</c:v>
                </c:pt>
                <c:pt idx="5271">
                  <c:v>6.9185269783390559</c:v>
                </c:pt>
                <c:pt idx="5272">
                  <c:v>6.9185987578894164</c:v>
                </c:pt>
                <c:pt idx="5273">
                  <c:v>6.9186702706951237</c:v>
                </c:pt>
                <c:pt idx="5274">
                  <c:v>6.9187415168591038</c:v>
                </c:pt>
                <c:pt idx="5275">
                  <c:v>6.9188124964842608</c:v>
                </c:pt>
                <c:pt idx="5276">
                  <c:v>6.9188832096734387</c:v>
                </c:pt>
                <c:pt idx="5277">
                  <c:v>6.9189536565294603</c:v>
                </c:pt>
                <c:pt idx="5278">
                  <c:v>6.9190238371550947</c:v>
                </c:pt>
                <c:pt idx="5279">
                  <c:v>6.9190937516530724</c:v>
                </c:pt>
                <c:pt idx="5280">
                  <c:v>6.9191634001260951</c:v>
                </c:pt>
                <c:pt idx="5281">
                  <c:v>6.9192327826768079</c:v>
                </c:pt>
                <c:pt idx="5282">
                  <c:v>6.9193018994078272</c:v>
                </c:pt>
                <c:pt idx="5283">
                  <c:v>6.9193707504217272</c:v>
                </c:pt>
                <c:pt idx="5284">
                  <c:v>6.9194393358210426</c:v>
                </c:pt>
                <c:pt idx="5285">
                  <c:v>6.9195076557082622</c:v>
                </c:pt>
                <c:pt idx="5286">
                  <c:v>6.9195757101858462</c:v>
                </c:pt>
                <c:pt idx="5287">
                  <c:v>6.9196434993561979</c:v>
                </c:pt>
                <c:pt idx="5288">
                  <c:v>6.9197110233216996</c:v>
                </c:pt>
                <c:pt idx="5289">
                  <c:v>6.9197782821846801</c:v>
                </c:pt>
                <c:pt idx="5290">
                  <c:v>6.9198452760474289</c:v>
                </c:pt>
                <c:pt idx="5291">
                  <c:v>6.9199120050122076</c:v>
                </c:pt>
                <c:pt idx="5292">
                  <c:v>6.9199784691812241</c:v>
                </c:pt>
                <c:pt idx="5293">
                  <c:v>6.9200446686566579</c:v>
                </c:pt>
                <c:pt idx="5294">
                  <c:v>6.920110603540639</c:v>
                </c:pt>
                <c:pt idx="5295">
                  <c:v>6.9201762739352617</c:v>
                </c:pt>
                <c:pt idx="5296">
                  <c:v>6.9202416799425741</c:v>
                </c:pt>
                <c:pt idx="5297">
                  <c:v>6.9203068216646031</c:v>
                </c:pt>
                <c:pt idx="5298">
                  <c:v>6.9203716992033186</c:v>
                </c:pt>
                <c:pt idx="5299">
                  <c:v>6.9204363126606481</c:v>
                </c:pt>
                <c:pt idx="5300">
                  <c:v>6.9205006621384939</c:v>
                </c:pt>
                <c:pt idx="5301">
                  <c:v>6.9205647477387089</c:v>
                </c:pt>
                <c:pt idx="5302">
                  <c:v>6.9206285695631102</c:v>
                </c:pt>
                <c:pt idx="5303">
                  <c:v>6.9206921277134725</c:v>
                </c:pt>
                <c:pt idx="5304">
                  <c:v>6.9207554222915313</c:v>
                </c:pt>
                <c:pt idx="5305">
                  <c:v>6.9208184533989865</c:v>
                </c:pt>
                <c:pt idx="5306">
                  <c:v>6.9208812211374919</c:v>
                </c:pt>
                <c:pt idx="5307">
                  <c:v>6.9209437256086623</c:v>
                </c:pt>
                <c:pt idx="5308">
                  <c:v>6.921005966914084</c:v>
                </c:pt>
                <c:pt idx="5309">
                  <c:v>6.9210679451552828</c:v>
                </c:pt>
                <c:pt idx="5310">
                  <c:v>6.9211296604337704</c:v>
                </c:pt>
                <c:pt idx="5311">
                  <c:v>6.9211911128509946</c:v>
                </c:pt>
                <c:pt idx="5312">
                  <c:v>6.9212523025083854</c:v>
                </c:pt>
                <c:pt idx="5313">
                  <c:v>6.9213132295073088</c:v>
                </c:pt>
                <c:pt idx="5314">
                  <c:v>6.9213738939491165</c:v>
                </c:pt>
                <c:pt idx="5315">
                  <c:v>6.9214342959351072</c:v>
                </c:pt>
                <c:pt idx="5316">
                  <c:v>6.9214944355665402</c:v>
                </c:pt>
                <c:pt idx="5317">
                  <c:v>6.9215543129446324</c:v>
                </c:pt>
                <c:pt idx="5318">
                  <c:v>6.9216139281705757</c:v>
                </c:pt>
                <c:pt idx="5319">
                  <c:v>6.9216732813455124</c:v>
                </c:pt>
                <c:pt idx="5320">
                  <c:v>6.921732372570542</c:v>
                </c:pt>
                <c:pt idx="5321">
                  <c:v>6.9217912019467249</c:v>
                </c:pt>
                <c:pt idx="5322">
                  <c:v>6.9218497695750933</c:v>
                </c:pt>
                <c:pt idx="5323">
                  <c:v>6.9219080755566296</c:v>
                </c:pt>
                <c:pt idx="5324">
                  <c:v>6.9219661199922804</c:v>
                </c:pt>
                <c:pt idx="5325">
                  <c:v>6.92202390298295</c:v>
                </c:pt>
                <c:pt idx="5326">
                  <c:v>6.922081424629507</c:v>
                </c:pt>
                <c:pt idx="5327">
                  <c:v>6.9221386850327846</c:v>
                </c:pt>
                <c:pt idx="5328">
                  <c:v>6.9221956842935661</c:v>
                </c:pt>
                <c:pt idx="5329">
                  <c:v>6.9222524225125994</c:v>
                </c:pt>
                <c:pt idx="5330">
                  <c:v>6.9223088997906039</c:v>
                </c:pt>
                <c:pt idx="5331">
                  <c:v>6.9223651162282422</c:v>
                </c:pt>
                <c:pt idx="5332">
                  <c:v>6.9224210719261485</c:v>
                </c:pt>
                <c:pt idx="5333">
                  <c:v>6.9224767669849179</c:v>
                </c:pt>
                <c:pt idx="5334">
                  <c:v>6.9225322015050992</c:v>
                </c:pt>
                <c:pt idx="5335">
                  <c:v>6.9225873755872129</c:v>
                </c:pt>
                <c:pt idx="5336">
                  <c:v>6.9226422893317334</c:v>
                </c:pt>
                <c:pt idx="5337">
                  <c:v>6.9226969428390923</c:v>
                </c:pt>
                <c:pt idx="5338">
                  <c:v>6.9227513362096893</c:v>
                </c:pt>
                <c:pt idx="5339">
                  <c:v>6.9228054695438814</c:v>
                </c:pt>
                <c:pt idx="5340">
                  <c:v>6.9228593429419902</c:v>
                </c:pt>
                <c:pt idx="5341">
                  <c:v>6.9229129565042946</c:v>
                </c:pt>
                <c:pt idx="5342">
                  <c:v>6.9229663103310344</c:v>
                </c:pt>
                <c:pt idx="5343">
                  <c:v>6.9230194045224067</c:v>
                </c:pt>
                <c:pt idx="5344">
                  <c:v>6.9230722391785875</c:v>
                </c:pt>
                <c:pt idx="5345">
                  <c:v>6.9231248143996886</c:v>
                </c:pt>
                <c:pt idx="5346">
                  <c:v>6.9231771302857936</c:v>
                </c:pt>
                <c:pt idx="5347">
                  <c:v>6.9232291869369611</c:v>
                </c:pt>
                <c:pt idx="5348">
                  <c:v>6.9232809844531893</c:v>
                </c:pt>
                <c:pt idx="5349">
                  <c:v>6.923332522934448</c:v>
                </c:pt>
                <c:pt idx="5350">
                  <c:v>6.9233838024806609</c:v>
                </c:pt>
                <c:pt idx="5351">
                  <c:v>6.9234348231917302</c:v>
                </c:pt>
                <c:pt idx="5352">
                  <c:v>6.9234855851674979</c:v>
                </c:pt>
                <c:pt idx="5353">
                  <c:v>6.9235360885077775</c:v>
                </c:pt>
                <c:pt idx="5354">
                  <c:v>6.9235863333123469</c:v>
                </c:pt>
                <c:pt idx="5355">
                  <c:v>6.9236363196809307</c:v>
                </c:pt>
                <c:pt idx="5356">
                  <c:v>6.9236860477132431</c:v>
                </c:pt>
                <c:pt idx="5357">
                  <c:v>6.923735517508927</c:v>
                </c:pt>
                <c:pt idx="5358">
                  <c:v>6.9237847291676005</c:v>
                </c:pt>
                <c:pt idx="5359">
                  <c:v>6.9238336827888531</c:v>
                </c:pt>
                <c:pt idx="5360">
                  <c:v>6.9238823784722214</c:v>
                </c:pt>
                <c:pt idx="5361">
                  <c:v>6.9239308163172062</c:v>
                </c:pt>
                <c:pt idx="5362">
                  <c:v>6.9239789964232727</c:v>
                </c:pt>
                <c:pt idx="5363">
                  <c:v>6.9240269188898402</c:v>
                </c:pt>
                <c:pt idx="5364">
                  <c:v>6.9240745838163065</c:v>
                </c:pt>
                <c:pt idx="5365">
                  <c:v>6.9241219913020089</c:v>
                </c:pt>
                <c:pt idx="5366">
                  <c:v>6.9241691414462636</c:v>
                </c:pt>
                <c:pt idx="5367">
                  <c:v>6.9242160343483299</c:v>
                </c:pt>
                <c:pt idx="5368">
                  <c:v>6.9242626701074563</c:v>
                </c:pt>
                <c:pt idx="5369">
                  <c:v>6.9243090488228205</c:v>
                </c:pt>
                <c:pt idx="5370">
                  <c:v>6.9243551705935857</c:v>
                </c:pt>
                <c:pt idx="5371">
                  <c:v>6.9244010355188692</c:v>
                </c:pt>
                <c:pt idx="5372">
                  <c:v>6.9244466436977419</c:v>
                </c:pt>
                <c:pt idx="5373">
                  <c:v>6.9244919952292463</c:v>
                </c:pt>
                <c:pt idx="5374">
                  <c:v>6.9245370902123824</c:v>
                </c:pt>
                <c:pt idx="5375">
                  <c:v>6.9245819287461181</c:v>
                </c:pt>
                <c:pt idx="5376">
                  <c:v>6.9246265109293681</c:v>
                </c:pt>
                <c:pt idx="5377">
                  <c:v>6.9246708368610221</c:v>
                </c:pt>
                <c:pt idx="5378">
                  <c:v>6.9247149066399238</c:v>
                </c:pt>
                <c:pt idx="5379">
                  <c:v>6.9247587203648848</c:v>
                </c:pt>
                <c:pt idx="5380">
                  <c:v>6.9248022781346741</c:v>
                </c:pt>
                <c:pt idx="5381">
                  <c:v>6.9248455800480251</c:v>
                </c:pt>
                <c:pt idx="5382">
                  <c:v>6.9248886262036251</c:v>
                </c:pt>
                <c:pt idx="5383">
                  <c:v>6.9249314167001401</c:v>
                </c:pt>
                <c:pt idx="5384">
                  <c:v>6.9249739516361721</c:v>
                </c:pt>
                <c:pt idx="5385">
                  <c:v>6.925016231110309</c:v>
                </c:pt>
                <c:pt idx="5386">
                  <c:v>6.9250582552210851</c:v>
                </c:pt>
                <c:pt idx="5387">
                  <c:v>6.9251000240670102</c:v>
                </c:pt>
                <c:pt idx="5388">
                  <c:v>6.9251415377465406</c:v>
                </c:pt>
                <c:pt idx="5389">
                  <c:v>6.9251827963581043</c:v>
                </c:pt>
                <c:pt idx="5390">
                  <c:v>6.9252238000000865</c:v>
                </c:pt>
                <c:pt idx="5391">
                  <c:v>6.9252645487708335</c:v>
                </c:pt>
                <c:pt idx="5392">
                  <c:v>6.9253050427686595</c:v>
                </c:pt>
                <c:pt idx="5393">
                  <c:v>6.9253452820918362</c:v>
                </c:pt>
                <c:pt idx="5394">
                  <c:v>6.925385266838596</c:v>
                </c:pt>
                <c:pt idx="5395">
                  <c:v>6.9254249971071431</c:v>
                </c:pt>
                <c:pt idx="5396">
                  <c:v>6.9254644729956247</c:v>
                </c:pt>
                <c:pt idx="5397">
                  <c:v>6.9255036946021562</c:v>
                </c:pt>
                <c:pt idx="5398">
                  <c:v>6.9255426620248386</c:v>
                </c:pt>
                <c:pt idx="5399">
                  <c:v>6.9255813753616984</c:v>
                </c:pt>
                <c:pt idx="5400">
                  <c:v>6.9256198347107443</c:v>
                </c:pt>
                <c:pt idx="5401">
                  <c:v>6.9256580401699459</c:v>
                </c:pt>
                <c:pt idx="5402">
                  <c:v>6.9256959918372338</c:v>
                </c:pt>
                <c:pt idx="5403">
                  <c:v>6.9257336898104995</c:v>
                </c:pt>
                <c:pt idx="5404">
                  <c:v>6.9257711341875954</c:v>
                </c:pt>
                <c:pt idx="5405">
                  <c:v>6.9258083250663347</c:v>
                </c:pt>
                <c:pt idx="5406">
                  <c:v>6.9258452625444953</c:v>
                </c:pt>
                <c:pt idx="5407">
                  <c:v>6.9258819467198194</c:v>
                </c:pt>
                <c:pt idx="5408">
                  <c:v>6.9259183776900031</c:v>
                </c:pt>
                <c:pt idx="5409">
                  <c:v>6.925954555552714</c:v>
                </c:pt>
                <c:pt idx="5410">
                  <c:v>6.9259904804055807</c:v>
                </c:pt>
                <c:pt idx="5411">
                  <c:v>6.9260261523461821</c:v>
                </c:pt>
                <c:pt idx="5412">
                  <c:v>6.9260615714720757</c:v>
                </c:pt>
                <c:pt idx="5413">
                  <c:v>6.9260967378807727</c:v>
                </c:pt>
                <c:pt idx="5414">
                  <c:v>6.9261316516697455</c:v>
                </c:pt>
                <c:pt idx="5415">
                  <c:v>6.9261663129364273</c:v>
                </c:pt>
                <c:pt idx="5416">
                  <c:v>6.9262007217782227</c:v>
                </c:pt>
                <c:pt idx="5417">
                  <c:v>6.9262348782924903</c:v>
                </c:pt>
                <c:pt idx="5418">
                  <c:v>6.9262687825765461</c:v>
                </c:pt>
                <c:pt idx="5419">
                  <c:v>6.9263024347276883</c:v>
                </c:pt>
                <c:pt idx="5420">
                  <c:v>6.9263358348431545</c:v>
                </c:pt>
                <c:pt idx="5421">
                  <c:v>6.9263689830201578</c:v>
                </c:pt>
                <c:pt idx="5422">
                  <c:v>6.9264018793558719</c:v>
                </c:pt>
                <c:pt idx="5423">
                  <c:v>6.9264345239474281</c:v>
                </c:pt>
                <c:pt idx="5424">
                  <c:v>6.9264669168919255</c:v>
                </c:pt>
                <c:pt idx="5425">
                  <c:v>6.9264990582864208</c:v>
                </c:pt>
                <c:pt idx="5426">
                  <c:v>6.926530948227942</c:v>
                </c:pt>
                <c:pt idx="5427">
                  <c:v>6.926562586813457</c:v>
                </c:pt>
                <c:pt idx="5428">
                  <c:v>6.9265939741399301</c:v>
                </c:pt>
                <c:pt idx="5429">
                  <c:v>6.9266251103042613</c:v>
                </c:pt>
                <c:pt idx="5430">
                  <c:v>6.9266559954033191</c:v>
                </c:pt>
                <c:pt idx="5431">
                  <c:v>6.9266866295339433</c:v>
                </c:pt>
                <c:pt idx="5432">
                  <c:v>6.9267170127929276</c:v>
                </c:pt>
                <c:pt idx="5433">
                  <c:v>6.9267471452770231</c:v>
                </c:pt>
                <c:pt idx="5434">
                  <c:v>6.9267770270829629</c:v>
                </c:pt>
                <c:pt idx="5435">
                  <c:v>6.9268066583074202</c:v>
                </c:pt>
                <c:pt idx="5436">
                  <c:v>6.9268360390470463</c:v>
                </c:pt>
                <c:pt idx="5437">
                  <c:v>6.9268651693984502</c:v>
                </c:pt>
                <c:pt idx="5438">
                  <c:v>6.9268940494581983</c:v>
                </c:pt>
                <c:pt idx="5439">
                  <c:v>6.9269226793228285</c:v>
                </c:pt>
                <c:pt idx="5440">
                  <c:v>6.9269510590888359</c:v>
                </c:pt>
                <c:pt idx="5441">
                  <c:v>6.9269791888526768</c:v>
                </c:pt>
                <c:pt idx="5442">
                  <c:v>6.9270070687107719</c:v>
                </c:pt>
                <c:pt idx="5443">
                  <c:v>6.9270346987595097</c:v>
                </c:pt>
                <c:pt idx="5444">
                  <c:v>6.9270620790952329</c:v>
                </c:pt>
                <c:pt idx="5445">
                  <c:v>6.9270892098142482</c:v>
                </c:pt>
                <c:pt idx="5446">
                  <c:v>6.927116091012838</c:v>
                </c:pt>
                <c:pt idx="5447">
                  <c:v>6.9271427227872273</c:v>
                </c:pt>
                <c:pt idx="5448">
                  <c:v>6.9271691052336131</c:v>
                </c:pt>
                <c:pt idx="5449">
                  <c:v>6.9271952384481636</c:v>
                </c:pt>
                <c:pt idx="5450">
                  <c:v>6.9272211225269942</c:v>
                </c:pt>
                <c:pt idx="5451">
                  <c:v>6.9272467575661949</c:v>
                </c:pt>
                <c:pt idx="5452">
                  <c:v>6.9272721436618099</c:v>
                </c:pt>
                <c:pt idx="5453">
                  <c:v>6.9272972809098512</c:v>
                </c:pt>
                <c:pt idx="5454">
                  <c:v>6.927322169406299</c:v>
                </c:pt>
                <c:pt idx="5455">
                  <c:v>6.92734680924708</c:v>
                </c:pt>
                <c:pt idx="5456">
                  <c:v>6.9273712005280998</c:v>
                </c:pt>
                <c:pt idx="5457">
                  <c:v>6.9273953433452213</c:v>
                </c:pt>
                <c:pt idx="5458">
                  <c:v>6.9274192377942647</c:v>
                </c:pt>
                <c:pt idx="5459">
                  <c:v>6.9274428839710289</c:v>
                </c:pt>
                <c:pt idx="5460">
                  <c:v>6.9274662819712525</c:v>
                </c:pt>
                <c:pt idx="5461">
                  <c:v>6.9274894318906526</c:v>
                </c:pt>
                <c:pt idx="5462">
                  <c:v>6.9275123338249145</c:v>
                </c:pt>
                <c:pt idx="5463">
                  <c:v>6.9275349878696666</c:v>
                </c:pt>
                <c:pt idx="5464">
                  <c:v>6.9275573941205231</c:v>
                </c:pt>
                <c:pt idx="5465">
                  <c:v>6.9275795526730448</c:v>
                </c:pt>
                <c:pt idx="5466">
                  <c:v>6.9276014636227536</c:v>
                </c:pt>
                <c:pt idx="5467">
                  <c:v>6.92762312706515</c:v>
                </c:pt>
                <c:pt idx="5468">
                  <c:v>6.9276445430956883</c:v>
                </c:pt>
                <c:pt idx="5469">
                  <c:v>6.9276657118097802</c:v>
                </c:pt>
                <c:pt idx="5470">
                  <c:v>6.927686633302816</c:v>
                </c:pt>
                <c:pt idx="5471">
                  <c:v>6.9277073076701328</c:v>
                </c:pt>
                <c:pt idx="5472">
                  <c:v>6.9277277350070428</c:v>
                </c:pt>
                <c:pt idx="5473">
                  <c:v>6.9277479154088084</c:v>
                </c:pt>
                <c:pt idx="5474">
                  <c:v>6.9277678489706744</c:v>
                </c:pt>
                <c:pt idx="5475">
                  <c:v>6.9277875357878287</c:v>
                </c:pt>
                <c:pt idx="5476">
                  <c:v>6.9278069759554306</c:v>
                </c:pt>
                <c:pt idx="5477">
                  <c:v>6.9278261695686112</c:v>
                </c:pt>
                <c:pt idx="5478">
                  <c:v>6.9278451167224517</c:v>
                </c:pt>
                <c:pt idx="5479">
                  <c:v>6.9278638175119944</c:v>
                </c:pt>
                <c:pt idx="5480">
                  <c:v>6.9278822720322637</c:v>
                </c:pt>
                <c:pt idx="5481">
                  <c:v>6.9279004803782307</c:v>
                </c:pt>
                <c:pt idx="5482">
                  <c:v>6.927918442644831</c:v>
                </c:pt>
                <c:pt idx="5483">
                  <c:v>6.9279361589269683</c:v>
                </c:pt>
                <c:pt idx="5484">
                  <c:v>6.9279536293195143</c:v>
                </c:pt>
                <c:pt idx="5485">
                  <c:v>6.9279708539172908</c:v>
                </c:pt>
                <c:pt idx="5486">
                  <c:v>6.9279878328150915</c:v>
                </c:pt>
                <c:pt idx="5487">
                  <c:v>6.9280045661076777</c:v>
                </c:pt>
                <c:pt idx="5488">
                  <c:v>6.9280210538897613</c:v>
                </c:pt>
                <c:pt idx="5489">
                  <c:v>6.9280372962560257</c:v>
                </c:pt>
                <c:pt idx="5490">
                  <c:v>6.9280532933011187</c:v>
                </c:pt>
                <c:pt idx="5491">
                  <c:v>6.9280690451196492</c:v>
                </c:pt>
                <c:pt idx="5492">
                  <c:v>6.9280845518061867</c:v>
                </c:pt>
                <c:pt idx="5493">
                  <c:v>6.9280998134552689</c:v>
                </c:pt>
                <c:pt idx="5494">
                  <c:v>6.9281148301613982</c:v>
                </c:pt>
                <c:pt idx="5495">
                  <c:v>6.9281296020190339</c:v>
                </c:pt>
                <c:pt idx="5496">
                  <c:v>6.9281441291226002</c:v>
                </c:pt>
                <c:pt idx="5497">
                  <c:v>6.9281584115664927</c:v>
                </c:pt>
                <c:pt idx="5498">
                  <c:v>6.9281724494450607</c:v>
                </c:pt>
                <c:pt idx="5499">
                  <c:v>6.9281862428526217</c:v>
                </c:pt>
                <c:pt idx="5500">
                  <c:v>6.9281997918834577</c:v>
                </c:pt>
                <c:pt idx="5501">
                  <c:v>6.9282130966318078</c:v>
                </c:pt>
                <c:pt idx="5502">
                  <c:v>6.9282261571918831</c:v>
                </c:pt>
                <c:pt idx="5503">
                  <c:v>6.9282389736578516</c:v>
                </c:pt>
                <c:pt idx="5504">
                  <c:v>6.9282515461238532</c:v>
                </c:pt>
                <c:pt idx="5505">
                  <c:v>6.9282638746839815</c:v>
                </c:pt>
                <c:pt idx="5506">
                  <c:v>6.9282759594323018</c:v>
                </c:pt>
                <c:pt idx="5507">
                  <c:v>6.9282878004628401</c:v>
                </c:pt>
                <c:pt idx="5508">
                  <c:v>6.9282993978695799</c:v>
                </c:pt>
                <c:pt idx="5509">
                  <c:v>6.9283107517464799</c:v>
                </c:pt>
                <c:pt idx="5510">
                  <c:v>6.9283218621874525</c:v>
                </c:pt>
                <c:pt idx="5511">
                  <c:v>6.9283327292863817</c:v>
                </c:pt>
                <c:pt idx="5512">
                  <c:v>6.9283433531371088</c:v>
                </c:pt>
                <c:pt idx="5513">
                  <c:v>6.9283537338334398</c:v>
                </c:pt>
                <c:pt idx="5514">
                  <c:v>6.9283638714691484</c:v>
                </c:pt>
                <c:pt idx="5515">
                  <c:v>6.9283737661379767</c:v>
                </c:pt>
                <c:pt idx="5516">
                  <c:v>6.9283834179336132</c:v>
                </c:pt>
                <c:pt idx="5517">
                  <c:v>6.9283928269497217</c:v>
                </c:pt>
                <c:pt idx="5518">
                  <c:v>6.9284019932799339</c:v>
                </c:pt>
                <c:pt idx="5519">
                  <c:v>6.928410917017839</c:v>
                </c:pt>
                <c:pt idx="5520">
                  <c:v>6.9284195982569869</c:v>
                </c:pt>
                <c:pt idx="5521">
                  <c:v>6.928428037090903</c:v>
                </c:pt>
                <c:pt idx="5522">
                  <c:v>6.9284362336130663</c:v>
                </c:pt>
                <c:pt idx="5523">
                  <c:v>6.9284441879169201</c:v>
                </c:pt>
                <c:pt idx="5524">
                  <c:v>6.9284519000958795</c:v>
                </c:pt>
                <c:pt idx="5525">
                  <c:v>6.9284593702433099</c:v>
                </c:pt>
                <c:pt idx="5526">
                  <c:v>6.9284665984525589</c:v>
                </c:pt>
                <c:pt idx="5527">
                  <c:v>6.9284735848169205</c:v>
                </c:pt>
                <c:pt idx="5528">
                  <c:v>6.9284803294296644</c:v>
                </c:pt>
                <c:pt idx="5529">
                  <c:v>6.9284868323840207</c:v>
                </c:pt>
                <c:pt idx="5530">
                  <c:v>6.9284930937731808</c:v>
                </c:pt>
                <c:pt idx="5531">
                  <c:v>6.9284991136903002</c:v>
                </c:pt>
                <c:pt idx="5532">
                  <c:v>6.92850489222851</c:v>
                </c:pt>
                <c:pt idx="5533">
                  <c:v>6.928510429480891</c:v>
                </c:pt>
                <c:pt idx="5534">
                  <c:v>6.9285157255404819</c:v>
                </c:pt>
                <c:pt idx="5535">
                  <c:v>6.9285207805003175</c:v>
                </c:pt>
                <c:pt idx="5536">
                  <c:v>6.9285255944533617</c:v>
                </c:pt>
                <c:pt idx="5537">
                  <c:v>6.928530167492557</c:v>
                </c:pt>
                <c:pt idx="5538">
                  <c:v>6.9285344997108176</c:v>
                </c:pt>
                <c:pt idx="5539">
                  <c:v>6.9285385912010042</c:v>
                </c:pt>
                <c:pt idx="5540">
                  <c:v>6.9285424420559565</c:v>
                </c:pt>
                <c:pt idx="5541">
                  <c:v>6.9285460523684748</c:v>
                </c:pt>
                <c:pt idx="5542">
                  <c:v>6.9285494222313169</c:v>
                </c:pt>
                <c:pt idx="5543">
                  <c:v>6.9285525517372157</c:v>
                </c:pt>
                <c:pt idx="5544">
                  <c:v>6.9285554409788617</c:v>
                </c:pt>
                <c:pt idx="5545">
                  <c:v>6.9285580900489023</c:v>
                </c:pt>
                <c:pt idx="5546">
                  <c:v>6.9285604990399712</c:v>
                </c:pt>
                <c:pt idx="5547">
                  <c:v>6.9285626680446413</c:v>
                </c:pt>
                <c:pt idx="5548">
                  <c:v>6.9285645971554679</c:v>
                </c:pt>
                <c:pt idx="5549">
                  <c:v>6.9285662864649566</c:v>
                </c:pt>
                <c:pt idx="5550">
                  <c:v>6.9285677360655917</c:v>
                </c:pt>
                <c:pt idx="5551">
                  <c:v>6.9285689460498077</c:v>
                </c:pt>
                <c:pt idx="5552">
                  <c:v>6.9285699165100176</c:v>
                </c:pt>
                <c:pt idx="5553">
                  <c:v>6.9285706475385851</c:v>
                </c:pt>
                <c:pt idx="5554">
                  <c:v>6.9285711392278486</c:v>
                </c:pt>
                <c:pt idx="5555">
                  <c:v>6.9285713916701042</c:v>
                </c:pt>
                <c:pt idx="5556">
                  <c:v>6.9285714049576193</c:v>
                </c:pt>
                <c:pt idx="5557">
                  <c:v>6.9285711791826152</c:v>
                </c:pt>
                <c:pt idx="5558">
                  <c:v>6.928570714437285</c:v>
                </c:pt>
                <c:pt idx="5559">
                  <c:v>6.9285700108137966</c:v>
                </c:pt>
                <c:pt idx="5560">
                  <c:v>6.9285690684042542</c:v>
                </c:pt>
                <c:pt idx="5561">
                  <c:v>6.9285678873007512</c:v>
                </c:pt>
                <c:pt idx="5562">
                  <c:v>6.9285664675953385</c:v>
                </c:pt>
                <c:pt idx="5563">
                  <c:v>6.9285648093800312</c:v>
                </c:pt>
                <c:pt idx="5564">
                  <c:v>6.928562912746802</c:v>
                </c:pt>
                <c:pt idx="5565">
                  <c:v>6.9285607777876059</c:v>
                </c:pt>
                <c:pt idx="5566">
                  <c:v>6.9285584045943374</c:v>
                </c:pt>
                <c:pt idx="5567">
                  <c:v>6.9285557932588766</c:v>
                </c:pt>
                <c:pt idx="5568">
                  <c:v>6.9285529438730613</c:v>
                </c:pt>
                <c:pt idx="5569">
                  <c:v>6.9285498565286936</c:v>
                </c:pt>
                <c:pt idx="5570">
                  <c:v>6.9285465313175365</c:v>
                </c:pt>
                <c:pt idx="5571">
                  <c:v>6.9285429683313211</c:v>
                </c:pt>
                <c:pt idx="5572">
                  <c:v>6.9285391676617429</c:v>
                </c:pt>
                <c:pt idx="5573">
                  <c:v>6.9285351294004656</c:v>
                </c:pt>
                <c:pt idx="5574">
                  <c:v>6.9285308536391135</c:v>
                </c:pt>
                <c:pt idx="5575">
                  <c:v>6.9285263404692792</c:v>
                </c:pt>
                <c:pt idx="5576">
                  <c:v>6.9285215899825054</c:v>
                </c:pt>
                <c:pt idx="5577">
                  <c:v>6.928516602270328</c:v>
                </c:pt>
                <c:pt idx="5578">
                  <c:v>6.9285113774242184</c:v>
                </c:pt>
                <c:pt idx="5579">
                  <c:v>6.9285059155356272</c:v>
                </c:pt>
                <c:pt idx="5580">
                  <c:v>6.9285002166959728</c:v>
                </c:pt>
                <c:pt idx="5581">
                  <c:v>6.928494280996631</c:v>
                </c:pt>
                <c:pt idx="5582">
                  <c:v>6.9284881085289385</c:v>
                </c:pt>
                <c:pt idx="5583">
                  <c:v>6.9284816993842142</c:v>
                </c:pt>
                <c:pt idx="5584">
                  <c:v>6.9284750536537238</c:v>
                </c:pt>
                <c:pt idx="5585">
                  <c:v>6.9284681714287082</c:v>
                </c:pt>
                <c:pt idx="5586">
                  <c:v>6.9284610528003654</c:v>
                </c:pt>
                <c:pt idx="5587">
                  <c:v>6.9284536978598688</c:v>
                </c:pt>
                <c:pt idx="5588">
                  <c:v>6.9284461066983383</c:v>
                </c:pt>
                <c:pt idx="5589">
                  <c:v>6.9284382794068868</c:v>
                </c:pt>
                <c:pt idx="5590">
                  <c:v>6.9284302160765705</c:v>
                </c:pt>
                <c:pt idx="5591">
                  <c:v>6.9284219167984098</c:v>
                </c:pt>
                <c:pt idx="5592">
                  <c:v>6.9284133816634039</c:v>
                </c:pt>
                <c:pt idx="5593">
                  <c:v>6.928404610762513</c:v>
                </c:pt>
                <c:pt idx="5594">
                  <c:v>6.9283956041866475</c:v>
                </c:pt>
                <c:pt idx="5595">
                  <c:v>6.9283863620266999</c:v>
                </c:pt>
                <c:pt idx="5596">
                  <c:v>6.9283768843735167</c:v>
                </c:pt>
                <c:pt idx="5597">
                  <c:v>6.9283671713179267</c:v>
                </c:pt>
                <c:pt idx="5598">
                  <c:v>6.9283572229507016</c:v>
                </c:pt>
                <c:pt idx="5599">
                  <c:v>6.9283470393625954</c:v>
                </c:pt>
                <c:pt idx="5600">
                  <c:v>6.9283366206443127</c:v>
                </c:pt>
                <c:pt idx="5601">
                  <c:v>6.9283259668865362</c:v>
                </c:pt>
                <c:pt idx="5602">
                  <c:v>6.9283150781799065</c:v>
                </c:pt>
                <c:pt idx="5603">
                  <c:v>6.9283039546150214</c:v>
                </c:pt>
                <c:pt idx="5604">
                  <c:v>6.9282925962824748</c:v>
                </c:pt>
                <c:pt idx="5605">
                  <c:v>6.9282810032727831</c:v>
                </c:pt>
                <c:pt idx="5606">
                  <c:v>6.9282691756764585</c:v>
                </c:pt>
                <c:pt idx="5607">
                  <c:v>6.928257113583971</c:v>
                </c:pt>
                <c:pt idx="5608">
                  <c:v>6.9282448170857478</c:v>
                </c:pt>
                <c:pt idx="5609">
                  <c:v>6.9282322862721877</c:v>
                </c:pt>
                <c:pt idx="5610">
                  <c:v>6.9282195212336539</c:v>
                </c:pt>
                <c:pt idx="5611">
                  <c:v>6.9282065220604849</c:v>
                </c:pt>
                <c:pt idx="5612">
                  <c:v>6.9281932888429658</c:v>
                </c:pt>
                <c:pt idx="5613">
                  <c:v>6.9281798216713533</c:v>
                </c:pt>
                <c:pt idx="5614">
                  <c:v>6.928166120635872</c:v>
                </c:pt>
                <c:pt idx="5615">
                  <c:v>6.9281521858267219</c:v>
                </c:pt>
                <c:pt idx="5616">
                  <c:v>6.9281380173340494</c:v>
                </c:pt>
                <c:pt idx="5617">
                  <c:v>6.9281236152479764</c:v>
                </c:pt>
                <c:pt idx="5618">
                  <c:v>6.9281089796585924</c:v>
                </c:pt>
                <c:pt idx="5619">
                  <c:v>6.9280941106559375</c:v>
                </c:pt>
                <c:pt idx="5620">
                  <c:v>6.928079008330041</c:v>
                </c:pt>
                <c:pt idx="5621">
                  <c:v>6.9280636727708789</c:v>
                </c:pt>
                <c:pt idx="5622">
                  <c:v>6.9280481040683952</c:v>
                </c:pt>
                <c:pt idx="5623">
                  <c:v>6.9280323023125128</c:v>
                </c:pt>
                <c:pt idx="5624">
                  <c:v>6.9280162675930974</c:v>
                </c:pt>
                <c:pt idx="5625">
                  <c:v>6.9280000000000008</c:v>
                </c:pt>
                <c:pt idx="5626">
                  <c:v>6.9279834996230285</c:v>
                </c:pt>
                <c:pt idx="5627">
                  <c:v>6.927966766551954</c:v>
                </c:pt>
                <c:pt idx="5628">
                  <c:v>6.9279498008765223</c:v>
                </c:pt>
                <c:pt idx="5629">
                  <c:v>6.9279326026864361</c:v>
                </c:pt>
                <c:pt idx="5630">
                  <c:v>6.9279151720713585</c:v>
                </c:pt>
                <c:pt idx="5631">
                  <c:v>6.9278975091209389</c:v>
                </c:pt>
                <c:pt idx="5632">
                  <c:v>6.9278796139247731</c:v>
                </c:pt>
                <c:pt idx="5633">
                  <c:v>6.9278614865724251</c:v>
                </c:pt>
                <c:pt idx="5634">
                  <c:v>6.9278431271534373</c:v>
                </c:pt>
                <c:pt idx="5635">
                  <c:v>6.9278245357573027</c:v>
                </c:pt>
                <c:pt idx="5636">
                  <c:v>6.9278057124734822</c:v>
                </c:pt>
                <c:pt idx="5637">
                  <c:v>6.9277866573914082</c:v>
                </c:pt>
                <c:pt idx="5638">
                  <c:v>6.9277673706004776</c:v>
                </c:pt>
                <c:pt idx="5639">
                  <c:v>6.9277478521900555</c:v>
                </c:pt>
                <c:pt idx="5640">
                  <c:v>6.9277281022494606</c:v>
                </c:pt>
                <c:pt idx="5641">
                  <c:v>6.9277081208679903</c:v>
                </c:pt>
                <c:pt idx="5642">
                  <c:v>6.927687908134903</c:v>
                </c:pt>
                <c:pt idx="5643">
                  <c:v>6.9276674641394216</c:v>
                </c:pt>
                <c:pt idx="5644">
                  <c:v>6.9276467889707334</c:v>
                </c:pt>
                <c:pt idx="5645">
                  <c:v>6.9276258827179937</c:v>
                </c:pt>
                <c:pt idx="5646">
                  <c:v>6.9276047454703331</c:v>
                </c:pt>
                <c:pt idx="5647">
                  <c:v>6.9275833773168216</c:v>
                </c:pt>
                <c:pt idx="5648">
                  <c:v>6.9275617783465293</c:v>
                </c:pt>
                <c:pt idx="5649">
                  <c:v>6.9275399486484623</c:v>
                </c:pt>
                <c:pt idx="5650">
                  <c:v>6.9275178883116091</c:v>
                </c:pt>
                <c:pt idx="5651">
                  <c:v>6.9274955974249224</c:v>
                </c:pt>
                <c:pt idx="5652">
                  <c:v>6.9274730760773124</c:v>
                </c:pt>
                <c:pt idx="5653">
                  <c:v>6.9274503243576611</c:v>
                </c:pt>
                <c:pt idx="5654">
                  <c:v>6.9274273423548252</c:v>
                </c:pt>
                <c:pt idx="5655">
                  <c:v>6.9274041301576084</c:v>
                </c:pt>
                <c:pt idx="5656">
                  <c:v>6.9273806878547965</c:v>
                </c:pt>
                <c:pt idx="5657">
                  <c:v>6.9273570155351294</c:v>
                </c:pt>
                <c:pt idx="5658">
                  <c:v>6.9273331132873182</c:v>
                </c:pt>
                <c:pt idx="5659">
                  <c:v>6.9273089812000492</c:v>
                </c:pt>
                <c:pt idx="5660">
                  <c:v>6.9272846193619486</c:v>
                </c:pt>
                <c:pt idx="5661">
                  <c:v>6.9272600278616423</c:v>
                </c:pt>
                <c:pt idx="5662">
                  <c:v>6.927235206787703</c:v>
                </c:pt>
                <c:pt idx="5663">
                  <c:v>6.9272101562286572</c:v>
                </c:pt>
                <c:pt idx="5664">
                  <c:v>6.9271848762730315</c:v>
                </c:pt>
                <c:pt idx="5665">
                  <c:v>6.9271593670092848</c:v>
                </c:pt>
                <c:pt idx="5666">
                  <c:v>6.9271336285258585</c:v>
                </c:pt>
                <c:pt idx="5667">
                  <c:v>6.9271076609111688</c:v>
                </c:pt>
                <c:pt idx="5668">
                  <c:v>6.9270814642535719</c:v>
                </c:pt>
                <c:pt idx="5669">
                  <c:v>6.9270550386414129</c:v>
                </c:pt>
                <c:pt idx="5670">
                  <c:v>6.9270283841629947</c:v>
                </c:pt>
                <c:pt idx="5671">
                  <c:v>6.9270015009065808</c:v>
                </c:pt>
                <c:pt idx="5672">
                  <c:v>6.9269743889604136</c:v>
                </c:pt>
                <c:pt idx="5673">
                  <c:v>6.9269470484126963</c:v>
                </c:pt>
                <c:pt idx="5674">
                  <c:v>6.9269194793515929</c:v>
                </c:pt>
                <c:pt idx="5675">
                  <c:v>6.9268916818652393</c:v>
                </c:pt>
                <c:pt idx="5676">
                  <c:v>6.926863656041732</c:v>
                </c:pt>
                <c:pt idx="5677">
                  <c:v>6.9268354019691465</c:v>
                </c:pt>
                <c:pt idx="5678">
                  <c:v>6.9268069197355011</c:v>
                </c:pt>
                <c:pt idx="5679">
                  <c:v>6.9267782094288073</c:v>
                </c:pt>
                <c:pt idx="5680">
                  <c:v>6.9267492711370267</c:v>
                </c:pt>
                <c:pt idx="5681">
                  <c:v>6.9267201049480853</c:v>
                </c:pt>
                <c:pt idx="5682">
                  <c:v>6.9266907109498881</c:v>
                </c:pt>
                <c:pt idx="5683">
                  <c:v>6.9266610892302971</c:v>
                </c:pt>
                <c:pt idx="5684">
                  <c:v>6.926631239877139</c:v>
                </c:pt>
                <c:pt idx="5685">
                  <c:v>6.9266011629782156</c:v>
                </c:pt>
                <c:pt idx="5686">
                  <c:v>6.9265708586212895</c:v>
                </c:pt>
                <c:pt idx="5687">
                  <c:v>6.9265403268940844</c:v>
                </c:pt>
                <c:pt idx="5688">
                  <c:v>6.9265095678842989</c:v>
                </c:pt>
                <c:pt idx="5689">
                  <c:v>6.9264785816795964</c:v>
                </c:pt>
                <c:pt idx="5690">
                  <c:v>6.9264473683676044</c:v>
                </c:pt>
                <c:pt idx="5691">
                  <c:v>6.9264159280359152</c:v>
                </c:pt>
                <c:pt idx="5692">
                  <c:v>6.9263842607720925</c:v>
                </c:pt>
                <c:pt idx="5693">
                  <c:v>6.9263523666636644</c:v>
                </c:pt>
                <c:pt idx="5694">
                  <c:v>6.9263202457981201</c:v>
                </c:pt>
                <c:pt idx="5695">
                  <c:v>6.926287898262931</c:v>
                </c:pt>
                <c:pt idx="5696">
                  <c:v>6.9262553241455116</c:v>
                </c:pt>
                <c:pt idx="5697">
                  <c:v>6.9262225235332657</c:v>
                </c:pt>
                <c:pt idx="5698">
                  <c:v>6.9261894965135404</c:v>
                </c:pt>
                <c:pt idx="5699">
                  <c:v>6.9261562431736792</c:v>
                </c:pt>
                <c:pt idx="5700">
                  <c:v>6.9261227636009579</c:v>
                </c:pt>
                <c:pt idx="5701">
                  <c:v>6.9260890578826455</c:v>
                </c:pt>
                <c:pt idx="5702">
                  <c:v>6.9260551261059682</c:v>
                </c:pt>
                <c:pt idx="5703">
                  <c:v>6.9260209683581166</c:v>
                </c:pt>
                <c:pt idx="5704">
                  <c:v>6.9259865847262461</c:v>
                </c:pt>
                <c:pt idx="5705">
                  <c:v>6.9259519752974903</c:v>
                </c:pt>
                <c:pt idx="5706">
                  <c:v>6.925917140158937</c:v>
                </c:pt>
                <c:pt idx="5707">
                  <c:v>6.925882079397649</c:v>
                </c:pt>
                <c:pt idx="5708">
                  <c:v>6.9258467931006464</c:v>
                </c:pt>
                <c:pt idx="5709">
                  <c:v>6.9258112813549211</c:v>
                </c:pt>
                <c:pt idx="5710">
                  <c:v>6.9257755442474433</c:v>
                </c:pt>
                <c:pt idx="5711">
                  <c:v>6.9257395818651233</c:v>
                </c:pt>
                <c:pt idx="5712">
                  <c:v>6.9257033942948603</c:v>
                </c:pt>
                <c:pt idx="5713">
                  <c:v>6.9256669816235181</c:v>
                </c:pt>
                <c:pt idx="5714">
                  <c:v>6.9256303439379181</c:v>
                </c:pt>
                <c:pt idx="5715">
                  <c:v>6.9255934813248494</c:v>
                </c:pt>
                <c:pt idx="5716">
                  <c:v>6.92555639387108</c:v>
                </c:pt>
                <c:pt idx="5717">
                  <c:v>6.9255190816633245</c:v>
                </c:pt>
                <c:pt idx="5718">
                  <c:v>6.9254815447882905</c:v>
                </c:pt>
                <c:pt idx="5719">
                  <c:v>6.925443783332625</c:v>
                </c:pt>
                <c:pt idx="5720">
                  <c:v>6.9254057973829539</c:v>
                </c:pt>
                <c:pt idx="5721">
                  <c:v>6.9253675870258817</c:v>
                </c:pt>
                <c:pt idx="5722">
                  <c:v>6.9253291523479561</c:v>
                </c:pt>
                <c:pt idx="5723">
                  <c:v>6.9252904934357176</c:v>
                </c:pt>
                <c:pt idx="5724">
                  <c:v>6.9252516103756498</c:v>
                </c:pt>
                <c:pt idx="5725">
                  <c:v>6.9252125032542153</c:v>
                </c:pt>
                <c:pt idx="5726">
                  <c:v>6.9251731721578409</c:v>
                </c:pt>
                <c:pt idx="5727">
                  <c:v>6.9251336171729214</c:v>
                </c:pt>
                <c:pt idx="5728">
                  <c:v>6.9250938383858234</c:v>
                </c:pt>
                <c:pt idx="5729">
                  <c:v>6.9250538358828742</c:v>
                </c:pt>
                <c:pt idx="5730">
                  <c:v>6.9250136097503621</c:v>
                </c:pt>
                <c:pt idx="5731">
                  <c:v>6.9249731600745505</c:v>
                </c:pt>
                <c:pt idx="5732">
                  <c:v>6.9249324869416782</c:v>
                </c:pt>
                <c:pt idx="5733">
                  <c:v>6.9248915904379338</c:v>
                </c:pt>
                <c:pt idx="5734">
                  <c:v>6.9248504706494778</c:v>
                </c:pt>
                <c:pt idx="5735">
                  <c:v>6.9248091276624528</c:v>
                </c:pt>
                <c:pt idx="5736">
                  <c:v>6.9247675615629412</c:v>
                </c:pt>
                <c:pt idx="5737">
                  <c:v>6.9247257724370144</c:v>
                </c:pt>
                <c:pt idx="5738">
                  <c:v>6.924683760370705</c:v>
                </c:pt>
                <c:pt idx="5739">
                  <c:v>6.92464152545001</c:v>
                </c:pt>
                <c:pt idx="5740">
                  <c:v>6.9245990677609015</c:v>
                </c:pt>
                <c:pt idx="5741">
                  <c:v>6.9245563873892948</c:v>
                </c:pt>
                <c:pt idx="5742">
                  <c:v>6.9245134844211087</c:v>
                </c:pt>
                <c:pt idx="5743">
                  <c:v>6.9244703589421981</c:v>
                </c:pt>
                <c:pt idx="5744">
                  <c:v>6.9244270110384036</c:v>
                </c:pt>
                <c:pt idx="5745">
                  <c:v>6.9243834407955234</c:v>
                </c:pt>
                <c:pt idx="5746">
                  <c:v>6.9243396482993234</c:v>
                </c:pt>
                <c:pt idx="5747">
                  <c:v>6.9242956336355483</c:v>
                </c:pt>
                <c:pt idx="5748">
                  <c:v>6.9242513968898898</c:v>
                </c:pt>
                <c:pt idx="5749">
                  <c:v>6.9242069381480249</c:v>
                </c:pt>
                <c:pt idx="5750">
                  <c:v>6.9241622574955919</c:v>
                </c:pt>
                <c:pt idx="5751">
                  <c:v>6.9241173550181898</c:v>
                </c:pt>
                <c:pt idx="5752">
                  <c:v>6.9240722308013929</c:v>
                </c:pt>
                <c:pt idx="5753">
                  <c:v>6.9240268849307398</c:v>
                </c:pt>
                <c:pt idx="5754">
                  <c:v>6.9239813174917408</c:v>
                </c:pt>
                <c:pt idx="5755">
                  <c:v>6.9239355285698636</c:v>
                </c:pt>
                <c:pt idx="5756">
                  <c:v>6.9238895182505544</c:v>
                </c:pt>
                <c:pt idx="5757">
                  <c:v>6.923843286619217</c:v>
                </c:pt>
                <c:pt idx="5758">
                  <c:v>6.9237968337612301</c:v>
                </c:pt>
                <c:pt idx="5759">
                  <c:v>6.9237501597619335</c:v>
                </c:pt>
                <c:pt idx="5760">
                  <c:v>6.9237032647066421</c:v>
                </c:pt>
                <c:pt idx="5761">
                  <c:v>6.9236561486806281</c:v>
                </c:pt>
                <c:pt idx="5762">
                  <c:v>6.9236088117691423</c:v>
                </c:pt>
                <c:pt idx="5763">
                  <c:v>6.9235612540573896</c:v>
                </c:pt>
                <c:pt idx="5764">
                  <c:v>6.9235134756305605</c:v>
                </c:pt>
                <c:pt idx="5765">
                  <c:v>6.9234654765737957</c:v>
                </c:pt>
                <c:pt idx="5766">
                  <c:v>6.9234172569722077</c:v>
                </c:pt>
                <c:pt idx="5767">
                  <c:v>6.9233688169108838</c:v>
                </c:pt>
                <c:pt idx="5768">
                  <c:v>6.9233201564748725</c:v>
                </c:pt>
                <c:pt idx="5769">
                  <c:v>6.9232712757491903</c:v>
                </c:pt>
                <c:pt idx="5770">
                  <c:v>6.9232221748188252</c:v>
                </c:pt>
                <c:pt idx="5771">
                  <c:v>6.9231728537687225</c:v>
                </c:pt>
                <c:pt idx="5772">
                  <c:v>6.9231233126838099</c:v>
                </c:pt>
                <c:pt idx="5773">
                  <c:v>6.9230735516489688</c:v>
                </c:pt>
                <c:pt idx="5774">
                  <c:v>6.9230235707490557</c:v>
                </c:pt>
                <c:pt idx="5775">
                  <c:v>6.9229733700688918</c:v>
                </c:pt>
                <c:pt idx="5776">
                  <c:v>6.9229229496932732</c:v>
                </c:pt>
                <c:pt idx="5777">
                  <c:v>6.9228723097069498</c:v>
                </c:pt>
                <c:pt idx="5778">
                  <c:v>6.9228214501946539</c:v>
                </c:pt>
                <c:pt idx="5779">
                  <c:v>6.9227703712410751</c:v>
                </c:pt>
                <c:pt idx="5780">
                  <c:v>6.9227190729308745</c:v>
                </c:pt>
                <c:pt idx="5781">
                  <c:v>6.9226675553486778</c:v>
                </c:pt>
                <c:pt idx="5782">
                  <c:v>6.9226158185790858</c:v>
                </c:pt>
                <c:pt idx="5783">
                  <c:v>6.9225638627066566</c:v>
                </c:pt>
                <c:pt idx="5784">
                  <c:v>6.922511687815927</c:v>
                </c:pt>
                <c:pt idx="5785">
                  <c:v>6.9224592939913911</c:v>
                </c:pt>
                <c:pt idx="5786">
                  <c:v>6.9224066813175185</c:v>
                </c:pt>
                <c:pt idx="5787">
                  <c:v>6.9223538498787427</c:v>
                </c:pt>
                <c:pt idx="5788">
                  <c:v>6.9223007997594692</c:v>
                </c:pt>
                <c:pt idx="5789">
                  <c:v>6.9222475310440608</c:v>
                </c:pt>
                <c:pt idx="5790">
                  <c:v>6.9221940438168659</c:v>
                </c:pt>
                <c:pt idx="5791">
                  <c:v>6.9221403381621762</c:v>
                </c:pt>
                <c:pt idx="5792">
                  <c:v>6.9220864141642764</c:v>
                </c:pt>
                <c:pt idx="5793">
                  <c:v>6.9220322719074048</c:v>
                </c:pt>
                <c:pt idx="5794">
                  <c:v>6.9219779114757678</c:v>
                </c:pt>
                <c:pt idx="5795">
                  <c:v>6.9219233329535435</c:v>
                </c:pt>
                <c:pt idx="5796">
                  <c:v>6.9218685364248813</c:v>
                </c:pt>
                <c:pt idx="5797">
                  <c:v>6.9218135219738883</c:v>
                </c:pt>
                <c:pt idx="5798">
                  <c:v>6.921758289684643</c:v>
                </c:pt>
                <c:pt idx="5799">
                  <c:v>6.9217028396412026</c:v>
                </c:pt>
                <c:pt idx="5800">
                  <c:v>6.9216471719275781</c:v>
                </c:pt>
                <c:pt idx="5801">
                  <c:v>6.9215912866277485</c:v>
                </c:pt>
                <c:pt idx="5802">
                  <c:v>6.9215351838256751</c:v>
                </c:pt>
                <c:pt idx="5803">
                  <c:v>6.9214788636052731</c:v>
                </c:pt>
                <c:pt idx="5804">
                  <c:v>6.9214223260504326</c:v>
                </c:pt>
                <c:pt idx="5805">
                  <c:v>6.9213655712450084</c:v>
                </c:pt>
                <c:pt idx="5806">
                  <c:v>6.9213085992728267</c:v>
                </c:pt>
                <c:pt idx="5807">
                  <c:v>6.9212514102176748</c:v>
                </c:pt>
                <c:pt idx="5808">
                  <c:v>6.921194004163322</c:v>
                </c:pt>
                <c:pt idx="5809">
                  <c:v>6.9211363811934845</c:v>
                </c:pt>
                <c:pt idx="5810">
                  <c:v>6.9210785413918714</c:v>
                </c:pt>
                <c:pt idx="5811">
                  <c:v>6.9210204848421348</c:v>
                </c:pt>
                <c:pt idx="5812">
                  <c:v>6.9209622116279128</c:v>
                </c:pt>
                <c:pt idx="5813">
                  <c:v>6.9209037218328078</c:v>
                </c:pt>
                <c:pt idx="5814">
                  <c:v>6.9208450155403867</c:v>
                </c:pt>
                <c:pt idx="5815">
                  <c:v>6.9207860928341809</c:v>
                </c:pt>
                <c:pt idx="5816">
                  <c:v>6.9207269537977076</c:v>
                </c:pt>
                <c:pt idx="5817">
                  <c:v>6.9206675985144308</c:v>
                </c:pt>
                <c:pt idx="5818">
                  <c:v>6.9206080270677894</c:v>
                </c:pt>
                <c:pt idx="5819">
                  <c:v>6.9205482395412012</c:v>
                </c:pt>
                <c:pt idx="5820">
                  <c:v>6.9204882360180342</c:v>
                </c:pt>
                <c:pt idx="5821">
                  <c:v>6.9204280165816421</c:v>
                </c:pt>
                <c:pt idx="5822">
                  <c:v>6.9203675813153325</c:v>
                </c:pt>
                <c:pt idx="5823">
                  <c:v>6.9203069303023952</c:v>
                </c:pt>
                <c:pt idx="5824">
                  <c:v>6.9202460636260739</c:v>
                </c:pt>
                <c:pt idx="5825">
                  <c:v>6.9201849813695908</c:v>
                </c:pt>
                <c:pt idx="5826">
                  <c:v>6.9201236836161293</c:v>
                </c:pt>
                <c:pt idx="5827">
                  <c:v>6.9200621704488512</c:v>
                </c:pt>
                <c:pt idx="5828">
                  <c:v>6.9200004419508723</c:v>
                </c:pt>
                <c:pt idx="5829">
                  <c:v>6.9199384982052869</c:v>
                </c:pt>
                <c:pt idx="5830">
                  <c:v>6.9198763392951577</c:v>
                </c:pt>
                <c:pt idx="5831">
                  <c:v>6.9198139653035113</c:v>
                </c:pt>
                <c:pt idx="5832">
                  <c:v>6.9197513763133429</c:v>
                </c:pt>
                <c:pt idx="5833">
                  <c:v>6.9196885724076189</c:v>
                </c:pt>
                <c:pt idx="5834">
                  <c:v>6.9196255536692739</c:v>
                </c:pt>
                <c:pt idx="5835">
                  <c:v>6.9195623201812104</c:v>
                </c:pt>
                <c:pt idx="5836">
                  <c:v>6.9194988720262955</c:v>
                </c:pt>
                <c:pt idx="5837">
                  <c:v>6.9194352092873714</c:v>
                </c:pt>
                <c:pt idx="5838">
                  <c:v>6.9193713320472447</c:v>
                </c:pt>
                <c:pt idx="5839">
                  <c:v>6.9193072403886866</c:v>
                </c:pt>
                <c:pt idx="5840">
                  <c:v>6.9192429343944504</c:v>
                </c:pt>
                <c:pt idx="5841">
                  <c:v>6.9191784141472397</c:v>
                </c:pt>
                <c:pt idx="5842">
                  <c:v>6.9191136797297403</c:v>
                </c:pt>
                <c:pt idx="5843">
                  <c:v>6.9190487312245992</c:v>
                </c:pt>
                <c:pt idx="5844">
                  <c:v>6.9189835687144274</c:v>
                </c:pt>
                <c:pt idx="5845">
                  <c:v>6.9189181922818328</c:v>
                </c:pt>
                <c:pt idx="5846">
                  <c:v>6.9188526020093484</c:v>
                </c:pt>
                <c:pt idx="5847">
                  <c:v>6.9187867979795072</c:v>
                </c:pt>
                <c:pt idx="5848">
                  <c:v>6.9187207802747999</c:v>
                </c:pt>
                <c:pt idx="5849">
                  <c:v>6.9186545489776918</c:v>
                </c:pt>
                <c:pt idx="5850">
                  <c:v>6.9185881041706061</c:v>
                </c:pt>
                <c:pt idx="5851">
                  <c:v>6.9185214459359443</c:v>
                </c:pt>
                <c:pt idx="5852">
                  <c:v>6.918454574356069</c:v>
                </c:pt>
                <c:pt idx="5853">
                  <c:v>6.9183874895133179</c:v>
                </c:pt>
                <c:pt idx="5854">
                  <c:v>6.9183201914899968</c:v>
                </c:pt>
                <c:pt idx="5855">
                  <c:v>6.9182526803683757</c:v>
                </c:pt>
                <c:pt idx="5856">
                  <c:v>6.9181849562306965</c:v>
                </c:pt>
                <c:pt idx="5857">
                  <c:v>6.9181170191591725</c:v>
                </c:pt>
                <c:pt idx="5858">
                  <c:v>6.918048869235971</c:v>
                </c:pt>
                <c:pt idx="5859">
                  <c:v>6.9179805065432518</c:v>
                </c:pt>
                <c:pt idx="5860">
                  <c:v>6.9179119311631219</c:v>
                </c:pt>
                <c:pt idx="5861">
                  <c:v>6.9178431431776772</c:v>
                </c:pt>
                <c:pt idx="5862">
                  <c:v>6.9177741426689572</c:v>
                </c:pt>
                <c:pt idx="5863">
                  <c:v>6.9177049297189939</c:v>
                </c:pt>
                <c:pt idx="5864">
                  <c:v>6.9176355044097697</c:v>
                </c:pt>
                <c:pt idx="5865">
                  <c:v>6.9175658668232565</c:v>
                </c:pt>
                <c:pt idx="5866">
                  <c:v>6.9174960170413726</c:v>
                </c:pt>
                <c:pt idx="5867">
                  <c:v>6.9174259551460189</c:v>
                </c:pt>
                <c:pt idx="5868">
                  <c:v>6.917355681219064</c:v>
                </c:pt>
                <c:pt idx="5869">
                  <c:v>6.9172851953423375</c:v>
                </c:pt>
                <c:pt idx="5870">
                  <c:v>6.9172144975976444</c:v>
                </c:pt>
                <c:pt idx="5871">
                  <c:v>6.9171435880667609</c:v>
                </c:pt>
                <c:pt idx="5872">
                  <c:v>6.9170724668314278</c:v>
                </c:pt>
                <c:pt idx="5873">
                  <c:v>6.9170011339733506</c:v>
                </c:pt>
                <c:pt idx="5874">
                  <c:v>6.9169295895742167</c:v>
                </c:pt>
                <c:pt idx="5875">
                  <c:v>6.9168578337156674</c:v>
                </c:pt>
                <c:pt idx="5876">
                  <c:v>6.9167858664793229</c:v>
                </c:pt>
                <c:pt idx="5877">
                  <c:v>6.9167136879467712</c:v>
                </c:pt>
                <c:pt idx="5878">
                  <c:v>6.9166412981995613</c:v>
                </c:pt>
                <c:pt idx="5879">
                  <c:v>6.916568697319228</c:v>
                </c:pt>
                <c:pt idx="5880">
                  <c:v>6.9164958853872562</c:v>
                </c:pt>
                <c:pt idx="5881">
                  <c:v>6.9164228624851063</c:v>
                </c:pt>
                <c:pt idx="5882">
                  <c:v>6.916349628694217</c:v>
                </c:pt>
                <c:pt idx="5883">
                  <c:v>6.9162761840959845</c:v>
                </c:pt>
                <c:pt idx="5884">
                  <c:v>6.9162025287717732</c:v>
                </c:pt>
                <c:pt idx="5885">
                  <c:v>6.9161286628029295</c:v>
                </c:pt>
                <c:pt idx="5886">
                  <c:v>6.9160545862707536</c:v>
                </c:pt>
                <c:pt idx="5887">
                  <c:v>6.9159802992565247</c:v>
                </c:pt>
                <c:pt idx="5888">
                  <c:v>6.9159058018414896</c:v>
                </c:pt>
                <c:pt idx="5889">
                  <c:v>6.9158310941068635</c:v>
                </c:pt>
                <c:pt idx="5890">
                  <c:v>6.9157561761338293</c:v>
                </c:pt>
                <c:pt idx="5891">
                  <c:v>6.9156810480035347</c:v>
                </c:pt>
                <c:pt idx="5892">
                  <c:v>6.9156057097971093</c:v>
                </c:pt>
                <c:pt idx="5893">
                  <c:v>6.9155301615956368</c:v>
                </c:pt>
                <c:pt idx="5894">
                  <c:v>6.9154544034801866</c:v>
                </c:pt>
                <c:pt idx="5895">
                  <c:v>6.9153784355317782</c:v>
                </c:pt>
                <c:pt idx="5896">
                  <c:v>6.9153022578314136</c:v>
                </c:pt>
                <c:pt idx="5897">
                  <c:v>6.9152258704600662</c:v>
                </c:pt>
                <c:pt idx="5898">
                  <c:v>6.9151492734986633</c:v>
                </c:pt>
                <c:pt idx="5899">
                  <c:v>6.9150724670281178</c:v>
                </c:pt>
                <c:pt idx="5900">
                  <c:v>6.9149954511293039</c:v>
                </c:pt>
                <c:pt idx="5901">
                  <c:v>6.914918225883067</c:v>
                </c:pt>
                <c:pt idx="5902">
                  <c:v>6.9148407913702243</c:v>
                </c:pt>
                <c:pt idx="5903">
                  <c:v>6.9147631476715432</c:v>
                </c:pt>
                <c:pt idx="5904">
                  <c:v>6.9146852948677946</c:v>
                </c:pt>
                <c:pt idx="5905">
                  <c:v>6.9146072330396962</c:v>
                </c:pt>
                <c:pt idx="5906">
                  <c:v>6.9145289622679371</c:v>
                </c:pt>
                <c:pt idx="5907">
                  <c:v>6.9144504826331712</c:v>
                </c:pt>
                <c:pt idx="5908">
                  <c:v>6.9143717942160343</c:v>
                </c:pt>
                <c:pt idx="5909">
                  <c:v>6.914292897097134</c:v>
                </c:pt>
                <c:pt idx="5910">
                  <c:v>6.9142137913570245</c:v>
                </c:pt>
                <c:pt idx="5911">
                  <c:v>6.9141344770762529</c:v>
                </c:pt>
                <c:pt idx="5912">
                  <c:v>6.9140549543353202</c:v>
                </c:pt>
                <c:pt idx="5913">
                  <c:v>6.9139752232147096</c:v>
                </c:pt>
                <c:pt idx="5914">
                  <c:v>6.913895283794858</c:v>
                </c:pt>
                <c:pt idx="5915">
                  <c:v>6.9138151361561988</c:v>
                </c:pt>
                <c:pt idx="5916">
                  <c:v>6.9137347803790981</c:v>
                </c:pt>
                <c:pt idx="5917">
                  <c:v>6.9136542165439181</c:v>
                </c:pt>
                <c:pt idx="5918">
                  <c:v>6.9135734447309822</c:v>
                </c:pt>
                <c:pt idx="5919">
                  <c:v>6.9134924650205853</c:v>
                </c:pt>
                <c:pt idx="5920">
                  <c:v>6.9134112774929903</c:v>
                </c:pt>
                <c:pt idx="5921">
                  <c:v>6.9133298822284317</c:v>
                </c:pt>
                <c:pt idx="5922">
                  <c:v>6.9132482793071048</c:v>
                </c:pt>
                <c:pt idx="5923">
                  <c:v>6.9131664688091909</c:v>
                </c:pt>
                <c:pt idx="5924">
                  <c:v>6.9130844508148179</c:v>
                </c:pt>
                <c:pt idx="5925">
                  <c:v>6.9130022254041101</c:v>
                </c:pt>
                <c:pt idx="5926">
                  <c:v>6.9129197926571386</c:v>
                </c:pt>
                <c:pt idx="5927">
                  <c:v>6.9128371526539603</c:v>
                </c:pt>
                <c:pt idx="5928">
                  <c:v>6.9127543054745857</c:v>
                </c:pt>
                <c:pt idx="5929">
                  <c:v>6.9126712511990114</c:v>
                </c:pt>
                <c:pt idx="5930">
                  <c:v>6.9125879899071947</c:v>
                </c:pt>
                <c:pt idx="5931">
                  <c:v>6.912504521679061</c:v>
                </c:pt>
                <c:pt idx="5932">
                  <c:v>6.9124208465945109</c:v>
                </c:pt>
                <c:pt idx="5933">
                  <c:v>6.912336964733413</c:v>
                </c:pt>
                <c:pt idx="5934">
                  <c:v>6.9122528761756037</c:v>
                </c:pt>
                <c:pt idx="5935">
                  <c:v>6.9121685810008877</c:v>
                </c:pt>
                <c:pt idx="5936">
                  <c:v>6.9120840792890448</c:v>
                </c:pt>
                <c:pt idx="5937">
                  <c:v>6.9119993711198191</c:v>
                </c:pt>
                <c:pt idx="5938">
                  <c:v>6.91191445657293</c:v>
                </c:pt>
                <c:pt idx="5939">
                  <c:v>6.9118293357280578</c:v>
                </c:pt>
                <c:pt idx="5940">
                  <c:v>6.9117440086648649</c:v>
                </c:pt>
                <c:pt idx="5941">
                  <c:v>6.9116584754629748</c:v>
                </c:pt>
                <c:pt idx="5942">
                  <c:v>6.911572736201979</c:v>
                </c:pt>
                <c:pt idx="5943">
                  <c:v>6.9114867909614475</c:v>
                </c:pt>
                <c:pt idx="5944">
                  <c:v>6.9114006398209114</c:v>
                </c:pt>
                <c:pt idx="5945">
                  <c:v>6.9113142828598733</c:v>
                </c:pt>
                <c:pt idx="5946">
                  <c:v>6.9112277201578145</c:v>
                </c:pt>
                <c:pt idx="5947">
                  <c:v>6.9111409517941773</c:v>
                </c:pt>
                <c:pt idx="5948">
                  <c:v>6.9110539778483719</c:v>
                </c:pt>
                <c:pt idx="5949">
                  <c:v>6.9109667983997873</c:v>
                </c:pt>
                <c:pt idx="5950">
                  <c:v>6.9108794135277734</c:v>
                </c:pt>
                <c:pt idx="5951">
                  <c:v>6.9107918233116585</c:v>
                </c:pt>
                <c:pt idx="5952">
                  <c:v>6.9107040278307359</c:v>
                </c:pt>
                <c:pt idx="5953">
                  <c:v>6.9106160271642594</c:v>
                </c:pt>
                <c:pt idx="5954">
                  <c:v>6.9105278213914794</c:v>
                </c:pt>
                <c:pt idx="5955">
                  <c:v>6.9104394105915858</c:v>
                </c:pt>
                <c:pt idx="5956">
                  <c:v>6.9103507948437546</c:v>
                </c:pt>
                <c:pt idx="5957">
                  <c:v>6.910261974227133</c:v>
                </c:pt>
                <c:pt idx="5958">
                  <c:v>6.9101729488208363</c:v>
                </c:pt>
                <c:pt idx="5959">
                  <c:v>6.910083718703941</c:v>
                </c:pt>
                <c:pt idx="5960">
                  <c:v>6.9099942839555055</c:v>
                </c:pt>
                <c:pt idx="5961">
                  <c:v>6.9099046446545458</c:v>
                </c:pt>
                <c:pt idx="5962">
                  <c:v>6.9098148008800671</c:v>
                </c:pt>
                <c:pt idx="5963">
                  <c:v>6.9097247527110284</c:v>
                </c:pt>
                <c:pt idx="5964">
                  <c:v>6.9096345002263604</c:v>
                </c:pt>
                <c:pt idx="5965">
                  <c:v>6.9095440435049689</c:v>
                </c:pt>
                <c:pt idx="5966">
                  <c:v>6.9094533826257276</c:v>
                </c:pt>
                <c:pt idx="5967">
                  <c:v>6.909362517667482</c:v>
                </c:pt>
                <c:pt idx="5968">
                  <c:v>6.9092714487090419</c:v>
                </c:pt>
                <c:pt idx="5969">
                  <c:v>6.9091801758291922</c:v>
                </c:pt>
                <c:pt idx="5970">
                  <c:v>6.9090886991066931</c:v>
                </c:pt>
                <c:pt idx="5971">
                  <c:v>6.9089970186202621</c:v>
                </c:pt>
                <c:pt idx="5972">
                  <c:v>6.9089051344485952</c:v>
                </c:pt>
                <c:pt idx="5973">
                  <c:v>6.9088130466703568</c:v>
                </c:pt>
                <c:pt idx="5974">
                  <c:v>6.9087207553641896</c:v>
                </c:pt>
                <c:pt idx="5975">
                  <c:v>6.9086282606086904</c:v>
                </c:pt>
                <c:pt idx="5976">
                  <c:v>6.9085355624824345</c:v>
                </c:pt>
                <c:pt idx="5977">
                  <c:v>6.9084426610639653</c:v>
                </c:pt>
                <c:pt idx="5978">
                  <c:v>6.9083495564318085</c:v>
                </c:pt>
                <c:pt idx="5979">
                  <c:v>6.9082562486644399</c:v>
                </c:pt>
                <c:pt idx="5980">
                  <c:v>6.9081627378403248</c:v>
                </c:pt>
                <c:pt idx="5981">
                  <c:v>6.9080690240378821</c:v>
                </c:pt>
                <c:pt idx="5982">
                  <c:v>6.9079751073355098</c:v>
                </c:pt>
                <c:pt idx="5983">
                  <c:v>6.9078809878115806</c:v>
                </c:pt>
                <c:pt idx="5984">
                  <c:v>6.9077866655444211</c:v>
                </c:pt>
                <c:pt idx="5985">
                  <c:v>6.907692140612351</c:v>
                </c:pt>
                <c:pt idx="5986">
                  <c:v>6.9075974130936473</c:v>
                </c:pt>
                <c:pt idx="5987">
                  <c:v>6.9075024830665477</c:v>
                </c:pt>
                <c:pt idx="5988">
                  <c:v>6.9074073506092759</c:v>
                </c:pt>
                <c:pt idx="5989">
                  <c:v>6.9073120158000307</c:v>
                </c:pt>
                <c:pt idx="5990">
                  <c:v>6.9072164787169577</c:v>
                </c:pt>
                <c:pt idx="5991">
                  <c:v>6.907120739438195</c:v>
                </c:pt>
                <c:pt idx="5992">
                  <c:v>6.9070247980418422</c:v>
                </c:pt>
                <c:pt idx="5993">
                  <c:v>6.9069286546059665</c:v>
                </c:pt>
                <c:pt idx="5994">
                  <c:v>6.9068323092086139</c:v>
                </c:pt>
                <c:pt idx="5995">
                  <c:v>6.9067357619277914</c:v>
                </c:pt>
                <c:pt idx="5996">
                  <c:v>6.906639012841481</c:v>
                </c:pt>
                <c:pt idx="5997">
                  <c:v>6.9065420620276399</c:v>
                </c:pt>
                <c:pt idx="5998">
                  <c:v>6.9064449095641862</c:v>
                </c:pt>
                <c:pt idx="5999">
                  <c:v>6.9063475555290239</c:v>
                </c:pt>
                <c:pt idx="6000">
                  <c:v>6.90625</c:v>
                </c:pt>
                <c:pt idx="6001">
                  <c:v>6.906152243054958</c:v>
                </c:pt>
                <c:pt idx="6002">
                  <c:v>6.9060542847717059</c:v>
                </c:pt>
                <c:pt idx="6003">
                  <c:v>6.9059561252280197</c:v>
                </c:pt>
                <c:pt idx="6004">
                  <c:v>6.9058577645016399</c:v>
                </c:pt>
                <c:pt idx="6005">
                  <c:v>6.9057592026702856</c:v>
                </c:pt>
                <c:pt idx="6006">
                  <c:v>6.9056604398116441</c:v>
                </c:pt>
                <c:pt idx="6007">
                  <c:v>6.9055614760033741</c:v>
                </c:pt>
                <c:pt idx="6008">
                  <c:v>6.9054623113230988</c:v>
                </c:pt>
                <c:pt idx="6009">
                  <c:v>6.9053629458484274</c:v>
                </c:pt>
                <c:pt idx="6010">
                  <c:v>6.9052633796569225</c:v>
                </c:pt>
                <c:pt idx="6011">
                  <c:v>6.9051636128261258</c:v>
                </c:pt>
                <c:pt idx="6012">
                  <c:v>6.9050636454335503</c:v>
                </c:pt>
                <c:pt idx="6013">
                  <c:v>6.9049634775566737</c:v>
                </c:pt>
                <c:pt idx="6014">
                  <c:v>6.9048631092729558</c:v>
                </c:pt>
                <c:pt idx="6015">
                  <c:v>6.9047625406598101</c:v>
                </c:pt>
                <c:pt idx="6016">
                  <c:v>6.9046617717946397</c:v>
                </c:pt>
                <c:pt idx="6017">
                  <c:v>6.9045608027548013</c:v>
                </c:pt>
                <c:pt idx="6018">
                  <c:v>6.9044596336176376</c:v>
                </c:pt>
                <c:pt idx="6019">
                  <c:v>6.9043582644604484</c:v>
                </c:pt>
                <c:pt idx="6020">
                  <c:v>6.9042566953605125</c:v>
                </c:pt>
                <c:pt idx="6021">
                  <c:v>6.9041549263950799</c:v>
                </c:pt>
                <c:pt idx="6022">
                  <c:v>6.9040529576413618</c:v>
                </c:pt>
                <c:pt idx="6023">
                  <c:v>6.9039507891765588</c:v>
                </c:pt>
                <c:pt idx="6024">
                  <c:v>6.9038484210778179</c:v>
                </c:pt>
                <c:pt idx="6025">
                  <c:v>6.9037458534222829</c:v>
                </c:pt>
                <c:pt idx="6026">
                  <c:v>6.9036430862870404</c:v>
                </c:pt>
                <c:pt idx="6027">
                  <c:v>6.9035401197491737</c:v>
                </c:pt>
                <c:pt idx="6028">
                  <c:v>6.9034369538857305</c:v>
                </c:pt>
                <c:pt idx="6029">
                  <c:v>6.9033335887737124</c:v>
                </c:pt>
                <c:pt idx="6030">
                  <c:v>6.9032300244901066</c:v>
                </c:pt>
                <c:pt idx="6031">
                  <c:v>6.9031262611118756</c:v>
                </c:pt>
                <c:pt idx="6032">
                  <c:v>6.9030222987159391</c:v>
                </c:pt>
                <c:pt idx="6033">
                  <c:v>6.9029181373792028</c:v>
                </c:pt>
                <c:pt idx="6034">
                  <c:v>6.9028137771785296</c:v>
                </c:pt>
                <c:pt idx="6035">
                  <c:v>6.9027092181907612</c:v>
                </c:pt>
                <c:pt idx="6036">
                  <c:v>6.9026044604927002</c:v>
                </c:pt>
                <c:pt idx="6037">
                  <c:v>6.9024995041611419</c:v>
                </c:pt>
                <c:pt idx="6038">
                  <c:v>6.902394349272825</c:v>
                </c:pt>
                <c:pt idx="6039">
                  <c:v>6.9022889959044846</c:v>
                </c:pt>
                <c:pt idx="6040">
                  <c:v>6.9021834441328096</c:v>
                </c:pt>
                <c:pt idx="6041">
                  <c:v>6.9020776940344639</c:v>
                </c:pt>
                <c:pt idx="6042">
                  <c:v>6.9019717456860903</c:v>
                </c:pt>
                <c:pt idx="6043">
                  <c:v>6.9018655991642852</c:v>
                </c:pt>
                <c:pt idx="6044">
                  <c:v>6.9017592545456345</c:v>
                </c:pt>
                <c:pt idx="6045">
                  <c:v>6.9016527119066922</c:v>
                </c:pt>
                <c:pt idx="6046">
                  <c:v>6.9015459713239693</c:v>
                </c:pt>
                <c:pt idx="6047">
                  <c:v>6.9014390328739594</c:v>
                </c:pt>
                <c:pt idx="6048">
                  <c:v>6.9013318966331312</c:v>
                </c:pt>
                <c:pt idx="6049">
                  <c:v>6.9012245626779176</c:v>
                </c:pt>
                <c:pt idx="6050">
                  <c:v>6.9011170310847127</c:v>
                </c:pt>
                <c:pt idx="6051">
                  <c:v>6.901009301929907</c:v>
                </c:pt>
                <c:pt idx="6052">
                  <c:v>6.9009013752898412</c:v>
                </c:pt>
                <c:pt idx="6053">
                  <c:v>6.9007932512408274</c:v>
                </c:pt>
                <c:pt idx="6054">
                  <c:v>6.9006849298591746</c:v>
                </c:pt>
                <c:pt idx="6055">
                  <c:v>6.9005764112211203</c:v>
                </c:pt>
                <c:pt idx="6056">
                  <c:v>6.9004676954029129</c:v>
                </c:pt>
                <c:pt idx="6057">
                  <c:v>6.9003587824807475</c:v>
                </c:pt>
                <c:pt idx="6058">
                  <c:v>6.9002496725307978</c:v>
                </c:pt>
                <c:pt idx="6059">
                  <c:v>6.9001403656292162</c:v>
                </c:pt>
                <c:pt idx="6060">
                  <c:v>6.900030861852116</c:v>
                </c:pt>
                <c:pt idx="6061">
                  <c:v>6.8999211612755786</c:v>
                </c:pt>
                <c:pt idx="6062">
                  <c:v>6.8998112639756748</c:v>
                </c:pt>
                <c:pt idx="6063">
                  <c:v>6.8997011700284325</c:v>
                </c:pt>
                <c:pt idx="6064">
                  <c:v>6.899590879509848</c:v>
                </c:pt>
                <c:pt idx="6065">
                  <c:v>6.8994803924958994</c:v>
                </c:pt>
                <c:pt idx="6066">
                  <c:v>6.8993697090625297</c:v>
                </c:pt>
                <c:pt idx="6067">
                  <c:v>6.8992588292856496</c:v>
                </c:pt>
                <c:pt idx="6068">
                  <c:v>6.8991477532411594</c:v>
                </c:pt>
                <c:pt idx="6069">
                  <c:v>6.8990364810049023</c:v>
                </c:pt>
                <c:pt idx="6070">
                  <c:v>6.8989250126527182</c:v>
                </c:pt>
                <c:pt idx="6071">
                  <c:v>6.8988133482604042</c:v>
                </c:pt>
                <c:pt idx="6072">
                  <c:v>6.8987014879037361</c:v>
                </c:pt>
                <c:pt idx="6073">
                  <c:v>6.8985894316584577</c:v>
                </c:pt>
                <c:pt idx="6074">
                  <c:v>6.898477179600274</c:v>
                </c:pt>
                <c:pt idx="6075">
                  <c:v>6.8983647318048895</c:v>
                </c:pt>
                <c:pt idx="6076">
                  <c:v>6.8982520883479488</c:v>
                </c:pt>
                <c:pt idx="6077">
                  <c:v>6.898139249305089</c:v>
                </c:pt>
                <c:pt idx="6078">
                  <c:v>6.8980262147519085</c:v>
                </c:pt>
                <c:pt idx="6079">
                  <c:v>6.8979129847639804</c:v>
                </c:pt>
                <c:pt idx="6080">
                  <c:v>6.8977995594168462</c:v>
                </c:pt>
                <c:pt idx="6081">
                  <c:v>6.8976859387860259</c:v>
                </c:pt>
                <c:pt idx="6082">
                  <c:v>6.8975721229470004</c:v>
                </c:pt>
                <c:pt idx="6083">
                  <c:v>6.8974581119752365</c:v>
                </c:pt>
                <c:pt idx="6084">
                  <c:v>6.8973439059461583</c:v>
                </c:pt>
                <c:pt idx="6085">
                  <c:v>6.8972295049351686</c:v>
                </c:pt>
                <c:pt idx="6086">
                  <c:v>6.8971149090176418</c:v>
                </c:pt>
                <c:pt idx="6087">
                  <c:v>6.8970001182689202</c:v>
                </c:pt>
                <c:pt idx="6088">
                  <c:v>6.8968851327643286</c:v>
                </c:pt>
                <c:pt idx="6089">
                  <c:v>6.8967699525791417</c:v>
                </c:pt>
                <c:pt idx="6090">
                  <c:v>6.8966545777886274</c:v>
                </c:pt>
                <c:pt idx="6091">
                  <c:v>6.8965390084680145</c:v>
                </c:pt>
                <c:pt idx="6092">
                  <c:v>6.8964232446925102</c:v>
                </c:pt>
                <c:pt idx="6093">
                  <c:v>6.896307286537283</c:v>
                </c:pt>
                <c:pt idx="6094">
                  <c:v>6.8961911340774762</c:v>
                </c:pt>
                <c:pt idx="6095">
                  <c:v>6.8960747873882191</c:v>
                </c:pt>
                <c:pt idx="6096">
                  <c:v>6.8959582465445877</c:v>
                </c:pt>
                <c:pt idx="6097">
                  <c:v>6.8958415116216543</c:v>
                </c:pt>
                <c:pt idx="6098">
                  <c:v>6.8957245826944451</c:v>
                </c:pt>
                <c:pt idx="6099">
                  <c:v>6.8956074598379686</c:v>
                </c:pt>
                <c:pt idx="6100">
                  <c:v>6.8954901431271942</c:v>
                </c:pt>
                <c:pt idx="6101">
                  <c:v>6.895372632637077</c:v>
                </c:pt>
                <c:pt idx="6102">
                  <c:v>6.8952549284425295</c:v>
                </c:pt>
                <c:pt idx="6103">
                  <c:v>6.8951370306184536</c:v>
                </c:pt>
                <c:pt idx="6104">
                  <c:v>6.8950189392397014</c:v>
                </c:pt>
                <c:pt idx="6105">
                  <c:v>6.8949006543811144</c:v>
                </c:pt>
                <c:pt idx="6106">
                  <c:v>6.8947821761174914</c:v>
                </c:pt>
                <c:pt idx="6107">
                  <c:v>6.8946635045236242</c:v>
                </c:pt>
                <c:pt idx="6108">
                  <c:v>6.8945446396742547</c:v>
                </c:pt>
                <c:pt idx="6109">
                  <c:v>6.8944255816441036</c:v>
                </c:pt>
                <c:pt idx="6110">
                  <c:v>6.8943063305078631</c:v>
                </c:pt>
                <c:pt idx="6111">
                  <c:v>6.8941868863402043</c:v>
                </c:pt>
                <c:pt idx="6112">
                  <c:v>6.894067249215766</c:v>
                </c:pt>
                <c:pt idx="6113">
                  <c:v>6.8939474192091552</c:v>
                </c:pt>
                <c:pt idx="6114">
                  <c:v>6.8938273963949541</c:v>
                </c:pt>
                <c:pt idx="6115">
                  <c:v>6.8937071808477128</c:v>
                </c:pt>
                <c:pt idx="6116">
                  <c:v>6.8935867726419566</c:v>
                </c:pt>
                <c:pt idx="6117">
                  <c:v>6.8934661718521824</c:v>
                </c:pt>
                <c:pt idx="6118">
                  <c:v>6.893345378552862</c:v>
                </c:pt>
                <c:pt idx="6119">
                  <c:v>6.8932243928184391</c:v>
                </c:pt>
                <c:pt idx="6120">
                  <c:v>6.8931032147233218</c:v>
                </c:pt>
                <c:pt idx="6121">
                  <c:v>6.8929818443418966</c:v>
                </c:pt>
                <c:pt idx="6122">
                  <c:v>6.8928602817485185</c:v>
                </c:pt>
                <c:pt idx="6123">
                  <c:v>6.8927385270175137</c:v>
                </c:pt>
                <c:pt idx="6124">
                  <c:v>6.8926165802231907</c:v>
                </c:pt>
                <c:pt idx="6125">
                  <c:v>6.8924944414398155</c:v>
                </c:pt>
                <c:pt idx="6126">
                  <c:v>6.8923721107416398</c:v>
                </c:pt>
                <c:pt idx="6127">
                  <c:v>6.8922495882028727</c:v>
                </c:pt>
                <c:pt idx="6128">
                  <c:v>6.8921268738977055</c:v>
                </c:pt>
                <c:pt idx="6129">
                  <c:v>6.8920039679003011</c:v>
                </c:pt>
                <c:pt idx="6130">
                  <c:v>6.891880870284794</c:v>
                </c:pt>
                <c:pt idx="6131">
                  <c:v>6.8917575811252831</c:v>
                </c:pt>
                <c:pt idx="6132">
                  <c:v>6.8916341004958532</c:v>
                </c:pt>
                <c:pt idx="6133">
                  <c:v>6.8915104284705464</c:v>
                </c:pt>
                <c:pt idx="6134">
                  <c:v>6.8913865651233905</c:v>
                </c:pt>
                <c:pt idx="6135">
                  <c:v>6.8912625105283709</c:v>
                </c:pt>
                <c:pt idx="6136">
                  <c:v>6.8911382647594621</c:v>
                </c:pt>
                <c:pt idx="6137">
                  <c:v>6.8910138278905926</c:v>
                </c:pt>
                <c:pt idx="6138">
                  <c:v>6.8908891999956801</c:v>
                </c:pt>
                <c:pt idx="6139">
                  <c:v>6.8907643811486032</c:v>
                </c:pt>
                <c:pt idx="6140">
                  <c:v>6.8906393714232195</c:v>
                </c:pt>
                <c:pt idx="6141">
                  <c:v>6.8905141708933506</c:v>
                </c:pt>
                <c:pt idx="6142">
                  <c:v>6.8903887796327972</c:v>
                </c:pt>
                <c:pt idx="6143">
                  <c:v>6.8902631977153312</c:v>
                </c:pt>
                <c:pt idx="6144">
                  <c:v>6.890137425214693</c:v>
                </c:pt>
                <c:pt idx="6145">
                  <c:v>6.8900114622046011</c:v>
                </c:pt>
                <c:pt idx="6146">
                  <c:v>6.8898853087587391</c:v>
                </c:pt>
                <c:pt idx="6147">
                  <c:v>6.8897589649507722</c:v>
                </c:pt>
                <c:pt idx="6148">
                  <c:v>6.8896324308543271</c:v>
                </c:pt>
                <c:pt idx="6149">
                  <c:v>6.8895057065430159</c:v>
                </c:pt>
                <c:pt idx="6150">
                  <c:v>6.8893787920904046</c:v>
                </c:pt>
                <c:pt idx="6151">
                  <c:v>6.8892516875700522</c:v>
                </c:pt>
                <c:pt idx="6152">
                  <c:v>6.8891243930554715</c:v>
                </c:pt>
                <c:pt idx="6153">
                  <c:v>6.8889969086201646</c:v>
                </c:pt>
                <c:pt idx="6154">
                  <c:v>6.8888692343375908</c:v>
                </c:pt>
                <c:pt idx="6155">
                  <c:v>6.8887413702811884</c:v>
                </c:pt>
                <c:pt idx="6156">
                  <c:v>6.8886133165243741</c:v>
                </c:pt>
                <c:pt idx="6157">
                  <c:v>6.8884850731405223</c:v>
                </c:pt>
                <c:pt idx="6158">
                  <c:v>6.8883566402029963</c:v>
                </c:pt>
                <c:pt idx="6159">
                  <c:v>6.8882280177851207</c:v>
                </c:pt>
                <c:pt idx="6160">
                  <c:v>6.8880992059601986</c:v>
                </c:pt>
                <c:pt idx="6161">
                  <c:v>6.8879702048015012</c:v>
                </c:pt>
                <c:pt idx="6162">
                  <c:v>6.8878410143822713</c:v>
                </c:pt>
                <c:pt idx="6163">
                  <c:v>6.8877116347757266</c:v>
                </c:pt>
                <c:pt idx="6164">
                  <c:v>6.8875820660550566</c:v>
                </c:pt>
                <c:pt idx="6165">
                  <c:v>6.887452308293426</c:v>
                </c:pt>
                <c:pt idx="6166">
                  <c:v>6.8873223615639709</c:v>
                </c:pt>
                <c:pt idx="6167">
                  <c:v>6.8871922259397991</c:v>
                </c:pt>
                <c:pt idx="6168">
                  <c:v>6.8870619014939862</c:v>
                </c:pt>
                <c:pt idx="6169">
                  <c:v>6.8869313882995904</c:v>
                </c:pt>
                <c:pt idx="6170">
                  <c:v>6.8868006864296269</c:v>
                </c:pt>
                <c:pt idx="6171">
                  <c:v>6.8866697959571077</c:v>
                </c:pt>
                <c:pt idx="6172">
                  <c:v>6.8865387169549912</c:v>
                </c:pt>
                <c:pt idx="6173">
                  <c:v>6.8864074494962217</c:v>
                </c:pt>
                <c:pt idx="6174">
                  <c:v>6.8862759936537223</c:v>
                </c:pt>
                <c:pt idx="6175">
                  <c:v>6.8861443495003698</c:v>
                </c:pt>
                <c:pt idx="6176">
                  <c:v>6.8860125171090303</c:v>
                </c:pt>
                <c:pt idx="6177">
                  <c:v>6.885880496552538</c:v>
                </c:pt>
                <c:pt idx="6178">
                  <c:v>6.8857482879036986</c:v>
                </c:pt>
                <c:pt idx="6179">
                  <c:v>6.8856158912352861</c:v>
                </c:pt>
                <c:pt idx="6180">
                  <c:v>6.8854833066200563</c:v>
                </c:pt>
                <c:pt idx="6181">
                  <c:v>6.8853505341307262</c:v>
                </c:pt>
                <c:pt idx="6182">
                  <c:v>6.8852175738399986</c:v>
                </c:pt>
                <c:pt idx="6183">
                  <c:v>6.8850844258205441</c:v>
                </c:pt>
                <c:pt idx="6184">
                  <c:v>6.8849510901449911</c:v>
                </c:pt>
                <c:pt idx="6185">
                  <c:v>6.8848175668859675</c:v>
                </c:pt>
                <c:pt idx="6186">
                  <c:v>6.8846838561160588</c:v>
                </c:pt>
                <c:pt idx="6187">
                  <c:v>6.8845499579078151</c:v>
                </c:pt>
                <c:pt idx="6188">
                  <c:v>6.8844158723337827</c:v>
                </c:pt>
                <c:pt idx="6189">
                  <c:v>6.8842815994664548</c:v>
                </c:pt>
                <c:pt idx="6190">
                  <c:v>6.8841471393783102</c:v>
                </c:pt>
                <c:pt idx="6191">
                  <c:v>6.8840124921418102</c:v>
                </c:pt>
                <c:pt idx="6192">
                  <c:v>6.8838776578293697</c:v>
                </c:pt>
                <c:pt idx="6193">
                  <c:v>6.8837426365133823</c:v>
                </c:pt>
                <c:pt idx="6194">
                  <c:v>6.8836074282662238</c:v>
                </c:pt>
                <c:pt idx="6195">
                  <c:v>6.8834720331602313</c:v>
                </c:pt>
                <c:pt idx="6196">
                  <c:v>6.88333645126772</c:v>
                </c:pt>
                <c:pt idx="6197">
                  <c:v>6.8832006826609842</c:v>
                </c:pt>
                <c:pt idx="6198">
                  <c:v>6.8830647274122754</c:v>
                </c:pt>
                <c:pt idx="6199">
                  <c:v>6.8829285855938309</c:v>
                </c:pt>
                <c:pt idx="6200">
                  <c:v>6.8827922572778526</c:v>
                </c:pt>
                <c:pt idx="6201">
                  <c:v>6.882655742536528</c:v>
                </c:pt>
                <c:pt idx="6202">
                  <c:v>6.8825190414420021</c:v>
                </c:pt>
                <c:pt idx="6203">
                  <c:v>6.8823821540663985</c:v>
                </c:pt>
                <c:pt idx="6204">
                  <c:v>6.8822450804818196</c:v>
                </c:pt>
                <c:pt idx="6205">
                  <c:v>6.8821078207603321</c:v>
                </c:pt>
                <c:pt idx="6206">
                  <c:v>6.8819703749739816</c:v>
                </c:pt>
                <c:pt idx="6207">
                  <c:v>6.8818327431947814</c:v>
                </c:pt>
                <c:pt idx="6208">
                  <c:v>6.8816949254947275</c:v>
                </c:pt>
                <c:pt idx="6209">
                  <c:v>6.8815569219457764</c:v>
                </c:pt>
                <c:pt idx="6210">
                  <c:v>6.881418732619867</c:v>
                </c:pt>
                <c:pt idx="6211">
                  <c:v>6.8812803575889063</c:v>
                </c:pt>
                <c:pt idx="6212">
                  <c:v>6.8811417969247692</c:v>
                </c:pt>
                <c:pt idx="6213">
                  <c:v>6.8810030506993201</c:v>
                </c:pt>
                <c:pt idx="6214">
                  <c:v>6.8808641189843804</c:v>
                </c:pt>
                <c:pt idx="6215">
                  <c:v>6.8807250018517578</c:v>
                </c:pt>
                <c:pt idx="6216">
                  <c:v>6.88058569937321</c:v>
                </c:pt>
                <c:pt idx="6217">
                  <c:v>6.8804462116205016</c:v>
                </c:pt>
                <c:pt idx="6218">
                  <c:v>6.8803065386653408</c:v>
                </c:pt>
                <c:pt idx="6219">
                  <c:v>6.8801666805794213</c:v>
                </c:pt>
                <c:pt idx="6220">
                  <c:v>6.8800266374344154</c:v>
                </c:pt>
                <c:pt idx="6221">
                  <c:v>6.8798864093019532</c:v>
                </c:pt>
                <c:pt idx="6222">
                  <c:v>6.8797459962536536</c:v>
                </c:pt>
                <c:pt idx="6223">
                  <c:v>6.8796053983610932</c:v>
                </c:pt>
                <c:pt idx="6224">
                  <c:v>6.8794646156958414</c:v>
                </c:pt>
                <c:pt idx="6225">
                  <c:v>6.879323648329418</c:v>
                </c:pt>
                <c:pt idx="6226">
                  <c:v>6.879182496333339</c:v>
                </c:pt>
                <c:pt idx="6227">
                  <c:v>6.8790411597790744</c:v>
                </c:pt>
                <c:pt idx="6228">
                  <c:v>6.8788996387380728</c:v>
                </c:pt>
                <c:pt idx="6229">
                  <c:v>6.878757933281765</c:v>
                </c:pt>
                <c:pt idx="6230">
                  <c:v>6.8786160434815464</c:v>
                </c:pt>
                <c:pt idx="6231">
                  <c:v>6.8784739694087804</c:v>
                </c:pt>
                <c:pt idx="6232">
                  <c:v>6.8783317111348232</c:v>
                </c:pt>
                <c:pt idx="6233">
                  <c:v>6.8781892687309814</c:v>
                </c:pt>
                <c:pt idx="6234">
                  <c:v>6.8780466422685507</c:v>
                </c:pt>
                <c:pt idx="6235">
                  <c:v>6.8779038318187915</c:v>
                </c:pt>
                <c:pt idx="6236">
                  <c:v>6.8777608374529429</c:v>
                </c:pt>
                <c:pt idx="6237">
                  <c:v>6.8776176592422082</c:v>
                </c:pt>
                <c:pt idx="6238">
                  <c:v>6.8774742972577769</c:v>
                </c:pt>
                <c:pt idx="6239">
                  <c:v>6.8773307515708026</c:v>
                </c:pt>
                <c:pt idx="6240">
                  <c:v>6.8771870222524214</c:v>
                </c:pt>
                <c:pt idx="6241">
                  <c:v>6.8770431093737265</c:v>
                </c:pt>
                <c:pt idx="6242">
                  <c:v>6.8768990130058043</c:v>
                </c:pt>
                <c:pt idx="6243">
                  <c:v>6.8767547332196912</c:v>
                </c:pt>
                <c:pt idx="6244">
                  <c:v>6.8766102700864273</c:v>
                </c:pt>
                <c:pt idx="6245">
                  <c:v>6.8764656236769959</c:v>
                </c:pt>
                <c:pt idx="6246">
                  <c:v>6.876320794062373</c:v>
                </c:pt>
                <c:pt idx="6247">
                  <c:v>6.8761757813135027</c:v>
                </c:pt>
                <c:pt idx="6248">
                  <c:v>6.8760305855012938</c:v>
                </c:pt>
                <c:pt idx="6249">
                  <c:v>6.875885206696644</c:v>
                </c:pt>
                <c:pt idx="6250">
                  <c:v>6.8757396449704125</c:v>
                </c:pt>
                <c:pt idx="6251">
                  <c:v>6.8755939003934436</c:v>
                </c:pt>
                <c:pt idx="6252">
                  <c:v>6.8754479730365361</c:v>
                </c:pt>
                <c:pt idx="6253">
                  <c:v>6.8753018629704847</c:v>
                </c:pt>
                <c:pt idx="6254">
                  <c:v>6.8751555702660383</c:v>
                </c:pt>
                <c:pt idx="6255">
                  <c:v>6.8750090949939349</c:v>
                </c:pt>
                <c:pt idx="6256">
                  <c:v>6.874862437224877</c:v>
                </c:pt>
                <c:pt idx="6257">
                  <c:v>6.8747155970295353</c:v>
                </c:pt>
                <c:pt idx="6258">
                  <c:v>6.8745685744785696</c:v>
                </c:pt>
                <c:pt idx="6259">
                  <c:v>6.8744213696425973</c:v>
                </c:pt>
                <c:pt idx="6260">
                  <c:v>6.874273982592225</c:v>
                </c:pt>
                <c:pt idx="6261">
                  <c:v>6.8741264133980167</c:v>
                </c:pt>
                <c:pt idx="6262">
                  <c:v>6.8739786621305257</c:v>
                </c:pt>
                <c:pt idx="6263">
                  <c:v>6.8738307288602627</c:v>
                </c:pt>
                <c:pt idx="6264">
                  <c:v>6.8736826136577278</c:v>
                </c:pt>
                <c:pt idx="6265">
                  <c:v>6.8735343165933784</c:v>
                </c:pt>
                <c:pt idx="6266">
                  <c:v>6.8733858377376649</c:v>
                </c:pt>
                <c:pt idx="6267">
                  <c:v>6.8732371771609913</c:v>
                </c:pt>
                <c:pt idx="6268">
                  <c:v>6.8730883349337475</c:v>
                </c:pt>
                <c:pt idx="6269">
                  <c:v>6.8729393111263022</c:v>
                </c:pt>
                <c:pt idx="6270">
                  <c:v>6.8727901058089742</c:v>
                </c:pt>
                <c:pt idx="6271">
                  <c:v>6.8726407190520824</c:v>
                </c:pt>
                <c:pt idx="6272">
                  <c:v>6.8724911509258995</c:v>
                </c:pt>
                <c:pt idx="6273">
                  <c:v>6.8723414015006945</c:v>
                </c:pt>
                <c:pt idx="6274">
                  <c:v>6.8721914708466834</c:v>
                </c:pt>
                <c:pt idx="6275">
                  <c:v>6.8720413590340748</c:v>
                </c:pt>
                <c:pt idx="6276">
                  <c:v>6.8718910661330419</c:v>
                </c:pt>
                <c:pt idx="6277">
                  <c:v>6.8717405922137402</c:v>
                </c:pt>
                <c:pt idx="6278">
                  <c:v>6.8715899373462861</c:v>
                </c:pt>
                <c:pt idx="6279">
                  <c:v>6.8714391016007852</c:v>
                </c:pt>
                <c:pt idx="6280">
                  <c:v>6.8712880850473006</c:v>
                </c:pt>
                <c:pt idx="6281">
                  <c:v>6.8711368877558812</c:v>
                </c:pt>
                <c:pt idx="6282">
                  <c:v>6.8709855097965438</c:v>
                </c:pt>
                <c:pt idx="6283">
                  <c:v>6.870833951239284</c:v>
                </c:pt>
                <c:pt idx="6284">
                  <c:v>6.8706822121540654</c:v>
                </c:pt>
                <c:pt idx="6285">
                  <c:v>6.8705302926108267</c:v>
                </c:pt>
                <c:pt idx="6286">
                  <c:v>6.8703781926794889</c:v>
                </c:pt>
                <c:pt idx="6287">
                  <c:v>6.8702259124299339</c:v>
                </c:pt>
                <c:pt idx="6288">
                  <c:v>6.8700734519320221</c:v>
                </c:pt>
                <c:pt idx="6289">
                  <c:v>6.869920811255593</c:v>
                </c:pt>
                <c:pt idx="6290">
                  <c:v>6.8697679904704536</c:v>
                </c:pt>
                <c:pt idx="6291">
                  <c:v>6.8696149896463865</c:v>
                </c:pt>
                <c:pt idx="6292">
                  <c:v>6.8694618088531527</c:v>
                </c:pt>
                <c:pt idx="6293">
                  <c:v>6.8693084481604743</c:v>
                </c:pt>
                <c:pt idx="6294">
                  <c:v>6.869154907638066</c:v>
                </c:pt>
                <c:pt idx="6295">
                  <c:v>6.8690011873555967</c:v>
                </c:pt>
                <c:pt idx="6296">
                  <c:v>6.8688472873827315</c:v>
                </c:pt>
                <c:pt idx="6297">
                  <c:v>6.8686932077890894</c:v>
                </c:pt>
                <c:pt idx="6298">
                  <c:v>6.8685389486442681</c:v>
                </c:pt>
                <c:pt idx="6299">
                  <c:v>6.8683845100178473</c:v>
                </c:pt>
                <c:pt idx="6300">
                  <c:v>6.8682298919793752</c:v>
                </c:pt>
                <c:pt idx="6301">
                  <c:v>6.8680750945983711</c:v>
                </c:pt>
                <c:pt idx="6302">
                  <c:v>6.8679201179443332</c:v>
                </c:pt>
                <c:pt idx="6303">
                  <c:v>6.8677649620867314</c:v>
                </c:pt>
                <c:pt idx="6304">
                  <c:v>6.8676096270950104</c:v>
                </c:pt>
                <c:pt idx="6305">
                  <c:v>6.8674541130385833</c:v>
                </c:pt>
                <c:pt idx="6306">
                  <c:v>6.8672984199868559</c:v>
                </c:pt>
                <c:pt idx="6307">
                  <c:v>6.8671425480091841</c:v>
                </c:pt>
                <c:pt idx="6308">
                  <c:v>6.8669864971749064</c:v>
                </c:pt>
                <c:pt idx="6309">
                  <c:v>6.8668302675533432</c:v>
                </c:pt>
                <c:pt idx="6310">
                  <c:v>6.8666738592137868</c:v>
                </c:pt>
                <c:pt idx="6311">
                  <c:v>6.8665172722254901</c:v>
                </c:pt>
                <c:pt idx="6312">
                  <c:v>6.866360506657692</c:v>
                </c:pt>
                <c:pt idx="6313">
                  <c:v>6.8662035625796101</c:v>
                </c:pt>
                <c:pt idx="6314">
                  <c:v>6.8660464400604262</c:v>
                </c:pt>
                <c:pt idx="6315">
                  <c:v>6.865889139169294</c:v>
                </c:pt>
                <c:pt idx="6316">
                  <c:v>6.8657316599753564</c:v>
                </c:pt>
                <c:pt idx="6317">
                  <c:v>6.8655740025477101</c:v>
                </c:pt>
                <c:pt idx="6318">
                  <c:v>6.8654161669554483</c:v>
                </c:pt>
                <c:pt idx="6319">
                  <c:v>6.8652581532676145</c:v>
                </c:pt>
                <c:pt idx="6320">
                  <c:v>6.8650999615532484</c:v>
                </c:pt>
                <c:pt idx="6321">
                  <c:v>6.864941591881351</c:v>
                </c:pt>
                <c:pt idx="6322">
                  <c:v>6.8647830443209017</c:v>
                </c:pt>
                <c:pt idx="6323">
                  <c:v>6.864624318940848</c:v>
                </c:pt>
                <c:pt idx="6324">
                  <c:v>6.8644654158101197</c:v>
                </c:pt>
                <c:pt idx="6325">
                  <c:v>6.8643063349976181</c:v>
                </c:pt>
                <c:pt idx="6326">
                  <c:v>6.8641470765722232</c:v>
                </c:pt>
                <c:pt idx="6327">
                  <c:v>6.863987640602776</c:v>
                </c:pt>
                <c:pt idx="6328">
                  <c:v>6.8638280271581031</c:v>
                </c:pt>
                <c:pt idx="6329">
                  <c:v>6.8636682363070065</c:v>
                </c:pt>
                <c:pt idx="6330">
                  <c:v>6.863508268118256</c:v>
                </c:pt>
                <c:pt idx="6331">
                  <c:v>6.8633481226605966</c:v>
                </c:pt>
                <c:pt idx="6332">
                  <c:v>6.8631878000027484</c:v>
                </c:pt>
                <c:pt idx="6333">
                  <c:v>6.8630273002134103</c:v>
                </c:pt>
                <c:pt idx="6334">
                  <c:v>6.8628666233612456</c:v>
                </c:pt>
                <c:pt idx="6335">
                  <c:v>6.862705769514907</c:v>
                </c:pt>
                <c:pt idx="6336">
                  <c:v>6.8625447387430079</c:v>
                </c:pt>
                <c:pt idx="6337">
                  <c:v>6.8623835311141406</c:v>
                </c:pt>
                <c:pt idx="6338">
                  <c:v>6.8622221466968725</c:v>
                </c:pt>
                <c:pt idx="6339">
                  <c:v>6.8620605855597425</c:v>
                </c:pt>
                <c:pt idx="6340">
                  <c:v>6.8618988477712755</c:v>
                </c:pt>
                <c:pt idx="6341">
                  <c:v>6.8617369333999498</c:v>
                </c:pt>
                <c:pt idx="6342">
                  <c:v>6.8615748425142371</c:v>
                </c:pt>
                <c:pt idx="6343">
                  <c:v>6.8614125751825696</c:v>
                </c:pt>
                <c:pt idx="6344">
                  <c:v>6.8612501314733727</c:v>
                </c:pt>
                <c:pt idx="6345">
                  <c:v>6.8610875114550218</c:v>
                </c:pt>
                <c:pt idx="6346">
                  <c:v>6.8609247151958854</c:v>
                </c:pt>
                <c:pt idx="6347">
                  <c:v>6.8607617427643</c:v>
                </c:pt>
                <c:pt idx="6348">
                  <c:v>6.860598594228577</c:v>
                </c:pt>
                <c:pt idx="6349">
                  <c:v>6.8604352696569961</c:v>
                </c:pt>
                <c:pt idx="6350">
                  <c:v>6.8602717691178263</c:v>
                </c:pt>
                <c:pt idx="6351">
                  <c:v>6.8601080926792974</c:v>
                </c:pt>
                <c:pt idx="6352">
                  <c:v>6.859944240409618</c:v>
                </c:pt>
                <c:pt idx="6353">
                  <c:v>6.8597802123769718</c:v>
                </c:pt>
                <c:pt idx="6354">
                  <c:v>6.8596160086495246</c:v>
                </c:pt>
                <c:pt idx="6355">
                  <c:v>6.8594516292953998</c:v>
                </c:pt>
                <c:pt idx="6356">
                  <c:v>6.8592870743827064</c:v>
                </c:pt>
                <c:pt idx="6357">
                  <c:v>6.8591223439795321</c:v>
                </c:pt>
                <c:pt idx="6358">
                  <c:v>6.8589574381539258</c:v>
                </c:pt>
                <c:pt idx="6359">
                  <c:v>6.8587923569739253</c:v>
                </c:pt>
                <c:pt idx="6360">
                  <c:v>6.8586271005075261</c:v>
                </c:pt>
                <c:pt idx="6361">
                  <c:v>6.8584616688227236</c:v>
                </c:pt>
                <c:pt idx="6362">
                  <c:v>6.8582960619874633</c:v>
                </c:pt>
                <c:pt idx="6363">
                  <c:v>6.8581302800696697</c:v>
                </c:pt>
                <c:pt idx="6364">
                  <c:v>6.8579643231372636</c:v>
                </c:pt>
                <c:pt idx="6365">
                  <c:v>6.8577981912581052</c:v>
                </c:pt>
                <c:pt idx="6366">
                  <c:v>6.8576318845000586</c:v>
                </c:pt>
                <c:pt idx="6367">
                  <c:v>6.8574654029309521</c:v>
                </c:pt>
                <c:pt idx="6368">
                  <c:v>6.8572987466185822</c:v>
                </c:pt>
                <c:pt idx="6369">
                  <c:v>6.8571319156307347</c:v>
                </c:pt>
                <c:pt idx="6370">
                  <c:v>6.8569649100351562</c:v>
                </c:pt>
                <c:pt idx="6371">
                  <c:v>6.8567977298995757</c:v>
                </c:pt>
                <c:pt idx="6372">
                  <c:v>6.8566303752916902</c:v>
                </c:pt>
                <c:pt idx="6373">
                  <c:v>6.8564628462791859</c:v>
                </c:pt>
                <c:pt idx="6374">
                  <c:v>6.856295142929703</c:v>
                </c:pt>
                <c:pt idx="6375">
                  <c:v>6.856127265310878</c:v>
                </c:pt>
                <c:pt idx="6376">
                  <c:v>6.8559592134903049</c:v>
                </c:pt>
                <c:pt idx="6377">
                  <c:v>6.8557909875355598</c:v>
                </c:pt>
                <c:pt idx="6378">
                  <c:v>6.8556225875141941</c:v>
                </c:pt>
                <c:pt idx="6379">
                  <c:v>6.8554540134937341</c:v>
                </c:pt>
                <c:pt idx="6380">
                  <c:v>6.8552852655416743</c:v>
                </c:pt>
                <c:pt idx="6381">
                  <c:v>6.8551163437254985</c:v>
                </c:pt>
                <c:pt idx="6382">
                  <c:v>6.8549472481126479</c:v>
                </c:pt>
                <c:pt idx="6383">
                  <c:v>6.8547779787705458</c:v>
                </c:pt>
                <c:pt idx="6384">
                  <c:v>6.8546085357666016</c:v>
                </c:pt>
                <c:pt idx="6385">
                  <c:v>6.854438919168178</c:v>
                </c:pt>
                <c:pt idx="6386">
                  <c:v>6.8542691290426383</c:v>
                </c:pt>
                <c:pt idx="6387">
                  <c:v>6.8540991654572849</c:v>
                </c:pt>
                <c:pt idx="6388">
                  <c:v>6.8539290284794383</c:v>
                </c:pt>
                <c:pt idx="6389">
                  <c:v>6.8537587181763548</c:v>
                </c:pt>
                <c:pt idx="6390">
                  <c:v>6.8535882346152945</c:v>
                </c:pt>
                <c:pt idx="6391">
                  <c:v>6.8534175778634783</c:v>
                </c:pt>
                <c:pt idx="6392">
                  <c:v>6.8532467479881021</c:v>
                </c:pt>
                <c:pt idx="6393">
                  <c:v>6.8530757450563407</c:v>
                </c:pt>
                <c:pt idx="6394">
                  <c:v>6.8529045691353403</c:v>
                </c:pt>
                <c:pt idx="6395">
                  <c:v>6.852733220292226</c:v>
                </c:pt>
                <c:pt idx="6396">
                  <c:v>6.8525616985940978</c:v>
                </c:pt>
                <c:pt idx="6397">
                  <c:v>6.8523900041080239</c:v>
                </c:pt>
                <c:pt idx="6398">
                  <c:v>6.8522181369010546</c:v>
                </c:pt>
                <c:pt idx="6399">
                  <c:v>6.8520460970402191</c:v>
                </c:pt>
                <c:pt idx="6400">
                  <c:v>6.8518738845925036</c:v>
                </c:pt>
                <c:pt idx="6401">
                  <c:v>6.8517014996248911</c:v>
                </c:pt>
                <c:pt idx="6402">
                  <c:v>6.8515289422043288</c:v>
                </c:pt>
                <c:pt idx="6403">
                  <c:v>6.8513562123977323</c:v>
                </c:pt>
                <c:pt idx="6404">
                  <c:v>6.8511833102720061</c:v>
                </c:pt>
                <c:pt idx="6405">
                  <c:v>6.8510102358940266</c:v>
                </c:pt>
                <c:pt idx="6406">
                  <c:v>6.850836989330638</c:v>
                </c:pt>
                <c:pt idx="6407">
                  <c:v>6.8506635706486634</c:v>
                </c:pt>
                <c:pt idx="6408">
                  <c:v>6.8504899799149008</c:v>
                </c:pt>
                <c:pt idx="6409">
                  <c:v>6.8503162171961272</c:v>
                </c:pt>
                <c:pt idx="6410">
                  <c:v>6.8501422825590872</c:v>
                </c:pt>
                <c:pt idx="6411">
                  <c:v>6.8499681760705116</c:v>
                </c:pt>
                <c:pt idx="6412">
                  <c:v>6.8497938977970918</c:v>
                </c:pt>
                <c:pt idx="6413">
                  <c:v>6.8496194478055052</c:v>
                </c:pt>
                <c:pt idx="6414">
                  <c:v>6.8494448261624044</c:v>
                </c:pt>
                <c:pt idx="6415">
                  <c:v>6.8492700329344061</c:v>
                </c:pt>
                <c:pt idx="6416">
                  <c:v>6.8490950681881202</c:v>
                </c:pt>
                <c:pt idx="6417">
                  <c:v>6.8489199319901175</c:v>
                </c:pt>
                <c:pt idx="6418">
                  <c:v>6.8487446244069474</c:v>
                </c:pt>
                <c:pt idx="6419">
                  <c:v>6.848569145505131</c:v>
                </c:pt>
                <c:pt idx="6420">
                  <c:v>6.8483934953511749</c:v>
                </c:pt>
                <c:pt idx="6421">
                  <c:v>6.8482176740115506</c:v>
                </c:pt>
                <c:pt idx="6422">
                  <c:v>6.8480416815527114</c:v>
                </c:pt>
                <c:pt idx="6423">
                  <c:v>6.8478655180410897</c:v>
                </c:pt>
                <c:pt idx="6424">
                  <c:v>6.8476891835430749</c:v>
                </c:pt>
                <c:pt idx="6425">
                  <c:v>6.847512678125053</c:v>
                </c:pt>
                <c:pt idx="6426">
                  <c:v>6.8473360018533711</c:v>
                </c:pt>
                <c:pt idx="6427">
                  <c:v>6.8471591547943582</c:v>
                </c:pt>
                <c:pt idx="6428">
                  <c:v>6.8469821370143151</c:v>
                </c:pt>
                <c:pt idx="6429">
                  <c:v>6.8468049485795248</c:v>
                </c:pt>
                <c:pt idx="6430">
                  <c:v>6.8466275895562418</c:v>
                </c:pt>
                <c:pt idx="6431">
                  <c:v>6.8464500600106817</c:v>
                </c:pt>
                <c:pt idx="6432">
                  <c:v>6.8462723600090634</c:v>
                </c:pt>
                <c:pt idx="6433">
                  <c:v>6.8460944896175597</c:v>
                </c:pt>
                <c:pt idx="6434">
                  <c:v>6.8459164489023223</c:v>
                </c:pt>
                <c:pt idx="6435">
                  <c:v>6.8457382379294884</c:v>
                </c:pt>
                <c:pt idx="6436">
                  <c:v>6.8455598567651599</c:v>
                </c:pt>
                <c:pt idx="6437">
                  <c:v>6.8453813054754136</c:v>
                </c:pt>
                <c:pt idx="6438">
                  <c:v>6.8452025841263158</c:v>
                </c:pt>
                <c:pt idx="6439">
                  <c:v>6.8450236927838866</c:v>
                </c:pt>
                <c:pt idx="6440">
                  <c:v>6.8448446315141425</c:v>
                </c:pt>
                <c:pt idx="6441">
                  <c:v>6.8446654003830574</c:v>
                </c:pt>
                <c:pt idx="6442">
                  <c:v>6.8444859994565945</c:v>
                </c:pt>
                <c:pt idx="6443">
                  <c:v>6.8443064288006887</c:v>
                </c:pt>
                <c:pt idx="6444">
                  <c:v>6.8441266884812428</c:v>
                </c:pt>
                <c:pt idx="6445">
                  <c:v>6.8439467785641455</c:v>
                </c:pt>
                <c:pt idx="6446">
                  <c:v>6.8437666991152604</c:v>
                </c:pt>
                <c:pt idx="6447">
                  <c:v>6.8435864502004122</c:v>
                </c:pt>
                <c:pt idx="6448">
                  <c:v>6.8434060318854186</c:v>
                </c:pt>
                <c:pt idx="6449">
                  <c:v>6.8432254442360652</c:v>
                </c:pt>
                <c:pt idx="6450">
                  <c:v>6.8430446873181161</c:v>
                </c:pt>
                <c:pt idx="6451">
                  <c:v>6.8428637611973038</c:v>
                </c:pt>
                <c:pt idx="6452">
                  <c:v>6.8426826659393392</c:v>
                </c:pt>
                <c:pt idx="6453">
                  <c:v>6.8425014016099226</c:v>
                </c:pt>
                <c:pt idx="6454">
                  <c:v>6.8423199682747047</c:v>
                </c:pt>
                <c:pt idx="6455">
                  <c:v>6.8421383659993324</c:v>
                </c:pt>
                <c:pt idx="6456">
                  <c:v>6.8419565948494174</c:v>
                </c:pt>
                <c:pt idx="6457">
                  <c:v>6.8417746548905498</c:v>
                </c:pt>
                <c:pt idx="6458">
                  <c:v>6.841592546188302</c:v>
                </c:pt>
                <c:pt idx="6459">
                  <c:v>6.841410268808211</c:v>
                </c:pt>
                <c:pt idx="6460">
                  <c:v>6.8412278228157959</c:v>
                </c:pt>
                <c:pt idx="6461">
                  <c:v>6.8410452082765474</c:v>
                </c:pt>
                <c:pt idx="6462">
                  <c:v>6.8408624252559349</c:v>
                </c:pt>
                <c:pt idx="6463">
                  <c:v>6.8406794738194066</c:v>
                </c:pt>
                <c:pt idx="6464">
                  <c:v>6.840496354032382</c:v>
                </c:pt>
                <c:pt idx="6465">
                  <c:v>6.8403130659602525</c:v>
                </c:pt>
                <c:pt idx="6466">
                  <c:v>6.8401296096683879</c:v>
                </c:pt>
                <c:pt idx="6467">
                  <c:v>6.839945985222144</c:v>
                </c:pt>
                <c:pt idx="6468">
                  <c:v>6.8397621926868375</c:v>
                </c:pt>
                <c:pt idx="6469">
                  <c:v>6.8395782321277707</c:v>
                </c:pt>
                <c:pt idx="6470">
                  <c:v>6.8393941036102142</c:v>
                </c:pt>
                <c:pt idx="6471">
                  <c:v>6.839209807199417</c:v>
                </c:pt>
                <c:pt idx="6472">
                  <c:v>6.839025342960614</c:v>
                </c:pt>
                <c:pt idx="6473">
                  <c:v>6.8388407109589942</c:v>
                </c:pt>
                <c:pt idx="6474">
                  <c:v>6.8386559112597425</c:v>
                </c:pt>
                <c:pt idx="6475">
                  <c:v>6.8384709439280087</c:v>
                </c:pt>
                <c:pt idx="6476">
                  <c:v>6.8382858090289282</c:v>
                </c:pt>
                <c:pt idx="6477">
                  <c:v>6.8381005066275939</c:v>
                </c:pt>
                <c:pt idx="6478">
                  <c:v>6.8379150367890951</c:v>
                </c:pt>
                <c:pt idx="6479">
                  <c:v>6.8377293995784889</c:v>
                </c:pt>
                <c:pt idx="6480">
                  <c:v>6.8375435950607972</c:v>
                </c:pt>
                <c:pt idx="6481">
                  <c:v>6.8373576233010382</c:v>
                </c:pt>
                <c:pt idx="6482">
                  <c:v>6.8371714843641946</c:v>
                </c:pt>
                <c:pt idx="6483">
                  <c:v>6.8369851783152171</c:v>
                </c:pt>
                <c:pt idx="6484">
                  <c:v>6.8367987052190529</c:v>
                </c:pt>
                <c:pt idx="6485">
                  <c:v>6.8366120651406064</c:v>
                </c:pt>
                <c:pt idx="6486">
                  <c:v>6.8364252581447644</c:v>
                </c:pt>
                <c:pt idx="6487">
                  <c:v>6.8362382842963925</c:v>
                </c:pt>
                <c:pt idx="6488">
                  <c:v>6.8360511436603311</c:v>
                </c:pt>
                <c:pt idx="6489">
                  <c:v>6.8358638363013924</c:v>
                </c:pt>
                <c:pt idx="6490">
                  <c:v>6.8356763622843637</c:v>
                </c:pt>
                <c:pt idx="6491">
                  <c:v>6.8354887216740146</c:v>
                </c:pt>
                <c:pt idx="6492">
                  <c:v>6.8353009145350931</c:v>
                </c:pt>
                <c:pt idx="6493">
                  <c:v>6.8351129409323121</c:v>
                </c:pt>
                <c:pt idx="6494">
                  <c:v>6.8349248009303629</c:v>
                </c:pt>
                <c:pt idx="6495">
                  <c:v>6.8347364945939226</c:v>
                </c:pt>
                <c:pt idx="6496">
                  <c:v>6.8345480219876364</c:v>
                </c:pt>
                <c:pt idx="6497">
                  <c:v>6.8343593831761282</c:v>
                </c:pt>
                <c:pt idx="6498">
                  <c:v>6.8341705782239863</c:v>
                </c:pt>
                <c:pt idx="6499">
                  <c:v>6.8339816071957955</c:v>
                </c:pt>
                <c:pt idx="6500">
                  <c:v>6.833792470156105</c:v>
                </c:pt>
                <c:pt idx="6501">
                  <c:v>6.8336031671694428</c:v>
                </c:pt>
                <c:pt idx="6502">
                  <c:v>6.8334136983003013</c:v>
                </c:pt>
                <c:pt idx="6503">
                  <c:v>6.8332240636131694</c:v>
                </c:pt>
                <c:pt idx="6504">
                  <c:v>6.8330342631724967</c:v>
                </c:pt>
                <c:pt idx="6505">
                  <c:v>6.832844297042719</c:v>
                </c:pt>
                <c:pt idx="6506">
                  <c:v>6.8326541652882398</c:v>
                </c:pt>
                <c:pt idx="6507">
                  <c:v>6.8324638679734377</c:v>
                </c:pt>
                <c:pt idx="6508">
                  <c:v>6.8322734051626774</c:v>
                </c:pt>
                <c:pt idx="6509">
                  <c:v>6.8320827769202914</c:v>
                </c:pt>
                <c:pt idx="6510">
                  <c:v>6.8318919833105944</c:v>
                </c:pt>
                <c:pt idx="6511">
                  <c:v>6.8317010243978693</c:v>
                </c:pt>
                <c:pt idx="6512">
                  <c:v>6.8315099002463775</c:v>
                </c:pt>
                <c:pt idx="6513">
                  <c:v>6.8313186109203663</c:v>
                </c:pt>
                <c:pt idx="6514">
                  <c:v>6.8311271564840474</c:v>
                </c:pt>
                <c:pt idx="6515">
                  <c:v>6.8309355370016114</c:v>
                </c:pt>
                <c:pt idx="6516">
                  <c:v>6.8307437525372272</c:v>
                </c:pt>
                <c:pt idx="6517">
                  <c:v>6.8305518031550392</c:v>
                </c:pt>
                <c:pt idx="6518">
                  <c:v>6.8303596889191631</c:v>
                </c:pt>
                <c:pt idx="6519">
                  <c:v>6.8301674098937077</c:v>
                </c:pt>
                <c:pt idx="6520">
                  <c:v>6.829974966142732</c:v>
                </c:pt>
                <c:pt idx="6521">
                  <c:v>6.829782357730295</c:v>
                </c:pt>
                <c:pt idx="6522">
                  <c:v>6.8295895847204164</c:v>
                </c:pt>
                <c:pt idx="6523">
                  <c:v>6.8293966471771022</c:v>
                </c:pt>
                <c:pt idx="6524">
                  <c:v>6.8292035451643258</c:v>
                </c:pt>
                <c:pt idx="6525">
                  <c:v>6.8290102787460434</c:v>
                </c:pt>
                <c:pt idx="6526">
                  <c:v>6.8288168479861824</c:v>
                </c:pt>
                <c:pt idx="6527">
                  <c:v>6.8286232529486561</c:v>
                </c:pt>
                <c:pt idx="6528">
                  <c:v>6.8284294936973424</c:v>
                </c:pt>
                <c:pt idx="6529">
                  <c:v>6.8282355702960942</c:v>
                </c:pt>
                <c:pt idx="6530">
                  <c:v>6.8280414828087572</c:v>
                </c:pt>
                <c:pt idx="6531">
                  <c:v>6.8278472312991418</c:v>
                </c:pt>
                <c:pt idx="6532">
                  <c:v>6.8276528158310335</c:v>
                </c:pt>
                <c:pt idx="6533">
                  <c:v>6.8274582364681962</c:v>
                </c:pt>
                <c:pt idx="6534">
                  <c:v>6.8272634932743728</c:v>
                </c:pt>
                <c:pt idx="6535">
                  <c:v>6.8270685863132776</c:v>
                </c:pt>
                <c:pt idx="6536">
                  <c:v>6.8268735156486038</c:v>
                </c:pt>
                <c:pt idx="6537">
                  <c:v>6.8266782813440265</c:v>
                </c:pt>
                <c:pt idx="6538">
                  <c:v>6.8264828834631928</c:v>
                </c:pt>
                <c:pt idx="6539">
                  <c:v>6.8262873220697102</c:v>
                </c:pt>
                <c:pt idx="6540">
                  <c:v>6.8260915972271974</c:v>
                </c:pt>
                <c:pt idx="6541">
                  <c:v>6.8258957089992194</c:v>
                </c:pt>
                <c:pt idx="6542">
                  <c:v>6.8256996574493307</c:v>
                </c:pt>
                <c:pt idx="6543">
                  <c:v>6.8255034426410539</c:v>
                </c:pt>
                <c:pt idx="6544">
                  <c:v>6.8253070646379008</c:v>
                </c:pt>
                <c:pt idx="6545">
                  <c:v>6.8251105235033549</c:v>
                </c:pt>
                <c:pt idx="6546">
                  <c:v>6.8249138193008605</c:v>
                </c:pt>
                <c:pt idx="6547">
                  <c:v>6.8247169520938655</c:v>
                </c:pt>
                <c:pt idx="6548">
                  <c:v>6.8245199219457788</c:v>
                </c:pt>
                <c:pt idx="6549">
                  <c:v>6.8243227289199773</c:v>
                </c:pt>
                <c:pt idx="6550">
                  <c:v>6.8241253730798341</c:v>
                </c:pt>
                <c:pt idx="6551">
                  <c:v>6.8239278544886872</c:v>
                </c:pt>
                <c:pt idx="6552">
                  <c:v>6.8237301732098601</c:v>
                </c:pt>
                <c:pt idx="6553">
                  <c:v>6.8235323293066301</c:v>
                </c:pt>
                <c:pt idx="6554">
                  <c:v>6.8233343228422783</c:v>
                </c:pt>
                <c:pt idx="6555">
                  <c:v>6.8231361538800428</c:v>
                </c:pt>
                <c:pt idx="6556">
                  <c:v>6.8229378224831549</c:v>
                </c:pt>
                <c:pt idx="6557">
                  <c:v>6.8227393287148175</c:v>
                </c:pt>
                <c:pt idx="6558">
                  <c:v>6.8225406726381905</c:v>
                </c:pt>
                <c:pt idx="6559">
                  <c:v>6.8223418543164414</c:v>
                </c:pt>
                <c:pt idx="6560">
                  <c:v>6.822142873812691</c:v>
                </c:pt>
                <c:pt idx="6561">
                  <c:v>6.8219437311900464</c:v>
                </c:pt>
                <c:pt idx="6562">
                  <c:v>6.821744426511593</c:v>
                </c:pt>
                <c:pt idx="6563">
                  <c:v>6.8215449598403879</c:v>
                </c:pt>
                <c:pt idx="6564">
                  <c:v>6.8213453312394705</c:v>
                </c:pt>
                <c:pt idx="6565">
                  <c:v>6.8211455407718447</c:v>
                </c:pt>
                <c:pt idx="6566">
                  <c:v>6.8209455885005035</c:v>
                </c:pt>
                <c:pt idx="6567">
                  <c:v>6.8207454744884153</c:v>
                </c:pt>
                <c:pt idx="6568">
                  <c:v>6.8205451987985199</c:v>
                </c:pt>
                <c:pt idx="6569">
                  <c:v>6.820344761493736</c:v>
                </c:pt>
                <c:pt idx="6570">
                  <c:v>6.8201441626369608</c:v>
                </c:pt>
                <c:pt idx="6571">
                  <c:v>6.8199434022910594</c:v>
                </c:pt>
                <c:pt idx="6572">
                  <c:v>6.8197424805188938</c:v>
                </c:pt>
                <c:pt idx="6573">
                  <c:v>6.8195413973832757</c:v>
                </c:pt>
                <c:pt idx="6574">
                  <c:v>6.8193401529470208</c:v>
                </c:pt>
                <c:pt idx="6575">
                  <c:v>6.8191387472728984</c:v>
                </c:pt>
                <c:pt idx="6576">
                  <c:v>6.8189371804236636</c:v>
                </c:pt>
                <c:pt idx="6577">
                  <c:v>6.8187354524620609</c:v>
                </c:pt>
                <c:pt idx="6578">
                  <c:v>6.8185335634507886</c:v>
                </c:pt>
                <c:pt idx="6579">
                  <c:v>6.818331513452538</c:v>
                </c:pt>
                <c:pt idx="6580">
                  <c:v>6.8181293025299716</c:v>
                </c:pt>
                <c:pt idx="6581">
                  <c:v>6.817926930745724</c:v>
                </c:pt>
                <c:pt idx="6582">
                  <c:v>6.8177243981624223</c:v>
                </c:pt>
                <c:pt idx="6583">
                  <c:v>6.8175217048426475</c:v>
                </c:pt>
                <c:pt idx="6584">
                  <c:v>6.8173188508489773</c:v>
                </c:pt>
                <c:pt idx="6585">
                  <c:v>6.8171158362439641</c:v>
                </c:pt>
                <c:pt idx="6586">
                  <c:v>6.8169126610901181</c:v>
                </c:pt>
                <c:pt idx="6587">
                  <c:v>6.8167093254499527</c:v>
                </c:pt>
                <c:pt idx="6588">
                  <c:v>6.8165058293859353</c:v>
                </c:pt>
                <c:pt idx="6589">
                  <c:v>6.8163021729605262</c:v>
                </c:pt>
                <c:pt idx="6590">
                  <c:v>6.8160983562361537</c:v>
                </c:pt>
                <c:pt idx="6591">
                  <c:v>6.8158943792752318</c:v>
                </c:pt>
                <c:pt idx="6592">
                  <c:v>6.8156902421401426</c:v>
                </c:pt>
                <c:pt idx="6593">
                  <c:v>6.8154859448932434</c:v>
                </c:pt>
                <c:pt idx="6594">
                  <c:v>6.8152814875968808</c:v>
                </c:pt>
                <c:pt idx="6595">
                  <c:v>6.8150768703133657</c:v>
                </c:pt>
                <c:pt idx="6596">
                  <c:v>6.8148720931049915</c:v>
                </c:pt>
                <c:pt idx="6597">
                  <c:v>6.8146671560340302</c:v>
                </c:pt>
                <c:pt idx="6598">
                  <c:v>6.8144620591627216</c:v>
                </c:pt>
                <c:pt idx="6599">
                  <c:v>6.8142568025533024</c:v>
                </c:pt>
                <c:pt idx="6600">
                  <c:v>6.8140513862679626</c:v>
                </c:pt>
                <c:pt idx="6601">
                  <c:v>6.8138458103688855</c:v>
                </c:pt>
                <c:pt idx="6602">
                  <c:v>6.8136400749182222</c:v>
                </c:pt>
                <c:pt idx="6603">
                  <c:v>6.8134341799781062</c:v>
                </c:pt>
                <c:pt idx="6604">
                  <c:v>6.8132281256106424</c:v>
                </c:pt>
                <c:pt idx="6605">
                  <c:v>6.8130219118779216</c:v>
                </c:pt>
                <c:pt idx="6606">
                  <c:v>6.8128155388420062</c:v>
                </c:pt>
                <c:pt idx="6607">
                  <c:v>6.8126090065649336</c:v>
                </c:pt>
                <c:pt idx="6608">
                  <c:v>6.8124023151087201</c:v>
                </c:pt>
                <c:pt idx="6609">
                  <c:v>6.812195464535364</c:v>
                </c:pt>
                <c:pt idx="6610">
                  <c:v>6.8119884549068281</c:v>
                </c:pt>
                <c:pt idx="6611">
                  <c:v>6.8117812862850649</c:v>
                </c:pt>
                <c:pt idx="6612">
                  <c:v>6.811573958732005</c:v>
                </c:pt>
                <c:pt idx="6613">
                  <c:v>6.811366472309544</c:v>
                </c:pt>
                <c:pt idx="6614">
                  <c:v>6.8111588270795593</c:v>
                </c:pt>
                <c:pt idx="6615">
                  <c:v>6.810951023103911</c:v>
                </c:pt>
                <c:pt idx="6616">
                  <c:v>6.8107430604444339</c:v>
                </c:pt>
                <c:pt idx="6617">
                  <c:v>6.8105349391629382</c:v>
                </c:pt>
                <c:pt idx="6618">
                  <c:v>6.8103266593212091</c:v>
                </c:pt>
                <c:pt idx="6619">
                  <c:v>6.8101182209810105</c:v>
                </c:pt>
                <c:pt idx="6620">
                  <c:v>6.8099096242040886</c:v>
                </c:pt>
                <c:pt idx="6621">
                  <c:v>6.8097008690521612</c:v>
                </c:pt>
                <c:pt idx="6622">
                  <c:v>6.8094919555869247</c:v>
                </c:pt>
                <c:pt idx="6623">
                  <c:v>6.8092828838700505</c:v>
                </c:pt>
                <c:pt idx="6624">
                  <c:v>6.8090736539631926</c:v>
                </c:pt>
                <c:pt idx="6625">
                  <c:v>6.8088642659279799</c:v>
                </c:pt>
                <c:pt idx="6626">
                  <c:v>6.8086547198260092</c:v>
                </c:pt>
                <c:pt idx="6627">
                  <c:v>6.8084450157188741</c:v>
                </c:pt>
                <c:pt idx="6628">
                  <c:v>6.8082351536681287</c:v>
                </c:pt>
                <c:pt idx="6629">
                  <c:v>6.8080251337353097</c:v>
                </c:pt>
                <c:pt idx="6630">
                  <c:v>6.8078149559819323</c:v>
                </c:pt>
                <c:pt idx="6631">
                  <c:v>6.8076046204694869</c:v>
                </c:pt>
                <c:pt idx="6632">
                  <c:v>6.8073941272594496</c:v>
                </c:pt>
                <c:pt idx="6633">
                  <c:v>6.8071834764132504</c:v>
                </c:pt>
                <c:pt idx="6634">
                  <c:v>6.8069726679923299</c:v>
                </c:pt>
                <c:pt idx="6635">
                  <c:v>6.8067617020580755</c:v>
                </c:pt>
                <c:pt idx="6636">
                  <c:v>6.806550578671871</c:v>
                </c:pt>
                <c:pt idx="6637">
                  <c:v>6.8063392978950752</c:v>
                </c:pt>
                <c:pt idx="6638">
                  <c:v>6.8061278597890151</c:v>
                </c:pt>
                <c:pt idx="6639">
                  <c:v>6.805916264415</c:v>
                </c:pt>
                <c:pt idx="6640">
                  <c:v>6.8057045118343211</c:v>
                </c:pt>
                <c:pt idx="6641">
                  <c:v>6.805492602108238</c:v>
                </c:pt>
                <c:pt idx="6642">
                  <c:v>6.8052805352979995</c:v>
                </c:pt>
                <c:pt idx="6643">
                  <c:v>6.8050683114648152</c:v>
                </c:pt>
                <c:pt idx="6644">
                  <c:v>6.8048559306698913</c:v>
                </c:pt>
                <c:pt idx="6645">
                  <c:v>6.8046433929744019</c:v>
                </c:pt>
                <c:pt idx="6646">
                  <c:v>6.8044306984394893</c:v>
                </c:pt>
                <c:pt idx="6647">
                  <c:v>6.8042178471262886</c:v>
                </c:pt>
                <c:pt idx="6648">
                  <c:v>6.8040048390959029</c:v>
                </c:pt>
                <c:pt idx="6649">
                  <c:v>6.8037916744094211</c:v>
                </c:pt>
                <c:pt idx="6650">
                  <c:v>6.8035783531279037</c:v>
                </c:pt>
                <c:pt idx="6651">
                  <c:v>6.8033648753123863</c:v>
                </c:pt>
                <c:pt idx="6652">
                  <c:v>6.8031512410238797</c:v>
                </c:pt>
                <c:pt idx="6653">
                  <c:v>6.8029374503233875</c:v>
                </c:pt>
                <c:pt idx="6654">
                  <c:v>6.8027235032718778</c:v>
                </c:pt>
                <c:pt idx="6655">
                  <c:v>6.8025093999302939</c:v>
                </c:pt>
                <c:pt idx="6656">
                  <c:v>6.8022951403595684</c:v>
                </c:pt>
                <c:pt idx="6657">
                  <c:v>6.8020807246206019</c:v>
                </c:pt>
                <c:pt idx="6658">
                  <c:v>6.8018661527742772</c:v>
                </c:pt>
                <c:pt idx="6659">
                  <c:v>6.8016514248814488</c:v>
                </c:pt>
                <c:pt idx="6660">
                  <c:v>6.8014365410029569</c:v>
                </c:pt>
                <c:pt idx="6661">
                  <c:v>6.8012215011996098</c:v>
                </c:pt>
                <c:pt idx="6662">
                  <c:v>6.8010063055322014</c:v>
                </c:pt>
                <c:pt idx="6663">
                  <c:v>6.8007909540615046</c:v>
                </c:pt>
                <c:pt idx="6664">
                  <c:v>6.80057544684826</c:v>
                </c:pt>
                <c:pt idx="6665">
                  <c:v>6.8003597839531906</c:v>
                </c:pt>
                <c:pt idx="6666">
                  <c:v>6.8001439654370053</c:v>
                </c:pt>
                <c:pt idx="6667">
                  <c:v>6.7999279913603736</c:v>
                </c:pt>
                <c:pt idx="6668">
                  <c:v>6.7997118617839583</c:v>
                </c:pt>
                <c:pt idx="6669">
                  <c:v>6.7994955767683933</c:v>
                </c:pt>
                <c:pt idx="6670">
                  <c:v>6.7992791363742846</c:v>
                </c:pt>
                <c:pt idx="6671">
                  <c:v>6.7990625406622307</c:v>
                </c:pt>
                <c:pt idx="6672">
                  <c:v>6.7988457896927912</c:v>
                </c:pt>
                <c:pt idx="6673">
                  <c:v>6.7986288835265078</c:v>
                </c:pt>
                <c:pt idx="6674">
                  <c:v>6.7984118222239154</c:v>
                </c:pt>
                <c:pt idx="6675">
                  <c:v>6.7981946058455058</c:v>
                </c:pt>
                <c:pt idx="6676">
                  <c:v>6.7979772344517535</c:v>
                </c:pt>
                <c:pt idx="6677">
                  <c:v>6.7977597081031185</c:v>
                </c:pt>
                <c:pt idx="6678">
                  <c:v>6.7975420268600359</c:v>
                </c:pt>
                <c:pt idx="6679">
                  <c:v>6.7973241907829163</c:v>
                </c:pt>
                <c:pt idx="6680">
                  <c:v>6.7971061999321414</c:v>
                </c:pt>
                <c:pt idx="6681">
                  <c:v>6.7968880543680825</c:v>
                </c:pt>
                <c:pt idx="6682">
                  <c:v>6.7966697541510825</c:v>
                </c:pt>
                <c:pt idx="6683">
                  <c:v>6.796451299341463</c:v>
                </c:pt>
                <c:pt idx="6684">
                  <c:v>6.796232689999524</c:v>
                </c:pt>
                <c:pt idx="6685">
                  <c:v>6.796013926185541</c:v>
                </c:pt>
                <c:pt idx="6686">
                  <c:v>6.795795007959768</c:v>
                </c:pt>
                <c:pt idx="6687">
                  <c:v>6.7955759353824448</c:v>
                </c:pt>
                <c:pt idx="6688">
                  <c:v>6.795356708513772</c:v>
                </c:pt>
                <c:pt idx="6689">
                  <c:v>6.7951373274139435</c:v>
                </c:pt>
                <c:pt idx="6690">
                  <c:v>6.7949177921431243</c:v>
                </c:pt>
                <c:pt idx="6691">
                  <c:v>6.7946981027614584</c:v>
                </c:pt>
                <c:pt idx="6692">
                  <c:v>6.7944782593290682</c:v>
                </c:pt>
                <c:pt idx="6693">
                  <c:v>6.7942582619060516</c:v>
                </c:pt>
                <c:pt idx="6694">
                  <c:v>6.794038110552485</c:v>
                </c:pt>
                <c:pt idx="6695">
                  <c:v>6.7938178053284233</c:v>
                </c:pt>
                <c:pt idx="6696">
                  <c:v>6.7935973462939074</c:v>
                </c:pt>
                <c:pt idx="6697">
                  <c:v>6.7933767335089357</c:v>
                </c:pt>
                <c:pt idx="6698">
                  <c:v>6.7931559670335062</c:v>
                </c:pt>
                <c:pt idx="6699">
                  <c:v>6.7929350469275782</c:v>
                </c:pt>
                <c:pt idx="6700">
                  <c:v>6.7927139732511037</c:v>
                </c:pt>
                <c:pt idx="6701">
                  <c:v>6.7924927460639992</c:v>
                </c:pt>
                <c:pt idx="6702">
                  <c:v>6.7922713654261671</c:v>
                </c:pt>
                <c:pt idx="6703">
                  <c:v>6.7920498313974882</c:v>
                </c:pt>
                <c:pt idx="6704">
                  <c:v>6.7918281440378117</c:v>
                </c:pt>
                <c:pt idx="6705">
                  <c:v>6.7916063034069794</c:v>
                </c:pt>
                <c:pt idx="6706">
                  <c:v>6.7913843095648012</c:v>
                </c:pt>
                <c:pt idx="6707">
                  <c:v>6.7911621625710694</c:v>
                </c:pt>
                <c:pt idx="6708">
                  <c:v>6.7909398624855442</c:v>
                </c:pt>
                <c:pt idx="6709">
                  <c:v>6.790717409367975</c:v>
                </c:pt>
                <c:pt idx="6710">
                  <c:v>6.790494803278083</c:v>
                </c:pt>
                <c:pt idx="6711">
                  <c:v>6.7902720442755786</c:v>
                </c:pt>
                <c:pt idx="6712">
                  <c:v>6.7900491324201333</c:v>
                </c:pt>
                <c:pt idx="6713">
                  <c:v>6.7898260677714113</c:v>
                </c:pt>
                <c:pt idx="6714">
                  <c:v>6.7896028503890378</c:v>
                </c:pt>
                <c:pt idx="6715">
                  <c:v>6.7893794803326415</c:v>
                </c:pt>
                <c:pt idx="6716">
                  <c:v>6.789155957661805</c:v>
                </c:pt>
                <c:pt idx="6717">
                  <c:v>6.7889322824361003</c:v>
                </c:pt>
                <c:pt idx="6718">
                  <c:v>6.7887084547150707</c:v>
                </c:pt>
                <c:pt idx="6719">
                  <c:v>6.7884844745582491</c:v>
                </c:pt>
                <c:pt idx="6720">
                  <c:v>6.7882603420251364</c:v>
                </c:pt>
                <c:pt idx="6721">
                  <c:v>6.7880360571752156</c:v>
                </c:pt>
                <c:pt idx="6722">
                  <c:v>6.787811620067945</c:v>
                </c:pt>
                <c:pt idx="6723">
                  <c:v>6.7875870307627721</c:v>
                </c:pt>
                <c:pt idx="6724">
                  <c:v>6.7873622893190984</c:v>
                </c:pt>
                <c:pt idx="6725">
                  <c:v>6.787137395796325</c:v>
                </c:pt>
                <c:pt idx="6726">
                  <c:v>6.7869123502538287</c:v>
                </c:pt>
                <c:pt idx="6727">
                  <c:v>6.7866871527509574</c:v>
                </c:pt>
                <c:pt idx="6728">
                  <c:v>6.7864618033470414</c:v>
                </c:pt>
                <c:pt idx="6729">
                  <c:v>6.7862363021013827</c:v>
                </c:pt>
                <c:pt idx="6730">
                  <c:v>6.786010649073269</c:v>
                </c:pt>
                <c:pt idx="6731">
                  <c:v>6.7857848443219666</c:v>
                </c:pt>
                <c:pt idx="6732">
                  <c:v>6.7855588879067135</c:v>
                </c:pt>
                <c:pt idx="6733">
                  <c:v>6.7853327798867333</c:v>
                </c:pt>
                <c:pt idx="6734">
                  <c:v>6.7851065203212215</c:v>
                </c:pt>
                <c:pt idx="6735">
                  <c:v>6.784880109269352</c:v>
                </c:pt>
                <c:pt idx="6736">
                  <c:v>6.7846535467902847</c:v>
                </c:pt>
                <c:pt idx="6737">
                  <c:v>6.7844268329431507</c:v>
                </c:pt>
                <c:pt idx="6738">
                  <c:v>6.7841999677870533</c:v>
                </c:pt>
                <c:pt idx="6739">
                  <c:v>6.783972951381088</c:v>
                </c:pt>
                <c:pt idx="6740">
                  <c:v>6.7837457837843225</c:v>
                </c:pt>
                <c:pt idx="6741">
                  <c:v>6.7835184650558027</c:v>
                </c:pt>
                <c:pt idx="6742">
                  <c:v>6.7832909952545499</c:v>
                </c:pt>
                <c:pt idx="6743">
                  <c:v>6.7830633744395641</c:v>
                </c:pt>
                <c:pt idx="6744">
                  <c:v>6.7828356026698309</c:v>
                </c:pt>
                <c:pt idx="6745">
                  <c:v>6.7826076800043111</c:v>
                </c:pt>
                <c:pt idx="6746">
                  <c:v>6.7823796065019302</c:v>
                </c:pt>
                <c:pt idx="6747">
                  <c:v>6.7821513822216133</c:v>
                </c:pt>
                <c:pt idx="6748">
                  <c:v>6.7819230072222467</c:v>
                </c:pt>
                <c:pt idx="6749">
                  <c:v>6.7816944815627096</c:v>
                </c:pt>
                <c:pt idx="6750">
                  <c:v>6.7814658053018491</c:v>
                </c:pt>
                <c:pt idx="6751">
                  <c:v>6.7812369784984945</c:v>
                </c:pt>
                <c:pt idx="6752">
                  <c:v>6.7810080012114504</c:v>
                </c:pt>
                <c:pt idx="6753">
                  <c:v>6.7807788734995</c:v>
                </c:pt>
                <c:pt idx="6754">
                  <c:v>6.7805495954214123</c:v>
                </c:pt>
                <c:pt idx="6755">
                  <c:v>6.7803201670359243</c:v>
                </c:pt>
                <c:pt idx="6756">
                  <c:v>6.7800905884017624</c:v>
                </c:pt>
                <c:pt idx="6757">
                  <c:v>6.7798608595776244</c:v>
                </c:pt>
                <c:pt idx="6758">
                  <c:v>6.7796309806221835</c:v>
                </c:pt>
                <c:pt idx="6759">
                  <c:v>6.7794009515940914</c:v>
                </c:pt>
                <c:pt idx="6760">
                  <c:v>6.7791707725519927</c:v>
                </c:pt>
                <c:pt idx="6761">
                  <c:v>6.7789404435544895</c:v>
                </c:pt>
                <c:pt idx="6762">
                  <c:v>6.7787099646601767</c:v>
                </c:pt>
                <c:pt idx="6763">
                  <c:v>6.7784793359276314</c:v>
                </c:pt>
                <c:pt idx="6764">
                  <c:v>6.7782485574153881</c:v>
                </c:pt>
                <c:pt idx="6765">
                  <c:v>6.7780176291819778</c:v>
                </c:pt>
                <c:pt idx="6766">
                  <c:v>6.7777865512859101</c:v>
                </c:pt>
                <c:pt idx="6767">
                  <c:v>6.7775553237856627</c:v>
                </c:pt>
                <c:pt idx="6768">
                  <c:v>6.7773239467396991</c:v>
                </c:pt>
                <c:pt idx="6769">
                  <c:v>6.7770924202064613</c:v>
                </c:pt>
                <c:pt idx="6770">
                  <c:v>6.7768607442443596</c:v>
                </c:pt>
                <c:pt idx="6771">
                  <c:v>6.7766289189118041</c:v>
                </c:pt>
                <c:pt idx="6772">
                  <c:v>6.7763969442671552</c:v>
                </c:pt>
                <c:pt idx="6773">
                  <c:v>6.7761648203687805</c:v>
                </c:pt>
                <c:pt idx="6774">
                  <c:v>6.7759325472750085</c:v>
                </c:pt>
                <c:pt idx="6775">
                  <c:v>6.7757001250441462</c:v>
                </c:pt>
                <c:pt idx="6776">
                  <c:v>6.7754675537344831</c:v>
                </c:pt>
                <c:pt idx="6777">
                  <c:v>6.7752348334042942</c:v>
                </c:pt>
                <c:pt idx="6778">
                  <c:v>6.7750019641118229</c:v>
                </c:pt>
                <c:pt idx="6779">
                  <c:v>6.7747689459152944</c:v>
                </c:pt>
                <c:pt idx="6780">
                  <c:v>6.774535778872913</c:v>
                </c:pt>
                <c:pt idx="6781">
                  <c:v>6.7743024630428614</c:v>
                </c:pt>
                <c:pt idx="6782">
                  <c:v>6.7740689984833047</c:v>
                </c:pt>
                <c:pt idx="6783">
                  <c:v>6.7738353852523723</c:v>
                </c:pt>
                <c:pt idx="6784">
                  <c:v>6.7736016234081937</c:v>
                </c:pt>
                <c:pt idx="6785">
                  <c:v>6.7733677130088594</c:v>
                </c:pt>
                <c:pt idx="6786">
                  <c:v>6.7731336541124492</c:v>
                </c:pt>
                <c:pt idx="6787">
                  <c:v>6.7728994467770178</c:v>
                </c:pt>
                <c:pt idx="6788">
                  <c:v>6.7726650910605954</c:v>
                </c:pt>
                <c:pt idx="6789">
                  <c:v>6.7724305870211943</c:v>
                </c:pt>
                <c:pt idx="6790">
                  <c:v>6.7721959347168053</c:v>
                </c:pt>
                <c:pt idx="6791">
                  <c:v>6.771961134205398</c:v>
                </c:pt>
                <c:pt idx="6792">
                  <c:v>6.7717261855449209</c:v>
                </c:pt>
                <c:pt idx="6793">
                  <c:v>6.7714910887933009</c:v>
                </c:pt>
                <c:pt idx="6794">
                  <c:v>6.7712558440084401</c:v>
                </c:pt>
                <c:pt idx="6795">
                  <c:v>6.7710204512482228</c:v>
                </c:pt>
                <c:pt idx="6796">
                  <c:v>6.7707849105705158</c:v>
                </c:pt>
                <c:pt idx="6797">
                  <c:v>6.7705492220331571</c:v>
                </c:pt>
                <c:pt idx="6798">
                  <c:v>6.7703133856939637</c:v>
                </c:pt>
                <c:pt idx="6799">
                  <c:v>6.7700774016107452</c:v>
                </c:pt>
                <c:pt idx="6800">
                  <c:v>6.7698412698412689</c:v>
                </c:pt>
                <c:pt idx="6801">
                  <c:v>6.7696049904432947</c:v>
                </c:pt>
                <c:pt idx="6802">
                  <c:v>6.7693685634745613</c:v>
                </c:pt>
                <c:pt idx="6803">
                  <c:v>6.769131988992779</c:v>
                </c:pt>
                <c:pt idx="6804">
                  <c:v>6.7688952670556368</c:v>
                </c:pt>
                <c:pt idx="6805">
                  <c:v>6.7686583977208166</c:v>
                </c:pt>
                <c:pt idx="6806">
                  <c:v>6.7684213810459575</c:v>
                </c:pt>
                <c:pt idx="6807">
                  <c:v>6.7681842170886952</c:v>
                </c:pt>
                <c:pt idx="6808">
                  <c:v>6.7679469059066406</c:v>
                </c:pt>
                <c:pt idx="6809">
                  <c:v>6.7677094475573725</c:v>
                </c:pt>
                <c:pt idx="6810">
                  <c:v>6.7674718420984661</c:v>
                </c:pt>
                <c:pt idx="6811">
                  <c:v>6.7672340895874576</c:v>
                </c:pt>
                <c:pt idx="6812">
                  <c:v>6.7669961900818727</c:v>
                </c:pt>
                <c:pt idx="6813">
                  <c:v>6.7667581436392155</c:v>
                </c:pt>
                <c:pt idx="6814">
                  <c:v>6.7665199503169688</c:v>
                </c:pt>
                <c:pt idx="6815">
                  <c:v>6.7662816101725873</c:v>
                </c:pt>
                <c:pt idx="6816">
                  <c:v>6.7660431232635112</c:v>
                </c:pt>
                <c:pt idx="6817">
                  <c:v>6.7658044896471665</c:v>
                </c:pt>
                <c:pt idx="6818">
                  <c:v>6.7655657093809403</c:v>
                </c:pt>
                <c:pt idx="6819">
                  <c:v>6.7653267825222159</c:v>
                </c:pt>
                <c:pt idx="6820">
                  <c:v>6.7650877091283412</c:v>
                </c:pt>
                <c:pt idx="6821">
                  <c:v>6.7648484892566465</c:v>
                </c:pt>
                <c:pt idx="6822">
                  <c:v>6.7646091229644583</c:v>
                </c:pt>
                <c:pt idx="6823">
                  <c:v>6.7643696103090605</c:v>
                </c:pt>
                <c:pt idx="6824">
                  <c:v>6.7641299513477229</c:v>
                </c:pt>
                <c:pt idx="6825">
                  <c:v>6.7638901461376975</c:v>
                </c:pt>
                <c:pt idx="6826">
                  <c:v>6.7636501947362042</c:v>
                </c:pt>
                <c:pt idx="6827">
                  <c:v>6.7634100972004632</c:v>
                </c:pt>
                <c:pt idx="6828">
                  <c:v>6.7631698535876517</c:v>
                </c:pt>
                <c:pt idx="6829">
                  <c:v>6.7629294639549435</c:v>
                </c:pt>
                <c:pt idx="6830">
                  <c:v>6.7626889283594736</c:v>
                </c:pt>
                <c:pt idx="6831">
                  <c:v>6.7624482468583729</c:v>
                </c:pt>
                <c:pt idx="6832">
                  <c:v>6.7622074195087372</c:v>
                </c:pt>
                <c:pt idx="6833">
                  <c:v>6.761966446367655</c:v>
                </c:pt>
                <c:pt idx="6834">
                  <c:v>6.7617253274921865</c:v>
                </c:pt>
                <c:pt idx="6835">
                  <c:v>6.7614840629393633</c:v>
                </c:pt>
                <c:pt idx="6836">
                  <c:v>6.7612426527662137</c:v>
                </c:pt>
                <c:pt idx="6837">
                  <c:v>6.7610010970297267</c:v>
                </c:pt>
                <c:pt idx="6838">
                  <c:v>6.7607593957868914</c:v>
                </c:pt>
                <c:pt idx="6839">
                  <c:v>6.7605175490946507</c:v>
                </c:pt>
                <c:pt idx="6840">
                  <c:v>6.760275557009944</c:v>
                </c:pt>
                <c:pt idx="6841">
                  <c:v>6.7600334195896892</c:v>
                </c:pt>
                <c:pt idx="6842">
                  <c:v>6.7597911368907795</c:v>
                </c:pt>
                <c:pt idx="6843">
                  <c:v>6.7595487089700868</c:v>
                </c:pt>
                <c:pt idx="6844">
                  <c:v>6.7593061358844579</c:v>
                </c:pt>
                <c:pt idx="6845">
                  <c:v>6.7590634176907258</c:v>
                </c:pt>
                <c:pt idx="6846">
                  <c:v>6.7588205544457018</c:v>
                </c:pt>
                <c:pt idx="6847">
                  <c:v>6.7585775462061797</c:v>
                </c:pt>
                <c:pt idx="6848">
                  <c:v>6.7583343930289175</c:v>
                </c:pt>
                <c:pt idx="6849">
                  <c:v>6.7580910949706698</c:v>
                </c:pt>
                <c:pt idx="6850">
                  <c:v>6.7578476520881594</c:v>
                </c:pt>
                <c:pt idx="6851">
                  <c:v>6.7576040644380946</c:v>
                </c:pt>
                <c:pt idx="6852">
                  <c:v>6.7573603320771554</c:v>
                </c:pt>
                <c:pt idx="6853">
                  <c:v>6.7571164550620146</c:v>
                </c:pt>
                <c:pt idx="6854">
                  <c:v>6.7568724334493133</c:v>
                </c:pt>
                <c:pt idx="6855">
                  <c:v>6.7566282672956675</c:v>
                </c:pt>
                <c:pt idx="6856">
                  <c:v>6.7563839566576824</c:v>
                </c:pt>
                <c:pt idx="6857">
                  <c:v>6.7561395015919459</c:v>
                </c:pt>
                <c:pt idx="6858">
                  <c:v>6.7558949021550099</c:v>
                </c:pt>
                <c:pt idx="6859">
                  <c:v>6.7556501584034159</c:v>
                </c:pt>
                <c:pt idx="6860">
                  <c:v>6.7554052703936804</c:v>
                </c:pt>
                <c:pt idx="6861">
                  <c:v>6.755160238182313</c:v>
                </c:pt>
                <c:pt idx="6862">
                  <c:v>6.7549150618257734</c:v>
                </c:pt>
                <c:pt idx="6863">
                  <c:v>6.7546697413805354</c:v>
                </c:pt>
                <c:pt idx="6864">
                  <c:v>6.7544242769030269</c:v>
                </c:pt>
                <c:pt idx="6865">
                  <c:v>6.7541786684496579</c:v>
                </c:pt>
                <c:pt idx="6866">
                  <c:v>6.7539329160768347</c:v>
                </c:pt>
                <c:pt idx="6867">
                  <c:v>6.7536870198409211</c:v>
                </c:pt>
                <c:pt idx="6868">
                  <c:v>6.7534409797982811</c:v>
                </c:pt>
                <c:pt idx="6869">
                  <c:v>6.7531947960052356</c:v>
                </c:pt>
                <c:pt idx="6870">
                  <c:v>6.7529484685181025</c:v>
                </c:pt>
                <c:pt idx="6871">
                  <c:v>6.7527019973931743</c:v>
                </c:pt>
                <c:pt idx="6872">
                  <c:v>6.7524553826867226</c:v>
                </c:pt>
                <c:pt idx="6873">
                  <c:v>6.7522086244549939</c:v>
                </c:pt>
                <c:pt idx="6874">
                  <c:v>6.751961722754217</c:v>
                </c:pt>
                <c:pt idx="6875">
                  <c:v>6.751714677640603</c:v>
                </c:pt>
                <c:pt idx="6876">
                  <c:v>6.7514674891703415</c:v>
                </c:pt>
                <c:pt idx="6877">
                  <c:v>6.7512201573995974</c:v>
                </c:pt>
                <c:pt idx="6878">
                  <c:v>6.7509726823845213</c:v>
                </c:pt>
                <c:pt idx="6879">
                  <c:v>6.7507250641812355</c:v>
                </c:pt>
                <c:pt idx="6880">
                  <c:v>6.750477302845848</c:v>
                </c:pt>
                <c:pt idx="6881">
                  <c:v>6.7502293984344455</c:v>
                </c:pt>
                <c:pt idx="6882">
                  <c:v>6.7499813510030933</c:v>
                </c:pt>
                <c:pt idx="6883">
                  <c:v>6.7497331606078284</c:v>
                </c:pt>
                <c:pt idx="6884">
                  <c:v>6.7494848273046841</c:v>
                </c:pt>
                <c:pt idx="6885">
                  <c:v>6.7492363511496585</c:v>
                </c:pt>
                <c:pt idx="6886">
                  <c:v>6.7489877321987386</c:v>
                </c:pt>
                <c:pt idx="6887">
                  <c:v>6.7487389705078797</c:v>
                </c:pt>
                <c:pt idx="6888">
                  <c:v>6.7484900661330265</c:v>
                </c:pt>
                <c:pt idx="6889">
                  <c:v>6.7482410191301057</c:v>
                </c:pt>
                <c:pt idx="6890">
                  <c:v>6.7479918295550085</c:v>
                </c:pt>
                <c:pt idx="6891">
                  <c:v>6.7477424974636264</c:v>
                </c:pt>
                <c:pt idx="6892">
                  <c:v>6.7474930229118115</c:v>
                </c:pt>
                <c:pt idx="6893">
                  <c:v>6.7472434059554018</c:v>
                </c:pt>
                <c:pt idx="6894">
                  <c:v>6.7469936466502212</c:v>
                </c:pt>
                <c:pt idx="6895">
                  <c:v>6.7467437450520649</c:v>
                </c:pt>
                <c:pt idx="6896">
                  <c:v>6.7464937012167141</c:v>
                </c:pt>
                <c:pt idx="6897">
                  <c:v>6.7462435151999216</c:v>
                </c:pt>
                <c:pt idx="6898">
                  <c:v>6.7459931870574259</c:v>
                </c:pt>
                <c:pt idx="6899">
                  <c:v>6.7457427168449513</c:v>
                </c:pt>
                <c:pt idx="6900">
                  <c:v>6.745492104618183</c:v>
                </c:pt>
                <c:pt idx="6901">
                  <c:v>6.7452413504328064</c:v>
                </c:pt>
                <c:pt idx="6902">
                  <c:v>6.744990454344471</c:v>
                </c:pt>
                <c:pt idx="6903">
                  <c:v>6.7447394164088124</c:v>
                </c:pt>
                <c:pt idx="6904">
                  <c:v>6.7444882366814483</c:v>
                </c:pt>
                <c:pt idx="6905">
                  <c:v>6.7442369152179751</c:v>
                </c:pt>
                <c:pt idx="6906">
                  <c:v>6.7439854520739573</c:v>
                </c:pt>
                <c:pt idx="6907">
                  <c:v>6.7437338473049593</c:v>
                </c:pt>
                <c:pt idx="6908">
                  <c:v>6.74348210096651</c:v>
                </c:pt>
                <c:pt idx="6909">
                  <c:v>6.7432302131141171</c:v>
                </c:pt>
                <c:pt idx="6910">
                  <c:v>6.7429781838032845</c:v>
                </c:pt>
                <c:pt idx="6911">
                  <c:v>6.7427260130894773</c:v>
                </c:pt>
                <c:pt idx="6912">
                  <c:v>6.7424737010281532</c:v>
                </c:pt>
                <c:pt idx="6913">
                  <c:v>6.7422212476747347</c:v>
                </c:pt>
                <c:pt idx="6914">
                  <c:v>6.7419686530846406</c:v>
                </c:pt>
                <c:pt idx="6915">
                  <c:v>6.741715917313261</c:v>
                </c:pt>
                <c:pt idx="6916">
                  <c:v>6.7414630404159688</c:v>
                </c:pt>
                <c:pt idx="6917">
                  <c:v>6.7412100224481115</c:v>
                </c:pt>
                <c:pt idx="6918">
                  <c:v>6.7409568634650192</c:v>
                </c:pt>
                <c:pt idx="6919">
                  <c:v>6.7407035635220041</c:v>
                </c:pt>
                <c:pt idx="6920">
                  <c:v>6.7404501226743569</c:v>
                </c:pt>
                <c:pt idx="6921">
                  <c:v>6.7401965409773474</c:v>
                </c:pt>
                <c:pt idx="6922">
                  <c:v>6.7399428184862167</c:v>
                </c:pt>
                <c:pt idx="6923">
                  <c:v>6.7396889552562094</c:v>
                </c:pt>
                <c:pt idx="6924">
                  <c:v>6.7394349513425276</c:v>
                </c:pt>
                <c:pt idx="6925">
                  <c:v>6.7391808068003556</c:v>
                </c:pt>
                <c:pt idx="6926">
                  <c:v>6.7389265216848671</c:v>
                </c:pt>
                <c:pt idx="6927">
                  <c:v>6.7386720960512072</c:v>
                </c:pt>
                <c:pt idx="6928">
                  <c:v>6.7384175299545106</c:v>
                </c:pt>
                <c:pt idx="6929">
                  <c:v>6.7381628234498763</c:v>
                </c:pt>
                <c:pt idx="6930">
                  <c:v>6.7379079765924033</c:v>
                </c:pt>
                <c:pt idx="6931">
                  <c:v>6.7376529894371515</c:v>
                </c:pt>
                <c:pt idx="6932">
                  <c:v>6.7373978620391703</c:v>
                </c:pt>
                <c:pt idx="6933">
                  <c:v>6.7371425944534913</c:v>
                </c:pt>
                <c:pt idx="6934">
                  <c:v>6.7368871867351139</c:v>
                </c:pt>
                <c:pt idx="6935">
                  <c:v>6.7366316389390342</c:v>
                </c:pt>
                <c:pt idx="6936">
                  <c:v>6.7363759511202126</c:v>
                </c:pt>
                <c:pt idx="6937">
                  <c:v>6.736120123333599</c:v>
                </c:pt>
                <c:pt idx="6938">
                  <c:v>6.735864155634129</c:v>
                </c:pt>
                <c:pt idx="6939">
                  <c:v>6.735608048076692</c:v>
                </c:pt>
                <c:pt idx="6940">
                  <c:v>6.7353518007161881</c:v>
                </c:pt>
                <c:pt idx="6941">
                  <c:v>6.7350954136074819</c:v>
                </c:pt>
                <c:pt idx="6942">
                  <c:v>6.734838886805413</c:v>
                </c:pt>
                <c:pt idx="6943">
                  <c:v>6.7345822203648211</c:v>
                </c:pt>
                <c:pt idx="6944">
                  <c:v>6.7343254143405034</c:v>
                </c:pt>
                <c:pt idx="6945">
                  <c:v>6.7340684687872425</c:v>
                </c:pt>
                <c:pt idx="6946">
                  <c:v>6.7338113837598215</c:v>
                </c:pt>
                <c:pt idx="6947">
                  <c:v>6.7335541593129697</c:v>
                </c:pt>
                <c:pt idx="6948">
                  <c:v>6.733296795501424</c:v>
                </c:pt>
                <c:pt idx="6949">
                  <c:v>6.733039292379889</c:v>
                </c:pt>
                <c:pt idx="6950">
                  <c:v>6.732781650003048</c:v>
                </c:pt>
                <c:pt idx="6951">
                  <c:v>6.7325238684255666</c:v>
                </c:pt>
                <c:pt idx="6952">
                  <c:v>6.7322659477020963</c:v>
                </c:pt>
                <c:pt idx="6953">
                  <c:v>6.7320078878872636</c:v>
                </c:pt>
                <c:pt idx="6954">
                  <c:v>6.7317496890356736</c:v>
                </c:pt>
                <c:pt idx="6955">
                  <c:v>6.7314913512019103</c:v>
                </c:pt>
                <c:pt idx="6956">
                  <c:v>6.7312328744405505</c:v>
                </c:pt>
                <c:pt idx="6957">
                  <c:v>6.7309742588061248</c:v>
                </c:pt>
                <c:pt idx="6958">
                  <c:v>6.7307155043531708</c:v>
                </c:pt>
                <c:pt idx="6959">
                  <c:v>6.7304566111361979</c:v>
                </c:pt>
                <c:pt idx="6960">
                  <c:v>6.7301975792096833</c:v>
                </c:pt>
                <c:pt idx="6961">
                  <c:v>6.7299384086281044</c:v>
                </c:pt>
                <c:pt idx="6962">
                  <c:v>6.7296790994458995</c:v>
                </c:pt>
                <c:pt idx="6963">
                  <c:v>6.7294196517174996</c:v>
                </c:pt>
                <c:pt idx="6964">
                  <c:v>6.7291600654973145</c:v>
                </c:pt>
                <c:pt idx="6965">
                  <c:v>6.7289003408397328</c:v>
                </c:pt>
                <c:pt idx="6966">
                  <c:v>6.7286404777991109</c:v>
                </c:pt>
                <c:pt idx="6967">
                  <c:v>6.7283804764298125</c:v>
                </c:pt>
                <c:pt idx="6968">
                  <c:v>6.7281203367861551</c:v>
                </c:pt>
                <c:pt idx="6969">
                  <c:v>6.7278600589224489</c:v>
                </c:pt>
                <c:pt idx="6970">
                  <c:v>6.727599642892983</c:v>
                </c:pt>
                <c:pt idx="6971">
                  <c:v>6.7273390887520286</c:v>
                </c:pt>
                <c:pt idx="6972">
                  <c:v>6.7270783965538286</c:v>
                </c:pt>
                <c:pt idx="6973">
                  <c:v>6.7268175663526151</c:v>
                </c:pt>
                <c:pt idx="6974">
                  <c:v>6.726556598202599</c:v>
                </c:pt>
                <c:pt idx="6975">
                  <c:v>6.7262954921579627</c:v>
                </c:pt>
                <c:pt idx="6976">
                  <c:v>6.7260342482728852</c:v>
                </c:pt>
                <c:pt idx="6977">
                  <c:v>6.7257728666015097</c:v>
                </c:pt>
                <c:pt idx="6978">
                  <c:v>6.725511347197962</c:v>
                </c:pt>
                <c:pt idx="6979">
                  <c:v>6.7252496901163674</c:v>
                </c:pt>
                <c:pt idx="6980">
                  <c:v>6.7249878954107984</c:v>
                </c:pt>
                <c:pt idx="6981">
                  <c:v>6.724725963135338</c:v>
                </c:pt>
                <c:pt idx="6982">
                  <c:v>6.7244638933440299</c:v>
                </c:pt>
                <c:pt idx="6983">
                  <c:v>6.7242016860909111</c:v>
                </c:pt>
                <c:pt idx="6984">
                  <c:v>6.7239393414299862</c:v>
                </c:pt>
                <c:pt idx="6985">
                  <c:v>6.7236768594152529</c:v>
                </c:pt>
                <c:pt idx="6986">
                  <c:v>6.7234142401006807</c:v>
                </c:pt>
                <c:pt idx="6987">
                  <c:v>6.7231514835402209</c:v>
                </c:pt>
                <c:pt idx="6988">
                  <c:v>6.7228885897878072</c:v>
                </c:pt>
                <c:pt idx="6989">
                  <c:v>6.7226255588973522</c:v>
                </c:pt>
                <c:pt idx="6990">
                  <c:v>6.7223623909227506</c:v>
                </c:pt>
                <c:pt idx="6991">
                  <c:v>6.722099085917872</c:v>
                </c:pt>
                <c:pt idx="6992">
                  <c:v>6.7218356439365721</c:v>
                </c:pt>
                <c:pt idx="6993">
                  <c:v>6.7215720650326887</c:v>
                </c:pt>
                <c:pt idx="6994">
                  <c:v>6.7213083492600312</c:v>
                </c:pt>
                <c:pt idx="6995">
                  <c:v>6.7210444966723948</c:v>
                </c:pt>
                <c:pt idx="6996">
                  <c:v>6.7207805073235569</c:v>
                </c:pt>
                <c:pt idx="6997">
                  <c:v>6.7205163812672701</c:v>
                </c:pt>
                <c:pt idx="6998">
                  <c:v>6.7202521185572763</c:v>
                </c:pt>
                <c:pt idx="6999">
                  <c:v>6.719987719247289</c:v>
                </c:pt>
                <c:pt idx="7000">
                  <c:v>6.7197231833910038</c:v>
                </c:pt>
                <c:pt idx="7001">
                  <c:v>6.7194585110420952</c:v>
                </c:pt>
                <c:pt idx="7002">
                  <c:v>6.719193702254227</c:v>
                </c:pt>
                <c:pt idx="7003">
                  <c:v>6.7189287570810343</c:v>
                </c:pt>
                <c:pt idx="7004">
                  <c:v>6.7186636755761349</c:v>
                </c:pt>
                <c:pt idx="7005">
                  <c:v>6.7183984577931284</c:v>
                </c:pt>
                <c:pt idx="7006">
                  <c:v>6.7181331037855898</c:v>
                </c:pt>
                <c:pt idx="7007">
                  <c:v>6.717867613607087</c:v>
                </c:pt>
                <c:pt idx="7008">
                  <c:v>6.7176019873111557</c:v>
                </c:pt>
                <c:pt idx="7009">
                  <c:v>6.717336224951314</c:v>
                </c:pt>
                <c:pt idx="7010">
                  <c:v>6.7170703265810729</c:v>
                </c:pt>
                <c:pt idx="7011">
                  <c:v>6.7168042922539009</c:v>
                </c:pt>
                <c:pt idx="7012">
                  <c:v>6.7165381220232696</c:v>
                </c:pt>
                <c:pt idx="7013">
                  <c:v>6.7162718159426191</c:v>
                </c:pt>
                <c:pt idx="7014">
                  <c:v>6.7160053740653716</c:v>
                </c:pt>
                <c:pt idx="7015">
                  <c:v>6.7157387964449242</c:v>
                </c:pt>
                <c:pt idx="7016">
                  <c:v>6.7154720831346744</c:v>
                </c:pt>
                <c:pt idx="7017">
                  <c:v>6.7152052341879802</c:v>
                </c:pt>
                <c:pt idx="7018">
                  <c:v>6.7149382496581858</c:v>
                </c:pt>
                <c:pt idx="7019">
                  <c:v>6.7146711295986208</c:v>
                </c:pt>
                <c:pt idx="7020">
                  <c:v>6.7144038740625902</c:v>
                </c:pt>
                <c:pt idx="7021">
                  <c:v>6.7141364831033741</c:v>
                </c:pt>
                <c:pt idx="7022">
                  <c:v>6.7138689567742489</c:v>
                </c:pt>
                <c:pt idx="7023">
                  <c:v>6.7136012951284592</c:v>
                </c:pt>
                <c:pt idx="7024">
                  <c:v>6.7133334982192316</c:v>
                </c:pt>
                <c:pt idx="7025">
                  <c:v>6.7130655660997789</c:v>
                </c:pt>
                <c:pt idx="7026">
                  <c:v>6.7127974988232921</c:v>
                </c:pt>
                <c:pt idx="7027">
                  <c:v>6.7125292964429377</c:v>
                </c:pt>
                <c:pt idx="7028">
                  <c:v>6.7122609590118678</c:v>
                </c:pt>
                <c:pt idx="7029">
                  <c:v>6.7119924865832097</c:v>
                </c:pt>
                <c:pt idx="7030">
                  <c:v>6.7117238792100835</c:v>
                </c:pt>
                <c:pt idx="7031">
                  <c:v>6.711455136945581</c:v>
                </c:pt>
                <c:pt idx="7032">
                  <c:v>6.7111862598427727</c:v>
                </c:pt>
                <c:pt idx="7033">
                  <c:v>6.7109172479547148</c:v>
                </c:pt>
                <c:pt idx="7034">
                  <c:v>6.7106481013344386</c:v>
                </c:pt>
                <c:pt idx="7035">
                  <c:v>6.7103788200349612</c:v>
                </c:pt>
                <c:pt idx="7036">
                  <c:v>6.7101094041092821</c:v>
                </c:pt>
                <c:pt idx="7037">
                  <c:v>6.7098398536103758</c:v>
                </c:pt>
                <c:pt idx="7038">
                  <c:v>6.709570168591199</c:v>
                </c:pt>
                <c:pt idx="7039">
                  <c:v>6.7093003491046908</c:v>
                </c:pt>
                <c:pt idx="7040">
                  <c:v>6.7090303952037722</c:v>
                </c:pt>
                <c:pt idx="7041">
                  <c:v>6.7087603069413397</c:v>
                </c:pt>
                <c:pt idx="7042">
                  <c:v>6.708490084370279</c:v>
                </c:pt>
                <c:pt idx="7043">
                  <c:v>6.7082197275434439</c:v>
                </c:pt>
                <c:pt idx="7044">
                  <c:v>6.7079492365136772</c:v>
                </c:pt>
                <c:pt idx="7045">
                  <c:v>6.7076786113338116</c:v>
                </c:pt>
                <c:pt idx="7046">
                  <c:v>6.7074078520566367</c:v>
                </c:pt>
                <c:pt idx="7047">
                  <c:v>6.7071369587349494</c:v>
                </c:pt>
                <c:pt idx="7048">
                  <c:v>6.706865931421504</c:v>
                </c:pt>
                <c:pt idx="7049">
                  <c:v>6.7065947701690476</c:v>
                </c:pt>
                <c:pt idx="7050">
                  <c:v>6.7063234750303131</c:v>
                </c:pt>
                <c:pt idx="7051">
                  <c:v>6.7060520460580086</c:v>
                </c:pt>
                <c:pt idx="7052">
                  <c:v>6.7057804833048102</c:v>
                </c:pt>
                <c:pt idx="7053">
                  <c:v>6.7055087868234011</c:v>
                </c:pt>
                <c:pt idx="7054">
                  <c:v>6.7052369566664183</c:v>
                </c:pt>
                <c:pt idx="7055">
                  <c:v>6.7049649928865023</c:v>
                </c:pt>
                <c:pt idx="7056">
                  <c:v>6.7046928955362581</c:v>
                </c:pt>
                <c:pt idx="7057">
                  <c:v>6.7044206646682802</c:v>
                </c:pt>
                <c:pt idx="7058">
                  <c:v>6.7041483003351452</c:v>
                </c:pt>
                <c:pt idx="7059">
                  <c:v>6.7038758025894012</c:v>
                </c:pt>
                <c:pt idx="7060">
                  <c:v>6.7036031714835822</c:v>
                </c:pt>
                <c:pt idx="7061">
                  <c:v>6.7033304070702151</c:v>
                </c:pt>
                <c:pt idx="7062">
                  <c:v>6.7030575094017806</c:v>
                </c:pt>
                <c:pt idx="7063">
                  <c:v>6.7027844785307664</c:v>
                </c:pt>
                <c:pt idx="7064">
                  <c:v>6.702511314509632</c:v>
                </c:pt>
                <c:pt idx="7065">
                  <c:v>6.7022380173908047</c:v>
                </c:pt>
                <c:pt idx="7066">
                  <c:v>6.7019645872267155</c:v>
                </c:pt>
                <c:pt idx="7067">
                  <c:v>6.7016910240697669</c:v>
                </c:pt>
                <c:pt idx="7068">
                  <c:v>6.7014173279723295</c:v>
                </c:pt>
                <c:pt idx="7069">
                  <c:v>6.7011434989867773</c:v>
                </c:pt>
                <c:pt idx="7070">
                  <c:v>6.700869537165449</c:v>
                </c:pt>
                <c:pt idx="7071">
                  <c:v>6.7005954425606653</c:v>
                </c:pt>
                <c:pt idx="7072">
                  <c:v>6.7003212152247436</c:v>
                </c:pt>
                <c:pt idx="7073">
                  <c:v>6.7000468552099584</c:v>
                </c:pt>
                <c:pt idx="7074">
                  <c:v>6.6997723625685808</c:v>
                </c:pt>
                <c:pt idx="7075">
                  <c:v>6.6994977373528641</c:v>
                </c:pt>
                <c:pt idx="7076">
                  <c:v>6.6992229796150333</c:v>
                </c:pt>
                <c:pt idx="7077">
                  <c:v>6.698948089407299</c:v>
                </c:pt>
                <c:pt idx="7078">
                  <c:v>6.6986730667818541</c:v>
                </c:pt>
                <c:pt idx="7079">
                  <c:v>6.6983979117908738</c:v>
                </c:pt>
                <c:pt idx="7080">
                  <c:v>6.6981226244865049</c:v>
                </c:pt>
                <c:pt idx="7081">
                  <c:v>6.6978472049208868</c:v>
                </c:pt>
                <c:pt idx="7082">
                  <c:v>6.6975716531461345</c:v>
                </c:pt>
                <c:pt idx="7083">
                  <c:v>6.6972959692143448</c:v>
                </c:pt>
                <c:pt idx="7084">
                  <c:v>6.6970201531775899</c:v>
                </c:pt>
                <c:pt idx="7085">
                  <c:v>6.6967442050879349</c:v>
                </c:pt>
                <c:pt idx="7086">
                  <c:v>6.6964681249974234</c:v>
                </c:pt>
                <c:pt idx="7087">
                  <c:v>6.6961919129580636</c:v>
                </c:pt>
                <c:pt idx="7088">
                  <c:v>6.6959155690218708</c:v>
                </c:pt>
                <c:pt idx="7089">
                  <c:v>6.6956390932408141</c:v>
                </c:pt>
                <c:pt idx="7090">
                  <c:v>6.6953624856668696</c:v>
                </c:pt>
                <c:pt idx="7091">
                  <c:v>6.6950857463519782</c:v>
                </c:pt>
                <c:pt idx="7092">
                  <c:v>6.6948088753480661</c:v>
                </c:pt>
                <c:pt idx="7093">
                  <c:v>6.6945318727070351</c:v>
                </c:pt>
                <c:pt idx="7094">
                  <c:v>6.6942547384807831</c:v>
                </c:pt>
                <c:pt idx="7095">
                  <c:v>6.6939774727211727</c:v>
                </c:pt>
                <c:pt idx="7096">
                  <c:v>6.6937000754800593</c:v>
                </c:pt>
                <c:pt idx="7097">
                  <c:v>6.6934225468092734</c:v>
                </c:pt>
                <c:pt idx="7098">
                  <c:v>6.6931448867606242</c:v>
                </c:pt>
                <c:pt idx="7099">
                  <c:v>6.692867095385914</c:v>
                </c:pt>
                <c:pt idx="7100">
                  <c:v>6.6925891727369127</c:v>
                </c:pt>
                <c:pt idx="7101">
                  <c:v>6.6923111188653728</c:v>
                </c:pt>
                <c:pt idx="7102">
                  <c:v>6.692032933823036</c:v>
                </c:pt>
                <c:pt idx="7103">
                  <c:v>6.6917546176616263</c:v>
                </c:pt>
                <c:pt idx="7104">
                  <c:v>6.6914761704328392</c:v>
                </c:pt>
                <c:pt idx="7105">
                  <c:v>6.6911975921883524</c:v>
                </c:pt>
                <c:pt idx="7106">
                  <c:v>6.6909188829798332</c:v>
                </c:pt>
                <c:pt idx="7107">
                  <c:v>6.6906400428589237</c:v>
                </c:pt>
                <c:pt idx="7108">
                  <c:v>6.6903610718772484</c:v>
                </c:pt>
                <c:pt idx="7109">
                  <c:v>6.6900819700864105</c:v>
                </c:pt>
                <c:pt idx="7110">
                  <c:v>6.689802737538006</c:v>
                </c:pt>
                <c:pt idx="7111">
                  <c:v>6.6895233742835956</c:v>
                </c:pt>
                <c:pt idx="7112">
                  <c:v>6.6892438803747325</c:v>
                </c:pt>
                <c:pt idx="7113">
                  <c:v>6.688964255862949</c:v>
                </c:pt>
                <c:pt idx="7114">
                  <c:v>6.6886845007997522</c:v>
                </c:pt>
                <c:pt idx="7115">
                  <c:v>6.6884046152366352</c:v>
                </c:pt>
                <c:pt idx="7116">
                  <c:v>6.688124599225084</c:v>
                </c:pt>
                <c:pt idx="7117">
                  <c:v>6.6878444528165417</c:v>
                </c:pt>
                <c:pt idx="7118">
                  <c:v>6.6875641760624553</c:v>
                </c:pt>
                <c:pt idx="7119">
                  <c:v>6.6872837690142397</c:v>
                </c:pt>
                <c:pt idx="7120">
                  <c:v>6.6870032317232919</c:v>
                </c:pt>
                <c:pt idx="7121">
                  <c:v>6.686722564241002</c:v>
                </c:pt>
                <c:pt idx="7122">
                  <c:v>6.6864417666187244</c:v>
                </c:pt>
                <c:pt idx="7123">
                  <c:v>6.6861608389078064</c:v>
                </c:pt>
                <c:pt idx="7124">
                  <c:v>6.6858797811595707</c:v>
                </c:pt>
                <c:pt idx="7125">
                  <c:v>6.685598593425329</c:v>
                </c:pt>
                <c:pt idx="7126">
                  <c:v>6.6853172757563684</c:v>
                </c:pt>
                <c:pt idx="7127">
                  <c:v>6.6850358282039508</c:v>
                </c:pt>
                <c:pt idx="7128">
                  <c:v>6.6847542508193349</c:v>
                </c:pt>
                <c:pt idx="7129">
                  <c:v>6.6844725436537544</c:v>
                </c:pt>
                <c:pt idx="7130">
                  <c:v>6.6841907067584181</c:v>
                </c:pt>
                <c:pt idx="7131">
                  <c:v>6.6839087401845241</c:v>
                </c:pt>
                <c:pt idx="7132">
                  <c:v>6.6836266439832492</c:v>
                </c:pt>
                <c:pt idx="7133">
                  <c:v>6.6833444182057455</c:v>
                </c:pt>
                <c:pt idx="7134">
                  <c:v>6.6830620629031543</c:v>
                </c:pt>
                <c:pt idx="7135">
                  <c:v>6.6827795781266026</c:v>
                </c:pt>
                <c:pt idx="7136">
                  <c:v>6.6824969639271856</c:v>
                </c:pt>
                <c:pt idx="7137">
                  <c:v>6.6822142203559878</c:v>
                </c:pt>
                <c:pt idx="7138">
                  <c:v>6.6819313474640758</c:v>
                </c:pt>
                <c:pt idx="7139">
                  <c:v>6.6816483453024951</c:v>
                </c:pt>
                <c:pt idx="7140">
                  <c:v>6.6813652139222732</c:v>
                </c:pt>
                <c:pt idx="7141">
                  <c:v>6.6810819533744237</c:v>
                </c:pt>
                <c:pt idx="7142">
                  <c:v>6.6807985637099279</c:v>
                </c:pt>
                <c:pt idx="7143">
                  <c:v>6.6805150449797708</c:v>
                </c:pt>
                <c:pt idx="7144">
                  <c:v>6.6802313972348948</c:v>
                </c:pt>
                <c:pt idx="7145">
                  <c:v>6.6799476205262422</c:v>
                </c:pt>
                <c:pt idx="7146">
                  <c:v>6.6796637149047271</c:v>
                </c:pt>
                <c:pt idx="7147">
                  <c:v>6.6793796804212455</c:v>
                </c:pt>
                <c:pt idx="7148">
                  <c:v>6.6790955171266866</c:v>
                </c:pt>
                <c:pt idx="7149">
                  <c:v>6.6788112250718967</c:v>
                </c:pt>
                <c:pt idx="7150">
                  <c:v>6.6785268043077259</c:v>
                </c:pt>
                <c:pt idx="7151">
                  <c:v>6.6782422548850064</c:v>
                </c:pt>
                <c:pt idx="7152">
                  <c:v>6.6779575768545314</c:v>
                </c:pt>
                <c:pt idx="7153">
                  <c:v>6.6776727702670975</c:v>
                </c:pt>
                <c:pt idx="7154">
                  <c:v>6.6773878351734695</c:v>
                </c:pt>
                <c:pt idx="7155">
                  <c:v>6.6771027716243978</c:v>
                </c:pt>
                <c:pt idx="7156">
                  <c:v>6.6768175796706153</c:v>
                </c:pt>
                <c:pt idx="7157">
                  <c:v>6.6765322593628369</c:v>
                </c:pt>
                <c:pt idx="7158">
                  <c:v>6.6762468107517599</c:v>
                </c:pt>
                <c:pt idx="7159">
                  <c:v>6.675961233888053</c:v>
                </c:pt>
                <c:pt idx="7160">
                  <c:v>6.675675528822385</c:v>
                </c:pt>
                <c:pt idx="7161">
                  <c:v>6.6753896956053858</c:v>
                </c:pt>
                <c:pt idx="7162">
                  <c:v>6.6751037342876813</c:v>
                </c:pt>
                <c:pt idx="7163">
                  <c:v>6.6748176449198837</c:v>
                </c:pt>
                <c:pt idx="7164">
                  <c:v>6.6745314275525658</c:v>
                </c:pt>
                <c:pt idx="7165">
                  <c:v>6.6742450822363004</c:v>
                </c:pt>
                <c:pt idx="7166">
                  <c:v>6.6739586090216321</c:v>
                </c:pt>
                <c:pt idx="7167">
                  <c:v>6.6736720079590945</c:v>
                </c:pt>
                <c:pt idx="7168">
                  <c:v>6.6733852790992003</c:v>
                </c:pt>
                <c:pt idx="7169">
                  <c:v>6.6730984224924335</c:v>
                </c:pt>
                <c:pt idx="7170">
                  <c:v>6.6728114381892816</c:v>
                </c:pt>
                <c:pt idx="7171">
                  <c:v>6.6725243262401932</c:v>
                </c:pt>
                <c:pt idx="7172">
                  <c:v>6.6722370866956098</c:v>
                </c:pt>
                <c:pt idx="7173">
                  <c:v>6.6719497196059514</c:v>
                </c:pt>
                <c:pt idx="7174">
                  <c:v>6.6716622250216204</c:v>
                </c:pt>
                <c:pt idx="7175">
                  <c:v>6.6713746029929908</c:v>
                </c:pt>
                <c:pt idx="7176">
                  <c:v>6.6710868535704471</c:v>
                </c:pt>
                <c:pt idx="7177">
                  <c:v>6.670798976804317</c:v>
                </c:pt>
                <c:pt idx="7178">
                  <c:v>6.670510972744939</c:v>
                </c:pt>
                <c:pt idx="7179">
                  <c:v>6.6702228414426195</c:v>
                </c:pt>
                <c:pt idx="7180">
                  <c:v>6.6699345829476542</c:v>
                </c:pt>
                <c:pt idx="7181">
                  <c:v>6.6696461973103176</c:v>
                </c:pt>
                <c:pt idx="7182">
                  <c:v>6.6693576845808664</c:v>
                </c:pt>
                <c:pt idx="7183">
                  <c:v>6.6690690448095289</c:v>
                </c:pt>
                <c:pt idx="7184">
                  <c:v>6.6687802780465333</c:v>
                </c:pt>
                <c:pt idx="7185">
                  <c:v>6.6684913843420723</c:v>
                </c:pt>
                <c:pt idx="7186">
                  <c:v>6.6682023637463388</c:v>
                </c:pt>
                <c:pt idx="7187">
                  <c:v>6.6679132163094899</c:v>
                </c:pt>
                <c:pt idx="7188">
                  <c:v>6.6676239420816792</c:v>
                </c:pt>
                <c:pt idx="7189">
                  <c:v>6.6673345411130249</c:v>
                </c:pt>
                <c:pt idx="7190">
                  <c:v>6.6670450134536452</c:v>
                </c:pt>
                <c:pt idx="7191">
                  <c:v>6.6667553591536297</c:v>
                </c:pt>
                <c:pt idx="7192">
                  <c:v>6.6664655782630504</c:v>
                </c:pt>
                <c:pt idx="7193">
                  <c:v>6.666175670831965</c:v>
                </c:pt>
                <c:pt idx="7194">
                  <c:v>6.66588563691041</c:v>
                </c:pt>
                <c:pt idx="7195">
                  <c:v>6.6655954765484005</c:v>
                </c:pt>
                <c:pt idx="7196">
                  <c:v>6.6653051897959479</c:v>
                </c:pt>
                <c:pt idx="7197">
                  <c:v>6.6650147767030248</c:v>
                </c:pt>
                <c:pt idx="7198">
                  <c:v>6.6647242373196001</c:v>
                </c:pt>
                <c:pt idx="7199">
                  <c:v>6.6644335716956213</c:v>
                </c:pt>
                <c:pt idx="7200">
                  <c:v>6.6641427798810184</c:v>
                </c:pt>
                <c:pt idx="7201">
                  <c:v>6.6638518619256928</c:v>
                </c:pt>
                <c:pt idx="7202">
                  <c:v>6.6635608178795529</c:v>
                </c:pt>
                <c:pt idx="7203">
                  <c:v>6.6632696477924611</c:v>
                </c:pt>
                <c:pt idx="7204">
                  <c:v>6.6629783517142727</c:v>
                </c:pt>
                <c:pt idx="7205">
                  <c:v>6.6626869296948321</c:v>
                </c:pt>
                <c:pt idx="7206">
                  <c:v>6.6623953817839556</c:v>
                </c:pt>
                <c:pt idx="7207">
                  <c:v>6.6621037080314522</c:v>
                </c:pt>
                <c:pt idx="7208">
                  <c:v>6.6618119084870955</c:v>
                </c:pt>
                <c:pt idx="7209">
                  <c:v>6.6615199832006589</c:v>
                </c:pt>
                <c:pt idx="7210">
                  <c:v>6.6612279322218839</c:v>
                </c:pt>
                <c:pt idx="7211">
                  <c:v>6.6609357556005087</c:v>
                </c:pt>
                <c:pt idx="7212">
                  <c:v>6.6606434533862391</c:v>
                </c:pt>
                <c:pt idx="7213">
                  <c:v>6.6603510256287706</c:v>
                </c:pt>
                <c:pt idx="7214">
                  <c:v>6.6600584723777772</c:v>
                </c:pt>
                <c:pt idx="7215">
                  <c:v>6.6597657936829222</c:v>
                </c:pt>
                <c:pt idx="7216">
                  <c:v>6.6594729895938443</c:v>
                </c:pt>
                <c:pt idx="7217">
                  <c:v>6.659180060160157</c:v>
                </c:pt>
                <c:pt idx="7218">
                  <c:v>6.6588870054314739</c:v>
                </c:pt>
                <c:pt idx="7219">
                  <c:v>6.6585938254573733</c:v>
                </c:pt>
                <c:pt idx="7220">
                  <c:v>6.6583005202874332</c:v>
                </c:pt>
                <c:pt idx="7221">
                  <c:v>6.6580070899711927</c:v>
                </c:pt>
                <c:pt idx="7222">
                  <c:v>6.6577135345581908</c:v>
                </c:pt>
                <c:pt idx="7223">
                  <c:v>6.6574198540979417</c:v>
                </c:pt>
                <c:pt idx="7224">
                  <c:v>6.6571260486399346</c:v>
                </c:pt>
                <c:pt idx="7225">
                  <c:v>6.6568321182336589</c:v>
                </c:pt>
                <c:pt idx="7226">
                  <c:v>6.6565380629285613</c:v>
                </c:pt>
                <c:pt idx="7227">
                  <c:v>6.6562438827740991</c:v>
                </c:pt>
                <c:pt idx="7228">
                  <c:v>6.6559495778196869</c:v>
                </c:pt>
                <c:pt idx="7229">
                  <c:v>6.6556551481147288</c:v>
                </c:pt>
                <c:pt idx="7230">
                  <c:v>6.6553605937086218</c:v>
                </c:pt>
                <c:pt idx="7231">
                  <c:v>6.6550659146507307</c:v>
                </c:pt>
                <c:pt idx="7232">
                  <c:v>6.6547711109904135</c:v>
                </c:pt>
                <c:pt idx="7233">
                  <c:v>6.6544761827770031</c:v>
                </c:pt>
                <c:pt idx="7234">
                  <c:v>6.6541811300598184</c:v>
                </c:pt>
                <c:pt idx="7235">
                  <c:v>6.6538859528881531</c:v>
                </c:pt>
                <c:pt idx="7236">
                  <c:v>6.6535906513112906</c:v>
                </c:pt>
                <c:pt idx="7237">
                  <c:v>6.6532952253784963</c:v>
                </c:pt>
                <c:pt idx="7238">
                  <c:v>6.6529996751390179</c:v>
                </c:pt>
                <c:pt idx="7239">
                  <c:v>6.6527040006420819</c:v>
                </c:pt>
                <c:pt idx="7240">
                  <c:v>6.6524082019368969</c:v>
                </c:pt>
                <c:pt idx="7241">
                  <c:v>6.6521122790726572</c:v>
                </c:pt>
                <c:pt idx="7242">
                  <c:v>6.6518162320985361</c:v>
                </c:pt>
                <c:pt idx="7243">
                  <c:v>6.6515200610636889</c:v>
                </c:pt>
                <c:pt idx="7244">
                  <c:v>6.6512237660172566</c:v>
                </c:pt>
                <c:pt idx="7245">
                  <c:v>6.6509273470083627</c:v>
                </c:pt>
                <c:pt idx="7246">
                  <c:v>6.6506308040861057</c:v>
                </c:pt>
                <c:pt idx="7247">
                  <c:v>6.6503341372995699</c:v>
                </c:pt>
                <c:pt idx="7248">
                  <c:v>6.6500373466978289</c:v>
                </c:pt>
                <c:pt idx="7249">
                  <c:v>6.6497404323299314</c:v>
                </c:pt>
                <c:pt idx="7250">
                  <c:v>6.6494433942449085</c:v>
                </c:pt>
                <c:pt idx="7251">
                  <c:v>6.6491462324917698</c:v>
                </c:pt>
                <c:pt idx="7252">
                  <c:v>6.6488489471195251</c:v>
                </c:pt>
                <c:pt idx="7253">
                  <c:v>6.6485515381771414</c:v>
                </c:pt>
                <c:pt idx="7254">
                  <c:v>6.6482540057135786</c:v>
                </c:pt>
                <c:pt idx="7255">
                  <c:v>6.6479563497777967</c:v>
                </c:pt>
                <c:pt idx="7256">
                  <c:v>6.6476585704186988</c:v>
                </c:pt>
                <c:pt idx="7257">
                  <c:v>6.6473606676852128</c:v>
                </c:pt>
                <c:pt idx="7258">
                  <c:v>6.6470626416262206</c:v>
                </c:pt>
                <c:pt idx="7259">
                  <c:v>6.6467644922905968</c:v>
                </c:pt>
                <c:pt idx="7260">
                  <c:v>6.6464662197271913</c:v>
                </c:pt>
                <c:pt idx="7261">
                  <c:v>6.6461678239848467</c:v>
                </c:pt>
                <c:pt idx="7262">
                  <c:v>6.6458693051123809</c:v>
                </c:pt>
                <c:pt idx="7263">
                  <c:v>6.6455706631586011</c:v>
                </c:pt>
                <c:pt idx="7264">
                  <c:v>6.645271898172286</c:v>
                </c:pt>
                <c:pt idx="7265">
                  <c:v>6.6449730102022038</c:v>
                </c:pt>
                <c:pt idx="7266">
                  <c:v>6.6446739992971047</c:v>
                </c:pt>
                <c:pt idx="7267">
                  <c:v>6.6443748655057142</c:v>
                </c:pt>
                <c:pt idx="7268">
                  <c:v>6.6440756088767579</c:v>
                </c:pt>
                <c:pt idx="7269">
                  <c:v>6.643776229458922</c:v>
                </c:pt>
                <c:pt idx="7270">
                  <c:v>6.6434767273008895</c:v>
                </c:pt>
                <c:pt idx="7271">
                  <c:v>6.6431771024513253</c:v>
                </c:pt>
                <c:pt idx="7272">
                  <c:v>6.6428773549588627</c:v>
                </c:pt>
                <c:pt idx="7273">
                  <c:v>6.6425774848721311</c:v>
                </c:pt>
                <c:pt idx="7274">
                  <c:v>6.6422774922397494</c:v>
                </c:pt>
                <c:pt idx="7275">
                  <c:v>6.6419773771102939</c:v>
                </c:pt>
                <c:pt idx="7276">
                  <c:v>6.6416771395323444</c:v>
                </c:pt>
                <c:pt idx="7277">
                  <c:v>6.6413767795544558</c:v>
                </c:pt>
                <c:pt idx="7278">
                  <c:v>6.6410762972251653</c:v>
                </c:pt>
                <c:pt idx="7279">
                  <c:v>6.6407756925929924</c:v>
                </c:pt>
                <c:pt idx="7280">
                  <c:v>6.6404749657064457</c:v>
                </c:pt>
                <c:pt idx="7281">
                  <c:v>6.6401741166140056</c:v>
                </c:pt>
                <c:pt idx="7282">
                  <c:v>6.6398731453641382</c:v>
                </c:pt>
                <c:pt idx="7283">
                  <c:v>6.639572052005299</c:v>
                </c:pt>
                <c:pt idx="7284">
                  <c:v>6.6392708365859185</c:v>
                </c:pt>
                <c:pt idx="7285">
                  <c:v>6.6389694991544097</c:v>
                </c:pt>
                <c:pt idx="7286">
                  <c:v>6.6386680397591746</c:v>
                </c:pt>
                <c:pt idx="7287">
                  <c:v>6.6383664584485906</c:v>
                </c:pt>
                <c:pt idx="7288">
                  <c:v>6.6380647552710208</c:v>
                </c:pt>
                <c:pt idx="7289">
                  <c:v>6.637762930274814</c:v>
                </c:pt>
                <c:pt idx="7290">
                  <c:v>6.6374609835082872</c:v>
                </c:pt>
                <c:pt idx="7291">
                  <c:v>6.6371589150197643</c:v>
                </c:pt>
                <c:pt idx="7292">
                  <c:v>6.6368567248575303</c:v>
                </c:pt>
                <c:pt idx="7293">
                  <c:v>6.636554413069863</c:v>
                </c:pt>
                <c:pt idx="7294">
                  <c:v>6.636251979705019</c:v>
                </c:pt>
                <c:pt idx="7295">
                  <c:v>6.6359494248112405</c:v>
                </c:pt>
                <c:pt idx="7296">
                  <c:v>6.6356467484367521</c:v>
                </c:pt>
                <c:pt idx="7297">
                  <c:v>6.6353439506297569</c:v>
                </c:pt>
                <c:pt idx="7298">
                  <c:v>6.6350410314384405</c:v>
                </c:pt>
                <c:pt idx="7299">
                  <c:v>6.6347379909109812</c:v>
                </c:pt>
                <c:pt idx="7300">
                  <c:v>6.6344348290955253</c:v>
                </c:pt>
                <c:pt idx="7301">
                  <c:v>6.6341315460402122</c:v>
                </c:pt>
                <c:pt idx="7302">
                  <c:v>6.6338281417931597</c:v>
                </c:pt>
                <c:pt idx="7303">
                  <c:v>6.6335246164024717</c:v>
                </c:pt>
                <c:pt idx="7304">
                  <c:v>6.6332209699162306</c:v>
                </c:pt>
                <c:pt idx="7305">
                  <c:v>6.6329172023825009</c:v>
                </c:pt>
                <c:pt idx="7306">
                  <c:v>6.6326133138493262</c:v>
                </c:pt>
                <c:pt idx="7307">
                  <c:v>6.6323093043647532</c:v>
                </c:pt>
                <c:pt idx="7308">
                  <c:v>6.6320051739767862</c:v>
                </c:pt>
                <c:pt idx="7309">
                  <c:v>6.6317009227334225</c:v>
                </c:pt>
                <c:pt idx="7310">
                  <c:v>6.6313965506826449</c:v>
                </c:pt>
                <c:pt idx="7311">
                  <c:v>6.6310920578724151</c:v>
                </c:pt>
                <c:pt idx="7312">
                  <c:v>6.6307874443506769</c:v>
                </c:pt>
                <c:pt idx="7313">
                  <c:v>6.6304827101653565</c:v>
                </c:pt>
                <c:pt idx="7314">
                  <c:v>6.6301778553643693</c:v>
                </c:pt>
                <c:pt idx="7315">
                  <c:v>6.6298728799956024</c:v>
                </c:pt>
                <c:pt idx="7316">
                  <c:v>6.6295677841069391</c:v>
                </c:pt>
                <c:pt idx="7317">
                  <c:v>6.6292625677462311</c:v>
                </c:pt>
                <c:pt idx="7318">
                  <c:v>6.6289572309613227</c:v>
                </c:pt>
                <c:pt idx="7319">
                  <c:v>6.6286517738000406</c:v>
                </c:pt>
                <c:pt idx="7320">
                  <c:v>6.6283461963101828</c:v>
                </c:pt>
                <c:pt idx="7321">
                  <c:v>6.6280404985395478</c:v>
                </c:pt>
                <c:pt idx="7322">
                  <c:v>6.6277346805359016</c:v>
                </c:pt>
                <c:pt idx="7323">
                  <c:v>6.6274287423470071</c:v>
                </c:pt>
                <c:pt idx="7324">
                  <c:v>6.6271226840205912</c:v>
                </c:pt>
                <c:pt idx="7325">
                  <c:v>6.6268165056043813</c:v>
                </c:pt>
                <c:pt idx="7326">
                  <c:v>6.6265102071460866</c:v>
                </c:pt>
                <c:pt idx="7327">
                  <c:v>6.6262037886933776</c:v>
                </c:pt>
                <c:pt idx="7328">
                  <c:v>6.6258972502939315</c:v>
                </c:pt>
                <c:pt idx="7329">
                  <c:v>6.625590591995401</c:v>
                </c:pt>
                <c:pt idx="7330">
                  <c:v>6.6252838138454209</c:v>
                </c:pt>
                <c:pt idx="7331">
                  <c:v>6.6249769158916045</c:v>
                </c:pt>
                <c:pt idx="7332">
                  <c:v>6.6246698981815548</c:v>
                </c:pt>
                <c:pt idx="7333">
                  <c:v>6.6243627607628532</c:v>
                </c:pt>
                <c:pt idx="7334">
                  <c:v>6.6240555036830671</c:v>
                </c:pt>
                <c:pt idx="7335">
                  <c:v>6.6237481269897422</c:v>
                </c:pt>
                <c:pt idx="7336">
                  <c:v>6.6234406307304106</c:v>
                </c:pt>
                <c:pt idx="7337">
                  <c:v>6.623133014952586</c:v>
                </c:pt>
                <c:pt idx="7338">
                  <c:v>6.6228252797037683</c:v>
                </c:pt>
                <c:pt idx="7339">
                  <c:v>6.6225174250314396</c:v>
                </c:pt>
                <c:pt idx="7340">
                  <c:v>6.6222094509830498</c:v>
                </c:pt>
                <c:pt idx="7341">
                  <c:v>6.6219013576060597</c:v>
                </c:pt>
                <c:pt idx="7342">
                  <c:v>6.6215931449478909</c:v>
                </c:pt>
                <c:pt idx="7343">
                  <c:v>6.6212848130559543</c:v>
                </c:pt>
                <c:pt idx="7344">
                  <c:v>6.6209763619776432</c:v>
                </c:pt>
                <c:pt idx="7345">
                  <c:v>6.6206677917603365</c:v>
                </c:pt>
                <c:pt idx="7346">
                  <c:v>6.6203591024513955</c:v>
                </c:pt>
                <c:pt idx="7347">
                  <c:v>6.6200502940981565</c:v>
                </c:pt>
                <c:pt idx="7348">
                  <c:v>6.6197413667479594</c:v>
                </c:pt>
                <c:pt idx="7349">
                  <c:v>6.619432320448098</c:v>
                </c:pt>
                <c:pt idx="7350">
                  <c:v>6.6191231552458731</c:v>
                </c:pt>
                <c:pt idx="7351">
                  <c:v>6.6188138711885536</c:v>
                </c:pt>
                <c:pt idx="7352">
                  <c:v>6.6185044683233976</c:v>
                </c:pt>
                <c:pt idx="7353">
                  <c:v>6.6181949466976526</c:v>
                </c:pt>
                <c:pt idx="7354">
                  <c:v>6.6178853063585379</c:v>
                </c:pt>
                <c:pt idx="7355">
                  <c:v>6.6175755473532547</c:v>
                </c:pt>
                <c:pt idx="7356">
                  <c:v>6.6172656697290009</c:v>
                </c:pt>
                <c:pt idx="7357">
                  <c:v>6.6169556735329458</c:v>
                </c:pt>
                <c:pt idx="7358">
                  <c:v>6.616645558812241</c:v>
                </c:pt>
                <c:pt idx="7359">
                  <c:v>6.6163353256140276</c:v>
                </c:pt>
                <c:pt idx="7360">
                  <c:v>6.6160249739854322</c:v>
                </c:pt>
                <c:pt idx="7361">
                  <c:v>6.6157145039735497</c:v>
                </c:pt>
                <c:pt idx="7362">
                  <c:v>6.6154039156254747</c:v>
                </c:pt>
                <c:pt idx="7363">
                  <c:v>6.6150932089882772</c:v>
                </c:pt>
                <c:pt idx="7364">
                  <c:v>6.6147823841090023</c:v>
                </c:pt>
                <c:pt idx="7365">
                  <c:v>6.614471441034695</c:v>
                </c:pt>
                <c:pt idx="7366">
                  <c:v>6.6141603798123754</c:v>
                </c:pt>
                <c:pt idx="7367">
                  <c:v>6.6138492004890388</c:v>
                </c:pt>
                <c:pt idx="7368">
                  <c:v>6.6135379031116805</c:v>
                </c:pt>
                <c:pt idx="7369">
                  <c:v>6.6132264877272604</c:v>
                </c:pt>
                <c:pt idx="7370">
                  <c:v>6.6129149543827346</c:v>
                </c:pt>
                <c:pt idx="7371">
                  <c:v>6.612603303125038</c:v>
                </c:pt>
                <c:pt idx="7372">
                  <c:v>6.6122915340010842</c:v>
                </c:pt>
                <c:pt idx="7373">
                  <c:v>6.6119796470577761</c:v>
                </c:pt>
                <c:pt idx="7374">
                  <c:v>6.6116676423420024</c:v>
                </c:pt>
                <c:pt idx="7375">
                  <c:v>6.6113555199006271</c:v>
                </c:pt>
                <c:pt idx="7376">
                  <c:v>6.6110432797804997</c:v>
                </c:pt>
                <c:pt idx="7377">
                  <c:v>6.610730922028452</c:v>
                </c:pt>
                <c:pt idx="7378">
                  <c:v>6.6104184466913019</c:v>
                </c:pt>
                <c:pt idx="7379">
                  <c:v>6.610105853815849</c:v>
                </c:pt>
                <c:pt idx="7380">
                  <c:v>6.6097931434488828</c:v>
                </c:pt>
                <c:pt idx="7381">
                  <c:v>6.6094803156371569</c:v>
                </c:pt>
                <c:pt idx="7382">
                  <c:v>6.6091673704274285</c:v>
                </c:pt>
                <c:pt idx="7383">
                  <c:v>6.608854307866423</c:v>
                </c:pt>
                <c:pt idx="7384">
                  <c:v>6.6085411280008657</c:v>
                </c:pt>
                <c:pt idx="7385">
                  <c:v>6.6082278308774463</c:v>
                </c:pt>
                <c:pt idx="7386">
                  <c:v>6.6079144165428509</c:v>
                </c:pt>
                <c:pt idx="7387">
                  <c:v>6.6076008850437447</c:v>
                </c:pt>
                <c:pt idx="7388">
                  <c:v>6.6072872364267745</c:v>
                </c:pt>
                <c:pt idx="7389">
                  <c:v>6.6069734707385699</c:v>
                </c:pt>
                <c:pt idx="7390">
                  <c:v>6.6066595880257459</c:v>
                </c:pt>
                <c:pt idx="7391">
                  <c:v>6.6063455883348965</c:v>
                </c:pt>
                <c:pt idx="7392">
                  <c:v>6.6060314717126118</c:v>
                </c:pt>
                <c:pt idx="7393">
                  <c:v>6.6057172382054503</c:v>
                </c:pt>
                <c:pt idx="7394">
                  <c:v>6.6054028878599595</c:v>
                </c:pt>
                <c:pt idx="7395">
                  <c:v>6.6050884207226694</c:v>
                </c:pt>
                <c:pt idx="7396">
                  <c:v>6.6047738368400957</c:v>
                </c:pt>
                <c:pt idx="7397">
                  <c:v>6.6044591362587326</c:v>
                </c:pt>
                <c:pt idx="7398">
                  <c:v>6.6041443190250568</c:v>
                </c:pt>
                <c:pt idx="7399">
                  <c:v>6.603829385185545</c:v>
                </c:pt>
                <c:pt idx="7400">
                  <c:v>6.603514334786631</c:v>
                </c:pt>
                <c:pt idx="7401">
                  <c:v>6.6031991678747488</c:v>
                </c:pt>
                <c:pt idx="7402">
                  <c:v>6.6028838844963111</c:v>
                </c:pt>
                <c:pt idx="7403">
                  <c:v>6.6025684846977164</c:v>
                </c:pt>
                <c:pt idx="7404">
                  <c:v>6.6022529685253453</c:v>
                </c:pt>
                <c:pt idx="7405">
                  <c:v>6.6019373360255607</c:v>
                </c:pt>
                <c:pt idx="7406">
                  <c:v>6.6016215872447006</c:v>
                </c:pt>
                <c:pt idx="7407">
                  <c:v>6.6013057222291103</c:v>
                </c:pt>
                <c:pt idx="7408">
                  <c:v>6.6009897410250851</c:v>
                </c:pt>
                <c:pt idx="7409">
                  <c:v>6.6006736436789346</c:v>
                </c:pt>
                <c:pt idx="7410">
                  <c:v>6.6003574302369366</c:v>
                </c:pt>
                <c:pt idx="7411">
                  <c:v>6.6000411007453472</c:v>
                </c:pt>
                <c:pt idx="7412">
                  <c:v>6.5997246552504194</c:v>
                </c:pt>
                <c:pt idx="7413">
                  <c:v>6.599408093798381</c:v>
                </c:pt>
                <c:pt idx="7414">
                  <c:v>6.5990914164354422</c:v>
                </c:pt>
                <c:pt idx="7415">
                  <c:v>6.5987746232078024</c:v>
                </c:pt>
                <c:pt idx="7416">
                  <c:v>6.5984577141616434</c:v>
                </c:pt>
                <c:pt idx="7417">
                  <c:v>6.5981406893431291</c:v>
                </c:pt>
                <c:pt idx="7418">
                  <c:v>6.5978235487983987</c:v>
                </c:pt>
                <c:pt idx="7419">
                  <c:v>6.5975062925735877</c:v>
                </c:pt>
                <c:pt idx="7420">
                  <c:v>6.5971889207148031</c:v>
                </c:pt>
                <c:pt idx="7421">
                  <c:v>6.5968714332681486</c:v>
                </c:pt>
                <c:pt idx="7422">
                  <c:v>6.5965538302797064</c:v>
                </c:pt>
                <c:pt idx="7423">
                  <c:v>6.5962361117955339</c:v>
                </c:pt>
                <c:pt idx="7424">
                  <c:v>6.5959182778616778</c:v>
                </c:pt>
                <c:pt idx="7425">
                  <c:v>6.5956003285241707</c:v>
                </c:pt>
                <c:pt idx="7426">
                  <c:v>6.5952822638290307</c:v>
                </c:pt>
                <c:pt idx="7427">
                  <c:v>6.5949640838222443</c:v>
                </c:pt>
                <c:pt idx="7428">
                  <c:v>6.5946457885498049</c:v>
                </c:pt>
                <c:pt idx="7429">
                  <c:v>6.5943273780576668</c:v>
                </c:pt>
                <c:pt idx="7430">
                  <c:v>6.5940088523917808</c:v>
                </c:pt>
                <c:pt idx="7431">
                  <c:v>6.59369021159808</c:v>
                </c:pt>
                <c:pt idx="7432">
                  <c:v>6.5933714557224761</c:v>
                </c:pt>
                <c:pt idx="7433">
                  <c:v>6.5930525848108665</c:v>
                </c:pt>
                <c:pt idx="7434">
                  <c:v>6.5927335989091347</c:v>
                </c:pt>
                <c:pt idx="7435">
                  <c:v>6.5924144980631461</c:v>
                </c:pt>
                <c:pt idx="7436">
                  <c:v>6.592095282318752</c:v>
                </c:pt>
                <c:pt idx="7437">
                  <c:v>6.5917759517217753</c:v>
                </c:pt>
                <c:pt idx="7438">
                  <c:v>6.591456506318039</c:v>
                </c:pt>
                <c:pt idx="7439">
                  <c:v>6.5911369461533376</c:v>
                </c:pt>
                <c:pt idx="7440">
                  <c:v>6.5908172712734618</c:v>
                </c:pt>
                <c:pt idx="7441">
                  <c:v>6.5904974817241673</c:v>
                </c:pt>
                <c:pt idx="7442">
                  <c:v>6.5901775775512093</c:v>
                </c:pt>
                <c:pt idx="7443">
                  <c:v>6.5898575588003219</c:v>
                </c:pt>
                <c:pt idx="7444">
                  <c:v>6.5895374255172143</c:v>
                </c:pt>
                <c:pt idx="7445">
                  <c:v>6.5892171777475994</c:v>
                </c:pt>
                <c:pt idx="7446">
                  <c:v>6.5888968155371437</c:v>
                </c:pt>
                <c:pt idx="7447">
                  <c:v>6.588576338931535</c:v>
                </c:pt>
                <c:pt idx="7448">
                  <c:v>6.5882557479764046</c:v>
                </c:pt>
                <c:pt idx="7449">
                  <c:v>6.587935042717401</c:v>
                </c:pt>
                <c:pt idx="7450">
                  <c:v>6.5876142232001378</c:v>
                </c:pt>
                <c:pt idx="7451">
                  <c:v>6.5872932894702139</c:v>
                </c:pt>
                <c:pt idx="7452">
                  <c:v>6.5869722415732213</c:v>
                </c:pt>
                <c:pt idx="7453">
                  <c:v>6.58665107955472</c:v>
                </c:pt>
                <c:pt idx="7454">
                  <c:v>6.5863298034602664</c:v>
                </c:pt>
                <c:pt idx="7455">
                  <c:v>6.5860084133353993</c:v>
                </c:pt>
                <c:pt idx="7456">
                  <c:v>6.585686909225636</c:v>
                </c:pt>
                <c:pt idx="7457">
                  <c:v>6.5853652911764833</c:v>
                </c:pt>
                <c:pt idx="7458">
                  <c:v>6.5850435592334193</c:v>
                </c:pt>
                <c:pt idx="7459">
                  <c:v>6.5847217134419225</c:v>
                </c:pt>
                <c:pt idx="7460">
                  <c:v>6.5843997538474461</c:v>
                </c:pt>
                <c:pt idx="7461">
                  <c:v>6.5840776804954295</c:v>
                </c:pt>
                <c:pt idx="7462">
                  <c:v>6.583755493431287</c:v>
                </c:pt>
                <c:pt idx="7463">
                  <c:v>6.5834331927004293</c:v>
                </c:pt>
                <c:pt idx="7464">
                  <c:v>6.5831107783482459</c:v>
                </c:pt>
                <c:pt idx="7465">
                  <c:v>6.5827882504201085</c:v>
                </c:pt>
                <c:pt idx="7466">
                  <c:v>6.5824656089613747</c:v>
                </c:pt>
                <c:pt idx="7467">
                  <c:v>6.5821428540173805</c:v>
                </c:pt>
                <c:pt idx="7468">
                  <c:v>6.5818199856334481</c:v>
                </c:pt>
                <c:pt idx="7469">
                  <c:v>6.5814970038548921</c:v>
                </c:pt>
                <c:pt idx="7470">
                  <c:v>6.5811739087270027</c:v>
                </c:pt>
                <c:pt idx="7471">
                  <c:v>6.5808507002950556</c:v>
                </c:pt>
                <c:pt idx="7472">
                  <c:v>6.5805273786043017</c:v>
                </c:pt>
                <c:pt idx="7473">
                  <c:v>6.5802039436999884</c:v>
                </c:pt>
                <c:pt idx="7474">
                  <c:v>6.5798803956273417</c:v>
                </c:pt>
                <c:pt idx="7475">
                  <c:v>6.57955673443157</c:v>
                </c:pt>
                <c:pt idx="7476">
                  <c:v>6.5792329601578707</c:v>
                </c:pt>
                <c:pt idx="7477">
                  <c:v>6.5789090728514132</c:v>
                </c:pt>
                <c:pt idx="7478">
                  <c:v>6.5785850725573667</c:v>
                </c:pt>
                <c:pt idx="7479">
                  <c:v>6.5782609593208718</c:v>
                </c:pt>
                <c:pt idx="7480">
                  <c:v>6.5779367331870624</c:v>
                </c:pt>
                <c:pt idx="7481">
                  <c:v>6.57761239420104</c:v>
                </c:pt>
                <c:pt idx="7482">
                  <c:v>6.5772879424079136</c:v>
                </c:pt>
                <c:pt idx="7483">
                  <c:v>6.5769633778527563</c:v>
                </c:pt>
                <c:pt idx="7484">
                  <c:v>6.5766387005806308</c:v>
                </c:pt>
                <c:pt idx="7485">
                  <c:v>6.5763139106365855</c:v>
                </c:pt>
                <c:pt idx="7486">
                  <c:v>6.5759890080656547</c:v>
                </c:pt>
                <c:pt idx="7487">
                  <c:v>6.5756639929128511</c:v>
                </c:pt>
                <c:pt idx="7488">
                  <c:v>6.575338865223177</c:v>
                </c:pt>
                <c:pt idx="7489">
                  <c:v>6.5750136250416098</c:v>
                </c:pt>
                <c:pt idx="7490">
                  <c:v>6.5746882724131197</c:v>
                </c:pt>
                <c:pt idx="7491">
                  <c:v>6.5743628073826557</c:v>
                </c:pt>
                <c:pt idx="7492">
                  <c:v>6.5740372299951559</c:v>
                </c:pt>
                <c:pt idx="7493">
                  <c:v>6.5737115402955304</c:v>
                </c:pt>
                <c:pt idx="7494">
                  <c:v>6.5733857383286924</c:v>
                </c:pt>
                <c:pt idx="7495">
                  <c:v>6.5730598241395199</c:v>
                </c:pt>
                <c:pt idx="7496">
                  <c:v>6.5727337977728908</c:v>
                </c:pt>
                <c:pt idx="7497">
                  <c:v>6.5724076592736509</c:v>
                </c:pt>
                <c:pt idx="7498">
                  <c:v>6.5720814086866355</c:v>
                </c:pt>
                <c:pt idx="7499">
                  <c:v>6.5717550460566763</c:v>
                </c:pt>
                <c:pt idx="7500">
                  <c:v>6.571428571428573</c:v>
                </c:pt>
                <c:pt idx="7501">
                  <c:v>6.5711019848471111</c:v>
                </c:pt>
                <c:pt idx="7502">
                  <c:v>6.5707752863570761</c:v>
                </c:pt>
                <c:pt idx="7503">
                  <c:v>6.5704484760032109</c:v>
                </c:pt>
                <c:pt idx="7504">
                  <c:v>6.5701215538302655</c:v>
                </c:pt>
                <c:pt idx="7505">
                  <c:v>6.569794519882965</c:v>
                </c:pt>
                <c:pt idx="7506">
                  <c:v>6.5694673742060132</c:v>
                </c:pt>
                <c:pt idx="7507">
                  <c:v>6.5691401168441033</c:v>
                </c:pt>
                <c:pt idx="7508">
                  <c:v>6.5688127478419247</c:v>
                </c:pt>
                <c:pt idx="7509">
                  <c:v>6.5684852672441174</c:v>
                </c:pt>
                <c:pt idx="7510">
                  <c:v>6.5681576750953461</c:v>
                </c:pt>
                <c:pt idx="7511">
                  <c:v>6.5678299714402222</c:v>
                </c:pt>
                <c:pt idx="7512">
                  <c:v>6.5675021563233749</c:v>
                </c:pt>
                <c:pt idx="7513">
                  <c:v>6.5671742297893907</c:v>
                </c:pt>
                <c:pt idx="7514">
                  <c:v>6.5668461918828527</c:v>
                </c:pt>
                <c:pt idx="7515">
                  <c:v>6.5665180426483261</c:v>
                </c:pt>
                <c:pt idx="7516">
                  <c:v>6.5661897821303583</c:v>
                </c:pt>
                <c:pt idx="7517">
                  <c:v>6.5658614103734863</c:v>
                </c:pt>
                <c:pt idx="7518">
                  <c:v>6.5655329274222254</c:v>
                </c:pt>
                <c:pt idx="7519">
                  <c:v>6.5652043333210699</c:v>
                </c:pt>
                <c:pt idx="7520">
                  <c:v>6.5648756281145104</c:v>
                </c:pt>
                <c:pt idx="7521">
                  <c:v>6.5645468118470127</c:v>
                </c:pt>
                <c:pt idx="7522">
                  <c:v>6.564217884563039</c:v>
                </c:pt>
                <c:pt idx="7523">
                  <c:v>6.5638888463070124</c:v>
                </c:pt>
                <c:pt idx="7524">
                  <c:v>6.5635596971233667</c:v>
                </c:pt>
                <c:pt idx="7525">
                  <c:v>6.5632304370564967</c:v>
                </c:pt>
                <c:pt idx="7526">
                  <c:v>6.5629010661508005</c:v>
                </c:pt>
                <c:pt idx="7527">
                  <c:v>6.5625715844506409</c:v>
                </c:pt>
                <c:pt idx="7528">
                  <c:v>6.5622419920003843</c:v>
                </c:pt>
                <c:pt idx="7529">
                  <c:v>6.5619122888443684</c:v>
                </c:pt>
                <c:pt idx="7530">
                  <c:v>6.5615824750269169</c:v>
                </c:pt>
                <c:pt idx="7531">
                  <c:v>6.56125255059235</c:v>
                </c:pt>
                <c:pt idx="7532">
                  <c:v>6.5609225155849416</c:v>
                </c:pt>
                <c:pt idx="7533">
                  <c:v>6.5605923700489868</c:v>
                </c:pt>
                <c:pt idx="7534">
                  <c:v>6.5602621140287418</c:v>
                </c:pt>
                <c:pt idx="7535">
                  <c:v>6.5599317475684522</c:v>
                </c:pt>
                <c:pt idx="7536">
                  <c:v>6.5596012707123421</c:v>
                </c:pt>
                <c:pt idx="7537">
                  <c:v>6.5592706835046393</c:v>
                </c:pt>
                <c:pt idx="7538">
                  <c:v>6.5589399859895323</c:v>
                </c:pt>
                <c:pt idx="7539">
                  <c:v>6.5586091782112028</c:v>
                </c:pt>
                <c:pt idx="7540">
                  <c:v>6.5582782602138288</c:v>
                </c:pt>
                <c:pt idx="7541">
                  <c:v>6.5579472320415455</c:v>
                </c:pt>
                <c:pt idx="7542">
                  <c:v>6.5576160937384991</c:v>
                </c:pt>
                <c:pt idx="7543">
                  <c:v>6.5572848453488035</c:v>
                </c:pt>
                <c:pt idx="7544">
                  <c:v>6.5569534869165622</c:v>
                </c:pt>
                <c:pt idx="7545">
                  <c:v>6.5566220184858679</c:v>
                </c:pt>
                <c:pt idx="7546">
                  <c:v>6.5562904401007884</c:v>
                </c:pt>
                <c:pt idx="7547">
                  <c:v>6.555958751805381</c:v>
                </c:pt>
                <c:pt idx="7548">
                  <c:v>6.5556269536436815</c:v>
                </c:pt>
                <c:pt idx="7549">
                  <c:v>6.5552950456597223</c:v>
                </c:pt>
                <c:pt idx="7550">
                  <c:v>6.5549630278975002</c:v>
                </c:pt>
                <c:pt idx="7551">
                  <c:v>6.554630900401019</c:v>
                </c:pt>
                <c:pt idx="7552">
                  <c:v>6.5542986632142544</c:v>
                </c:pt>
                <c:pt idx="7553">
                  <c:v>6.5539663163811568</c:v>
                </c:pt>
                <c:pt idx="7554">
                  <c:v>6.5536338599456911</c:v>
                </c:pt>
                <c:pt idx="7555">
                  <c:v>6.553301293951769</c:v>
                </c:pt>
                <c:pt idx="7556">
                  <c:v>6.5529686184433125</c:v>
                </c:pt>
                <c:pt idx="7557">
                  <c:v>6.5526358334642154</c:v>
                </c:pt>
                <c:pt idx="7558">
                  <c:v>6.552302939058368</c:v>
                </c:pt>
                <c:pt idx="7559">
                  <c:v>6.5519699352696286</c:v>
                </c:pt>
                <c:pt idx="7560">
                  <c:v>6.5516368221418517</c:v>
                </c:pt>
                <c:pt idx="7561">
                  <c:v>6.551303599718878</c:v>
                </c:pt>
                <c:pt idx="7562">
                  <c:v>6.5509702680445159</c:v>
                </c:pt>
                <c:pt idx="7563">
                  <c:v>6.5506368271625774</c:v>
                </c:pt>
                <c:pt idx="7564">
                  <c:v>6.5503032771168499</c:v>
                </c:pt>
                <c:pt idx="7565">
                  <c:v>6.5499696179511027</c:v>
                </c:pt>
                <c:pt idx="7566">
                  <c:v>6.5496358497090945</c:v>
                </c:pt>
                <c:pt idx="7567">
                  <c:v>6.54930197243457</c:v>
                </c:pt>
                <c:pt idx="7568">
                  <c:v>6.5489679861712489</c:v>
                </c:pt>
                <c:pt idx="7569">
                  <c:v>6.5486338909628401</c:v>
                </c:pt>
                <c:pt idx="7570">
                  <c:v>6.5482996868530421</c:v>
                </c:pt>
                <c:pt idx="7571">
                  <c:v>6.5479653738855355</c:v>
                </c:pt>
                <c:pt idx="7572">
                  <c:v>6.5476309521039759</c:v>
                </c:pt>
                <c:pt idx="7573">
                  <c:v>6.5472964215520157</c:v>
                </c:pt>
                <c:pt idx="7574">
                  <c:v>6.5469617822732822</c:v>
                </c:pt>
                <c:pt idx="7575">
                  <c:v>6.5466270343113955</c:v>
                </c:pt>
                <c:pt idx="7576">
                  <c:v>6.546292177709951</c:v>
                </c:pt>
                <c:pt idx="7577">
                  <c:v>6.5459572125125405</c:v>
                </c:pt>
                <c:pt idx="7578">
                  <c:v>6.5456221387627274</c:v>
                </c:pt>
                <c:pt idx="7579">
                  <c:v>6.5452869565040679</c:v>
                </c:pt>
                <c:pt idx="7580">
                  <c:v>6.544951665780097</c:v>
                </c:pt>
                <c:pt idx="7581">
                  <c:v>6.544616266634339</c:v>
                </c:pt>
                <c:pt idx="7582">
                  <c:v>6.5442807591102969</c:v>
                </c:pt>
                <c:pt idx="7583">
                  <c:v>6.5439451432514701</c:v>
                </c:pt>
                <c:pt idx="7584">
                  <c:v>6.5436094191013261</c:v>
                </c:pt>
                <c:pt idx="7585">
                  <c:v>6.5432735867033287</c:v>
                </c:pt>
                <c:pt idx="7586">
                  <c:v>6.542937646100917</c:v>
                </c:pt>
                <c:pt idx="7587">
                  <c:v>6.5426015973375264</c:v>
                </c:pt>
                <c:pt idx="7588">
                  <c:v>6.5422654404565641</c:v>
                </c:pt>
                <c:pt idx="7589">
                  <c:v>6.5419291755014335</c:v>
                </c:pt>
                <c:pt idx="7590">
                  <c:v>6.5415928025155132</c:v>
                </c:pt>
                <c:pt idx="7591">
                  <c:v>6.5412563215421713</c:v>
                </c:pt>
                <c:pt idx="7592">
                  <c:v>6.5409197326247579</c:v>
                </c:pt>
                <c:pt idx="7593">
                  <c:v>6.5405830358066055</c:v>
                </c:pt>
                <c:pt idx="7594">
                  <c:v>6.5402462311310394</c:v>
                </c:pt>
                <c:pt idx="7595">
                  <c:v>6.5399093186413602</c:v>
                </c:pt>
                <c:pt idx="7596">
                  <c:v>6.5395722983808611</c:v>
                </c:pt>
                <c:pt idx="7597">
                  <c:v>6.5392351703928107</c:v>
                </c:pt>
                <c:pt idx="7598">
                  <c:v>6.5388979347204703</c:v>
                </c:pt>
                <c:pt idx="7599">
                  <c:v>6.5385605914070766</c:v>
                </c:pt>
                <c:pt idx="7600">
                  <c:v>6.5382231404958659</c:v>
                </c:pt>
                <c:pt idx="7601">
                  <c:v>6.5378855820300465</c:v>
                </c:pt>
                <c:pt idx="7602">
                  <c:v>6.5375479160528087</c:v>
                </c:pt>
                <c:pt idx="7603">
                  <c:v>6.5372101426073392</c:v>
                </c:pt>
                <c:pt idx="7604">
                  <c:v>6.5368722617367965</c:v>
                </c:pt>
                <c:pt idx="7605">
                  <c:v>6.5365342734843424</c:v>
                </c:pt>
                <c:pt idx="7606">
                  <c:v>6.5361961778930997</c:v>
                </c:pt>
                <c:pt idx="7607">
                  <c:v>6.5358579750061914</c:v>
                </c:pt>
                <c:pt idx="7608">
                  <c:v>6.5355196648667189</c:v>
                </c:pt>
                <c:pt idx="7609">
                  <c:v>6.5351812475177731</c:v>
                </c:pt>
                <c:pt idx="7610">
                  <c:v>6.5348427230024235</c:v>
                </c:pt>
                <c:pt idx="7611">
                  <c:v>6.5345040913637327</c:v>
                </c:pt>
                <c:pt idx="7612">
                  <c:v>6.534165352644731</c:v>
                </c:pt>
                <c:pt idx="7613">
                  <c:v>6.533826506888456</c:v>
                </c:pt>
                <c:pt idx="7614">
                  <c:v>6.5334875541379134</c:v>
                </c:pt>
                <c:pt idx="7615">
                  <c:v>6.5331484944361016</c:v>
                </c:pt>
                <c:pt idx="7616">
                  <c:v>6.5328093278259978</c:v>
                </c:pt>
                <c:pt idx="7617">
                  <c:v>6.5324700543505649</c:v>
                </c:pt>
                <c:pt idx="7618">
                  <c:v>6.5321306740527554</c:v>
                </c:pt>
                <c:pt idx="7619">
                  <c:v>6.5317911869755072</c:v>
                </c:pt>
                <c:pt idx="7620">
                  <c:v>6.5314515931617265</c:v>
                </c:pt>
                <c:pt idx="7621">
                  <c:v>6.5311118926543301</c:v>
                </c:pt>
                <c:pt idx="7622">
                  <c:v>6.5307720854961993</c:v>
                </c:pt>
                <c:pt idx="7623">
                  <c:v>6.5304321717302045</c:v>
                </c:pt>
                <c:pt idx="7624">
                  <c:v>6.5300921513992094</c:v>
                </c:pt>
                <c:pt idx="7625">
                  <c:v>6.529752024546049</c:v>
                </c:pt>
                <c:pt idx="7626">
                  <c:v>6.5294117912135512</c:v>
                </c:pt>
                <c:pt idx="7627">
                  <c:v>6.5290714514445334</c:v>
                </c:pt>
                <c:pt idx="7628">
                  <c:v>6.528731005281788</c:v>
                </c:pt>
                <c:pt idx="7629">
                  <c:v>6.528390452768086</c:v>
                </c:pt>
                <c:pt idx="7630">
                  <c:v>6.528049793946213</c:v>
                </c:pt>
                <c:pt idx="7631">
                  <c:v>6.5277090288588973</c:v>
                </c:pt>
                <c:pt idx="7632">
                  <c:v>6.5273681575488887</c:v>
                </c:pt>
                <c:pt idx="7633">
                  <c:v>6.5270271800588979</c:v>
                </c:pt>
                <c:pt idx="7634">
                  <c:v>6.5266860964316322</c:v>
                </c:pt>
                <c:pt idx="7635">
                  <c:v>6.526344906709781</c:v>
                </c:pt>
                <c:pt idx="7636">
                  <c:v>6.5260036109360229</c:v>
                </c:pt>
                <c:pt idx="7637">
                  <c:v>6.5256622091530012</c:v>
                </c:pt>
                <c:pt idx="7638">
                  <c:v>6.5253207014033769</c:v>
                </c:pt>
                <c:pt idx="7639">
                  <c:v>6.5249790877297649</c:v>
                </c:pt>
                <c:pt idx="7640">
                  <c:v>6.5246373681747833</c:v>
                </c:pt>
                <c:pt idx="7641">
                  <c:v>6.5242955427810259</c:v>
                </c:pt>
                <c:pt idx="7642">
                  <c:v>6.5239536115910788</c:v>
                </c:pt>
                <c:pt idx="7643">
                  <c:v>6.5236115746475107</c:v>
                </c:pt>
                <c:pt idx="7644">
                  <c:v>6.5232694319928655</c:v>
                </c:pt>
                <c:pt idx="7645">
                  <c:v>6.5229271836696796</c:v>
                </c:pt>
                <c:pt idx="7646">
                  <c:v>6.5225848297204863</c:v>
                </c:pt>
                <c:pt idx="7647">
                  <c:v>6.5222423701877759</c:v>
                </c:pt>
                <c:pt idx="7648">
                  <c:v>6.5218998051140495</c:v>
                </c:pt>
                <c:pt idx="7649">
                  <c:v>6.52155713454178</c:v>
                </c:pt>
                <c:pt idx="7650">
                  <c:v>6.5212143585134292</c:v>
                </c:pt>
                <c:pt idx="7651">
                  <c:v>6.520871477071438</c:v>
                </c:pt>
                <c:pt idx="7652">
                  <c:v>6.5205284902582434</c:v>
                </c:pt>
                <c:pt idx="7653">
                  <c:v>6.5201853981162579</c:v>
                </c:pt>
                <c:pt idx="7654">
                  <c:v>6.5198422006878687</c:v>
                </c:pt>
                <c:pt idx="7655">
                  <c:v>6.5194988980154811</c:v>
                </c:pt>
                <c:pt idx="7656">
                  <c:v>6.5191554901414506</c:v>
                </c:pt>
                <c:pt idx="7657">
                  <c:v>6.5188119771081361</c:v>
                </c:pt>
                <c:pt idx="7658">
                  <c:v>6.5184683589578754</c:v>
                </c:pt>
                <c:pt idx="7659">
                  <c:v>6.5181246357329954</c:v>
                </c:pt>
                <c:pt idx="7660">
                  <c:v>6.5177808074758019</c:v>
                </c:pt>
                <c:pt idx="7661">
                  <c:v>6.5174368742285864</c:v>
                </c:pt>
                <c:pt idx="7662">
                  <c:v>6.5170928360336369</c:v>
                </c:pt>
                <c:pt idx="7663">
                  <c:v>6.5167486929332021</c:v>
                </c:pt>
                <c:pt idx="7664">
                  <c:v>6.5164044449695453</c:v>
                </c:pt>
                <c:pt idx="7665">
                  <c:v>6.5160600921848868</c:v>
                </c:pt>
                <c:pt idx="7666">
                  <c:v>6.5157156346214578</c:v>
                </c:pt>
                <c:pt idx="7667">
                  <c:v>6.5153710723214502</c:v>
                </c:pt>
                <c:pt idx="7668">
                  <c:v>6.5150264053270632</c:v>
                </c:pt>
                <c:pt idx="7669">
                  <c:v>6.5146816336804569</c:v>
                </c:pt>
                <c:pt idx="7670">
                  <c:v>6.514336757423802</c:v>
                </c:pt>
                <c:pt idx="7671">
                  <c:v>6.5139917765992301</c:v>
                </c:pt>
                <c:pt idx="7672">
                  <c:v>6.5136466912488764</c:v>
                </c:pt>
                <c:pt idx="7673">
                  <c:v>6.5133015014148476</c:v>
                </c:pt>
                <c:pt idx="7674">
                  <c:v>6.5129562071392506</c:v>
                </c:pt>
                <c:pt idx="7675">
                  <c:v>6.5126108084641565</c:v>
                </c:pt>
                <c:pt idx="7676">
                  <c:v>6.5122653054316402</c:v>
                </c:pt>
                <c:pt idx="7677">
                  <c:v>6.511919698083755</c:v>
                </c:pt>
                <c:pt idx="7678">
                  <c:v>6.5115739864625333</c:v>
                </c:pt>
                <c:pt idx="7679">
                  <c:v>6.5112281706100035</c:v>
                </c:pt>
                <c:pt idx="7680">
                  <c:v>6.5108822505681694</c:v>
                </c:pt>
                <c:pt idx="7681">
                  <c:v>6.5105362263790241</c:v>
                </c:pt>
                <c:pt idx="7682">
                  <c:v>6.5101900980845464</c:v>
                </c:pt>
                <c:pt idx="7683">
                  <c:v>6.509843865726701</c:v>
                </c:pt>
                <c:pt idx="7684">
                  <c:v>6.5094975293474242</c:v>
                </c:pt>
                <c:pt idx="7685">
                  <c:v>6.5091510889886628</c:v>
                </c:pt>
                <c:pt idx="7686">
                  <c:v>6.5088045446923282</c:v>
                </c:pt>
                <c:pt idx="7687">
                  <c:v>6.5084578965003175</c:v>
                </c:pt>
                <c:pt idx="7688">
                  <c:v>6.5081111444545279</c:v>
                </c:pt>
                <c:pt idx="7689">
                  <c:v>6.5077642885968316</c:v>
                </c:pt>
                <c:pt idx="7690">
                  <c:v>6.5074173289690762</c:v>
                </c:pt>
                <c:pt idx="7691">
                  <c:v>6.5070702656131125</c:v>
                </c:pt>
                <c:pt idx="7692">
                  <c:v>6.5067230985707702</c:v>
                </c:pt>
                <c:pt idx="7693">
                  <c:v>6.5063758278838577</c:v>
                </c:pt>
                <c:pt idx="7694">
                  <c:v>6.5060284535941761</c:v>
                </c:pt>
                <c:pt idx="7695">
                  <c:v>6.5056809757435019</c:v>
                </c:pt>
                <c:pt idx="7696">
                  <c:v>6.5053333943736149</c:v>
                </c:pt>
                <c:pt idx="7697">
                  <c:v>6.5049857095262524</c:v>
                </c:pt>
                <c:pt idx="7698">
                  <c:v>6.5046379212431695</c:v>
                </c:pt>
                <c:pt idx="7699">
                  <c:v>6.5042900295660786</c:v>
                </c:pt>
                <c:pt idx="7700">
                  <c:v>6.5039420345366921</c:v>
                </c:pt>
                <c:pt idx="7701">
                  <c:v>6.5035939361967046</c:v>
                </c:pt>
                <c:pt idx="7702">
                  <c:v>6.5032457345877894</c:v>
                </c:pt>
                <c:pt idx="7703">
                  <c:v>6.5028974297516164</c:v>
                </c:pt>
                <c:pt idx="7704">
                  <c:v>6.5025490217298341</c:v>
                </c:pt>
                <c:pt idx="7705">
                  <c:v>6.5022005105640694</c:v>
                </c:pt>
                <c:pt idx="7706">
                  <c:v>6.5018518962959497</c:v>
                </c:pt>
                <c:pt idx="7707">
                  <c:v>6.5015031789670772</c:v>
                </c:pt>
                <c:pt idx="7708">
                  <c:v>6.5011543586190434</c:v>
                </c:pt>
                <c:pt idx="7709">
                  <c:v>6.5008054352934188</c:v>
                </c:pt>
                <c:pt idx="7710">
                  <c:v>6.5004564090317665</c:v>
                </c:pt>
                <c:pt idx="7711">
                  <c:v>6.5001072798756283</c:v>
                </c:pt>
                <c:pt idx="7712">
                  <c:v>6.4997580478665391</c:v>
                </c:pt>
                <c:pt idx="7713">
                  <c:v>6.4994087130460052</c:v>
                </c:pt>
                <c:pt idx="7714">
                  <c:v>6.4990592754555436</c:v>
                </c:pt>
                <c:pt idx="7715">
                  <c:v>6.4987097351366216</c:v>
                </c:pt>
                <c:pt idx="7716">
                  <c:v>6.4983600921307207</c:v>
                </c:pt>
                <c:pt idx="7717">
                  <c:v>6.4980103464792975</c:v>
                </c:pt>
                <c:pt idx="7718">
                  <c:v>6.4976604982237873</c:v>
                </c:pt>
                <c:pt idx="7719">
                  <c:v>6.4973105474056219</c:v>
                </c:pt>
                <c:pt idx="7720">
                  <c:v>6.4969604940662116</c:v>
                </c:pt>
                <c:pt idx="7721">
                  <c:v>6.4966103382469527</c:v>
                </c:pt>
                <c:pt idx="7722">
                  <c:v>6.4962600799892307</c:v>
                </c:pt>
                <c:pt idx="7723">
                  <c:v>6.49590971933441</c:v>
                </c:pt>
                <c:pt idx="7724">
                  <c:v>6.4955592563238405</c:v>
                </c:pt>
                <c:pt idx="7725">
                  <c:v>6.4952086909988616</c:v>
                </c:pt>
                <c:pt idx="7726">
                  <c:v>6.4948580234008055</c:v>
                </c:pt>
                <c:pt idx="7727">
                  <c:v>6.4945072535709691</c:v>
                </c:pt>
                <c:pt idx="7728">
                  <c:v>6.4941563815506491</c:v>
                </c:pt>
                <c:pt idx="7729">
                  <c:v>6.4938054073811315</c:v>
                </c:pt>
                <c:pt idx="7730">
                  <c:v>6.4934543311036741</c:v>
                </c:pt>
                <c:pt idx="7731">
                  <c:v>6.4931031527595273</c:v>
                </c:pt>
                <c:pt idx="7732">
                  <c:v>6.492751872389924</c:v>
                </c:pt>
                <c:pt idx="7733">
                  <c:v>6.4924004900360899</c:v>
                </c:pt>
                <c:pt idx="7734">
                  <c:v>6.4920490057392222</c:v>
                </c:pt>
                <c:pt idx="7735">
                  <c:v>6.4916974195405217</c:v>
                </c:pt>
                <c:pt idx="7736">
                  <c:v>6.4913457314811573</c:v>
                </c:pt>
                <c:pt idx="7737">
                  <c:v>6.4909939416022944</c:v>
                </c:pt>
                <c:pt idx="7738">
                  <c:v>6.4906420499450803</c:v>
                </c:pt>
                <c:pt idx="7739">
                  <c:v>6.4902900565506378</c:v>
                </c:pt>
                <c:pt idx="7740">
                  <c:v>6.4899379614601003</c:v>
                </c:pt>
                <c:pt idx="7741">
                  <c:v>6.4895857647145547</c:v>
                </c:pt>
                <c:pt idx="7742">
                  <c:v>6.4892334663550955</c:v>
                </c:pt>
                <c:pt idx="7743">
                  <c:v>6.4888810664227989</c:v>
                </c:pt>
                <c:pt idx="7744">
                  <c:v>6.4885285649587239</c:v>
                </c:pt>
                <c:pt idx="7745">
                  <c:v>6.4881759620039077</c:v>
                </c:pt>
                <c:pt idx="7746">
                  <c:v>6.4878232575993877</c:v>
                </c:pt>
                <c:pt idx="7747">
                  <c:v>6.487470451786173</c:v>
                </c:pt>
                <c:pt idx="7748">
                  <c:v>6.4871175446052689</c:v>
                </c:pt>
                <c:pt idx="7749">
                  <c:v>6.486764536097656</c:v>
                </c:pt>
                <c:pt idx="7750">
                  <c:v>6.4864114263043042</c:v>
                </c:pt>
                <c:pt idx="7751">
                  <c:v>6.4860582152661763</c:v>
                </c:pt>
                <c:pt idx="7752">
                  <c:v>6.4857049030242138</c:v>
                </c:pt>
                <c:pt idx="7753">
                  <c:v>6.4853514896193367</c:v>
                </c:pt>
                <c:pt idx="7754">
                  <c:v>6.4849979750924653</c:v>
                </c:pt>
                <c:pt idx="7755">
                  <c:v>6.4846443594844914</c:v>
                </c:pt>
                <c:pt idx="7756">
                  <c:v>6.4842906428362994</c:v>
                </c:pt>
                <c:pt idx="7757">
                  <c:v>6.4839368251887706</c:v>
                </c:pt>
                <c:pt idx="7758">
                  <c:v>6.4835829065827397</c:v>
                </c:pt>
                <c:pt idx="7759">
                  <c:v>6.483228887059056</c:v>
                </c:pt>
                <c:pt idx="7760">
                  <c:v>6.4828747666585542</c:v>
                </c:pt>
                <c:pt idx="7761">
                  <c:v>6.4825205454220267</c:v>
                </c:pt>
                <c:pt idx="7762">
                  <c:v>6.4821662233902764</c:v>
                </c:pt>
                <c:pt idx="7763">
                  <c:v>6.4818118006040955</c:v>
                </c:pt>
                <c:pt idx="7764">
                  <c:v>6.4814572771042371</c:v>
                </c:pt>
                <c:pt idx="7765">
                  <c:v>6.4811026529314582</c:v>
                </c:pt>
                <c:pt idx="7766">
                  <c:v>6.4807479281264975</c:v>
                </c:pt>
                <c:pt idx="7767">
                  <c:v>6.4803931027300798</c:v>
                </c:pt>
                <c:pt idx="7768">
                  <c:v>6.4800381767829123</c:v>
                </c:pt>
                <c:pt idx="7769">
                  <c:v>6.4796831503256911</c:v>
                </c:pt>
                <c:pt idx="7770">
                  <c:v>6.4793280233990949</c:v>
                </c:pt>
                <c:pt idx="7771">
                  <c:v>6.478972796043788</c:v>
                </c:pt>
                <c:pt idx="7772">
                  <c:v>6.4786174683004241</c:v>
                </c:pt>
                <c:pt idx="7773">
                  <c:v>6.4782620402096427</c:v>
                </c:pt>
                <c:pt idx="7774">
                  <c:v>6.4779065118120513</c:v>
                </c:pt>
                <c:pt idx="7775">
                  <c:v>6.4775508831482789</c:v>
                </c:pt>
                <c:pt idx="7776">
                  <c:v>6.4771951542589008</c:v>
                </c:pt>
                <c:pt idx="7777">
                  <c:v>6.4768393251845069</c:v>
                </c:pt>
                <c:pt idx="7778">
                  <c:v>6.4764833959656478</c:v>
                </c:pt>
                <c:pt idx="7779">
                  <c:v>6.476127366642892</c:v>
                </c:pt>
                <c:pt idx="7780">
                  <c:v>6.4757712372567582</c:v>
                </c:pt>
                <c:pt idx="7781">
                  <c:v>6.4754150078477792</c:v>
                </c:pt>
                <c:pt idx="7782">
                  <c:v>6.4750586784564561</c:v>
                </c:pt>
                <c:pt idx="7783">
                  <c:v>6.4747022491232791</c:v>
                </c:pt>
                <c:pt idx="7784">
                  <c:v>6.4743457198887278</c:v>
                </c:pt>
                <c:pt idx="7785">
                  <c:v>6.4739890907932676</c:v>
                </c:pt>
                <c:pt idx="7786">
                  <c:v>6.4736323618773426</c:v>
                </c:pt>
                <c:pt idx="7787">
                  <c:v>6.4732755331813898</c:v>
                </c:pt>
                <c:pt idx="7788">
                  <c:v>6.4729186047458285</c:v>
                </c:pt>
                <c:pt idx="7789">
                  <c:v>6.4725615766110671</c:v>
                </c:pt>
                <c:pt idx="7790">
                  <c:v>6.472204448817493</c:v>
                </c:pt>
                <c:pt idx="7791">
                  <c:v>6.4718472214054827</c:v>
                </c:pt>
                <c:pt idx="7792">
                  <c:v>6.4714898944154058</c:v>
                </c:pt>
                <c:pt idx="7793">
                  <c:v>6.4711324678875961</c:v>
                </c:pt>
                <c:pt idx="7794">
                  <c:v>6.4707749418624019</c:v>
                </c:pt>
                <c:pt idx="7795">
                  <c:v>6.4704173163801393</c:v>
                </c:pt>
                <c:pt idx="7796">
                  <c:v>6.4700595914811068</c:v>
                </c:pt>
                <c:pt idx="7797">
                  <c:v>6.4697017672055956</c:v>
                </c:pt>
                <c:pt idx="7798">
                  <c:v>6.4693438435938901</c:v>
                </c:pt>
                <c:pt idx="7799">
                  <c:v>6.4689858206862461</c:v>
                </c:pt>
                <c:pt idx="7800">
                  <c:v>6.4686276985229121</c:v>
                </c:pt>
                <c:pt idx="7801">
                  <c:v>6.4682694771441263</c:v>
                </c:pt>
                <c:pt idx="7802">
                  <c:v>6.4679111565900946</c:v>
                </c:pt>
                <c:pt idx="7803">
                  <c:v>6.4675527369010375</c:v>
                </c:pt>
                <c:pt idx="7804">
                  <c:v>6.4671942181171325</c:v>
                </c:pt>
                <c:pt idx="7805">
                  <c:v>6.4668356002785679</c:v>
                </c:pt>
                <c:pt idx="7806">
                  <c:v>6.4664768834254893</c:v>
                </c:pt>
                <c:pt idx="7807">
                  <c:v>6.4661180675980567</c:v>
                </c:pt>
                <c:pt idx="7808">
                  <c:v>6.4657591528364051</c:v>
                </c:pt>
                <c:pt idx="7809">
                  <c:v>6.4654001391806446</c:v>
                </c:pt>
                <c:pt idx="7810">
                  <c:v>6.4650410266708818</c:v>
                </c:pt>
                <c:pt idx="7811">
                  <c:v>6.4646818153472125</c:v>
                </c:pt>
                <c:pt idx="7812">
                  <c:v>6.464322505249708</c:v>
                </c:pt>
                <c:pt idx="7813">
                  <c:v>6.4639630964184285</c:v>
                </c:pt>
                <c:pt idx="7814">
                  <c:v>6.4636035888934202</c:v>
                </c:pt>
                <c:pt idx="7815">
                  <c:v>6.4632439827147294</c:v>
                </c:pt>
                <c:pt idx="7816">
                  <c:v>6.4628842779223596</c:v>
                </c:pt>
                <c:pt idx="7817">
                  <c:v>6.4625244745563251</c:v>
                </c:pt>
                <c:pt idx="7818">
                  <c:v>6.4621645726566079</c:v>
                </c:pt>
                <c:pt idx="7819">
                  <c:v>6.4618045722631976</c:v>
                </c:pt>
                <c:pt idx="7820">
                  <c:v>6.4614444734160443</c:v>
                </c:pt>
                <c:pt idx="7821">
                  <c:v>6.4610842761550984</c:v>
                </c:pt>
                <c:pt idx="7822">
                  <c:v>6.4607239805202958</c:v>
                </c:pt>
                <c:pt idx="7823">
                  <c:v>6.4603635865515514</c:v>
                </c:pt>
                <c:pt idx="7824">
                  <c:v>6.4600030942887798</c:v>
                </c:pt>
                <c:pt idx="7825">
                  <c:v>6.4596425037718674</c:v>
                </c:pt>
                <c:pt idx="7826">
                  <c:v>6.4592818150406863</c:v>
                </c:pt>
                <c:pt idx="7827">
                  <c:v>6.4589210281351086</c:v>
                </c:pt>
                <c:pt idx="7828">
                  <c:v>6.4585601430949708</c:v>
                </c:pt>
                <c:pt idx="7829">
                  <c:v>6.4581991599601167</c:v>
                </c:pt>
                <c:pt idx="7830">
                  <c:v>6.4578380787703651</c:v>
                </c:pt>
                <c:pt idx="7831">
                  <c:v>6.457476899565517</c:v>
                </c:pt>
                <c:pt idx="7832">
                  <c:v>6.4571156223853698</c:v>
                </c:pt>
                <c:pt idx="7833">
                  <c:v>6.4567542472696999</c:v>
                </c:pt>
                <c:pt idx="7834">
                  <c:v>6.4563927742582692</c:v>
                </c:pt>
                <c:pt idx="7835">
                  <c:v>6.4560312033908289</c:v>
                </c:pt>
                <c:pt idx="7836">
                  <c:v>6.4556695347071127</c:v>
                </c:pt>
                <c:pt idx="7837">
                  <c:v>6.4553077682468469</c:v>
                </c:pt>
                <c:pt idx="7838">
                  <c:v>6.4549459040497297</c:v>
                </c:pt>
                <c:pt idx="7839">
                  <c:v>6.4545839421554589</c:v>
                </c:pt>
                <c:pt idx="7840">
                  <c:v>6.4542218826037114</c:v>
                </c:pt>
                <c:pt idx="7841">
                  <c:v>6.4538597254341568</c:v>
                </c:pt>
                <c:pt idx="7842">
                  <c:v>6.4534974706864396</c:v>
                </c:pt>
                <c:pt idx="7843">
                  <c:v>6.4531351184002013</c:v>
                </c:pt>
                <c:pt idx="7844">
                  <c:v>6.4527726686150579</c:v>
                </c:pt>
                <c:pt idx="7845">
                  <c:v>6.4524101213706224</c:v>
                </c:pt>
                <c:pt idx="7846">
                  <c:v>6.4520474767064933</c:v>
                </c:pt>
                <c:pt idx="7847">
                  <c:v>6.4516847346622406</c:v>
                </c:pt>
                <c:pt idx="7848">
                  <c:v>6.4513218952774345</c:v>
                </c:pt>
                <c:pt idx="7849">
                  <c:v>6.4509589585916345</c:v>
                </c:pt>
                <c:pt idx="7850">
                  <c:v>6.450595924644368</c:v>
                </c:pt>
                <c:pt idx="7851">
                  <c:v>6.4502327934751627</c:v>
                </c:pt>
                <c:pt idx="7852">
                  <c:v>6.449869565123528</c:v>
                </c:pt>
                <c:pt idx="7853">
                  <c:v>6.4495062396289669</c:v>
                </c:pt>
                <c:pt idx="7854">
                  <c:v>6.4491428170309462</c:v>
                </c:pt>
                <c:pt idx="7855">
                  <c:v>6.4487792973689473</c:v>
                </c:pt>
                <c:pt idx="7856">
                  <c:v>6.448415680682416</c:v>
                </c:pt>
                <c:pt idx="7857">
                  <c:v>6.4480519670107981</c:v>
                </c:pt>
                <c:pt idx="7858">
                  <c:v>6.4476881563935109</c:v>
                </c:pt>
                <c:pt idx="7859">
                  <c:v>6.4473242488699753</c:v>
                </c:pt>
                <c:pt idx="7860">
                  <c:v>6.4469602444795839</c:v>
                </c:pt>
                <c:pt idx="7861">
                  <c:v>6.446596143261722</c:v>
                </c:pt>
                <c:pt idx="7862">
                  <c:v>6.4462319452557573</c:v>
                </c:pt>
                <c:pt idx="7863">
                  <c:v>6.4458676505010466</c:v>
                </c:pt>
                <c:pt idx="7864">
                  <c:v>6.4455032590369292</c:v>
                </c:pt>
                <c:pt idx="7865">
                  <c:v>6.4451387709027408</c:v>
                </c:pt>
                <c:pt idx="7866">
                  <c:v>6.4447741861377885</c:v>
                </c:pt>
                <c:pt idx="7867">
                  <c:v>6.444409504781369</c:v>
                </c:pt>
                <c:pt idx="7868">
                  <c:v>6.4440447268727752</c:v>
                </c:pt>
                <c:pt idx="7869">
                  <c:v>6.4436798524512717</c:v>
                </c:pt>
                <c:pt idx="7870">
                  <c:v>6.4433148815561232</c:v>
                </c:pt>
                <c:pt idx="7871">
                  <c:v>6.4429498142265729</c:v>
                </c:pt>
                <c:pt idx="7872">
                  <c:v>6.4425846505018498</c:v>
                </c:pt>
                <c:pt idx="7873">
                  <c:v>6.4422193904211618</c:v>
                </c:pt>
                <c:pt idx="7874">
                  <c:v>6.4418540340237271</c:v>
                </c:pt>
                <c:pt idx="7875">
                  <c:v>6.4414885813487217</c:v>
                </c:pt>
                <c:pt idx="7876">
                  <c:v>6.4411230324353212</c:v>
                </c:pt>
                <c:pt idx="7877">
                  <c:v>6.4407573873226909</c:v>
                </c:pt>
                <c:pt idx="7878">
                  <c:v>6.4403916460499708</c:v>
                </c:pt>
                <c:pt idx="7879">
                  <c:v>6.4400258086563049</c:v>
                </c:pt>
                <c:pt idx="7880">
                  <c:v>6.4396598751807979</c:v>
                </c:pt>
                <c:pt idx="7881">
                  <c:v>6.4392938456625615</c:v>
                </c:pt>
                <c:pt idx="7882">
                  <c:v>6.4389277201406863</c:v>
                </c:pt>
                <c:pt idx="7883">
                  <c:v>6.4385614986542485</c:v>
                </c:pt>
                <c:pt idx="7884">
                  <c:v>6.4381951812423139</c:v>
                </c:pt>
                <c:pt idx="7885">
                  <c:v>6.4378287679439232</c:v>
                </c:pt>
                <c:pt idx="7886">
                  <c:v>6.4374622587981243</c:v>
                </c:pt>
                <c:pt idx="7887">
                  <c:v>6.4370956538439295</c:v>
                </c:pt>
                <c:pt idx="7888">
                  <c:v>6.4367289531203511</c:v>
                </c:pt>
                <c:pt idx="7889">
                  <c:v>6.4363621566663767</c:v>
                </c:pt>
                <c:pt idx="7890">
                  <c:v>6.4359952645209937</c:v>
                </c:pt>
                <c:pt idx="7891">
                  <c:v>6.4356282767231683</c:v>
                </c:pt>
                <c:pt idx="7892">
                  <c:v>6.4352611933118453</c:v>
                </c:pt>
                <c:pt idx="7893">
                  <c:v>6.4348940143259661</c:v>
                </c:pt>
                <c:pt idx="7894">
                  <c:v>6.4345267398044612</c:v>
                </c:pt>
                <c:pt idx="7895">
                  <c:v>6.4341593697862329</c:v>
                </c:pt>
                <c:pt idx="7896">
                  <c:v>6.433791904310187</c:v>
                </c:pt>
                <c:pt idx="7897">
                  <c:v>6.4334243434152008</c:v>
                </c:pt>
                <c:pt idx="7898">
                  <c:v>6.4330566871401409</c:v>
                </c:pt>
                <c:pt idx="7899">
                  <c:v>6.432688935523867</c:v>
                </c:pt>
                <c:pt idx="7900">
                  <c:v>6.4323210886052244</c:v>
                </c:pt>
                <c:pt idx="7901">
                  <c:v>6.4319531464230373</c:v>
                </c:pt>
                <c:pt idx="7902">
                  <c:v>6.4315851090161154</c:v>
                </c:pt>
                <c:pt idx="7903">
                  <c:v>6.4312169764232685</c:v>
                </c:pt>
                <c:pt idx="7904">
                  <c:v>6.4308487486832782</c:v>
                </c:pt>
                <c:pt idx="7905">
                  <c:v>6.4304804258349151</c:v>
                </c:pt>
                <c:pt idx="7906">
                  <c:v>6.4301120079169394</c:v>
                </c:pt>
                <c:pt idx="7907">
                  <c:v>6.429743494968104</c:v>
                </c:pt>
                <c:pt idx="7908">
                  <c:v>6.4293748870271301</c:v>
                </c:pt>
                <c:pt idx="7909">
                  <c:v>6.4290061841327422</c:v>
                </c:pt>
                <c:pt idx="7910">
                  <c:v>6.4286373863236435</c:v>
                </c:pt>
                <c:pt idx="7911">
                  <c:v>6.4282684936385159</c:v>
                </c:pt>
                <c:pt idx="7912">
                  <c:v>6.4278995061160487</c:v>
                </c:pt>
                <c:pt idx="7913">
                  <c:v>6.4275304237948987</c:v>
                </c:pt>
                <c:pt idx="7914">
                  <c:v>6.4271612467137196</c:v>
                </c:pt>
                <c:pt idx="7915">
                  <c:v>6.4267919749111364</c:v>
                </c:pt>
                <c:pt idx="7916">
                  <c:v>6.4264226084257849</c:v>
                </c:pt>
                <c:pt idx="7917">
                  <c:v>6.4260531472962619</c:v>
                </c:pt>
                <c:pt idx="7918">
                  <c:v>6.425683591561171</c:v>
                </c:pt>
                <c:pt idx="7919">
                  <c:v>6.4253139412590841</c:v>
                </c:pt>
                <c:pt idx="7920">
                  <c:v>6.4249441964285694</c:v>
                </c:pt>
                <c:pt idx="7921">
                  <c:v>6.4245743571081881</c:v>
                </c:pt>
                <c:pt idx="7922">
                  <c:v>6.424204423336473</c:v>
                </c:pt>
                <c:pt idx="7923">
                  <c:v>6.4238343951519496</c:v>
                </c:pt>
                <c:pt idx="7924">
                  <c:v>6.4234642725931366</c:v>
                </c:pt>
                <c:pt idx="7925">
                  <c:v>6.4230940556985274</c:v>
                </c:pt>
                <c:pt idx="7926">
                  <c:v>6.4227237445066052</c:v>
                </c:pt>
                <c:pt idx="7927">
                  <c:v>6.4223533390558494</c:v>
                </c:pt>
                <c:pt idx="7928">
                  <c:v>6.4219828393847074</c:v>
                </c:pt>
                <c:pt idx="7929">
                  <c:v>6.4216122455316338</c:v>
                </c:pt>
                <c:pt idx="7930">
                  <c:v>6.4212415575350512</c:v>
                </c:pt>
                <c:pt idx="7931">
                  <c:v>6.4208707754333787</c:v>
                </c:pt>
                <c:pt idx="7932">
                  <c:v>6.4204998992650175</c:v>
                </c:pt>
                <c:pt idx="7933">
                  <c:v>6.4201289290683654</c:v>
                </c:pt>
                <c:pt idx="7934">
                  <c:v>6.4197578648817881</c:v>
                </c:pt>
                <c:pt idx="7935">
                  <c:v>6.4193867067436585</c:v>
                </c:pt>
                <c:pt idx="7936">
                  <c:v>6.4190154546923139</c:v>
                </c:pt>
                <c:pt idx="7937">
                  <c:v>6.4186441087660917</c:v>
                </c:pt>
                <c:pt idx="7938">
                  <c:v>6.4182726690033221</c:v>
                </c:pt>
                <c:pt idx="7939">
                  <c:v>6.4179011354423032</c:v>
                </c:pt>
                <c:pt idx="7940">
                  <c:v>6.417529508121337</c:v>
                </c:pt>
                <c:pt idx="7941">
                  <c:v>6.4171577870787004</c:v>
                </c:pt>
                <c:pt idx="7942">
                  <c:v>6.4167859723526597</c:v>
                </c:pt>
                <c:pt idx="7943">
                  <c:v>6.4164140639814704</c:v>
                </c:pt>
                <c:pt idx="7944">
                  <c:v>6.4160420620033705</c:v>
                </c:pt>
                <c:pt idx="7945">
                  <c:v>6.4156699664565906</c:v>
                </c:pt>
                <c:pt idx="7946">
                  <c:v>6.4152977773793403</c:v>
                </c:pt>
                <c:pt idx="7947">
                  <c:v>6.4149254948098218</c:v>
                </c:pt>
                <c:pt idx="7948">
                  <c:v>6.4145531187862197</c:v>
                </c:pt>
                <c:pt idx="7949">
                  <c:v>6.4141806493467008</c:v>
                </c:pt>
                <c:pt idx="7950">
                  <c:v>6.4138080865294356</c:v>
                </c:pt>
                <c:pt idx="7951">
                  <c:v>6.4134354303725587</c:v>
                </c:pt>
                <c:pt idx="7952">
                  <c:v>6.4130626809142086</c:v>
                </c:pt>
                <c:pt idx="7953">
                  <c:v>6.4126898381924953</c:v>
                </c:pt>
                <c:pt idx="7954">
                  <c:v>6.4123169022455357</c:v>
                </c:pt>
                <c:pt idx="7955">
                  <c:v>6.4119438731114116</c:v>
                </c:pt>
                <c:pt idx="7956">
                  <c:v>6.4115707508282078</c:v>
                </c:pt>
                <c:pt idx="7957">
                  <c:v>6.4111975354339776</c:v>
                </c:pt>
                <c:pt idx="7958">
                  <c:v>6.4108242269667848</c:v>
                </c:pt>
                <c:pt idx="7959">
                  <c:v>6.4104508254646575</c:v>
                </c:pt>
                <c:pt idx="7960">
                  <c:v>6.4100773309656205</c:v>
                </c:pt>
                <c:pt idx="7961">
                  <c:v>6.4097037435076878</c:v>
                </c:pt>
                <c:pt idx="7962">
                  <c:v>6.4093300631288557</c:v>
                </c:pt>
                <c:pt idx="7963">
                  <c:v>6.4089562898671062</c:v>
                </c:pt>
                <c:pt idx="7964">
                  <c:v>6.4085824237604108</c:v>
                </c:pt>
                <c:pt idx="7965">
                  <c:v>6.4082084648467195</c:v>
                </c:pt>
                <c:pt idx="7966">
                  <c:v>6.4078344131639859</c:v>
                </c:pt>
                <c:pt idx="7967">
                  <c:v>6.4074602687501319</c:v>
                </c:pt>
                <c:pt idx="7968">
                  <c:v>6.4070860316430753</c:v>
                </c:pt>
                <c:pt idx="7969">
                  <c:v>6.4067117018807203</c:v>
                </c:pt>
                <c:pt idx="7970">
                  <c:v>6.4063372795009528</c:v>
                </c:pt>
                <c:pt idx="7971">
                  <c:v>6.4059627645416555</c:v>
                </c:pt>
                <c:pt idx="7972">
                  <c:v>6.4055881570406825</c:v>
                </c:pt>
                <c:pt idx="7973">
                  <c:v>6.4052134570358916</c:v>
                </c:pt>
                <c:pt idx="7974">
                  <c:v>6.4048386645651085</c:v>
                </c:pt>
                <c:pt idx="7975">
                  <c:v>6.4044637796661625</c:v>
                </c:pt>
                <c:pt idx="7976">
                  <c:v>6.4040888023768652</c:v>
                </c:pt>
                <c:pt idx="7977">
                  <c:v>6.4037137327349996</c:v>
                </c:pt>
                <c:pt idx="7978">
                  <c:v>6.4033385707783559</c:v>
                </c:pt>
                <c:pt idx="7979">
                  <c:v>6.4029633165447102</c:v>
                </c:pt>
                <c:pt idx="7980">
                  <c:v>6.4025879700718029</c:v>
                </c:pt>
                <c:pt idx="7981">
                  <c:v>6.4022125313973817</c:v>
                </c:pt>
                <c:pt idx="7982">
                  <c:v>6.4018370005591798</c:v>
                </c:pt>
                <c:pt idx="7983">
                  <c:v>6.4014613775949059</c:v>
                </c:pt>
                <c:pt idx="7984">
                  <c:v>6.4010856625422683</c:v>
                </c:pt>
                <c:pt idx="7985">
                  <c:v>6.4007098554389508</c:v>
                </c:pt>
                <c:pt idx="7986">
                  <c:v>6.4003339563226262</c:v>
                </c:pt>
                <c:pt idx="7987">
                  <c:v>6.3999579652309606</c:v>
                </c:pt>
                <c:pt idx="7988">
                  <c:v>6.3995818822016055</c:v>
                </c:pt>
                <c:pt idx="7989">
                  <c:v>6.3992057072721877</c:v>
                </c:pt>
                <c:pt idx="7990">
                  <c:v>6.3988294404803341</c:v>
                </c:pt>
                <c:pt idx="7991">
                  <c:v>6.3984530818636571</c:v>
                </c:pt>
                <c:pt idx="7992">
                  <c:v>6.398076631459741</c:v>
                </c:pt>
                <c:pt idx="7993">
                  <c:v>6.3977000893061735</c:v>
                </c:pt>
                <c:pt idx="7994">
                  <c:v>6.3973234554405281</c:v>
                </c:pt>
                <c:pt idx="7995">
                  <c:v>6.3969467299003533</c:v>
                </c:pt>
                <c:pt idx="7996">
                  <c:v>6.3965699127231908</c:v>
                </c:pt>
                <c:pt idx="7997">
                  <c:v>6.3961930039465713</c:v>
                </c:pt>
                <c:pt idx="7998">
                  <c:v>6.3958160036080116</c:v>
                </c:pt>
                <c:pt idx="7999">
                  <c:v>6.3954389117450141</c:v>
                </c:pt>
                <c:pt idx="8000">
                  <c:v>6.3950617283950635</c:v>
                </c:pt>
                <c:pt idx="8001">
                  <c:v>6.3946844535956373</c:v>
                </c:pt>
                <c:pt idx="8002">
                  <c:v>6.3943070873841954</c:v>
                </c:pt>
                <c:pt idx="8003">
                  <c:v>6.393929629798194</c:v>
                </c:pt>
                <c:pt idx="8004">
                  <c:v>6.393552080875061</c:v>
                </c:pt>
                <c:pt idx="8005">
                  <c:v>6.3931744406522277</c:v>
                </c:pt>
                <c:pt idx="8006">
                  <c:v>6.3927967091670936</c:v>
                </c:pt>
                <c:pt idx="8007">
                  <c:v>6.3924188864570617</c:v>
                </c:pt>
                <c:pt idx="8008">
                  <c:v>6.3920409725595064</c:v>
                </c:pt>
                <c:pt idx="8009">
                  <c:v>6.3916629675118095</c:v>
                </c:pt>
                <c:pt idx="8010">
                  <c:v>6.3912848713513171</c:v>
                </c:pt>
                <c:pt idx="8011">
                  <c:v>6.3909066841153752</c:v>
                </c:pt>
                <c:pt idx="8012">
                  <c:v>6.3905284058413123</c:v>
                </c:pt>
                <c:pt idx="8013">
                  <c:v>6.3901500365664532</c:v>
                </c:pt>
                <c:pt idx="8014">
                  <c:v>6.3897715763280907</c:v>
                </c:pt>
                <c:pt idx="8015">
                  <c:v>6.3893930251635211</c:v>
                </c:pt>
                <c:pt idx="8016">
                  <c:v>6.3890143831100197</c:v>
                </c:pt>
                <c:pt idx="8017">
                  <c:v>6.3886356502048507</c:v>
                </c:pt>
                <c:pt idx="8018">
                  <c:v>6.3882568264852644</c:v>
                </c:pt>
                <c:pt idx="8019">
                  <c:v>6.3878779119885003</c:v>
                </c:pt>
                <c:pt idx="8020">
                  <c:v>6.3874989067517767</c:v>
                </c:pt>
                <c:pt idx="8021">
                  <c:v>6.3871198108123153</c:v>
                </c:pt>
                <c:pt idx="8022">
                  <c:v>6.3867406242073024</c:v>
                </c:pt>
                <c:pt idx="8023">
                  <c:v>6.3863613469739278</c:v>
                </c:pt>
                <c:pt idx="8024">
                  <c:v>6.385981979149367</c:v>
                </c:pt>
                <c:pt idx="8025">
                  <c:v>6.3856025207707745</c:v>
                </c:pt>
                <c:pt idx="8026">
                  <c:v>6.3852229718752973</c:v>
                </c:pt>
                <c:pt idx="8027">
                  <c:v>6.3848433325000649</c:v>
                </c:pt>
                <c:pt idx="8028">
                  <c:v>6.3844636026821959</c:v>
                </c:pt>
                <c:pt idx="8029">
                  <c:v>6.3840837824588021</c:v>
                </c:pt>
                <c:pt idx="8030">
                  <c:v>6.3837038718669739</c:v>
                </c:pt>
                <c:pt idx="8031">
                  <c:v>6.3833238709437872</c:v>
                </c:pt>
                <c:pt idx="8032">
                  <c:v>6.3829437797263111</c:v>
                </c:pt>
                <c:pt idx="8033">
                  <c:v>6.3825635982516005</c:v>
                </c:pt>
                <c:pt idx="8034">
                  <c:v>6.3821833265566958</c:v>
                </c:pt>
                <c:pt idx="8035">
                  <c:v>6.3818029646786201</c:v>
                </c:pt>
                <c:pt idx="8036">
                  <c:v>6.3814225126543924</c:v>
                </c:pt>
                <c:pt idx="8037">
                  <c:v>6.3810419705210109</c:v>
                </c:pt>
                <c:pt idx="8038">
                  <c:v>6.3806613383154698</c:v>
                </c:pt>
                <c:pt idx="8039">
                  <c:v>6.3802806160747352</c:v>
                </c:pt>
                <c:pt idx="8040">
                  <c:v>6.3798998038357695</c:v>
                </c:pt>
                <c:pt idx="8041">
                  <c:v>6.3795189016355316</c:v>
                </c:pt>
                <c:pt idx="8042">
                  <c:v>6.3791379095109484</c:v>
                </c:pt>
                <c:pt idx="8043">
                  <c:v>6.3787568274989397</c:v>
                </c:pt>
                <c:pt idx="8044">
                  <c:v>6.3783756556364288</c:v>
                </c:pt>
                <c:pt idx="8045">
                  <c:v>6.3779943939602965</c:v>
                </c:pt>
                <c:pt idx="8046">
                  <c:v>6.3776130425074378</c:v>
                </c:pt>
                <c:pt idx="8047">
                  <c:v>6.377231601314719</c:v>
                </c:pt>
                <c:pt idx="8048">
                  <c:v>6.376850070418989</c:v>
                </c:pt>
                <c:pt idx="8049">
                  <c:v>6.3764684498571107</c:v>
                </c:pt>
                <c:pt idx="8050">
                  <c:v>6.3760867396659009</c:v>
                </c:pt>
                <c:pt idx="8051">
                  <c:v>6.3757049398821835</c:v>
                </c:pt>
                <c:pt idx="8052">
                  <c:v>6.3753230505427645</c:v>
                </c:pt>
                <c:pt idx="8053">
                  <c:v>6.3749410716844324</c:v>
                </c:pt>
                <c:pt idx="8054">
                  <c:v>6.3745590033439683</c:v>
                </c:pt>
                <c:pt idx="8055">
                  <c:v>6.3741768455581393</c:v>
                </c:pt>
                <c:pt idx="8056">
                  <c:v>6.3737945983636983</c:v>
                </c:pt>
                <c:pt idx="8057">
                  <c:v>6.3734122617973874</c:v>
                </c:pt>
                <c:pt idx="8058">
                  <c:v>6.3730298358959274</c:v>
                </c:pt>
                <c:pt idx="8059">
                  <c:v>6.3726473206960428</c:v>
                </c:pt>
                <c:pt idx="8060">
                  <c:v>6.3722647162344295</c:v>
                </c:pt>
                <c:pt idx="8061">
                  <c:v>6.3718820225477728</c:v>
                </c:pt>
                <c:pt idx="8062">
                  <c:v>6.3714992396727546</c:v>
                </c:pt>
                <c:pt idx="8063">
                  <c:v>6.3711163676460387</c:v>
                </c:pt>
                <c:pt idx="8064">
                  <c:v>6.3707334065042645</c:v>
                </c:pt>
                <c:pt idx="8065">
                  <c:v>6.3703503562840744</c:v>
                </c:pt>
                <c:pt idx="8066">
                  <c:v>6.3699672170220936</c:v>
                </c:pt>
                <c:pt idx="8067">
                  <c:v>6.369583988754929</c:v>
                </c:pt>
                <c:pt idx="8068">
                  <c:v>6.3692006715191845</c:v>
                </c:pt>
                <c:pt idx="8069">
                  <c:v>6.3688172653514386</c:v>
                </c:pt>
                <c:pt idx="8070">
                  <c:v>6.3684337702882701</c:v>
                </c:pt>
                <c:pt idx="8071">
                  <c:v>6.3680501863662329</c:v>
                </c:pt>
                <c:pt idx="8072">
                  <c:v>6.3676665136218702</c:v>
                </c:pt>
                <c:pt idx="8073">
                  <c:v>6.3672827520917181</c:v>
                </c:pt>
                <c:pt idx="8074">
                  <c:v>6.3668989018123021</c:v>
                </c:pt>
                <c:pt idx="8075">
                  <c:v>6.3665149628201227</c:v>
                </c:pt>
                <c:pt idx="8076">
                  <c:v>6.3661309351516771</c:v>
                </c:pt>
                <c:pt idx="8077">
                  <c:v>6.3657468188434478</c:v>
                </c:pt>
                <c:pt idx="8078">
                  <c:v>6.3653626139319002</c:v>
                </c:pt>
                <c:pt idx="8079">
                  <c:v>6.364978320453492</c:v>
                </c:pt>
                <c:pt idx="8080">
                  <c:v>6.3645939384446706</c:v>
                </c:pt>
                <c:pt idx="8081">
                  <c:v>6.3642094679418619</c:v>
                </c:pt>
                <c:pt idx="8082">
                  <c:v>6.3638249089814813</c:v>
                </c:pt>
                <c:pt idx="8083">
                  <c:v>6.3634402615999299</c:v>
                </c:pt>
                <c:pt idx="8084">
                  <c:v>6.3630555258336088</c:v>
                </c:pt>
                <c:pt idx="8085">
                  <c:v>6.3626707017188906</c:v>
                </c:pt>
                <c:pt idx="8086">
                  <c:v>6.3622857892921409</c:v>
                </c:pt>
                <c:pt idx="8087">
                  <c:v>6.3619007885897148</c:v>
                </c:pt>
                <c:pt idx="8088">
                  <c:v>6.3615156996479527</c:v>
                </c:pt>
                <c:pt idx="8089">
                  <c:v>6.3611305225031813</c:v>
                </c:pt>
                <c:pt idx="8090">
                  <c:v>6.3607452571917129</c:v>
                </c:pt>
                <c:pt idx="8091">
                  <c:v>6.3603599037498562</c:v>
                </c:pt>
                <c:pt idx="8092">
                  <c:v>6.3599744622138878</c:v>
                </c:pt>
                <c:pt idx="8093">
                  <c:v>6.3595889326200918</c:v>
                </c:pt>
                <c:pt idx="8094">
                  <c:v>6.3592033150047307</c:v>
                </c:pt>
                <c:pt idx="8095">
                  <c:v>6.3588176094040563</c:v>
                </c:pt>
                <c:pt idx="8096">
                  <c:v>6.3584318158542956</c:v>
                </c:pt>
                <c:pt idx="8097">
                  <c:v>6.35804593439169</c:v>
                </c:pt>
                <c:pt idx="8098">
                  <c:v>6.3576599650524379</c:v>
                </c:pt>
                <c:pt idx="8099">
                  <c:v>6.3572739078727487</c:v>
                </c:pt>
                <c:pt idx="8100">
                  <c:v>6.3568877628887996</c:v>
                </c:pt>
                <c:pt idx="8101">
                  <c:v>6.356501530136768</c:v>
                </c:pt>
                <c:pt idx="8102">
                  <c:v>6.3561152096528204</c:v>
                </c:pt>
                <c:pt idx="8103">
                  <c:v>6.355728801473095</c:v>
                </c:pt>
                <c:pt idx="8104">
                  <c:v>6.3553423056337301</c:v>
                </c:pt>
                <c:pt idx="8105">
                  <c:v>6.3549557221708532</c:v>
                </c:pt>
                <c:pt idx="8106">
                  <c:v>6.3545690511205706</c:v>
                </c:pt>
                <c:pt idx="8107">
                  <c:v>6.3541822925189777</c:v>
                </c:pt>
                <c:pt idx="8108">
                  <c:v>6.3537954464021666</c:v>
                </c:pt>
                <c:pt idx="8109">
                  <c:v>6.3534085128061975</c:v>
                </c:pt>
                <c:pt idx="8110">
                  <c:v>6.3530214917671337</c:v>
                </c:pt>
                <c:pt idx="8111">
                  <c:v>6.3526343833210248</c:v>
                </c:pt>
                <c:pt idx="8112">
                  <c:v>6.3522471875039024</c:v>
                </c:pt>
                <c:pt idx="8113">
                  <c:v>6.3518599043517874</c:v>
                </c:pt>
                <c:pt idx="8114">
                  <c:v>6.351472533900683</c:v>
                </c:pt>
                <c:pt idx="8115">
                  <c:v>6.3510850761865889</c:v>
                </c:pt>
                <c:pt idx="8116">
                  <c:v>6.3506975312454905</c:v>
                </c:pt>
                <c:pt idx="8117">
                  <c:v>6.350309899113352</c:v>
                </c:pt>
                <c:pt idx="8118">
                  <c:v>6.3499221798261303</c:v>
                </c:pt>
                <c:pt idx="8119">
                  <c:v>6.3495343734197753</c:v>
                </c:pt>
                <c:pt idx="8120">
                  <c:v>6.3491464799302157</c:v>
                </c:pt>
                <c:pt idx="8121">
                  <c:v>6.348758499393373</c:v>
                </c:pt>
                <c:pt idx="8122">
                  <c:v>6.3483704318451473</c:v>
                </c:pt>
                <c:pt idx="8123">
                  <c:v>6.3479822773214423</c:v>
                </c:pt>
                <c:pt idx="8124">
                  <c:v>6.3475940358581333</c:v>
                </c:pt>
                <c:pt idx="8125">
                  <c:v>6.3472057074910815</c:v>
                </c:pt>
                <c:pt idx="8126">
                  <c:v>6.3468172922561514</c:v>
                </c:pt>
                <c:pt idx="8127">
                  <c:v>6.3464287901891936</c:v>
                </c:pt>
                <c:pt idx="8128">
                  <c:v>6.3460402013260229</c:v>
                </c:pt>
                <c:pt idx="8129">
                  <c:v>6.3456515257024648</c:v>
                </c:pt>
                <c:pt idx="8130">
                  <c:v>6.3452627633543237</c:v>
                </c:pt>
                <c:pt idx="8131">
                  <c:v>6.3448739143173931</c:v>
                </c:pt>
                <c:pt idx="8132">
                  <c:v>6.3444849786274524</c:v>
                </c:pt>
                <c:pt idx="8133">
                  <c:v>6.3440959563202703</c:v>
                </c:pt>
                <c:pt idx="8134">
                  <c:v>6.3437068474315979</c:v>
                </c:pt>
                <c:pt idx="8135">
                  <c:v>6.3433176519971788</c:v>
                </c:pt>
                <c:pt idx="8136">
                  <c:v>6.3429283700527428</c:v>
                </c:pt>
                <c:pt idx="8137">
                  <c:v>6.3425390016340089</c:v>
                </c:pt>
                <c:pt idx="8138">
                  <c:v>6.3421495467766817</c:v>
                </c:pt>
                <c:pt idx="8139">
                  <c:v>6.3417600055164485</c:v>
                </c:pt>
                <c:pt idx="8140">
                  <c:v>6.3413703778889889</c:v>
                </c:pt>
                <c:pt idx="8141">
                  <c:v>6.3409806639299759</c:v>
                </c:pt>
                <c:pt idx="8142">
                  <c:v>6.3405908636750539</c:v>
                </c:pt>
                <c:pt idx="8143">
                  <c:v>6.3402009771598742</c:v>
                </c:pt>
                <c:pt idx="8144">
                  <c:v>6.3398110044200564</c:v>
                </c:pt>
                <c:pt idx="8145">
                  <c:v>6.3394209454912236</c:v>
                </c:pt>
                <c:pt idx="8146">
                  <c:v>6.3390308004089775</c:v>
                </c:pt>
                <c:pt idx="8147">
                  <c:v>6.3386405692089056</c:v>
                </c:pt>
                <c:pt idx="8148">
                  <c:v>6.3382502519265955</c:v>
                </c:pt>
                <c:pt idx="8149">
                  <c:v>6.3378598485976028</c:v>
                </c:pt>
                <c:pt idx="8150">
                  <c:v>6.33746935925749</c:v>
                </c:pt>
                <c:pt idx="8151">
                  <c:v>6.3370787839417879</c:v>
                </c:pt>
                <c:pt idx="8152">
                  <c:v>6.3366881226860343</c:v>
                </c:pt>
                <c:pt idx="8153">
                  <c:v>6.3362973755257421</c:v>
                </c:pt>
                <c:pt idx="8154">
                  <c:v>6.3359065424964136</c:v>
                </c:pt>
                <c:pt idx="8155">
                  <c:v>6.3355156236335404</c:v>
                </c:pt>
                <c:pt idx="8156">
                  <c:v>6.3351246189725998</c:v>
                </c:pt>
                <c:pt idx="8157">
                  <c:v>6.3347335285490587</c:v>
                </c:pt>
                <c:pt idx="8158">
                  <c:v>6.3343423523983731</c:v>
                </c:pt>
                <c:pt idx="8159">
                  <c:v>6.3339510905559813</c:v>
                </c:pt>
                <c:pt idx="8160">
                  <c:v>6.3335597430573074</c:v>
                </c:pt>
                <c:pt idx="8161">
                  <c:v>6.333168309937772</c:v>
                </c:pt>
                <c:pt idx="8162">
                  <c:v>6.3327767912327815</c:v>
                </c:pt>
                <c:pt idx="8163">
                  <c:v>6.3323851869777208</c:v>
                </c:pt>
                <c:pt idx="8164">
                  <c:v>6.331993497207975</c:v>
                </c:pt>
                <c:pt idx="8165">
                  <c:v>6.3316017219589007</c:v>
                </c:pt>
                <c:pt idx="8166">
                  <c:v>6.3312098612658581</c:v>
                </c:pt>
                <c:pt idx="8167">
                  <c:v>6.3308179151641895</c:v>
                </c:pt>
                <c:pt idx="8168">
                  <c:v>6.330425883689216</c:v>
                </c:pt>
                <c:pt idx="8169">
                  <c:v>6.3300337668762623</c:v>
                </c:pt>
                <c:pt idx="8170">
                  <c:v>6.3296415647606246</c:v>
                </c:pt>
                <c:pt idx="8171">
                  <c:v>6.3292492773776026</c:v>
                </c:pt>
                <c:pt idx="8172">
                  <c:v>6.3288569047624712</c:v>
                </c:pt>
                <c:pt idx="8173">
                  <c:v>6.3284644469504947</c:v>
                </c:pt>
                <c:pt idx="8174">
                  <c:v>6.3280719039769231</c:v>
                </c:pt>
                <c:pt idx="8175">
                  <c:v>6.32767927587701</c:v>
                </c:pt>
                <c:pt idx="8176">
                  <c:v>6.3272865626859769</c:v>
                </c:pt>
                <c:pt idx="8177">
                  <c:v>6.3268937644390384</c:v>
                </c:pt>
                <c:pt idx="8178">
                  <c:v>6.3265008811714054</c:v>
                </c:pt>
                <c:pt idx="8179">
                  <c:v>6.3261079129182605</c:v>
                </c:pt>
                <c:pt idx="8180">
                  <c:v>6.3257148597147932</c:v>
                </c:pt>
                <c:pt idx="8181">
                  <c:v>6.3253217215961648</c:v>
                </c:pt>
                <c:pt idx="8182">
                  <c:v>6.3249284985975365</c:v>
                </c:pt>
                <c:pt idx="8183">
                  <c:v>6.324535190754041</c:v>
                </c:pt>
                <c:pt idx="8184">
                  <c:v>6.3241417981008148</c:v>
                </c:pt>
                <c:pt idx="8185">
                  <c:v>6.3237483206729728</c:v>
                </c:pt>
                <c:pt idx="8186">
                  <c:v>6.3233547585056193</c:v>
                </c:pt>
                <c:pt idx="8187">
                  <c:v>6.3229611116338518</c:v>
                </c:pt>
                <c:pt idx="8188">
                  <c:v>6.3225673800927495</c:v>
                </c:pt>
                <c:pt idx="8189">
                  <c:v>6.3221735639173779</c:v>
                </c:pt>
                <c:pt idx="8190">
                  <c:v>6.3217796631427881</c:v>
                </c:pt>
                <c:pt idx="8191">
                  <c:v>6.3213856778040345</c:v>
                </c:pt>
                <c:pt idx="8192">
                  <c:v>6.3209916079361435</c:v>
                </c:pt>
                <c:pt idx="8193">
                  <c:v>6.3205974535741305</c:v>
                </c:pt>
                <c:pt idx="8194">
                  <c:v>6.3202032147530076</c:v>
                </c:pt>
                <c:pt idx="8195">
                  <c:v>6.3198088915077619</c:v>
                </c:pt>
                <c:pt idx="8196">
                  <c:v>6.3194144838733877</c:v>
                </c:pt>
                <c:pt idx="8197">
                  <c:v>6.3190199918848364</c:v>
                </c:pt>
                <c:pt idx="8198">
                  <c:v>6.3186254155770811</c:v>
                </c:pt>
                <c:pt idx="8199">
                  <c:v>6.3182307549850556</c:v>
                </c:pt>
                <c:pt idx="8200">
                  <c:v>6.3178360101437008</c:v>
                </c:pt>
                <c:pt idx="8201">
                  <c:v>6.3174411810879327</c:v>
                </c:pt>
                <c:pt idx="8202">
                  <c:v>6.317046267852664</c:v>
                </c:pt>
                <c:pt idx="8203">
                  <c:v>6.3166512704727786</c:v>
                </c:pt>
                <c:pt idx="8204">
                  <c:v>6.3162561889831679</c:v>
                </c:pt>
                <c:pt idx="8205">
                  <c:v>6.3158610234187051</c:v>
                </c:pt>
                <c:pt idx="8206">
                  <c:v>6.3154657738142461</c:v>
                </c:pt>
                <c:pt idx="8207">
                  <c:v>6.3150704402046394</c:v>
                </c:pt>
                <c:pt idx="8208">
                  <c:v>6.3146750226247121</c:v>
                </c:pt>
                <c:pt idx="8209">
                  <c:v>6.3142795211092988</c:v>
                </c:pt>
                <c:pt idx="8210">
                  <c:v>6.3138839356931982</c:v>
                </c:pt>
                <c:pt idx="8211">
                  <c:v>6.3134882664112091</c:v>
                </c:pt>
                <c:pt idx="8212">
                  <c:v>6.3130925132981197</c:v>
                </c:pt>
                <c:pt idx="8213">
                  <c:v>6.312696676388704</c:v>
                </c:pt>
                <c:pt idx="8214">
                  <c:v>6.3123007557177218</c:v>
                </c:pt>
                <c:pt idx="8215">
                  <c:v>6.3119047513199185</c:v>
                </c:pt>
                <c:pt idx="8216">
                  <c:v>6.3115086632300326</c:v>
                </c:pt>
                <c:pt idx="8217">
                  <c:v>6.3111124914827954</c:v>
                </c:pt>
                <c:pt idx="8218">
                  <c:v>6.3107162361129028</c:v>
                </c:pt>
                <c:pt idx="8219">
                  <c:v>6.3103198971550682</c:v>
                </c:pt>
                <c:pt idx="8220">
                  <c:v>6.3099234746439734</c:v>
                </c:pt>
                <c:pt idx="8221">
                  <c:v>6.3095269686142927</c:v>
                </c:pt>
                <c:pt idx="8222">
                  <c:v>6.3091303791006901</c:v>
                </c:pt>
                <c:pt idx="8223">
                  <c:v>6.308733706137815</c:v>
                </c:pt>
                <c:pt idx="8224">
                  <c:v>6.3083369497603137</c:v>
                </c:pt>
                <c:pt idx="8225">
                  <c:v>6.3079401100028036</c:v>
                </c:pt>
                <c:pt idx="8226">
                  <c:v>6.307543186899899</c:v>
                </c:pt>
                <c:pt idx="8227">
                  <c:v>6.3071461804862139</c:v>
                </c:pt>
                <c:pt idx="8228">
                  <c:v>6.3067490907963197</c:v>
                </c:pt>
                <c:pt idx="8229">
                  <c:v>6.3063519178648058</c:v>
                </c:pt>
                <c:pt idx="8230">
                  <c:v>6.3059546617262399</c:v>
                </c:pt>
                <c:pt idx="8231">
                  <c:v>6.3055573224151686</c:v>
                </c:pt>
                <c:pt idx="8232">
                  <c:v>6.3051598999661351</c:v>
                </c:pt>
                <c:pt idx="8233">
                  <c:v>6.3047623944136646</c:v>
                </c:pt>
                <c:pt idx="8234">
                  <c:v>6.3043648057922823</c:v>
                </c:pt>
                <c:pt idx="8235">
                  <c:v>6.3039671341364922</c:v>
                </c:pt>
                <c:pt idx="8236">
                  <c:v>6.303569379480777</c:v>
                </c:pt>
                <c:pt idx="8237">
                  <c:v>6.3031715418596264</c:v>
                </c:pt>
                <c:pt idx="8238">
                  <c:v>6.3027736213075052</c:v>
                </c:pt>
                <c:pt idx="8239">
                  <c:v>6.3023756178588712</c:v>
                </c:pt>
                <c:pt idx="8240">
                  <c:v>6.3019775315481681</c:v>
                </c:pt>
                <c:pt idx="8241">
                  <c:v>6.3015793624098286</c:v>
                </c:pt>
                <c:pt idx="8242">
                  <c:v>6.301181110478268</c:v>
                </c:pt>
                <c:pt idx="8243">
                  <c:v>6.3007827757879014</c:v>
                </c:pt>
                <c:pt idx="8244">
                  <c:v>6.3003843583731189</c:v>
                </c:pt>
                <c:pt idx="8245">
                  <c:v>6.2999858582683075</c:v>
                </c:pt>
                <c:pt idx="8246">
                  <c:v>6.2995872755078359</c:v>
                </c:pt>
                <c:pt idx="8247">
                  <c:v>6.299188610126059</c:v>
                </c:pt>
                <c:pt idx="8248">
                  <c:v>6.2987898621573386</c:v>
                </c:pt>
                <c:pt idx="8249">
                  <c:v>6.2983910316359939</c:v>
                </c:pt>
                <c:pt idx="8250">
                  <c:v>6.2979921185963583</c:v>
                </c:pt>
                <c:pt idx="8251">
                  <c:v>6.2975931230727404</c:v>
                </c:pt>
                <c:pt idx="8252">
                  <c:v>6.2971940450994381</c:v>
                </c:pt>
                <c:pt idx="8253">
                  <c:v>6.2967948847107387</c:v>
                </c:pt>
                <c:pt idx="8254">
                  <c:v>6.2963956419409151</c:v>
                </c:pt>
                <c:pt idx="8255">
                  <c:v>6.2959963168242332</c:v>
                </c:pt>
                <c:pt idx="8256">
                  <c:v>6.2955969093949449</c:v>
                </c:pt>
                <c:pt idx="8257">
                  <c:v>6.2951974196872875</c:v>
                </c:pt>
                <c:pt idx="8258">
                  <c:v>6.2947978477354845</c:v>
                </c:pt>
                <c:pt idx="8259">
                  <c:v>6.2943981935737519</c:v>
                </c:pt>
                <c:pt idx="8260">
                  <c:v>6.2939984572362917</c:v>
                </c:pt>
                <c:pt idx="8261">
                  <c:v>6.2935986387573024</c:v>
                </c:pt>
                <c:pt idx="8262">
                  <c:v>6.2931987381709504</c:v>
                </c:pt>
                <c:pt idx="8263">
                  <c:v>6.2927987555114164</c:v>
                </c:pt>
                <c:pt idx="8264">
                  <c:v>6.2923986908128384</c:v>
                </c:pt>
                <c:pt idx="8265">
                  <c:v>6.2919985441093722</c:v>
                </c:pt>
                <c:pt idx="8266">
                  <c:v>6.2915983154351416</c:v>
                </c:pt>
                <c:pt idx="8267">
                  <c:v>6.2911980048242668</c:v>
                </c:pt>
                <c:pt idx="8268">
                  <c:v>6.2907976123108611</c:v>
                </c:pt>
                <c:pt idx="8269">
                  <c:v>6.2903971379290056</c:v>
                </c:pt>
                <c:pt idx="8270">
                  <c:v>6.2899965817127921</c:v>
                </c:pt>
                <c:pt idx="8271">
                  <c:v>6.2895959436962912</c:v>
                </c:pt>
                <c:pt idx="8272">
                  <c:v>6.2891952239135556</c:v>
                </c:pt>
                <c:pt idx="8273">
                  <c:v>6.2887944223986381</c:v>
                </c:pt>
                <c:pt idx="8274">
                  <c:v>6.2883935391855736</c:v>
                </c:pt>
                <c:pt idx="8275">
                  <c:v>6.287992574308376</c:v>
                </c:pt>
                <c:pt idx="8276">
                  <c:v>6.287591527801073</c:v>
                </c:pt>
                <c:pt idx="8277">
                  <c:v>6.2871903996976428</c:v>
                </c:pt>
                <c:pt idx="8278">
                  <c:v>6.2867891900320885</c:v>
                </c:pt>
                <c:pt idx="8279">
                  <c:v>6.2863878988383739</c:v>
                </c:pt>
                <c:pt idx="8280">
                  <c:v>6.2859865261504737</c:v>
                </c:pt>
                <c:pt idx="8281">
                  <c:v>6.285585072002327</c:v>
                </c:pt>
                <c:pt idx="8282">
                  <c:v>6.2851835364278799</c:v>
                </c:pt>
                <c:pt idx="8283">
                  <c:v>6.2847819194610572</c:v>
                </c:pt>
                <c:pt idx="8284">
                  <c:v>6.2843802211357769</c:v>
                </c:pt>
                <c:pt idx="8285">
                  <c:v>6.2839784414859388</c:v>
                </c:pt>
                <c:pt idx="8286">
                  <c:v>6.2835765805454358</c:v>
                </c:pt>
                <c:pt idx="8287">
                  <c:v>6.2831746383481502</c:v>
                </c:pt>
                <c:pt idx="8288">
                  <c:v>6.2827726149279464</c:v>
                </c:pt>
                <c:pt idx="8289">
                  <c:v>6.2823705103186782</c:v>
                </c:pt>
                <c:pt idx="8290">
                  <c:v>6.2819683245541924</c:v>
                </c:pt>
                <c:pt idx="8291">
                  <c:v>6.281566057668325</c:v>
                </c:pt>
                <c:pt idx="8292">
                  <c:v>6.2811637096948907</c:v>
                </c:pt>
                <c:pt idx="8293">
                  <c:v>6.2807612806676936</c:v>
                </c:pt>
                <c:pt idx="8294">
                  <c:v>6.2803587706205377</c:v>
                </c:pt>
                <c:pt idx="8295">
                  <c:v>6.2799561795872059</c:v>
                </c:pt>
                <c:pt idx="8296">
                  <c:v>6.2795535076014737</c:v>
                </c:pt>
                <c:pt idx="8297">
                  <c:v>6.2791507546970919</c:v>
                </c:pt>
                <c:pt idx="8298">
                  <c:v>6.278747920907815</c:v>
                </c:pt>
                <c:pt idx="8299">
                  <c:v>6.2783450062673865</c:v>
                </c:pt>
                <c:pt idx="8300">
                  <c:v>6.2779420108095181</c:v>
                </c:pt>
                <c:pt idx="8301">
                  <c:v>6.2775389345679358</c:v>
                </c:pt>
                <c:pt idx="8302">
                  <c:v>6.2771357775763335</c:v>
                </c:pt>
                <c:pt idx="8303">
                  <c:v>6.2767325398684015</c:v>
                </c:pt>
                <c:pt idx="8304">
                  <c:v>6.2763292214778232</c:v>
                </c:pt>
                <c:pt idx="8305">
                  <c:v>6.275925822438257</c:v>
                </c:pt>
                <c:pt idx="8306">
                  <c:v>6.2755223427833613</c:v>
                </c:pt>
                <c:pt idx="8307">
                  <c:v>6.2751187825467802</c:v>
                </c:pt>
                <c:pt idx="8308">
                  <c:v>6.2747151417621403</c:v>
                </c:pt>
                <c:pt idx="8309">
                  <c:v>6.2743114204630572</c:v>
                </c:pt>
                <c:pt idx="8310">
                  <c:v>6.2739076186831504</c:v>
                </c:pt>
                <c:pt idx="8311">
                  <c:v>6.2735037364560036</c:v>
                </c:pt>
                <c:pt idx="8312">
                  <c:v>6.2730997738152006</c:v>
                </c:pt>
                <c:pt idx="8313">
                  <c:v>6.2726957307943216</c:v>
                </c:pt>
                <c:pt idx="8314">
                  <c:v>6.272291607426915</c:v>
                </c:pt>
                <c:pt idx="8315">
                  <c:v>6.2718874037465326</c:v>
                </c:pt>
                <c:pt idx="8316">
                  <c:v>6.2714831197867191</c:v>
                </c:pt>
                <c:pt idx="8317">
                  <c:v>6.2710787555809873</c:v>
                </c:pt>
                <c:pt idx="8318">
                  <c:v>6.2706743111628533</c:v>
                </c:pt>
                <c:pt idx="8319">
                  <c:v>6.270269786565823</c:v>
                </c:pt>
                <c:pt idx="8320">
                  <c:v>6.2698651818233841</c:v>
                </c:pt>
                <c:pt idx="8321">
                  <c:v>6.2694604969690069</c:v>
                </c:pt>
                <c:pt idx="8322">
                  <c:v>6.2690557320361648</c:v>
                </c:pt>
                <c:pt idx="8323">
                  <c:v>6.2686508870583033</c:v>
                </c:pt>
                <c:pt idx="8324">
                  <c:v>6.2682459620688711</c:v>
                </c:pt>
                <c:pt idx="8325">
                  <c:v>6.2678409571012956</c:v>
                </c:pt>
                <c:pt idx="8326">
                  <c:v>6.2674358721890044</c:v>
                </c:pt>
                <c:pt idx="8327">
                  <c:v>6.267030707365393</c:v>
                </c:pt>
                <c:pt idx="8328">
                  <c:v>6.2666254626638569</c:v>
                </c:pt>
                <c:pt idx="8329">
                  <c:v>6.266220138117788</c:v>
                </c:pt>
                <c:pt idx="8330">
                  <c:v>6.2658147337605499</c:v>
                </c:pt>
                <c:pt idx="8331">
                  <c:v>6.2654092496255096</c:v>
                </c:pt>
                <c:pt idx="8332">
                  <c:v>6.2650036857460059</c:v>
                </c:pt>
                <c:pt idx="8333">
                  <c:v>6.2645980421553844</c:v>
                </c:pt>
                <c:pt idx="8334">
                  <c:v>6.2641923188869661</c:v>
                </c:pt>
                <c:pt idx="8335">
                  <c:v>6.2637865159740684</c:v>
                </c:pt>
                <c:pt idx="8336">
                  <c:v>6.2633806334499837</c:v>
                </c:pt>
                <c:pt idx="8337">
                  <c:v>6.2629746713480117</c:v>
                </c:pt>
                <c:pt idx="8338">
                  <c:v>6.2625686297014234</c:v>
                </c:pt>
                <c:pt idx="8339">
                  <c:v>6.26216250854349</c:v>
                </c:pt>
                <c:pt idx="8340">
                  <c:v>6.261756307907465</c:v>
                </c:pt>
                <c:pt idx="8341">
                  <c:v>6.2613500278265874</c:v>
                </c:pt>
                <c:pt idx="8342">
                  <c:v>6.2609436683340967</c:v>
                </c:pt>
                <c:pt idx="8343">
                  <c:v>6.2605372294632069</c:v>
                </c:pt>
                <c:pt idx="8344">
                  <c:v>6.2601307112471289</c:v>
                </c:pt>
                <c:pt idx="8345">
                  <c:v>6.2597241137190558</c:v>
                </c:pt>
                <c:pt idx="8346">
                  <c:v>6.2593174369121769</c:v>
                </c:pt>
                <c:pt idx="8347">
                  <c:v>6.2589106808596604</c:v>
                </c:pt>
                <c:pt idx="8348">
                  <c:v>6.2585038455946709</c:v>
                </c:pt>
                <c:pt idx="8349">
                  <c:v>6.2580969311503551</c:v>
                </c:pt>
                <c:pt idx="8350">
                  <c:v>6.25768993755986</c:v>
                </c:pt>
                <c:pt idx="8351">
                  <c:v>6.2572828648563039</c:v>
                </c:pt>
                <c:pt idx="8352">
                  <c:v>6.2568757130728052</c:v>
                </c:pt>
                <c:pt idx="8353">
                  <c:v>6.2564684822424645</c:v>
                </c:pt>
                <c:pt idx="8354">
                  <c:v>6.256061172398379</c:v>
                </c:pt>
                <c:pt idx="8355">
                  <c:v>6.2556537835736208</c:v>
                </c:pt>
                <c:pt idx="8356">
                  <c:v>6.2552463158012692</c:v>
                </c:pt>
                <c:pt idx="8357">
                  <c:v>6.2548387691143752</c:v>
                </c:pt>
                <c:pt idx="8358">
                  <c:v>6.2544311435459825</c:v>
                </c:pt>
                <c:pt idx="8359">
                  <c:v>6.2540234391291278</c:v>
                </c:pt>
                <c:pt idx="8360">
                  <c:v>6.2536156558968301</c:v>
                </c:pt>
                <c:pt idx="8361">
                  <c:v>6.2532077938821011</c:v>
                </c:pt>
                <c:pt idx="8362">
                  <c:v>6.2527998531179456</c:v>
                </c:pt>
                <c:pt idx="8363">
                  <c:v>6.252391833637347</c:v>
                </c:pt>
                <c:pt idx="8364">
                  <c:v>6.2519837354732815</c:v>
                </c:pt>
                <c:pt idx="8365">
                  <c:v>6.2515755586587112</c:v>
                </c:pt>
                <c:pt idx="8366">
                  <c:v>6.2511673032265911</c:v>
                </c:pt>
                <c:pt idx="8367">
                  <c:v>6.250758969209862</c:v>
                </c:pt>
                <c:pt idx="8368">
                  <c:v>6.2503505566414574</c:v>
                </c:pt>
                <c:pt idx="8369">
                  <c:v>6.2499420655542863</c:v>
                </c:pt>
                <c:pt idx="8370">
                  <c:v>6.249533495981261</c:v>
                </c:pt>
                <c:pt idx="8371">
                  <c:v>6.2491248479552866</c:v>
                </c:pt>
                <c:pt idx="8372">
                  <c:v>6.2487161215092257</c:v>
                </c:pt>
                <c:pt idx="8373">
                  <c:v>6.2483073166759695</c:v>
                </c:pt>
                <c:pt idx="8374">
                  <c:v>6.2478984334883663</c:v>
                </c:pt>
                <c:pt idx="8375">
                  <c:v>6.247489471979268</c:v>
                </c:pt>
                <c:pt idx="8376">
                  <c:v>6.2470804321815159</c:v>
                </c:pt>
                <c:pt idx="8377">
                  <c:v>6.2466713141279335</c:v>
                </c:pt>
                <c:pt idx="8378">
                  <c:v>6.2462621178513302</c:v>
                </c:pt>
                <c:pt idx="8379">
                  <c:v>6.2458528433845224</c:v>
                </c:pt>
                <c:pt idx="8380">
                  <c:v>6.2454434907602874</c:v>
                </c:pt>
                <c:pt idx="8381">
                  <c:v>6.2450340600114131</c:v>
                </c:pt>
                <c:pt idx="8382">
                  <c:v>6.2446245511706664</c:v>
                </c:pt>
                <c:pt idx="8383">
                  <c:v>6.2442149642708067</c:v>
                </c:pt>
                <c:pt idx="8384">
                  <c:v>6.2438052993445687</c:v>
                </c:pt>
                <c:pt idx="8385">
                  <c:v>6.2433955564247015</c:v>
                </c:pt>
                <c:pt idx="8386">
                  <c:v>6.2429857355439147</c:v>
                </c:pt>
                <c:pt idx="8387">
                  <c:v>6.2425758367349289</c:v>
                </c:pt>
                <c:pt idx="8388">
                  <c:v>6.2421658600304362</c:v>
                </c:pt>
                <c:pt idx="8389">
                  <c:v>6.2417558054631357</c:v>
                </c:pt>
                <c:pt idx="8390">
                  <c:v>6.2413456730656911</c:v>
                </c:pt>
                <c:pt idx="8391">
                  <c:v>6.2409354628707767</c:v>
                </c:pt>
                <c:pt idx="8392">
                  <c:v>6.2405251749110455</c:v>
                </c:pt>
                <c:pt idx="8393">
                  <c:v>6.2401148092191328</c:v>
                </c:pt>
                <c:pt idx="8394">
                  <c:v>6.2397043658276772</c:v>
                </c:pt>
                <c:pt idx="8395">
                  <c:v>6.2392938447692927</c:v>
                </c:pt>
                <c:pt idx="8396">
                  <c:v>6.2388832460765933</c:v>
                </c:pt>
                <c:pt idx="8397">
                  <c:v>6.2384725697821679</c:v>
                </c:pt>
                <c:pt idx="8398">
                  <c:v>6.2380618159186092</c:v>
                </c:pt>
                <c:pt idx="8399">
                  <c:v>6.2376509845184884</c:v>
                </c:pt>
                <c:pt idx="8400">
                  <c:v>6.2372400756143662</c:v>
                </c:pt>
                <c:pt idx="8401">
                  <c:v>6.2368290892387961</c:v>
                </c:pt>
                <c:pt idx="8402">
                  <c:v>6.2364180254243173</c:v>
                </c:pt>
                <c:pt idx="8403">
                  <c:v>6.2360068842034551</c:v>
                </c:pt>
                <c:pt idx="8404">
                  <c:v>6.2355956656087272</c:v>
                </c:pt>
                <c:pt idx="8405">
                  <c:v>6.2351843696726448</c:v>
                </c:pt>
                <c:pt idx="8406">
                  <c:v>6.2347729964276937</c:v>
                </c:pt>
                <c:pt idx="8407">
                  <c:v>6.2343615459063635</c:v>
                </c:pt>
                <c:pt idx="8408">
                  <c:v>6.2339500181411189</c:v>
                </c:pt>
                <c:pt idx="8409">
                  <c:v>6.2335384131644247</c:v>
                </c:pt>
                <c:pt idx="8410">
                  <c:v>6.2331267310087313</c:v>
                </c:pt>
                <c:pt idx="8411">
                  <c:v>6.2327149717064678</c:v>
                </c:pt>
                <c:pt idx="8412">
                  <c:v>6.2323031352900635</c:v>
                </c:pt>
                <c:pt idx="8413">
                  <c:v>6.2318912217919369</c:v>
                </c:pt>
                <c:pt idx="8414">
                  <c:v>6.2314792312444851</c:v>
                </c:pt>
                <c:pt idx="8415">
                  <c:v>6.2310671636801054</c:v>
                </c:pt>
                <c:pt idx="8416">
                  <c:v>6.2306550191311736</c:v>
                </c:pt>
                <c:pt idx="8417">
                  <c:v>6.2302427976300621</c:v>
                </c:pt>
                <c:pt idx="8418">
                  <c:v>6.2298304992091253</c:v>
                </c:pt>
                <c:pt idx="8419">
                  <c:v>6.2294181239007145</c:v>
                </c:pt>
                <c:pt idx="8420">
                  <c:v>6.2290056717371591</c:v>
                </c:pt>
                <c:pt idx="8421">
                  <c:v>6.228593142750789</c:v>
                </c:pt>
                <c:pt idx="8422">
                  <c:v>6.2281805369739089</c:v>
                </c:pt>
                <c:pt idx="8423">
                  <c:v>6.2277678544388237</c:v>
                </c:pt>
                <c:pt idx="8424">
                  <c:v>6.227355095177824</c:v>
                </c:pt>
                <c:pt idx="8425">
                  <c:v>6.2269422592231862</c:v>
                </c:pt>
                <c:pt idx="8426">
                  <c:v>6.2265293466071832</c:v>
                </c:pt>
                <c:pt idx="8427">
                  <c:v>6.2261163573620628</c:v>
                </c:pt>
                <c:pt idx="8428">
                  <c:v>6.2257032915200732</c:v>
                </c:pt>
                <c:pt idx="8429">
                  <c:v>6.2252901491134516</c:v>
                </c:pt>
                <c:pt idx="8430">
                  <c:v>6.224876930174414</c:v>
                </c:pt>
                <c:pt idx="8431">
                  <c:v>6.2244636347351765</c:v>
                </c:pt>
                <c:pt idx="8432">
                  <c:v>6.2240502628279337</c:v>
                </c:pt>
                <c:pt idx="8433">
                  <c:v>6.2236368144848733</c:v>
                </c:pt>
                <c:pt idx="8434">
                  <c:v>6.2232232897381756</c:v>
                </c:pt>
                <c:pt idx="8435">
                  <c:v>6.2228096886200071</c:v>
                </c:pt>
                <c:pt idx="8436">
                  <c:v>6.2223960111625161</c:v>
                </c:pt>
                <c:pt idx="8437">
                  <c:v>6.2219822573978512</c:v>
                </c:pt>
                <c:pt idx="8438">
                  <c:v>6.2215684273581431</c:v>
                </c:pt>
                <c:pt idx="8439">
                  <c:v>6.2211545210755119</c:v>
                </c:pt>
                <c:pt idx="8440">
                  <c:v>6.2207405385820671</c:v>
                </c:pt>
                <c:pt idx="8441">
                  <c:v>6.2203264799099074</c:v>
                </c:pt>
                <c:pt idx="8442">
                  <c:v>6.2199123450911209</c:v>
                </c:pt>
                <c:pt idx="8443">
                  <c:v>6.2194981341577815</c:v>
                </c:pt>
                <c:pt idx="8444">
                  <c:v>6.2190838471419525</c:v>
                </c:pt>
                <c:pt idx="8445">
                  <c:v>6.2186694840756864</c:v>
                </c:pt>
                <c:pt idx="8446">
                  <c:v>6.2182550449910323</c:v>
                </c:pt>
                <c:pt idx="8447">
                  <c:v>6.2178405299200108</c:v>
                </c:pt>
                <c:pt idx="8448">
                  <c:v>6.2174259388946531</c:v>
                </c:pt>
                <c:pt idx="8449">
                  <c:v>6.217011271946955</c:v>
                </c:pt>
                <c:pt idx="8450">
                  <c:v>6.2165965291089229</c:v>
                </c:pt>
                <c:pt idx="8451">
                  <c:v>6.2161817104125383</c:v>
                </c:pt>
                <c:pt idx="8452">
                  <c:v>6.2157668158897792</c:v>
                </c:pt>
                <c:pt idx="8453">
                  <c:v>6.2153518455726022</c:v>
                </c:pt>
                <c:pt idx="8454">
                  <c:v>6.2149367994929712</c:v>
                </c:pt>
                <c:pt idx="8455">
                  <c:v>6.2145216776828178</c:v>
                </c:pt>
                <c:pt idx="8456">
                  <c:v>6.2141064801740775</c:v>
                </c:pt>
                <c:pt idx="8457">
                  <c:v>6.2136912069986678</c:v>
                </c:pt>
                <c:pt idx="8458">
                  <c:v>6.2132758581884922</c:v>
                </c:pt>
                <c:pt idx="8459">
                  <c:v>6.2128604337754503</c:v>
                </c:pt>
                <c:pt idx="8460">
                  <c:v>6.2124449337914278</c:v>
                </c:pt>
                <c:pt idx="8461">
                  <c:v>6.2120293582683033</c:v>
                </c:pt>
                <c:pt idx="8462">
                  <c:v>6.2116137072379374</c:v>
                </c:pt>
                <c:pt idx="8463">
                  <c:v>6.2111979807321731</c:v>
                </c:pt>
                <c:pt idx="8464">
                  <c:v>6.2107821787828641</c:v>
                </c:pt>
                <c:pt idx="8465">
                  <c:v>6.210366301421832</c:v>
                </c:pt>
                <c:pt idx="8466">
                  <c:v>6.2099503486808985</c:v>
                </c:pt>
                <c:pt idx="8467">
                  <c:v>6.2095343205918709</c:v>
                </c:pt>
                <c:pt idx="8468">
                  <c:v>6.2091182171865462</c:v>
                </c:pt>
                <c:pt idx="8469">
                  <c:v>6.2087020384967033</c:v>
                </c:pt>
                <c:pt idx="8470">
                  <c:v>6.2082857845541248</c:v>
                </c:pt>
                <c:pt idx="8471">
                  <c:v>6.2078694553905684</c:v>
                </c:pt>
                <c:pt idx="8472">
                  <c:v>6.2074530510377883</c:v>
                </c:pt>
                <c:pt idx="8473">
                  <c:v>6.2070365715275244</c:v>
                </c:pt>
                <c:pt idx="8474">
                  <c:v>6.206620016891506</c:v>
                </c:pt>
                <c:pt idx="8475">
                  <c:v>6.2062033871614517</c:v>
                </c:pt>
                <c:pt idx="8476">
                  <c:v>6.2057866823690695</c:v>
                </c:pt>
                <c:pt idx="8477">
                  <c:v>6.2053699025460602</c:v>
                </c:pt>
                <c:pt idx="8478">
                  <c:v>6.2049530477240999</c:v>
                </c:pt>
                <c:pt idx="8479">
                  <c:v>6.2045361179348646</c:v>
                </c:pt>
                <c:pt idx="8480">
                  <c:v>6.2041191132100231</c:v>
                </c:pt>
                <c:pt idx="8481">
                  <c:v>6.203702033581223</c:v>
                </c:pt>
                <c:pt idx="8482">
                  <c:v>6.2032848790801083</c:v>
                </c:pt>
                <c:pt idx="8483">
                  <c:v>6.2028676497383017</c:v>
                </c:pt>
                <c:pt idx="8484">
                  <c:v>6.2024503455874331</c:v>
                </c:pt>
                <c:pt idx="8485">
                  <c:v>6.2020329666591039</c:v>
                </c:pt>
                <c:pt idx="8486">
                  <c:v>6.2016155129849118</c:v>
                </c:pt>
                <c:pt idx="8487">
                  <c:v>6.2011979845964404</c:v>
                </c:pt>
                <c:pt idx="8488">
                  <c:v>6.2007803815252629</c:v>
                </c:pt>
                <c:pt idx="8489">
                  <c:v>6.2003627038029521</c:v>
                </c:pt>
                <c:pt idx="8490">
                  <c:v>6.1999449514610525</c:v>
                </c:pt>
                <c:pt idx="8491">
                  <c:v>6.1995271245311088</c:v>
                </c:pt>
                <c:pt idx="8492">
                  <c:v>6.1991092230446476</c:v>
                </c:pt>
                <c:pt idx="8493">
                  <c:v>6.1986912470331923</c:v>
                </c:pt>
                <c:pt idx="8494">
                  <c:v>6.1982731965282518</c:v>
                </c:pt>
                <c:pt idx="8495">
                  <c:v>6.197855071561321</c:v>
                </c:pt>
                <c:pt idx="8496">
                  <c:v>6.1974368721638875</c:v>
                </c:pt>
                <c:pt idx="8497">
                  <c:v>6.1970185983674284</c:v>
                </c:pt>
                <c:pt idx="8498">
                  <c:v>6.1966002502033994</c:v>
                </c:pt>
                <c:pt idx="8499">
                  <c:v>6.1961818277032705</c:v>
                </c:pt>
                <c:pt idx="8500">
                  <c:v>6.1957633308984654</c:v>
                </c:pt>
                <c:pt idx="8501">
                  <c:v>6.1953447598204292</c:v>
                </c:pt>
                <c:pt idx="8502">
                  <c:v>6.1949261145005785</c:v>
                </c:pt>
                <c:pt idx="8503">
                  <c:v>6.1945073949703193</c:v>
                </c:pt>
                <c:pt idx="8504">
                  <c:v>6.1940886012610541</c:v>
                </c:pt>
                <c:pt idx="8505">
                  <c:v>6.1936697334041675</c:v>
                </c:pt>
                <c:pt idx="8506">
                  <c:v>6.1932507914310406</c:v>
                </c:pt>
                <c:pt idx="8507">
                  <c:v>6.1928317753730369</c:v>
                </c:pt>
                <c:pt idx="8508">
                  <c:v>6.1924126852615053</c:v>
                </c:pt>
                <c:pt idx="8509">
                  <c:v>6.1919935211277988</c:v>
                </c:pt>
                <c:pt idx="8510">
                  <c:v>6.191574283003245</c:v>
                </c:pt>
                <c:pt idx="8511">
                  <c:v>6.1911549709191647</c:v>
                </c:pt>
                <c:pt idx="8512">
                  <c:v>6.190735584906875</c:v>
                </c:pt>
                <c:pt idx="8513">
                  <c:v>6.1903161249976648</c:v>
                </c:pt>
                <c:pt idx="8514">
                  <c:v>6.1898965912228334</c:v>
                </c:pt>
                <c:pt idx="8515">
                  <c:v>6.1894769836136518</c:v>
                </c:pt>
                <c:pt idx="8516">
                  <c:v>6.1890573022013946</c:v>
                </c:pt>
                <c:pt idx="8517">
                  <c:v>6.1886375470173114</c:v>
                </c:pt>
                <c:pt idx="8518">
                  <c:v>6.1882177180926483</c:v>
                </c:pt>
                <c:pt idx="8519">
                  <c:v>6.1877978154586444</c:v>
                </c:pt>
                <c:pt idx="8520">
                  <c:v>6.1873778391465173</c:v>
                </c:pt>
                <c:pt idx="8521">
                  <c:v>6.1869577891874812</c:v>
                </c:pt>
                <c:pt idx="8522">
                  <c:v>6.1865376656127431</c:v>
                </c:pt>
                <c:pt idx="8523">
                  <c:v>6.1861174684534816</c:v>
                </c:pt>
                <c:pt idx="8524">
                  <c:v>6.1856971977408897</c:v>
                </c:pt>
                <c:pt idx="8525">
                  <c:v>6.1852768535061315</c:v>
                </c:pt>
                <c:pt idx="8526">
                  <c:v>6.184856435780361</c:v>
                </c:pt>
                <c:pt idx="8527">
                  <c:v>6.1844359445947319</c:v>
                </c:pt>
                <c:pt idx="8528">
                  <c:v>6.184015379980373</c:v>
                </c:pt>
                <c:pt idx="8529">
                  <c:v>6.1835947419684132</c:v>
                </c:pt>
                <c:pt idx="8530">
                  <c:v>6.1831740305899707</c:v>
                </c:pt>
                <c:pt idx="8531">
                  <c:v>6.1827532458761461</c:v>
                </c:pt>
                <c:pt idx="8532">
                  <c:v>6.182332387858029</c:v>
                </c:pt>
                <c:pt idx="8533">
                  <c:v>6.1819114565667057</c:v>
                </c:pt>
                <c:pt idx="8534">
                  <c:v>6.1814904520332483</c:v>
                </c:pt>
                <c:pt idx="8535">
                  <c:v>6.1810693742887146</c:v>
                </c:pt>
                <c:pt idx="8536">
                  <c:v>6.1806482233641518</c:v>
                </c:pt>
                <c:pt idx="8537">
                  <c:v>6.1802269992906034</c:v>
                </c:pt>
                <c:pt idx="8538">
                  <c:v>6.1798057020990953</c:v>
                </c:pt>
                <c:pt idx="8539">
                  <c:v>6.1793843318206427</c:v>
                </c:pt>
                <c:pt idx="8540">
                  <c:v>6.1789628884862466</c:v>
                </c:pt>
                <c:pt idx="8541">
                  <c:v>6.1785413721269151</c:v>
                </c:pt>
                <c:pt idx="8542">
                  <c:v>6.1781197827736243</c:v>
                </c:pt>
                <c:pt idx="8543">
                  <c:v>6.1776981204573467</c:v>
                </c:pt>
                <c:pt idx="8544">
                  <c:v>6.1772763852090513</c:v>
                </c:pt>
                <c:pt idx="8545">
                  <c:v>6.1768545770596859</c:v>
                </c:pt>
                <c:pt idx="8546">
                  <c:v>6.1764326960401874</c:v>
                </c:pt>
                <c:pt idx="8547">
                  <c:v>6.1760107421814965</c:v>
                </c:pt>
                <c:pt idx="8548">
                  <c:v>6.1755887155145217</c:v>
                </c:pt>
                <c:pt idx="8549">
                  <c:v>6.1751666160701788</c:v>
                </c:pt>
                <c:pt idx="8550">
                  <c:v>6.1747444438793657</c:v>
                </c:pt>
                <c:pt idx="8551">
                  <c:v>6.1743221989729662</c:v>
                </c:pt>
                <c:pt idx="8552">
                  <c:v>6.1738998813818604</c:v>
                </c:pt>
                <c:pt idx="8553">
                  <c:v>6.1734774911369072</c:v>
                </c:pt>
                <c:pt idx="8554">
                  <c:v>6.1730550282689727</c:v>
                </c:pt>
                <c:pt idx="8555">
                  <c:v>6.1726324928088907</c:v>
                </c:pt>
                <c:pt idx="8556">
                  <c:v>6.1722098847874989</c:v>
                </c:pt>
                <c:pt idx="8557">
                  <c:v>6.1717872042356205</c:v>
                </c:pt>
                <c:pt idx="8558">
                  <c:v>6.1713644511840613</c:v>
                </c:pt>
                <c:pt idx="8559">
                  <c:v>6.1709416256636302</c:v>
                </c:pt>
                <c:pt idx="8560">
                  <c:v>6.1705187277051152</c:v>
                </c:pt>
                <c:pt idx="8561">
                  <c:v>6.1700957573392898</c:v>
                </c:pt>
                <c:pt idx="8562">
                  <c:v>6.1696727145969312</c:v>
                </c:pt>
                <c:pt idx="8563">
                  <c:v>6.1692495995087917</c:v>
                </c:pt>
                <c:pt idx="8564">
                  <c:v>6.1688264121056235</c:v>
                </c:pt>
                <c:pt idx="8565">
                  <c:v>6.1684031524181613</c:v>
                </c:pt>
                <c:pt idx="8566">
                  <c:v>6.1679798204771288</c:v>
                </c:pt>
                <c:pt idx="8567">
                  <c:v>6.1675564163132393</c:v>
                </c:pt>
                <c:pt idx="8568">
                  <c:v>6.1671329399572024</c:v>
                </c:pt>
                <c:pt idx="8569">
                  <c:v>6.1667093914397135</c:v>
                </c:pt>
                <c:pt idx="8570">
                  <c:v>6.1662857707914469</c:v>
                </c:pt>
                <c:pt idx="8571">
                  <c:v>6.1658620780430837</c:v>
                </c:pt>
                <c:pt idx="8572">
                  <c:v>6.1654383132252804</c:v>
                </c:pt>
                <c:pt idx="8573">
                  <c:v>6.1650144763686896</c:v>
                </c:pt>
                <c:pt idx="8574">
                  <c:v>6.1645905675039501</c:v>
                </c:pt>
                <c:pt idx="8575">
                  <c:v>6.1641665866616897</c:v>
                </c:pt>
                <c:pt idx="8576">
                  <c:v>6.1637425338725329</c:v>
                </c:pt>
                <c:pt idx="8577">
                  <c:v>6.1633184091670863</c:v>
                </c:pt>
                <c:pt idx="8578">
                  <c:v>6.1628942125759423</c:v>
                </c:pt>
                <c:pt idx="8579">
                  <c:v>6.1624699441296933</c:v>
                </c:pt>
                <c:pt idx="8580">
                  <c:v>6.162045603858914</c:v>
                </c:pt>
                <c:pt idx="8581">
                  <c:v>6.1616211917941683</c:v>
                </c:pt>
                <c:pt idx="8582">
                  <c:v>6.1611967079660097</c:v>
                </c:pt>
                <c:pt idx="8583">
                  <c:v>6.1607721524049879</c:v>
                </c:pt>
                <c:pt idx="8584">
                  <c:v>6.1603475251416278</c:v>
                </c:pt>
                <c:pt idx="8585">
                  <c:v>6.1599228262064614</c:v>
                </c:pt>
                <c:pt idx="8586">
                  <c:v>6.1594980556299959</c:v>
                </c:pt>
                <c:pt idx="8587">
                  <c:v>6.1590732134427313</c:v>
                </c:pt>
                <c:pt idx="8588">
                  <c:v>6.1586482996751641</c:v>
                </c:pt>
                <c:pt idx="8589">
                  <c:v>6.1582233143577731</c:v>
                </c:pt>
                <c:pt idx="8590">
                  <c:v>6.1577982575210193</c:v>
                </c:pt>
                <c:pt idx="8591">
                  <c:v>6.1573731291953706</c:v>
                </c:pt>
                <c:pt idx="8592">
                  <c:v>6.1569479294112774</c:v>
                </c:pt>
                <c:pt idx="8593">
                  <c:v>6.1565226581991723</c:v>
                </c:pt>
                <c:pt idx="8594">
                  <c:v>6.1560973155894807</c:v>
                </c:pt>
                <c:pt idx="8595">
                  <c:v>6.1556719016126209</c:v>
                </c:pt>
                <c:pt idx="8596">
                  <c:v>6.1552464162990006</c:v>
                </c:pt>
                <c:pt idx="8597">
                  <c:v>6.1548208596790168</c:v>
                </c:pt>
                <c:pt idx="8598">
                  <c:v>6.1543952317830488</c:v>
                </c:pt>
                <c:pt idx="8599">
                  <c:v>6.1539695326414758</c:v>
                </c:pt>
                <c:pt idx="8600">
                  <c:v>6.1535437622846558</c:v>
                </c:pt>
                <c:pt idx="8601">
                  <c:v>6.1531179207429467</c:v>
                </c:pt>
                <c:pt idx="8602">
                  <c:v>6.1526920080466923</c:v>
                </c:pt>
                <c:pt idx="8603">
                  <c:v>6.1522660242262148</c:v>
                </c:pt>
                <c:pt idx="8604">
                  <c:v>6.1518399693118475</c:v>
                </c:pt>
                <c:pt idx="8605">
                  <c:v>6.151413843333895</c:v>
                </c:pt>
                <c:pt idx="8606">
                  <c:v>6.1509876463226547</c:v>
                </c:pt>
                <c:pt idx="8607">
                  <c:v>6.1505613783084208</c:v>
                </c:pt>
                <c:pt idx="8608">
                  <c:v>6.1501350393214693</c:v>
                </c:pt>
                <c:pt idx="8609">
                  <c:v>6.1497086293920731</c:v>
                </c:pt>
                <c:pt idx="8610">
                  <c:v>6.1492821485504834</c:v>
                </c:pt>
                <c:pt idx="8611">
                  <c:v>6.148855596826948</c:v>
                </c:pt>
                <c:pt idx="8612">
                  <c:v>6.1484289742517113</c:v>
                </c:pt>
                <c:pt idx="8613">
                  <c:v>6.1480022808549926</c:v>
                </c:pt>
                <c:pt idx="8614">
                  <c:v>6.1475755166670076</c:v>
                </c:pt>
                <c:pt idx="8615">
                  <c:v>6.1471486817179652</c:v>
                </c:pt>
                <c:pt idx="8616">
                  <c:v>6.1467217760380599</c:v>
                </c:pt>
                <c:pt idx="8617">
                  <c:v>6.1462947996574719</c:v>
                </c:pt>
                <c:pt idx="8618">
                  <c:v>6.1458677526063781</c:v>
                </c:pt>
                <c:pt idx="8619">
                  <c:v>6.1454406349149409</c:v>
                </c:pt>
                <c:pt idx="8620">
                  <c:v>6.1450134466133122</c:v>
                </c:pt>
                <c:pt idx="8621">
                  <c:v>6.1445861877316297</c:v>
                </c:pt>
                <c:pt idx="8622">
                  <c:v>6.1441588583000346</c:v>
                </c:pt>
                <c:pt idx="8623">
                  <c:v>6.1437314583486362</c:v>
                </c:pt>
                <c:pt idx="8624">
                  <c:v>6.1433039879075615</c:v>
                </c:pt>
                <c:pt idx="8625">
                  <c:v>6.1428764470068913</c:v>
                </c:pt>
                <c:pt idx="8626">
                  <c:v>6.1424488356767242</c:v>
                </c:pt>
                <c:pt idx="8627">
                  <c:v>6.1420211539471481</c:v>
                </c:pt>
                <c:pt idx="8628">
                  <c:v>6.1415934018482119</c:v>
                </c:pt>
                <c:pt idx="8629">
                  <c:v>6.1411655794099893</c:v>
                </c:pt>
                <c:pt idx="8630">
                  <c:v>6.1407376866625221</c:v>
                </c:pt>
                <c:pt idx="8631">
                  <c:v>6.1403097236358484</c:v>
                </c:pt>
                <c:pt idx="8632">
                  <c:v>6.1398816903599958</c:v>
                </c:pt>
                <c:pt idx="8633">
                  <c:v>6.1394535868649776</c:v>
                </c:pt>
                <c:pt idx="8634">
                  <c:v>6.1390254131808035</c:v>
                </c:pt>
                <c:pt idx="8635">
                  <c:v>6.1385971693374692</c:v>
                </c:pt>
                <c:pt idx="8636">
                  <c:v>6.1381688553649525</c:v>
                </c:pt>
                <c:pt idx="8637">
                  <c:v>6.1377404712932311</c:v>
                </c:pt>
                <c:pt idx="8638">
                  <c:v>6.1373120171522721</c:v>
                </c:pt>
                <c:pt idx="8639">
                  <c:v>6.1368834929720286</c:v>
                </c:pt>
                <c:pt idx="8640">
                  <c:v>6.1364548987824428</c:v>
                </c:pt>
                <c:pt idx="8641">
                  <c:v>6.1360262346134427</c:v>
                </c:pt>
                <c:pt idx="8642">
                  <c:v>6.1355975004949599</c:v>
                </c:pt>
                <c:pt idx="8643">
                  <c:v>6.1351686964568977</c:v>
                </c:pt>
                <c:pt idx="8644">
                  <c:v>6.1347398225291592</c:v>
                </c:pt>
                <c:pt idx="8645">
                  <c:v>6.1343108787416405</c:v>
                </c:pt>
                <c:pt idx="8646">
                  <c:v>6.1338818651242129</c:v>
                </c:pt>
                <c:pt idx="8647">
                  <c:v>6.1334527817067546</c:v>
                </c:pt>
                <c:pt idx="8648">
                  <c:v>6.1330236285191226</c:v>
                </c:pt>
                <c:pt idx="8649">
                  <c:v>6.132594405591167</c:v>
                </c:pt>
                <c:pt idx="8650">
                  <c:v>6.1321651129527268</c:v>
                </c:pt>
                <c:pt idx="8651">
                  <c:v>6.1317357506336272</c:v>
                </c:pt>
                <c:pt idx="8652">
                  <c:v>6.1313063186636967</c:v>
                </c:pt>
                <c:pt idx="8653">
                  <c:v>6.1308768170727284</c:v>
                </c:pt>
                <c:pt idx="8654">
                  <c:v>6.1304472458905224</c:v>
                </c:pt>
                <c:pt idx="8655">
                  <c:v>6.1300176051468789</c:v>
                </c:pt>
                <c:pt idx="8656">
                  <c:v>6.129587894871559</c:v>
                </c:pt>
                <c:pt idx="8657">
                  <c:v>6.1291581150943415</c:v>
                </c:pt>
                <c:pt idx="8658">
                  <c:v>6.1287282658449698</c:v>
                </c:pt>
                <c:pt idx="8659">
                  <c:v>6.1282983471532013</c:v>
                </c:pt>
                <c:pt idx="8660">
                  <c:v>6.1278683590487653</c:v>
                </c:pt>
                <c:pt idx="8661">
                  <c:v>6.1274383015613836</c:v>
                </c:pt>
                <c:pt idx="8662">
                  <c:v>6.1270081747207783</c:v>
                </c:pt>
                <c:pt idx="8663">
                  <c:v>6.1265779785566501</c:v>
                </c:pt>
                <c:pt idx="8664">
                  <c:v>6.126147713098689</c:v>
                </c:pt>
                <c:pt idx="8665">
                  <c:v>6.1257173783765779</c:v>
                </c:pt>
                <c:pt idx="8666">
                  <c:v>6.1252869744199998</c:v>
                </c:pt>
                <c:pt idx="8667">
                  <c:v>6.1248565012586127</c:v>
                </c:pt>
                <c:pt idx="8668">
                  <c:v>6.1244259589220604</c:v>
                </c:pt>
                <c:pt idx="8669">
                  <c:v>6.1239953474399975</c:v>
                </c:pt>
                <c:pt idx="8670">
                  <c:v>6.12356466684205</c:v>
                </c:pt>
                <c:pt idx="8671">
                  <c:v>6.1231339171578405</c:v>
                </c:pt>
                <c:pt idx="8672">
                  <c:v>6.1227030984169808</c:v>
                </c:pt>
                <c:pt idx="8673">
                  <c:v>6.122272210649065</c:v>
                </c:pt>
                <c:pt idx="8674">
                  <c:v>6.1218412538836944</c:v>
                </c:pt>
                <c:pt idx="8675">
                  <c:v>6.1214102281504417</c:v>
                </c:pt>
                <c:pt idx="8676">
                  <c:v>6.1209791334788797</c:v>
                </c:pt>
                <c:pt idx="8677">
                  <c:v>6.1205479698985705</c:v>
                </c:pt>
                <c:pt idx="8678">
                  <c:v>6.120116737439055</c:v>
                </c:pt>
                <c:pt idx="8679">
                  <c:v>6.1196854361298847</c:v>
                </c:pt>
                <c:pt idx="8680">
                  <c:v>6.119254066000579</c:v>
                </c:pt>
                <c:pt idx="8681">
                  <c:v>6.1188226270806538</c:v>
                </c:pt>
                <c:pt idx="8682">
                  <c:v>6.1183911193996323</c:v>
                </c:pt>
                <c:pt idx="8683">
                  <c:v>6.1179595429869948</c:v>
                </c:pt>
                <c:pt idx="8684">
                  <c:v>6.1175278978722432</c:v>
                </c:pt>
                <c:pt idx="8685">
                  <c:v>6.117096184084847</c:v>
                </c:pt>
                <c:pt idx="8686">
                  <c:v>6.1166644016542762</c:v>
                </c:pt>
                <c:pt idx="8687">
                  <c:v>6.1162325506099862</c:v>
                </c:pt>
                <c:pt idx="8688">
                  <c:v>6.1158006309814219</c:v>
                </c:pt>
                <c:pt idx="8689">
                  <c:v>6.1153686427980247</c:v>
                </c:pt>
                <c:pt idx="8690">
                  <c:v>6.1149365860892182</c:v>
                </c:pt>
                <c:pt idx="8691">
                  <c:v>6.1145044608844188</c:v>
                </c:pt>
                <c:pt idx="8692">
                  <c:v>6.1140722672130323</c:v>
                </c:pt>
                <c:pt idx="8693">
                  <c:v>6.1136400051044504</c:v>
                </c:pt>
                <c:pt idx="8694">
                  <c:v>6.1132076745880646</c:v>
                </c:pt>
                <c:pt idx="8695">
                  <c:v>6.1127752756932523</c:v>
                </c:pt>
                <c:pt idx="8696">
                  <c:v>6.1123428084493661</c:v>
                </c:pt>
                <c:pt idx="8697">
                  <c:v>6.111910272885769</c:v>
                </c:pt>
                <c:pt idx="8698">
                  <c:v>6.1114776690318067</c:v>
                </c:pt>
                <c:pt idx="8699">
                  <c:v>6.1110449969168101</c:v>
                </c:pt>
                <c:pt idx="8700">
                  <c:v>6.1106122565701035</c:v>
                </c:pt>
                <c:pt idx="8701">
                  <c:v>6.1101794480210039</c:v>
                </c:pt>
                <c:pt idx="8702">
                  <c:v>6.1097465712988068</c:v>
                </c:pt>
                <c:pt idx="8703">
                  <c:v>6.1093136264328152</c:v>
                </c:pt>
                <c:pt idx="8704">
                  <c:v>6.1088806134523068</c:v>
                </c:pt>
                <c:pt idx="8705">
                  <c:v>6.1084475323865597</c:v>
                </c:pt>
                <c:pt idx="8706">
                  <c:v>6.1080143832648304</c:v>
                </c:pt>
                <c:pt idx="8707">
                  <c:v>6.1075811661163719</c:v>
                </c:pt>
                <c:pt idx="8708">
                  <c:v>6.1071478809704303</c:v>
                </c:pt>
                <c:pt idx="8709">
                  <c:v>6.1067145278562371</c:v>
                </c:pt>
                <c:pt idx="8710">
                  <c:v>6.1062811068030101</c:v>
                </c:pt>
                <c:pt idx="8711">
                  <c:v>6.1058476178399665</c:v>
                </c:pt>
                <c:pt idx="8712">
                  <c:v>6.1054140609963099</c:v>
                </c:pt>
                <c:pt idx="8713">
                  <c:v>6.1049804363012292</c:v>
                </c:pt>
                <c:pt idx="8714">
                  <c:v>6.1045467437839029</c:v>
                </c:pt>
                <c:pt idx="8715">
                  <c:v>6.1041129834735059</c:v>
                </c:pt>
                <c:pt idx="8716">
                  <c:v>6.1036791553991954</c:v>
                </c:pt>
                <c:pt idx="8717">
                  <c:v>6.1032452595901283</c:v>
                </c:pt>
                <c:pt idx="8718">
                  <c:v>6.1028112960754441</c:v>
                </c:pt>
                <c:pt idx="8719">
                  <c:v>6.102377264884268</c:v>
                </c:pt>
                <c:pt idx="8720">
                  <c:v>6.1019431660457286</c:v>
                </c:pt>
                <c:pt idx="8721">
                  <c:v>6.1015089995889298</c:v>
                </c:pt>
                <c:pt idx="8722">
                  <c:v>6.1010747655429789</c:v>
                </c:pt>
                <c:pt idx="8723">
                  <c:v>6.100640463936962</c:v>
                </c:pt>
                <c:pt idx="8724">
                  <c:v>6.1002060947999581</c:v>
                </c:pt>
                <c:pt idx="8725">
                  <c:v>6.0997716581610355</c:v>
                </c:pt>
                <c:pt idx="8726">
                  <c:v>6.0993371540492589</c:v>
                </c:pt>
                <c:pt idx="8727">
                  <c:v>6.0989025824936824</c:v>
                </c:pt>
                <c:pt idx="8728">
                  <c:v>6.0984679435233353</c:v>
                </c:pt>
                <c:pt idx="8729">
                  <c:v>6.0980332371672503</c:v>
                </c:pt>
                <c:pt idx="8730">
                  <c:v>6.0975984634544496</c:v>
                </c:pt>
                <c:pt idx="8731">
                  <c:v>6.0971636224139445</c:v>
                </c:pt>
                <c:pt idx="8732">
                  <c:v>6.0967287140747324</c:v>
                </c:pt>
                <c:pt idx="8733">
                  <c:v>6.0962937384657963</c:v>
                </c:pt>
                <c:pt idx="8734">
                  <c:v>6.0958586956161227</c:v>
                </c:pt>
                <c:pt idx="8735">
                  <c:v>6.0954235855546806</c:v>
                </c:pt>
                <c:pt idx="8736">
                  <c:v>6.094988408310428</c:v>
                </c:pt>
                <c:pt idx="8737">
                  <c:v>6.0945531639123125</c:v>
                </c:pt>
                <c:pt idx="8738">
                  <c:v>6.0941178523892745</c:v>
                </c:pt>
                <c:pt idx="8739">
                  <c:v>6.0936824737702437</c:v>
                </c:pt>
                <c:pt idx="8740">
                  <c:v>6.0932470280841358</c:v>
                </c:pt>
                <c:pt idx="8741">
                  <c:v>6.0928115153598625</c:v>
                </c:pt>
                <c:pt idx="8742">
                  <c:v>6.0923759356263183</c:v>
                </c:pt>
                <c:pt idx="8743">
                  <c:v>6.0919402889124008</c:v>
                </c:pt>
                <c:pt idx="8744">
                  <c:v>6.0915045752469759</c:v>
                </c:pt>
                <c:pt idx="8745">
                  <c:v>6.091068794658927</c:v>
                </c:pt>
                <c:pt idx="8746">
                  <c:v>6.0906329471770988</c:v>
                </c:pt>
                <c:pt idx="8747">
                  <c:v>6.0901970328303499</c:v>
                </c:pt>
                <c:pt idx="8748">
                  <c:v>6.089761051647514</c:v>
                </c:pt>
                <c:pt idx="8749">
                  <c:v>6.0893250036574216</c:v>
                </c:pt>
                <c:pt idx="8750">
                  <c:v>6.0888888888888886</c:v>
                </c:pt>
                <c:pt idx="8751">
                  <c:v>6.088452707370724</c:v>
                </c:pt>
                <c:pt idx="8752">
                  <c:v>6.0880164591317332</c:v>
                </c:pt>
                <c:pt idx="8753">
                  <c:v>6.0875801442006932</c:v>
                </c:pt>
                <c:pt idx="8754">
                  <c:v>6.0871437626063916</c:v>
                </c:pt>
                <c:pt idx="8755">
                  <c:v>6.0867073143775912</c:v>
                </c:pt>
                <c:pt idx="8756">
                  <c:v>6.0862707995430512</c:v>
                </c:pt>
                <c:pt idx="8757">
                  <c:v>6.0858342181315237</c:v>
                </c:pt>
                <c:pt idx="8758">
                  <c:v>6.0853975701717431</c:v>
                </c:pt>
                <c:pt idx="8759">
                  <c:v>6.0849608556924437</c:v>
                </c:pt>
                <c:pt idx="8760">
                  <c:v>6.0845240747223386</c:v>
                </c:pt>
                <c:pt idx="8761">
                  <c:v>6.0840872272901372</c:v>
                </c:pt>
                <c:pt idx="8762">
                  <c:v>6.0836503134245383</c:v>
                </c:pt>
                <c:pt idx="8763">
                  <c:v>6.0832133331542266</c:v>
                </c:pt>
                <c:pt idx="8764">
                  <c:v>6.0827762865078938</c:v>
                </c:pt>
                <c:pt idx="8765">
                  <c:v>6.0823391735141961</c:v>
                </c:pt>
                <c:pt idx="8766">
                  <c:v>6.0819019942017931</c:v>
                </c:pt>
                <c:pt idx="8767">
                  <c:v>6.0814647485993412</c:v>
                </c:pt>
                <c:pt idx="8768">
                  <c:v>6.0810274367354715</c:v>
                </c:pt>
                <c:pt idx="8769">
                  <c:v>6.0805900586388155</c:v>
                </c:pt>
                <c:pt idx="8770">
                  <c:v>6.0801526143379938</c:v>
                </c:pt>
                <c:pt idx="8771">
                  <c:v>6.0797151038616128</c:v>
                </c:pt>
                <c:pt idx="8772">
                  <c:v>6.079277527238272</c:v>
                </c:pt>
                <c:pt idx="8773">
                  <c:v>6.0788398844965599</c:v>
                </c:pt>
                <c:pt idx="8774">
                  <c:v>6.0784021756650617</c:v>
                </c:pt>
                <c:pt idx="8775">
                  <c:v>6.0779644007723377</c:v>
                </c:pt>
                <c:pt idx="8776">
                  <c:v>6.0775265598469517</c:v>
                </c:pt>
                <c:pt idx="8777">
                  <c:v>6.0770886529174568</c:v>
                </c:pt>
                <c:pt idx="8778">
                  <c:v>6.076650680012385</c:v>
                </c:pt>
                <c:pt idx="8779">
                  <c:v>6.0762126411602715</c:v>
                </c:pt>
                <c:pt idx="8780">
                  <c:v>6.0757745363896269</c:v>
                </c:pt>
                <c:pt idx="8781">
                  <c:v>6.0753363657289725</c:v>
                </c:pt>
                <c:pt idx="8782">
                  <c:v>6.0748981292068045</c:v>
                </c:pt>
                <c:pt idx="8783">
                  <c:v>6.0744598268516121</c:v>
                </c:pt>
                <c:pt idx="8784">
                  <c:v>6.0740214586918739</c:v>
                </c:pt>
                <c:pt idx="8785">
                  <c:v>6.0735830247560614</c:v>
                </c:pt>
                <c:pt idx="8786">
                  <c:v>6.0731445250726352</c:v>
                </c:pt>
                <c:pt idx="8787">
                  <c:v>6.0727059596700421</c:v>
                </c:pt>
                <c:pt idx="8788">
                  <c:v>6.072267328576725</c:v>
                </c:pt>
                <c:pt idx="8789">
                  <c:v>6.0718286318211234</c:v>
                </c:pt>
                <c:pt idx="8790">
                  <c:v>6.0713898694316413</c:v>
                </c:pt>
                <c:pt idx="8791">
                  <c:v>6.0709510414367003</c:v>
                </c:pt>
                <c:pt idx="8792">
                  <c:v>6.0705121478647008</c:v>
                </c:pt>
                <c:pt idx="8793">
                  <c:v>6.0700731887440327</c:v>
                </c:pt>
                <c:pt idx="8794">
                  <c:v>6.0696341641030784</c:v>
                </c:pt>
                <c:pt idx="8795">
                  <c:v>6.0691950739702065</c:v>
                </c:pt>
                <c:pt idx="8796">
                  <c:v>6.0687559183737783</c:v>
                </c:pt>
                <c:pt idx="8797">
                  <c:v>6.0683166973421514</c:v>
                </c:pt>
                <c:pt idx="8798">
                  <c:v>6.0678774109036624</c:v>
                </c:pt>
                <c:pt idx="8799">
                  <c:v>6.0674380590866441</c:v>
                </c:pt>
                <c:pt idx="8800">
                  <c:v>6.0669986419194188</c:v>
                </c:pt>
                <c:pt idx="8801">
                  <c:v>6.0665591594303017</c:v>
                </c:pt>
                <c:pt idx="8802">
                  <c:v>6.0661196116475935</c:v>
                </c:pt>
                <c:pt idx="8803">
                  <c:v>6.0656799985995846</c:v>
                </c:pt>
                <c:pt idx="8804">
                  <c:v>6.0652403203145617</c:v>
                </c:pt>
                <c:pt idx="8805">
                  <c:v>6.0648005768208009</c:v>
                </c:pt>
                <c:pt idx="8806">
                  <c:v>6.0643607681465568</c:v>
                </c:pt>
                <c:pt idx="8807">
                  <c:v>6.0639208943200877</c:v>
                </c:pt>
                <c:pt idx="8808">
                  <c:v>6.0634809553696343</c:v>
                </c:pt>
                <c:pt idx="8809">
                  <c:v>6.0630409513234333</c:v>
                </c:pt>
                <c:pt idx="8810">
                  <c:v>6.0626008822097113</c:v>
                </c:pt>
                <c:pt idx="8811">
                  <c:v>6.0621607480566801</c:v>
                </c:pt>
                <c:pt idx="8812">
                  <c:v>6.061720548892545</c:v>
                </c:pt>
                <c:pt idx="8813">
                  <c:v>6.0612802847454965</c:v>
                </c:pt>
                <c:pt idx="8814">
                  <c:v>6.0608399556437256</c:v>
                </c:pt>
                <c:pt idx="8815">
                  <c:v>6.0603995616154016</c:v>
                </c:pt>
                <c:pt idx="8816">
                  <c:v>6.0599591026886941</c:v>
                </c:pt>
                <c:pt idx="8817">
                  <c:v>6.0595185788917583</c:v>
                </c:pt>
                <c:pt idx="8818">
                  <c:v>6.0590779902527387</c:v>
                </c:pt>
                <c:pt idx="8819">
                  <c:v>6.058637336799773</c:v>
                </c:pt>
                <c:pt idx="8820">
                  <c:v>6.0581966185609843</c:v>
                </c:pt>
                <c:pt idx="8821">
                  <c:v>6.057755835564496</c:v>
                </c:pt>
                <c:pt idx="8822">
                  <c:v>6.0573149878384065</c:v>
                </c:pt>
                <c:pt idx="8823">
                  <c:v>6.0568740754108141</c:v>
                </c:pt>
                <c:pt idx="8824">
                  <c:v>6.0564330983098138</c:v>
                </c:pt>
                <c:pt idx="8825">
                  <c:v>6.0559920565634755</c:v>
                </c:pt>
                <c:pt idx="8826">
                  <c:v>6.0555509501998692</c:v>
                </c:pt>
                <c:pt idx="8827">
                  <c:v>6.0551097792470578</c:v>
                </c:pt>
                <c:pt idx="8828">
                  <c:v>6.0546685437330794</c:v>
                </c:pt>
                <c:pt idx="8829">
                  <c:v>6.054227243685979</c:v>
                </c:pt>
                <c:pt idx="8830">
                  <c:v>6.0537858791337875</c:v>
                </c:pt>
                <c:pt idx="8831">
                  <c:v>6.0533444501045217</c:v>
                </c:pt>
                <c:pt idx="8832">
                  <c:v>6.0529029566261876</c:v>
                </c:pt>
                <c:pt idx="8833">
                  <c:v>6.0524613987267912</c:v>
                </c:pt>
                <c:pt idx="8834">
                  <c:v>6.0520197764343173</c:v>
                </c:pt>
                <c:pt idx="8835">
                  <c:v>6.051578089776747</c:v>
                </c:pt>
                <c:pt idx="8836">
                  <c:v>6.0511363387820545</c:v>
                </c:pt>
                <c:pt idx="8837">
                  <c:v>6.0506945234781959</c:v>
                </c:pt>
                <c:pt idx="8838">
                  <c:v>6.0502526438931312</c:v>
                </c:pt>
                <c:pt idx="8839">
                  <c:v>6.0498107000547918</c:v>
                </c:pt>
                <c:pt idx="8840">
                  <c:v>6.0493686919911127</c:v>
                </c:pt>
                <c:pt idx="8841">
                  <c:v>6.0489266197300147</c:v>
                </c:pt>
                <c:pt idx="8842">
                  <c:v>6.0484844832994149</c:v>
                </c:pt>
                <c:pt idx="8843">
                  <c:v>6.0480422827272129</c:v>
                </c:pt>
                <c:pt idx="8844">
                  <c:v>6.047600018041301</c:v>
                </c:pt>
                <c:pt idx="8845">
                  <c:v>6.0471576892695644</c:v>
                </c:pt>
                <c:pt idx="8846">
                  <c:v>6.0467152964398778</c:v>
                </c:pt>
                <c:pt idx="8847">
                  <c:v>6.0462728395801015</c:v>
                </c:pt>
                <c:pt idx="8848">
                  <c:v>6.045830318718096</c:v>
                </c:pt>
                <c:pt idx="8849">
                  <c:v>6.0453877338817001</c:v>
                </c:pt>
                <c:pt idx="8850">
                  <c:v>6.0449450850987461</c:v>
                </c:pt>
                <c:pt idx="8851">
                  <c:v>6.0445023723970728</c:v>
                </c:pt>
                <c:pt idx="8852">
                  <c:v>6.0440595958044838</c:v>
                </c:pt>
                <c:pt idx="8853">
                  <c:v>6.0436167553487863</c:v>
                </c:pt>
                <c:pt idx="8854">
                  <c:v>6.0431738510577802</c:v>
                </c:pt>
                <c:pt idx="8855">
                  <c:v>6.0427308829592583</c:v>
                </c:pt>
                <c:pt idx="8856">
                  <c:v>6.0422878510809817</c:v>
                </c:pt>
                <c:pt idx="8857">
                  <c:v>6.041844755450736</c:v>
                </c:pt>
                <c:pt idx="8858">
                  <c:v>6.0414015960962644</c:v>
                </c:pt>
                <c:pt idx="8859">
                  <c:v>6.0409583730453242</c:v>
                </c:pt>
                <c:pt idx="8860">
                  <c:v>6.0405150863256516</c:v>
                </c:pt>
                <c:pt idx="8861">
                  <c:v>6.0400717359649754</c:v>
                </c:pt>
                <c:pt idx="8862">
                  <c:v>6.0396283219910138</c:v>
                </c:pt>
                <c:pt idx="8863">
                  <c:v>6.0391848444314817</c:v>
                </c:pt>
                <c:pt idx="8864">
                  <c:v>6.0387413033140724</c:v>
                </c:pt>
                <c:pt idx="8865">
                  <c:v>6.0382976986664865</c:v>
                </c:pt>
                <c:pt idx="8866">
                  <c:v>6.0378540305163924</c:v>
                </c:pt>
                <c:pt idx="8867">
                  <c:v>6.0374102988914693</c:v>
                </c:pt>
                <c:pt idx="8868">
                  <c:v>6.0369665038193787</c:v>
                </c:pt>
                <c:pt idx="8869">
                  <c:v>6.0365226453277714</c:v>
                </c:pt>
                <c:pt idx="8870">
                  <c:v>6.0360787234442874</c:v>
                </c:pt>
                <c:pt idx="8871">
                  <c:v>6.0356347381965705</c:v>
                </c:pt>
                <c:pt idx="8872">
                  <c:v>6.0351906896122323</c:v>
                </c:pt>
                <c:pt idx="8873">
                  <c:v>6.034746577718888</c:v>
                </c:pt>
                <c:pt idx="8874">
                  <c:v>6.034302402544153</c:v>
                </c:pt>
                <c:pt idx="8875">
                  <c:v>6.0338581641156104</c:v>
                </c:pt>
                <c:pt idx="8876">
                  <c:v>6.0334138624608471</c:v>
                </c:pt>
                <c:pt idx="8877">
                  <c:v>6.0329694976074428</c:v>
                </c:pt>
                <c:pt idx="8878">
                  <c:v>6.0325250695829666</c:v>
                </c:pt>
                <c:pt idx="8879">
                  <c:v>6.0320805784149663</c:v>
                </c:pt>
                <c:pt idx="8880">
                  <c:v>6.0316360241309965</c:v>
                </c:pt>
                <c:pt idx="8881">
                  <c:v>6.031191406758591</c:v>
                </c:pt>
                <c:pt idx="8882">
                  <c:v>6.0307467263252761</c:v>
                </c:pt>
                <c:pt idx="8883">
                  <c:v>6.0303019828585747</c:v>
                </c:pt>
                <c:pt idx="8884">
                  <c:v>6.0298571763859954</c:v>
                </c:pt>
                <c:pt idx="8885">
                  <c:v>6.0294123069350327</c:v>
                </c:pt>
                <c:pt idx="8886">
                  <c:v>6.0289673745331847</c:v>
                </c:pt>
                <c:pt idx="8887">
                  <c:v>6.0285223792079208</c:v>
                </c:pt>
                <c:pt idx="8888">
                  <c:v>6.0280773209867178</c:v>
                </c:pt>
                <c:pt idx="8889">
                  <c:v>6.0276321998970381</c:v>
                </c:pt>
                <c:pt idx="8890">
                  <c:v>6.0271870159663337</c:v>
                </c:pt>
                <c:pt idx="8891">
                  <c:v>6.026741769222042</c:v>
                </c:pt>
                <c:pt idx="8892">
                  <c:v>6.0262964596916042</c:v>
                </c:pt>
                <c:pt idx="8893">
                  <c:v>6.0258510874024331</c:v>
                </c:pt>
                <c:pt idx="8894">
                  <c:v>6.0254056523819521</c:v>
                </c:pt>
                <c:pt idx="8895">
                  <c:v>6.0249601546575597</c:v>
                </c:pt>
                <c:pt idx="8896">
                  <c:v>6.0245145942566509</c:v>
                </c:pt>
                <c:pt idx="8897">
                  <c:v>6.02406897120661</c:v>
                </c:pt>
                <c:pt idx="8898">
                  <c:v>6.0236232855348213</c:v>
                </c:pt>
                <c:pt idx="8899">
                  <c:v>6.0231775372686407</c:v>
                </c:pt>
                <c:pt idx="8900">
                  <c:v>6.0227317264354276</c:v>
                </c:pt>
                <c:pt idx="8901">
                  <c:v>6.0222858530625381</c:v>
                </c:pt>
                <c:pt idx="8902">
                  <c:v>6.0218399171772923</c:v>
                </c:pt>
                <c:pt idx="8903">
                  <c:v>6.0213939188070391</c:v>
                </c:pt>
                <c:pt idx="8904">
                  <c:v>6.0209478579790812</c:v>
                </c:pt>
                <c:pt idx="8905">
                  <c:v>6.0205017347207388</c:v>
                </c:pt>
                <c:pt idx="8906">
                  <c:v>6.0200555490593004</c:v>
                </c:pt>
                <c:pt idx="8907">
                  <c:v>6.0196093010220721</c:v>
                </c:pt>
                <c:pt idx="8908">
                  <c:v>6.0191629906363211</c:v>
                </c:pt>
                <c:pt idx="8909">
                  <c:v>6.0187166179293285</c:v>
                </c:pt>
                <c:pt idx="8910">
                  <c:v>6.0182701829283474</c:v>
                </c:pt>
                <c:pt idx="8911">
                  <c:v>6.0178236856606375</c:v>
                </c:pt>
                <c:pt idx="8912">
                  <c:v>6.0173771261534412</c:v>
                </c:pt>
                <c:pt idx="8913">
                  <c:v>6.0169305044339936</c:v>
                </c:pt>
                <c:pt idx="8914">
                  <c:v>6.0164838205295119</c:v>
                </c:pt>
                <c:pt idx="8915">
                  <c:v>6.0160370744672171</c:v>
                </c:pt>
                <c:pt idx="8916">
                  <c:v>6.0155902662743195</c:v>
                </c:pt>
                <c:pt idx="8917">
                  <c:v>6.0151433959780043</c:v>
                </c:pt>
                <c:pt idx="8918">
                  <c:v>6.0146964636054641</c:v>
                </c:pt>
                <c:pt idx="8919">
                  <c:v>6.0142494691838806</c:v>
                </c:pt>
                <c:pt idx="8920">
                  <c:v>6.0138024127404144</c:v>
                </c:pt>
                <c:pt idx="8921">
                  <c:v>6.0133552943022259</c:v>
                </c:pt>
                <c:pt idx="8922">
                  <c:v>6.0129081138964686</c:v>
                </c:pt>
                <c:pt idx="8923">
                  <c:v>6.012460871550271</c:v>
                </c:pt>
                <c:pt idx="8924">
                  <c:v>6.0120135672907793</c:v>
                </c:pt>
                <c:pt idx="8925">
                  <c:v>6.0115662011451043</c:v>
                </c:pt>
                <c:pt idx="8926">
                  <c:v>6.0111187731403604</c:v>
                </c:pt>
                <c:pt idx="8927">
                  <c:v>6.010671283303644</c:v>
                </c:pt>
                <c:pt idx="8928">
                  <c:v>6.0102237316620553</c:v>
                </c:pt>
                <c:pt idx="8929">
                  <c:v>6.0097761182426801</c:v>
                </c:pt>
                <c:pt idx="8930">
                  <c:v>6.0093284430725831</c:v>
                </c:pt>
                <c:pt idx="8931">
                  <c:v>6.0088807061788359</c:v>
                </c:pt>
                <c:pt idx="8932">
                  <c:v>6.0084329075884853</c:v>
                </c:pt>
                <c:pt idx="8933">
                  <c:v>6.0079850473285923</c:v>
                </c:pt>
                <c:pt idx="8934">
                  <c:v>6.0075371254261789</c:v>
                </c:pt>
                <c:pt idx="8935">
                  <c:v>6.0070891419082812</c:v>
                </c:pt>
                <c:pt idx="8936">
                  <c:v>6.0066410968019106</c:v>
                </c:pt>
                <c:pt idx="8937">
                  <c:v>6.0061929901340818</c:v>
                </c:pt>
                <c:pt idx="8938">
                  <c:v>6.0057448219317884</c:v>
                </c:pt>
                <c:pt idx="8939">
                  <c:v>6.0052965922220238</c:v>
                </c:pt>
                <c:pt idx="8940">
                  <c:v>6.0048483010317675</c:v>
                </c:pt>
                <c:pt idx="8941">
                  <c:v>6.0043999483879951</c:v>
                </c:pt>
                <c:pt idx="8942">
                  <c:v>6.0039515343176575</c:v>
                </c:pt>
                <c:pt idx="8943">
                  <c:v>6.0035030588477163</c:v>
                </c:pt>
                <c:pt idx="8944">
                  <c:v>6.0030545220051152</c:v>
                </c:pt>
                <c:pt idx="8945">
                  <c:v>6.0026059238167804</c:v>
                </c:pt>
                <c:pt idx="8946">
                  <c:v>6.0021572643096412</c:v>
                </c:pt>
                <c:pt idx="8947">
                  <c:v>6.0017085435106168</c:v>
                </c:pt>
                <c:pt idx="8948">
                  <c:v>6.001259761446601</c:v>
                </c:pt>
                <c:pt idx="8949">
                  <c:v>6.0008109181445057</c:v>
                </c:pt>
                <c:pt idx="8950">
                  <c:v>6.0003620136312072</c:v>
                </c:pt>
                <c:pt idx="8951">
                  <c:v>5.9999130479335854</c:v>
                </c:pt>
                <c:pt idx="8952">
                  <c:v>5.9994640210785128</c:v>
                </c:pt>
                <c:pt idx="8953">
                  <c:v>5.9990149330928446</c:v>
                </c:pt>
                <c:pt idx="8954">
                  <c:v>5.9985657840034321</c:v>
                </c:pt>
                <c:pt idx="8955">
                  <c:v>5.9981165738371196</c:v>
                </c:pt>
                <c:pt idx="8956">
                  <c:v>5.9976673026207337</c:v>
                </c:pt>
                <c:pt idx="8957">
                  <c:v>5.9972179703810973</c:v>
                </c:pt>
                <c:pt idx="8958">
                  <c:v>5.9967685771450228</c:v>
                </c:pt>
                <c:pt idx="8959">
                  <c:v>5.9963191229393189</c:v>
                </c:pt>
                <c:pt idx="8960">
                  <c:v>5.9958696077907767</c:v>
                </c:pt>
                <c:pt idx="8961">
                  <c:v>5.9954200317261765</c:v>
                </c:pt>
                <c:pt idx="8962">
                  <c:v>5.9949703947723023</c:v>
                </c:pt>
                <c:pt idx="8963">
                  <c:v>5.9945206969559166</c:v>
                </c:pt>
                <c:pt idx="8964">
                  <c:v>5.9940709383037785</c:v>
                </c:pt>
                <c:pt idx="8965">
                  <c:v>5.9936211188426327</c:v>
                </c:pt>
                <c:pt idx="8966">
                  <c:v>5.9931712385992206</c:v>
                </c:pt>
                <c:pt idx="8967">
                  <c:v>5.9927212976002693</c:v>
                </c:pt>
                <c:pt idx="8968">
                  <c:v>5.9922712958725022</c:v>
                </c:pt>
                <c:pt idx="8969">
                  <c:v>5.9918212334426322</c:v>
                </c:pt>
                <c:pt idx="8970">
                  <c:v>5.9913711103373544</c:v>
                </c:pt>
                <c:pt idx="8971">
                  <c:v>5.9909209265833674</c:v>
                </c:pt>
                <c:pt idx="8972">
                  <c:v>5.9904706822073521</c:v>
                </c:pt>
                <c:pt idx="8973">
                  <c:v>5.9900203772359788</c:v>
                </c:pt>
                <c:pt idx="8974">
                  <c:v>5.9895700116959212</c:v>
                </c:pt>
                <c:pt idx="8975">
                  <c:v>5.9891195856138317</c:v>
                </c:pt>
                <c:pt idx="8976">
                  <c:v>5.9886690990163487</c:v>
                </c:pt>
                <c:pt idx="8977">
                  <c:v>5.9882185519301174</c:v>
                </c:pt>
                <c:pt idx="8978">
                  <c:v>5.9877679443817655</c:v>
                </c:pt>
                <c:pt idx="8979">
                  <c:v>5.9873172763979134</c:v>
                </c:pt>
                <c:pt idx="8980">
                  <c:v>5.9868665480051639</c:v>
                </c:pt>
                <c:pt idx="8981">
                  <c:v>5.9864157592301268</c:v>
                </c:pt>
                <c:pt idx="8982">
                  <c:v>5.9859649100993835</c:v>
                </c:pt>
                <c:pt idx="8983">
                  <c:v>5.9855140006395224</c:v>
                </c:pt>
                <c:pt idx="8984">
                  <c:v>5.9850630308771109</c:v>
                </c:pt>
                <c:pt idx="8985">
                  <c:v>5.9846120008387196</c:v>
                </c:pt>
                <c:pt idx="8986">
                  <c:v>5.9841609105508979</c:v>
                </c:pt>
                <c:pt idx="8987">
                  <c:v>5.9837097600401954</c:v>
                </c:pt>
                <c:pt idx="8988">
                  <c:v>5.9832585493331401</c:v>
                </c:pt>
                <c:pt idx="8989">
                  <c:v>5.9828072784562707</c:v>
                </c:pt>
                <c:pt idx="8990">
                  <c:v>5.9823559474360977</c:v>
                </c:pt>
                <c:pt idx="8991">
                  <c:v>5.9819045562991278</c:v>
                </c:pt>
                <c:pt idx="8992">
                  <c:v>5.9814531050718642</c:v>
                </c:pt>
                <c:pt idx="8993">
                  <c:v>5.9810015937807961</c:v>
                </c:pt>
                <c:pt idx="8994">
                  <c:v>5.9805500224524053</c:v>
                </c:pt>
                <c:pt idx="8995">
                  <c:v>5.9800983911131596</c:v>
                </c:pt>
                <c:pt idx="8996">
                  <c:v>5.9796466997895301</c:v>
                </c:pt>
                <c:pt idx="8997">
                  <c:v>5.979194948507967</c:v>
                </c:pt>
                <c:pt idx="8998">
                  <c:v>5.9787431372949094</c:v>
                </c:pt>
                <c:pt idx="8999">
                  <c:v>5.9782912661767966</c:v>
                </c:pt>
                <c:pt idx="9000">
                  <c:v>5.9778393351800538</c:v>
                </c:pt>
                <c:pt idx="9001">
                  <c:v>5.9773873443311025</c:v>
                </c:pt>
                <c:pt idx="9002">
                  <c:v>5.9769352936563465</c:v>
                </c:pt>
                <c:pt idx="9003">
                  <c:v>5.9764831831821823</c:v>
                </c:pt>
                <c:pt idx="9004">
                  <c:v>5.9760310129350067</c:v>
                </c:pt>
                <c:pt idx="9005">
                  <c:v>5.975578782941195</c:v>
                </c:pt>
                <c:pt idx="9006">
                  <c:v>5.9751264932271191</c:v>
                </c:pt>
                <c:pt idx="9007">
                  <c:v>5.9746741438191435</c:v>
                </c:pt>
                <c:pt idx="9008">
                  <c:v>5.9742217347436224</c:v>
                </c:pt>
                <c:pt idx="9009">
                  <c:v>5.973769266026892</c:v>
                </c:pt>
                <c:pt idx="9010">
                  <c:v>5.9733167376952991</c:v>
                </c:pt>
                <c:pt idx="9011">
                  <c:v>5.9728641497751589</c:v>
                </c:pt>
                <c:pt idx="9012">
                  <c:v>5.9724115022927933</c:v>
                </c:pt>
                <c:pt idx="9013">
                  <c:v>5.9719587952745101</c:v>
                </c:pt>
                <c:pt idx="9014">
                  <c:v>5.9715060287466066</c:v>
                </c:pt>
                <c:pt idx="9015">
                  <c:v>5.9710532027353764</c:v>
                </c:pt>
                <c:pt idx="9016">
                  <c:v>5.9706003172670954</c:v>
                </c:pt>
                <c:pt idx="9017">
                  <c:v>5.9701473723680323</c:v>
                </c:pt>
                <c:pt idx="9018">
                  <c:v>5.9696943680644559</c:v>
                </c:pt>
                <c:pt idx="9019">
                  <c:v>5.9692413043826207</c:v>
                </c:pt>
                <c:pt idx="9020">
                  <c:v>5.96878818134876</c:v>
                </c:pt>
                <c:pt idx="9021">
                  <c:v>5.9683349989891212</c:v>
                </c:pt>
                <c:pt idx="9022">
                  <c:v>5.9678817573299234</c:v>
                </c:pt>
                <c:pt idx="9023">
                  <c:v>5.9674284563973821</c:v>
                </c:pt>
                <c:pt idx="9024">
                  <c:v>5.9669750962177126</c:v>
                </c:pt>
                <c:pt idx="9025">
                  <c:v>5.9665216768171092</c:v>
                </c:pt>
                <c:pt idx="9026">
                  <c:v>5.9660681982217589</c:v>
                </c:pt>
                <c:pt idx="9027">
                  <c:v>5.9656146604578488</c:v>
                </c:pt>
                <c:pt idx="9028">
                  <c:v>5.9651610635515411</c:v>
                </c:pt>
                <c:pt idx="9029">
                  <c:v>5.9647074075290121</c:v>
                </c:pt>
                <c:pt idx="9030">
                  <c:v>5.9642536924164027</c:v>
                </c:pt>
                <c:pt idx="9031">
                  <c:v>5.963799918239868</c:v>
                </c:pt>
                <c:pt idx="9032">
                  <c:v>5.9633460850255311</c:v>
                </c:pt>
                <c:pt idx="9033">
                  <c:v>5.9628921927995329</c:v>
                </c:pt>
                <c:pt idx="9034">
                  <c:v>5.9624382415879822</c:v>
                </c:pt>
                <c:pt idx="9035">
                  <c:v>5.9619842314169844</c:v>
                </c:pt>
                <c:pt idx="9036">
                  <c:v>5.9615301623126484</c:v>
                </c:pt>
                <c:pt idx="9037">
                  <c:v>5.9610760343010547</c:v>
                </c:pt>
                <c:pt idx="9038">
                  <c:v>5.9606218474082979</c:v>
                </c:pt>
                <c:pt idx="9039">
                  <c:v>5.9601676016604337</c:v>
                </c:pt>
                <c:pt idx="9040">
                  <c:v>5.9597132970835389</c:v>
                </c:pt>
                <c:pt idx="9041">
                  <c:v>5.9592589337036621</c:v>
                </c:pt>
                <c:pt idx="9042">
                  <c:v>5.9588045115468518</c:v>
                </c:pt>
                <c:pt idx="9043">
                  <c:v>5.9583500306391386</c:v>
                </c:pt>
                <c:pt idx="9044">
                  <c:v>5.9578954910065569</c:v>
                </c:pt>
                <c:pt idx="9045">
                  <c:v>5.9574408926751197</c:v>
                </c:pt>
                <c:pt idx="9046">
                  <c:v>5.9569862356708398</c:v>
                </c:pt>
                <c:pt idx="9047">
                  <c:v>5.9565315200197162</c:v>
                </c:pt>
                <c:pt idx="9048">
                  <c:v>5.9560767457477404</c:v>
                </c:pt>
                <c:pt idx="9049">
                  <c:v>5.9556219128808934</c:v>
                </c:pt>
                <c:pt idx="9050">
                  <c:v>5.9551670214451526</c:v>
                </c:pt>
                <c:pt idx="9051">
                  <c:v>5.9547120714664814</c:v>
                </c:pt>
                <c:pt idx="9052">
                  <c:v>5.9542570629708322</c:v>
                </c:pt>
                <c:pt idx="9053">
                  <c:v>5.9538019959841613</c:v>
                </c:pt>
                <c:pt idx="9054">
                  <c:v>5.9533468705323891</c:v>
                </c:pt>
                <c:pt idx="9055">
                  <c:v>5.9528916866414576</c:v>
                </c:pt>
                <c:pt idx="9056">
                  <c:v>5.9524364443372875</c:v>
                </c:pt>
                <c:pt idx="9057">
                  <c:v>5.9519811436457815</c:v>
                </c:pt>
                <c:pt idx="9058">
                  <c:v>5.9515257845928495</c:v>
                </c:pt>
                <c:pt idx="9059">
                  <c:v>5.9510703672043732</c:v>
                </c:pt>
                <c:pt idx="9060">
                  <c:v>5.9506148915062482</c:v>
                </c:pt>
                <c:pt idx="9061">
                  <c:v>5.9501593575243454</c:v>
                </c:pt>
                <c:pt idx="9062">
                  <c:v>5.9497037652845322</c:v>
                </c:pt>
                <c:pt idx="9063">
                  <c:v>5.9492481148126615</c:v>
                </c:pt>
                <c:pt idx="9064">
                  <c:v>5.9487924061345865</c:v>
                </c:pt>
                <c:pt idx="9065">
                  <c:v>5.9483366392761425</c:v>
                </c:pt>
                <c:pt idx="9066">
                  <c:v>5.9478808142631614</c:v>
                </c:pt>
                <c:pt idx="9067">
                  <c:v>5.9474249311214678</c:v>
                </c:pt>
                <c:pt idx="9068">
                  <c:v>5.9469689898768685</c:v>
                </c:pt>
                <c:pt idx="9069">
                  <c:v>5.9465129905551706</c:v>
                </c:pt>
                <c:pt idx="9070">
                  <c:v>5.9460569331821667</c:v>
                </c:pt>
                <c:pt idx="9071">
                  <c:v>5.9456008177836495</c:v>
                </c:pt>
                <c:pt idx="9072">
                  <c:v>5.9451446443853868</c:v>
                </c:pt>
                <c:pt idx="9073">
                  <c:v>5.9446884130131536</c:v>
                </c:pt>
                <c:pt idx="9074">
                  <c:v>5.9442321236927036</c:v>
                </c:pt>
                <c:pt idx="9075">
                  <c:v>5.9437757764497938</c:v>
                </c:pt>
                <c:pt idx="9076">
                  <c:v>5.9433193713101566</c:v>
                </c:pt>
                <c:pt idx="9077">
                  <c:v>5.942862908299535</c:v>
                </c:pt>
                <c:pt idx="9078">
                  <c:v>5.942406387443647</c:v>
                </c:pt>
                <c:pt idx="9079">
                  <c:v>5.9419498087682037</c:v>
                </c:pt>
                <c:pt idx="9080">
                  <c:v>5.9414931722989159</c:v>
                </c:pt>
                <c:pt idx="9081">
                  <c:v>5.9410364780614771</c:v>
                </c:pt>
                <c:pt idx="9082">
                  <c:v>5.9405797260815838</c:v>
                </c:pt>
                <c:pt idx="9083">
                  <c:v>5.9401229163849045</c:v>
                </c:pt>
                <c:pt idx="9084">
                  <c:v>5.9396660489971183</c:v>
                </c:pt>
                <c:pt idx="9085">
                  <c:v>5.9392091239438791</c:v>
                </c:pt>
                <c:pt idx="9086">
                  <c:v>5.9387521412508484</c:v>
                </c:pt>
                <c:pt idx="9087">
                  <c:v>5.9382951009436589</c:v>
                </c:pt>
                <c:pt idx="9088">
                  <c:v>5.9378380030479541</c:v>
                </c:pt>
                <c:pt idx="9089">
                  <c:v>5.9373808475893597</c:v>
                </c:pt>
                <c:pt idx="9090">
                  <c:v>5.9369236345934908</c:v>
                </c:pt>
                <c:pt idx="9091">
                  <c:v>5.9364663640859519</c:v>
                </c:pt>
                <c:pt idx="9092">
                  <c:v>5.9360090360923543</c:v>
                </c:pt>
                <c:pt idx="9093">
                  <c:v>5.9355516506382777</c:v>
                </c:pt>
                <c:pt idx="9094">
                  <c:v>5.9350942077493087</c:v>
                </c:pt>
                <c:pt idx="9095">
                  <c:v>5.9346367074510162</c:v>
                </c:pt>
                <c:pt idx="9096">
                  <c:v>5.9341791497689726</c:v>
                </c:pt>
                <c:pt idx="9097">
                  <c:v>5.9337215347287255</c:v>
                </c:pt>
                <c:pt idx="9098">
                  <c:v>5.933263862355826</c:v>
                </c:pt>
                <c:pt idx="9099">
                  <c:v>5.932806132675811</c:v>
                </c:pt>
                <c:pt idx="9100">
                  <c:v>5.9323483457142068</c:v>
                </c:pt>
                <c:pt idx="9101">
                  <c:v>5.9318905014965395</c:v>
                </c:pt>
                <c:pt idx="9102">
                  <c:v>5.9314326000483142</c:v>
                </c:pt>
                <c:pt idx="9103">
                  <c:v>5.9309746413950393</c:v>
                </c:pt>
                <c:pt idx="9104">
                  <c:v>5.9305166255622019</c:v>
                </c:pt>
                <c:pt idx="9105">
                  <c:v>5.9300585525753</c:v>
                </c:pt>
                <c:pt idx="9106">
                  <c:v>5.9296004224597922</c:v>
                </c:pt>
                <c:pt idx="9107">
                  <c:v>5.9291422352411587</c:v>
                </c:pt>
                <c:pt idx="9108">
                  <c:v>5.9286839909448545</c:v>
                </c:pt>
                <c:pt idx="9109">
                  <c:v>5.9282256895963279</c:v>
                </c:pt>
                <c:pt idx="9110">
                  <c:v>5.9277673312210197</c:v>
                </c:pt>
                <c:pt idx="9111">
                  <c:v>5.9273089158443675</c:v>
                </c:pt>
                <c:pt idx="9112">
                  <c:v>5.9268504434917908</c:v>
                </c:pt>
                <c:pt idx="9113">
                  <c:v>5.9263919141887023</c:v>
                </c:pt>
                <c:pt idx="9114">
                  <c:v>5.9259333279605109</c:v>
                </c:pt>
                <c:pt idx="9115">
                  <c:v>5.925474684832615</c:v>
                </c:pt>
                <c:pt idx="9116">
                  <c:v>5.9250159848304058</c:v>
                </c:pt>
                <c:pt idx="9117">
                  <c:v>5.9245572279792498</c:v>
                </c:pt>
                <c:pt idx="9118">
                  <c:v>5.9240984143045381</c:v>
                </c:pt>
                <c:pt idx="9119">
                  <c:v>5.9236395438316158</c:v>
                </c:pt>
                <c:pt idx="9120">
                  <c:v>5.9231806165858458</c:v>
                </c:pt>
                <c:pt idx="9121">
                  <c:v>5.922721632592566</c:v>
                </c:pt>
                <c:pt idx="9122">
                  <c:v>5.9222625918771215</c:v>
                </c:pt>
                <c:pt idx="9123">
                  <c:v>5.9218034944648288</c:v>
                </c:pt>
                <c:pt idx="9124">
                  <c:v>5.9213443403810189</c:v>
                </c:pt>
                <c:pt idx="9125">
                  <c:v>5.920885129650987</c:v>
                </c:pt>
                <c:pt idx="9126">
                  <c:v>5.9204258623000463</c:v>
                </c:pt>
                <c:pt idx="9127">
                  <c:v>5.9199665383534885</c:v>
                </c:pt>
                <c:pt idx="9128">
                  <c:v>5.9195071578365912</c:v>
                </c:pt>
                <c:pt idx="9129">
                  <c:v>5.9190477207746284</c:v>
                </c:pt>
                <c:pt idx="9130">
                  <c:v>5.918588227192874</c:v>
                </c:pt>
                <c:pt idx="9131">
                  <c:v>5.9181286771165809</c:v>
                </c:pt>
                <c:pt idx="9132">
                  <c:v>5.917669070570998</c:v>
                </c:pt>
                <c:pt idx="9133">
                  <c:v>5.9172094075813639</c:v>
                </c:pt>
                <c:pt idx="9134">
                  <c:v>5.9167496881729171</c:v>
                </c:pt>
                <c:pt idx="9135">
                  <c:v>5.9162899123708712</c:v>
                </c:pt>
                <c:pt idx="9136">
                  <c:v>5.9158300802004469</c:v>
                </c:pt>
                <c:pt idx="9137">
                  <c:v>5.9153701916868435</c:v>
                </c:pt>
                <c:pt idx="9138">
                  <c:v>5.9149102468552641</c:v>
                </c:pt>
                <c:pt idx="9139">
                  <c:v>5.9144502457308903</c:v>
                </c:pt>
                <c:pt idx="9140">
                  <c:v>5.9139901883389072</c:v>
                </c:pt>
                <c:pt idx="9141">
                  <c:v>5.9135300747044823</c:v>
                </c:pt>
                <c:pt idx="9142">
                  <c:v>5.9130699048527759</c:v>
                </c:pt>
                <c:pt idx="9143">
                  <c:v>5.9126096788089448</c:v>
                </c:pt>
                <c:pt idx="9144">
                  <c:v>5.9121493965981351</c:v>
                </c:pt>
                <c:pt idx="9145">
                  <c:v>5.9116890582454786</c:v>
                </c:pt>
                <c:pt idx="9146">
                  <c:v>5.9112286637761002</c:v>
                </c:pt>
                <c:pt idx="9147">
                  <c:v>5.9107682132151282</c:v>
                </c:pt>
                <c:pt idx="9148">
                  <c:v>5.910307706587659</c:v>
                </c:pt>
                <c:pt idx="9149">
                  <c:v>5.9098471439188067</c:v>
                </c:pt>
                <c:pt idx="9150">
                  <c:v>5.9093865252336606</c:v>
                </c:pt>
                <c:pt idx="9151">
                  <c:v>5.9089258505572957</c:v>
                </c:pt>
                <c:pt idx="9152">
                  <c:v>5.9084651199147942</c:v>
                </c:pt>
                <c:pt idx="9153">
                  <c:v>5.9080043333312275</c:v>
                </c:pt>
                <c:pt idx="9154">
                  <c:v>5.907543490831646</c:v>
                </c:pt>
                <c:pt idx="9155">
                  <c:v>5.9070825924411032</c:v>
                </c:pt>
                <c:pt idx="9156">
                  <c:v>5.9066216381846388</c:v>
                </c:pt>
                <c:pt idx="9157">
                  <c:v>5.9061606280872816</c:v>
                </c:pt>
                <c:pt idx="9158">
                  <c:v>5.905699562174064</c:v>
                </c:pt>
                <c:pt idx="9159">
                  <c:v>5.90523844046999</c:v>
                </c:pt>
                <c:pt idx="9160">
                  <c:v>5.9047772630000743</c:v>
                </c:pt>
                <c:pt idx="9161">
                  <c:v>5.9043160297893102</c:v>
                </c:pt>
                <c:pt idx="9162">
                  <c:v>5.9038547408626876</c:v>
                </c:pt>
                <c:pt idx="9163">
                  <c:v>5.9033933962451854</c:v>
                </c:pt>
                <c:pt idx="9164">
                  <c:v>5.9029319959617794</c:v>
                </c:pt>
                <c:pt idx="9165">
                  <c:v>5.9024705400374309</c:v>
                </c:pt>
                <c:pt idx="9166">
                  <c:v>5.9020090284970941</c:v>
                </c:pt>
                <c:pt idx="9167">
                  <c:v>5.9015474613657126</c:v>
                </c:pt>
                <c:pt idx="9168">
                  <c:v>5.9010858386682301</c:v>
                </c:pt>
                <c:pt idx="9169">
                  <c:v>5.9006241604295724</c:v>
                </c:pt>
                <c:pt idx="9170">
                  <c:v>5.9001624266746546</c:v>
                </c:pt>
                <c:pt idx="9171">
                  <c:v>5.8997006374283956</c:v>
                </c:pt>
                <c:pt idx="9172">
                  <c:v>5.8992387927156962</c:v>
                </c:pt>
                <c:pt idx="9173">
                  <c:v>5.8987768925614503</c:v>
                </c:pt>
                <c:pt idx="9174">
                  <c:v>5.8983149369905412</c:v>
                </c:pt>
                <c:pt idx="9175">
                  <c:v>5.8978529260278556</c:v>
                </c:pt>
                <c:pt idx="9176">
                  <c:v>5.8973908596982483</c:v>
                </c:pt>
                <c:pt idx="9177">
                  <c:v>5.8969287380265918</c:v>
                </c:pt>
                <c:pt idx="9178">
                  <c:v>5.8964665610377303</c:v>
                </c:pt>
                <c:pt idx="9179">
                  <c:v>5.8960043287565114</c:v>
                </c:pt>
                <c:pt idx="9180">
                  <c:v>5.8955420412077686</c:v>
                </c:pt>
                <c:pt idx="9181">
                  <c:v>5.8950796984163212</c:v>
                </c:pt>
                <c:pt idx="9182">
                  <c:v>5.8946173004070026</c:v>
                </c:pt>
                <c:pt idx="9183">
                  <c:v>5.8941548472046037</c:v>
                </c:pt>
                <c:pt idx="9184">
                  <c:v>5.8936923388339331</c:v>
                </c:pt>
                <c:pt idx="9185">
                  <c:v>5.8932297753197851</c:v>
                </c:pt>
                <c:pt idx="9186">
                  <c:v>5.8927671566869364</c:v>
                </c:pt>
                <c:pt idx="9187">
                  <c:v>5.8923044829601672</c:v>
                </c:pt>
                <c:pt idx="9188">
                  <c:v>5.8918417541642398</c:v>
                </c:pt>
                <c:pt idx="9189">
                  <c:v>5.8913789703239168</c:v>
                </c:pt>
                <c:pt idx="9190">
                  <c:v>5.8909161314639462</c:v>
                </c:pt>
                <c:pt idx="9191">
                  <c:v>5.8904532376090621</c:v>
                </c:pt>
                <c:pt idx="9192">
                  <c:v>5.8899902887840057</c:v>
                </c:pt>
                <c:pt idx="9193">
                  <c:v>5.889527285013493</c:v>
                </c:pt>
                <c:pt idx="9194">
                  <c:v>5.8890642263222475</c:v>
                </c:pt>
                <c:pt idx="9195">
                  <c:v>5.888601112734964</c:v>
                </c:pt>
                <c:pt idx="9196">
                  <c:v>5.8881379442763517</c:v>
                </c:pt>
                <c:pt idx="9197">
                  <c:v>5.8876747209710949</c:v>
                </c:pt>
                <c:pt idx="9198">
                  <c:v>5.8872114428438707</c:v>
                </c:pt>
                <c:pt idx="9199">
                  <c:v>5.8867481099193597</c:v>
                </c:pt>
                <c:pt idx="9200">
                  <c:v>5.8862847222222214</c:v>
                </c:pt>
                <c:pt idx="9201">
                  <c:v>5.8858212797771117</c:v>
                </c:pt>
                <c:pt idx="9202">
                  <c:v>5.8853577826086827</c:v>
                </c:pt>
                <c:pt idx="9203">
                  <c:v>5.8848942307415619</c:v>
                </c:pt>
                <c:pt idx="9204">
                  <c:v>5.8844306242003945</c:v>
                </c:pt>
                <c:pt idx="9205">
                  <c:v>5.8839669630097866</c:v>
                </c:pt>
                <c:pt idx="9206">
                  <c:v>5.883503247194362</c:v>
                </c:pt>
                <c:pt idx="9207">
                  <c:v>5.8830394767787197</c:v>
                </c:pt>
                <c:pt idx="9208">
                  <c:v>5.8825756517874623</c:v>
                </c:pt>
                <c:pt idx="9209">
                  <c:v>5.8821117722451675</c:v>
                </c:pt>
                <c:pt idx="9210">
                  <c:v>5.8816478381764234</c:v>
                </c:pt>
                <c:pt idx="9211">
                  <c:v>5.8811838496057973</c:v>
                </c:pt>
                <c:pt idx="9212">
                  <c:v>5.880719806557849</c:v>
                </c:pt>
                <c:pt idx="9213">
                  <c:v>5.8802557090571419</c:v>
                </c:pt>
                <c:pt idx="9214">
                  <c:v>5.8797915571282076</c:v>
                </c:pt>
                <c:pt idx="9215">
                  <c:v>5.8793273507955917</c:v>
                </c:pt>
                <c:pt idx="9216">
                  <c:v>5.8788630900838257</c:v>
                </c:pt>
                <c:pt idx="9217">
                  <c:v>5.8783987750174198</c:v>
                </c:pt>
                <c:pt idx="9218">
                  <c:v>5.8779344056208984</c:v>
                </c:pt>
                <c:pt idx="9219">
                  <c:v>5.8774699819187504</c:v>
                </c:pt>
                <c:pt idx="9220">
                  <c:v>5.8770055039354823</c:v>
                </c:pt>
                <c:pt idx="9221">
                  <c:v>5.8765409716955723</c:v>
                </c:pt>
                <c:pt idx="9222">
                  <c:v>5.8760763852235058</c:v>
                </c:pt>
                <c:pt idx="9223">
                  <c:v>5.8756117445437468</c:v>
                </c:pt>
                <c:pt idx="9224">
                  <c:v>5.8751470496807556</c:v>
                </c:pt>
                <c:pt idx="9225">
                  <c:v>5.8746823006589892</c:v>
                </c:pt>
                <c:pt idx="9226">
                  <c:v>5.8742174975028867</c:v>
                </c:pt>
                <c:pt idx="9227">
                  <c:v>5.8737526402368943</c:v>
                </c:pt>
                <c:pt idx="9228">
                  <c:v>5.8732877288854262</c:v>
                </c:pt>
                <c:pt idx="9229">
                  <c:v>5.8728227634729073</c:v>
                </c:pt>
                <c:pt idx="9230">
                  <c:v>5.8723577440237484</c:v>
                </c:pt>
                <c:pt idx="9231">
                  <c:v>5.8718926705623531</c:v>
                </c:pt>
                <c:pt idx="9232">
                  <c:v>5.8714275431131142</c:v>
                </c:pt>
                <c:pt idx="9233">
                  <c:v>5.8709623617004141</c:v>
                </c:pt>
                <c:pt idx="9234">
                  <c:v>5.8704971263486385</c:v>
                </c:pt>
                <c:pt idx="9235">
                  <c:v>5.8700318370821449</c:v>
                </c:pt>
                <c:pt idx="9236">
                  <c:v>5.8695664939252943</c:v>
                </c:pt>
                <c:pt idx="9237">
                  <c:v>5.8691010969024475</c:v>
                </c:pt>
                <c:pt idx="9238">
                  <c:v>5.8686356460379479</c:v>
                </c:pt>
                <c:pt idx="9239">
                  <c:v>5.8681701413561207</c:v>
                </c:pt>
                <c:pt idx="9240">
                  <c:v>5.8677045828812986</c:v>
                </c:pt>
                <c:pt idx="9241">
                  <c:v>5.8672389706377999</c:v>
                </c:pt>
                <c:pt idx="9242">
                  <c:v>5.8667733046499322</c:v>
                </c:pt>
                <c:pt idx="9243">
                  <c:v>5.8663075849419997</c:v>
                </c:pt>
                <c:pt idx="9244">
                  <c:v>5.8658418115382993</c:v>
                </c:pt>
                <c:pt idx="9245">
                  <c:v>5.8653759844631068</c:v>
                </c:pt>
                <c:pt idx="9246">
                  <c:v>5.864910103740705</c:v>
                </c:pt>
                <c:pt idx="9247">
                  <c:v>5.8644441693953588</c:v>
                </c:pt>
                <c:pt idx="9248">
                  <c:v>5.8639781814513334</c:v>
                </c:pt>
                <c:pt idx="9249">
                  <c:v>5.8635121399328725</c:v>
                </c:pt>
                <c:pt idx="9250">
                  <c:v>5.8630460448642268</c:v>
                </c:pt>
                <c:pt idx="9251">
                  <c:v>5.8625798962696258</c:v>
                </c:pt>
                <c:pt idx="9252">
                  <c:v>5.8621136941733027</c:v>
                </c:pt>
                <c:pt idx="9253">
                  <c:v>5.8616474385994657</c:v>
                </c:pt>
                <c:pt idx="9254">
                  <c:v>5.8611811295723335</c:v>
                </c:pt>
                <c:pt idx="9255">
                  <c:v>5.8607147671161037</c:v>
                </c:pt>
                <c:pt idx="9256">
                  <c:v>5.8602483512549668</c:v>
                </c:pt>
                <c:pt idx="9257">
                  <c:v>5.8597818820131167</c:v>
                </c:pt>
                <c:pt idx="9258">
                  <c:v>5.8593153594147225</c:v>
                </c:pt>
                <c:pt idx="9259">
                  <c:v>5.8588487834839498</c:v>
                </c:pt>
                <c:pt idx="9260">
                  <c:v>5.8583821542449677</c:v>
                </c:pt>
                <c:pt idx="9261">
                  <c:v>5.8579154717219204</c:v>
                </c:pt>
                <c:pt idx="9262">
                  <c:v>5.8574487359389522</c:v>
                </c:pt>
                <c:pt idx="9263">
                  <c:v>5.8569819469202002</c:v>
                </c:pt>
                <c:pt idx="9264">
                  <c:v>5.8565151046897945</c:v>
                </c:pt>
                <c:pt idx="9265">
                  <c:v>5.8560482092718473</c:v>
                </c:pt>
                <c:pt idx="9266">
                  <c:v>5.8555812606904709</c:v>
                </c:pt>
                <c:pt idx="9267">
                  <c:v>5.8551142589697633</c:v>
                </c:pt>
                <c:pt idx="9268">
                  <c:v>5.8546472041338262</c:v>
                </c:pt>
                <c:pt idx="9269">
                  <c:v>5.8541800962067398</c:v>
                </c:pt>
                <c:pt idx="9270">
                  <c:v>5.853712935212581</c:v>
                </c:pt>
                <c:pt idx="9271">
                  <c:v>5.8532457211754227</c:v>
                </c:pt>
                <c:pt idx="9272">
                  <c:v>5.8527784541193171</c:v>
                </c:pt>
                <c:pt idx="9273">
                  <c:v>5.8523111340683229</c:v>
                </c:pt>
                <c:pt idx="9274">
                  <c:v>5.8518437610464815</c:v>
                </c:pt>
                <c:pt idx="9275">
                  <c:v>5.8513763350778305</c:v>
                </c:pt>
                <c:pt idx="9276">
                  <c:v>5.8509088561863933</c:v>
                </c:pt>
                <c:pt idx="9277">
                  <c:v>5.8504413243961935</c:v>
                </c:pt>
                <c:pt idx="9278">
                  <c:v>5.8499737397312401</c:v>
                </c:pt>
                <c:pt idx="9279">
                  <c:v>5.8495061022155355</c:v>
                </c:pt>
                <c:pt idx="9280">
                  <c:v>5.8490384118730745</c:v>
                </c:pt>
                <c:pt idx="9281">
                  <c:v>5.848570668727838</c:v>
                </c:pt>
                <c:pt idx="9282">
                  <c:v>5.848102872803814</c:v>
                </c:pt>
                <c:pt idx="9283">
                  <c:v>5.8476350241249655</c:v>
                </c:pt>
                <c:pt idx="9284">
                  <c:v>5.8471671227152555</c:v>
                </c:pt>
                <c:pt idx="9285">
                  <c:v>5.8466991685986329</c:v>
                </c:pt>
                <c:pt idx="9286">
                  <c:v>5.8462311617990501</c:v>
                </c:pt>
                <c:pt idx="9287">
                  <c:v>5.8457631023404382</c:v>
                </c:pt>
                <c:pt idx="9288">
                  <c:v>5.8452949902467282</c:v>
                </c:pt>
                <c:pt idx="9289">
                  <c:v>5.8448268255418405</c:v>
                </c:pt>
                <c:pt idx="9290">
                  <c:v>5.8443586082496815</c:v>
                </c:pt>
                <c:pt idx="9291">
                  <c:v>5.8438903383941572</c:v>
                </c:pt>
                <c:pt idx="9292">
                  <c:v>5.8434220159991703</c:v>
                </c:pt>
                <c:pt idx="9293">
                  <c:v>5.8429536410886058</c:v>
                </c:pt>
                <c:pt idx="9294">
                  <c:v>5.8424852136863343</c:v>
                </c:pt>
                <c:pt idx="9295">
                  <c:v>5.8420167338162337</c:v>
                </c:pt>
                <c:pt idx="9296">
                  <c:v>5.8415482015021603</c:v>
                </c:pt>
                <c:pt idx="9297">
                  <c:v>5.8410796167679813</c:v>
                </c:pt>
                <c:pt idx="9298">
                  <c:v>5.8406109796375283</c:v>
                </c:pt>
                <c:pt idx="9299">
                  <c:v>5.8401422901346542</c:v>
                </c:pt>
                <c:pt idx="9300">
                  <c:v>5.8396735482831765</c:v>
                </c:pt>
                <c:pt idx="9301">
                  <c:v>5.8392047541069196</c:v>
                </c:pt>
                <c:pt idx="9302">
                  <c:v>5.838735907629701</c:v>
                </c:pt>
                <c:pt idx="9303">
                  <c:v>5.8382670088753237</c:v>
                </c:pt>
                <c:pt idx="9304">
                  <c:v>5.8377980578675803</c:v>
                </c:pt>
                <c:pt idx="9305">
                  <c:v>5.8373290546302705</c:v>
                </c:pt>
                <c:pt idx="9306">
                  <c:v>5.836859999187169</c:v>
                </c:pt>
                <c:pt idx="9307">
                  <c:v>5.836390891562047</c:v>
                </c:pt>
                <c:pt idx="9308">
                  <c:v>5.8359217317786651</c:v>
                </c:pt>
                <c:pt idx="9309">
                  <c:v>5.8354525198607909</c:v>
                </c:pt>
                <c:pt idx="9310">
                  <c:v>5.8349832558321637</c:v>
                </c:pt>
                <c:pt idx="9311">
                  <c:v>5.8345139397165298</c:v>
                </c:pt>
                <c:pt idx="9312">
                  <c:v>5.8340445715376141</c:v>
                </c:pt>
                <c:pt idx="9313">
                  <c:v>5.8335751513191454</c:v>
                </c:pt>
                <c:pt idx="9314">
                  <c:v>5.8331056790848343</c:v>
                </c:pt>
                <c:pt idx="9315">
                  <c:v>5.8326361548583918</c:v>
                </c:pt>
                <c:pt idx="9316">
                  <c:v>5.8321665786635144</c:v>
                </c:pt>
                <c:pt idx="9317">
                  <c:v>5.8316969505239022</c:v>
                </c:pt>
                <c:pt idx="9318">
                  <c:v>5.8312272704632235</c:v>
                </c:pt>
                <c:pt idx="9319">
                  <c:v>5.8307575385051642</c:v>
                </c:pt>
                <c:pt idx="9320">
                  <c:v>5.8302877546733889</c:v>
                </c:pt>
                <c:pt idx="9321">
                  <c:v>5.8298179189915516</c:v>
                </c:pt>
                <c:pt idx="9322">
                  <c:v>5.8293480314833062</c:v>
                </c:pt>
                <c:pt idx="9323">
                  <c:v>5.828878092172296</c:v>
                </c:pt>
                <c:pt idx="9324">
                  <c:v>5.8284081010821538</c:v>
                </c:pt>
                <c:pt idx="9325">
                  <c:v>5.8279380582365015</c:v>
                </c:pt>
                <c:pt idx="9326">
                  <c:v>5.8274679636589646</c:v>
                </c:pt>
                <c:pt idx="9327">
                  <c:v>5.8269978173731509</c:v>
                </c:pt>
                <c:pt idx="9328">
                  <c:v>5.8265276194026612</c:v>
                </c:pt>
                <c:pt idx="9329">
                  <c:v>5.8260573697710818</c:v>
                </c:pt>
                <c:pt idx="9330">
                  <c:v>5.8255870685020099</c:v>
                </c:pt>
                <c:pt idx="9331">
                  <c:v>5.8251167156190142</c:v>
                </c:pt>
                <c:pt idx="9332">
                  <c:v>5.824646311145667</c:v>
                </c:pt>
                <c:pt idx="9333">
                  <c:v>5.8241758551055334</c:v>
                </c:pt>
                <c:pt idx="9334">
                  <c:v>5.8237053475221643</c:v>
                </c:pt>
                <c:pt idx="9335">
                  <c:v>5.8232347884191</c:v>
                </c:pt>
                <c:pt idx="9336">
                  <c:v>5.8227641778198809</c:v>
                </c:pt>
                <c:pt idx="9337">
                  <c:v>5.8222935157480329</c:v>
                </c:pt>
                <c:pt idx="9338">
                  <c:v>5.8218228022270857</c:v>
                </c:pt>
                <c:pt idx="9339">
                  <c:v>5.8213520372805405</c:v>
                </c:pt>
                <c:pt idx="9340">
                  <c:v>5.8208812209319127</c:v>
                </c:pt>
                <c:pt idx="9341">
                  <c:v>5.8204103532046894</c:v>
                </c:pt>
                <c:pt idx="9342">
                  <c:v>5.8199394341223609</c:v>
                </c:pt>
                <c:pt idx="9343">
                  <c:v>5.8194684637084144</c:v>
                </c:pt>
                <c:pt idx="9344">
                  <c:v>5.8189974419863155</c:v>
                </c:pt>
                <c:pt idx="9345">
                  <c:v>5.8185263689795299</c:v>
                </c:pt>
                <c:pt idx="9346">
                  <c:v>5.8180552447115161</c:v>
                </c:pt>
                <c:pt idx="9347">
                  <c:v>5.8175840692057186</c:v>
                </c:pt>
                <c:pt idx="9348">
                  <c:v>5.8171128424855816</c:v>
                </c:pt>
                <c:pt idx="9349">
                  <c:v>5.8166415645745317</c:v>
                </c:pt>
                <c:pt idx="9350">
                  <c:v>5.8161702354959992</c:v>
                </c:pt>
                <c:pt idx="9351">
                  <c:v>5.8156988552733928</c:v>
                </c:pt>
                <c:pt idx="9352">
                  <c:v>5.8152274239301249</c:v>
                </c:pt>
                <c:pt idx="9353">
                  <c:v>5.8147559414896008</c:v>
                </c:pt>
                <c:pt idx="9354">
                  <c:v>5.814284407975201</c:v>
                </c:pt>
                <c:pt idx="9355">
                  <c:v>5.8138128234103164</c:v>
                </c:pt>
                <c:pt idx="9356">
                  <c:v>5.8133411878183239</c:v>
                </c:pt>
                <c:pt idx="9357">
                  <c:v>5.8128695012225862</c:v>
                </c:pt>
                <c:pt idx="9358">
                  <c:v>5.8123977636464659</c:v>
                </c:pt>
                <c:pt idx="9359">
                  <c:v>5.8119259751133114</c:v>
                </c:pt>
                <c:pt idx="9360">
                  <c:v>5.8114541356464713</c:v>
                </c:pt>
                <c:pt idx="9361">
                  <c:v>5.8109822452692796</c:v>
                </c:pt>
                <c:pt idx="9362">
                  <c:v>5.8105103040050636</c:v>
                </c:pt>
                <c:pt idx="9363">
                  <c:v>5.8100383118771433</c:v>
                </c:pt>
                <c:pt idx="9364">
                  <c:v>5.8095662689088279</c:v>
                </c:pt>
                <c:pt idx="9365">
                  <c:v>5.8090941751234269</c:v>
                </c:pt>
                <c:pt idx="9366">
                  <c:v>5.8086220305442318</c:v>
                </c:pt>
                <c:pt idx="9367">
                  <c:v>5.8081498351945271</c:v>
                </c:pt>
                <c:pt idx="9368">
                  <c:v>5.8076775890975973</c:v>
                </c:pt>
                <c:pt idx="9369">
                  <c:v>5.8072052922767163</c:v>
                </c:pt>
                <c:pt idx="9370">
                  <c:v>5.8067329447551401</c:v>
                </c:pt>
                <c:pt idx="9371">
                  <c:v>5.8062605465561283</c:v>
                </c:pt>
                <c:pt idx="9372">
                  <c:v>5.8057880977029335</c:v>
                </c:pt>
                <c:pt idx="9373">
                  <c:v>5.8053155982187903</c:v>
                </c:pt>
                <c:pt idx="9374">
                  <c:v>5.8048430481269264</c:v>
                </c:pt>
                <c:pt idx="9375">
                  <c:v>5.8043704474505695</c:v>
                </c:pt>
                <c:pt idx="9376">
                  <c:v>5.8038977962129401</c:v>
                </c:pt>
                <c:pt idx="9377">
                  <c:v>5.8034250944372445</c:v>
                </c:pt>
                <c:pt idx="9378">
                  <c:v>5.8029523421466749</c:v>
                </c:pt>
                <c:pt idx="9379">
                  <c:v>5.8024795393644304</c:v>
                </c:pt>
                <c:pt idx="9380">
                  <c:v>5.8020066861136925</c:v>
                </c:pt>
                <c:pt idx="9381">
                  <c:v>5.8015337824176392</c:v>
                </c:pt>
                <c:pt idx="9382">
                  <c:v>5.8010608282994376</c:v>
                </c:pt>
                <c:pt idx="9383">
                  <c:v>5.8005878237822444</c:v>
                </c:pt>
                <c:pt idx="9384">
                  <c:v>5.8001147688892161</c:v>
                </c:pt>
                <c:pt idx="9385">
                  <c:v>5.7996416636434951</c:v>
                </c:pt>
                <c:pt idx="9386">
                  <c:v>5.7991685080682203</c:v>
                </c:pt>
                <c:pt idx="9387">
                  <c:v>5.7986953021865162</c:v>
                </c:pt>
                <c:pt idx="9388">
                  <c:v>5.7982220460215039</c:v>
                </c:pt>
                <c:pt idx="9389">
                  <c:v>5.7977487395962974</c:v>
                </c:pt>
                <c:pt idx="9390">
                  <c:v>5.7972753829339965</c:v>
                </c:pt>
                <c:pt idx="9391">
                  <c:v>5.7968019760577079</c:v>
                </c:pt>
                <c:pt idx="9392">
                  <c:v>5.7963285189905136</c:v>
                </c:pt>
                <c:pt idx="9393">
                  <c:v>5.7958550117554921</c:v>
                </c:pt>
                <c:pt idx="9394">
                  <c:v>5.7953814543757183</c:v>
                </c:pt>
                <c:pt idx="9395">
                  <c:v>5.7949078468742599</c:v>
                </c:pt>
                <c:pt idx="9396">
                  <c:v>5.794434189274174</c:v>
                </c:pt>
                <c:pt idx="9397">
                  <c:v>5.7939604815985035</c:v>
                </c:pt>
                <c:pt idx="9398">
                  <c:v>5.7934867238702985</c:v>
                </c:pt>
                <c:pt idx="9399">
                  <c:v>5.7930129161125841</c:v>
                </c:pt>
                <c:pt idx="9400">
                  <c:v>5.7925390583483924</c:v>
                </c:pt>
                <c:pt idx="9401">
                  <c:v>5.792065150600731</c:v>
                </c:pt>
                <c:pt idx="9402">
                  <c:v>5.7915911928926214</c:v>
                </c:pt>
                <c:pt idx="9403">
                  <c:v>5.7911171852470567</c:v>
                </c:pt>
                <c:pt idx="9404">
                  <c:v>5.7906431276870372</c:v>
                </c:pt>
                <c:pt idx="9405">
                  <c:v>5.7901690202355418</c:v>
                </c:pt>
                <c:pt idx="9406">
                  <c:v>5.7896948629155567</c:v>
                </c:pt>
                <c:pt idx="9407">
                  <c:v>5.789220655750043</c:v>
                </c:pt>
                <c:pt idx="9408">
                  <c:v>5.7887463987619689</c:v>
                </c:pt>
                <c:pt idx="9409">
                  <c:v>5.7882720919742887</c:v>
                </c:pt>
                <c:pt idx="9410">
                  <c:v>5.7877977354099457</c:v>
                </c:pt>
                <c:pt idx="9411">
                  <c:v>5.7873233290918833</c:v>
                </c:pt>
                <c:pt idx="9412">
                  <c:v>5.7868488730430272</c:v>
                </c:pt>
                <c:pt idx="9413">
                  <c:v>5.7863743672863031</c:v>
                </c:pt>
                <c:pt idx="9414">
                  <c:v>5.7858998118446259</c:v>
                </c:pt>
                <c:pt idx="9415">
                  <c:v>5.7854252067409</c:v>
                </c:pt>
                <c:pt idx="9416">
                  <c:v>5.7849505519980298</c:v>
                </c:pt>
                <c:pt idx="9417">
                  <c:v>5.7844758476389018</c:v>
                </c:pt>
                <c:pt idx="9418">
                  <c:v>5.7840010936864026</c:v>
                </c:pt>
                <c:pt idx="9419">
                  <c:v>5.7835262901634081</c:v>
                </c:pt>
                <c:pt idx="9420">
                  <c:v>5.7830514370927837</c:v>
                </c:pt>
                <c:pt idx="9421">
                  <c:v>5.7825765344973945</c:v>
                </c:pt>
                <c:pt idx="9422">
                  <c:v>5.7821015824000881</c:v>
                </c:pt>
                <c:pt idx="9423">
                  <c:v>5.7816265808237084</c:v>
                </c:pt>
                <c:pt idx="9424">
                  <c:v>5.7811515297910958</c:v>
                </c:pt>
                <c:pt idx="9425">
                  <c:v>5.7806764293250801</c:v>
                </c:pt>
                <c:pt idx="9426">
                  <c:v>5.7802012794484732</c:v>
                </c:pt>
                <c:pt idx="9427">
                  <c:v>5.7797260801840977</c:v>
                </c:pt>
                <c:pt idx="9428">
                  <c:v>5.7792508315547515</c:v>
                </c:pt>
                <c:pt idx="9429">
                  <c:v>5.7787755335832429</c:v>
                </c:pt>
                <c:pt idx="9430">
                  <c:v>5.7783001862923484</c:v>
                </c:pt>
                <c:pt idx="9431">
                  <c:v>5.7778247897048587</c:v>
                </c:pt>
                <c:pt idx="9432">
                  <c:v>5.777349343843543</c:v>
                </c:pt>
                <c:pt idx="9433">
                  <c:v>5.7768738487311708</c:v>
                </c:pt>
                <c:pt idx="9434">
                  <c:v>5.7763983043904972</c:v>
                </c:pt>
                <c:pt idx="9435">
                  <c:v>5.7759227108442772</c:v>
                </c:pt>
                <c:pt idx="9436">
                  <c:v>5.7754470681152554</c:v>
                </c:pt>
                <c:pt idx="9437">
                  <c:v>5.774971376226155</c:v>
                </c:pt>
                <c:pt idx="9438">
                  <c:v>5.7744956351997132</c:v>
                </c:pt>
                <c:pt idx="9439">
                  <c:v>5.7740198450586497</c:v>
                </c:pt>
                <c:pt idx="9440">
                  <c:v>5.77354400582567</c:v>
                </c:pt>
                <c:pt idx="9441">
                  <c:v>5.7730681175234828</c:v>
                </c:pt>
                <c:pt idx="9442">
                  <c:v>5.772592180174783</c:v>
                </c:pt>
                <c:pt idx="9443">
                  <c:v>5.7721161938022547</c:v>
                </c:pt>
                <c:pt idx="9444">
                  <c:v>5.7716401584285926</c:v>
                </c:pt>
                <c:pt idx="9445">
                  <c:v>5.7711640740764487</c:v>
                </c:pt>
                <c:pt idx="9446">
                  <c:v>5.7706879407685037</c:v>
                </c:pt>
                <c:pt idx="9447">
                  <c:v>5.770211758527406</c:v>
                </c:pt>
                <c:pt idx="9448">
                  <c:v>5.7697355273758113</c:v>
                </c:pt>
                <c:pt idx="9449">
                  <c:v>5.7692592473363575</c:v>
                </c:pt>
                <c:pt idx="9450">
                  <c:v>5.768782918431679</c:v>
                </c:pt>
                <c:pt idx="9451">
                  <c:v>5.7683065406843994</c:v>
                </c:pt>
                <c:pt idx="9452">
                  <c:v>5.767830114117146</c:v>
                </c:pt>
                <c:pt idx="9453">
                  <c:v>5.7673536387525211</c:v>
                </c:pt>
                <c:pt idx="9454">
                  <c:v>5.766877114613127</c:v>
                </c:pt>
                <c:pt idx="9455">
                  <c:v>5.7664005417215627</c:v>
                </c:pt>
                <c:pt idx="9456">
                  <c:v>5.7659239201004162</c:v>
                </c:pt>
                <c:pt idx="9457">
                  <c:v>5.7654472497722651</c:v>
                </c:pt>
                <c:pt idx="9458">
                  <c:v>5.7649705307596797</c:v>
                </c:pt>
                <c:pt idx="9459">
                  <c:v>5.7644937630852269</c:v>
                </c:pt>
                <c:pt idx="9460">
                  <c:v>5.7640169467714628</c:v>
                </c:pt>
                <c:pt idx="9461">
                  <c:v>5.7635400818409366</c:v>
                </c:pt>
                <c:pt idx="9462">
                  <c:v>5.7630631683161866</c:v>
                </c:pt>
                <c:pt idx="9463">
                  <c:v>5.7625862062197442</c:v>
                </c:pt>
                <c:pt idx="9464">
                  <c:v>5.7621091955741441</c:v>
                </c:pt>
                <c:pt idx="9465">
                  <c:v>5.7616321364019001</c:v>
                </c:pt>
                <c:pt idx="9466">
                  <c:v>5.7611550287255149</c:v>
                </c:pt>
                <c:pt idx="9467">
                  <c:v>5.7606778725674985</c:v>
                </c:pt>
                <c:pt idx="9468">
                  <c:v>5.7602006679503432</c:v>
                </c:pt>
                <c:pt idx="9469">
                  <c:v>5.7597234148965377</c:v>
                </c:pt>
                <c:pt idx="9470">
                  <c:v>5.75924611342856</c:v>
                </c:pt>
                <c:pt idx="9471">
                  <c:v>5.7587687635688773</c:v>
                </c:pt>
                <c:pt idx="9472">
                  <c:v>5.7582913653399643</c:v>
                </c:pt>
                <c:pt idx="9473">
                  <c:v>5.7578139187642634</c:v>
                </c:pt>
                <c:pt idx="9474">
                  <c:v>5.7573364238642384</c:v>
                </c:pt>
                <c:pt idx="9475">
                  <c:v>5.756858880662314</c:v>
                </c:pt>
                <c:pt idx="9476">
                  <c:v>5.7563812891809327</c:v>
                </c:pt>
                <c:pt idx="9477">
                  <c:v>5.7559036494425229</c:v>
                </c:pt>
                <c:pt idx="9478">
                  <c:v>5.7554259614694949</c:v>
                </c:pt>
                <c:pt idx="9479">
                  <c:v>5.7549482252842594</c:v>
                </c:pt>
                <c:pt idx="9480">
                  <c:v>5.7544704409092269</c:v>
                </c:pt>
                <c:pt idx="9481">
                  <c:v>5.7539926083667794</c:v>
                </c:pt>
                <c:pt idx="9482">
                  <c:v>5.7535147276793133</c:v>
                </c:pt>
                <c:pt idx="9483">
                  <c:v>5.753036798869207</c:v>
                </c:pt>
                <c:pt idx="9484">
                  <c:v>5.7525588219588251</c:v>
                </c:pt>
                <c:pt idx="9485">
                  <c:v>5.7520807969705423</c:v>
                </c:pt>
                <c:pt idx="9486">
                  <c:v>5.7516027239267054</c:v>
                </c:pt>
                <c:pt idx="9487">
                  <c:v>5.7511246028496679</c:v>
                </c:pt>
                <c:pt idx="9488">
                  <c:v>5.7506464337617729</c:v>
                </c:pt>
                <c:pt idx="9489">
                  <c:v>5.7501682166853492</c:v>
                </c:pt>
                <c:pt idx="9490">
                  <c:v>5.749689951642722</c:v>
                </c:pt>
                <c:pt idx="9491">
                  <c:v>5.7492116386562166</c:v>
                </c:pt>
                <c:pt idx="9492">
                  <c:v>5.7487332777481335</c:v>
                </c:pt>
                <c:pt idx="9493">
                  <c:v>5.74825486894078</c:v>
                </c:pt>
                <c:pt idx="9494">
                  <c:v>5.7477764122564565</c:v>
                </c:pt>
                <c:pt idx="9495">
                  <c:v>5.7472979077174422</c:v>
                </c:pt>
                <c:pt idx="9496">
                  <c:v>5.7468193553460232</c:v>
                </c:pt>
                <c:pt idx="9497">
                  <c:v>5.7463407551644643</c:v>
                </c:pt>
                <c:pt idx="9498">
                  <c:v>5.745862107195034</c:v>
                </c:pt>
                <c:pt idx="9499">
                  <c:v>5.7453834114599971</c:v>
                </c:pt>
                <c:pt idx="9500">
                  <c:v>5.7449046679815901</c:v>
                </c:pt>
                <c:pt idx="9501">
                  <c:v>5.7444258767820635</c:v>
                </c:pt>
                <c:pt idx="9502">
                  <c:v>5.7439470378836504</c:v>
                </c:pt>
                <c:pt idx="9503">
                  <c:v>5.7434681513085692</c:v>
                </c:pt>
                <c:pt idx="9504">
                  <c:v>5.7429892170790495</c:v>
                </c:pt>
                <c:pt idx="9505">
                  <c:v>5.7425102352172956</c:v>
                </c:pt>
                <c:pt idx="9506">
                  <c:v>5.7420312057455121</c:v>
                </c:pt>
                <c:pt idx="9507">
                  <c:v>5.7415521286859033</c:v>
                </c:pt>
                <c:pt idx="9508">
                  <c:v>5.7410730040606452</c:v>
                </c:pt>
                <c:pt idx="9509">
                  <c:v>5.7405938318919283</c:v>
                </c:pt>
                <c:pt idx="9510">
                  <c:v>5.7401146122019178</c:v>
                </c:pt>
                <c:pt idx="9511">
                  <c:v>5.7396353450127897</c:v>
                </c:pt>
                <c:pt idx="9512">
                  <c:v>5.7391560303466918</c:v>
                </c:pt>
                <c:pt idx="9513">
                  <c:v>5.7386766682257822</c:v>
                </c:pt>
                <c:pt idx="9514">
                  <c:v>5.7381972586721943</c:v>
                </c:pt>
                <c:pt idx="9515">
                  <c:v>5.7377178017080723</c:v>
                </c:pt>
                <c:pt idx="9516">
                  <c:v>5.737238297355546</c:v>
                </c:pt>
                <c:pt idx="9517">
                  <c:v>5.7367587456367275</c:v>
                </c:pt>
                <c:pt idx="9518">
                  <c:v>5.7362791465737324</c:v>
                </c:pt>
                <c:pt idx="9519">
                  <c:v>5.7357995001886657</c:v>
                </c:pt>
                <c:pt idx="9520">
                  <c:v>5.7353198065036288</c:v>
                </c:pt>
                <c:pt idx="9521">
                  <c:v>5.7348400655407055</c:v>
                </c:pt>
                <c:pt idx="9522">
                  <c:v>5.7343602773219793</c:v>
                </c:pt>
                <c:pt idx="9523">
                  <c:v>5.7338804418695304</c:v>
                </c:pt>
                <c:pt idx="9524">
                  <c:v>5.7334005592054247</c:v>
                </c:pt>
                <c:pt idx="9525">
                  <c:v>5.7329206293517103</c:v>
                </c:pt>
                <c:pt idx="9526">
                  <c:v>5.7324406523304567</c:v>
                </c:pt>
                <c:pt idx="9527">
                  <c:v>5.7319606281636979</c:v>
                </c:pt>
                <c:pt idx="9528">
                  <c:v>5.7314805568734748</c:v>
                </c:pt>
                <c:pt idx="9529">
                  <c:v>5.7310004384818107</c:v>
                </c:pt>
                <c:pt idx="9530">
                  <c:v>5.7305202730107325</c:v>
                </c:pt>
                <c:pt idx="9531">
                  <c:v>5.7300400604822599</c:v>
                </c:pt>
                <c:pt idx="9532">
                  <c:v>5.7295598009183877</c:v>
                </c:pt>
                <c:pt idx="9533">
                  <c:v>5.7290794943411285</c:v>
                </c:pt>
                <c:pt idx="9534">
                  <c:v>5.728599140772463</c:v>
                </c:pt>
                <c:pt idx="9535">
                  <c:v>5.7281187402343789</c:v>
                </c:pt>
                <c:pt idx="9536">
                  <c:v>5.7276382927488569</c:v>
                </c:pt>
                <c:pt idx="9537">
                  <c:v>5.7271577983378634</c:v>
                </c:pt>
                <c:pt idx="9538">
                  <c:v>5.7266772570233613</c:v>
                </c:pt>
                <c:pt idx="9539">
                  <c:v>5.7261966688272992</c:v>
                </c:pt>
                <c:pt idx="9540">
                  <c:v>5.7257160337716293</c:v>
                </c:pt>
                <c:pt idx="9541">
                  <c:v>5.7252353518782897</c:v>
                </c:pt>
                <c:pt idx="9542">
                  <c:v>5.7247546231692148</c:v>
                </c:pt>
                <c:pt idx="9543">
                  <c:v>5.7242738476663213</c:v>
                </c:pt>
                <c:pt idx="9544">
                  <c:v>5.723793025391533</c:v>
                </c:pt>
                <c:pt idx="9545">
                  <c:v>5.7233121563667595</c:v>
                </c:pt>
                <c:pt idx="9546">
                  <c:v>5.7228312406138926</c:v>
                </c:pt>
                <c:pt idx="9547">
                  <c:v>5.7223502781548383</c:v>
                </c:pt>
                <c:pt idx="9548">
                  <c:v>5.7218692690114779</c:v>
                </c:pt>
                <c:pt idx="9549">
                  <c:v>5.7213882132056924</c:v>
                </c:pt>
                <c:pt idx="9550">
                  <c:v>5.7209071107593488</c:v>
                </c:pt>
                <c:pt idx="9551">
                  <c:v>5.7204259616943176</c:v>
                </c:pt>
                <c:pt idx="9552">
                  <c:v>5.7199447660324481</c:v>
                </c:pt>
                <c:pt idx="9553">
                  <c:v>5.7194635237956</c:v>
                </c:pt>
                <c:pt idx="9554">
                  <c:v>5.7189822350056048</c:v>
                </c:pt>
                <c:pt idx="9555">
                  <c:v>5.718500899684301</c:v>
                </c:pt>
                <c:pt idx="9556">
                  <c:v>5.7180195178535165</c:v>
                </c:pt>
                <c:pt idx="9557">
                  <c:v>5.7175380895350685</c:v>
                </c:pt>
                <c:pt idx="9558">
                  <c:v>5.7170566147507742</c:v>
                </c:pt>
                <c:pt idx="9559">
                  <c:v>5.7165750935224295</c:v>
                </c:pt>
                <c:pt idx="9560">
                  <c:v>5.7160935258718375</c:v>
                </c:pt>
                <c:pt idx="9561">
                  <c:v>5.7156119118207904</c:v>
                </c:pt>
                <c:pt idx="9562">
                  <c:v>5.7151302513910593</c:v>
                </c:pt>
                <c:pt idx="9563">
                  <c:v>5.7146485446044295</c:v>
                </c:pt>
                <c:pt idx="9564">
                  <c:v>5.7141667914826613</c:v>
                </c:pt>
                <c:pt idx="9565">
                  <c:v>5.713684992047515</c:v>
                </c:pt>
                <c:pt idx="9566">
                  <c:v>5.7132031463207511</c:v>
                </c:pt>
                <c:pt idx="9567">
                  <c:v>5.7127212543241015</c:v>
                </c:pt>
                <c:pt idx="9568">
                  <c:v>5.7122393160793159</c:v>
                </c:pt>
                <c:pt idx="9569">
                  <c:v>5.7117573316081156</c:v>
                </c:pt>
                <c:pt idx="9570">
                  <c:v>5.711275300932229</c:v>
                </c:pt>
                <c:pt idx="9571">
                  <c:v>5.7107932240733703</c:v>
                </c:pt>
                <c:pt idx="9572">
                  <c:v>5.7103111010532395</c:v>
                </c:pt>
                <c:pt idx="9573">
                  <c:v>5.7098289318935471</c:v>
                </c:pt>
                <c:pt idx="9574">
                  <c:v>5.709346716615979</c:v>
                </c:pt>
                <c:pt idx="9575">
                  <c:v>5.7088644552422245</c:v>
                </c:pt>
                <c:pt idx="9576">
                  <c:v>5.7083821477939622</c:v>
                </c:pt>
                <c:pt idx="9577">
                  <c:v>5.7078997942928531</c:v>
                </c:pt>
                <c:pt idx="9578">
                  <c:v>5.7074173947605757</c:v>
                </c:pt>
                <c:pt idx="9579">
                  <c:v>5.7069349492187733</c:v>
                </c:pt>
                <c:pt idx="9580">
                  <c:v>5.7064524576891031</c:v>
                </c:pt>
                <c:pt idx="9581">
                  <c:v>5.7059699201931977</c:v>
                </c:pt>
                <c:pt idx="9582">
                  <c:v>5.7054873367526966</c:v>
                </c:pt>
                <c:pt idx="9583">
                  <c:v>5.7050047073892216</c:v>
                </c:pt>
                <c:pt idx="9584">
                  <c:v>5.7045220321243981</c:v>
                </c:pt>
                <c:pt idx="9585">
                  <c:v>5.7040393109798302</c:v>
                </c:pt>
                <c:pt idx="9586">
                  <c:v>5.7035565439771219</c:v>
                </c:pt>
                <c:pt idx="9587">
                  <c:v>5.7030737311378807</c:v>
                </c:pt>
                <c:pt idx="9588">
                  <c:v>5.7025908724836789</c:v>
                </c:pt>
                <c:pt idx="9589">
                  <c:v>5.7021079680361133</c:v>
                </c:pt>
                <c:pt idx="9590">
                  <c:v>5.7016250178167489</c:v>
                </c:pt>
                <c:pt idx="9591">
                  <c:v>5.7011420218471578</c:v>
                </c:pt>
                <c:pt idx="9592">
                  <c:v>5.7006589801488943</c:v>
                </c:pt>
                <c:pt idx="9593">
                  <c:v>5.7001758927435198</c:v>
                </c:pt>
                <c:pt idx="9594">
                  <c:v>5.6996927596525673</c:v>
                </c:pt>
                <c:pt idx="9595">
                  <c:v>5.699209580897584</c:v>
                </c:pt>
                <c:pt idx="9596">
                  <c:v>5.6987263565000958</c:v>
                </c:pt>
                <c:pt idx="9597">
                  <c:v>5.6982430864816287</c:v>
                </c:pt>
                <c:pt idx="9598">
                  <c:v>5.6977597708636942</c:v>
                </c:pt>
                <c:pt idx="9599">
                  <c:v>5.6972764096678006</c:v>
                </c:pt>
                <c:pt idx="9600">
                  <c:v>5.6967930029154523</c:v>
                </c:pt>
                <c:pt idx="9601">
                  <c:v>5.6963095506281363</c:v>
                </c:pt>
                <c:pt idx="9602">
                  <c:v>5.6958260528273463</c:v>
                </c:pt>
                <c:pt idx="9603">
                  <c:v>5.6953425095345587</c:v>
                </c:pt>
                <c:pt idx="9604">
                  <c:v>5.6948589207712423</c:v>
                </c:pt>
                <c:pt idx="9605">
                  <c:v>5.6943752865588628</c:v>
                </c:pt>
                <c:pt idx="9606">
                  <c:v>5.693891606918875</c:v>
                </c:pt>
                <c:pt idx="9607">
                  <c:v>5.6934078818727301</c:v>
                </c:pt>
                <c:pt idx="9608">
                  <c:v>5.6929241114418723</c:v>
                </c:pt>
                <c:pt idx="9609">
                  <c:v>5.692440295647728</c:v>
                </c:pt>
                <c:pt idx="9610">
                  <c:v>5.6919564345117344</c:v>
                </c:pt>
                <c:pt idx="9611">
                  <c:v>5.6914725280553071</c:v>
                </c:pt>
                <c:pt idx="9612">
                  <c:v>5.6909885762998584</c:v>
                </c:pt>
                <c:pt idx="9613">
                  <c:v>5.6905045792667934</c:v>
                </c:pt>
                <c:pt idx="9614">
                  <c:v>5.6900205369775136</c:v>
                </c:pt>
                <c:pt idx="9615">
                  <c:v>5.6895364494534064</c:v>
                </c:pt>
                <c:pt idx="9616">
                  <c:v>5.689052316715852</c:v>
                </c:pt>
                <c:pt idx="9617">
                  <c:v>5.6885681387862377</c:v>
                </c:pt>
                <c:pt idx="9618">
                  <c:v>5.6880839156859224</c:v>
                </c:pt>
                <c:pt idx="9619">
                  <c:v>5.6875996474362687</c:v>
                </c:pt>
                <c:pt idx="9620">
                  <c:v>5.6871153340586318</c:v>
                </c:pt>
                <c:pt idx="9621">
                  <c:v>5.6866309755743636</c:v>
                </c:pt>
                <c:pt idx="9622">
                  <c:v>5.6861465720047946</c:v>
                </c:pt>
                <c:pt idx="9623">
                  <c:v>5.6856621233712659</c:v>
                </c:pt>
                <c:pt idx="9624">
                  <c:v>5.6851776296950973</c:v>
                </c:pt>
                <c:pt idx="9625">
                  <c:v>5.6846930909976088</c:v>
                </c:pt>
                <c:pt idx="9626">
                  <c:v>5.6842085073001059</c:v>
                </c:pt>
                <c:pt idx="9627">
                  <c:v>5.6837238786238977</c:v>
                </c:pt>
                <c:pt idx="9628">
                  <c:v>5.6832392049902793</c:v>
                </c:pt>
                <c:pt idx="9629">
                  <c:v>5.6827544864205386</c:v>
                </c:pt>
                <c:pt idx="9630">
                  <c:v>5.6822697229359527</c:v>
                </c:pt>
                <c:pt idx="9631">
                  <c:v>5.6817849145578059</c:v>
                </c:pt>
                <c:pt idx="9632">
                  <c:v>5.6813000613073541</c:v>
                </c:pt>
                <c:pt idx="9633">
                  <c:v>5.6808151632058639</c:v>
                </c:pt>
                <c:pt idx="9634">
                  <c:v>5.6803302202745805</c:v>
                </c:pt>
                <c:pt idx="9635">
                  <c:v>5.6798452325347561</c:v>
                </c:pt>
                <c:pt idx="9636">
                  <c:v>5.6793602000076291</c:v>
                </c:pt>
                <c:pt idx="9637">
                  <c:v>5.6788751227144196</c:v>
                </c:pt>
                <c:pt idx="9638">
                  <c:v>5.6783900006763623</c:v>
                </c:pt>
                <c:pt idx="9639">
                  <c:v>5.6779048339146669</c:v>
                </c:pt>
                <c:pt idx="9640">
                  <c:v>5.6774196224505467</c:v>
                </c:pt>
                <c:pt idx="9641">
                  <c:v>5.676934366305197</c:v>
                </c:pt>
                <c:pt idx="9642">
                  <c:v>5.676449065499817</c:v>
                </c:pt>
                <c:pt idx="9643">
                  <c:v>5.6759637200555915</c:v>
                </c:pt>
                <c:pt idx="9644">
                  <c:v>5.6754783299936982</c:v>
                </c:pt>
                <c:pt idx="9645">
                  <c:v>5.6749928953353148</c:v>
                </c:pt>
                <c:pt idx="9646">
                  <c:v>5.6745074161016085</c:v>
                </c:pt>
                <c:pt idx="9647">
                  <c:v>5.6740218923137249</c:v>
                </c:pt>
                <c:pt idx="9648">
                  <c:v>5.6735363239928276</c:v>
                </c:pt>
                <c:pt idx="9649">
                  <c:v>5.6730507111600552</c:v>
                </c:pt>
                <c:pt idx="9650">
                  <c:v>5.6725650538365429</c:v>
                </c:pt>
                <c:pt idx="9651">
                  <c:v>5.6720793520434185</c:v>
                </c:pt>
                <c:pt idx="9652">
                  <c:v>5.6715936058018102</c:v>
                </c:pt>
                <c:pt idx="9653">
                  <c:v>5.671107815132828</c:v>
                </c:pt>
                <c:pt idx="9654">
                  <c:v>5.6706219800575823</c:v>
                </c:pt>
                <c:pt idx="9655">
                  <c:v>5.6701361005971691</c:v>
                </c:pt>
                <c:pt idx="9656">
                  <c:v>5.6696501767726843</c:v>
                </c:pt>
                <c:pt idx="9657">
                  <c:v>5.6691642086052134</c:v>
                </c:pt>
                <c:pt idx="9658">
                  <c:v>5.6686781961158346</c:v>
                </c:pt>
                <c:pt idx="9659">
                  <c:v>5.6681921393256225</c:v>
                </c:pt>
                <c:pt idx="9660">
                  <c:v>5.6677060382556377</c:v>
                </c:pt>
                <c:pt idx="9661">
                  <c:v>5.6672198929269335</c:v>
                </c:pt>
                <c:pt idx="9662">
                  <c:v>5.6667337033605705</c:v>
                </c:pt>
                <c:pt idx="9663">
                  <c:v>5.6662474695775842</c:v>
                </c:pt>
                <c:pt idx="9664">
                  <c:v>5.6657611915990103</c:v>
                </c:pt>
                <c:pt idx="9665">
                  <c:v>5.6652748694458808</c:v>
                </c:pt>
                <c:pt idx="9666">
                  <c:v>5.6647885031392065</c:v>
                </c:pt>
                <c:pt idx="9667">
                  <c:v>5.6643020927000194</c:v>
                </c:pt>
                <c:pt idx="9668">
                  <c:v>5.6638156381493054</c:v>
                </c:pt>
                <c:pt idx="9669">
                  <c:v>5.663329139508086</c:v>
                </c:pt>
                <c:pt idx="9670">
                  <c:v>5.6628425967973328</c:v>
                </c:pt>
                <c:pt idx="9671">
                  <c:v>5.6623560100380459</c:v>
                </c:pt>
                <c:pt idx="9672">
                  <c:v>5.6618693792511969</c:v>
                </c:pt>
                <c:pt idx="9673">
                  <c:v>5.661382704457754</c:v>
                </c:pt>
                <c:pt idx="9674">
                  <c:v>5.6608959856786889</c:v>
                </c:pt>
                <c:pt idx="9675">
                  <c:v>5.6604092229349519</c:v>
                </c:pt>
                <c:pt idx="9676">
                  <c:v>5.6599224162474968</c:v>
                </c:pt>
                <c:pt idx="9677">
                  <c:v>5.6594355656372635</c:v>
                </c:pt>
                <c:pt idx="9678">
                  <c:v>5.6589486711251915</c:v>
                </c:pt>
                <c:pt idx="9679">
                  <c:v>5.6584617327321958</c:v>
                </c:pt>
                <c:pt idx="9680">
                  <c:v>5.6579747504792124</c:v>
                </c:pt>
                <c:pt idx="9681">
                  <c:v>5.6574877243871455</c:v>
                </c:pt>
                <c:pt idx="9682">
                  <c:v>5.6570006544769065</c:v>
                </c:pt>
                <c:pt idx="9683">
                  <c:v>5.6565135407693923</c:v>
                </c:pt>
                <c:pt idx="9684">
                  <c:v>5.6560263832855</c:v>
                </c:pt>
                <c:pt idx="9685">
                  <c:v>5.6555391820461089</c:v>
                </c:pt>
                <c:pt idx="9686">
                  <c:v>5.6550519370720949</c:v>
                </c:pt>
                <c:pt idx="9687">
                  <c:v>5.654564648384337</c:v>
                </c:pt>
                <c:pt idx="9688">
                  <c:v>5.6540773160036935</c:v>
                </c:pt>
                <c:pt idx="9689">
                  <c:v>5.6535899399510186</c:v>
                </c:pt>
                <c:pt idx="9690">
                  <c:v>5.6531025202471739</c:v>
                </c:pt>
                <c:pt idx="9691">
                  <c:v>5.6526150569129854</c:v>
                </c:pt>
                <c:pt idx="9692">
                  <c:v>5.652127549969304</c:v>
                </c:pt>
                <c:pt idx="9693">
                  <c:v>5.6516399994369486</c:v>
                </c:pt>
                <c:pt idx="9694">
                  <c:v>5.6511524053367417</c:v>
                </c:pt>
                <c:pt idx="9695">
                  <c:v>5.6506647676894914</c:v>
                </c:pt>
                <c:pt idx="9696">
                  <c:v>5.6501770865160168</c:v>
                </c:pt>
                <c:pt idx="9697">
                  <c:v>5.6496893618371153</c:v>
                </c:pt>
                <c:pt idx="9698">
                  <c:v>5.6492015936735669</c:v>
                </c:pt>
                <c:pt idx="9699">
                  <c:v>5.6487137820461726</c:v>
                </c:pt>
                <c:pt idx="9700">
                  <c:v>5.6482259269757016</c:v>
                </c:pt>
                <c:pt idx="9701">
                  <c:v>5.6477380284829302</c:v>
                </c:pt>
                <c:pt idx="9702">
                  <c:v>5.6472500865886168</c:v>
                </c:pt>
                <c:pt idx="9703">
                  <c:v>5.6467621013135236</c:v>
                </c:pt>
                <c:pt idx="9704">
                  <c:v>5.6462740726783984</c:v>
                </c:pt>
                <c:pt idx="9705">
                  <c:v>5.6457860007039891</c:v>
                </c:pt>
                <c:pt idx="9706">
                  <c:v>5.6452978854110256</c:v>
                </c:pt>
                <c:pt idx="9707">
                  <c:v>5.6448097268202417</c:v>
                </c:pt>
                <c:pt idx="9708">
                  <c:v>5.6443215249523497</c:v>
                </c:pt>
                <c:pt idx="9709">
                  <c:v>5.6438332798280761</c:v>
                </c:pt>
                <c:pt idx="9710">
                  <c:v>5.6433449914681191</c:v>
                </c:pt>
                <c:pt idx="9711">
                  <c:v>5.6428566598931837</c:v>
                </c:pt>
                <c:pt idx="9712">
                  <c:v>5.6423682851239683</c:v>
                </c:pt>
                <c:pt idx="9713">
                  <c:v>5.6418798671811494</c:v>
                </c:pt>
                <c:pt idx="9714">
                  <c:v>5.6413914060854147</c:v>
                </c:pt>
                <c:pt idx="9715">
                  <c:v>5.6409029018574302</c:v>
                </c:pt>
                <c:pt idx="9716">
                  <c:v>5.640414354517862</c:v>
                </c:pt>
                <c:pt idx="9717">
                  <c:v>5.6399257640873728</c:v>
                </c:pt>
                <c:pt idx="9718">
                  <c:v>5.6394371305866109</c:v>
                </c:pt>
                <c:pt idx="9719">
                  <c:v>5.6389484540362211</c:v>
                </c:pt>
                <c:pt idx="9720">
                  <c:v>5.6384597344568377</c:v>
                </c:pt>
                <c:pt idx="9721">
                  <c:v>5.6379709718690947</c:v>
                </c:pt>
                <c:pt idx="9722">
                  <c:v>5.6374821662936156</c:v>
                </c:pt>
                <c:pt idx="9723">
                  <c:v>5.6369933177510099</c:v>
                </c:pt>
                <c:pt idx="9724">
                  <c:v>5.6365044262618902</c:v>
                </c:pt>
                <c:pt idx="9725">
                  <c:v>5.6360154918468623</c:v>
                </c:pt>
                <c:pt idx="9726">
                  <c:v>5.6355265145265143</c:v>
                </c:pt>
                <c:pt idx="9727">
                  <c:v>5.6350374943214412</c:v>
                </c:pt>
                <c:pt idx="9728">
                  <c:v>5.6345484312522167</c:v>
                </c:pt>
                <c:pt idx="9729">
                  <c:v>5.6340593253394147</c:v>
                </c:pt>
                <c:pt idx="9730">
                  <c:v>5.6335701766036124</c:v>
                </c:pt>
                <c:pt idx="9731">
                  <c:v>5.6330809850653587</c:v>
                </c:pt>
                <c:pt idx="9732">
                  <c:v>5.6325917507452097</c:v>
                </c:pt>
                <c:pt idx="9733">
                  <c:v>5.6321024736637106</c:v>
                </c:pt>
                <c:pt idx="9734">
                  <c:v>5.6316131538413963</c:v>
                </c:pt>
                <c:pt idx="9735">
                  <c:v>5.6311237912988084</c:v>
                </c:pt>
                <c:pt idx="9736">
                  <c:v>5.6306343860564638</c:v>
                </c:pt>
                <c:pt idx="9737">
                  <c:v>5.6301449381348831</c:v>
                </c:pt>
                <c:pt idx="9738">
                  <c:v>5.6296554475545761</c:v>
                </c:pt>
                <c:pt idx="9739">
                  <c:v>5.629165914336042</c:v>
                </c:pt>
                <c:pt idx="9740">
                  <c:v>5.6286763384997869</c:v>
                </c:pt>
                <c:pt idx="9741">
                  <c:v>5.6281867200662958</c:v>
                </c:pt>
                <c:pt idx="9742">
                  <c:v>5.6276970590560467</c:v>
                </c:pt>
                <c:pt idx="9743">
                  <c:v>5.6272073554895243</c:v>
                </c:pt>
                <c:pt idx="9744">
                  <c:v>5.6267176093871889</c:v>
                </c:pt>
                <c:pt idx="9745">
                  <c:v>5.6262278207695111</c:v>
                </c:pt>
                <c:pt idx="9746">
                  <c:v>5.6257379896569333</c:v>
                </c:pt>
                <c:pt idx="9747">
                  <c:v>5.6252481160699155</c:v>
                </c:pt>
                <c:pt idx="9748">
                  <c:v>5.6247582000288929</c:v>
                </c:pt>
                <c:pt idx="9749">
                  <c:v>5.6242682415543008</c:v>
                </c:pt>
                <c:pt idx="9750">
                  <c:v>5.6237782406665602</c:v>
                </c:pt>
                <c:pt idx="9751">
                  <c:v>5.6232881973860991</c:v>
                </c:pt>
                <c:pt idx="9752">
                  <c:v>5.6227981117333279</c:v>
                </c:pt>
                <c:pt idx="9753">
                  <c:v>5.6223079837286498</c:v>
                </c:pt>
                <c:pt idx="9754">
                  <c:v>5.6218178133924681</c:v>
                </c:pt>
                <c:pt idx="9755">
                  <c:v>5.6213276007451718</c:v>
                </c:pt>
                <c:pt idx="9756">
                  <c:v>5.6208373458071428</c:v>
                </c:pt>
                <c:pt idx="9757">
                  <c:v>5.6203470485987665</c:v>
                </c:pt>
                <c:pt idx="9758">
                  <c:v>5.6198567091404108</c:v>
                </c:pt>
                <c:pt idx="9759">
                  <c:v>5.6193663274524397</c:v>
                </c:pt>
                <c:pt idx="9760">
                  <c:v>5.6188759035552138</c:v>
                </c:pt>
                <c:pt idx="9761">
                  <c:v>5.6183854374690796</c:v>
                </c:pt>
                <c:pt idx="9762">
                  <c:v>5.6178949292143763</c:v>
                </c:pt>
                <c:pt idx="9763">
                  <c:v>5.6174043788114503</c:v>
                </c:pt>
                <c:pt idx="9764">
                  <c:v>5.6169137862806231</c:v>
                </c:pt>
                <c:pt idx="9765">
                  <c:v>5.6164231516422198</c:v>
                </c:pt>
                <c:pt idx="9766">
                  <c:v>5.6159324749165584</c:v>
                </c:pt>
                <c:pt idx="9767">
                  <c:v>5.6154417561239391</c:v>
                </c:pt>
                <c:pt idx="9768">
                  <c:v>5.6149509952846799</c:v>
                </c:pt>
                <c:pt idx="9769">
                  <c:v>5.6144601924190596</c:v>
                </c:pt>
                <c:pt idx="9770">
                  <c:v>5.6139693475473784</c:v>
                </c:pt>
                <c:pt idx="9771">
                  <c:v>5.6134784606899082</c:v>
                </c:pt>
                <c:pt idx="9772">
                  <c:v>5.6129875318669242</c:v>
                </c:pt>
                <c:pt idx="9773">
                  <c:v>5.6124965610986983</c:v>
                </c:pt>
                <c:pt idx="9774">
                  <c:v>5.6120055484054916</c:v>
                </c:pt>
                <c:pt idx="9775">
                  <c:v>5.6115144938075474</c:v>
                </c:pt>
                <c:pt idx="9776">
                  <c:v>5.6110233973251233</c:v>
                </c:pt>
                <c:pt idx="9777">
                  <c:v>5.6105322589784521</c:v>
                </c:pt>
                <c:pt idx="9778">
                  <c:v>5.6100410787877735</c:v>
                </c:pt>
                <c:pt idx="9779">
                  <c:v>5.6095498567733024</c:v>
                </c:pt>
                <c:pt idx="9780">
                  <c:v>5.6090585929552716</c:v>
                </c:pt>
                <c:pt idx="9781">
                  <c:v>5.6085672873538783</c:v>
                </c:pt>
                <c:pt idx="9782">
                  <c:v>5.6080759399893374</c:v>
                </c:pt>
                <c:pt idx="9783">
                  <c:v>5.607584550881846</c:v>
                </c:pt>
                <c:pt idx="9784">
                  <c:v>5.6070931200515908</c:v>
                </c:pt>
                <c:pt idx="9785">
                  <c:v>5.6066016475187617</c:v>
                </c:pt>
                <c:pt idx="9786">
                  <c:v>5.6061101333035346</c:v>
                </c:pt>
                <c:pt idx="9787">
                  <c:v>5.6056185774260783</c:v>
                </c:pt>
                <c:pt idx="9788">
                  <c:v>5.6051269799065579</c:v>
                </c:pt>
                <c:pt idx="9789">
                  <c:v>5.6046353407651281</c:v>
                </c:pt>
                <c:pt idx="9790">
                  <c:v>5.6041436600219434</c:v>
                </c:pt>
                <c:pt idx="9791">
                  <c:v>5.6036519376971441</c:v>
                </c:pt>
                <c:pt idx="9792">
                  <c:v>5.6031601738108634</c:v>
                </c:pt>
                <c:pt idx="9793">
                  <c:v>5.6026683683832417</c:v>
                </c:pt>
                <c:pt idx="9794">
                  <c:v>5.6021765214343908</c:v>
                </c:pt>
                <c:pt idx="9795">
                  <c:v>5.6016846329844299</c:v>
                </c:pt>
                <c:pt idx="9796">
                  <c:v>5.6011927030534672</c:v>
                </c:pt>
                <c:pt idx="9797">
                  <c:v>5.600700731661604</c:v>
                </c:pt>
                <c:pt idx="9798">
                  <c:v>5.6002087188289345</c:v>
                </c:pt>
                <c:pt idx="9799">
                  <c:v>5.5997166645755527</c:v>
                </c:pt>
                <c:pt idx="9800">
                  <c:v>5.5992245689215387</c:v>
                </c:pt>
                <c:pt idx="9801">
                  <c:v>5.5987324318869618</c:v>
                </c:pt>
                <c:pt idx="9802">
                  <c:v>5.5982402534918947</c:v>
                </c:pt>
                <c:pt idx="9803">
                  <c:v>5.5977480337563925</c:v>
                </c:pt>
                <c:pt idx="9804">
                  <c:v>5.5972557727005174</c:v>
                </c:pt>
                <c:pt idx="9805">
                  <c:v>5.5967634703443174</c:v>
                </c:pt>
                <c:pt idx="9806">
                  <c:v>5.5962711267078191</c:v>
                </c:pt>
                <c:pt idx="9807">
                  <c:v>5.5957787418110705</c:v>
                </c:pt>
                <c:pt idx="9808">
                  <c:v>5.5952863156740911</c:v>
                </c:pt>
                <c:pt idx="9809">
                  <c:v>5.5947938483169004</c:v>
                </c:pt>
                <c:pt idx="9810">
                  <c:v>5.594301339759518</c:v>
                </c:pt>
                <c:pt idx="9811">
                  <c:v>5.5938087900219458</c:v>
                </c:pt>
                <c:pt idx="9812">
                  <c:v>5.5933161991241782</c:v>
                </c:pt>
                <c:pt idx="9813">
                  <c:v>5.5928235670862207</c:v>
                </c:pt>
                <c:pt idx="9814">
                  <c:v>5.5923308939280467</c:v>
                </c:pt>
                <c:pt idx="9815">
                  <c:v>5.5918381796696401</c:v>
                </c:pt>
                <c:pt idx="9816">
                  <c:v>5.5913454243309779</c:v>
                </c:pt>
                <c:pt idx="9817">
                  <c:v>5.5908526279320157</c:v>
                </c:pt>
                <c:pt idx="9818">
                  <c:v>5.590359790492716</c:v>
                </c:pt>
                <c:pt idx="9819">
                  <c:v>5.5898669120330347</c:v>
                </c:pt>
                <c:pt idx="9820">
                  <c:v>5.5893739925729129</c:v>
                </c:pt>
                <c:pt idx="9821">
                  <c:v>5.5888810321322921</c:v>
                </c:pt>
                <c:pt idx="9822">
                  <c:v>5.5883880307310996</c:v>
                </c:pt>
                <c:pt idx="9823">
                  <c:v>5.5878949883892624</c:v>
                </c:pt>
                <c:pt idx="9824">
                  <c:v>5.587401905126697</c:v>
                </c:pt>
                <c:pt idx="9825">
                  <c:v>5.5869087809633164</c:v>
                </c:pt>
                <c:pt idx="9826">
                  <c:v>5.586415615919023</c:v>
                </c:pt>
                <c:pt idx="9827">
                  <c:v>5.5859224100137119</c:v>
                </c:pt>
                <c:pt idx="9828">
                  <c:v>5.5854291632672819</c:v>
                </c:pt>
                <c:pt idx="9829">
                  <c:v>5.5849358756996104</c:v>
                </c:pt>
                <c:pt idx="9830">
                  <c:v>5.5844425473305748</c:v>
                </c:pt>
                <c:pt idx="9831">
                  <c:v>5.583949178180049</c:v>
                </c:pt>
                <c:pt idx="9832">
                  <c:v>5.5834557682678927</c:v>
                </c:pt>
                <c:pt idx="9833">
                  <c:v>5.582962317613962</c:v>
                </c:pt>
                <c:pt idx="9834">
                  <c:v>5.582468826238113</c:v>
                </c:pt>
                <c:pt idx="9835">
                  <c:v>5.5819752941601841</c:v>
                </c:pt>
                <c:pt idx="9836">
                  <c:v>5.5814817214000136</c:v>
                </c:pt>
                <c:pt idx="9837">
                  <c:v>5.5809881079774293</c:v>
                </c:pt>
                <c:pt idx="9838">
                  <c:v>5.5804944539122587</c:v>
                </c:pt>
                <c:pt idx="9839">
                  <c:v>5.5800007592243119</c:v>
                </c:pt>
                <c:pt idx="9840">
                  <c:v>5.5795070239334024</c:v>
                </c:pt>
                <c:pt idx="9841">
                  <c:v>5.5790132480593329</c:v>
                </c:pt>
                <c:pt idx="9842">
                  <c:v>5.5785194316218991</c:v>
                </c:pt>
                <c:pt idx="9843">
                  <c:v>5.5780255746408862</c:v>
                </c:pt>
                <c:pt idx="9844">
                  <c:v>5.5775316771360863</c:v>
                </c:pt>
                <c:pt idx="9845">
                  <c:v>5.5770377391272667</c:v>
                </c:pt>
                <c:pt idx="9846">
                  <c:v>5.5765437606341983</c:v>
                </c:pt>
                <c:pt idx="9847">
                  <c:v>5.5760497416766448</c:v>
                </c:pt>
                <c:pt idx="9848">
                  <c:v>5.5755556822743628</c:v>
                </c:pt>
                <c:pt idx="9849">
                  <c:v>5.5750615824470984</c:v>
                </c:pt>
                <c:pt idx="9850">
                  <c:v>5.5745674422145974</c:v>
                </c:pt>
                <c:pt idx="9851">
                  <c:v>5.5740732615965882</c:v>
                </c:pt>
                <c:pt idx="9852">
                  <c:v>5.5735790406128061</c:v>
                </c:pt>
                <c:pt idx="9853">
                  <c:v>5.5730847792829685</c:v>
                </c:pt>
                <c:pt idx="9854">
                  <c:v>5.5725904776268003</c:v>
                </c:pt>
                <c:pt idx="9855">
                  <c:v>5.5720961356639975</c:v>
                </c:pt>
                <c:pt idx="9856">
                  <c:v>5.5716017534142708</c:v>
                </c:pt>
                <c:pt idx="9857">
                  <c:v>5.5711073308973091</c:v>
                </c:pt>
                <c:pt idx="9858">
                  <c:v>5.5706128681328018</c:v>
                </c:pt>
                <c:pt idx="9859">
                  <c:v>5.5701183651404342</c:v>
                </c:pt>
                <c:pt idx="9860">
                  <c:v>5.569623821939885</c:v>
                </c:pt>
                <c:pt idx="9861">
                  <c:v>5.5691292385508113</c:v>
                </c:pt>
                <c:pt idx="9862">
                  <c:v>5.5686346149928809</c:v>
                </c:pt>
                <c:pt idx="9863">
                  <c:v>5.568139951285751</c:v>
                </c:pt>
                <c:pt idx="9864">
                  <c:v>5.5676452474490645</c:v>
                </c:pt>
                <c:pt idx="9865">
                  <c:v>5.567150503502468</c:v>
                </c:pt>
                <c:pt idx="9866">
                  <c:v>5.5666557194655937</c:v>
                </c:pt>
                <c:pt idx="9867">
                  <c:v>5.5661608953580668</c:v>
                </c:pt>
                <c:pt idx="9868">
                  <c:v>5.5656660311995161</c:v>
                </c:pt>
                <c:pt idx="9869">
                  <c:v>5.565171127009549</c:v>
                </c:pt>
                <c:pt idx="9870">
                  <c:v>5.5646761828077764</c:v>
                </c:pt>
                <c:pt idx="9871">
                  <c:v>5.5641811986138023</c:v>
                </c:pt>
                <c:pt idx="9872">
                  <c:v>5.5636861744472199</c:v>
                </c:pt>
                <c:pt idx="9873">
                  <c:v>5.5631911103276117</c:v>
                </c:pt>
                <c:pt idx="9874">
                  <c:v>5.5626960062745709</c:v>
                </c:pt>
                <c:pt idx="9875">
                  <c:v>5.5622008623076624</c:v>
                </c:pt>
                <c:pt idx="9876">
                  <c:v>5.5617056784464545</c:v>
                </c:pt>
                <c:pt idx="9877">
                  <c:v>5.5612104547105154</c:v>
                </c:pt>
                <c:pt idx="9878">
                  <c:v>5.5607151911193959</c:v>
                </c:pt>
                <c:pt idx="9879">
                  <c:v>5.560219887692643</c:v>
                </c:pt>
                <c:pt idx="9880">
                  <c:v>5.5597245444498</c:v>
                </c:pt>
                <c:pt idx="9881">
                  <c:v>5.5592291614103964</c:v>
                </c:pt>
                <c:pt idx="9882">
                  <c:v>5.5587337385939684</c:v>
                </c:pt>
                <c:pt idx="9883">
                  <c:v>5.5582382760200311</c:v>
                </c:pt>
                <c:pt idx="9884">
                  <c:v>5.5577427737081067</c:v>
                </c:pt>
                <c:pt idx="9885">
                  <c:v>5.557247231677696</c:v>
                </c:pt>
                <c:pt idx="9886">
                  <c:v>5.5567516499483034</c:v>
                </c:pt>
                <c:pt idx="9887">
                  <c:v>5.5562560285394227</c:v>
                </c:pt>
                <c:pt idx="9888">
                  <c:v>5.5557603674705476</c:v>
                </c:pt>
                <c:pt idx="9889">
                  <c:v>5.5552646667611505</c:v>
                </c:pt>
                <c:pt idx="9890">
                  <c:v>5.5547689264307145</c:v>
                </c:pt>
                <c:pt idx="9891">
                  <c:v>5.5542731464987014</c:v>
                </c:pt>
                <c:pt idx="9892">
                  <c:v>5.55377732698458</c:v>
                </c:pt>
                <c:pt idx="9893">
                  <c:v>5.553281467907798</c:v>
                </c:pt>
                <c:pt idx="9894">
                  <c:v>5.5527855692878099</c:v>
                </c:pt>
                <c:pt idx="9895">
                  <c:v>5.5522896311440526</c:v>
                </c:pt>
                <c:pt idx="9896">
                  <c:v>5.5517936534959702</c:v>
                </c:pt>
                <c:pt idx="9897">
                  <c:v>5.5512976363629782</c:v>
                </c:pt>
                <c:pt idx="9898">
                  <c:v>5.5508015797645101</c:v>
                </c:pt>
                <c:pt idx="9899">
                  <c:v>5.5503054837199741</c:v>
                </c:pt>
                <c:pt idx="9900">
                  <c:v>5.5498093482487825</c:v>
                </c:pt>
                <c:pt idx="9901">
                  <c:v>5.5493131733703365</c:v>
                </c:pt>
                <c:pt idx="9902">
                  <c:v>5.5488169591040339</c:v>
                </c:pt>
                <c:pt idx="9903">
                  <c:v>5.5483207054692585</c:v>
                </c:pt>
                <c:pt idx="9904">
                  <c:v>5.5478244124853937</c:v>
                </c:pt>
                <c:pt idx="9905">
                  <c:v>5.5473280801718232</c:v>
                </c:pt>
                <c:pt idx="9906">
                  <c:v>5.5468317085479057</c:v>
                </c:pt>
                <c:pt idx="9907">
                  <c:v>5.5463352976330142</c:v>
                </c:pt>
                <c:pt idx="9908">
                  <c:v>5.5458388474464968</c:v>
                </c:pt>
                <c:pt idx="9909">
                  <c:v>5.5453423580077015</c:v>
                </c:pt>
                <c:pt idx="9910">
                  <c:v>5.5448458293359799</c:v>
                </c:pt>
                <c:pt idx="9911">
                  <c:v>5.5443492614506624</c:v>
                </c:pt>
                <c:pt idx="9912">
                  <c:v>5.5438526543710758</c:v>
                </c:pt>
                <c:pt idx="9913">
                  <c:v>5.5433560081165538</c:v>
                </c:pt>
                <c:pt idx="9914">
                  <c:v>5.5428593227063949</c:v>
                </c:pt>
                <c:pt idx="9915">
                  <c:v>5.5423625981599294</c:v>
                </c:pt>
                <c:pt idx="9916">
                  <c:v>5.5418658344964484</c:v>
                </c:pt>
                <c:pt idx="9917">
                  <c:v>5.541369031735254</c:v>
                </c:pt>
                <c:pt idx="9918">
                  <c:v>5.5408721898956301</c:v>
                </c:pt>
                <c:pt idx="9919">
                  <c:v>5.5403753089968717</c:v>
                </c:pt>
                <c:pt idx="9920">
                  <c:v>5.5398783890582415</c:v>
                </c:pt>
                <c:pt idx="9921">
                  <c:v>5.5393814300990201</c:v>
                </c:pt>
                <c:pt idx="9922">
                  <c:v>5.5388844321384667</c:v>
                </c:pt>
                <c:pt idx="9923">
                  <c:v>5.5383873951958442</c:v>
                </c:pt>
                <c:pt idx="9924">
                  <c:v>5.5378903192903977</c:v>
                </c:pt>
                <c:pt idx="9925">
                  <c:v>5.5373932044413721</c:v>
                </c:pt>
                <c:pt idx="9926">
                  <c:v>5.5368960506680125</c:v>
                </c:pt>
                <c:pt idx="9927">
                  <c:v>5.5363988579895391</c:v>
                </c:pt>
                <c:pt idx="9928">
                  <c:v>5.5359016264251828</c:v>
                </c:pt>
                <c:pt idx="9929">
                  <c:v>5.5354043559941601</c:v>
                </c:pt>
                <c:pt idx="9930">
                  <c:v>5.5349070467156878</c:v>
                </c:pt>
                <c:pt idx="9931">
                  <c:v>5.534409698608961</c:v>
                </c:pt>
                <c:pt idx="9932">
                  <c:v>5.533912311693193</c:v>
                </c:pt>
                <c:pt idx="9933">
                  <c:v>5.5334148859875611</c:v>
                </c:pt>
                <c:pt idx="9934">
                  <c:v>5.5329174215112538</c:v>
                </c:pt>
                <c:pt idx="9935">
                  <c:v>5.5324199182834555</c:v>
                </c:pt>
                <c:pt idx="9936">
                  <c:v>5.5319223763233332</c:v>
                </c:pt>
                <c:pt idx="9937">
                  <c:v>5.5314247956500608</c:v>
                </c:pt>
                <c:pt idx="9938">
                  <c:v>5.5309271762827876</c:v>
                </c:pt>
                <c:pt idx="9939">
                  <c:v>5.5304295182406733</c:v>
                </c:pt>
                <c:pt idx="9940">
                  <c:v>5.5299318215428599</c:v>
                </c:pt>
                <c:pt idx="9941">
                  <c:v>5.5294340862084965</c:v>
                </c:pt>
                <c:pt idx="9942">
                  <c:v>5.5289363122567039</c:v>
                </c:pt>
                <c:pt idx="9943">
                  <c:v>5.5284384997066134</c:v>
                </c:pt>
                <c:pt idx="9944">
                  <c:v>5.5279406485773492</c:v>
                </c:pt>
                <c:pt idx="9945">
                  <c:v>5.5274427588880215</c:v>
                </c:pt>
                <c:pt idx="9946">
                  <c:v>5.5269448306577367</c:v>
                </c:pt>
                <c:pt idx="9947">
                  <c:v>5.5264468639055977</c:v>
                </c:pt>
                <c:pt idx="9948">
                  <c:v>5.5259488586507004</c:v>
                </c:pt>
                <c:pt idx="9949">
                  <c:v>5.52545081491213</c:v>
                </c:pt>
                <c:pt idx="9950">
                  <c:v>5.5249527327089645</c:v>
                </c:pt>
                <c:pt idx="9951">
                  <c:v>5.5244546120602855</c:v>
                </c:pt>
                <c:pt idx="9952">
                  <c:v>5.5239564529851606</c:v>
                </c:pt>
                <c:pt idx="9953">
                  <c:v>5.5234582555026499</c:v>
                </c:pt>
                <c:pt idx="9954">
                  <c:v>5.5229600196317996</c:v>
                </c:pt>
                <c:pt idx="9955">
                  <c:v>5.5224617453916771</c:v>
                </c:pt>
                <c:pt idx="9956">
                  <c:v>5.5219634328013107</c:v>
                </c:pt>
                <c:pt idx="9957">
                  <c:v>5.5214650818797431</c:v>
                </c:pt>
                <c:pt idx="9958">
                  <c:v>5.5209666926459988</c:v>
                </c:pt>
                <c:pt idx="9959">
                  <c:v>5.5204682651191028</c:v>
                </c:pt>
                <c:pt idx="9960">
                  <c:v>5.5199697993180763</c:v>
                </c:pt>
                <c:pt idx="9961">
                  <c:v>5.5194712952619227</c:v>
                </c:pt>
                <c:pt idx="9962">
                  <c:v>5.5189727529696455</c:v>
                </c:pt>
                <c:pt idx="9963">
                  <c:v>5.5184741724602482</c:v>
                </c:pt>
                <c:pt idx="9964">
                  <c:v>5.5179755537527164</c:v>
                </c:pt>
                <c:pt idx="9965">
                  <c:v>5.5174768968660359</c:v>
                </c:pt>
                <c:pt idx="9966">
                  <c:v>5.5169782018191817</c:v>
                </c:pt>
                <c:pt idx="9967">
                  <c:v>5.5164794686311289</c:v>
                </c:pt>
                <c:pt idx="9968">
                  <c:v>5.5159806973208418</c:v>
                </c:pt>
                <c:pt idx="9969">
                  <c:v>5.5154818879072742</c:v>
                </c:pt>
                <c:pt idx="9970">
                  <c:v>5.5149830404093869</c:v>
                </c:pt>
                <c:pt idx="9971">
                  <c:v>5.5144841548461194</c:v>
                </c:pt>
                <c:pt idx="9972">
                  <c:v>5.5139852312364113</c:v>
                </c:pt>
                <c:pt idx="9973">
                  <c:v>5.5134862695991913</c:v>
                </c:pt>
                <c:pt idx="9974">
                  <c:v>5.5129872699533955</c:v>
                </c:pt>
                <c:pt idx="9975">
                  <c:v>5.5124882323179314</c:v>
                </c:pt>
                <c:pt idx="9976">
                  <c:v>5.5119891567117207</c:v>
                </c:pt>
                <c:pt idx="9977">
                  <c:v>5.5114900431536711</c:v>
                </c:pt>
                <c:pt idx="9978">
                  <c:v>5.5109908916626793</c:v>
                </c:pt>
                <c:pt idx="9979">
                  <c:v>5.5104917022576387</c:v>
                </c:pt>
                <c:pt idx="9980">
                  <c:v>5.5099924749574392</c:v>
                </c:pt>
                <c:pt idx="9981">
                  <c:v>5.5094932097809632</c:v>
                </c:pt>
                <c:pt idx="9982">
                  <c:v>5.5089939067470794</c:v>
                </c:pt>
                <c:pt idx="9983">
                  <c:v>5.5084945658746634</c:v>
                </c:pt>
                <c:pt idx="9984">
                  <c:v>5.5079951871825727</c:v>
                </c:pt>
                <c:pt idx="9985">
                  <c:v>5.5074957706896654</c:v>
                </c:pt>
                <c:pt idx="9986">
                  <c:v>5.5069963164147815</c:v>
                </c:pt>
                <c:pt idx="9987">
                  <c:v>5.5064968243767822</c:v>
                </c:pt>
                <c:pt idx="9988">
                  <c:v>5.5059972945944864</c:v>
                </c:pt>
                <c:pt idx="9989">
                  <c:v>5.505497727086734</c:v>
                </c:pt>
                <c:pt idx="9990">
                  <c:v>5.5049981218723403</c:v>
                </c:pt>
                <c:pt idx="9991">
                  <c:v>5.504498478970131</c:v>
                </c:pt>
                <c:pt idx="9992">
                  <c:v>5.5039987983989107</c:v>
                </c:pt>
                <c:pt idx="9993">
                  <c:v>5.5034990801774875</c:v>
                </c:pt>
                <c:pt idx="9994">
                  <c:v>5.5029993243246551</c:v>
                </c:pt>
                <c:pt idx="9995">
                  <c:v>5.5024995308592075</c:v>
                </c:pt>
                <c:pt idx="9996">
                  <c:v>5.5019996997999314</c:v>
                </c:pt>
                <c:pt idx="9997">
                  <c:v>5.5014998311656029</c:v>
                </c:pt>
                <c:pt idx="9998">
                  <c:v>5.5009999249749946</c:v>
                </c:pt>
                <c:pt idx="9999">
                  <c:v>5.5004999812468753</c:v>
                </c:pt>
                <c:pt idx="10000">
                  <c:v>5.5</c:v>
                </c:pt>
                <c:pt idx="10001">
                  <c:v>5.4994999812531269</c:v>
                </c:pt>
                <c:pt idx="10002">
                  <c:v>5.4989999250249966</c:v>
                </c:pt>
                <c:pt idx="10003">
                  <c:v>5.4984998313343532</c:v>
                </c:pt>
                <c:pt idx="10004">
                  <c:v>5.4979997001999301</c:v>
                </c:pt>
                <c:pt idx="10005">
                  <c:v>5.4974995316404609</c:v>
                </c:pt>
                <c:pt idx="10006">
                  <c:v>5.4969993256746577</c:v>
                </c:pt>
                <c:pt idx="10007">
                  <c:v>5.4964990823212361</c:v>
                </c:pt>
                <c:pt idx="10008">
                  <c:v>5.4959988015989154</c:v>
                </c:pt>
                <c:pt idx="10009">
                  <c:v>5.4954984835263829</c:v>
                </c:pt>
                <c:pt idx="10010">
                  <c:v>5.4949981281223472</c:v>
                </c:pt>
                <c:pt idx="10011">
                  <c:v>5.4944977354054885</c:v>
                </c:pt>
                <c:pt idx="10012">
                  <c:v>5.4939973053944975</c:v>
                </c:pt>
                <c:pt idx="10013">
                  <c:v>5.4934968381080473</c:v>
                </c:pt>
                <c:pt idx="10014">
                  <c:v>5.492996333564804</c:v>
                </c:pt>
                <c:pt idx="10015">
                  <c:v>5.4924957917834405</c:v>
                </c:pt>
                <c:pt idx="10016">
                  <c:v>5.4919952127826122</c:v>
                </c:pt>
                <c:pt idx="10017">
                  <c:v>5.4914945965809672</c:v>
                </c:pt>
                <c:pt idx="10018">
                  <c:v>5.4909939431971502</c:v>
                </c:pt>
                <c:pt idx="10019">
                  <c:v>5.4904932526498058</c:v>
                </c:pt>
                <c:pt idx="10020">
                  <c:v>5.489992524957561</c:v>
                </c:pt>
                <c:pt idx="10021">
                  <c:v>5.4894917601390425</c:v>
                </c:pt>
                <c:pt idx="10022">
                  <c:v>5.4889909582128737</c:v>
                </c:pt>
                <c:pt idx="10023">
                  <c:v>5.4884901191976638</c:v>
                </c:pt>
                <c:pt idx="10024">
                  <c:v>5.4879892431120219</c:v>
                </c:pt>
                <c:pt idx="10025">
                  <c:v>5.4874883299745498</c:v>
                </c:pt>
                <c:pt idx="10026">
                  <c:v>5.4869873798038356</c:v>
                </c:pt>
                <c:pt idx="10027">
                  <c:v>5.4864863926184775</c:v>
                </c:pt>
                <c:pt idx="10028">
                  <c:v>5.4859853684370563</c:v>
                </c:pt>
                <c:pt idx="10029">
                  <c:v>5.485484307278135</c:v>
                </c:pt>
                <c:pt idx="10030">
                  <c:v>5.4849832091602977</c:v>
                </c:pt>
                <c:pt idx="10031">
                  <c:v>5.4844820741021003</c:v>
                </c:pt>
                <c:pt idx="10032">
                  <c:v>5.4839809021221022</c:v>
                </c:pt>
                <c:pt idx="10033">
                  <c:v>5.483479693238845</c:v>
                </c:pt>
                <c:pt idx="10034">
                  <c:v>5.4829784474708845</c:v>
                </c:pt>
                <c:pt idx="10035">
                  <c:v>5.4824771648367552</c:v>
                </c:pt>
                <c:pt idx="10036">
                  <c:v>5.4819758453549809</c:v>
                </c:pt>
                <c:pt idx="10037">
                  <c:v>5.4814744890440963</c:v>
                </c:pt>
                <c:pt idx="10038">
                  <c:v>5.4809730959226179</c:v>
                </c:pt>
                <c:pt idx="10039">
                  <c:v>5.4804716660090556</c:v>
                </c:pt>
                <c:pt idx="10040">
                  <c:v>5.4799701993219152</c:v>
                </c:pt>
                <c:pt idx="10041">
                  <c:v>5.4794686958796994</c:v>
                </c:pt>
                <c:pt idx="10042">
                  <c:v>5.4789671557009001</c:v>
                </c:pt>
                <c:pt idx="10043">
                  <c:v>5.4784655788040055</c:v>
                </c:pt>
                <c:pt idx="10044">
                  <c:v>5.477963965207497</c:v>
                </c:pt>
                <c:pt idx="10045">
                  <c:v>5.4774623149298449</c:v>
                </c:pt>
                <c:pt idx="10046">
                  <c:v>5.4769606279895235</c:v>
                </c:pt>
                <c:pt idx="10047">
                  <c:v>5.4764589044049998</c:v>
                </c:pt>
                <c:pt idx="10048">
                  <c:v>5.4759571441947124</c:v>
                </c:pt>
                <c:pt idx="10049">
                  <c:v>5.4754553473771281</c:v>
                </c:pt>
                <c:pt idx="10050">
                  <c:v>5.4749535139706822</c:v>
                </c:pt>
                <c:pt idx="10051">
                  <c:v>5.4744516439938167</c:v>
                </c:pt>
                <c:pt idx="10052">
                  <c:v>5.4739497374649595</c:v>
                </c:pt>
                <c:pt idx="10053">
                  <c:v>5.4734477944025315</c:v>
                </c:pt>
                <c:pt idx="10054">
                  <c:v>5.472945814824957</c:v>
                </c:pt>
                <c:pt idx="10055">
                  <c:v>5.4724437987506427</c:v>
                </c:pt>
                <c:pt idx="10056">
                  <c:v>5.4719417461980022</c:v>
                </c:pt>
                <c:pt idx="10057">
                  <c:v>5.471439657185428</c:v>
                </c:pt>
                <c:pt idx="10058">
                  <c:v>5.470937531731316</c:v>
                </c:pt>
                <c:pt idx="10059">
                  <c:v>5.4704353698540551</c:v>
                </c:pt>
                <c:pt idx="10060">
                  <c:v>5.4699331715720234</c:v>
                </c:pt>
                <c:pt idx="10061">
                  <c:v>5.4694309369035956</c:v>
                </c:pt>
                <c:pt idx="10062">
                  <c:v>5.4689286658671463</c:v>
                </c:pt>
                <c:pt idx="10063">
                  <c:v>5.4684263584810289</c:v>
                </c:pt>
                <c:pt idx="10064">
                  <c:v>5.4679240147636001</c:v>
                </c:pt>
                <c:pt idx="10065">
                  <c:v>5.467421634733217</c:v>
                </c:pt>
                <c:pt idx="10066">
                  <c:v>5.4669192184082185</c:v>
                </c:pt>
                <c:pt idx="10067">
                  <c:v>5.4664167658069402</c:v>
                </c:pt>
                <c:pt idx="10068">
                  <c:v>5.4659142769477143</c:v>
                </c:pt>
                <c:pt idx="10069">
                  <c:v>5.465411751848869</c:v>
                </c:pt>
                <c:pt idx="10070">
                  <c:v>5.464909190528715</c:v>
                </c:pt>
                <c:pt idx="10071">
                  <c:v>5.4644065930055739</c:v>
                </c:pt>
                <c:pt idx="10072">
                  <c:v>5.4639039592977419</c:v>
                </c:pt>
                <c:pt idx="10073">
                  <c:v>5.4634012894235333</c:v>
                </c:pt>
                <c:pt idx="10074">
                  <c:v>5.4628985834012269</c:v>
                </c:pt>
                <c:pt idx="10075">
                  <c:v>5.462395841249112</c:v>
                </c:pt>
                <c:pt idx="10076">
                  <c:v>5.4618930629854781</c:v>
                </c:pt>
                <c:pt idx="10077">
                  <c:v>5.4613902486286001</c:v>
                </c:pt>
                <c:pt idx="10078">
                  <c:v>5.4608873981967392</c:v>
                </c:pt>
                <c:pt idx="10079">
                  <c:v>5.4603845117081597</c:v>
                </c:pt>
                <c:pt idx="10080">
                  <c:v>5.4598815891811228</c:v>
                </c:pt>
                <c:pt idx="10081">
                  <c:v>5.4593786306338785</c:v>
                </c:pt>
                <c:pt idx="10082">
                  <c:v>5.4588756360846631</c:v>
                </c:pt>
                <c:pt idx="10083">
                  <c:v>5.4583726055517197</c:v>
                </c:pt>
                <c:pt idx="10084">
                  <c:v>5.4578695390532843</c:v>
                </c:pt>
                <c:pt idx="10085">
                  <c:v>5.4573664366075754</c:v>
                </c:pt>
                <c:pt idx="10086">
                  <c:v>5.4568632982328147</c:v>
                </c:pt>
                <c:pt idx="10087">
                  <c:v>5.4563601239472135</c:v>
                </c:pt>
                <c:pt idx="10088">
                  <c:v>5.455856913768983</c:v>
                </c:pt>
                <c:pt idx="10089">
                  <c:v>5.4553536677163237</c:v>
                </c:pt>
                <c:pt idx="10090">
                  <c:v>5.4548503858074184</c:v>
                </c:pt>
                <c:pt idx="10091">
                  <c:v>5.4543470680604749</c:v>
                </c:pt>
                <c:pt idx="10092">
                  <c:v>5.4538437144936616</c:v>
                </c:pt>
                <c:pt idx="10093">
                  <c:v>5.4533403251251578</c:v>
                </c:pt>
                <c:pt idx="10094">
                  <c:v>5.4528368999731285</c:v>
                </c:pt>
                <c:pt idx="10095">
                  <c:v>5.452333439055753</c:v>
                </c:pt>
                <c:pt idx="10096">
                  <c:v>5.4518299423911714</c:v>
                </c:pt>
                <c:pt idx="10097">
                  <c:v>5.4513264099975451</c:v>
                </c:pt>
                <c:pt idx="10098">
                  <c:v>5.4508228418930145</c:v>
                </c:pt>
                <c:pt idx="10099">
                  <c:v>5.4503192380957231</c:v>
                </c:pt>
                <c:pt idx="10100">
                  <c:v>5.4498155986238004</c:v>
                </c:pt>
                <c:pt idx="10101">
                  <c:v>5.4493119234953689</c:v>
                </c:pt>
                <c:pt idx="10102">
                  <c:v>5.4488082127285544</c:v>
                </c:pt>
                <c:pt idx="10103">
                  <c:v>5.4483044663414724</c:v>
                </c:pt>
                <c:pt idx="10104">
                  <c:v>5.4478006843522344</c:v>
                </c:pt>
                <c:pt idx="10105">
                  <c:v>5.447296866778931</c:v>
                </c:pt>
                <c:pt idx="10106">
                  <c:v>5.4467930136396632</c:v>
                </c:pt>
                <c:pt idx="10107">
                  <c:v>5.446289124952532</c:v>
                </c:pt>
                <c:pt idx="10108">
                  <c:v>5.4457852007356031</c:v>
                </c:pt>
                <c:pt idx="10109">
                  <c:v>5.4452812410069598</c:v>
                </c:pt>
                <c:pt idx="10110">
                  <c:v>5.4447772457846817</c:v>
                </c:pt>
                <c:pt idx="10111">
                  <c:v>5.4442732150868309</c:v>
                </c:pt>
                <c:pt idx="10112">
                  <c:v>5.4437691489314552</c:v>
                </c:pt>
                <c:pt idx="10113">
                  <c:v>5.4432650473366238</c:v>
                </c:pt>
                <c:pt idx="10114">
                  <c:v>5.44276091032037</c:v>
                </c:pt>
                <c:pt idx="10115">
                  <c:v>5.4422567379007454</c:v>
                </c:pt>
                <c:pt idx="10116">
                  <c:v>5.4417525300957763</c:v>
                </c:pt>
                <c:pt idx="10117">
                  <c:v>5.4412482869234928</c:v>
                </c:pt>
                <c:pt idx="10118">
                  <c:v>5.440744008401925</c:v>
                </c:pt>
                <c:pt idx="10119">
                  <c:v>5.4402396945490814</c:v>
                </c:pt>
                <c:pt idx="10120">
                  <c:v>5.4397353453829709</c:v>
                </c:pt>
                <c:pt idx="10121">
                  <c:v>5.4392309609216021</c:v>
                </c:pt>
                <c:pt idx="10122">
                  <c:v>5.4387265411829695</c:v>
                </c:pt>
                <c:pt idx="10123">
                  <c:v>5.4382220861850712</c:v>
                </c:pt>
                <c:pt idx="10124">
                  <c:v>5.4377175959458839</c:v>
                </c:pt>
                <c:pt idx="10125">
                  <c:v>5.4372130704833914</c:v>
                </c:pt>
                <c:pt idx="10126">
                  <c:v>5.4367085098155705</c:v>
                </c:pt>
                <c:pt idx="10127">
                  <c:v>5.4362039139603837</c:v>
                </c:pt>
                <c:pt idx="10128">
                  <c:v>5.4356992829357935</c:v>
                </c:pt>
                <c:pt idx="10129">
                  <c:v>5.4351946167597553</c:v>
                </c:pt>
                <c:pt idx="10130">
                  <c:v>5.4346899154502211</c:v>
                </c:pt>
                <c:pt idx="10131">
                  <c:v>5.4341851790251283</c:v>
                </c:pt>
                <c:pt idx="10132">
                  <c:v>5.4336804075024183</c:v>
                </c:pt>
                <c:pt idx="10133">
                  <c:v>5.4331756009000181</c:v>
                </c:pt>
                <c:pt idx="10134">
                  <c:v>5.4326707592358581</c:v>
                </c:pt>
                <c:pt idx="10135">
                  <c:v>5.4321658825278547</c:v>
                </c:pt>
                <c:pt idx="10136">
                  <c:v>5.4316609707939136</c:v>
                </c:pt>
                <c:pt idx="10137">
                  <c:v>5.4311560240519512</c:v>
                </c:pt>
                <c:pt idx="10138">
                  <c:v>5.4306510423198588</c:v>
                </c:pt>
                <c:pt idx="10139">
                  <c:v>5.4301460256155423</c:v>
                </c:pt>
                <c:pt idx="10140">
                  <c:v>5.4296409739568787</c:v>
                </c:pt>
                <c:pt idx="10141">
                  <c:v>5.4291358873617597</c:v>
                </c:pt>
                <c:pt idx="10142">
                  <c:v>5.4286307658480517</c:v>
                </c:pt>
                <c:pt idx="10143">
                  <c:v>5.4281256094336285</c:v>
                </c:pt>
                <c:pt idx="10144">
                  <c:v>5.4276204181363603</c:v>
                </c:pt>
                <c:pt idx="10145">
                  <c:v>5.4271151919740959</c:v>
                </c:pt>
                <c:pt idx="10146">
                  <c:v>5.4266099309646947</c:v>
                </c:pt>
                <c:pt idx="10147">
                  <c:v>5.4261046351259985</c:v>
                </c:pt>
                <c:pt idx="10148">
                  <c:v>5.4255993044758419</c:v>
                </c:pt>
                <c:pt idx="10149">
                  <c:v>5.4250939390320738</c:v>
                </c:pt>
                <c:pt idx="10150">
                  <c:v>5.4245885388125039</c:v>
                </c:pt>
                <c:pt idx="10151">
                  <c:v>5.4240831038349633</c:v>
                </c:pt>
                <c:pt idx="10152">
                  <c:v>5.4235776341172723</c:v>
                </c:pt>
                <c:pt idx="10153">
                  <c:v>5.4230721296772302</c:v>
                </c:pt>
                <c:pt idx="10154">
                  <c:v>5.422566590532643</c:v>
                </c:pt>
                <c:pt idx="10155">
                  <c:v>5.4220610167013135</c:v>
                </c:pt>
                <c:pt idx="10156">
                  <c:v>5.42155540820103</c:v>
                </c:pt>
                <c:pt idx="10157">
                  <c:v>5.4210497650495775</c:v>
                </c:pt>
                <c:pt idx="10158">
                  <c:v>5.4205440872647337</c:v>
                </c:pt>
                <c:pt idx="10159">
                  <c:v>5.4200383748642693</c:v>
                </c:pt>
                <c:pt idx="10160">
                  <c:v>5.4195326278659621</c:v>
                </c:pt>
                <c:pt idx="10161">
                  <c:v>5.419026846287565</c:v>
                </c:pt>
                <c:pt idx="10162">
                  <c:v>5.418521030146831</c:v>
                </c:pt>
                <c:pt idx="10163">
                  <c:v>5.4180151794615199</c:v>
                </c:pt>
                <c:pt idx="10164">
                  <c:v>5.4175092942493634</c:v>
                </c:pt>
                <c:pt idx="10165">
                  <c:v>5.4170033745281074</c:v>
                </c:pt>
                <c:pt idx="10166">
                  <c:v>5.4164974203154763</c:v>
                </c:pt>
                <c:pt idx="10167">
                  <c:v>5.4159914316291982</c:v>
                </c:pt>
                <c:pt idx="10168">
                  <c:v>5.4154854084869974</c:v>
                </c:pt>
                <c:pt idx="10169">
                  <c:v>5.4149793509065773</c:v>
                </c:pt>
                <c:pt idx="10170">
                  <c:v>5.4144732589056446</c:v>
                </c:pt>
                <c:pt idx="10171">
                  <c:v>5.413967132501913</c:v>
                </c:pt>
                <c:pt idx="10172">
                  <c:v>5.4134609717130679</c:v>
                </c:pt>
                <c:pt idx="10173">
                  <c:v>5.4129547765567985</c:v>
                </c:pt>
                <c:pt idx="10174">
                  <c:v>5.4124485470507899</c:v>
                </c:pt>
                <c:pt idx="10175">
                  <c:v>5.4119422832127206</c:v>
                </c:pt>
                <c:pt idx="10176">
                  <c:v>5.4114359850602547</c:v>
                </c:pt>
                <c:pt idx="10177">
                  <c:v>5.4109296526110704</c:v>
                </c:pt>
                <c:pt idx="10178">
                  <c:v>5.4104232858828105</c:v>
                </c:pt>
                <c:pt idx="10179">
                  <c:v>5.4099168848931392</c:v>
                </c:pt>
                <c:pt idx="10180">
                  <c:v>5.4094104496597062</c:v>
                </c:pt>
                <c:pt idx="10181">
                  <c:v>5.4089039802001366</c:v>
                </c:pt>
                <c:pt idx="10182">
                  <c:v>5.4083974765320804</c:v>
                </c:pt>
                <c:pt idx="10183">
                  <c:v>5.4078909386731659</c:v>
                </c:pt>
                <c:pt idx="10184">
                  <c:v>5.4073843666410113</c:v>
                </c:pt>
                <c:pt idx="10185">
                  <c:v>5.4068777604532379</c:v>
                </c:pt>
                <c:pt idx="10186">
                  <c:v>5.4063711201274494</c:v>
                </c:pt>
                <c:pt idx="10187">
                  <c:v>5.4058644456812566</c:v>
                </c:pt>
                <c:pt idx="10188">
                  <c:v>5.4053577371322632</c:v>
                </c:pt>
                <c:pt idx="10189">
                  <c:v>5.4048509944980481</c:v>
                </c:pt>
                <c:pt idx="10190">
                  <c:v>5.4043442177962149</c:v>
                </c:pt>
                <c:pt idx="10191">
                  <c:v>5.4038374070443389</c:v>
                </c:pt>
                <c:pt idx="10192">
                  <c:v>5.4033305622599919</c:v>
                </c:pt>
                <c:pt idx="10193">
                  <c:v>5.4028236834607419</c:v>
                </c:pt>
                <c:pt idx="10194">
                  <c:v>5.4023167706641644</c:v>
                </c:pt>
                <c:pt idx="10195">
                  <c:v>5.4018098238878025</c:v>
                </c:pt>
                <c:pt idx="10196">
                  <c:v>5.4013028431492209</c:v>
                </c:pt>
                <c:pt idx="10197">
                  <c:v>5.4007958284659523</c:v>
                </c:pt>
                <c:pt idx="10198">
                  <c:v>5.4002887798555435</c:v>
                </c:pt>
                <c:pt idx="10199">
                  <c:v>5.3997816973355341</c:v>
                </c:pt>
                <c:pt idx="10200">
                  <c:v>5.3992745809234393</c:v>
                </c:pt>
                <c:pt idx="10201">
                  <c:v>5.3987674306367843</c:v>
                </c:pt>
                <c:pt idx="10202">
                  <c:v>5.3982602464930949</c:v>
                </c:pt>
                <c:pt idx="10203">
                  <c:v>5.3977530285098716</c:v>
                </c:pt>
                <c:pt idx="10204">
                  <c:v>5.3972457767046187</c:v>
                </c:pt>
                <c:pt idx="10205">
                  <c:v>5.3967384910948368</c:v>
                </c:pt>
                <c:pt idx="10206">
                  <c:v>5.396231171698016</c:v>
                </c:pt>
                <c:pt idx="10207">
                  <c:v>5.3957238185316463</c:v>
                </c:pt>
                <c:pt idx="10208">
                  <c:v>5.3952164316132034</c:v>
                </c:pt>
                <c:pt idx="10209">
                  <c:v>5.3947090109601632</c:v>
                </c:pt>
                <c:pt idx="10210">
                  <c:v>5.3942015565899943</c:v>
                </c:pt>
                <c:pt idx="10211">
                  <c:v>5.3936940685201655</c:v>
                </c:pt>
                <c:pt idx="10212">
                  <c:v>5.393186546768117</c:v>
                </c:pt>
                <c:pt idx="10213">
                  <c:v>5.3926789913513176</c:v>
                </c:pt>
                <c:pt idx="10214">
                  <c:v>5.3921714022872038</c:v>
                </c:pt>
                <c:pt idx="10215">
                  <c:v>5.3916637795932161</c:v>
                </c:pt>
                <c:pt idx="10216">
                  <c:v>5.391156123286784</c:v>
                </c:pt>
                <c:pt idx="10217">
                  <c:v>5.3906484333853371</c:v>
                </c:pt>
                <c:pt idx="10218">
                  <c:v>5.3901407099063015</c:v>
                </c:pt>
                <c:pt idx="10219">
                  <c:v>5.3896329528670819</c:v>
                </c:pt>
                <c:pt idx="10220">
                  <c:v>5.3891251622850902</c:v>
                </c:pt>
                <c:pt idx="10221">
                  <c:v>5.3886173381777382</c:v>
                </c:pt>
                <c:pt idx="10222">
                  <c:v>5.3881094805624166</c:v>
                </c:pt>
                <c:pt idx="10223">
                  <c:v>5.3876015894565157</c:v>
                </c:pt>
                <c:pt idx="10224">
                  <c:v>5.3870936648774226</c:v>
                </c:pt>
                <c:pt idx="10225">
                  <c:v>5.3865857068425207</c:v>
                </c:pt>
                <c:pt idx="10226">
                  <c:v>5.3860777153691828</c:v>
                </c:pt>
                <c:pt idx="10227">
                  <c:v>5.385569690474771</c:v>
                </c:pt>
                <c:pt idx="10228">
                  <c:v>5.3850616321766545</c:v>
                </c:pt>
                <c:pt idx="10229">
                  <c:v>5.3845535404921847</c:v>
                </c:pt>
                <c:pt idx="10230">
                  <c:v>5.3840454154387167</c:v>
                </c:pt>
                <c:pt idx="10231">
                  <c:v>5.3835372570335913</c:v>
                </c:pt>
                <c:pt idx="10232">
                  <c:v>5.3830290652941493</c:v>
                </c:pt>
                <c:pt idx="10233">
                  <c:v>5.3825208402377243</c:v>
                </c:pt>
                <c:pt idx="10234">
                  <c:v>5.3820125818816358</c:v>
                </c:pt>
                <c:pt idx="10235">
                  <c:v>5.381504290243214</c:v>
                </c:pt>
                <c:pt idx="10236">
                  <c:v>5.3809959653397677</c:v>
                </c:pt>
                <c:pt idx="10237">
                  <c:v>5.3804876071886127</c:v>
                </c:pt>
                <c:pt idx="10238">
                  <c:v>5.3799792158070403</c:v>
                </c:pt>
                <c:pt idx="10239">
                  <c:v>5.3794707912123592</c:v>
                </c:pt>
                <c:pt idx="10240">
                  <c:v>5.3789623334218639</c:v>
                </c:pt>
                <c:pt idx="10241">
                  <c:v>5.3784538424528314</c:v>
                </c:pt>
                <c:pt idx="10242">
                  <c:v>5.3779453183225421</c:v>
                </c:pt>
                <c:pt idx="10243">
                  <c:v>5.3774367610482692</c:v>
                </c:pt>
                <c:pt idx="10244">
                  <c:v>5.3769281706472896</c:v>
                </c:pt>
                <c:pt idx="10245">
                  <c:v>5.3764195471368552</c:v>
                </c:pt>
                <c:pt idx="10246">
                  <c:v>5.3759108905342288</c:v>
                </c:pt>
                <c:pt idx="10247">
                  <c:v>5.3754022008566587</c:v>
                </c:pt>
                <c:pt idx="10248">
                  <c:v>5.3748934781213933</c:v>
                </c:pt>
                <c:pt idx="10249">
                  <c:v>5.3743847223456704</c:v>
                </c:pt>
                <c:pt idx="10250">
                  <c:v>5.3738759335467137</c:v>
                </c:pt>
                <c:pt idx="10251">
                  <c:v>5.3733671117417643</c:v>
                </c:pt>
                <c:pt idx="10252">
                  <c:v>5.3728582569480388</c:v>
                </c:pt>
                <c:pt idx="10253">
                  <c:v>5.3723493691827429</c:v>
                </c:pt>
                <c:pt idx="10254">
                  <c:v>5.3718404484631037</c:v>
                </c:pt>
                <c:pt idx="10255">
                  <c:v>5.3713314948063129</c:v>
                </c:pt>
                <c:pt idx="10256">
                  <c:v>5.3708225082295762</c:v>
                </c:pt>
                <c:pt idx="10257">
                  <c:v>5.3703134887500781</c:v>
                </c:pt>
                <c:pt idx="10258">
                  <c:v>5.3698044363850066</c:v>
                </c:pt>
                <c:pt idx="10259">
                  <c:v>5.3692953511515498</c:v>
                </c:pt>
                <c:pt idx="10260">
                  <c:v>5.3687862330668743</c:v>
                </c:pt>
                <c:pt idx="10261">
                  <c:v>5.3682770821481505</c:v>
                </c:pt>
                <c:pt idx="10262">
                  <c:v>5.3677678984125414</c:v>
                </c:pt>
                <c:pt idx="10263">
                  <c:v>5.3672586818772103</c:v>
                </c:pt>
                <c:pt idx="10264">
                  <c:v>5.3667494325593061</c:v>
                </c:pt>
                <c:pt idx="10265">
                  <c:v>5.3662401504759707</c:v>
                </c:pt>
                <c:pt idx="10266">
                  <c:v>5.3657308356443423</c:v>
                </c:pt>
                <c:pt idx="10267">
                  <c:v>5.3652214880815627</c:v>
                </c:pt>
                <c:pt idx="10268">
                  <c:v>5.3647121078047526</c:v>
                </c:pt>
                <c:pt idx="10269">
                  <c:v>5.3642026948310431</c:v>
                </c:pt>
                <c:pt idx="10270">
                  <c:v>5.3636932491775404</c:v>
                </c:pt>
                <c:pt idx="10271">
                  <c:v>5.3631837708613688</c:v>
                </c:pt>
                <c:pt idx="10272">
                  <c:v>5.3626742598996238</c:v>
                </c:pt>
                <c:pt idx="10273">
                  <c:v>5.3621647163093975</c:v>
                </c:pt>
                <c:pt idx="10274">
                  <c:v>5.3616551401077999</c:v>
                </c:pt>
                <c:pt idx="10275">
                  <c:v>5.3611455313119087</c:v>
                </c:pt>
                <c:pt idx="10276">
                  <c:v>5.3606358899388091</c:v>
                </c:pt>
                <c:pt idx="10277">
                  <c:v>5.3601262160055754</c:v>
                </c:pt>
                <c:pt idx="10278">
                  <c:v>5.3596165095292818</c:v>
                </c:pt>
                <c:pt idx="10279">
                  <c:v>5.3591067705269886</c:v>
                </c:pt>
                <c:pt idx="10280">
                  <c:v>5.3585969990157487</c:v>
                </c:pt>
                <c:pt idx="10281">
                  <c:v>5.3580871950126294</c:v>
                </c:pt>
                <c:pt idx="10282">
                  <c:v>5.3575773585346695</c:v>
                </c:pt>
                <c:pt idx="10283">
                  <c:v>5.357067489598915</c:v>
                </c:pt>
                <c:pt idx="10284">
                  <c:v>5.3565575882223975</c:v>
                </c:pt>
                <c:pt idx="10285">
                  <c:v>5.3560476544221416</c:v>
                </c:pt>
                <c:pt idx="10286">
                  <c:v>5.3555376882151826</c:v>
                </c:pt>
                <c:pt idx="10287">
                  <c:v>5.3550276896185345</c:v>
                </c:pt>
                <c:pt idx="10288">
                  <c:v>5.354517658649204</c:v>
                </c:pt>
                <c:pt idx="10289">
                  <c:v>5.3540075953242088</c:v>
                </c:pt>
                <c:pt idx="10290">
                  <c:v>5.3534974996605413</c:v>
                </c:pt>
                <c:pt idx="10291">
                  <c:v>5.3529873716752014</c:v>
                </c:pt>
                <c:pt idx="10292">
                  <c:v>5.3524772113851711</c:v>
                </c:pt>
                <c:pt idx="10293">
                  <c:v>5.3519670188074464</c:v>
                </c:pt>
                <c:pt idx="10294">
                  <c:v>5.3514567939589988</c:v>
                </c:pt>
                <c:pt idx="10295">
                  <c:v>5.3509465368567994</c:v>
                </c:pt>
                <c:pt idx="10296">
                  <c:v>5.3504362475178162</c:v>
                </c:pt>
                <c:pt idx="10297">
                  <c:v>5.3499259259590097</c:v>
                </c:pt>
                <c:pt idx="10298">
                  <c:v>5.3494155721973371</c:v>
                </c:pt>
                <c:pt idx="10299">
                  <c:v>5.3489051862497412</c:v>
                </c:pt>
                <c:pt idx="10300">
                  <c:v>5.3483947681331721</c:v>
                </c:pt>
                <c:pt idx="10301">
                  <c:v>5.347884317864569</c:v>
                </c:pt>
                <c:pt idx="10302">
                  <c:v>5.3473738354608606</c:v>
                </c:pt>
                <c:pt idx="10303">
                  <c:v>5.3468633209389722</c:v>
                </c:pt>
                <c:pt idx="10304">
                  <c:v>5.3463527743158217</c:v>
                </c:pt>
                <c:pt idx="10305">
                  <c:v>5.3458421956083306</c:v>
                </c:pt>
                <c:pt idx="10306">
                  <c:v>5.3453315848334064</c:v>
                </c:pt>
                <c:pt idx="10307">
                  <c:v>5.3448209420079493</c:v>
                </c:pt>
                <c:pt idx="10308">
                  <c:v>5.344310267148856</c:v>
                </c:pt>
                <c:pt idx="10309">
                  <c:v>5.3437995602730268</c:v>
                </c:pt>
                <c:pt idx="10310">
                  <c:v>5.3432888213973442</c:v>
                </c:pt>
                <c:pt idx="10311">
                  <c:v>5.3427780505386799</c:v>
                </c:pt>
                <c:pt idx="10312">
                  <c:v>5.3422672477139201</c:v>
                </c:pt>
                <c:pt idx="10313">
                  <c:v>5.3417564129399331</c:v>
                </c:pt>
                <c:pt idx="10314">
                  <c:v>5.3412455462335764</c:v>
                </c:pt>
                <c:pt idx="10315">
                  <c:v>5.3407346476117041</c:v>
                </c:pt>
                <c:pt idx="10316">
                  <c:v>5.340223717091181</c:v>
                </c:pt>
                <c:pt idx="10317">
                  <c:v>5.3397127546888505</c:v>
                </c:pt>
                <c:pt idx="10318">
                  <c:v>5.3392017604215418</c:v>
                </c:pt>
                <c:pt idx="10319">
                  <c:v>5.3386907343061019</c:v>
                </c:pt>
                <c:pt idx="10320">
                  <c:v>5.3381796763593528</c:v>
                </c:pt>
                <c:pt idx="10321">
                  <c:v>5.3376685865981237</c:v>
                </c:pt>
                <c:pt idx="10322">
                  <c:v>5.3371574650392226</c:v>
                </c:pt>
                <c:pt idx="10323">
                  <c:v>5.3366463116994716</c:v>
                </c:pt>
                <c:pt idx="10324">
                  <c:v>5.3361351265956785</c:v>
                </c:pt>
                <c:pt idx="10325">
                  <c:v>5.3356239097446334</c:v>
                </c:pt>
                <c:pt idx="10326">
                  <c:v>5.3351126611631372</c:v>
                </c:pt>
                <c:pt idx="10327">
                  <c:v>5.33460138086798</c:v>
                </c:pt>
                <c:pt idx="10328">
                  <c:v>5.3340900688759447</c:v>
                </c:pt>
                <c:pt idx="10329">
                  <c:v>5.3335787252038038</c:v>
                </c:pt>
                <c:pt idx="10330">
                  <c:v>5.3330673498683439</c:v>
                </c:pt>
                <c:pt idx="10331">
                  <c:v>5.3325559428863158</c:v>
                </c:pt>
                <c:pt idx="10332">
                  <c:v>5.3320445042744886</c:v>
                </c:pt>
                <c:pt idx="10333">
                  <c:v>5.3315330340496168</c:v>
                </c:pt>
                <c:pt idx="10334">
                  <c:v>5.3310215322284442</c:v>
                </c:pt>
                <c:pt idx="10335">
                  <c:v>5.3305099988277256</c:v>
                </c:pt>
                <c:pt idx="10336">
                  <c:v>5.3299984338641906</c:v>
                </c:pt>
                <c:pt idx="10337">
                  <c:v>5.3294868373545725</c:v>
                </c:pt>
                <c:pt idx="10338">
                  <c:v>5.3289752093155975</c:v>
                </c:pt>
                <c:pt idx="10339">
                  <c:v>5.3284635497639954</c:v>
                </c:pt>
                <c:pt idx="10340">
                  <c:v>5.3279518587164709</c:v>
                </c:pt>
                <c:pt idx="10341">
                  <c:v>5.3274401361897397</c:v>
                </c:pt>
                <c:pt idx="10342">
                  <c:v>5.3269283822005029</c:v>
                </c:pt>
                <c:pt idx="10343">
                  <c:v>5.326416596765462</c:v>
                </c:pt>
                <c:pt idx="10344">
                  <c:v>5.3259047799013075</c:v>
                </c:pt>
                <c:pt idx="10345">
                  <c:v>5.3253929316247302</c:v>
                </c:pt>
                <c:pt idx="10346">
                  <c:v>5.3248810519524099</c:v>
                </c:pt>
                <c:pt idx="10347">
                  <c:v>5.3243691409010196</c:v>
                </c:pt>
                <c:pt idx="10348">
                  <c:v>5.3238571984872323</c:v>
                </c:pt>
                <c:pt idx="10349">
                  <c:v>5.32334522472771</c:v>
                </c:pt>
                <c:pt idx="10350">
                  <c:v>5.322833219639115</c:v>
                </c:pt>
                <c:pt idx="10351">
                  <c:v>5.3223211832381025</c:v>
                </c:pt>
                <c:pt idx="10352">
                  <c:v>5.3218091155413205</c:v>
                </c:pt>
                <c:pt idx="10353">
                  <c:v>5.3212970165653992</c:v>
                </c:pt>
                <c:pt idx="10354">
                  <c:v>5.3207848863269867</c:v>
                </c:pt>
                <c:pt idx="10355">
                  <c:v>5.3202727248427131</c:v>
                </c:pt>
                <c:pt idx="10356">
                  <c:v>5.3197605321291981</c:v>
                </c:pt>
                <c:pt idx="10357">
                  <c:v>5.3192483082030719</c:v>
                </c:pt>
                <c:pt idx="10358">
                  <c:v>5.3187360530809329</c:v>
                </c:pt>
                <c:pt idx="10359">
                  <c:v>5.3182237667794041</c:v>
                </c:pt>
                <c:pt idx="10360">
                  <c:v>5.3177114493150803</c:v>
                </c:pt>
                <c:pt idx="10361">
                  <c:v>5.3171991007045563</c:v>
                </c:pt>
                <c:pt idx="10362">
                  <c:v>5.3166867209644337</c:v>
                </c:pt>
                <c:pt idx="10363">
                  <c:v>5.3161743101112897</c:v>
                </c:pt>
                <c:pt idx="10364">
                  <c:v>5.3156618681617047</c:v>
                </c:pt>
                <c:pt idx="10365">
                  <c:v>5.3151493951322557</c:v>
                </c:pt>
                <c:pt idx="10366">
                  <c:v>5.3146368910395161</c:v>
                </c:pt>
                <c:pt idx="10367">
                  <c:v>5.314124355900038</c:v>
                </c:pt>
                <c:pt idx="10368">
                  <c:v>5.3136117897303912</c:v>
                </c:pt>
                <c:pt idx="10369">
                  <c:v>5.3130991925471207</c:v>
                </c:pt>
                <c:pt idx="10370">
                  <c:v>5.3125865643667751</c:v>
                </c:pt>
                <c:pt idx="10371">
                  <c:v>5.3120739052058958</c:v>
                </c:pt>
                <c:pt idx="10372">
                  <c:v>5.3115612150810172</c:v>
                </c:pt>
                <c:pt idx="10373">
                  <c:v>5.31104849400867</c:v>
                </c:pt>
                <c:pt idx="10374">
                  <c:v>5.3105357420053778</c:v>
                </c:pt>
                <c:pt idx="10375">
                  <c:v>5.3100229590876573</c:v>
                </c:pt>
                <c:pt idx="10376">
                  <c:v>5.309510145272025</c:v>
                </c:pt>
                <c:pt idx="10377">
                  <c:v>5.3089973005749904</c:v>
                </c:pt>
                <c:pt idx="10378">
                  <c:v>5.3084844250130487</c:v>
                </c:pt>
                <c:pt idx="10379">
                  <c:v>5.3079715186026952</c:v>
                </c:pt>
                <c:pt idx="10380">
                  <c:v>5.3074585813604322</c:v>
                </c:pt>
                <c:pt idx="10381">
                  <c:v>5.3069456133027373</c:v>
                </c:pt>
                <c:pt idx="10382">
                  <c:v>5.3064326144460843</c:v>
                </c:pt>
                <c:pt idx="10383">
                  <c:v>5.3059195848069542</c:v>
                </c:pt>
                <c:pt idx="10384">
                  <c:v>5.305406524401814</c:v>
                </c:pt>
                <c:pt idx="10385">
                  <c:v>5.3048934332471269</c:v>
                </c:pt>
                <c:pt idx="10386">
                  <c:v>5.3043803113593526</c:v>
                </c:pt>
                <c:pt idx="10387">
                  <c:v>5.3038671587549331</c:v>
                </c:pt>
                <c:pt idx="10388">
                  <c:v>5.3033539754503245</c:v>
                </c:pt>
                <c:pt idx="10389">
                  <c:v>5.3028407614619653</c:v>
                </c:pt>
                <c:pt idx="10390">
                  <c:v>5.3023275168062867</c:v>
                </c:pt>
                <c:pt idx="10391">
                  <c:v>5.3018142414997271</c:v>
                </c:pt>
                <c:pt idx="10392">
                  <c:v>5.3013009355586931</c:v>
                </c:pt>
                <c:pt idx="10393">
                  <c:v>5.3007875989996229</c:v>
                </c:pt>
                <c:pt idx="10394">
                  <c:v>5.3002742318389124</c:v>
                </c:pt>
                <c:pt idx="10395">
                  <c:v>5.2997608340929787</c:v>
                </c:pt>
                <c:pt idx="10396">
                  <c:v>5.2992474057782175</c:v>
                </c:pt>
                <c:pt idx="10397">
                  <c:v>5.2987339469110388</c:v>
                </c:pt>
                <c:pt idx="10398">
                  <c:v>5.29822045750781</c:v>
                </c:pt>
                <c:pt idx="10399">
                  <c:v>5.2977069375849339</c:v>
                </c:pt>
                <c:pt idx="10400">
                  <c:v>5.2971933871587851</c:v>
                </c:pt>
                <c:pt idx="10401">
                  <c:v>5.2966798062457379</c:v>
                </c:pt>
                <c:pt idx="10402">
                  <c:v>5.2961661948621561</c:v>
                </c:pt>
                <c:pt idx="10403">
                  <c:v>5.2956525530244036</c:v>
                </c:pt>
                <c:pt idx="10404">
                  <c:v>5.2951388807488442</c:v>
                </c:pt>
                <c:pt idx="10405">
                  <c:v>5.2946251780518274</c:v>
                </c:pt>
                <c:pt idx="10406">
                  <c:v>5.2941114449496922</c:v>
                </c:pt>
                <c:pt idx="10407">
                  <c:v>5.2935976814587846</c:v>
                </c:pt>
                <c:pt idx="10408">
                  <c:v>5.2930838875954436</c:v>
                </c:pt>
                <c:pt idx="10409">
                  <c:v>5.2925700633759938</c:v>
                </c:pt>
                <c:pt idx="10410">
                  <c:v>5.29205620881676</c:v>
                </c:pt>
                <c:pt idx="10411">
                  <c:v>5.2915423239340562</c:v>
                </c:pt>
                <c:pt idx="10412">
                  <c:v>5.2910284087442037</c:v>
                </c:pt>
                <c:pt idx="10413">
                  <c:v>5.2905144632635057</c:v>
                </c:pt>
                <c:pt idx="10414">
                  <c:v>5.2900004875082658</c:v>
                </c:pt>
                <c:pt idx="10415">
                  <c:v>5.2894864814947766</c:v>
                </c:pt>
                <c:pt idx="10416">
                  <c:v>5.2889724452393381</c:v>
                </c:pt>
                <c:pt idx="10417">
                  <c:v>5.2884583787582216</c:v>
                </c:pt>
                <c:pt idx="10418">
                  <c:v>5.2879442820677163</c:v>
                </c:pt>
                <c:pt idx="10419">
                  <c:v>5.2874301551841008</c:v>
                </c:pt>
                <c:pt idx="10420">
                  <c:v>5.2869159981236358</c:v>
                </c:pt>
                <c:pt idx="10421">
                  <c:v>5.2864018109025857</c:v>
                </c:pt>
                <c:pt idx="10422">
                  <c:v>5.2858875935372076</c:v>
                </c:pt>
                <c:pt idx="10423">
                  <c:v>5.2853733460437624</c:v>
                </c:pt>
                <c:pt idx="10424">
                  <c:v>5.2848590684384895</c:v>
                </c:pt>
                <c:pt idx="10425">
                  <c:v>5.2843447607376319</c:v>
                </c:pt>
                <c:pt idx="10426">
                  <c:v>5.2838304229574184</c:v>
                </c:pt>
                <c:pt idx="10427">
                  <c:v>5.2833160551140956</c:v>
                </c:pt>
                <c:pt idx="10428">
                  <c:v>5.2828016572238745</c:v>
                </c:pt>
                <c:pt idx="10429">
                  <c:v>5.2822872293029803</c:v>
                </c:pt>
                <c:pt idx="10430">
                  <c:v>5.2817727713676277</c:v>
                </c:pt>
                <c:pt idx="10431">
                  <c:v>5.2812582834340205</c:v>
                </c:pt>
                <c:pt idx="10432">
                  <c:v>5.2807437655183662</c:v>
                </c:pt>
                <c:pt idx="10433">
                  <c:v>5.2802292176368617</c:v>
                </c:pt>
                <c:pt idx="10434">
                  <c:v>5.2797146398056931</c:v>
                </c:pt>
                <c:pt idx="10435">
                  <c:v>5.2792000320410573</c:v>
                </c:pt>
                <c:pt idx="10436">
                  <c:v>5.2786853943591296</c:v>
                </c:pt>
                <c:pt idx="10437">
                  <c:v>5.2781707267760787</c:v>
                </c:pt>
                <c:pt idx="10438">
                  <c:v>5.2776560293080905</c:v>
                </c:pt>
                <c:pt idx="10439">
                  <c:v>5.2771413019713194</c:v>
                </c:pt>
                <c:pt idx="10440">
                  <c:v>5.2766265447819194</c:v>
                </c:pt>
                <c:pt idx="10441">
                  <c:v>5.2761117577560555</c:v>
                </c:pt>
                <c:pt idx="10442">
                  <c:v>5.2755969409098746</c:v>
                </c:pt>
                <c:pt idx="10443">
                  <c:v>5.2750820942595134</c:v>
                </c:pt>
                <c:pt idx="10444">
                  <c:v>5.2745672178211116</c:v>
                </c:pt>
                <c:pt idx="10445">
                  <c:v>5.2740523116108022</c:v>
                </c:pt>
                <c:pt idx="10446">
                  <c:v>5.273537375644711</c:v>
                </c:pt>
                <c:pt idx="10447">
                  <c:v>5.2730224099389638</c:v>
                </c:pt>
                <c:pt idx="10448">
                  <c:v>5.2725074145096613</c:v>
                </c:pt>
                <c:pt idx="10449">
                  <c:v>5.2719923893729295</c:v>
                </c:pt>
                <c:pt idx="10450">
                  <c:v>5.2714773345448691</c:v>
                </c:pt>
                <c:pt idx="10451">
                  <c:v>5.2709622500415705</c:v>
                </c:pt>
                <c:pt idx="10452">
                  <c:v>5.2704471358791416</c:v>
                </c:pt>
                <c:pt idx="10453">
                  <c:v>5.269931992073662</c:v>
                </c:pt>
                <c:pt idx="10454">
                  <c:v>5.2694168186412114</c:v>
                </c:pt>
                <c:pt idx="10455">
                  <c:v>5.2689016155978763</c:v>
                </c:pt>
                <c:pt idx="10456">
                  <c:v>5.2683863829597186</c:v>
                </c:pt>
                <c:pt idx="10457">
                  <c:v>5.2678711207428144</c:v>
                </c:pt>
                <c:pt idx="10458">
                  <c:v>5.2673558289632183</c:v>
                </c:pt>
                <c:pt idx="10459">
                  <c:v>5.2668405076369886</c:v>
                </c:pt>
                <c:pt idx="10460">
                  <c:v>5.266325156780173</c:v>
                </c:pt>
                <c:pt idx="10461">
                  <c:v>5.2658097764088225</c:v>
                </c:pt>
                <c:pt idx="10462">
                  <c:v>5.2652943665389742</c:v>
                </c:pt>
                <c:pt idx="10463">
                  <c:v>5.2647789271866507</c:v>
                </c:pt>
                <c:pt idx="10464">
                  <c:v>5.2642634583678962</c:v>
                </c:pt>
                <c:pt idx="10465">
                  <c:v>5.2637479600987298</c:v>
                </c:pt>
                <c:pt idx="10466">
                  <c:v>5.2632324323951636</c:v>
                </c:pt>
                <c:pt idx="10467">
                  <c:v>5.2627168752732096</c:v>
                </c:pt>
                <c:pt idx="10468">
                  <c:v>5.2622012887488836</c:v>
                </c:pt>
                <c:pt idx="10469">
                  <c:v>5.2616856728381798</c:v>
                </c:pt>
                <c:pt idx="10470">
                  <c:v>5.2611700275570996</c:v>
                </c:pt>
                <c:pt idx="10471">
                  <c:v>5.2606543529216232</c:v>
                </c:pt>
                <c:pt idx="10472">
                  <c:v>5.2601386489477484</c:v>
                </c:pt>
                <c:pt idx="10473">
                  <c:v>5.2596229156514482</c:v>
                </c:pt>
                <c:pt idx="10474">
                  <c:v>5.2591071530486992</c:v>
                </c:pt>
                <c:pt idx="10475">
                  <c:v>5.2585913611554638</c:v>
                </c:pt>
                <c:pt idx="10476">
                  <c:v>5.2580755399877113</c:v>
                </c:pt>
                <c:pt idx="10477">
                  <c:v>5.2575596895614041</c:v>
                </c:pt>
                <c:pt idx="10478">
                  <c:v>5.2570438098924903</c:v>
                </c:pt>
                <c:pt idx="10479">
                  <c:v>5.2565279009969146</c:v>
                </c:pt>
                <c:pt idx="10480">
                  <c:v>5.256011962890625</c:v>
                </c:pt>
                <c:pt idx="10481">
                  <c:v>5.2554959955895555</c:v>
                </c:pt>
                <c:pt idx="10482">
                  <c:v>5.2549799991096329</c:v>
                </c:pt>
                <c:pt idx="10483">
                  <c:v>5.2544639734667875</c:v>
                </c:pt>
                <c:pt idx="10484">
                  <c:v>5.2539479186769427</c:v>
                </c:pt>
                <c:pt idx="10485">
                  <c:v>5.2534318347560074</c:v>
                </c:pt>
                <c:pt idx="10486">
                  <c:v>5.2529157217198978</c:v>
                </c:pt>
                <c:pt idx="10487">
                  <c:v>5.2523995795845089</c:v>
                </c:pt>
                <c:pt idx="10488">
                  <c:v>5.251883408365746</c:v>
                </c:pt>
                <c:pt idx="10489">
                  <c:v>5.251367208079504</c:v>
                </c:pt>
                <c:pt idx="10490">
                  <c:v>5.2508509787416671</c:v>
                </c:pt>
                <c:pt idx="10491">
                  <c:v>5.2503347203681194</c:v>
                </c:pt>
                <c:pt idx="10492">
                  <c:v>5.2498184329747453</c:v>
                </c:pt>
                <c:pt idx="10493">
                  <c:v>5.2493021165774039</c:v>
                </c:pt>
                <c:pt idx="10494">
                  <c:v>5.2487857711919723</c:v>
                </c:pt>
                <c:pt idx="10495">
                  <c:v>5.2482693968343028</c:v>
                </c:pt>
                <c:pt idx="10496">
                  <c:v>5.2477529935202618</c:v>
                </c:pt>
                <c:pt idx="10497">
                  <c:v>5.2472365612656908</c:v>
                </c:pt>
                <c:pt idx="10498">
                  <c:v>5.2467201000864385</c:v>
                </c:pt>
                <c:pt idx="10499">
                  <c:v>5.24620360999835</c:v>
                </c:pt>
                <c:pt idx="10500">
                  <c:v>5.2456870910172526</c:v>
                </c:pt>
                <c:pt idx="10501">
                  <c:v>5.2451705431589772</c:v>
                </c:pt>
                <c:pt idx="10502">
                  <c:v>5.2446539664393477</c:v>
                </c:pt>
                <c:pt idx="10503">
                  <c:v>5.2441373608741841</c:v>
                </c:pt>
                <c:pt idx="10504">
                  <c:v>5.2436207264792998</c:v>
                </c:pt>
                <c:pt idx="10505">
                  <c:v>5.2431040632705006</c:v>
                </c:pt>
                <c:pt idx="10506">
                  <c:v>5.2425873712635891</c:v>
                </c:pt>
                <c:pt idx="10507">
                  <c:v>5.2420706504743642</c:v>
                </c:pt>
                <c:pt idx="10508">
                  <c:v>5.2415539009186176</c:v>
                </c:pt>
                <c:pt idx="10509">
                  <c:v>5.2410371226121342</c:v>
                </c:pt>
                <c:pt idx="10510">
                  <c:v>5.2405203155706914</c:v>
                </c:pt>
                <c:pt idx="10511">
                  <c:v>5.2400034798100741</c:v>
                </c:pt>
                <c:pt idx="10512">
                  <c:v>5.2394866153460491</c:v>
                </c:pt>
                <c:pt idx="10513">
                  <c:v>5.2389697221943763</c:v>
                </c:pt>
                <c:pt idx="10514">
                  <c:v>5.2384528003708226</c:v>
                </c:pt>
                <c:pt idx="10515">
                  <c:v>5.2379358498911373</c:v>
                </c:pt>
                <c:pt idx="10516">
                  <c:v>5.2374188707710765</c:v>
                </c:pt>
                <c:pt idx="10517">
                  <c:v>5.2369018630263717</c:v>
                </c:pt>
                <c:pt idx="10518">
                  <c:v>5.2363848266727686</c:v>
                </c:pt>
                <c:pt idx="10519">
                  <c:v>5.2358677617260057</c:v>
                </c:pt>
                <c:pt idx="10520">
                  <c:v>5.2353506682018036</c:v>
                </c:pt>
                <c:pt idx="10521">
                  <c:v>5.2348335461158833</c:v>
                </c:pt>
                <c:pt idx="10522">
                  <c:v>5.2343163954839689</c:v>
                </c:pt>
                <c:pt idx="10523">
                  <c:v>5.2337992163217706</c:v>
                </c:pt>
                <c:pt idx="10524">
                  <c:v>5.2332820086449878</c:v>
                </c:pt>
                <c:pt idx="10525">
                  <c:v>5.2327647724693307</c:v>
                </c:pt>
                <c:pt idx="10526">
                  <c:v>5.2322475078104915</c:v>
                </c:pt>
                <c:pt idx="10527">
                  <c:v>5.2317302146841591</c:v>
                </c:pt>
                <c:pt idx="10528">
                  <c:v>5.2312128931060222</c:v>
                </c:pt>
                <c:pt idx="10529">
                  <c:v>5.230695543091759</c:v>
                </c:pt>
                <c:pt idx="10530">
                  <c:v>5.2301781646570475</c:v>
                </c:pt>
                <c:pt idx="10531">
                  <c:v>5.2296607578175518</c:v>
                </c:pt>
                <c:pt idx="10532">
                  <c:v>5.2291433225889392</c:v>
                </c:pt>
                <c:pt idx="10533">
                  <c:v>5.2286258589868666</c:v>
                </c:pt>
                <c:pt idx="10534">
                  <c:v>5.2281083670269908</c:v>
                </c:pt>
                <c:pt idx="10535">
                  <c:v>5.2275908467249579</c:v>
                </c:pt>
                <c:pt idx="10536">
                  <c:v>5.227073298096407</c:v>
                </c:pt>
                <c:pt idx="10537">
                  <c:v>5.2265557211569842</c:v>
                </c:pt>
                <c:pt idx="10538">
                  <c:v>5.2260381159223179</c:v>
                </c:pt>
                <c:pt idx="10539">
                  <c:v>5.225520482408033</c:v>
                </c:pt>
                <c:pt idx="10540">
                  <c:v>5.2250028206297543</c:v>
                </c:pt>
                <c:pt idx="10541">
                  <c:v>5.2244851306030959</c:v>
                </c:pt>
                <c:pt idx="10542">
                  <c:v>5.2239674123436757</c:v>
                </c:pt>
                <c:pt idx="10543">
                  <c:v>5.2234496658670899</c:v>
                </c:pt>
                <c:pt idx="10544">
                  <c:v>5.2229318911889457</c:v>
                </c:pt>
                <c:pt idx="10545">
                  <c:v>5.2224140883248324</c:v>
                </c:pt>
                <c:pt idx="10546">
                  <c:v>5.2218962572903536</c:v>
                </c:pt>
                <c:pt idx="10547">
                  <c:v>5.2213783981010771</c:v>
                </c:pt>
                <c:pt idx="10548">
                  <c:v>5.2208605107725923</c:v>
                </c:pt>
                <c:pt idx="10549">
                  <c:v>5.2203425953204743</c:v>
                </c:pt>
                <c:pt idx="10550">
                  <c:v>5.2198246517602911</c:v>
                </c:pt>
                <c:pt idx="10551">
                  <c:v>5.2193066801076</c:v>
                </c:pt>
                <c:pt idx="10552">
                  <c:v>5.2187886803779726</c:v>
                </c:pt>
                <c:pt idx="10553">
                  <c:v>5.2182706525869484</c:v>
                </c:pt>
                <c:pt idx="10554">
                  <c:v>5.2177525967500848</c:v>
                </c:pt>
                <c:pt idx="10555">
                  <c:v>5.2172345128829214</c:v>
                </c:pt>
                <c:pt idx="10556">
                  <c:v>5.2167164010009941</c:v>
                </c:pt>
                <c:pt idx="10557">
                  <c:v>5.216198261119839</c:v>
                </c:pt>
                <c:pt idx="10558">
                  <c:v>5.2156800932549814</c:v>
                </c:pt>
                <c:pt idx="10559">
                  <c:v>5.2151618974219431</c:v>
                </c:pt>
                <c:pt idx="10560">
                  <c:v>5.2146436736362389</c:v>
                </c:pt>
                <c:pt idx="10561">
                  <c:v>5.214125421913387</c:v>
                </c:pt>
                <c:pt idx="10562">
                  <c:v>5.2136071422688808</c:v>
                </c:pt>
                <c:pt idx="10563">
                  <c:v>5.2130888347182314</c:v>
                </c:pt>
                <c:pt idx="10564">
                  <c:v>5.2125704992769357</c:v>
                </c:pt>
                <c:pt idx="10565">
                  <c:v>5.2120521359604801</c:v>
                </c:pt>
                <c:pt idx="10566">
                  <c:v>5.2115337447843437</c:v>
                </c:pt>
                <c:pt idx="10567">
                  <c:v>5.2110153257640164</c:v>
                </c:pt>
                <c:pt idx="10568">
                  <c:v>5.2104968789149737</c:v>
                </c:pt>
                <c:pt idx="10569">
                  <c:v>5.2099784042526736</c:v>
                </c:pt>
                <c:pt idx="10570">
                  <c:v>5.2094599017925916</c:v>
                </c:pt>
                <c:pt idx="10571">
                  <c:v>5.208941371550182</c:v>
                </c:pt>
                <c:pt idx="10572">
                  <c:v>5.2084228135408956</c:v>
                </c:pt>
                <c:pt idx="10573">
                  <c:v>5.2079042277801868</c:v>
                </c:pt>
                <c:pt idx="10574">
                  <c:v>5.2073856142834991</c:v>
                </c:pt>
                <c:pt idx="10575">
                  <c:v>5.206866973066262</c:v>
                </c:pt>
                <c:pt idx="10576">
                  <c:v>5.2063483041439191</c:v>
                </c:pt>
                <c:pt idx="10577">
                  <c:v>5.2058296075318964</c:v>
                </c:pt>
                <c:pt idx="10578">
                  <c:v>5.2053108832456054</c:v>
                </c:pt>
                <c:pt idx="10579">
                  <c:v>5.2047921313004757</c:v>
                </c:pt>
                <c:pt idx="10580">
                  <c:v>5.2042733517119188</c:v>
                </c:pt>
                <c:pt idx="10581">
                  <c:v>5.2037545444953359</c:v>
                </c:pt>
                <c:pt idx="10582">
                  <c:v>5.2032357096661279</c:v>
                </c:pt>
                <c:pt idx="10583">
                  <c:v>5.2027168472396959</c:v>
                </c:pt>
                <c:pt idx="10584">
                  <c:v>5.2021979572314301</c:v>
                </c:pt>
                <c:pt idx="10585">
                  <c:v>5.2016790396567139</c:v>
                </c:pt>
                <c:pt idx="10586">
                  <c:v>5.2011600945309304</c:v>
                </c:pt>
                <c:pt idx="10587">
                  <c:v>5.2006411218694595</c:v>
                </c:pt>
                <c:pt idx="10588">
                  <c:v>5.200122121687663</c:v>
                </c:pt>
                <c:pt idx="10589">
                  <c:v>5.1996030940009135</c:v>
                </c:pt>
                <c:pt idx="10590">
                  <c:v>5.1990840388245623</c:v>
                </c:pt>
                <c:pt idx="10591">
                  <c:v>5.1985649561739748</c:v>
                </c:pt>
                <c:pt idx="10592">
                  <c:v>5.1980458460644954</c:v>
                </c:pt>
                <c:pt idx="10593">
                  <c:v>5.1975267085114645</c:v>
                </c:pt>
                <c:pt idx="10594">
                  <c:v>5.1970075435302334</c:v>
                </c:pt>
                <c:pt idx="10595">
                  <c:v>5.1964883511361215</c:v>
                </c:pt>
                <c:pt idx="10596">
                  <c:v>5.1959691313444729</c:v>
                </c:pt>
                <c:pt idx="10597">
                  <c:v>5.1954498841705927</c:v>
                </c:pt>
                <c:pt idx="10598">
                  <c:v>5.1949306096298216</c:v>
                </c:pt>
                <c:pt idx="10599">
                  <c:v>5.1944113077374574</c:v>
                </c:pt>
                <c:pt idx="10600">
                  <c:v>5.1938919785088125</c:v>
                </c:pt>
                <c:pt idx="10601">
                  <c:v>5.1933726219591918</c:v>
                </c:pt>
                <c:pt idx="10602">
                  <c:v>5.1928532381038899</c:v>
                </c:pt>
                <c:pt idx="10603">
                  <c:v>5.1923338269582047</c:v>
                </c:pt>
                <c:pt idx="10604">
                  <c:v>5.1918143885374199</c:v>
                </c:pt>
                <c:pt idx="10605">
                  <c:v>5.1912949228568124</c:v>
                </c:pt>
                <c:pt idx="10606">
                  <c:v>5.1907754299316764</c:v>
                </c:pt>
                <c:pt idx="10607">
                  <c:v>5.1902559097772674</c:v>
                </c:pt>
                <c:pt idx="10608">
                  <c:v>5.1897363624088584</c:v>
                </c:pt>
                <c:pt idx="10609">
                  <c:v>5.1892167878417084</c:v>
                </c:pt>
                <c:pt idx="10610">
                  <c:v>5.1886971860910833</c:v>
                </c:pt>
                <c:pt idx="10611">
                  <c:v>5.1881775571722279</c:v>
                </c:pt>
                <c:pt idx="10612">
                  <c:v>5.1876579011003834</c:v>
                </c:pt>
                <c:pt idx="10613">
                  <c:v>5.1871382178907979</c:v>
                </c:pt>
                <c:pt idx="10614">
                  <c:v>5.1866185075587055</c:v>
                </c:pt>
                <c:pt idx="10615">
                  <c:v>5.1860987701193402</c:v>
                </c:pt>
                <c:pt idx="10616">
                  <c:v>5.1855790055879254</c:v>
                </c:pt>
                <c:pt idx="10617">
                  <c:v>5.1850592139796774</c:v>
                </c:pt>
                <c:pt idx="10618">
                  <c:v>5.1845393953098196</c:v>
                </c:pt>
                <c:pt idx="10619">
                  <c:v>5.1840195495935539</c:v>
                </c:pt>
                <c:pt idx="10620">
                  <c:v>5.1834996768460897</c:v>
                </c:pt>
                <c:pt idx="10621">
                  <c:v>5.1829797770826325</c:v>
                </c:pt>
                <c:pt idx="10622">
                  <c:v>5.1824598503183701</c:v>
                </c:pt>
                <c:pt idx="10623">
                  <c:v>5.181939896568494</c:v>
                </c:pt>
                <c:pt idx="10624">
                  <c:v>5.1814199158481884</c:v>
                </c:pt>
                <c:pt idx="10625">
                  <c:v>5.1808999081726377</c:v>
                </c:pt>
                <c:pt idx="10626">
                  <c:v>5.1803798735570084</c:v>
                </c:pt>
                <c:pt idx="10627">
                  <c:v>5.1798598120164741</c:v>
                </c:pt>
                <c:pt idx="10628">
                  <c:v>5.1793397235661942</c:v>
                </c:pt>
                <c:pt idx="10629">
                  <c:v>5.1788196082213389</c:v>
                </c:pt>
                <c:pt idx="10630">
                  <c:v>5.1782994659970498</c:v>
                </c:pt>
                <c:pt idx="10631">
                  <c:v>5.1777792969084828</c:v>
                </c:pt>
                <c:pt idx="10632">
                  <c:v>5.1772591009707831</c:v>
                </c:pt>
                <c:pt idx="10633">
                  <c:v>5.1767388781990817</c:v>
                </c:pt>
                <c:pt idx="10634">
                  <c:v>5.1762186286085168</c:v>
                </c:pt>
                <c:pt idx="10635">
                  <c:v>5.1756983522142193</c:v>
                </c:pt>
                <c:pt idx="10636">
                  <c:v>5.175178049031306</c:v>
                </c:pt>
                <c:pt idx="10637">
                  <c:v>5.1746577190749008</c:v>
                </c:pt>
                <c:pt idx="10638">
                  <c:v>5.1741373623601135</c:v>
                </c:pt>
                <c:pt idx="10639">
                  <c:v>5.1736169789020501</c:v>
                </c:pt>
                <c:pt idx="10640">
                  <c:v>5.1730965687158239</c:v>
                </c:pt>
                <c:pt idx="10641">
                  <c:v>5.1725761318165198</c:v>
                </c:pt>
                <c:pt idx="10642">
                  <c:v>5.1720556682192367</c:v>
                </c:pt>
                <c:pt idx="10643">
                  <c:v>5.1715351779390559</c:v>
                </c:pt>
                <c:pt idx="10644">
                  <c:v>5.171014660991073</c:v>
                </c:pt>
                <c:pt idx="10645">
                  <c:v>5.1704941173903549</c:v>
                </c:pt>
                <c:pt idx="10646">
                  <c:v>5.1699735471519723</c:v>
                </c:pt>
                <c:pt idx="10647">
                  <c:v>5.1694529502909994</c:v>
                </c:pt>
                <c:pt idx="10648">
                  <c:v>5.1689323268224996</c:v>
                </c:pt>
                <c:pt idx="10649">
                  <c:v>5.1684116767615187</c:v>
                </c:pt>
                <c:pt idx="10650">
                  <c:v>5.1678910001231166</c:v>
                </c:pt>
                <c:pt idx="10651">
                  <c:v>5.1673702969223392</c:v>
                </c:pt>
                <c:pt idx="10652">
                  <c:v>5.166849567174232</c:v>
                </c:pt>
                <c:pt idx="10653">
                  <c:v>5.1663288108938232</c:v>
                </c:pt>
                <c:pt idx="10654">
                  <c:v>5.1658080280961478</c:v>
                </c:pt>
                <c:pt idx="10655">
                  <c:v>5.1652872187962338</c:v>
                </c:pt>
                <c:pt idx="10656">
                  <c:v>5.1647663830091055</c:v>
                </c:pt>
                <c:pt idx="10657">
                  <c:v>5.1642455207497733</c:v>
                </c:pt>
                <c:pt idx="10658">
                  <c:v>5.1637246320332508</c:v>
                </c:pt>
                <c:pt idx="10659">
                  <c:v>5.1632037168745448</c:v>
                </c:pt>
                <c:pt idx="10660">
                  <c:v>5.1626827752886584</c:v>
                </c:pt>
                <c:pt idx="10661">
                  <c:v>5.1621618072905839</c:v>
                </c:pt>
                <c:pt idx="10662">
                  <c:v>5.161640812895314</c:v>
                </c:pt>
                <c:pt idx="10663">
                  <c:v>5.1611197921178338</c:v>
                </c:pt>
                <c:pt idx="10664">
                  <c:v>5.1605987449731252</c:v>
                </c:pt>
                <c:pt idx="10665">
                  <c:v>5.1600776714761629</c:v>
                </c:pt>
                <c:pt idx="10666">
                  <c:v>5.1595565716419181</c:v>
                </c:pt>
                <c:pt idx="10667">
                  <c:v>5.1590354454853617</c:v>
                </c:pt>
                <c:pt idx="10668">
                  <c:v>5.1585142930214474</c:v>
                </c:pt>
                <c:pt idx="10669">
                  <c:v>5.1579931142651319</c:v>
                </c:pt>
                <c:pt idx="10670">
                  <c:v>5.1574719092313615</c:v>
                </c:pt>
                <c:pt idx="10671">
                  <c:v>5.1569506779350966</c:v>
                </c:pt>
                <c:pt idx="10672">
                  <c:v>5.1564294203912659</c:v>
                </c:pt>
                <c:pt idx="10673">
                  <c:v>5.1559081366148014</c:v>
                </c:pt>
                <c:pt idx="10674">
                  <c:v>5.1553868266206422</c:v>
                </c:pt>
                <c:pt idx="10675">
                  <c:v>5.1548654904237168</c:v>
                </c:pt>
                <c:pt idx="10676">
                  <c:v>5.1543441280389324</c:v>
                </c:pt>
                <c:pt idx="10677">
                  <c:v>5.1538227394812139</c:v>
                </c:pt>
                <c:pt idx="10678">
                  <c:v>5.1533013247654686</c:v>
                </c:pt>
                <c:pt idx="10679">
                  <c:v>5.1527798839066001</c:v>
                </c:pt>
                <c:pt idx="10680">
                  <c:v>5.152258416919512</c:v>
                </c:pt>
                <c:pt idx="10681">
                  <c:v>5.1517369238191009</c:v>
                </c:pt>
                <c:pt idx="10682">
                  <c:v>5.1512154046202525</c:v>
                </c:pt>
                <c:pt idx="10683">
                  <c:v>5.1506938593378528</c:v>
                </c:pt>
                <c:pt idx="10684">
                  <c:v>5.1501722879867842</c:v>
                </c:pt>
                <c:pt idx="10685">
                  <c:v>5.1496506905819182</c:v>
                </c:pt>
                <c:pt idx="10686">
                  <c:v>5.14912906713813</c:v>
                </c:pt>
                <c:pt idx="10687">
                  <c:v>5.1486074176702772</c:v>
                </c:pt>
                <c:pt idx="10688">
                  <c:v>5.1480857421932242</c:v>
                </c:pt>
                <c:pt idx="10689">
                  <c:v>5.1475640407218251</c:v>
                </c:pt>
                <c:pt idx="10690">
                  <c:v>5.1470423132709335</c:v>
                </c:pt>
                <c:pt idx="10691">
                  <c:v>5.1465205598553929</c:v>
                </c:pt>
                <c:pt idx="10692">
                  <c:v>5.1459987804900393</c:v>
                </c:pt>
                <c:pt idx="10693">
                  <c:v>5.1454769751897054</c:v>
                </c:pt>
                <c:pt idx="10694">
                  <c:v>5.1449551439692343</c:v>
                </c:pt>
                <c:pt idx="10695">
                  <c:v>5.1444332868434373</c:v>
                </c:pt>
                <c:pt idx="10696">
                  <c:v>5.1439114038271434</c:v>
                </c:pt>
                <c:pt idx="10697">
                  <c:v>5.1433894949351568</c:v>
                </c:pt>
                <c:pt idx="10698">
                  <c:v>5.1428675601822995</c:v>
                </c:pt>
                <c:pt idx="10699">
                  <c:v>5.1423455995833685</c:v>
                </c:pt>
                <c:pt idx="10700">
                  <c:v>5.1418236131531643</c:v>
                </c:pt>
                <c:pt idx="10701">
                  <c:v>5.1413016009064876</c:v>
                </c:pt>
                <c:pt idx="10702">
                  <c:v>5.1407795628581212</c:v>
                </c:pt>
                <c:pt idx="10703">
                  <c:v>5.1402574990228587</c:v>
                </c:pt>
                <c:pt idx="10704">
                  <c:v>5.1397354094154686</c:v>
                </c:pt>
                <c:pt idx="10705">
                  <c:v>5.1392132940507338</c:v>
                </c:pt>
                <c:pt idx="10706">
                  <c:v>5.1386911529434265</c:v>
                </c:pt>
                <c:pt idx="10707">
                  <c:v>5.1381689861083011</c:v>
                </c:pt>
                <c:pt idx="10708">
                  <c:v>5.1376467935601227</c:v>
                </c:pt>
                <c:pt idx="10709">
                  <c:v>5.1371245753136527</c:v>
                </c:pt>
                <c:pt idx="10710">
                  <c:v>5.1366023313836386</c:v>
                </c:pt>
                <c:pt idx="10711">
                  <c:v>5.136080061784817</c:v>
                </c:pt>
                <c:pt idx="10712">
                  <c:v>5.1355577665319352</c:v>
                </c:pt>
                <c:pt idx="10713">
                  <c:v>5.1350354456397262</c:v>
                </c:pt>
                <c:pt idx="10714">
                  <c:v>5.1345130991229233</c:v>
                </c:pt>
                <c:pt idx="10715">
                  <c:v>5.1339907269962453</c:v>
                </c:pt>
                <c:pt idx="10716">
                  <c:v>5.1334683292744216</c:v>
                </c:pt>
                <c:pt idx="10717">
                  <c:v>5.1329459059721607</c:v>
                </c:pt>
                <c:pt idx="10718">
                  <c:v>5.1324234571041707</c:v>
                </c:pt>
                <c:pt idx="10719">
                  <c:v>5.1319009826851598</c:v>
                </c:pt>
                <c:pt idx="10720">
                  <c:v>5.1313784827298328</c:v>
                </c:pt>
                <c:pt idx="10721">
                  <c:v>5.13085595725288</c:v>
                </c:pt>
                <c:pt idx="10722">
                  <c:v>5.130333406268992</c:v>
                </c:pt>
                <c:pt idx="10723">
                  <c:v>5.1298108297928593</c:v>
                </c:pt>
                <c:pt idx="10724">
                  <c:v>5.1292882278391545</c:v>
                </c:pt>
                <c:pt idx="10725">
                  <c:v>5.128765600422561</c:v>
                </c:pt>
                <c:pt idx="10726">
                  <c:v>5.1282429475577409</c:v>
                </c:pt>
                <c:pt idx="10727">
                  <c:v>5.1277202692593633</c:v>
                </c:pt>
                <c:pt idx="10728">
                  <c:v>5.1271975655420938</c:v>
                </c:pt>
                <c:pt idx="10729">
                  <c:v>5.1266748364205874</c:v>
                </c:pt>
                <c:pt idx="10730">
                  <c:v>5.1261520819094848</c:v>
                </c:pt>
                <c:pt idx="10731">
                  <c:v>5.1256293020234409</c:v>
                </c:pt>
                <c:pt idx="10732">
                  <c:v>5.125106496777093</c:v>
                </c:pt>
                <c:pt idx="10733">
                  <c:v>5.1245836661850852</c:v>
                </c:pt>
                <c:pt idx="10734">
                  <c:v>5.1240608102620335</c:v>
                </c:pt>
                <c:pt idx="10735">
                  <c:v>5.1235379290225751</c:v>
                </c:pt>
                <c:pt idx="10736">
                  <c:v>5.1230150224813293</c:v>
                </c:pt>
                <c:pt idx="10737">
                  <c:v>5.1224920906529121</c:v>
                </c:pt>
                <c:pt idx="10738">
                  <c:v>5.1219691335519322</c:v>
                </c:pt>
                <c:pt idx="10739">
                  <c:v>5.1214461511929983</c:v>
                </c:pt>
                <c:pt idx="10740">
                  <c:v>5.1209231435907121</c:v>
                </c:pt>
                <c:pt idx="10741">
                  <c:v>5.1204001107596682</c:v>
                </c:pt>
                <c:pt idx="10742">
                  <c:v>5.119877052714461</c:v>
                </c:pt>
                <c:pt idx="10743">
                  <c:v>5.1193539694696746</c:v>
                </c:pt>
                <c:pt idx="10744">
                  <c:v>5.1188308610398927</c:v>
                </c:pt>
                <c:pt idx="10745">
                  <c:v>5.1183077274396886</c:v>
                </c:pt>
                <c:pt idx="10746">
                  <c:v>5.1177845686836356</c:v>
                </c:pt>
                <c:pt idx="10747">
                  <c:v>5.1172613847863069</c:v>
                </c:pt>
                <c:pt idx="10748">
                  <c:v>5.1167381757622579</c:v>
                </c:pt>
                <c:pt idx="10749">
                  <c:v>5.1162149416260405</c:v>
                </c:pt>
                <c:pt idx="10750">
                  <c:v>5.1156916823922174</c:v>
                </c:pt>
                <c:pt idx="10751">
                  <c:v>5.1151683980753333</c:v>
                </c:pt>
                <c:pt idx="10752">
                  <c:v>5.1146450886899331</c:v>
                </c:pt>
                <c:pt idx="10753">
                  <c:v>5.1141217542505473</c:v>
                </c:pt>
                <c:pt idx="10754">
                  <c:v>5.1135983947717101</c:v>
                </c:pt>
                <c:pt idx="10755">
                  <c:v>5.1130750102679521</c:v>
                </c:pt>
                <c:pt idx="10756">
                  <c:v>5.1125516007537897</c:v>
                </c:pt>
                <c:pt idx="10757">
                  <c:v>5.1120281662437534</c:v>
                </c:pt>
                <c:pt idx="10758">
                  <c:v>5.1115047067523456</c:v>
                </c:pt>
                <c:pt idx="10759">
                  <c:v>5.1109812222940789</c:v>
                </c:pt>
                <c:pt idx="10760">
                  <c:v>5.1104577128834556</c:v>
                </c:pt>
                <c:pt idx="10761">
                  <c:v>5.1099341785349708</c:v>
                </c:pt>
                <c:pt idx="10762">
                  <c:v>5.109410619263123</c:v>
                </c:pt>
                <c:pt idx="10763">
                  <c:v>5.1088870350823967</c:v>
                </c:pt>
                <c:pt idx="10764">
                  <c:v>5.1083634260072763</c:v>
                </c:pt>
                <c:pt idx="10765">
                  <c:v>5.1078397920522427</c:v>
                </c:pt>
                <c:pt idx="10766">
                  <c:v>5.1073161332317731</c:v>
                </c:pt>
                <c:pt idx="10767">
                  <c:v>5.1067924495603272</c:v>
                </c:pt>
                <c:pt idx="10768">
                  <c:v>5.1062687410523715</c:v>
                </c:pt>
                <c:pt idx="10769">
                  <c:v>5.1057450077223692</c:v>
                </c:pt>
                <c:pt idx="10770">
                  <c:v>5.1052212495847762</c:v>
                </c:pt>
                <c:pt idx="10771">
                  <c:v>5.1046974666540379</c:v>
                </c:pt>
                <c:pt idx="10772">
                  <c:v>5.1041736589445961</c:v>
                </c:pt>
                <c:pt idx="10773">
                  <c:v>5.103649826470896</c:v>
                </c:pt>
                <c:pt idx="10774">
                  <c:v>5.1031259692473725</c:v>
                </c:pt>
                <c:pt idx="10775">
                  <c:v>5.102602087288453</c:v>
                </c:pt>
                <c:pt idx="10776">
                  <c:v>5.102078180608558</c:v>
                </c:pt>
                <c:pt idx="10777">
                  <c:v>5.1015542492221186</c:v>
                </c:pt>
                <c:pt idx="10778">
                  <c:v>5.1010302931435447</c:v>
                </c:pt>
                <c:pt idx="10779">
                  <c:v>5.1005063123872461</c:v>
                </c:pt>
                <c:pt idx="10780">
                  <c:v>5.0999823069676253</c:v>
                </c:pt>
                <c:pt idx="10781">
                  <c:v>5.0994582768990924</c:v>
                </c:pt>
                <c:pt idx="10782">
                  <c:v>5.0989342221960356</c:v>
                </c:pt>
                <c:pt idx="10783">
                  <c:v>5.0984101428728472</c:v>
                </c:pt>
                <c:pt idx="10784">
                  <c:v>5.097886038943912</c:v>
                </c:pt>
                <c:pt idx="10785">
                  <c:v>5.0973619104236185</c:v>
                </c:pt>
                <c:pt idx="10786">
                  <c:v>5.0968377573263375</c:v>
                </c:pt>
                <c:pt idx="10787">
                  <c:v>5.0963135796664396</c:v>
                </c:pt>
                <c:pt idx="10788">
                  <c:v>5.0957893774582956</c:v>
                </c:pt>
                <c:pt idx="10789">
                  <c:v>5.0952651507162656</c:v>
                </c:pt>
                <c:pt idx="10790">
                  <c:v>5.0947408994547061</c:v>
                </c:pt>
                <c:pt idx="10791">
                  <c:v>5.0942166236879665</c:v>
                </c:pt>
                <c:pt idx="10792">
                  <c:v>5.0936923234304032</c:v>
                </c:pt>
                <c:pt idx="10793">
                  <c:v>5.0931679986963481</c:v>
                </c:pt>
                <c:pt idx="10794">
                  <c:v>5.0926436495001504</c:v>
                </c:pt>
                <c:pt idx="10795">
                  <c:v>5.0921192758561276</c:v>
                </c:pt>
                <c:pt idx="10796">
                  <c:v>5.091594877778622</c:v>
                </c:pt>
                <c:pt idx="10797">
                  <c:v>5.0910704552819546</c:v>
                </c:pt>
                <c:pt idx="10798">
                  <c:v>5.0905460083804392</c:v>
                </c:pt>
                <c:pt idx="10799">
                  <c:v>5.0900215370883934</c:v>
                </c:pt>
                <c:pt idx="10800">
                  <c:v>5.0894970414201168</c:v>
                </c:pt>
                <c:pt idx="10801">
                  <c:v>5.0889725213899268</c:v>
                </c:pt>
                <c:pt idx="10802">
                  <c:v>5.0884479770121125</c:v>
                </c:pt>
                <c:pt idx="10803">
                  <c:v>5.0879234083009699</c:v>
                </c:pt>
                <c:pt idx="10804">
                  <c:v>5.0873988152707987</c:v>
                </c:pt>
                <c:pt idx="10805">
                  <c:v>5.0868741979358703</c:v>
                </c:pt>
                <c:pt idx="10806">
                  <c:v>5.0863495563104664</c:v>
                </c:pt>
                <c:pt idx="10807">
                  <c:v>5.085824890408869</c:v>
                </c:pt>
                <c:pt idx="10808">
                  <c:v>5.0853002002453458</c:v>
                </c:pt>
                <c:pt idx="10809">
                  <c:v>5.0847754858341574</c:v>
                </c:pt>
                <c:pt idx="10810">
                  <c:v>5.0842507471895679</c:v>
                </c:pt>
                <c:pt idx="10811">
                  <c:v>5.0837259843258309</c:v>
                </c:pt>
                <c:pt idx="10812">
                  <c:v>5.0832011972572033</c:v>
                </c:pt>
                <c:pt idx="10813">
                  <c:v>5.082676385997928</c:v>
                </c:pt>
                <c:pt idx="10814">
                  <c:v>5.0821515505622443</c:v>
                </c:pt>
                <c:pt idx="10815">
                  <c:v>5.0816266909643879</c:v>
                </c:pt>
                <c:pt idx="10816">
                  <c:v>5.0811018072185945</c:v>
                </c:pt>
                <c:pt idx="10817">
                  <c:v>5.0805768993390892</c:v>
                </c:pt>
                <c:pt idx="10818">
                  <c:v>5.0800519673400935</c:v>
                </c:pt>
                <c:pt idx="10819">
                  <c:v>5.0795270112358253</c:v>
                </c:pt>
                <c:pt idx="10820">
                  <c:v>5.0790020310404991</c:v>
                </c:pt>
                <c:pt idx="10821">
                  <c:v>5.0784770267683221</c:v>
                </c:pt>
                <c:pt idx="10822">
                  <c:v>5.0779519984334911</c:v>
                </c:pt>
                <c:pt idx="10823">
                  <c:v>5.0774269460502133</c:v>
                </c:pt>
                <c:pt idx="10824">
                  <c:v>5.0769018696326782</c:v>
                </c:pt>
                <c:pt idx="10825">
                  <c:v>5.0763767691950719</c:v>
                </c:pt>
                <c:pt idx="10826">
                  <c:v>5.0758516447515802</c:v>
                </c:pt>
                <c:pt idx="10827">
                  <c:v>5.0753264963163858</c:v>
                </c:pt>
                <c:pt idx="10828">
                  <c:v>5.0748013239036602</c:v>
                </c:pt>
                <c:pt idx="10829">
                  <c:v>5.0742761275275718</c:v>
                </c:pt>
                <c:pt idx="10830">
                  <c:v>5.0737509072022782</c:v>
                </c:pt>
                <c:pt idx="10831">
                  <c:v>5.0732256629419581</c:v>
                </c:pt>
                <c:pt idx="10832">
                  <c:v>5.0727003947607479</c:v>
                </c:pt>
                <c:pt idx="10833">
                  <c:v>5.0721751026728086</c:v>
                </c:pt>
                <c:pt idx="10834">
                  <c:v>5.0716497866922836</c:v>
                </c:pt>
                <c:pt idx="10835">
                  <c:v>5.0711244468333128</c:v>
                </c:pt>
                <c:pt idx="10836">
                  <c:v>5.0705990831100323</c:v>
                </c:pt>
                <c:pt idx="10837">
                  <c:v>5.0700736955365677</c:v>
                </c:pt>
                <c:pt idx="10838">
                  <c:v>5.0695482841270554</c:v>
                </c:pt>
                <c:pt idx="10839">
                  <c:v>5.0690228488956173</c:v>
                </c:pt>
                <c:pt idx="10840">
                  <c:v>5.0684973898563577</c:v>
                </c:pt>
                <c:pt idx="10841">
                  <c:v>5.0679719070234022</c:v>
                </c:pt>
                <c:pt idx="10842">
                  <c:v>5.0674464004108515</c:v>
                </c:pt>
                <c:pt idx="10843">
                  <c:v>5.0669208700328134</c:v>
                </c:pt>
                <c:pt idx="10844">
                  <c:v>5.0663953159033817</c:v>
                </c:pt>
                <c:pt idx="10845">
                  <c:v>5.0658697380366497</c:v>
                </c:pt>
                <c:pt idx="10846">
                  <c:v>5.0653441364467078</c:v>
                </c:pt>
                <c:pt idx="10847">
                  <c:v>5.0648185111476351</c:v>
                </c:pt>
                <c:pt idx="10848">
                  <c:v>5.0642928621535184</c:v>
                </c:pt>
                <c:pt idx="10849">
                  <c:v>5.0637671894784226</c:v>
                </c:pt>
                <c:pt idx="10850">
                  <c:v>5.0632414931364274</c:v>
                </c:pt>
                <c:pt idx="10851">
                  <c:v>5.0627157731415906</c:v>
                </c:pt>
                <c:pt idx="10852">
                  <c:v>5.0621900295079705</c:v>
                </c:pt>
                <c:pt idx="10853">
                  <c:v>5.0616642622496286</c:v>
                </c:pt>
                <c:pt idx="10854">
                  <c:v>5.0611384713806125</c:v>
                </c:pt>
                <c:pt idx="10855">
                  <c:v>5.0606126569149694</c:v>
                </c:pt>
                <c:pt idx="10856">
                  <c:v>5.0600868188667327</c:v>
                </c:pt>
                <c:pt idx="10857">
                  <c:v>5.0595609572499498</c:v>
                </c:pt>
                <c:pt idx="10858">
                  <c:v>5.0590350720786468</c:v>
                </c:pt>
                <c:pt idx="10859">
                  <c:v>5.0585091633668497</c:v>
                </c:pt>
                <c:pt idx="10860">
                  <c:v>5.0579832311285848</c:v>
                </c:pt>
                <c:pt idx="10861">
                  <c:v>5.0574572753778639</c:v>
                </c:pt>
                <c:pt idx="10862">
                  <c:v>5.0569312961287061</c:v>
                </c:pt>
                <c:pt idx="10863">
                  <c:v>5.0564052933951089</c:v>
                </c:pt>
                <c:pt idx="10864">
                  <c:v>5.0558792671910844</c:v>
                </c:pt>
                <c:pt idx="10865">
                  <c:v>5.0553532175306337</c:v>
                </c:pt>
                <c:pt idx="10866">
                  <c:v>5.0548271444277404</c:v>
                </c:pt>
                <c:pt idx="10867">
                  <c:v>5.0543010478964021</c:v>
                </c:pt>
                <c:pt idx="10868">
                  <c:v>5.0537749279505952</c:v>
                </c:pt>
                <c:pt idx="10869">
                  <c:v>5.0532487846043068</c:v>
                </c:pt>
                <c:pt idx="10870">
                  <c:v>5.0527226178715132</c:v>
                </c:pt>
                <c:pt idx="10871">
                  <c:v>5.0521964277661766</c:v>
                </c:pt>
                <c:pt idx="10872">
                  <c:v>5.0516702143022627</c:v>
                </c:pt>
                <c:pt idx="10873">
                  <c:v>5.0511439774937372</c:v>
                </c:pt>
                <c:pt idx="10874">
                  <c:v>5.0506177173545588</c:v>
                </c:pt>
                <c:pt idx="10875">
                  <c:v>5.0500914338986718</c:v>
                </c:pt>
                <c:pt idx="10876">
                  <c:v>5.0495651271400241</c:v>
                </c:pt>
                <c:pt idx="10877">
                  <c:v>5.0490387970925603</c:v>
                </c:pt>
                <c:pt idx="10878">
                  <c:v>5.0485124437702176</c:v>
                </c:pt>
                <c:pt idx="10879">
                  <c:v>5.0479860671869261</c:v>
                </c:pt>
                <c:pt idx="10880">
                  <c:v>5.0474596673566161</c:v>
                </c:pt>
                <c:pt idx="10881">
                  <c:v>5.0469332442932107</c:v>
                </c:pt>
                <c:pt idx="10882">
                  <c:v>5.0464067980106257</c:v>
                </c:pt>
                <c:pt idx="10883">
                  <c:v>5.0458803285227738</c:v>
                </c:pt>
                <c:pt idx="10884">
                  <c:v>5.0453538358435708</c:v>
                </c:pt>
                <c:pt idx="10885">
                  <c:v>5.0448273199869149</c:v>
                </c:pt>
                <c:pt idx="10886">
                  <c:v>5.0443007809667115</c:v>
                </c:pt>
                <c:pt idx="10887">
                  <c:v>5.0437742187968482</c:v>
                </c:pt>
                <c:pt idx="10888">
                  <c:v>5.0432476334912231</c:v>
                </c:pt>
                <c:pt idx="10889">
                  <c:v>5.0427210250637131</c:v>
                </c:pt>
                <c:pt idx="10890">
                  <c:v>5.0421943935282059</c:v>
                </c:pt>
                <c:pt idx="10891">
                  <c:v>5.0416677388985747</c:v>
                </c:pt>
                <c:pt idx="10892">
                  <c:v>5.0411410611886964</c:v>
                </c:pt>
                <c:pt idx="10893">
                  <c:v>5.0406143604124303</c:v>
                </c:pt>
                <c:pt idx="10894">
                  <c:v>5.0400876365836389</c:v>
                </c:pt>
                <c:pt idx="10895">
                  <c:v>5.0395608897161885</c:v>
                </c:pt>
                <c:pt idx="10896">
                  <c:v>5.0390341198239241</c:v>
                </c:pt>
                <c:pt idx="10897">
                  <c:v>5.0385073269207012</c:v>
                </c:pt>
                <c:pt idx="10898">
                  <c:v>5.0379805110203471</c:v>
                </c:pt>
                <c:pt idx="10899">
                  <c:v>5.0374536721367207</c:v>
                </c:pt>
                <c:pt idx="10900">
                  <c:v>5.0369268102836493</c:v>
                </c:pt>
                <c:pt idx="10901">
                  <c:v>5.0363999254749565</c:v>
                </c:pt>
                <c:pt idx="10902">
                  <c:v>5.0358730177244695</c:v>
                </c:pt>
                <c:pt idx="10903">
                  <c:v>5.0353460870460118</c:v>
                </c:pt>
                <c:pt idx="10904">
                  <c:v>5.0348191334534036</c:v>
                </c:pt>
                <c:pt idx="10905">
                  <c:v>5.0342921569604435</c:v>
                </c:pt>
                <c:pt idx="10906">
                  <c:v>5.0337651575809446</c:v>
                </c:pt>
                <c:pt idx="10907">
                  <c:v>5.0332381353287126</c:v>
                </c:pt>
                <c:pt idx="10908">
                  <c:v>5.0327110902175392</c:v>
                </c:pt>
                <c:pt idx="10909">
                  <c:v>5.0321840222612124</c:v>
                </c:pt>
                <c:pt idx="10910">
                  <c:v>5.031656931473524</c:v>
                </c:pt>
                <c:pt idx="10911">
                  <c:v>5.0311298178682655</c:v>
                </c:pt>
                <c:pt idx="10912">
                  <c:v>5.0306026814592038</c:v>
                </c:pt>
                <c:pt idx="10913">
                  <c:v>5.0300755222601126</c:v>
                </c:pt>
                <c:pt idx="10914">
                  <c:v>5.0295483402847694</c:v>
                </c:pt>
                <c:pt idx="10915">
                  <c:v>5.0290211355469374</c:v>
                </c:pt>
                <c:pt idx="10916">
                  <c:v>5.0284939080603692</c:v>
                </c:pt>
                <c:pt idx="10917">
                  <c:v>5.0279666578388174</c:v>
                </c:pt>
                <c:pt idx="10918">
                  <c:v>5.0274393848960486</c:v>
                </c:pt>
                <c:pt idx="10919">
                  <c:v>5.0269120892457977</c:v>
                </c:pt>
                <c:pt idx="10920">
                  <c:v>5.026384770901803</c:v>
                </c:pt>
                <c:pt idx="10921">
                  <c:v>5.0258574298778136</c:v>
                </c:pt>
                <c:pt idx="10922">
                  <c:v>5.0253300661875464</c:v>
                </c:pt>
                <c:pt idx="10923">
                  <c:v>5.0248026798447398</c:v>
                </c:pt>
                <c:pt idx="10924">
                  <c:v>5.0242752708631073</c:v>
                </c:pt>
                <c:pt idx="10925">
                  <c:v>5.0237478392563766</c:v>
                </c:pt>
                <c:pt idx="10926">
                  <c:v>5.023220385038254</c:v>
                </c:pt>
                <c:pt idx="10927">
                  <c:v>5.0226929082224565</c:v>
                </c:pt>
                <c:pt idx="10928">
                  <c:v>5.0221654088226764</c:v>
                </c:pt>
                <c:pt idx="10929">
                  <c:v>5.0216378868526235</c:v>
                </c:pt>
                <c:pt idx="10930">
                  <c:v>5.0211103423259864</c:v>
                </c:pt>
                <c:pt idx="10931">
                  <c:v>5.0205827752564645</c:v>
                </c:pt>
                <c:pt idx="10932">
                  <c:v>5.020055185657732</c:v>
                </c:pt>
                <c:pt idx="10933">
                  <c:v>5.0195275735434741</c:v>
                </c:pt>
                <c:pt idx="10934">
                  <c:v>5.0189999389273758</c:v>
                </c:pt>
                <c:pt idx="10935">
                  <c:v>5.0184722818231009</c:v>
                </c:pt>
                <c:pt idx="10936">
                  <c:v>5.017944602244313</c:v>
                </c:pt>
                <c:pt idx="10937">
                  <c:v>5.0174169002046796</c:v>
                </c:pt>
                <c:pt idx="10938">
                  <c:v>5.0168891757178642</c:v>
                </c:pt>
                <c:pt idx="10939">
                  <c:v>5.0163614287975129</c:v>
                </c:pt>
                <c:pt idx="10940">
                  <c:v>5.0158336594572717</c:v>
                </c:pt>
                <c:pt idx="10941">
                  <c:v>5.0153058677107971</c:v>
                </c:pt>
                <c:pt idx="10942">
                  <c:v>5.014778053571721</c:v>
                </c:pt>
                <c:pt idx="10943">
                  <c:v>5.0142502170536751</c:v>
                </c:pt>
                <c:pt idx="10944">
                  <c:v>5.0137223581702983</c:v>
                </c:pt>
                <c:pt idx="10945">
                  <c:v>5.0131944769352081</c:v>
                </c:pt>
                <c:pt idx="10946">
                  <c:v>5.0126665733620328</c:v>
                </c:pt>
                <c:pt idx="10947">
                  <c:v>5.0121386474643899</c:v>
                </c:pt>
                <c:pt idx="10948">
                  <c:v>5.0116106992558791</c:v>
                </c:pt>
                <c:pt idx="10949">
                  <c:v>5.0110827287501252</c:v>
                </c:pt>
                <c:pt idx="10950">
                  <c:v>5.0105547359607208</c:v>
                </c:pt>
                <c:pt idx="10951">
                  <c:v>5.0100267209012657</c:v>
                </c:pt>
                <c:pt idx="10952">
                  <c:v>5.0094986835853526</c:v>
                </c:pt>
                <c:pt idx="10953">
                  <c:v>5.0089706240265777</c:v>
                </c:pt>
                <c:pt idx="10954">
                  <c:v>5.0084425422385124</c:v>
                </c:pt>
                <c:pt idx="10955">
                  <c:v>5.0079144382347529</c:v>
                </c:pt>
                <c:pt idx="10956">
                  <c:v>5.0073863120288635</c:v>
                </c:pt>
                <c:pt idx="10957">
                  <c:v>5.0068581636344192</c:v>
                </c:pt>
                <c:pt idx="10958">
                  <c:v>5.0063299930649876</c:v>
                </c:pt>
                <c:pt idx="10959">
                  <c:v>5.0058018003341225</c:v>
                </c:pt>
                <c:pt idx="10960">
                  <c:v>5.0052735854553916</c:v>
                </c:pt>
                <c:pt idx="10961">
                  <c:v>5.004745348442345</c:v>
                </c:pt>
                <c:pt idx="10962">
                  <c:v>5.0042170893085256</c:v>
                </c:pt>
                <c:pt idx="10963">
                  <c:v>5.0036888080674764</c:v>
                </c:pt>
                <c:pt idx="10964">
                  <c:v>5.0031605047327474</c:v>
                </c:pt>
                <c:pt idx="10965">
                  <c:v>5.0026321793178639</c:v>
                </c:pt>
                <c:pt idx="10966">
                  <c:v>5.002103831836358</c:v>
                </c:pt>
                <c:pt idx="10967">
                  <c:v>5.0015754623017479</c:v>
                </c:pt>
                <c:pt idx="10968">
                  <c:v>5.0010470707275694</c:v>
                </c:pt>
                <c:pt idx="10969">
                  <c:v>5.0005186571273263</c:v>
                </c:pt>
                <c:pt idx="10970">
                  <c:v>4.9999902215145333</c:v>
                </c:pt>
                <c:pt idx="10971">
                  <c:v>4.9994617639026977</c:v>
                </c:pt>
                <c:pt idx="10972">
                  <c:v>4.9989332843053269</c:v>
                </c:pt>
                <c:pt idx="10973">
                  <c:v>4.9984047827359106</c:v>
                </c:pt>
                <c:pt idx="10974">
                  <c:v>4.9978762592079455</c:v>
                </c:pt>
                <c:pt idx="10975">
                  <c:v>4.9973477137349214</c:v>
                </c:pt>
                <c:pt idx="10976">
                  <c:v>4.9968191463303242</c:v>
                </c:pt>
                <c:pt idx="10977">
                  <c:v>4.996290557007633</c:v>
                </c:pt>
                <c:pt idx="10978">
                  <c:v>4.9957619457803162</c:v>
                </c:pt>
                <c:pt idx="10979">
                  <c:v>4.9952333126618527</c:v>
                </c:pt>
                <c:pt idx="10980">
                  <c:v>4.9947046576657037</c:v>
                </c:pt>
                <c:pt idx="10981">
                  <c:v>4.9941759808053376</c:v>
                </c:pt>
                <c:pt idx="10982">
                  <c:v>4.9936472820942051</c:v>
                </c:pt>
                <c:pt idx="10983">
                  <c:v>4.9931185615457601</c:v>
                </c:pt>
                <c:pt idx="10984">
                  <c:v>4.9925898191734497</c:v>
                </c:pt>
                <c:pt idx="10985">
                  <c:v>4.9920610549907209</c:v>
                </c:pt>
                <c:pt idx="10986">
                  <c:v>4.9915322690110067</c:v>
                </c:pt>
                <c:pt idx="10987">
                  <c:v>4.9910034612477467</c:v>
                </c:pt>
                <c:pt idx="10988">
                  <c:v>4.9904746317143704</c:v>
                </c:pt>
                <c:pt idx="10989">
                  <c:v>4.9899457804242999</c:v>
                </c:pt>
                <c:pt idx="10990">
                  <c:v>4.9894169073909573</c:v>
                </c:pt>
                <c:pt idx="10991">
                  <c:v>4.9888880126277648</c:v>
                </c:pt>
                <c:pt idx="10992">
                  <c:v>4.9883590961481268</c:v>
                </c:pt>
                <c:pt idx="10993">
                  <c:v>4.9878301579654511</c:v>
                </c:pt>
                <c:pt idx="10994">
                  <c:v>4.9873011980931423</c:v>
                </c:pt>
                <c:pt idx="10995">
                  <c:v>4.9867722165446011</c:v>
                </c:pt>
                <c:pt idx="10996">
                  <c:v>4.9862432133332177</c:v>
                </c:pt>
                <c:pt idx="10997">
                  <c:v>4.9857141884723788</c:v>
                </c:pt>
                <c:pt idx="10998">
                  <c:v>4.9851851419754745</c:v>
                </c:pt>
                <c:pt idx="10999">
                  <c:v>4.9846560738558878</c:v>
                </c:pt>
                <c:pt idx="11000">
                  <c:v>4.9841269841269842</c:v>
                </c:pt>
                <c:pt idx="11001">
                  <c:v>4.9835978728021431</c:v>
                </c:pt>
                <c:pt idx="11002">
                  <c:v>4.9830687398947227</c:v>
                </c:pt>
                <c:pt idx="11003">
                  <c:v>4.9825395854180989</c:v>
                </c:pt>
                <c:pt idx="11004">
                  <c:v>4.9820104093856159</c:v>
                </c:pt>
                <c:pt idx="11005">
                  <c:v>4.9814812118106353</c:v>
                </c:pt>
                <c:pt idx="11006">
                  <c:v>4.9809519927065011</c:v>
                </c:pt>
                <c:pt idx="11007">
                  <c:v>4.9804227520865574</c:v>
                </c:pt>
                <c:pt idx="11008">
                  <c:v>4.979893489964148</c:v>
                </c:pt>
                <c:pt idx="11009">
                  <c:v>4.9793642063526029</c:v>
                </c:pt>
                <c:pt idx="11010">
                  <c:v>4.9788349012652553</c:v>
                </c:pt>
                <c:pt idx="11011">
                  <c:v>4.9783055747154386</c:v>
                </c:pt>
                <c:pt idx="11012">
                  <c:v>4.9777762267164611</c:v>
                </c:pt>
                <c:pt idx="11013">
                  <c:v>4.9772468572816457</c:v>
                </c:pt>
                <c:pt idx="11014">
                  <c:v>4.9767174664243079</c:v>
                </c:pt>
                <c:pt idx="11015">
                  <c:v>4.976188054157749</c:v>
                </c:pt>
                <c:pt idx="11016">
                  <c:v>4.9756586204952846</c:v>
                </c:pt>
                <c:pt idx="11017">
                  <c:v>4.9751291654502054</c:v>
                </c:pt>
                <c:pt idx="11018">
                  <c:v>4.9745996890358057</c:v>
                </c:pt>
                <c:pt idx="11019">
                  <c:v>4.9740701912653797</c:v>
                </c:pt>
                <c:pt idx="11020">
                  <c:v>4.973540672152204</c:v>
                </c:pt>
                <c:pt idx="11021">
                  <c:v>4.9730111317095762</c:v>
                </c:pt>
                <c:pt idx="11022">
                  <c:v>4.9724815699507623</c:v>
                </c:pt>
                <c:pt idx="11023">
                  <c:v>4.9719519868890352</c:v>
                </c:pt>
                <c:pt idx="11024">
                  <c:v>4.9714223825376642</c:v>
                </c:pt>
                <c:pt idx="11025">
                  <c:v>4.9708927569099117</c:v>
                </c:pt>
                <c:pt idx="11026">
                  <c:v>4.9703631100190435</c:v>
                </c:pt>
                <c:pt idx="11027">
                  <c:v>4.9698334418783041</c:v>
                </c:pt>
                <c:pt idx="11028">
                  <c:v>4.9693037525009451</c:v>
                </c:pt>
                <c:pt idx="11029">
                  <c:v>4.9687740419002182</c:v>
                </c:pt>
                <c:pt idx="11030">
                  <c:v>4.9682443100893607</c:v>
                </c:pt>
                <c:pt idx="11031">
                  <c:v>4.9677145570816101</c:v>
                </c:pt>
                <c:pt idx="11032">
                  <c:v>4.9671847828901967</c:v>
                </c:pt>
                <c:pt idx="11033">
                  <c:v>4.9666549875283543</c:v>
                </c:pt>
                <c:pt idx="11034">
                  <c:v>4.9661251710092991</c:v>
                </c:pt>
                <c:pt idx="11035">
                  <c:v>4.9655953333462541</c:v>
                </c:pt>
                <c:pt idx="11036">
                  <c:v>4.9650654745524285</c:v>
                </c:pt>
                <c:pt idx="11037">
                  <c:v>4.9645355946410419</c:v>
                </c:pt>
                <c:pt idx="11038">
                  <c:v>4.964005693625289</c:v>
                </c:pt>
                <c:pt idx="11039">
                  <c:v>4.9634757715183788</c:v>
                </c:pt>
                <c:pt idx="11040">
                  <c:v>4.9629458283334991</c:v>
                </c:pt>
                <c:pt idx="11041">
                  <c:v>4.9624158640838552</c:v>
                </c:pt>
                <c:pt idx="11042">
                  <c:v>4.9618858787826241</c:v>
                </c:pt>
                <c:pt idx="11043">
                  <c:v>4.96135587244299</c:v>
                </c:pt>
                <c:pt idx="11044">
                  <c:v>4.9608258450781371</c:v>
                </c:pt>
                <c:pt idx="11045">
                  <c:v>4.9602957967012422</c:v>
                </c:pt>
                <c:pt idx="11046">
                  <c:v>4.9597657273254612</c:v>
                </c:pt>
                <c:pt idx="11047">
                  <c:v>4.959235636963971</c:v>
                </c:pt>
                <c:pt idx="11048">
                  <c:v>4.9587055256299273</c:v>
                </c:pt>
                <c:pt idx="11049">
                  <c:v>4.9581753933364965</c:v>
                </c:pt>
                <c:pt idx="11050">
                  <c:v>4.9576452400968165</c:v>
                </c:pt>
                <c:pt idx="11051">
                  <c:v>4.9571150659240431</c:v>
                </c:pt>
                <c:pt idx="11052">
                  <c:v>4.9565848708313247</c:v>
                </c:pt>
                <c:pt idx="11053">
                  <c:v>4.9560546548317923</c:v>
                </c:pt>
                <c:pt idx="11054">
                  <c:v>4.9555244179385767</c:v>
                </c:pt>
                <c:pt idx="11055">
                  <c:v>4.9549941601648193</c:v>
                </c:pt>
                <c:pt idx="11056">
                  <c:v>4.9544638815236368</c:v>
                </c:pt>
                <c:pt idx="11057">
                  <c:v>4.9539335820281565</c:v>
                </c:pt>
                <c:pt idx="11058">
                  <c:v>4.9534032616914914</c:v>
                </c:pt>
                <c:pt idx="11059">
                  <c:v>4.9528729205267545</c:v>
                </c:pt>
                <c:pt idx="11060">
                  <c:v>4.9523425585470555</c:v>
                </c:pt>
                <c:pt idx="11061">
                  <c:v>4.9518121757654932</c:v>
                </c:pt>
                <c:pt idx="11062">
                  <c:v>4.9512817721951734</c:v>
                </c:pt>
                <c:pt idx="11063">
                  <c:v>4.950751347849188</c:v>
                </c:pt>
                <c:pt idx="11064">
                  <c:v>4.9502209027406252</c:v>
                </c:pt>
                <c:pt idx="11065">
                  <c:v>4.9496904368825732</c:v>
                </c:pt>
                <c:pt idx="11066">
                  <c:v>4.949159950288113</c:v>
                </c:pt>
                <c:pt idx="11067">
                  <c:v>4.9486294429703186</c:v>
                </c:pt>
                <c:pt idx="11068">
                  <c:v>4.9480989149422747</c:v>
                </c:pt>
                <c:pt idx="11069">
                  <c:v>4.947568366217034</c:v>
                </c:pt>
                <c:pt idx="11070">
                  <c:v>4.9470377968076633</c:v>
                </c:pt>
                <c:pt idx="11071">
                  <c:v>4.9465072067272331</c:v>
                </c:pt>
                <c:pt idx="11072">
                  <c:v>4.9459765959887925</c:v>
                </c:pt>
                <c:pt idx="11073">
                  <c:v>4.9454459646053834</c:v>
                </c:pt>
                <c:pt idx="11074">
                  <c:v>4.9449153125900622</c:v>
                </c:pt>
                <c:pt idx="11075">
                  <c:v>4.9443846399558709</c:v>
                </c:pt>
                <c:pt idx="11076">
                  <c:v>4.9438539467158407</c:v>
                </c:pt>
                <c:pt idx="11077">
                  <c:v>4.9433232328830137</c:v>
                </c:pt>
                <c:pt idx="11078">
                  <c:v>4.942792498470407</c:v>
                </c:pt>
                <c:pt idx="11079">
                  <c:v>4.9422617434910556</c:v>
                </c:pt>
                <c:pt idx="11080">
                  <c:v>4.9417309679579766</c:v>
                </c:pt>
                <c:pt idx="11081">
                  <c:v>4.9412001718841765</c:v>
                </c:pt>
                <c:pt idx="11082">
                  <c:v>4.9406693552826759</c:v>
                </c:pt>
                <c:pt idx="11083">
                  <c:v>4.940138518166485</c:v>
                </c:pt>
                <c:pt idx="11084">
                  <c:v>4.9396076605485995</c:v>
                </c:pt>
                <c:pt idx="11085">
                  <c:v>4.9390767824420152</c:v>
                </c:pt>
                <c:pt idx="11086">
                  <c:v>4.9385458838597316</c:v>
                </c:pt>
                <c:pt idx="11087">
                  <c:v>4.9380149648147373</c:v>
                </c:pt>
                <c:pt idx="11088">
                  <c:v>4.9374840253200105</c:v>
                </c:pt>
                <c:pt idx="11089">
                  <c:v>4.9369530653885398</c:v>
                </c:pt>
                <c:pt idx="11090">
                  <c:v>4.9364220850332998</c:v>
                </c:pt>
                <c:pt idx="11091">
                  <c:v>4.9358910842672614</c:v>
                </c:pt>
                <c:pt idx="11092">
                  <c:v>4.9353600631033885</c:v>
                </c:pt>
                <c:pt idx="11093">
                  <c:v>4.9348290215546484</c:v>
                </c:pt>
                <c:pt idx="11094">
                  <c:v>4.934297959633998</c:v>
                </c:pt>
                <c:pt idx="11095">
                  <c:v>4.9337668773543939</c:v>
                </c:pt>
                <c:pt idx="11096">
                  <c:v>4.9332357747287858</c:v>
                </c:pt>
                <c:pt idx="11097">
                  <c:v>4.9327046517701127</c:v>
                </c:pt>
                <c:pt idx="11098">
                  <c:v>4.9321735084913279</c:v>
                </c:pt>
                <c:pt idx="11099">
                  <c:v>4.9316423449053559</c:v>
                </c:pt>
                <c:pt idx="11100">
                  <c:v>4.9311111610251324</c:v>
                </c:pt>
                <c:pt idx="11101">
                  <c:v>4.9305799568635926</c:v>
                </c:pt>
                <c:pt idx="11102">
                  <c:v>4.9300487324336544</c:v>
                </c:pt>
                <c:pt idx="11103">
                  <c:v>4.9295174877482388</c:v>
                </c:pt>
                <c:pt idx="11104">
                  <c:v>4.9289862228202601</c:v>
                </c:pt>
                <c:pt idx="11105">
                  <c:v>4.9284549376626288</c:v>
                </c:pt>
                <c:pt idx="11106">
                  <c:v>4.9279236322882554</c:v>
                </c:pt>
                <c:pt idx="11107">
                  <c:v>4.9273923067100363</c:v>
                </c:pt>
                <c:pt idx="11108">
                  <c:v>4.9268609609408713</c:v>
                </c:pt>
                <c:pt idx="11109">
                  <c:v>4.9263295949936534</c:v>
                </c:pt>
                <c:pt idx="11110">
                  <c:v>4.9257982088812717</c:v>
                </c:pt>
                <c:pt idx="11111">
                  <c:v>4.925266802616612</c:v>
                </c:pt>
                <c:pt idx="11112">
                  <c:v>4.9247353762125528</c:v>
                </c:pt>
                <c:pt idx="11113">
                  <c:v>4.9242039296819762</c:v>
                </c:pt>
                <c:pt idx="11114">
                  <c:v>4.9236724630377466</c:v>
                </c:pt>
                <c:pt idx="11115">
                  <c:v>4.9231409762927285</c:v>
                </c:pt>
                <c:pt idx="11116">
                  <c:v>4.9226094694597968</c:v>
                </c:pt>
                <c:pt idx="11117">
                  <c:v>4.9220779425518053</c:v>
                </c:pt>
                <c:pt idx="11118">
                  <c:v>4.9215463955816006</c:v>
                </c:pt>
                <c:pt idx="11119">
                  <c:v>4.9210148285620434</c:v>
                </c:pt>
                <c:pt idx="11120">
                  <c:v>4.9204832415059698</c:v>
                </c:pt>
                <c:pt idx="11121">
                  <c:v>4.91995163442623</c:v>
                </c:pt>
                <c:pt idx="11122">
                  <c:v>4.9194200073356527</c:v>
                </c:pt>
                <c:pt idx="11123">
                  <c:v>4.9188883602470774</c:v>
                </c:pt>
                <c:pt idx="11124">
                  <c:v>4.9183566931733296</c:v>
                </c:pt>
                <c:pt idx="11125">
                  <c:v>4.9178250061272344</c:v>
                </c:pt>
                <c:pt idx="11126">
                  <c:v>4.9172932991216136</c:v>
                </c:pt>
                <c:pt idx="11127">
                  <c:v>4.9167615721692783</c:v>
                </c:pt>
                <c:pt idx="11128">
                  <c:v>4.9162298252830396</c:v>
                </c:pt>
                <c:pt idx="11129">
                  <c:v>4.9156980584757122</c:v>
                </c:pt>
                <c:pt idx="11130">
                  <c:v>4.9151662717600857</c:v>
                </c:pt>
                <c:pt idx="11131">
                  <c:v>4.9146344651489642</c:v>
                </c:pt>
                <c:pt idx="11132">
                  <c:v>4.9141026386551481</c:v>
                </c:pt>
                <c:pt idx="11133">
                  <c:v>4.91357079229142</c:v>
                </c:pt>
                <c:pt idx="11134">
                  <c:v>4.9130389260705627</c:v>
                </c:pt>
                <c:pt idx="11135">
                  <c:v>4.9125070400053623</c:v>
                </c:pt>
                <c:pt idx="11136">
                  <c:v>4.911975134108598</c:v>
                </c:pt>
                <c:pt idx="11137">
                  <c:v>4.9114432083930346</c:v>
                </c:pt>
                <c:pt idx="11138">
                  <c:v>4.9109112628714442</c:v>
                </c:pt>
                <c:pt idx="11139">
                  <c:v>4.9103792975565916</c:v>
                </c:pt>
                <c:pt idx="11140">
                  <c:v>4.9098473124612312</c:v>
                </c:pt>
                <c:pt idx="11141">
                  <c:v>4.9093153075981277</c:v>
                </c:pt>
                <c:pt idx="11142">
                  <c:v>4.9087832829800178</c:v>
                </c:pt>
                <c:pt idx="11143">
                  <c:v>4.9082512386196626</c:v>
                </c:pt>
                <c:pt idx="11144">
                  <c:v>4.9077191745297988</c:v>
                </c:pt>
                <c:pt idx="11145">
                  <c:v>4.9071870907231592</c:v>
                </c:pt>
                <c:pt idx="11146">
                  <c:v>4.9066549872124803</c:v>
                </c:pt>
                <c:pt idx="11147">
                  <c:v>4.9061228640104986</c:v>
                </c:pt>
                <c:pt idx="11148">
                  <c:v>4.9055907211299328</c:v>
                </c:pt>
                <c:pt idx="11149">
                  <c:v>4.9050585585835016</c:v>
                </c:pt>
                <c:pt idx="11150">
                  <c:v>4.9045263763839273</c:v>
                </c:pt>
                <c:pt idx="11151">
                  <c:v>4.9039941745439215</c:v>
                </c:pt>
                <c:pt idx="11152">
                  <c:v>4.9034619530761852</c:v>
                </c:pt>
                <c:pt idx="11153">
                  <c:v>4.9029297119934299</c:v>
                </c:pt>
                <c:pt idx="11154">
                  <c:v>4.9023974513083495</c:v>
                </c:pt>
                <c:pt idx="11155">
                  <c:v>4.9018651710336414</c:v>
                </c:pt>
                <c:pt idx="11156">
                  <c:v>4.901332871182003</c:v>
                </c:pt>
                <c:pt idx="11157">
                  <c:v>4.9008005517661104</c:v>
                </c:pt>
                <c:pt idx="11158">
                  <c:v>4.9002682127986468</c:v>
                </c:pt>
                <c:pt idx="11159">
                  <c:v>4.8997358542922989</c:v>
                </c:pt>
                <c:pt idx="11160">
                  <c:v>4.8992034762597356</c:v>
                </c:pt>
                <c:pt idx="11161">
                  <c:v>4.8986710787136225</c:v>
                </c:pt>
                <c:pt idx="11162">
                  <c:v>4.8981386616666285</c:v>
                </c:pt>
                <c:pt idx="11163">
                  <c:v>4.897606225131419</c:v>
                </c:pt>
                <c:pt idx="11164">
                  <c:v>4.8970737691206416</c:v>
                </c:pt>
                <c:pt idx="11165">
                  <c:v>4.8965412936469548</c:v>
                </c:pt>
                <c:pt idx="11166">
                  <c:v>4.8960087987230061</c:v>
                </c:pt>
                <c:pt idx="11167">
                  <c:v>4.8954762843614397</c:v>
                </c:pt>
                <c:pt idx="11168">
                  <c:v>4.8949437505748925</c:v>
                </c:pt>
                <c:pt idx="11169">
                  <c:v>4.8944111973760016</c:v>
                </c:pt>
                <c:pt idx="11170">
                  <c:v>4.8938786247774004</c:v>
                </c:pt>
                <c:pt idx="11171">
                  <c:v>4.8933460327917118</c:v>
                </c:pt>
                <c:pt idx="11172">
                  <c:v>4.8928134214315619</c:v>
                </c:pt>
                <c:pt idx="11173">
                  <c:v>4.8922807907095631</c:v>
                </c:pt>
                <c:pt idx="11174">
                  <c:v>4.8917481406383416</c:v>
                </c:pt>
                <c:pt idx="11175">
                  <c:v>4.8912154712304989</c:v>
                </c:pt>
                <c:pt idx="11176">
                  <c:v>4.8906827824986365</c:v>
                </c:pt>
                <c:pt idx="11177">
                  <c:v>4.8901500744553665</c:v>
                </c:pt>
                <c:pt idx="11178">
                  <c:v>4.8896173471132798</c:v>
                </c:pt>
                <c:pt idx="11179">
                  <c:v>4.8890846004849671</c:v>
                </c:pt>
                <c:pt idx="11180">
                  <c:v>4.8885518345830228</c:v>
                </c:pt>
                <c:pt idx="11181">
                  <c:v>4.8880190494200271</c:v>
                </c:pt>
                <c:pt idx="11182">
                  <c:v>4.8874862450085601</c:v>
                </c:pt>
                <c:pt idx="11183">
                  <c:v>4.886953421361202</c:v>
                </c:pt>
                <c:pt idx="11184">
                  <c:v>4.8864205784905188</c:v>
                </c:pt>
                <c:pt idx="11185">
                  <c:v>4.8858877164090835</c:v>
                </c:pt>
                <c:pt idx="11186">
                  <c:v>4.885354835129462</c:v>
                </c:pt>
                <c:pt idx="11187">
                  <c:v>4.8848219346642061</c:v>
                </c:pt>
                <c:pt idx="11188">
                  <c:v>4.8842890150258675</c:v>
                </c:pt>
                <c:pt idx="11189">
                  <c:v>4.8837560762270087</c:v>
                </c:pt>
                <c:pt idx="11190">
                  <c:v>4.8832231182801706</c:v>
                </c:pt>
                <c:pt idx="11191">
                  <c:v>4.8826901411978909</c:v>
                </c:pt>
                <c:pt idx="11192">
                  <c:v>4.8821571449927106</c:v>
                </c:pt>
                <c:pt idx="11193">
                  <c:v>4.8816241296771672</c:v>
                </c:pt>
                <c:pt idx="11194">
                  <c:v>4.8810910952637876</c:v>
                </c:pt>
                <c:pt idx="11195">
                  <c:v>4.8805580417650916</c:v>
                </c:pt>
                <c:pt idx="11196">
                  <c:v>4.8800249691936095</c:v>
                </c:pt>
                <c:pt idx="11197">
                  <c:v>4.8794918775618541</c:v>
                </c:pt>
                <c:pt idx="11198">
                  <c:v>4.8789587668823344</c:v>
                </c:pt>
                <c:pt idx="11199">
                  <c:v>4.8784256371675667</c:v>
                </c:pt>
                <c:pt idx="11200">
                  <c:v>4.8778924884300459</c:v>
                </c:pt>
                <c:pt idx="11201">
                  <c:v>4.877359320682281</c:v>
                </c:pt>
                <c:pt idx="11202">
                  <c:v>4.8768261339367633</c:v>
                </c:pt>
                <c:pt idx="11203">
                  <c:v>4.8762929282059808</c:v>
                </c:pt>
                <c:pt idx="11204">
                  <c:v>4.8757597035024283</c:v>
                </c:pt>
                <c:pt idx="11205">
                  <c:v>4.8752264598385828</c:v>
                </c:pt>
                <c:pt idx="11206">
                  <c:v>4.8746931972269287</c:v>
                </c:pt>
                <c:pt idx="11207">
                  <c:v>4.8741599156799325</c:v>
                </c:pt>
                <c:pt idx="11208">
                  <c:v>4.8736266152100782</c:v>
                </c:pt>
                <c:pt idx="11209">
                  <c:v>4.8730932958298219</c:v>
                </c:pt>
                <c:pt idx="11210">
                  <c:v>4.8725599575516227</c:v>
                </c:pt>
                <c:pt idx="11211">
                  <c:v>4.8720266003879509</c:v>
                </c:pt>
                <c:pt idx="11212">
                  <c:v>4.8714932243512514</c:v>
                </c:pt>
                <c:pt idx="11213">
                  <c:v>4.8709598294539767</c:v>
                </c:pt>
                <c:pt idx="11214">
                  <c:v>4.8704264157085646</c:v>
                </c:pt>
                <c:pt idx="11215">
                  <c:v>4.8698929831274675</c:v>
                </c:pt>
                <c:pt idx="11216">
                  <c:v>4.86935953172312</c:v>
                </c:pt>
                <c:pt idx="11217">
                  <c:v>4.8688260615079528</c:v>
                </c:pt>
                <c:pt idx="11218">
                  <c:v>4.86829257249439</c:v>
                </c:pt>
                <c:pt idx="11219">
                  <c:v>4.8677590646948623</c:v>
                </c:pt>
                <c:pt idx="11220">
                  <c:v>4.8672255381217902</c:v>
                </c:pt>
                <c:pt idx="11221">
                  <c:v>4.8666919927875902</c:v>
                </c:pt>
                <c:pt idx="11222">
                  <c:v>4.8661584287046651</c:v>
                </c:pt>
                <c:pt idx="11223">
                  <c:v>4.865624845885435</c:v>
                </c:pt>
                <c:pt idx="11224">
                  <c:v>4.8650912443422953</c:v>
                </c:pt>
                <c:pt idx="11225">
                  <c:v>4.8645576240876451</c:v>
                </c:pt>
                <c:pt idx="11226">
                  <c:v>4.8640239851338869</c:v>
                </c:pt>
                <c:pt idx="11227">
                  <c:v>4.8634903274934054</c:v>
                </c:pt>
                <c:pt idx="11228">
                  <c:v>4.8629566511785924</c:v>
                </c:pt>
                <c:pt idx="11229">
                  <c:v>4.8624229562018222</c:v>
                </c:pt>
                <c:pt idx="11230">
                  <c:v>4.8618892425754829</c:v>
                </c:pt>
                <c:pt idx="11231">
                  <c:v>4.8613555103119452</c:v>
                </c:pt>
                <c:pt idx="11232">
                  <c:v>4.8608217594235761</c:v>
                </c:pt>
                <c:pt idx="11233">
                  <c:v>4.860287989922746</c:v>
                </c:pt>
                <c:pt idx="11234">
                  <c:v>4.8597542018218149</c:v>
                </c:pt>
                <c:pt idx="11235">
                  <c:v>4.8592203951331392</c:v>
                </c:pt>
                <c:pt idx="11236">
                  <c:v>4.8586865698690787</c:v>
                </c:pt>
                <c:pt idx="11237">
                  <c:v>4.8581527260419719</c:v>
                </c:pt>
                <c:pt idx="11238">
                  <c:v>4.8576188636641717</c:v>
                </c:pt>
                <c:pt idx="11239">
                  <c:v>4.8570849827480167</c:v>
                </c:pt>
                <c:pt idx="11240">
                  <c:v>4.8565510833058454</c:v>
                </c:pt>
                <c:pt idx="11241">
                  <c:v>4.8560171653499928</c:v>
                </c:pt>
                <c:pt idx="11242">
                  <c:v>4.8554832288927834</c:v>
                </c:pt>
                <c:pt idx="11243">
                  <c:v>4.8549492739465414</c:v>
                </c:pt>
                <c:pt idx="11244">
                  <c:v>4.8544153005235877</c:v>
                </c:pt>
                <c:pt idx="11245">
                  <c:v>4.8538813086362396</c:v>
                </c:pt>
                <c:pt idx="11246">
                  <c:v>4.8533472982968107</c:v>
                </c:pt>
                <c:pt idx="11247">
                  <c:v>4.8528132695176076</c:v>
                </c:pt>
                <c:pt idx="11248">
                  <c:v>4.8522792223109299</c:v>
                </c:pt>
                <c:pt idx="11249">
                  <c:v>4.8517451566890841</c:v>
                </c:pt>
                <c:pt idx="11250">
                  <c:v>4.8512110726643627</c:v>
                </c:pt>
                <c:pt idx="11251">
                  <c:v>4.8506769702490544</c:v>
                </c:pt>
                <c:pt idx="11252">
                  <c:v>4.8501428494554446</c:v>
                </c:pt>
                <c:pt idx="11253">
                  <c:v>4.8496087102958256</c:v>
                </c:pt>
                <c:pt idx="11254">
                  <c:v>4.8490745527824686</c:v>
                </c:pt>
                <c:pt idx="11255">
                  <c:v>4.8485403769276552</c:v>
                </c:pt>
                <c:pt idx="11256">
                  <c:v>4.8480061827436458</c:v>
                </c:pt>
                <c:pt idx="11257">
                  <c:v>4.8474719702427116</c:v>
                </c:pt>
                <c:pt idx="11258">
                  <c:v>4.8469377394371236</c:v>
                </c:pt>
                <c:pt idx="11259">
                  <c:v>4.846403490339128</c:v>
                </c:pt>
                <c:pt idx="11260">
                  <c:v>4.8458692229609852</c:v>
                </c:pt>
                <c:pt idx="11261">
                  <c:v>4.8453349373149415</c:v>
                </c:pt>
                <c:pt idx="11262">
                  <c:v>4.8448006334132465</c:v>
                </c:pt>
                <c:pt idx="11263">
                  <c:v>4.8442663112681359</c:v>
                </c:pt>
                <c:pt idx="11264">
                  <c:v>4.8437319708918523</c:v>
                </c:pt>
                <c:pt idx="11265">
                  <c:v>4.8431976122966347</c:v>
                </c:pt>
                <c:pt idx="11266">
                  <c:v>4.842663235494701</c:v>
                </c:pt>
                <c:pt idx="11267">
                  <c:v>4.8421288404982832</c:v>
                </c:pt>
                <c:pt idx="11268">
                  <c:v>4.8415944273195954</c:v>
                </c:pt>
                <c:pt idx="11269">
                  <c:v>4.8410599959708662</c:v>
                </c:pt>
                <c:pt idx="11270">
                  <c:v>4.8405255464643062</c:v>
                </c:pt>
                <c:pt idx="11271">
                  <c:v>4.8399910788121119</c:v>
                </c:pt>
                <c:pt idx="11272">
                  <c:v>4.839456593026501</c:v>
                </c:pt>
                <c:pt idx="11273">
                  <c:v>4.83892208911967</c:v>
                </c:pt>
                <c:pt idx="11274">
                  <c:v>4.8383875671038155</c:v>
                </c:pt>
                <c:pt idx="11275">
                  <c:v>4.8378530269911266</c:v>
                </c:pt>
                <c:pt idx="11276">
                  <c:v>4.8373184687937929</c:v>
                </c:pt>
                <c:pt idx="11277">
                  <c:v>4.8367838925240036</c:v>
                </c:pt>
                <c:pt idx="11278">
                  <c:v>4.8362492981939376</c:v>
                </c:pt>
                <c:pt idx="11279">
                  <c:v>4.8357146858157627</c:v>
                </c:pt>
                <c:pt idx="11280">
                  <c:v>4.8351800554016613</c:v>
                </c:pt>
                <c:pt idx="11281">
                  <c:v>4.8346454069637979</c:v>
                </c:pt>
                <c:pt idx="11282">
                  <c:v>4.8341107405143333</c:v>
                </c:pt>
                <c:pt idx="11283">
                  <c:v>4.8335760560654251</c:v>
                </c:pt>
                <c:pt idx="11284">
                  <c:v>4.833041353629234</c:v>
                </c:pt>
                <c:pt idx="11285">
                  <c:v>4.8325066332179105</c:v>
                </c:pt>
                <c:pt idx="11286">
                  <c:v>4.8319718948436012</c:v>
                </c:pt>
                <c:pt idx="11287">
                  <c:v>4.8314371385184458</c:v>
                </c:pt>
                <c:pt idx="11288">
                  <c:v>4.8309023642545945</c:v>
                </c:pt>
                <c:pt idx="11289">
                  <c:v>4.8303675720641692</c:v>
                </c:pt>
                <c:pt idx="11290">
                  <c:v>4.8298327619593096</c:v>
                </c:pt>
                <c:pt idx="11291">
                  <c:v>4.8292979339521338</c:v>
                </c:pt>
                <c:pt idx="11292">
                  <c:v>4.8287630880547745</c:v>
                </c:pt>
                <c:pt idx="11293">
                  <c:v>4.8282282242793464</c:v>
                </c:pt>
                <c:pt idx="11294">
                  <c:v>4.8276933426379642</c:v>
                </c:pt>
                <c:pt idx="11295">
                  <c:v>4.8271584431427357</c:v>
                </c:pt>
                <c:pt idx="11296">
                  <c:v>4.8266235258057719</c:v>
                </c:pt>
                <c:pt idx="11297">
                  <c:v>4.8260885906391735</c:v>
                </c:pt>
                <c:pt idx="11298">
                  <c:v>4.8255536376550339</c:v>
                </c:pt>
                <c:pt idx="11299">
                  <c:v>4.8250186668654571</c:v>
                </c:pt>
                <c:pt idx="11300">
                  <c:v>4.8244836782825296</c:v>
                </c:pt>
                <c:pt idx="11301">
                  <c:v>4.8239486719183304</c:v>
                </c:pt>
                <c:pt idx="11302">
                  <c:v>4.8234136477849496</c:v>
                </c:pt>
                <c:pt idx="11303">
                  <c:v>4.8228786058944628</c:v>
                </c:pt>
                <c:pt idx="11304">
                  <c:v>4.8223435462589457</c:v>
                </c:pt>
                <c:pt idx="11305">
                  <c:v>4.8218084688904632</c:v>
                </c:pt>
                <c:pt idx="11306">
                  <c:v>4.821273373801084</c:v>
                </c:pt>
                <c:pt idx="11307">
                  <c:v>4.8207382610028731</c:v>
                </c:pt>
                <c:pt idx="11308">
                  <c:v>4.8202031305078883</c:v>
                </c:pt>
                <c:pt idx="11309">
                  <c:v>4.8196679823281734</c:v>
                </c:pt>
                <c:pt idx="11310">
                  <c:v>4.8191328164757863</c:v>
                </c:pt>
                <c:pt idx="11311">
                  <c:v>4.8185976329627742</c:v>
                </c:pt>
                <c:pt idx="11312">
                  <c:v>4.8180624318011702</c:v>
                </c:pt>
                <c:pt idx="11313">
                  <c:v>4.817527213003018</c:v>
                </c:pt>
                <c:pt idx="11314">
                  <c:v>4.8169919765803542</c:v>
                </c:pt>
                <c:pt idx="11315">
                  <c:v>4.8164567225452011</c:v>
                </c:pt>
                <c:pt idx="11316">
                  <c:v>4.8159214509095847</c:v>
                </c:pt>
                <c:pt idx="11317">
                  <c:v>4.8153861616855274</c:v>
                </c:pt>
                <c:pt idx="11318">
                  <c:v>4.8148508548850444</c:v>
                </c:pt>
                <c:pt idx="11319">
                  <c:v>4.8143155305201581</c:v>
                </c:pt>
                <c:pt idx="11320">
                  <c:v>4.8137801886028662</c:v>
                </c:pt>
                <c:pt idx="11321">
                  <c:v>4.8132448291451801</c:v>
                </c:pt>
                <c:pt idx="11322">
                  <c:v>4.8127094521591012</c:v>
                </c:pt>
                <c:pt idx="11323">
                  <c:v>4.8121740576566232</c:v>
                </c:pt>
                <c:pt idx="11324">
                  <c:v>4.8116386456497366</c:v>
                </c:pt>
                <c:pt idx="11325">
                  <c:v>4.8111032161504319</c:v>
                </c:pt>
                <c:pt idx="11326">
                  <c:v>4.8105677691706994</c:v>
                </c:pt>
                <c:pt idx="11327">
                  <c:v>4.8100323047225153</c:v>
                </c:pt>
                <c:pt idx="11328">
                  <c:v>4.8094968228178558</c:v>
                </c:pt>
                <c:pt idx="11329">
                  <c:v>4.8089613234686972</c:v>
                </c:pt>
                <c:pt idx="11330">
                  <c:v>4.8084258066870085</c:v>
                </c:pt>
                <c:pt idx="11331">
                  <c:v>4.8078902724847481</c:v>
                </c:pt>
                <c:pt idx="11332">
                  <c:v>4.8073547208738816</c:v>
                </c:pt>
                <c:pt idx="11333">
                  <c:v>4.8068191518663603</c:v>
                </c:pt>
                <c:pt idx="11334">
                  <c:v>4.8062835654741463</c:v>
                </c:pt>
                <c:pt idx="11335">
                  <c:v>4.8057479617091801</c:v>
                </c:pt>
                <c:pt idx="11336">
                  <c:v>4.8052123405834131</c:v>
                </c:pt>
                <c:pt idx="11337">
                  <c:v>4.8046767021087753</c:v>
                </c:pt>
                <c:pt idx="11338">
                  <c:v>4.8041410462972145</c:v>
                </c:pt>
                <c:pt idx="11339">
                  <c:v>4.8036053731606572</c:v>
                </c:pt>
                <c:pt idx="11340">
                  <c:v>4.8030696827110297</c:v>
                </c:pt>
                <c:pt idx="11341">
                  <c:v>4.8025339749602622</c:v>
                </c:pt>
                <c:pt idx="11342">
                  <c:v>4.801998249920274</c:v>
                </c:pt>
                <c:pt idx="11343">
                  <c:v>4.8014625076029809</c:v>
                </c:pt>
                <c:pt idx="11344">
                  <c:v>4.8009267480202915</c:v>
                </c:pt>
                <c:pt idx="11345">
                  <c:v>4.8003909711841182</c:v>
                </c:pt>
                <c:pt idx="11346">
                  <c:v>4.799855177106366</c:v>
                </c:pt>
                <c:pt idx="11347">
                  <c:v>4.799319365798933</c:v>
                </c:pt>
                <c:pt idx="11348">
                  <c:v>4.7987835372737173</c:v>
                </c:pt>
                <c:pt idx="11349">
                  <c:v>4.7982476915426098</c:v>
                </c:pt>
                <c:pt idx="11350">
                  <c:v>4.7977118286175013</c:v>
                </c:pt>
                <c:pt idx="11351">
                  <c:v>4.7971759485102687</c:v>
                </c:pt>
                <c:pt idx="11352">
                  <c:v>4.7966400512328029</c:v>
                </c:pt>
                <c:pt idx="11353">
                  <c:v>4.7961041367969734</c:v>
                </c:pt>
                <c:pt idx="11354">
                  <c:v>4.7955682052146571</c:v>
                </c:pt>
                <c:pt idx="11355">
                  <c:v>4.7950322564977199</c:v>
                </c:pt>
                <c:pt idx="11356">
                  <c:v>4.7944962906580209</c:v>
                </c:pt>
                <c:pt idx="11357">
                  <c:v>4.7939603077074331</c:v>
                </c:pt>
                <c:pt idx="11358">
                  <c:v>4.7934243076578049</c:v>
                </c:pt>
                <c:pt idx="11359">
                  <c:v>4.7928882905209811</c:v>
                </c:pt>
                <c:pt idx="11360">
                  <c:v>4.7923522563088277</c:v>
                </c:pt>
                <c:pt idx="11361">
                  <c:v>4.7918162050331787</c:v>
                </c:pt>
                <c:pt idx="11362">
                  <c:v>4.7912801367058719</c:v>
                </c:pt>
                <c:pt idx="11363">
                  <c:v>4.790744051338752</c:v>
                </c:pt>
                <c:pt idx="11364">
                  <c:v>4.7902079489436424</c:v>
                </c:pt>
                <c:pt idx="11365">
                  <c:v>4.7896718295323808</c:v>
                </c:pt>
                <c:pt idx="11366">
                  <c:v>4.7891356931167834</c:v>
                </c:pt>
                <c:pt idx="11367">
                  <c:v>4.7885995397086738</c:v>
                </c:pt>
                <c:pt idx="11368">
                  <c:v>4.7880633693198753</c:v>
                </c:pt>
                <c:pt idx="11369">
                  <c:v>4.7875271819621936</c:v>
                </c:pt>
                <c:pt idx="11370">
                  <c:v>4.7869909776474344</c:v>
                </c:pt>
                <c:pt idx="11371">
                  <c:v>4.7864547563874069</c:v>
                </c:pt>
                <c:pt idx="11372">
                  <c:v>4.7859185181939168</c:v>
                </c:pt>
                <c:pt idx="11373">
                  <c:v>4.7853822630787519</c:v>
                </c:pt>
                <c:pt idx="11374">
                  <c:v>4.7848459910537038</c:v>
                </c:pt>
                <c:pt idx="11375">
                  <c:v>4.7843097021305674</c:v>
                </c:pt>
                <c:pt idx="11376">
                  <c:v>4.7837733963211306</c:v>
                </c:pt>
                <c:pt idx="11377">
                  <c:v>4.7832370736371672</c:v>
                </c:pt>
                <c:pt idx="11378">
                  <c:v>4.7827007340904544</c:v>
                </c:pt>
                <c:pt idx="11379">
                  <c:v>4.7821643776927658</c:v>
                </c:pt>
                <c:pt idx="11380">
                  <c:v>4.7816280044558752</c:v>
                </c:pt>
                <c:pt idx="11381">
                  <c:v>4.7810916143915421</c:v>
                </c:pt>
                <c:pt idx="11382">
                  <c:v>4.7805552075115294</c:v>
                </c:pt>
                <c:pt idx="11383">
                  <c:v>4.7800187838275932</c:v>
                </c:pt>
                <c:pt idx="11384">
                  <c:v>4.7794823433514857</c:v>
                </c:pt>
                <c:pt idx="11385">
                  <c:v>4.778945886094963</c:v>
                </c:pt>
                <c:pt idx="11386">
                  <c:v>4.7784094120697596</c:v>
                </c:pt>
                <c:pt idx="11387">
                  <c:v>4.7778729212876243</c:v>
                </c:pt>
                <c:pt idx="11388">
                  <c:v>4.7773364137602918</c:v>
                </c:pt>
                <c:pt idx="11389">
                  <c:v>4.7767998894994967</c:v>
                </c:pt>
                <c:pt idx="11390">
                  <c:v>4.7762633485169665</c:v>
                </c:pt>
                <c:pt idx="11391">
                  <c:v>4.7757267908244287</c:v>
                </c:pt>
                <c:pt idx="11392">
                  <c:v>4.7751902164336038</c:v>
                </c:pt>
                <c:pt idx="11393">
                  <c:v>4.7746536253562084</c:v>
                </c:pt>
                <c:pt idx="11394">
                  <c:v>4.774117017603956</c:v>
                </c:pt>
                <c:pt idx="11395">
                  <c:v>4.7735803931885599</c:v>
                </c:pt>
                <c:pt idx="11396">
                  <c:v>4.7730437521217226</c:v>
                </c:pt>
                <c:pt idx="11397">
                  <c:v>4.7725070944151433</c:v>
                </c:pt>
                <c:pt idx="11398">
                  <c:v>4.7719704200805246</c:v>
                </c:pt>
                <c:pt idx="11399">
                  <c:v>4.7714337291295585</c:v>
                </c:pt>
                <c:pt idx="11400">
                  <c:v>4.7708970215739406</c:v>
                </c:pt>
                <c:pt idx="11401">
                  <c:v>4.7703602974253414</c:v>
                </c:pt>
                <c:pt idx="11402">
                  <c:v>4.7698235566954601</c:v>
                </c:pt>
                <c:pt idx="11403">
                  <c:v>4.7692867993959673</c:v>
                </c:pt>
                <c:pt idx="11404">
                  <c:v>4.7687500255385338</c:v>
                </c:pt>
                <c:pt idx="11405">
                  <c:v>4.7682132351348372</c:v>
                </c:pt>
                <c:pt idx="11406">
                  <c:v>4.7676764281965411</c:v>
                </c:pt>
                <c:pt idx="11407">
                  <c:v>4.7671396047353056</c:v>
                </c:pt>
                <c:pt idx="11408">
                  <c:v>4.7666027647627942</c:v>
                </c:pt>
                <c:pt idx="11409">
                  <c:v>4.7660659082906527</c:v>
                </c:pt>
                <c:pt idx="11410">
                  <c:v>4.7655290353305411</c:v>
                </c:pt>
                <c:pt idx="11411">
                  <c:v>4.7649921458941051</c:v>
                </c:pt>
                <c:pt idx="11412">
                  <c:v>4.76445523999298</c:v>
                </c:pt>
                <c:pt idx="11413">
                  <c:v>4.763918317638808</c:v>
                </c:pt>
                <c:pt idx="11414">
                  <c:v>4.7633813788432313</c:v>
                </c:pt>
                <c:pt idx="11415">
                  <c:v>4.762844423617878</c:v>
                </c:pt>
                <c:pt idx="11416">
                  <c:v>4.7623074519743653</c:v>
                </c:pt>
                <c:pt idx="11417">
                  <c:v>4.761770463924325</c:v>
                </c:pt>
                <c:pt idx="11418">
                  <c:v>4.7612334594793779</c:v>
                </c:pt>
                <c:pt idx="11419">
                  <c:v>4.7606964386511379</c:v>
                </c:pt>
                <c:pt idx="11420">
                  <c:v>4.7601594014512081</c:v>
                </c:pt>
                <c:pt idx="11421">
                  <c:v>4.759622347891213</c:v>
                </c:pt>
                <c:pt idx="11422">
                  <c:v>4.7590852779827415</c:v>
                </c:pt>
                <c:pt idx="11423">
                  <c:v>4.7585481917374004</c:v>
                </c:pt>
                <c:pt idx="11424">
                  <c:v>4.7580110891667857</c:v>
                </c:pt>
                <c:pt idx="11425">
                  <c:v>4.7574739702824829</c:v>
                </c:pt>
                <c:pt idx="11426">
                  <c:v>4.7569368350960914</c:v>
                </c:pt>
                <c:pt idx="11427">
                  <c:v>4.7563996836191826</c:v>
                </c:pt>
                <c:pt idx="11428">
                  <c:v>4.7558625158633419</c:v>
                </c:pt>
                <c:pt idx="11429">
                  <c:v>4.7553253318401509</c:v>
                </c:pt>
                <c:pt idx="11430">
                  <c:v>4.7547881315611811</c:v>
                </c:pt>
                <c:pt idx="11431">
                  <c:v>4.7542509150379892</c:v>
                </c:pt>
                <c:pt idx="11432">
                  <c:v>4.7537136822821537</c:v>
                </c:pt>
                <c:pt idx="11433">
                  <c:v>4.7531764333052315</c:v>
                </c:pt>
                <c:pt idx="11434">
                  <c:v>4.7526391681187796</c:v>
                </c:pt>
                <c:pt idx="11435">
                  <c:v>4.7521018867343443</c:v>
                </c:pt>
                <c:pt idx="11436">
                  <c:v>4.7515645891634826</c:v>
                </c:pt>
                <c:pt idx="11437">
                  <c:v>4.7510272754177407</c:v>
                </c:pt>
                <c:pt idx="11438">
                  <c:v>4.750489945508658</c:v>
                </c:pt>
                <c:pt idx="11439">
                  <c:v>4.7499525994477629</c:v>
                </c:pt>
                <c:pt idx="11440">
                  <c:v>4.7494152372466019</c:v>
                </c:pt>
                <c:pt idx="11441">
                  <c:v>4.7488778589166998</c:v>
                </c:pt>
                <c:pt idx="11442">
                  <c:v>4.7483404644695817</c:v>
                </c:pt>
                <c:pt idx="11443">
                  <c:v>4.747803053916769</c:v>
                </c:pt>
                <c:pt idx="11444">
                  <c:v>4.7472656272697833</c:v>
                </c:pt>
                <c:pt idx="11445">
                  <c:v>4.7467281845401388</c:v>
                </c:pt>
                <c:pt idx="11446">
                  <c:v>4.7461907257393428</c:v>
                </c:pt>
                <c:pt idx="11447">
                  <c:v>4.7456532508788989</c:v>
                </c:pt>
                <c:pt idx="11448">
                  <c:v>4.7451157599703144</c:v>
                </c:pt>
                <c:pt idx="11449">
                  <c:v>4.7445782530250931</c:v>
                </c:pt>
                <c:pt idx="11450">
                  <c:v>4.7440407300547136</c:v>
                </c:pt>
                <c:pt idx="11451">
                  <c:v>4.7435031910706869</c:v>
                </c:pt>
                <c:pt idx="11452">
                  <c:v>4.7429656360844845</c:v>
                </c:pt>
                <c:pt idx="11453">
                  <c:v>4.7424280651075996</c:v>
                </c:pt>
                <c:pt idx="11454">
                  <c:v>4.7418904781515039</c:v>
                </c:pt>
                <c:pt idx="11455">
                  <c:v>4.7413528752276726</c:v>
                </c:pt>
                <c:pt idx="11456">
                  <c:v>4.740815256347588</c:v>
                </c:pt>
                <c:pt idx="11457">
                  <c:v>4.7402776215227149</c:v>
                </c:pt>
                <c:pt idx="11458">
                  <c:v>4.7397399707645036</c:v>
                </c:pt>
                <c:pt idx="11459">
                  <c:v>4.7392023040844293</c:v>
                </c:pt>
                <c:pt idx="11460">
                  <c:v>4.7386646214939461</c:v>
                </c:pt>
                <c:pt idx="11461">
                  <c:v>4.7381269230045007</c:v>
                </c:pt>
                <c:pt idx="11462">
                  <c:v>4.73758920862754</c:v>
                </c:pt>
                <c:pt idx="11463">
                  <c:v>4.7370514783745143</c:v>
                </c:pt>
                <c:pt idx="11464">
                  <c:v>4.7365137322568671</c:v>
                </c:pt>
                <c:pt idx="11465">
                  <c:v>4.7359759702860273</c:v>
                </c:pt>
                <c:pt idx="11466">
                  <c:v>4.7354381924734348</c:v>
                </c:pt>
                <c:pt idx="11467">
                  <c:v>4.7349003988305149</c:v>
                </c:pt>
                <c:pt idx="11468">
                  <c:v>4.7343625893686969</c:v>
                </c:pt>
                <c:pt idx="11469">
                  <c:v>4.7338247640993991</c:v>
                </c:pt>
                <c:pt idx="11470">
                  <c:v>4.7332869230340364</c:v>
                </c:pt>
                <c:pt idx="11471">
                  <c:v>4.7327490661840272</c:v>
                </c:pt>
                <c:pt idx="11472">
                  <c:v>4.7322111935607829</c:v>
                </c:pt>
                <c:pt idx="11473">
                  <c:v>4.7316733051757041</c:v>
                </c:pt>
                <c:pt idx="11474">
                  <c:v>4.7311354010401985</c:v>
                </c:pt>
                <c:pt idx="11475">
                  <c:v>4.7305974811656633</c:v>
                </c:pt>
                <c:pt idx="11476">
                  <c:v>4.7300595455634884</c:v>
                </c:pt>
                <c:pt idx="11477">
                  <c:v>4.729521594245071</c:v>
                </c:pt>
                <c:pt idx="11478">
                  <c:v>4.7289836272217975</c:v>
                </c:pt>
                <c:pt idx="11479">
                  <c:v>4.7284456445050473</c:v>
                </c:pt>
                <c:pt idx="11480">
                  <c:v>4.7279076461062033</c:v>
                </c:pt>
                <c:pt idx="11481">
                  <c:v>4.7273696320366376</c:v>
                </c:pt>
                <c:pt idx="11482">
                  <c:v>4.7268316023077261</c:v>
                </c:pt>
                <c:pt idx="11483">
                  <c:v>4.726293556930834</c:v>
                </c:pt>
                <c:pt idx="11484">
                  <c:v>4.7257554959173262</c:v>
                </c:pt>
                <c:pt idx="11485">
                  <c:v>4.7252174192785645</c:v>
                </c:pt>
                <c:pt idx="11486">
                  <c:v>4.7246793270258962</c:v>
                </c:pt>
                <c:pt idx="11487">
                  <c:v>4.7241412191706864</c:v>
                </c:pt>
                <c:pt idx="11488">
                  <c:v>4.7236030957242789</c:v>
                </c:pt>
                <c:pt idx="11489">
                  <c:v>4.7230649566980141</c:v>
                </c:pt>
                <c:pt idx="11490">
                  <c:v>4.7225268021032427</c:v>
                </c:pt>
                <c:pt idx="11491">
                  <c:v>4.7219886319512945</c:v>
                </c:pt>
                <c:pt idx="11492">
                  <c:v>4.7214504462535061</c:v>
                </c:pt>
                <c:pt idx="11493">
                  <c:v>4.7209122450212</c:v>
                </c:pt>
                <c:pt idx="11494">
                  <c:v>4.7203740282657165</c:v>
                </c:pt>
                <c:pt idx="11495">
                  <c:v>4.7198357959983674</c:v>
                </c:pt>
                <c:pt idx="11496">
                  <c:v>4.7192975482304682</c:v>
                </c:pt>
                <c:pt idx="11497">
                  <c:v>4.7187592849733448</c:v>
                </c:pt>
                <c:pt idx="11498">
                  <c:v>4.718221006238295</c:v>
                </c:pt>
                <c:pt idx="11499">
                  <c:v>4.7176827120366376</c:v>
                </c:pt>
                <c:pt idx="11500">
                  <c:v>4.7171444023796667</c:v>
                </c:pt>
                <c:pt idx="11501">
                  <c:v>4.7166060772786835</c:v>
                </c:pt>
                <c:pt idx="11502">
                  <c:v>4.7160677367449857</c:v>
                </c:pt>
                <c:pt idx="11503">
                  <c:v>4.7155293807898637</c:v>
                </c:pt>
                <c:pt idx="11504">
                  <c:v>4.714991009424601</c:v>
                </c:pt>
                <c:pt idx="11505">
                  <c:v>4.7144526226604917</c:v>
                </c:pt>
                <c:pt idx="11506">
                  <c:v>4.713914220508812</c:v>
                </c:pt>
                <c:pt idx="11507">
                  <c:v>4.7133758029808313</c:v>
                </c:pt>
                <c:pt idx="11508">
                  <c:v>4.7128373700878257</c:v>
                </c:pt>
                <c:pt idx="11509">
                  <c:v>4.7122989218410716</c:v>
                </c:pt>
                <c:pt idx="11510">
                  <c:v>4.711760458251824</c:v>
                </c:pt>
                <c:pt idx="11511">
                  <c:v>4.7112219793313521</c:v>
                </c:pt>
                <c:pt idx="11512">
                  <c:v>4.7106834850909038</c:v>
                </c:pt>
                <c:pt idx="11513">
                  <c:v>4.7101449755417448</c:v>
                </c:pt>
                <c:pt idx="11514">
                  <c:v>4.7096064506951159</c:v>
                </c:pt>
                <c:pt idx="11515">
                  <c:v>4.7090679105622648</c:v>
                </c:pt>
                <c:pt idx="11516">
                  <c:v>4.708529355154436</c:v>
                </c:pt>
                <c:pt idx="11517">
                  <c:v>4.7079907844828668</c:v>
                </c:pt>
                <c:pt idx="11518">
                  <c:v>4.7074521985587943</c:v>
                </c:pt>
                <c:pt idx="11519">
                  <c:v>4.7069135973934486</c:v>
                </c:pt>
                <c:pt idx="11520">
                  <c:v>4.7063749809980528</c:v>
                </c:pt>
                <c:pt idx="11521">
                  <c:v>4.7058363493838336</c:v>
                </c:pt>
                <c:pt idx="11522">
                  <c:v>4.7052977025620102</c:v>
                </c:pt>
                <c:pt idx="11523">
                  <c:v>4.7047590405437951</c:v>
                </c:pt>
                <c:pt idx="11524">
                  <c:v>4.7042203633404078</c:v>
                </c:pt>
                <c:pt idx="11525">
                  <c:v>4.70368167096305</c:v>
                </c:pt>
                <c:pt idx="11526">
                  <c:v>4.7031429634229305</c:v>
                </c:pt>
                <c:pt idx="11527">
                  <c:v>4.7026042407312474</c:v>
                </c:pt>
                <c:pt idx="11528">
                  <c:v>4.7020655028992024</c:v>
                </c:pt>
                <c:pt idx="11529">
                  <c:v>4.7015267499379796</c:v>
                </c:pt>
                <c:pt idx="11530">
                  <c:v>4.7009879818587734</c:v>
                </c:pt>
                <c:pt idx="11531">
                  <c:v>4.7004491986727714</c:v>
                </c:pt>
                <c:pt idx="11532">
                  <c:v>4.6999104003911576</c:v>
                </c:pt>
                <c:pt idx="11533">
                  <c:v>4.6993715870251016</c:v>
                </c:pt>
                <c:pt idx="11534">
                  <c:v>4.6988327585857839</c:v>
                </c:pt>
                <c:pt idx="11535">
                  <c:v>4.6982939150843741</c:v>
                </c:pt>
                <c:pt idx="11536">
                  <c:v>4.6977550565320385</c:v>
                </c:pt>
                <c:pt idx="11537">
                  <c:v>4.6972161829399433</c:v>
                </c:pt>
                <c:pt idx="11538">
                  <c:v>4.6966772943192439</c:v>
                </c:pt>
                <c:pt idx="11539">
                  <c:v>4.6961383906810923</c:v>
                </c:pt>
                <c:pt idx="11540">
                  <c:v>4.6955994720366512</c:v>
                </c:pt>
                <c:pt idx="11541">
                  <c:v>4.6950605383970618</c:v>
                </c:pt>
                <c:pt idx="11542">
                  <c:v>4.6945215897734656</c:v>
                </c:pt>
                <c:pt idx="11543">
                  <c:v>4.6939826261770108</c:v>
                </c:pt>
                <c:pt idx="11544">
                  <c:v>4.6934436476188282</c:v>
                </c:pt>
                <c:pt idx="11545">
                  <c:v>4.6929046541100554</c:v>
                </c:pt>
                <c:pt idx="11546">
                  <c:v>4.6923656456618161</c:v>
                </c:pt>
                <c:pt idx="11547">
                  <c:v>4.6918266222852409</c:v>
                </c:pt>
                <c:pt idx="11548">
                  <c:v>4.6912875839914498</c:v>
                </c:pt>
                <c:pt idx="11549">
                  <c:v>4.6907485307915593</c:v>
                </c:pt>
                <c:pt idx="11550">
                  <c:v>4.6902094626966893</c:v>
                </c:pt>
                <c:pt idx="11551">
                  <c:v>4.6896703797179491</c:v>
                </c:pt>
                <c:pt idx="11552">
                  <c:v>4.6891312818664375</c:v>
                </c:pt>
                <c:pt idx="11553">
                  <c:v>4.6885921691532637</c:v>
                </c:pt>
                <c:pt idx="11554">
                  <c:v>4.6880530415895301</c:v>
                </c:pt>
                <c:pt idx="11555">
                  <c:v>4.6875138991863281</c:v>
                </c:pt>
                <c:pt idx="11556">
                  <c:v>4.6869747419547494</c:v>
                </c:pt>
                <c:pt idx="11557">
                  <c:v>4.6864355699058855</c:v>
                </c:pt>
                <c:pt idx="11558">
                  <c:v>4.6858963830508138</c:v>
                </c:pt>
                <c:pt idx="11559">
                  <c:v>4.6853571814006223</c:v>
                </c:pt>
                <c:pt idx="11560">
                  <c:v>4.6848179649663884</c:v>
                </c:pt>
                <c:pt idx="11561">
                  <c:v>4.6842787337591822</c:v>
                </c:pt>
                <c:pt idx="11562">
                  <c:v>4.6837394877900707</c:v>
                </c:pt>
                <c:pt idx="11563">
                  <c:v>4.6832002270701274</c:v>
                </c:pt>
                <c:pt idx="11564">
                  <c:v>4.682660951610405</c:v>
                </c:pt>
                <c:pt idx="11565">
                  <c:v>4.6821216614219701</c:v>
                </c:pt>
                <c:pt idx="11566">
                  <c:v>4.6815823565158752</c:v>
                </c:pt>
                <c:pt idx="11567">
                  <c:v>4.6810430369031693</c:v>
                </c:pt>
                <c:pt idx="11568">
                  <c:v>4.6805037025949012</c:v>
                </c:pt>
                <c:pt idx="11569">
                  <c:v>4.6799643536021094</c:v>
                </c:pt>
                <c:pt idx="11570">
                  <c:v>4.6794249899358391</c:v>
                </c:pt>
                <c:pt idx="11571">
                  <c:v>4.6788856116071287</c:v>
                </c:pt>
                <c:pt idx="11572">
                  <c:v>4.6783462186270057</c:v>
                </c:pt>
                <c:pt idx="11573">
                  <c:v>4.6778068110065014</c:v>
                </c:pt>
                <c:pt idx="11574">
                  <c:v>4.6772673887566363</c:v>
                </c:pt>
                <c:pt idx="11575">
                  <c:v>4.6767279518884379</c:v>
                </c:pt>
                <c:pt idx="11576">
                  <c:v>4.6761885004129198</c:v>
                </c:pt>
                <c:pt idx="11577">
                  <c:v>4.6756490343410952</c:v>
                </c:pt>
                <c:pt idx="11578">
                  <c:v>4.6751095536839813</c:v>
                </c:pt>
                <c:pt idx="11579">
                  <c:v>4.6745700584525736</c:v>
                </c:pt>
                <c:pt idx="11580">
                  <c:v>4.6740305486578819</c:v>
                </c:pt>
                <c:pt idx="11581">
                  <c:v>4.673491024310902</c:v>
                </c:pt>
                <c:pt idx="11582">
                  <c:v>4.6729514854226331</c:v>
                </c:pt>
                <c:pt idx="11583">
                  <c:v>4.6724119320040636</c:v>
                </c:pt>
                <c:pt idx="11584">
                  <c:v>4.6718723640661786</c:v>
                </c:pt>
                <c:pt idx="11585">
                  <c:v>4.6713327816199701</c:v>
                </c:pt>
                <c:pt idx="11586">
                  <c:v>4.6707931846764161</c:v>
                </c:pt>
                <c:pt idx="11587">
                  <c:v>4.6702535732464874</c:v>
                </c:pt>
                <c:pt idx="11588">
                  <c:v>4.6697139473411617</c:v>
                </c:pt>
                <c:pt idx="11589">
                  <c:v>4.6691743069714136</c:v>
                </c:pt>
                <c:pt idx="11590">
                  <c:v>4.6686346521481958</c:v>
                </c:pt>
                <c:pt idx="11591">
                  <c:v>4.6680949828824829</c:v>
                </c:pt>
                <c:pt idx="11592">
                  <c:v>4.6675552991852243</c:v>
                </c:pt>
                <c:pt idx="11593">
                  <c:v>4.6670156010673836</c:v>
                </c:pt>
                <c:pt idx="11594">
                  <c:v>4.6664758885399031</c:v>
                </c:pt>
                <c:pt idx="11595">
                  <c:v>4.665936161613736</c:v>
                </c:pt>
                <c:pt idx="11596">
                  <c:v>4.665396420299821</c:v>
                </c:pt>
                <c:pt idx="11597">
                  <c:v>4.6648566646091041</c:v>
                </c:pt>
                <c:pt idx="11598">
                  <c:v>4.6643168945525169</c:v>
                </c:pt>
                <c:pt idx="11599">
                  <c:v>4.6637771101409911</c:v>
                </c:pt>
                <c:pt idx="11600">
                  <c:v>4.6632373113854584</c:v>
                </c:pt>
                <c:pt idx="11601">
                  <c:v>4.662697498296847</c:v>
                </c:pt>
                <c:pt idx="11602">
                  <c:v>4.6621576708860708</c:v>
                </c:pt>
                <c:pt idx="11603">
                  <c:v>4.6616178291640509</c:v>
                </c:pt>
                <c:pt idx="11604">
                  <c:v>4.6610779731417047</c:v>
                </c:pt>
                <c:pt idx="11605">
                  <c:v>4.6605381028299391</c:v>
                </c:pt>
                <c:pt idx="11606">
                  <c:v>4.6599982182396609</c:v>
                </c:pt>
                <c:pt idx="11607">
                  <c:v>4.6594583193817769</c:v>
                </c:pt>
                <c:pt idx="11608">
                  <c:v>4.6589184062671798</c:v>
                </c:pt>
                <c:pt idx="11609">
                  <c:v>4.6583784789067728</c:v>
                </c:pt>
                <c:pt idx="11610">
                  <c:v>4.6578385373114415</c:v>
                </c:pt>
                <c:pt idx="11611">
                  <c:v>4.657298581492082</c:v>
                </c:pt>
                <c:pt idx="11612">
                  <c:v>4.6567586114595763</c:v>
                </c:pt>
                <c:pt idx="11613">
                  <c:v>4.6562186272247992</c:v>
                </c:pt>
                <c:pt idx="11614">
                  <c:v>4.6556786287986327</c:v>
                </c:pt>
                <c:pt idx="11615">
                  <c:v>4.6551386161919552</c:v>
                </c:pt>
                <c:pt idx="11616">
                  <c:v>4.654598589415631</c:v>
                </c:pt>
                <c:pt idx="11617">
                  <c:v>4.6540585484805277</c:v>
                </c:pt>
                <c:pt idx="11618">
                  <c:v>4.6535184933975096</c:v>
                </c:pt>
                <c:pt idx="11619">
                  <c:v>4.6529784241774337</c:v>
                </c:pt>
                <c:pt idx="11620">
                  <c:v>4.6524383408311607</c:v>
                </c:pt>
                <c:pt idx="11621">
                  <c:v>4.6518982433695371</c:v>
                </c:pt>
                <c:pt idx="11622">
                  <c:v>4.6513581318034092</c:v>
                </c:pt>
                <c:pt idx="11623">
                  <c:v>4.6508180061436271</c:v>
                </c:pt>
                <c:pt idx="11624">
                  <c:v>4.65027786640103</c:v>
                </c:pt>
                <c:pt idx="11625">
                  <c:v>4.6497377125864539</c:v>
                </c:pt>
                <c:pt idx="11626">
                  <c:v>4.6491975447107343</c:v>
                </c:pt>
                <c:pt idx="11627">
                  <c:v>4.6486573627847037</c:v>
                </c:pt>
                <c:pt idx="11628">
                  <c:v>4.6481171668191799</c:v>
                </c:pt>
                <c:pt idx="11629">
                  <c:v>4.6475769568249952</c:v>
                </c:pt>
                <c:pt idx="11630">
                  <c:v>4.6470367328129569</c:v>
                </c:pt>
                <c:pt idx="11631">
                  <c:v>4.6464964947938974</c:v>
                </c:pt>
                <c:pt idx="11632">
                  <c:v>4.6459562427786132</c:v>
                </c:pt>
                <c:pt idx="11633">
                  <c:v>4.6454159767779188</c:v>
                </c:pt>
                <c:pt idx="11634">
                  <c:v>4.6448756968026181</c:v>
                </c:pt>
                <c:pt idx="11635">
                  <c:v>4.6443354028635149</c:v>
                </c:pt>
                <c:pt idx="11636">
                  <c:v>4.6437950949714057</c:v>
                </c:pt>
                <c:pt idx="11637">
                  <c:v>4.6432547731370768</c:v>
                </c:pt>
                <c:pt idx="11638">
                  <c:v>4.6427144373713212</c:v>
                </c:pt>
                <c:pt idx="11639">
                  <c:v>4.6421740876849285</c:v>
                </c:pt>
                <c:pt idx="11640">
                  <c:v>4.6416337240886847</c:v>
                </c:pt>
                <c:pt idx="11641">
                  <c:v>4.6410933465933617</c:v>
                </c:pt>
                <c:pt idx="11642">
                  <c:v>4.6405529552097349</c:v>
                </c:pt>
                <c:pt idx="11643">
                  <c:v>4.6400125499485831</c:v>
                </c:pt>
                <c:pt idx="11644">
                  <c:v>4.6394721308206712</c:v>
                </c:pt>
                <c:pt idx="11645">
                  <c:v>4.6389316978367532</c:v>
                </c:pt>
                <c:pt idx="11646">
                  <c:v>4.6383912510076115</c:v>
                </c:pt>
                <c:pt idx="11647">
                  <c:v>4.6378507903439861</c:v>
                </c:pt>
                <c:pt idx="11648">
                  <c:v>4.6373103158566344</c:v>
                </c:pt>
                <c:pt idx="11649">
                  <c:v>4.6367698275563107</c:v>
                </c:pt>
                <c:pt idx="11650">
                  <c:v>4.6362293254537583</c:v>
                </c:pt>
                <c:pt idx="11651">
                  <c:v>4.6356888095597242</c:v>
                </c:pt>
                <c:pt idx="11652">
                  <c:v>4.635148279884941</c:v>
                </c:pt>
                <c:pt idx="11653">
                  <c:v>4.6346077364401488</c:v>
                </c:pt>
                <c:pt idx="11654">
                  <c:v>4.634067179236073</c:v>
                </c:pt>
                <c:pt idx="11655">
                  <c:v>4.6335266082834572</c:v>
                </c:pt>
                <c:pt idx="11656">
                  <c:v>4.6329860235930092</c:v>
                </c:pt>
                <c:pt idx="11657">
                  <c:v>4.6324454251754581</c:v>
                </c:pt>
                <c:pt idx="11658">
                  <c:v>4.6319048130415226</c:v>
                </c:pt>
                <c:pt idx="11659">
                  <c:v>4.631364187201914</c:v>
                </c:pt>
                <c:pt idx="11660">
                  <c:v>4.6308235476673403</c:v>
                </c:pt>
                <c:pt idx="11661">
                  <c:v>4.6302828944485128</c:v>
                </c:pt>
                <c:pt idx="11662">
                  <c:v>4.629742227556136</c:v>
                </c:pt>
                <c:pt idx="11663">
                  <c:v>4.6292015470009069</c:v>
                </c:pt>
                <c:pt idx="11664">
                  <c:v>4.6286608527935158</c:v>
                </c:pt>
                <c:pt idx="11665">
                  <c:v>4.6281201449446634</c:v>
                </c:pt>
                <c:pt idx="11666">
                  <c:v>4.6275794234650363</c:v>
                </c:pt>
                <c:pt idx="11667">
                  <c:v>4.6270386883653174</c:v>
                </c:pt>
                <c:pt idx="11668">
                  <c:v>4.6264979396561898</c:v>
                </c:pt>
                <c:pt idx="11669">
                  <c:v>4.625957177348333</c:v>
                </c:pt>
                <c:pt idx="11670">
                  <c:v>4.6254164014524193</c:v>
                </c:pt>
                <c:pt idx="11671">
                  <c:v>4.6248756119791175</c:v>
                </c:pt>
                <c:pt idx="11672">
                  <c:v>4.6243348089390999</c:v>
                </c:pt>
                <c:pt idx="11673">
                  <c:v>4.6237939923430247</c:v>
                </c:pt>
                <c:pt idx="11674">
                  <c:v>4.6232531622015571</c:v>
                </c:pt>
                <c:pt idx="11675">
                  <c:v>4.6227123185253483</c:v>
                </c:pt>
                <c:pt idx="11676">
                  <c:v>4.6221714613250526</c:v>
                </c:pt>
                <c:pt idx="11677">
                  <c:v>4.6216305906113213</c:v>
                </c:pt>
                <c:pt idx="11678">
                  <c:v>4.6210897063948018</c:v>
                </c:pt>
                <c:pt idx="11679">
                  <c:v>4.6205488086861273</c:v>
                </c:pt>
                <c:pt idx="11680">
                  <c:v>4.6200078974959489</c:v>
                </c:pt>
                <c:pt idx="11681">
                  <c:v>4.6194669728348927</c:v>
                </c:pt>
                <c:pt idx="11682">
                  <c:v>4.6189260347135921</c:v>
                </c:pt>
                <c:pt idx="11683">
                  <c:v>4.6183850831426732</c:v>
                </c:pt>
                <c:pt idx="11684">
                  <c:v>4.6178441181327621</c:v>
                </c:pt>
                <c:pt idx="11685">
                  <c:v>4.6173031396944815</c:v>
                </c:pt>
                <c:pt idx="11686">
                  <c:v>4.6167621478384469</c:v>
                </c:pt>
                <c:pt idx="11687">
                  <c:v>4.6162211425752666</c:v>
                </c:pt>
                <c:pt idx="11688">
                  <c:v>4.6156801239155563</c:v>
                </c:pt>
                <c:pt idx="11689">
                  <c:v>4.6151390918699242</c:v>
                </c:pt>
                <c:pt idx="11690">
                  <c:v>4.6145980464489682</c:v>
                </c:pt>
                <c:pt idx="11691">
                  <c:v>4.614056987663286</c:v>
                </c:pt>
                <c:pt idx="11692">
                  <c:v>4.6135159155234788</c:v>
                </c:pt>
                <c:pt idx="11693">
                  <c:v>4.6129748300401374</c:v>
                </c:pt>
                <c:pt idx="11694">
                  <c:v>4.6124337312238453</c:v>
                </c:pt>
                <c:pt idx="11695">
                  <c:v>4.6118926190851894</c:v>
                </c:pt>
                <c:pt idx="11696">
                  <c:v>4.6113514936347606</c:v>
                </c:pt>
                <c:pt idx="11697">
                  <c:v>4.610810354883121</c:v>
                </c:pt>
                <c:pt idx="11698">
                  <c:v>4.6102692028408541</c:v>
                </c:pt>
                <c:pt idx="11699">
                  <c:v>4.6097280375185292</c:v>
                </c:pt>
                <c:pt idx="11700">
                  <c:v>4.6091868589267158</c:v>
                </c:pt>
                <c:pt idx="11701">
                  <c:v>4.6086456670759688</c:v>
                </c:pt>
                <c:pt idx="11702">
                  <c:v>4.6081044619768576</c:v>
                </c:pt>
                <c:pt idx="11703">
                  <c:v>4.6075632436399339</c:v>
                </c:pt>
                <c:pt idx="11704">
                  <c:v>4.6070220120757526</c:v>
                </c:pt>
                <c:pt idx="11705">
                  <c:v>4.6064807672948618</c:v>
                </c:pt>
                <c:pt idx="11706">
                  <c:v>4.6059395093078059</c:v>
                </c:pt>
                <c:pt idx="11707">
                  <c:v>4.605398238125133</c:v>
                </c:pt>
                <c:pt idx="11708">
                  <c:v>4.6048569537573769</c:v>
                </c:pt>
                <c:pt idx="11709">
                  <c:v>4.6043156562150713</c:v>
                </c:pt>
                <c:pt idx="11710">
                  <c:v>4.6037743455087465</c:v>
                </c:pt>
                <c:pt idx="11711">
                  <c:v>4.6032330216489399</c:v>
                </c:pt>
                <c:pt idx="11712">
                  <c:v>4.602691684646171</c:v>
                </c:pt>
                <c:pt idx="11713">
                  <c:v>4.6021503345109522</c:v>
                </c:pt>
                <c:pt idx="11714">
                  <c:v>4.601608971253814</c:v>
                </c:pt>
                <c:pt idx="11715">
                  <c:v>4.6010675948852615</c:v>
                </c:pt>
                <c:pt idx="11716">
                  <c:v>4.6005262054158109</c:v>
                </c:pt>
                <c:pt idx="11717">
                  <c:v>4.599984802855964</c:v>
                </c:pt>
                <c:pt idx="11718">
                  <c:v>4.5994433872162261</c:v>
                </c:pt>
                <c:pt idx="11719">
                  <c:v>4.5989019585070992</c:v>
                </c:pt>
                <c:pt idx="11720">
                  <c:v>4.5983605167390778</c:v>
                </c:pt>
                <c:pt idx="11721">
                  <c:v>4.5978190619226531</c:v>
                </c:pt>
                <c:pt idx="11722">
                  <c:v>4.5972775940683128</c:v>
                </c:pt>
                <c:pt idx="11723">
                  <c:v>4.5967361131865481</c:v>
                </c:pt>
                <c:pt idx="11724">
                  <c:v>4.5961946192878393</c:v>
                </c:pt>
                <c:pt idx="11725">
                  <c:v>4.5956531123826565</c:v>
                </c:pt>
                <c:pt idx="11726">
                  <c:v>4.5951115924814836</c:v>
                </c:pt>
                <c:pt idx="11727">
                  <c:v>4.5945700595947976</c:v>
                </c:pt>
                <c:pt idx="11728">
                  <c:v>4.5940285137330541</c:v>
                </c:pt>
                <c:pt idx="11729">
                  <c:v>4.5934869549067159</c:v>
                </c:pt>
                <c:pt idx="11730">
                  <c:v>4.5929453831262599</c:v>
                </c:pt>
                <c:pt idx="11731">
                  <c:v>4.5924037984021311</c:v>
                </c:pt>
                <c:pt idx="11732">
                  <c:v>4.5918622007447851</c:v>
                </c:pt>
                <c:pt idx="11733">
                  <c:v>4.5913205901646705</c:v>
                </c:pt>
                <c:pt idx="11734">
                  <c:v>4.5907789666722429</c:v>
                </c:pt>
                <c:pt idx="11735">
                  <c:v>4.5902373302779402</c:v>
                </c:pt>
                <c:pt idx="11736">
                  <c:v>4.5896956809921967</c:v>
                </c:pt>
                <c:pt idx="11737">
                  <c:v>4.5891540188254538</c:v>
                </c:pt>
                <c:pt idx="11738">
                  <c:v>4.5886123437881459</c:v>
                </c:pt>
                <c:pt idx="11739">
                  <c:v>4.5880706558907036</c:v>
                </c:pt>
                <c:pt idx="11740">
                  <c:v>4.5875289551435401</c:v>
                </c:pt>
                <c:pt idx="11741">
                  <c:v>4.5869872415570931</c:v>
                </c:pt>
                <c:pt idx="11742">
                  <c:v>4.5864455151417758</c:v>
                </c:pt>
                <c:pt idx="11743">
                  <c:v>4.585903775908001</c:v>
                </c:pt>
                <c:pt idx="11744">
                  <c:v>4.5853620238661854</c:v>
                </c:pt>
                <c:pt idx="11745">
                  <c:v>4.5848202590267277</c:v>
                </c:pt>
                <c:pt idx="11746">
                  <c:v>4.5842784814000446</c:v>
                </c:pt>
                <c:pt idx="11747">
                  <c:v>4.5837366909965276</c:v>
                </c:pt>
                <c:pt idx="11748">
                  <c:v>4.5831948878265791</c:v>
                </c:pt>
                <c:pt idx="11749">
                  <c:v>4.5826530719005909</c:v>
                </c:pt>
                <c:pt idx="11750">
                  <c:v>4.5821112432289617</c:v>
                </c:pt>
                <c:pt idx="11751">
                  <c:v>4.5815694018220654</c:v>
                </c:pt>
                <c:pt idx="11752">
                  <c:v>4.5810275476902973</c:v>
                </c:pt>
                <c:pt idx="11753">
                  <c:v>4.5804856808440313</c:v>
                </c:pt>
                <c:pt idx="11754">
                  <c:v>4.5799438012936413</c:v>
                </c:pt>
                <c:pt idx="11755">
                  <c:v>4.5794019090495084</c:v>
                </c:pt>
                <c:pt idx="11756">
                  <c:v>4.5788600041219993</c:v>
                </c:pt>
                <c:pt idx="11757">
                  <c:v>4.578318086521481</c:v>
                </c:pt>
                <c:pt idx="11758">
                  <c:v>4.5777761562583166</c:v>
                </c:pt>
                <c:pt idx="11759">
                  <c:v>4.5772342133428587</c:v>
                </c:pt>
                <c:pt idx="11760">
                  <c:v>4.5766922577854672</c:v>
                </c:pt>
                <c:pt idx="11761">
                  <c:v>4.5761502895964981</c:v>
                </c:pt>
                <c:pt idx="11762">
                  <c:v>4.5756083087862969</c:v>
                </c:pt>
                <c:pt idx="11763">
                  <c:v>4.5750663153652091</c:v>
                </c:pt>
                <c:pt idx="11764">
                  <c:v>4.5745243093435732</c:v>
                </c:pt>
                <c:pt idx="11765">
                  <c:v>4.5739822907317347</c:v>
                </c:pt>
                <c:pt idx="11766">
                  <c:v>4.5734402595400283</c:v>
                </c:pt>
                <c:pt idx="11767">
                  <c:v>4.5728982157787748</c:v>
                </c:pt>
                <c:pt idx="11768">
                  <c:v>4.5723561594583124</c:v>
                </c:pt>
                <c:pt idx="11769">
                  <c:v>4.5718140905889655</c:v>
                </c:pt>
                <c:pt idx="11770">
                  <c:v>4.5712720091810439</c:v>
                </c:pt>
                <c:pt idx="11771">
                  <c:v>4.570729915244879</c:v>
                </c:pt>
                <c:pt idx="11772">
                  <c:v>4.5701878087907772</c:v>
                </c:pt>
                <c:pt idx="11773">
                  <c:v>4.5696456898290556</c:v>
                </c:pt>
                <c:pt idx="11774">
                  <c:v>4.5691035583700064</c:v>
                </c:pt>
                <c:pt idx="11775">
                  <c:v>4.5685614144239501</c:v>
                </c:pt>
                <c:pt idx="11776">
                  <c:v>4.5680192580011756</c:v>
                </c:pt>
                <c:pt idx="11777">
                  <c:v>4.5674770891119891</c:v>
                </c:pt>
                <c:pt idx="11778">
                  <c:v>4.5669349077666759</c:v>
                </c:pt>
                <c:pt idx="11779">
                  <c:v>4.5663927139755245</c:v>
                </c:pt>
                <c:pt idx="11780">
                  <c:v>4.5658505077488307</c:v>
                </c:pt>
                <c:pt idx="11781">
                  <c:v>4.565308289096869</c:v>
                </c:pt>
                <c:pt idx="11782">
                  <c:v>4.564766058029921</c:v>
                </c:pt>
                <c:pt idx="11783">
                  <c:v>4.564223814558261</c:v>
                </c:pt>
                <c:pt idx="11784">
                  <c:v>4.5636815586921671</c:v>
                </c:pt>
                <c:pt idx="11785">
                  <c:v>4.5631392904418995</c:v>
                </c:pt>
                <c:pt idx="11786">
                  <c:v>4.5625970098177291</c:v>
                </c:pt>
                <c:pt idx="11787">
                  <c:v>4.5620547168299233</c:v>
                </c:pt>
                <c:pt idx="11788">
                  <c:v>4.5615124114887315</c:v>
                </c:pt>
                <c:pt idx="11789">
                  <c:v>4.5609700938044107</c:v>
                </c:pt>
                <c:pt idx="11790">
                  <c:v>4.5604277637872137</c:v>
                </c:pt>
                <c:pt idx="11791">
                  <c:v>4.5598854214473867</c:v>
                </c:pt>
                <c:pt idx="11792">
                  <c:v>4.5593430667951829</c:v>
                </c:pt>
                <c:pt idx="11793">
                  <c:v>4.5588006998408339</c:v>
                </c:pt>
                <c:pt idx="11794">
                  <c:v>4.5582583205945788</c:v>
                </c:pt>
                <c:pt idx="11795">
                  <c:v>4.55771592906666</c:v>
                </c:pt>
                <c:pt idx="11796">
                  <c:v>4.5571735252672987</c:v>
                </c:pt>
                <c:pt idx="11797">
                  <c:v>4.5566311092067266</c:v>
                </c:pt>
                <c:pt idx="11798">
                  <c:v>4.5560886808951651</c:v>
                </c:pt>
                <c:pt idx="11799">
                  <c:v>4.5555462403428457</c:v>
                </c:pt>
                <c:pt idx="11800">
                  <c:v>4.555003787559972</c:v>
                </c:pt>
                <c:pt idx="11801">
                  <c:v>4.5544613225567581</c:v>
                </c:pt>
                <c:pt idx="11802">
                  <c:v>4.5539188453434249</c:v>
                </c:pt>
                <c:pt idx="11803">
                  <c:v>4.5533763559301761</c:v>
                </c:pt>
                <c:pt idx="11804">
                  <c:v>4.5528338543272113</c:v>
                </c:pt>
                <c:pt idx="11805">
                  <c:v>4.5522913405447341</c:v>
                </c:pt>
                <c:pt idx="11806">
                  <c:v>4.5517488145929299</c:v>
                </c:pt>
                <c:pt idx="11807">
                  <c:v>4.5512062764820094</c:v>
                </c:pt>
                <c:pt idx="11808">
                  <c:v>4.550663726222151</c:v>
                </c:pt>
                <c:pt idx="11809">
                  <c:v>4.5501211638235439</c:v>
                </c:pt>
                <c:pt idx="11810">
                  <c:v>4.5495785892963703</c:v>
                </c:pt>
                <c:pt idx="11811">
                  <c:v>4.5490360026508121</c:v>
                </c:pt>
                <c:pt idx="11812">
                  <c:v>4.5484934038970444</c:v>
                </c:pt>
                <c:pt idx="11813">
                  <c:v>4.547950793045235</c:v>
                </c:pt>
                <c:pt idx="11814">
                  <c:v>4.5474081701055589</c:v>
                </c:pt>
                <c:pt idx="11815">
                  <c:v>4.5468655350881839</c:v>
                </c:pt>
                <c:pt idx="11816">
                  <c:v>4.5463228880032602</c:v>
                </c:pt>
                <c:pt idx="11817">
                  <c:v>4.5457802288609557</c:v>
                </c:pt>
                <c:pt idx="11818">
                  <c:v>4.545237557671431</c:v>
                </c:pt>
                <c:pt idx="11819">
                  <c:v>4.5446948744448292</c:v>
                </c:pt>
                <c:pt idx="11820">
                  <c:v>4.5441521791913004</c:v>
                </c:pt>
                <c:pt idx="11821">
                  <c:v>4.5436094719209912</c:v>
                </c:pt>
                <c:pt idx="11822">
                  <c:v>4.5430667526440445</c:v>
                </c:pt>
                <c:pt idx="11823">
                  <c:v>4.5425240213705962</c:v>
                </c:pt>
                <c:pt idx="11824">
                  <c:v>4.5419812781107822</c:v>
                </c:pt>
                <c:pt idx="11825">
                  <c:v>4.5414385228747349</c:v>
                </c:pt>
                <c:pt idx="11826">
                  <c:v>4.5408957556725831</c:v>
                </c:pt>
                <c:pt idx="11827">
                  <c:v>4.5403529765144519</c:v>
                </c:pt>
                <c:pt idx="11828">
                  <c:v>4.539810185410456</c:v>
                </c:pt>
                <c:pt idx="11829">
                  <c:v>4.5392673823707206</c:v>
                </c:pt>
                <c:pt idx="11830">
                  <c:v>4.5387245674053602</c:v>
                </c:pt>
                <c:pt idx="11831">
                  <c:v>4.5381817405244789</c:v>
                </c:pt>
                <c:pt idx="11832">
                  <c:v>4.5376389017381946</c:v>
                </c:pt>
                <c:pt idx="11833">
                  <c:v>4.5370960510566043</c:v>
                </c:pt>
                <c:pt idx="11834">
                  <c:v>4.5365531884898118</c:v>
                </c:pt>
                <c:pt idx="11835">
                  <c:v>4.5360103140479104</c:v>
                </c:pt>
                <c:pt idx="11836">
                  <c:v>4.535467427740997</c:v>
                </c:pt>
                <c:pt idx="11837">
                  <c:v>4.5349245295791647</c:v>
                </c:pt>
                <c:pt idx="11838">
                  <c:v>4.5343816195724997</c:v>
                </c:pt>
                <c:pt idx="11839">
                  <c:v>4.5338386977310812</c:v>
                </c:pt>
                <c:pt idx="11840">
                  <c:v>4.5332957640649916</c:v>
                </c:pt>
                <c:pt idx="11841">
                  <c:v>4.5327528185843171</c:v>
                </c:pt>
                <c:pt idx="11842">
                  <c:v>4.5322098612991191</c:v>
                </c:pt>
                <c:pt idx="11843">
                  <c:v>4.5316668922194729</c:v>
                </c:pt>
                <c:pt idx="11844">
                  <c:v>4.5311239113554471</c:v>
                </c:pt>
                <c:pt idx="11845">
                  <c:v>4.5305809187171064</c:v>
                </c:pt>
                <c:pt idx="11846">
                  <c:v>4.5300379143145015</c:v>
                </c:pt>
                <c:pt idx="11847">
                  <c:v>4.5294948981576972</c:v>
                </c:pt>
                <c:pt idx="11848">
                  <c:v>4.5289518702567477</c:v>
                </c:pt>
                <c:pt idx="11849">
                  <c:v>4.5284088306217036</c:v>
                </c:pt>
                <c:pt idx="11850">
                  <c:v>4.5278657792626014</c:v>
                </c:pt>
                <c:pt idx="11851">
                  <c:v>4.5273227161894951</c:v>
                </c:pt>
                <c:pt idx="11852">
                  <c:v>4.5267796414124213</c:v>
                </c:pt>
                <c:pt idx="11853">
                  <c:v>4.5262365549414199</c:v>
                </c:pt>
                <c:pt idx="11854">
                  <c:v>4.5256934567865095</c:v>
                </c:pt>
                <c:pt idx="11855">
                  <c:v>4.5251503469577408</c:v>
                </c:pt>
                <c:pt idx="11856">
                  <c:v>4.5246072254651253</c:v>
                </c:pt>
                <c:pt idx="11857">
                  <c:v>4.5240640923186888</c:v>
                </c:pt>
                <c:pt idx="11858">
                  <c:v>4.5235209475284535</c:v>
                </c:pt>
                <c:pt idx="11859">
                  <c:v>4.522977791104438</c:v>
                </c:pt>
                <c:pt idx="11860">
                  <c:v>4.5224346230566468</c:v>
                </c:pt>
                <c:pt idx="11861">
                  <c:v>4.5218914433950985</c:v>
                </c:pt>
                <c:pt idx="11862">
                  <c:v>4.521348252129787</c:v>
                </c:pt>
                <c:pt idx="11863">
                  <c:v>4.5208050492707308</c:v>
                </c:pt>
                <c:pt idx="11864">
                  <c:v>4.5202618348279202</c:v>
                </c:pt>
                <c:pt idx="11865">
                  <c:v>4.519718608811349</c:v>
                </c:pt>
                <c:pt idx="11866">
                  <c:v>4.5191753712310181</c:v>
                </c:pt>
                <c:pt idx="11867">
                  <c:v>4.518632122096907</c:v>
                </c:pt>
                <c:pt idx="11868">
                  <c:v>4.5180888614190096</c:v>
                </c:pt>
                <c:pt idx="11869">
                  <c:v>4.5175455892073018</c:v>
                </c:pt>
                <c:pt idx="11870">
                  <c:v>4.5170023054717667</c:v>
                </c:pt>
                <c:pt idx="11871">
                  <c:v>4.5164590102223805</c:v>
                </c:pt>
                <c:pt idx="11872">
                  <c:v>4.5159157034691155</c:v>
                </c:pt>
                <c:pt idx="11873">
                  <c:v>4.5153723852219407</c:v>
                </c:pt>
                <c:pt idx="11874">
                  <c:v>4.5148290554908179</c:v>
                </c:pt>
                <c:pt idx="11875">
                  <c:v>4.514285714285716</c:v>
                </c:pt>
                <c:pt idx="11876">
                  <c:v>4.5137423616165862</c:v>
                </c:pt>
                <c:pt idx="11877">
                  <c:v>4.5131989974933902</c:v>
                </c:pt>
                <c:pt idx="11878">
                  <c:v>4.5126556219260792</c:v>
                </c:pt>
                <c:pt idx="11879">
                  <c:v>4.5121122349246008</c:v>
                </c:pt>
                <c:pt idx="11880">
                  <c:v>4.5115688364989026</c:v>
                </c:pt>
                <c:pt idx="11881">
                  <c:v>4.5110254266589251</c:v>
                </c:pt>
                <c:pt idx="11882">
                  <c:v>4.5104820054146053</c:v>
                </c:pt>
                <c:pt idx="11883">
                  <c:v>4.5099385727758836</c:v>
                </c:pt>
                <c:pt idx="11884">
                  <c:v>4.5093951287526899</c:v>
                </c:pt>
                <c:pt idx="11885">
                  <c:v>4.5088516733549504</c:v>
                </c:pt>
                <c:pt idx="11886">
                  <c:v>4.508308206592595</c:v>
                </c:pt>
                <c:pt idx="11887">
                  <c:v>4.5077647284755429</c:v>
                </c:pt>
                <c:pt idx="11888">
                  <c:v>4.5072212390137167</c:v>
                </c:pt>
                <c:pt idx="11889">
                  <c:v>4.5066777382170216</c:v>
                </c:pt>
                <c:pt idx="11890">
                  <c:v>4.5061342260953836</c:v>
                </c:pt>
                <c:pt idx="11891">
                  <c:v>4.5055907026587079</c:v>
                </c:pt>
                <c:pt idx="11892">
                  <c:v>4.5050471679168886</c:v>
                </c:pt>
                <c:pt idx="11893">
                  <c:v>4.5045036218798415</c:v>
                </c:pt>
                <c:pt idx="11894">
                  <c:v>4.5039600645574609</c:v>
                </c:pt>
                <c:pt idx="11895">
                  <c:v>4.503416495959641</c:v>
                </c:pt>
                <c:pt idx="11896">
                  <c:v>4.5028729160962726</c:v>
                </c:pt>
                <c:pt idx="11897">
                  <c:v>4.5023293249772465</c:v>
                </c:pt>
                <c:pt idx="11898">
                  <c:v>4.5017857226124534</c:v>
                </c:pt>
                <c:pt idx="11899">
                  <c:v>4.5012421090117662</c:v>
                </c:pt>
                <c:pt idx="11900">
                  <c:v>4.5006984841850652</c:v>
                </c:pt>
                <c:pt idx="11901">
                  <c:v>4.500154848142234</c:v>
                </c:pt>
                <c:pt idx="11902">
                  <c:v>4.4996112008931348</c:v>
                </c:pt>
                <c:pt idx="11903">
                  <c:v>4.4990675424476478</c:v>
                </c:pt>
                <c:pt idx="11904">
                  <c:v>4.4985238728156212</c:v>
                </c:pt>
                <c:pt idx="11905">
                  <c:v>4.4979801920069349</c:v>
                </c:pt>
                <c:pt idx="11906">
                  <c:v>4.4974365000314407</c:v>
                </c:pt>
                <c:pt idx="11907">
                  <c:v>4.4968927968989902</c:v>
                </c:pt>
                <c:pt idx="11908">
                  <c:v>4.4963490826194388</c:v>
                </c:pt>
                <c:pt idx="11909">
                  <c:v>4.495805357202638</c:v>
                </c:pt>
                <c:pt idx="11910">
                  <c:v>4.4952616206584324</c:v>
                </c:pt>
                <c:pt idx="11911">
                  <c:v>4.4947178729966595</c:v>
                </c:pt>
                <c:pt idx="11912">
                  <c:v>4.4941741142271638</c:v>
                </c:pt>
                <c:pt idx="11913">
                  <c:v>4.4936303443597794</c:v>
                </c:pt>
                <c:pt idx="11914">
                  <c:v>4.49308656340434</c:v>
                </c:pt>
                <c:pt idx="11915">
                  <c:v>4.4925427713706689</c:v>
                </c:pt>
                <c:pt idx="11916">
                  <c:v>4.4919989682685966</c:v>
                </c:pt>
                <c:pt idx="11917">
                  <c:v>4.4914551541079462</c:v>
                </c:pt>
                <c:pt idx="11918">
                  <c:v>4.4909113288985338</c:v>
                </c:pt>
                <c:pt idx="11919">
                  <c:v>4.4903674926501793</c:v>
                </c:pt>
                <c:pt idx="11920">
                  <c:v>4.4898236453726881</c:v>
                </c:pt>
                <c:pt idx="11921">
                  <c:v>4.4892797870758763</c:v>
                </c:pt>
                <c:pt idx="11922">
                  <c:v>4.4887359177695529</c:v>
                </c:pt>
                <c:pt idx="11923">
                  <c:v>4.4881920374635023</c:v>
                </c:pt>
                <c:pt idx="11924">
                  <c:v>4.4876481461675439</c:v>
                </c:pt>
                <c:pt idx="11925">
                  <c:v>4.4871042438914657</c:v>
                </c:pt>
                <c:pt idx="11926">
                  <c:v>4.4865603306450623</c:v>
                </c:pt>
                <c:pt idx="11927">
                  <c:v>4.4860164064381181</c:v>
                </c:pt>
                <c:pt idx="11928">
                  <c:v>4.4854724712804241</c:v>
                </c:pt>
                <c:pt idx="11929">
                  <c:v>4.4849285251817648</c:v>
                </c:pt>
                <c:pt idx="11930">
                  <c:v>4.4843845681519099</c:v>
                </c:pt>
                <c:pt idx="11931">
                  <c:v>4.4838406002006401</c:v>
                </c:pt>
                <c:pt idx="11932">
                  <c:v>4.4832966213377397</c:v>
                </c:pt>
                <c:pt idx="11933">
                  <c:v>4.4827526315729642</c:v>
                </c:pt>
                <c:pt idx="11934">
                  <c:v>4.4822086309160838</c:v>
                </c:pt>
                <c:pt idx="11935">
                  <c:v>4.4816646193768612</c:v>
                </c:pt>
                <c:pt idx="11936">
                  <c:v>4.4811205969650594</c:v>
                </c:pt>
                <c:pt idx="11937">
                  <c:v>4.4805765636904304</c:v>
                </c:pt>
                <c:pt idx="11938">
                  <c:v>4.4800325195627302</c:v>
                </c:pt>
                <c:pt idx="11939">
                  <c:v>4.4794884645917072</c:v>
                </c:pt>
                <c:pt idx="11940">
                  <c:v>4.4789443987871138</c:v>
                </c:pt>
                <c:pt idx="11941">
                  <c:v>4.4784003221586843</c:v>
                </c:pt>
                <c:pt idx="11942">
                  <c:v>4.4778562347161603</c:v>
                </c:pt>
                <c:pt idx="11943">
                  <c:v>4.4773121364692869</c:v>
                </c:pt>
                <c:pt idx="11944">
                  <c:v>4.4767680274277843</c:v>
                </c:pt>
                <c:pt idx="11945">
                  <c:v>4.4762239076013941</c:v>
                </c:pt>
                <c:pt idx="11946">
                  <c:v>4.4756797769998364</c:v>
                </c:pt>
                <c:pt idx="11947">
                  <c:v>4.4751356356328387</c:v>
                </c:pt>
                <c:pt idx="11948">
                  <c:v>4.4745914835101246</c:v>
                </c:pt>
                <c:pt idx="11949">
                  <c:v>4.4740473206414038</c:v>
                </c:pt>
                <c:pt idx="11950">
                  <c:v>4.4735031470363893</c:v>
                </c:pt>
                <c:pt idx="11951">
                  <c:v>4.4729589627047979</c:v>
                </c:pt>
                <c:pt idx="11952">
                  <c:v>4.4724147676563355</c:v>
                </c:pt>
                <c:pt idx="11953">
                  <c:v>4.4718705619006975</c:v>
                </c:pt>
                <c:pt idx="11954">
                  <c:v>4.4713263454476007</c:v>
                </c:pt>
                <c:pt idx="11955">
                  <c:v>4.4707821183067331</c:v>
                </c:pt>
                <c:pt idx="11956">
                  <c:v>4.4702378804877831</c:v>
                </c:pt>
                <c:pt idx="11957">
                  <c:v>4.4696936320004532</c:v>
                </c:pt>
                <c:pt idx="11958">
                  <c:v>4.4691493728544245</c:v>
                </c:pt>
                <c:pt idx="11959">
                  <c:v>4.4686051030593852</c:v>
                </c:pt>
                <c:pt idx="11960">
                  <c:v>4.4680608226250094</c:v>
                </c:pt>
                <c:pt idx="11961">
                  <c:v>4.4675165315609817</c:v>
                </c:pt>
                <c:pt idx="11962">
                  <c:v>4.4669722298769692</c:v>
                </c:pt>
                <c:pt idx="11963">
                  <c:v>4.4664279175826529</c:v>
                </c:pt>
                <c:pt idx="11964">
                  <c:v>4.4658835946876998</c:v>
                </c:pt>
                <c:pt idx="11965">
                  <c:v>4.4653392612017662</c:v>
                </c:pt>
                <c:pt idx="11966">
                  <c:v>4.4647949171345225</c:v>
                </c:pt>
                <c:pt idx="11967">
                  <c:v>4.464250562495625</c:v>
                </c:pt>
                <c:pt idx="11968">
                  <c:v>4.4637061972947194</c:v>
                </c:pt>
                <c:pt idx="11969">
                  <c:v>4.463161821541469</c:v>
                </c:pt>
                <c:pt idx="11970">
                  <c:v>4.462617435245523</c:v>
                </c:pt>
                <c:pt idx="11971">
                  <c:v>4.4620730384165199</c:v>
                </c:pt>
                <c:pt idx="11972">
                  <c:v>4.4615286310640982</c:v>
                </c:pt>
                <c:pt idx="11973">
                  <c:v>4.4609842131979072</c:v>
                </c:pt>
                <c:pt idx="11974">
                  <c:v>4.4604397848275816</c:v>
                </c:pt>
                <c:pt idx="11975">
                  <c:v>4.4598953459627424</c:v>
                </c:pt>
                <c:pt idx="11976">
                  <c:v>4.459350896613028</c:v>
                </c:pt>
                <c:pt idx="11977">
                  <c:v>4.4588064367880662</c:v>
                </c:pt>
                <c:pt idx="11978">
                  <c:v>4.4582619664974743</c:v>
                </c:pt>
                <c:pt idx="11979">
                  <c:v>4.457717485750873</c:v>
                </c:pt>
                <c:pt idx="11980">
                  <c:v>4.4571729945578795</c:v>
                </c:pt>
                <c:pt idx="11981">
                  <c:v>4.4566284929281039</c:v>
                </c:pt>
                <c:pt idx="11982">
                  <c:v>4.4560839808711563</c:v>
                </c:pt>
                <c:pt idx="11983">
                  <c:v>4.4555394583966468</c:v>
                </c:pt>
                <c:pt idx="11984">
                  <c:v>4.4549949255141748</c:v>
                </c:pt>
                <c:pt idx="11985">
                  <c:v>4.4544503822333397</c:v>
                </c:pt>
                <c:pt idx="11986">
                  <c:v>4.4539058285637445</c:v>
                </c:pt>
                <c:pt idx="11987">
                  <c:v>4.453361264514978</c:v>
                </c:pt>
                <c:pt idx="11988">
                  <c:v>4.4528166900966255</c:v>
                </c:pt>
                <c:pt idx="11989">
                  <c:v>4.4522721053182828</c:v>
                </c:pt>
                <c:pt idx="11990">
                  <c:v>4.4517275101895315</c:v>
                </c:pt>
                <c:pt idx="11991">
                  <c:v>4.4511829047199463</c:v>
                </c:pt>
                <c:pt idx="11992">
                  <c:v>4.4506382889191087</c:v>
                </c:pt>
                <c:pt idx="11993">
                  <c:v>4.4500936627965935</c:v>
                </c:pt>
                <c:pt idx="11994">
                  <c:v>4.4495490263619715</c:v>
                </c:pt>
                <c:pt idx="11995">
                  <c:v>4.4490043796248102</c:v>
                </c:pt>
                <c:pt idx="11996">
                  <c:v>4.44845972259467</c:v>
                </c:pt>
                <c:pt idx="11997">
                  <c:v>4.4479150552811184</c:v>
                </c:pt>
                <c:pt idx="11998">
                  <c:v>4.4473703776937121</c:v>
                </c:pt>
                <c:pt idx="11999">
                  <c:v>4.4468256898420009</c:v>
                </c:pt>
                <c:pt idx="12000">
                  <c:v>4.4462809917355379</c:v>
                </c:pt>
                <c:pt idx="12001">
                  <c:v>4.4457362833838729</c:v>
                </c:pt>
                <c:pt idx="12002">
                  <c:v>4.4451915647965556</c:v>
                </c:pt>
                <c:pt idx="12003">
                  <c:v>4.4446468359831179</c:v>
                </c:pt>
                <c:pt idx="12004">
                  <c:v>4.4441020969531024</c:v>
                </c:pt>
                <c:pt idx="12005">
                  <c:v>4.4435573477160517</c:v>
                </c:pt>
                <c:pt idx="12006">
                  <c:v>4.443012588281487</c:v>
                </c:pt>
                <c:pt idx="12007">
                  <c:v>4.4424678186589475</c:v>
                </c:pt>
                <c:pt idx="12008">
                  <c:v>4.4419230388579507</c:v>
                </c:pt>
                <c:pt idx="12009">
                  <c:v>4.4413782488880251</c:v>
                </c:pt>
                <c:pt idx="12010">
                  <c:v>4.4408334487586814</c:v>
                </c:pt>
                <c:pt idx="12011">
                  <c:v>4.4402886384794407</c:v>
                </c:pt>
                <c:pt idx="12012">
                  <c:v>4.4397438180598208</c:v>
                </c:pt>
                <c:pt idx="12013">
                  <c:v>4.4391989875093287</c:v>
                </c:pt>
                <c:pt idx="12014">
                  <c:v>4.4386541468374716</c:v>
                </c:pt>
                <c:pt idx="12015">
                  <c:v>4.4381092960537423</c:v>
                </c:pt>
                <c:pt idx="12016">
                  <c:v>4.4375644351676549</c:v>
                </c:pt>
                <c:pt idx="12017">
                  <c:v>4.4370195641887058</c:v>
                </c:pt>
                <c:pt idx="12018">
                  <c:v>4.4364746831263737</c:v>
                </c:pt>
                <c:pt idx="12019">
                  <c:v>4.4359297919901692</c:v>
                </c:pt>
                <c:pt idx="12020">
                  <c:v>4.4353848907895639</c:v>
                </c:pt>
                <c:pt idx="12021">
                  <c:v>4.4348399795340505</c:v>
                </c:pt>
                <c:pt idx="12022">
                  <c:v>4.4342950582331042</c:v>
                </c:pt>
                <c:pt idx="12023">
                  <c:v>4.4337501268962072</c:v>
                </c:pt>
                <c:pt idx="12024">
                  <c:v>4.4332051855328309</c:v>
                </c:pt>
                <c:pt idx="12025">
                  <c:v>4.4326602341524506</c:v>
                </c:pt>
                <c:pt idx="12026">
                  <c:v>4.4321152727645305</c:v>
                </c:pt>
                <c:pt idx="12027">
                  <c:v>4.4315703013785388</c:v>
                </c:pt>
                <c:pt idx="12028">
                  <c:v>4.4310253200039327</c:v>
                </c:pt>
                <c:pt idx="12029">
                  <c:v>4.4304803286501766</c:v>
                </c:pt>
                <c:pt idx="12030">
                  <c:v>4.4299353273267208</c:v>
                </c:pt>
                <c:pt idx="12031">
                  <c:v>4.4293903160430226</c:v>
                </c:pt>
                <c:pt idx="12032">
                  <c:v>4.4288452948085286</c:v>
                </c:pt>
                <c:pt idx="12033">
                  <c:v>4.428300263632682</c:v>
                </c:pt>
                <c:pt idx="12034">
                  <c:v>4.4277552225249259</c:v>
                </c:pt>
                <c:pt idx="12035">
                  <c:v>4.4272101714947105</c:v>
                </c:pt>
                <c:pt idx="12036">
                  <c:v>4.4266651105514541</c:v>
                </c:pt>
                <c:pt idx="12037">
                  <c:v>4.4261200397045997</c:v>
                </c:pt>
                <c:pt idx="12038">
                  <c:v>4.4255749589635798</c:v>
                </c:pt>
                <c:pt idx="12039">
                  <c:v>4.4250298683378126</c:v>
                </c:pt>
                <c:pt idx="12040">
                  <c:v>4.4244847678367343</c:v>
                </c:pt>
                <c:pt idx="12041">
                  <c:v>4.4239396574697523</c:v>
                </c:pt>
                <c:pt idx="12042">
                  <c:v>4.4233945372462919</c:v>
                </c:pt>
                <c:pt idx="12043">
                  <c:v>4.4228494071757609</c:v>
                </c:pt>
                <c:pt idx="12044">
                  <c:v>4.422304267267581</c:v>
                </c:pt>
                <c:pt idx="12045">
                  <c:v>4.4217591175311455</c:v>
                </c:pt>
                <c:pt idx="12046">
                  <c:v>4.4212139579758691</c:v>
                </c:pt>
                <c:pt idx="12047">
                  <c:v>4.4206687886111524</c:v>
                </c:pt>
                <c:pt idx="12048">
                  <c:v>4.4201236094463887</c:v>
                </c:pt>
                <c:pt idx="12049">
                  <c:v>4.4195784204909785</c:v>
                </c:pt>
                <c:pt idx="12050">
                  <c:v>4.419033221754308</c:v>
                </c:pt>
                <c:pt idx="12051">
                  <c:v>4.4184880132457742</c:v>
                </c:pt>
                <c:pt idx="12052">
                  <c:v>4.4179427949747492</c:v>
                </c:pt>
                <c:pt idx="12053">
                  <c:v>4.4173975669506298</c:v>
                </c:pt>
                <c:pt idx="12054">
                  <c:v>4.4168523291827881</c:v>
                </c:pt>
                <c:pt idx="12055">
                  <c:v>4.4163070816806034</c:v>
                </c:pt>
                <c:pt idx="12056">
                  <c:v>4.4157618244534405</c:v>
                </c:pt>
                <c:pt idx="12057">
                  <c:v>4.4152165575106785</c:v>
                </c:pt>
                <c:pt idx="12058">
                  <c:v>4.4146712808616755</c:v>
                </c:pt>
                <c:pt idx="12059">
                  <c:v>4.4141259945158104</c:v>
                </c:pt>
                <c:pt idx="12060">
                  <c:v>4.41358069848242</c:v>
                </c:pt>
                <c:pt idx="12061">
                  <c:v>4.4130353927708796</c:v>
                </c:pt>
                <c:pt idx="12062">
                  <c:v>4.4124900773905402</c:v>
                </c:pt>
                <c:pt idx="12063">
                  <c:v>4.4119447523507489</c:v>
                </c:pt>
                <c:pt idx="12064">
                  <c:v>4.4113994176608529</c:v>
                </c:pt>
                <c:pt idx="12065">
                  <c:v>4.4108540733301957</c:v>
                </c:pt>
                <c:pt idx="12066">
                  <c:v>4.4103087193681283</c:v>
                </c:pt>
                <c:pt idx="12067">
                  <c:v>4.4097633557839764</c:v>
                </c:pt>
                <c:pt idx="12068">
                  <c:v>4.4092179825870801</c:v>
                </c:pt>
                <c:pt idx="12069">
                  <c:v>4.4086725997867759</c:v>
                </c:pt>
                <c:pt idx="12070">
                  <c:v>4.4081272073923863</c:v>
                </c:pt>
                <c:pt idx="12071">
                  <c:v>4.4075818054132405</c:v>
                </c:pt>
                <c:pt idx="12072">
                  <c:v>4.4070363938586539</c:v>
                </c:pt>
                <c:pt idx="12073">
                  <c:v>4.4064909727379593</c:v>
                </c:pt>
                <c:pt idx="12074">
                  <c:v>4.4059455420604614</c:v>
                </c:pt>
                <c:pt idx="12075">
                  <c:v>4.4054001018354789</c:v>
                </c:pt>
                <c:pt idx="12076">
                  <c:v>4.4048546520723129</c:v>
                </c:pt>
                <c:pt idx="12077">
                  <c:v>4.4043091927802855</c:v>
                </c:pt>
                <c:pt idx="12078">
                  <c:v>4.4037637239686838</c:v>
                </c:pt>
                <c:pt idx="12079">
                  <c:v>4.4032182456468192</c:v>
                </c:pt>
                <c:pt idx="12080">
                  <c:v>4.4026727578239857</c:v>
                </c:pt>
                <c:pt idx="12081">
                  <c:v>4.4021272605094772</c:v>
                </c:pt>
                <c:pt idx="12082">
                  <c:v>4.4015817537125912</c:v>
                </c:pt>
                <c:pt idx="12083">
                  <c:v>4.4010362374426037</c:v>
                </c:pt>
                <c:pt idx="12084">
                  <c:v>4.4004907117088088</c:v>
                </c:pt>
                <c:pt idx="12085">
                  <c:v>4.3999451765204824</c:v>
                </c:pt>
                <c:pt idx="12086">
                  <c:v>4.399399631886908</c:v>
                </c:pt>
                <c:pt idx="12087">
                  <c:v>4.3988540778173544</c:v>
                </c:pt>
                <c:pt idx="12088">
                  <c:v>4.3983085143211049</c:v>
                </c:pt>
                <c:pt idx="12089">
                  <c:v>4.397762941407418</c:v>
                </c:pt>
                <c:pt idx="12090">
                  <c:v>4.3972173590855625</c:v>
                </c:pt>
                <c:pt idx="12091">
                  <c:v>4.3966717673648041</c:v>
                </c:pt>
                <c:pt idx="12092">
                  <c:v>4.3961261662544011</c:v>
                </c:pt>
                <c:pt idx="12093">
                  <c:v>4.3955805557636154</c:v>
                </c:pt>
                <c:pt idx="12094">
                  <c:v>4.3950349359016876</c:v>
                </c:pt>
                <c:pt idx="12095">
                  <c:v>4.3944893066778796</c:v>
                </c:pt>
                <c:pt idx="12096">
                  <c:v>4.3939436681014357</c:v>
                </c:pt>
                <c:pt idx="12097">
                  <c:v>4.3933980201815999</c:v>
                </c:pt>
                <c:pt idx="12098">
                  <c:v>4.3928523629276093</c:v>
                </c:pt>
                <c:pt idx="12099">
                  <c:v>4.3923066963487081</c:v>
                </c:pt>
                <c:pt idx="12100">
                  <c:v>4.3917610204541262</c:v>
                </c:pt>
                <c:pt idx="12101">
                  <c:v>4.3912153352531007</c:v>
                </c:pt>
                <c:pt idx="12102">
                  <c:v>4.390669640754858</c:v>
                </c:pt>
                <c:pt idx="12103">
                  <c:v>4.3901239369686174</c:v>
                </c:pt>
                <c:pt idx="12104">
                  <c:v>4.3895782239036123</c:v>
                </c:pt>
                <c:pt idx="12105">
                  <c:v>4.3890325015690514</c:v>
                </c:pt>
                <c:pt idx="12106">
                  <c:v>4.3884867699741577</c:v>
                </c:pt>
                <c:pt idx="12107">
                  <c:v>4.3879410291281467</c:v>
                </c:pt>
                <c:pt idx="12108">
                  <c:v>4.38739527904022</c:v>
                </c:pt>
                <c:pt idx="12109">
                  <c:v>4.3868495197195863</c:v>
                </c:pt>
                <c:pt idx="12110">
                  <c:v>4.3863037511754577</c:v>
                </c:pt>
                <c:pt idx="12111">
                  <c:v>4.3857579734170251</c:v>
                </c:pt>
                <c:pt idx="12112">
                  <c:v>4.3852121864534936</c:v>
                </c:pt>
                <c:pt idx="12113">
                  <c:v>4.3846663902940506</c:v>
                </c:pt>
                <c:pt idx="12114">
                  <c:v>4.3841205849478904</c:v>
                </c:pt>
                <c:pt idx="12115">
                  <c:v>4.3835747704242038</c:v>
                </c:pt>
                <c:pt idx="12116">
                  <c:v>4.3830289467321748</c:v>
                </c:pt>
                <c:pt idx="12117">
                  <c:v>4.3824831138809799</c:v>
                </c:pt>
                <c:pt idx="12118">
                  <c:v>4.3819372718798064</c:v>
                </c:pt>
                <c:pt idx="12119">
                  <c:v>4.3813914207378275</c:v>
                </c:pt>
                <c:pt idx="12120">
                  <c:v>4.3808455604642127</c:v>
                </c:pt>
                <c:pt idx="12121">
                  <c:v>4.3802996910681316</c:v>
                </c:pt>
                <c:pt idx="12122">
                  <c:v>4.3797538125587572</c:v>
                </c:pt>
                <c:pt idx="12123">
                  <c:v>4.3792079249452485</c:v>
                </c:pt>
                <c:pt idx="12124">
                  <c:v>4.3786620282367679</c:v>
                </c:pt>
                <c:pt idx="12125">
                  <c:v>4.3781161224424672</c:v>
                </c:pt>
                <c:pt idx="12126">
                  <c:v>4.3775702075715017</c:v>
                </c:pt>
                <c:pt idx="12127">
                  <c:v>4.377024283633034</c:v>
                </c:pt>
                <c:pt idx="12128">
                  <c:v>4.3764783506362015</c:v>
                </c:pt>
                <c:pt idx="12129">
                  <c:v>4.3759324085901454</c:v>
                </c:pt>
                <c:pt idx="12130">
                  <c:v>4.3753864575040176</c:v>
                </c:pt>
                <c:pt idx="12131">
                  <c:v>4.3748404973869555</c:v>
                </c:pt>
                <c:pt idx="12132">
                  <c:v>4.3742945282480896</c:v>
                </c:pt>
                <c:pt idx="12133">
                  <c:v>4.3737485500965541</c:v>
                </c:pt>
                <c:pt idx="12134">
                  <c:v>4.3732025629414792</c:v>
                </c:pt>
                <c:pt idx="12135">
                  <c:v>4.3726565667919992</c:v>
                </c:pt>
                <c:pt idx="12136">
                  <c:v>4.3721105616572196</c:v>
                </c:pt>
                <c:pt idx="12137">
                  <c:v>4.3715645475462779</c:v>
                </c:pt>
                <c:pt idx="12138">
                  <c:v>4.3710185244682798</c:v>
                </c:pt>
                <c:pt idx="12139">
                  <c:v>4.3704724924323521</c:v>
                </c:pt>
                <c:pt idx="12140">
                  <c:v>4.36992645144759</c:v>
                </c:pt>
                <c:pt idx="12141">
                  <c:v>4.369380401523113</c:v>
                </c:pt>
                <c:pt idx="12142">
                  <c:v>4.3688343426680269</c:v>
                </c:pt>
                <c:pt idx="12143">
                  <c:v>4.3682882748914231</c:v>
                </c:pt>
                <c:pt idx="12144">
                  <c:v>4.3677421982024143</c:v>
                </c:pt>
                <c:pt idx="12145">
                  <c:v>4.3671961126100811</c:v>
                </c:pt>
                <c:pt idx="12146">
                  <c:v>4.3666500181235293</c:v>
                </c:pt>
                <c:pt idx="12147">
                  <c:v>4.366103914751843</c:v>
                </c:pt>
                <c:pt idx="12148">
                  <c:v>4.3655578025041031</c:v>
                </c:pt>
                <c:pt idx="12149">
                  <c:v>4.3650116813894044</c:v>
                </c:pt>
                <c:pt idx="12150">
                  <c:v>4.3644655514168242</c:v>
                </c:pt>
                <c:pt idx="12151">
                  <c:v>4.3639194125954326</c:v>
                </c:pt>
                <c:pt idx="12152">
                  <c:v>4.3633732649343102</c:v>
                </c:pt>
                <c:pt idx="12153">
                  <c:v>4.3628271084425272</c:v>
                </c:pt>
                <c:pt idx="12154">
                  <c:v>4.3622809431291536</c:v>
                </c:pt>
                <c:pt idx="12155">
                  <c:v>4.3617347690032489</c:v>
                </c:pt>
                <c:pt idx="12156">
                  <c:v>4.3611885860738795</c:v>
                </c:pt>
                <c:pt idx="12157">
                  <c:v>4.3606423943501049</c:v>
                </c:pt>
                <c:pt idx="12158">
                  <c:v>4.360096193840981</c:v>
                </c:pt>
                <c:pt idx="12159">
                  <c:v>4.3595499845555565</c:v>
                </c:pt>
                <c:pt idx="12160">
                  <c:v>4.3590037665028873</c:v>
                </c:pt>
                <c:pt idx="12161">
                  <c:v>4.3584575396920151</c:v>
                </c:pt>
                <c:pt idx="12162">
                  <c:v>4.3579113041319886</c:v>
                </c:pt>
                <c:pt idx="12163">
                  <c:v>4.3573650598318423</c:v>
                </c:pt>
                <c:pt idx="12164">
                  <c:v>4.3568188068006144</c:v>
                </c:pt>
                <c:pt idx="12165">
                  <c:v>4.3562725450473501</c:v>
                </c:pt>
                <c:pt idx="12166">
                  <c:v>4.3557262745810732</c:v>
                </c:pt>
                <c:pt idx="12167">
                  <c:v>4.3551799954108041</c:v>
                </c:pt>
                <c:pt idx="12168">
                  <c:v>4.354633707545581</c:v>
                </c:pt>
                <c:pt idx="12169">
                  <c:v>4.3540874109944241</c:v>
                </c:pt>
                <c:pt idx="12170">
                  <c:v>4.3535411057663431</c:v>
                </c:pt>
                <c:pt idx="12171">
                  <c:v>4.3529947918703726</c:v>
                </c:pt>
                <c:pt idx="12172">
                  <c:v>4.3524484693155046</c:v>
                </c:pt>
                <c:pt idx="12173">
                  <c:v>4.3519021381107663</c:v>
                </c:pt>
                <c:pt idx="12174">
                  <c:v>4.3513557982651534</c:v>
                </c:pt>
                <c:pt idx="12175">
                  <c:v>4.3508094497876755</c:v>
                </c:pt>
                <c:pt idx="12176">
                  <c:v>4.3502630926873351</c:v>
                </c:pt>
                <c:pt idx="12177">
                  <c:v>4.3497167269731314</c:v>
                </c:pt>
                <c:pt idx="12178">
                  <c:v>4.3491703526540491</c:v>
                </c:pt>
                <c:pt idx="12179">
                  <c:v>4.3486239697390943</c:v>
                </c:pt>
                <c:pt idx="12180">
                  <c:v>4.3480775782372447</c:v>
                </c:pt>
                <c:pt idx="12181">
                  <c:v>4.3475311781574923</c:v>
                </c:pt>
                <c:pt idx="12182">
                  <c:v>4.3469847695088184</c:v>
                </c:pt>
                <c:pt idx="12183">
                  <c:v>4.3464383523002041</c:v>
                </c:pt>
                <c:pt idx="12184">
                  <c:v>4.3458919265406273</c:v>
                </c:pt>
                <c:pt idx="12185">
                  <c:v>4.3453454922390584</c:v>
                </c:pt>
                <c:pt idx="12186">
                  <c:v>4.3447990494044646</c:v>
                </c:pt>
                <c:pt idx="12187">
                  <c:v>4.3442525980458235</c:v>
                </c:pt>
                <c:pt idx="12188">
                  <c:v>4.3437061381720952</c:v>
                </c:pt>
                <c:pt idx="12189">
                  <c:v>4.3431596697922359</c:v>
                </c:pt>
                <c:pt idx="12190">
                  <c:v>4.3426131929152127</c:v>
                </c:pt>
                <c:pt idx="12191">
                  <c:v>4.3420667075499821</c:v>
                </c:pt>
                <c:pt idx="12192">
                  <c:v>4.3415202137054933</c:v>
                </c:pt>
                <c:pt idx="12193">
                  <c:v>4.3409737113906921</c:v>
                </c:pt>
                <c:pt idx="12194">
                  <c:v>4.3404272006145277</c:v>
                </c:pt>
                <c:pt idx="12195">
                  <c:v>4.3398806813859494</c:v>
                </c:pt>
                <c:pt idx="12196">
                  <c:v>4.3393341537138923</c:v>
                </c:pt>
                <c:pt idx="12197">
                  <c:v>4.3387876176072879</c:v>
                </c:pt>
                <c:pt idx="12198">
                  <c:v>4.338241073075082</c:v>
                </c:pt>
                <c:pt idx="12199">
                  <c:v>4.337694520126206</c:v>
                </c:pt>
                <c:pt idx="12200">
                  <c:v>4.3371479587695809</c:v>
                </c:pt>
                <c:pt idx="12201">
                  <c:v>4.3366013890141346</c:v>
                </c:pt>
                <c:pt idx="12202">
                  <c:v>4.3360548108687915</c:v>
                </c:pt>
                <c:pt idx="12203">
                  <c:v>4.335508224342469</c:v>
                </c:pt>
                <c:pt idx="12204">
                  <c:v>4.3349616294440843</c:v>
                </c:pt>
                <c:pt idx="12205">
                  <c:v>4.3344150261825583</c:v>
                </c:pt>
                <c:pt idx="12206">
                  <c:v>4.3338684145667905</c:v>
                </c:pt>
                <c:pt idx="12207">
                  <c:v>4.3333217946056912</c:v>
                </c:pt>
                <c:pt idx="12208">
                  <c:v>4.3327751663081671</c:v>
                </c:pt>
                <c:pt idx="12209">
                  <c:v>4.332228529683114</c:v>
                </c:pt>
                <c:pt idx="12210">
                  <c:v>4.3316818847394458</c:v>
                </c:pt>
                <c:pt idx="12211">
                  <c:v>4.3311352314860407</c:v>
                </c:pt>
                <c:pt idx="12212">
                  <c:v>4.3305885699317948</c:v>
                </c:pt>
                <c:pt idx="12213">
                  <c:v>4.3300419000856039</c:v>
                </c:pt>
                <c:pt idx="12214">
                  <c:v>4.3294952219563534</c:v>
                </c:pt>
                <c:pt idx="12215">
                  <c:v>4.3289485355529216</c:v>
                </c:pt>
                <c:pt idx="12216">
                  <c:v>4.3284018408841938</c:v>
                </c:pt>
                <c:pt idx="12217">
                  <c:v>4.3278551379590375</c:v>
                </c:pt>
                <c:pt idx="12218">
                  <c:v>4.3273084267863453</c:v>
                </c:pt>
                <c:pt idx="12219">
                  <c:v>4.326761707374974</c:v>
                </c:pt>
                <c:pt idx="12220">
                  <c:v>4.3262149797337983</c:v>
                </c:pt>
                <c:pt idx="12221">
                  <c:v>4.3256682438716787</c:v>
                </c:pt>
                <c:pt idx="12222">
                  <c:v>4.3251214997974827</c:v>
                </c:pt>
                <c:pt idx="12223">
                  <c:v>4.3245747475200744</c:v>
                </c:pt>
                <c:pt idx="12224">
                  <c:v>4.3240279870482965</c:v>
                </c:pt>
                <c:pt idx="12225">
                  <c:v>4.3234812183910059</c:v>
                </c:pt>
                <c:pt idx="12226">
                  <c:v>4.3229344415570665</c:v>
                </c:pt>
                <c:pt idx="12227">
                  <c:v>4.3223876565553141</c:v>
                </c:pt>
                <c:pt idx="12228">
                  <c:v>4.3218408633945913</c:v>
                </c:pt>
                <c:pt idx="12229">
                  <c:v>4.3212940620837479</c:v>
                </c:pt>
                <c:pt idx="12230">
                  <c:v>4.3207472526316195</c:v>
                </c:pt>
                <c:pt idx="12231">
                  <c:v>4.3202004350470382</c:v>
                </c:pt>
                <c:pt idx="12232">
                  <c:v>4.3196536093388431</c:v>
                </c:pt>
                <c:pt idx="12233">
                  <c:v>4.3191067755158556</c:v>
                </c:pt>
                <c:pt idx="12234">
                  <c:v>4.3185599335869149</c:v>
                </c:pt>
                <c:pt idx="12235">
                  <c:v>4.3180130835608317</c:v>
                </c:pt>
                <c:pt idx="12236">
                  <c:v>4.3174662254464273</c:v>
                </c:pt>
                <c:pt idx="12237">
                  <c:v>4.3169193592525303</c:v>
                </c:pt>
                <c:pt idx="12238">
                  <c:v>4.3163724849879479</c:v>
                </c:pt>
                <c:pt idx="12239">
                  <c:v>4.3158256026614943</c:v>
                </c:pt>
                <c:pt idx="12240">
                  <c:v>4.3152787122819696</c:v>
                </c:pt>
                <c:pt idx="12241">
                  <c:v>4.3147318138581952</c:v>
                </c:pt>
                <c:pt idx="12242">
                  <c:v>4.3141849073989675</c:v>
                </c:pt>
                <c:pt idx="12243">
                  <c:v>4.3136379929130761</c:v>
                </c:pt>
                <c:pt idx="12244">
                  <c:v>4.3130910704093353</c:v>
                </c:pt>
                <c:pt idx="12245">
                  <c:v>4.3125441398965236</c:v>
                </c:pt>
                <c:pt idx="12246">
                  <c:v>4.3119972013834449</c:v>
                </c:pt>
                <c:pt idx="12247">
                  <c:v>4.3114502548788778</c:v>
                </c:pt>
                <c:pt idx="12248">
                  <c:v>4.3109033003916082</c:v>
                </c:pt>
                <c:pt idx="12249">
                  <c:v>4.3103563379304255</c:v>
                </c:pt>
                <c:pt idx="12250">
                  <c:v>4.3098093675041014</c:v>
                </c:pt>
                <c:pt idx="12251">
                  <c:v>4.3092623891214146</c:v>
                </c:pt>
                <c:pt idx="12252">
                  <c:v>4.3087154027911438</c:v>
                </c:pt>
                <c:pt idx="12253">
                  <c:v>4.3081684085220502</c:v>
                </c:pt>
                <c:pt idx="12254">
                  <c:v>4.3076214063229017</c:v>
                </c:pt>
                <c:pt idx="12255">
                  <c:v>4.3070743962024665</c:v>
                </c:pt>
                <c:pt idx="12256">
                  <c:v>4.306527378169509</c:v>
                </c:pt>
                <c:pt idx="12257">
                  <c:v>4.3059803522327833</c:v>
                </c:pt>
                <c:pt idx="12258">
                  <c:v>4.3054333184010467</c:v>
                </c:pt>
                <c:pt idx="12259">
                  <c:v>4.3048862766830425</c:v>
                </c:pt>
                <c:pt idx="12260">
                  <c:v>4.3043392270875351</c:v>
                </c:pt>
                <c:pt idx="12261">
                  <c:v>4.3037921696232679</c:v>
                </c:pt>
                <c:pt idx="12262">
                  <c:v>4.3032451042989734</c:v>
                </c:pt>
                <c:pt idx="12263">
                  <c:v>4.302698031123402</c:v>
                </c:pt>
                <c:pt idx="12264">
                  <c:v>4.3021509501052861</c:v>
                </c:pt>
                <c:pt idx="12265">
                  <c:v>4.3016038612533656</c:v>
                </c:pt>
                <c:pt idx="12266">
                  <c:v>4.3010567645763729</c:v>
                </c:pt>
                <c:pt idx="12267">
                  <c:v>4.3005096600830299</c:v>
                </c:pt>
                <c:pt idx="12268">
                  <c:v>4.2999625477820729</c:v>
                </c:pt>
                <c:pt idx="12269">
                  <c:v>4.299415427682213</c:v>
                </c:pt>
                <c:pt idx="12270">
                  <c:v>4.2988682997921757</c:v>
                </c:pt>
                <c:pt idx="12271">
                  <c:v>4.2983211641206829</c:v>
                </c:pt>
                <c:pt idx="12272">
                  <c:v>4.2977740206764459</c:v>
                </c:pt>
                <c:pt idx="12273">
                  <c:v>4.2972268694681688</c:v>
                </c:pt>
                <c:pt idx="12274">
                  <c:v>4.2966797105045664</c:v>
                </c:pt>
                <c:pt idx="12275">
                  <c:v>4.2961325437943465</c:v>
                </c:pt>
                <c:pt idx="12276">
                  <c:v>4.2955853693462096</c:v>
                </c:pt>
                <c:pt idx="12277">
                  <c:v>4.2950381871688492</c:v>
                </c:pt>
                <c:pt idx="12278">
                  <c:v>4.2944909972709659</c:v>
                </c:pt>
                <c:pt idx="12279">
                  <c:v>4.2939437996612568</c:v>
                </c:pt>
                <c:pt idx="12280">
                  <c:v>4.2933965943484118</c:v>
                </c:pt>
                <c:pt idx="12281">
                  <c:v>4.2928493813411137</c:v>
                </c:pt>
                <c:pt idx="12282">
                  <c:v>4.2923021606480489</c:v>
                </c:pt>
                <c:pt idx="12283">
                  <c:v>4.2917549322779003</c:v>
                </c:pt>
                <c:pt idx="12284">
                  <c:v>4.2912076962393506</c:v>
                </c:pt>
                <c:pt idx="12285">
                  <c:v>4.2906604525410721</c:v>
                </c:pt>
                <c:pt idx="12286">
                  <c:v>4.2901132011917333</c:v>
                </c:pt>
                <c:pt idx="12287">
                  <c:v>4.2895659422000136</c:v>
                </c:pt>
                <c:pt idx="12288">
                  <c:v>4.2890186755745745</c:v>
                </c:pt>
                <c:pt idx="12289">
                  <c:v>4.2884714013240739</c:v>
                </c:pt>
                <c:pt idx="12290">
                  <c:v>4.2879241194571875</c:v>
                </c:pt>
                <c:pt idx="12291">
                  <c:v>4.2873768299825699</c:v>
                </c:pt>
                <c:pt idx="12292">
                  <c:v>4.2868295329088681</c:v>
                </c:pt>
                <c:pt idx="12293">
                  <c:v>4.2862822282447404</c:v>
                </c:pt>
                <c:pt idx="12294">
                  <c:v>4.2857349159988409</c:v>
                </c:pt>
                <c:pt idx="12295">
                  <c:v>4.28518759617981</c:v>
                </c:pt>
                <c:pt idx="12296">
                  <c:v>4.284640268796295</c:v>
                </c:pt>
                <c:pt idx="12297">
                  <c:v>4.2840929338569325</c:v>
                </c:pt>
                <c:pt idx="12298">
                  <c:v>4.2835455913703626</c:v>
                </c:pt>
                <c:pt idx="12299">
                  <c:v>4.2829982413452221</c:v>
                </c:pt>
                <c:pt idx="12300">
                  <c:v>4.2824508837901405</c:v>
                </c:pt>
                <c:pt idx="12301">
                  <c:v>4.2819035187137509</c:v>
                </c:pt>
                <c:pt idx="12302">
                  <c:v>4.2813561461246756</c:v>
                </c:pt>
                <c:pt idx="12303">
                  <c:v>4.2808087660315444</c:v>
                </c:pt>
                <c:pt idx="12304">
                  <c:v>4.2802613784429688</c:v>
                </c:pt>
                <c:pt idx="12305">
                  <c:v>4.2797139833675715</c:v>
                </c:pt>
                <c:pt idx="12306">
                  <c:v>4.2791665808139641</c:v>
                </c:pt>
                <c:pt idx="12307">
                  <c:v>4.278619170790769</c:v>
                </c:pt>
                <c:pt idx="12308">
                  <c:v>4.2780717533065769</c:v>
                </c:pt>
                <c:pt idx="12309">
                  <c:v>4.27752432837001</c:v>
                </c:pt>
                <c:pt idx="12310">
                  <c:v>4.2769768959896624</c:v>
                </c:pt>
                <c:pt idx="12311">
                  <c:v>4.2764294561741387</c:v>
                </c:pt>
                <c:pt idx="12312">
                  <c:v>4.2758820089320295</c:v>
                </c:pt>
                <c:pt idx="12313">
                  <c:v>4.275334554271943</c:v>
                </c:pt>
                <c:pt idx="12314">
                  <c:v>4.2747870922024553</c:v>
                </c:pt>
                <c:pt idx="12315">
                  <c:v>4.2742396227321606</c:v>
                </c:pt>
                <c:pt idx="12316">
                  <c:v>4.2736921458696493</c:v>
                </c:pt>
                <c:pt idx="12317">
                  <c:v>4.2731446616234976</c:v>
                </c:pt>
                <c:pt idx="12318">
                  <c:v>4.2725971700022924</c:v>
                </c:pt>
                <c:pt idx="12319">
                  <c:v>4.272049671014603</c:v>
                </c:pt>
                <c:pt idx="12320">
                  <c:v>4.2715021646690055</c:v>
                </c:pt>
                <c:pt idx="12321">
                  <c:v>4.2709546509740726</c:v>
                </c:pt>
                <c:pt idx="12322">
                  <c:v>4.270407129938377</c:v>
                </c:pt>
                <c:pt idx="12323">
                  <c:v>4.2698596015704702</c:v>
                </c:pt>
                <c:pt idx="12324">
                  <c:v>4.2693120658789283</c:v>
                </c:pt>
                <c:pt idx="12325">
                  <c:v>4.2687645228723099</c:v>
                </c:pt>
                <c:pt idx="12326">
                  <c:v>4.2682169725591628</c:v>
                </c:pt>
                <c:pt idx="12327">
                  <c:v>4.2676694149480525</c:v>
                </c:pt>
                <c:pt idx="12328">
                  <c:v>4.2671218500475163</c:v>
                </c:pt>
                <c:pt idx="12329">
                  <c:v>4.2665742778661127</c:v>
                </c:pt>
                <c:pt idx="12330">
                  <c:v>4.2660266984123894</c:v>
                </c:pt>
                <c:pt idx="12331">
                  <c:v>4.2654791116948729</c:v>
                </c:pt>
                <c:pt idx="12332">
                  <c:v>4.2649315177221183</c:v>
                </c:pt>
                <c:pt idx="12333">
                  <c:v>4.2643839165026556</c:v>
                </c:pt>
                <c:pt idx="12334">
                  <c:v>4.2638363080450219</c:v>
                </c:pt>
                <c:pt idx="12335">
                  <c:v>4.2632886923577402</c:v>
                </c:pt>
                <c:pt idx="12336">
                  <c:v>4.2627410694493513</c:v>
                </c:pt>
                <c:pt idx="12337">
                  <c:v>4.2621934393283638</c:v>
                </c:pt>
                <c:pt idx="12338">
                  <c:v>4.2616458020033114</c:v>
                </c:pt>
                <c:pt idx="12339">
                  <c:v>4.2610981574827065</c:v>
                </c:pt>
                <c:pt idx="12340">
                  <c:v>4.2605505057750754</c:v>
                </c:pt>
                <c:pt idx="12341">
                  <c:v>4.2600028468889235</c:v>
                </c:pt>
                <c:pt idx="12342">
                  <c:v>4.259455180832763</c:v>
                </c:pt>
                <c:pt idx="12343">
                  <c:v>4.2589075076150991</c:v>
                </c:pt>
                <c:pt idx="12344">
                  <c:v>4.2583598272444476</c:v>
                </c:pt>
                <c:pt idx="12345">
                  <c:v>4.2578121397292961</c:v>
                </c:pt>
                <c:pt idx="12346">
                  <c:v>4.2572644450781496</c:v>
                </c:pt>
                <c:pt idx="12347">
                  <c:v>4.2567167432994992</c:v>
                </c:pt>
                <c:pt idx="12348">
                  <c:v>4.2561690344018537</c:v>
                </c:pt>
                <c:pt idx="12349">
                  <c:v>4.2556213183936897</c:v>
                </c:pt>
                <c:pt idx="12350">
                  <c:v>4.2550735952834948</c:v>
                </c:pt>
                <c:pt idx="12351">
                  <c:v>4.2545258650797599</c:v>
                </c:pt>
                <c:pt idx="12352">
                  <c:v>4.2539781277909654</c:v>
                </c:pt>
                <c:pt idx="12353">
                  <c:v>4.2534303834255915</c:v>
                </c:pt>
                <c:pt idx="12354">
                  <c:v>4.252882631992108</c:v>
                </c:pt>
                <c:pt idx="12355">
                  <c:v>4.2523348734989952</c:v>
                </c:pt>
                <c:pt idx="12356">
                  <c:v>4.2517871079547191</c:v>
                </c:pt>
                <c:pt idx="12357">
                  <c:v>4.2512393353677496</c:v>
                </c:pt>
                <c:pt idx="12358">
                  <c:v>4.250691555746549</c:v>
                </c:pt>
                <c:pt idx="12359">
                  <c:v>4.2501437690995836</c:v>
                </c:pt>
                <c:pt idx="12360">
                  <c:v>4.2495959754353088</c:v>
                </c:pt>
                <c:pt idx="12361">
                  <c:v>4.24904817476218</c:v>
                </c:pt>
                <c:pt idx="12362">
                  <c:v>4.2485003670886492</c:v>
                </c:pt>
                <c:pt idx="12363">
                  <c:v>4.2479525524231754</c:v>
                </c:pt>
                <c:pt idx="12364">
                  <c:v>4.2474047307741998</c:v>
                </c:pt>
                <c:pt idx="12365">
                  <c:v>4.2468569021501636</c:v>
                </c:pt>
                <c:pt idx="12366">
                  <c:v>4.2463090665595153</c:v>
                </c:pt>
                <c:pt idx="12367">
                  <c:v>4.2457612240106926</c:v>
                </c:pt>
                <c:pt idx="12368">
                  <c:v>4.2452133745121294</c:v>
                </c:pt>
                <c:pt idx="12369">
                  <c:v>4.2446655180722566</c:v>
                </c:pt>
                <c:pt idx="12370">
                  <c:v>4.2441176546995116</c:v>
                </c:pt>
                <c:pt idx="12371">
                  <c:v>4.2435697844023181</c:v>
                </c:pt>
                <c:pt idx="12372">
                  <c:v>4.2430219071890996</c:v>
                </c:pt>
                <c:pt idx="12373">
                  <c:v>4.2424740230682794</c:v>
                </c:pt>
                <c:pt idx="12374">
                  <c:v>4.2419261320482775</c:v>
                </c:pt>
                <c:pt idx="12375">
                  <c:v>4.2413782341375139</c:v>
                </c:pt>
                <c:pt idx="12376">
                  <c:v>4.2408303293443907</c:v>
                </c:pt>
                <c:pt idx="12377">
                  <c:v>4.2402824176773279</c:v>
                </c:pt>
                <c:pt idx="12378">
                  <c:v>4.2397344991447277</c:v>
                </c:pt>
                <c:pt idx="12379">
                  <c:v>4.2391865737550027</c:v>
                </c:pt>
                <c:pt idx="12380">
                  <c:v>4.2386386415165482</c:v>
                </c:pt>
                <c:pt idx="12381">
                  <c:v>4.2380907024377592</c:v>
                </c:pt>
                <c:pt idx="12382">
                  <c:v>4.2375427565270485</c:v>
                </c:pt>
                <c:pt idx="12383">
                  <c:v>4.2369948037927898</c:v>
                </c:pt>
                <c:pt idx="12384">
                  <c:v>4.2364468442433854</c:v>
                </c:pt>
                <c:pt idx="12385">
                  <c:v>4.2358988778872195</c:v>
                </c:pt>
                <c:pt idx="12386">
                  <c:v>4.2353509047326838</c:v>
                </c:pt>
                <c:pt idx="12387">
                  <c:v>4.2348029247881485</c:v>
                </c:pt>
                <c:pt idx="12388">
                  <c:v>4.2342549380620049</c:v>
                </c:pt>
                <c:pt idx="12389">
                  <c:v>4.2337069445626163</c:v>
                </c:pt>
                <c:pt idx="12390">
                  <c:v>4.2331589442983741</c:v>
                </c:pt>
                <c:pt idx="12391">
                  <c:v>4.2326109372776344</c:v>
                </c:pt>
                <c:pt idx="12392">
                  <c:v>4.2320629235087672</c:v>
                </c:pt>
                <c:pt idx="12393">
                  <c:v>4.2315149030001393</c:v>
                </c:pt>
                <c:pt idx="12394">
                  <c:v>4.2309668757601173</c:v>
                </c:pt>
                <c:pt idx="12395">
                  <c:v>4.2304188417970572</c:v>
                </c:pt>
                <c:pt idx="12396">
                  <c:v>4.2298708011193149</c:v>
                </c:pt>
                <c:pt idx="12397">
                  <c:v>4.2293227537352465</c:v>
                </c:pt>
                <c:pt idx="12398">
                  <c:v>4.2287746996532043</c:v>
                </c:pt>
                <c:pt idx="12399">
                  <c:v>4.2282266388815266</c:v>
                </c:pt>
                <c:pt idx="12400">
                  <c:v>4.2276785714285694</c:v>
                </c:pt>
                <c:pt idx="12401">
                  <c:v>4.2271304973026744</c:v>
                </c:pt>
                <c:pt idx="12402">
                  <c:v>4.2265824165121799</c:v>
                </c:pt>
                <c:pt idx="12403">
                  <c:v>4.2260343290654205</c:v>
                </c:pt>
                <c:pt idx="12404">
                  <c:v>4.2254862349707309</c:v>
                </c:pt>
                <c:pt idx="12405">
                  <c:v>4.2249381342364423</c:v>
                </c:pt>
                <c:pt idx="12406">
                  <c:v>4.2243900268708892</c:v>
                </c:pt>
                <c:pt idx="12407">
                  <c:v>4.2238419128823885</c:v>
                </c:pt>
                <c:pt idx="12408">
                  <c:v>4.2232937922792679</c:v>
                </c:pt>
                <c:pt idx="12409">
                  <c:v>4.2227456650698443</c:v>
                </c:pt>
                <c:pt idx="12410">
                  <c:v>4.222197531262438</c:v>
                </c:pt>
                <c:pt idx="12411">
                  <c:v>4.2216493908653625</c:v>
                </c:pt>
                <c:pt idx="12412">
                  <c:v>4.2211012438869346</c:v>
                </c:pt>
                <c:pt idx="12413">
                  <c:v>4.2205530903354536</c:v>
                </c:pt>
                <c:pt idx="12414">
                  <c:v>4.2200049302192291</c:v>
                </c:pt>
                <c:pt idx="12415">
                  <c:v>4.2194567635465638</c:v>
                </c:pt>
                <c:pt idx="12416">
                  <c:v>4.2189085903257642</c:v>
                </c:pt>
                <c:pt idx="12417">
                  <c:v>4.2183604105651185</c:v>
                </c:pt>
                <c:pt idx="12418">
                  <c:v>4.2178122242729295</c:v>
                </c:pt>
                <c:pt idx="12419">
                  <c:v>4.2172640314574856</c:v>
                </c:pt>
                <c:pt idx="12420">
                  <c:v>4.216715832127079</c:v>
                </c:pt>
                <c:pt idx="12421">
                  <c:v>4.2161676262899874</c:v>
                </c:pt>
                <c:pt idx="12422">
                  <c:v>4.2156194139544994</c:v>
                </c:pt>
                <c:pt idx="12423">
                  <c:v>4.2150711951288962</c:v>
                </c:pt>
                <c:pt idx="12424">
                  <c:v>4.2145229698214628</c:v>
                </c:pt>
                <c:pt idx="12425">
                  <c:v>4.2139747380404664</c:v>
                </c:pt>
                <c:pt idx="12426">
                  <c:v>4.2134264997941742</c:v>
                </c:pt>
                <c:pt idx="12427">
                  <c:v>4.2128782550908674</c:v>
                </c:pt>
                <c:pt idx="12428">
                  <c:v>4.2123300039388099</c:v>
                </c:pt>
                <c:pt idx="12429">
                  <c:v>4.2117817463462579</c:v>
                </c:pt>
                <c:pt idx="12430">
                  <c:v>4.2112334823214823</c:v>
                </c:pt>
                <c:pt idx="12431">
                  <c:v>4.210685211872736</c:v>
                </c:pt>
                <c:pt idx="12432">
                  <c:v>4.210136935008272</c:v>
                </c:pt>
                <c:pt idx="12433">
                  <c:v>4.2095886517363539</c:v>
                </c:pt>
                <c:pt idx="12434">
                  <c:v>4.2090403620652133</c:v>
                </c:pt>
                <c:pt idx="12435">
                  <c:v>4.2084920660031209</c:v>
                </c:pt>
                <c:pt idx="12436">
                  <c:v>4.2079437635583083</c:v>
                </c:pt>
                <c:pt idx="12437">
                  <c:v>4.2073954547390109</c:v>
                </c:pt>
                <c:pt idx="12438">
                  <c:v>4.2068471395534814</c:v>
                </c:pt>
                <c:pt idx="12439">
                  <c:v>4.2062988180099445</c:v>
                </c:pt>
                <c:pt idx="12440">
                  <c:v>4.2057504901166425</c:v>
                </c:pt>
                <c:pt idx="12441">
                  <c:v>4.2052021558818033</c:v>
                </c:pt>
                <c:pt idx="12442">
                  <c:v>4.2046538153136481</c:v>
                </c:pt>
                <c:pt idx="12443">
                  <c:v>4.2041054684204084</c:v>
                </c:pt>
                <c:pt idx="12444">
                  <c:v>4.2035571152103053</c:v>
                </c:pt>
                <c:pt idx="12445">
                  <c:v>4.2030087556915596</c:v>
                </c:pt>
                <c:pt idx="12446">
                  <c:v>4.2024603898723818</c:v>
                </c:pt>
                <c:pt idx="12447">
                  <c:v>4.2019120177609928</c:v>
                </c:pt>
                <c:pt idx="12448">
                  <c:v>4.2013636393655993</c:v>
                </c:pt>
                <c:pt idx="12449">
                  <c:v>4.2008152546944117</c:v>
                </c:pt>
                <c:pt idx="12450">
                  <c:v>4.2002668637556333</c:v>
                </c:pt>
                <c:pt idx="12451">
                  <c:v>4.1997184665574743</c:v>
                </c:pt>
                <c:pt idx="12452">
                  <c:v>4.1991700631081237</c:v>
                </c:pt>
                <c:pt idx="12453">
                  <c:v>4.1986216534157847</c:v>
                </c:pt>
                <c:pt idx="12454">
                  <c:v>4.1980732374886571</c:v>
                </c:pt>
                <c:pt idx="12455">
                  <c:v>4.1975248153349192</c:v>
                </c:pt>
                <c:pt idx="12456">
                  <c:v>4.196976386962767</c:v>
                </c:pt>
                <c:pt idx="12457">
                  <c:v>4.196427952380386</c:v>
                </c:pt>
                <c:pt idx="12458">
                  <c:v>4.1958795115959653</c:v>
                </c:pt>
                <c:pt idx="12459">
                  <c:v>4.1953310646176796</c:v>
                </c:pt>
                <c:pt idx="12460">
                  <c:v>4.1947826114537072</c:v>
                </c:pt>
                <c:pt idx="12461">
                  <c:v>4.1942341521122195</c:v>
                </c:pt>
                <c:pt idx="12462">
                  <c:v>4.1936856866013983</c:v>
                </c:pt>
                <c:pt idx="12463">
                  <c:v>4.1931372149294042</c:v>
                </c:pt>
                <c:pt idx="12464">
                  <c:v>4.1925887371044048</c:v>
                </c:pt>
                <c:pt idx="12465">
                  <c:v>4.1920402531345715</c:v>
                </c:pt>
                <c:pt idx="12466">
                  <c:v>4.1914917630280577</c:v>
                </c:pt>
                <c:pt idx="12467">
                  <c:v>4.1909432667930275</c:v>
                </c:pt>
                <c:pt idx="12468">
                  <c:v>4.1903947644376274</c:v>
                </c:pt>
                <c:pt idx="12469">
                  <c:v>4.1898462559700249</c:v>
                </c:pt>
                <c:pt idx="12470">
                  <c:v>4.189297741398363</c:v>
                </c:pt>
                <c:pt idx="12471">
                  <c:v>4.1887492207307879</c:v>
                </c:pt>
                <c:pt idx="12472">
                  <c:v>4.1882006939754355</c:v>
                </c:pt>
                <c:pt idx="12473">
                  <c:v>4.1876521611404627</c:v>
                </c:pt>
                <c:pt idx="12474">
                  <c:v>4.1871036222340052</c:v>
                </c:pt>
                <c:pt idx="12475">
                  <c:v>4.1865550772641953</c:v>
                </c:pt>
                <c:pt idx="12476">
                  <c:v>4.186006526239165</c:v>
                </c:pt>
                <c:pt idx="12477">
                  <c:v>4.1854579691670573</c:v>
                </c:pt>
                <c:pt idx="12478">
                  <c:v>4.1849094060559864</c:v>
                </c:pt>
                <c:pt idx="12479">
                  <c:v>4.1843608369140846</c:v>
                </c:pt>
                <c:pt idx="12480">
                  <c:v>4.1838122617494697</c:v>
                </c:pt>
                <c:pt idx="12481">
                  <c:v>4.183263680570267</c:v>
                </c:pt>
                <c:pt idx="12482">
                  <c:v>4.1827150933845978</c:v>
                </c:pt>
                <c:pt idx="12483">
                  <c:v>4.1821665002005624</c:v>
                </c:pt>
                <c:pt idx="12484">
                  <c:v>4.1816179010262822</c:v>
                </c:pt>
                <c:pt idx="12485">
                  <c:v>4.1810692958698681</c:v>
                </c:pt>
                <c:pt idx="12486">
                  <c:v>4.1805206847394203</c:v>
                </c:pt>
                <c:pt idx="12487">
                  <c:v>4.1799720676430425</c:v>
                </c:pt>
                <c:pt idx="12488">
                  <c:v>4.1794234445888421</c:v>
                </c:pt>
                <c:pt idx="12489">
                  <c:v>4.1788748155849156</c:v>
                </c:pt>
                <c:pt idx="12490">
                  <c:v>4.1783261806393455</c:v>
                </c:pt>
                <c:pt idx="12491">
                  <c:v>4.1777775397602426</c:v>
                </c:pt>
                <c:pt idx="12492">
                  <c:v>4.1772288929556858</c:v>
                </c:pt>
                <c:pt idx="12493">
                  <c:v>4.1766802402337611</c:v>
                </c:pt>
                <c:pt idx="12494">
                  <c:v>4.1761315816025579</c:v>
                </c:pt>
                <c:pt idx="12495">
                  <c:v>4.1755829170701588</c:v>
                </c:pt>
                <c:pt idx="12496">
                  <c:v>4.1750342466446391</c:v>
                </c:pt>
                <c:pt idx="12497">
                  <c:v>4.174485570334074</c:v>
                </c:pt>
                <c:pt idx="12498">
                  <c:v>4.1739368881465388</c:v>
                </c:pt>
                <c:pt idx="12499">
                  <c:v>4.1733882000901055</c:v>
                </c:pt>
                <c:pt idx="12500">
                  <c:v>4.1728395061728385</c:v>
                </c:pt>
                <c:pt idx="12501">
                  <c:v>4.1722908064028097</c:v>
                </c:pt>
                <c:pt idx="12502">
                  <c:v>4.1717421007880695</c:v>
                </c:pt>
                <c:pt idx="12503">
                  <c:v>4.1711933893366862</c:v>
                </c:pt>
                <c:pt idx="12504">
                  <c:v>4.1706446720567243</c:v>
                </c:pt>
                <c:pt idx="12505">
                  <c:v>4.1700959489562202</c:v>
                </c:pt>
                <c:pt idx="12506">
                  <c:v>4.1695472200432384</c:v>
                </c:pt>
                <c:pt idx="12507">
                  <c:v>4.1689984853258188</c:v>
                </c:pt>
                <c:pt idx="12508">
                  <c:v>4.168449744812019</c:v>
                </c:pt>
                <c:pt idx="12509">
                  <c:v>4.1679009985098716</c:v>
                </c:pt>
                <c:pt idx="12510">
                  <c:v>4.1673522464274235</c:v>
                </c:pt>
                <c:pt idx="12511">
                  <c:v>4.166803488572711</c:v>
                </c:pt>
                <c:pt idx="12512">
                  <c:v>4.1662547249537667</c:v>
                </c:pt>
                <c:pt idx="12513">
                  <c:v>4.1657059555786304</c:v>
                </c:pt>
                <c:pt idx="12514">
                  <c:v>4.1651571804553207</c:v>
                </c:pt>
                <c:pt idx="12515">
                  <c:v>4.1646083995918737</c:v>
                </c:pt>
                <c:pt idx="12516">
                  <c:v>4.1640596129963079</c:v>
                </c:pt>
                <c:pt idx="12517">
                  <c:v>4.1635108206766525</c:v>
                </c:pt>
                <c:pt idx="12518">
                  <c:v>4.1629620226409187</c:v>
                </c:pt>
                <c:pt idx="12519">
                  <c:v>4.1624132188971252</c:v>
                </c:pt>
                <c:pt idx="12520">
                  <c:v>4.1618644094532904</c:v>
                </c:pt>
                <c:pt idx="12521">
                  <c:v>4.1613155943174185</c:v>
                </c:pt>
                <c:pt idx="12522">
                  <c:v>4.1607667734975173</c:v>
                </c:pt>
                <c:pt idx="12523">
                  <c:v>4.1602179470015983</c:v>
                </c:pt>
                <c:pt idx="12524">
                  <c:v>4.1596691148376586</c:v>
                </c:pt>
                <c:pt idx="12525">
                  <c:v>4.1591202770137023</c:v>
                </c:pt>
                <c:pt idx="12526">
                  <c:v>4.1585714335377233</c:v>
                </c:pt>
                <c:pt idx="12527">
                  <c:v>4.158022584417715</c:v>
                </c:pt>
                <c:pt idx="12528">
                  <c:v>4.1574737296616746</c:v>
                </c:pt>
                <c:pt idx="12529">
                  <c:v>4.1569248692775851</c:v>
                </c:pt>
                <c:pt idx="12530">
                  <c:v>4.1563760032734365</c:v>
                </c:pt>
                <c:pt idx="12531">
                  <c:v>4.1558271316572117</c:v>
                </c:pt>
                <c:pt idx="12532">
                  <c:v>4.1552782544368974</c:v>
                </c:pt>
                <c:pt idx="12533">
                  <c:v>4.1547293716204585</c:v>
                </c:pt>
                <c:pt idx="12534">
                  <c:v>4.1541804832158853</c:v>
                </c:pt>
                <c:pt idx="12535">
                  <c:v>4.1536315892311393</c:v>
                </c:pt>
                <c:pt idx="12536">
                  <c:v>4.1530826896741964</c:v>
                </c:pt>
                <c:pt idx="12537">
                  <c:v>4.1525337845530217</c:v>
                </c:pt>
                <c:pt idx="12538">
                  <c:v>4.151984873875584</c:v>
                </c:pt>
                <c:pt idx="12539">
                  <c:v>4.1514359576498414</c:v>
                </c:pt>
                <c:pt idx="12540">
                  <c:v>4.1508870358837555</c:v>
                </c:pt>
                <c:pt idx="12541">
                  <c:v>4.1503381085852808</c:v>
                </c:pt>
                <c:pt idx="12542">
                  <c:v>4.1497891757623755</c:v>
                </c:pt>
                <c:pt idx="12543">
                  <c:v>4.1492402374229869</c:v>
                </c:pt>
                <c:pt idx="12544">
                  <c:v>4.1486912935750624</c:v>
                </c:pt>
                <c:pt idx="12545">
                  <c:v>4.1481423442265566</c:v>
                </c:pt>
                <c:pt idx="12546">
                  <c:v>4.1475933893854027</c:v>
                </c:pt>
                <c:pt idx="12547">
                  <c:v>4.1470444290595445</c:v>
                </c:pt>
                <c:pt idx="12548">
                  <c:v>4.1464954632569224</c:v>
                </c:pt>
                <c:pt idx="12549">
                  <c:v>4.1459464919854696</c:v>
                </c:pt>
                <c:pt idx="12550">
                  <c:v>4.1453975152531193</c:v>
                </c:pt>
                <c:pt idx="12551">
                  <c:v>4.1448485330678011</c:v>
                </c:pt>
                <c:pt idx="12552">
                  <c:v>4.1442995454374412</c:v>
                </c:pt>
                <c:pt idx="12553">
                  <c:v>4.1437505523699656</c:v>
                </c:pt>
                <c:pt idx="12554">
                  <c:v>4.1432015538732969</c:v>
                </c:pt>
                <c:pt idx="12555">
                  <c:v>4.1426525499553541</c:v>
                </c:pt>
                <c:pt idx="12556">
                  <c:v>4.1421035406240456</c:v>
                </c:pt>
                <c:pt idx="12557">
                  <c:v>4.1415545258872974</c:v>
                </c:pt>
                <c:pt idx="12558">
                  <c:v>4.1410055057530144</c:v>
                </c:pt>
                <c:pt idx="12559">
                  <c:v>4.1404564802291013</c:v>
                </c:pt>
                <c:pt idx="12560">
                  <c:v>4.1399074493234735</c:v>
                </c:pt>
                <c:pt idx="12561">
                  <c:v>4.1393584130440289</c:v>
                </c:pt>
                <c:pt idx="12562">
                  <c:v>4.1388093713986649</c:v>
                </c:pt>
                <c:pt idx="12563">
                  <c:v>4.1382603243952794</c:v>
                </c:pt>
                <c:pt idx="12564">
                  <c:v>4.137711272041777</c:v>
                </c:pt>
                <c:pt idx="12565">
                  <c:v>4.1371622143460414</c:v>
                </c:pt>
                <c:pt idx="12566">
                  <c:v>4.1366131513159594</c:v>
                </c:pt>
                <c:pt idx="12567">
                  <c:v>4.1360640829594288</c:v>
                </c:pt>
                <c:pt idx="12568">
                  <c:v>4.1355150092843225</c:v>
                </c:pt>
                <c:pt idx="12569">
                  <c:v>4.1349659302985273</c:v>
                </c:pt>
                <c:pt idx="12570">
                  <c:v>4.1344168460099233</c:v>
                </c:pt>
                <c:pt idx="12571">
                  <c:v>4.1338677564263833</c:v>
                </c:pt>
                <c:pt idx="12572">
                  <c:v>4.1333186615557871</c:v>
                </c:pt>
                <c:pt idx="12573">
                  <c:v>4.132769561406004</c:v>
                </c:pt>
                <c:pt idx="12574">
                  <c:v>4.1322204559848963</c:v>
                </c:pt>
                <c:pt idx="12575">
                  <c:v>4.1316713453003331</c:v>
                </c:pt>
                <c:pt idx="12576">
                  <c:v>4.1311222293601837</c:v>
                </c:pt>
                <c:pt idx="12577">
                  <c:v>4.1305731081722961</c:v>
                </c:pt>
                <c:pt idx="12578">
                  <c:v>4.1300239817445359</c:v>
                </c:pt>
                <c:pt idx="12579">
                  <c:v>4.1294748500847582</c:v>
                </c:pt>
                <c:pt idx="12580">
                  <c:v>4.1289257132008146</c:v>
                </c:pt>
                <c:pt idx="12581">
                  <c:v>4.1283765711005564</c:v>
                </c:pt>
                <c:pt idx="12582">
                  <c:v>4.1278274237918247</c:v>
                </c:pt>
                <c:pt idx="12583">
                  <c:v>4.1272782712824672</c:v>
                </c:pt>
                <c:pt idx="12584">
                  <c:v>4.1267291135803283</c:v>
                </c:pt>
                <c:pt idx="12585">
                  <c:v>4.1261799506932419</c:v>
                </c:pt>
                <c:pt idx="12586">
                  <c:v>4.1256307826290524</c:v>
                </c:pt>
                <c:pt idx="12587">
                  <c:v>4.1250816093955862</c:v>
                </c:pt>
                <c:pt idx="12588">
                  <c:v>4.1245324310006737</c:v>
                </c:pt>
                <c:pt idx="12589">
                  <c:v>4.1239832474521521</c:v>
                </c:pt>
                <c:pt idx="12590">
                  <c:v>4.1234340587578373</c:v>
                </c:pt>
                <c:pt idx="12591">
                  <c:v>4.1228848649255561</c:v>
                </c:pt>
                <c:pt idx="12592">
                  <c:v>4.1223356659631349</c:v>
                </c:pt>
                <c:pt idx="12593">
                  <c:v>4.1217864618783793</c:v>
                </c:pt>
                <c:pt idx="12594">
                  <c:v>4.1212372526791157</c:v>
                </c:pt>
                <c:pt idx="12595">
                  <c:v>4.1206880383731495</c:v>
                </c:pt>
                <c:pt idx="12596">
                  <c:v>4.1201388189683001</c:v>
                </c:pt>
                <c:pt idx="12597">
                  <c:v>4.1195895944723624</c:v>
                </c:pt>
                <c:pt idx="12598">
                  <c:v>4.1190403648931486</c:v>
                </c:pt>
                <c:pt idx="12599">
                  <c:v>4.118491130238457</c:v>
                </c:pt>
                <c:pt idx="12600">
                  <c:v>4.1179418905160929</c:v>
                </c:pt>
                <c:pt idx="12601">
                  <c:v>4.117392645733851</c:v>
                </c:pt>
                <c:pt idx="12602">
                  <c:v>4.1168433958995152</c:v>
                </c:pt>
                <c:pt idx="12603">
                  <c:v>4.1162941410208909</c:v>
                </c:pt>
                <c:pt idx="12604">
                  <c:v>4.115744881105762</c:v>
                </c:pt>
                <c:pt idx="12605">
                  <c:v>4.115195616161909</c:v>
                </c:pt>
                <c:pt idx="12606">
                  <c:v>4.1146463461971265</c:v>
                </c:pt>
                <c:pt idx="12607">
                  <c:v>4.1140970712191809</c:v>
                </c:pt>
                <c:pt idx="12608">
                  <c:v>4.1135477912358667</c:v>
                </c:pt>
                <c:pt idx="12609">
                  <c:v>4.1129985062549466</c:v>
                </c:pt>
                <c:pt idx="12610">
                  <c:v>4.1124492162841975</c:v>
                </c:pt>
                <c:pt idx="12611">
                  <c:v>4.1118999213313998</c:v>
                </c:pt>
                <c:pt idx="12612">
                  <c:v>4.1113506214042985</c:v>
                </c:pt>
                <c:pt idx="12613">
                  <c:v>4.1108013165106811</c:v>
                </c:pt>
                <c:pt idx="12614">
                  <c:v>4.1102520066582997</c:v>
                </c:pt>
                <c:pt idx="12615">
                  <c:v>4.1097026918549169</c:v>
                </c:pt>
                <c:pt idx="12616">
                  <c:v>4.1091533721082847</c:v>
                </c:pt>
                <c:pt idx="12617">
                  <c:v>4.1086040474261623</c:v>
                </c:pt>
                <c:pt idx="12618">
                  <c:v>4.1080547178163052</c:v>
                </c:pt>
                <c:pt idx="12619">
                  <c:v>4.1075053832864548</c:v>
                </c:pt>
                <c:pt idx="12620">
                  <c:v>4.1069560438443631</c:v>
                </c:pt>
                <c:pt idx="12621">
                  <c:v>4.1064066994977715</c:v>
                </c:pt>
                <c:pt idx="12622">
                  <c:v>4.1058573502544249</c:v>
                </c:pt>
                <c:pt idx="12623">
                  <c:v>4.1053079961220575</c:v>
                </c:pt>
                <c:pt idx="12624">
                  <c:v>4.1047586371084073</c:v>
                </c:pt>
                <c:pt idx="12625">
                  <c:v>4.1042092732212083</c:v>
                </c:pt>
                <c:pt idx="12626">
                  <c:v>4.1036599044681914</c:v>
                </c:pt>
                <c:pt idx="12627">
                  <c:v>4.1031105308570872</c:v>
                </c:pt>
                <c:pt idx="12628">
                  <c:v>4.1025611523956158</c:v>
                </c:pt>
                <c:pt idx="12629">
                  <c:v>4.1020117690915008</c:v>
                </c:pt>
                <c:pt idx="12630">
                  <c:v>4.1014623809524728</c:v>
                </c:pt>
                <c:pt idx="12631">
                  <c:v>4.1009129879862378</c:v>
                </c:pt>
                <c:pt idx="12632">
                  <c:v>4.1003635902005193</c:v>
                </c:pt>
                <c:pt idx="12633">
                  <c:v>4.0998141876030267</c:v>
                </c:pt>
                <c:pt idx="12634">
                  <c:v>4.0992647802014694</c:v>
                </c:pt>
                <c:pt idx="12635">
                  <c:v>4.0987153680035497</c:v>
                </c:pt>
                <c:pt idx="12636">
                  <c:v>4.098165951016977</c:v>
                </c:pt>
                <c:pt idx="12637">
                  <c:v>4.0976165292494642</c:v>
                </c:pt>
                <c:pt idx="12638">
                  <c:v>4.0970671027086922</c:v>
                </c:pt>
                <c:pt idx="12639">
                  <c:v>4.096517671402367</c:v>
                </c:pt>
                <c:pt idx="12640">
                  <c:v>4.0959682353381872</c:v>
                </c:pt>
                <c:pt idx="12641">
                  <c:v>4.0954187945238374</c:v>
                </c:pt>
                <c:pt idx="12642">
                  <c:v>4.0948693489670127</c:v>
                </c:pt>
                <c:pt idx="12643">
                  <c:v>4.0943198986753906</c:v>
                </c:pt>
                <c:pt idx="12644">
                  <c:v>4.0937704436566591</c:v>
                </c:pt>
                <c:pt idx="12645">
                  <c:v>4.0932209839185063</c:v>
                </c:pt>
                <c:pt idx="12646">
                  <c:v>4.0926715194686061</c:v>
                </c:pt>
                <c:pt idx="12647">
                  <c:v>4.0921220503146323</c:v>
                </c:pt>
                <c:pt idx="12648">
                  <c:v>4.0915725764642623</c:v>
                </c:pt>
                <c:pt idx="12649">
                  <c:v>4.0910230979251665</c:v>
                </c:pt>
                <c:pt idx="12650">
                  <c:v>4.090473614705008</c:v>
                </c:pt>
                <c:pt idx="12651">
                  <c:v>4.0899241268114572</c:v>
                </c:pt>
                <c:pt idx="12652">
                  <c:v>4.0893746342521773</c:v>
                </c:pt>
                <c:pt idx="12653">
                  <c:v>4.0888251370348314</c:v>
                </c:pt>
                <c:pt idx="12654">
                  <c:v>4.0882756351670686</c:v>
                </c:pt>
                <c:pt idx="12655">
                  <c:v>4.0877261286565485</c:v>
                </c:pt>
                <c:pt idx="12656">
                  <c:v>4.0871766175109308</c:v>
                </c:pt>
                <c:pt idx="12657">
                  <c:v>4.0866271017378608</c:v>
                </c:pt>
                <c:pt idx="12658">
                  <c:v>4.0860775813449806</c:v>
                </c:pt>
                <c:pt idx="12659">
                  <c:v>4.085528056339939</c:v>
                </c:pt>
                <c:pt idx="12660">
                  <c:v>4.0849785267303815</c:v>
                </c:pt>
                <c:pt idx="12661">
                  <c:v>4.0844289925239465</c:v>
                </c:pt>
                <c:pt idx="12662">
                  <c:v>4.0838794537282723</c:v>
                </c:pt>
                <c:pt idx="12663">
                  <c:v>4.0833299103509866</c:v>
                </c:pt>
                <c:pt idx="12664">
                  <c:v>4.0827803623997312</c:v>
                </c:pt>
                <c:pt idx="12665">
                  <c:v>4.0822308098821303</c:v>
                </c:pt>
                <c:pt idx="12666">
                  <c:v>4.0816812528058044</c:v>
                </c:pt>
                <c:pt idx="12667">
                  <c:v>4.0811316911783848</c:v>
                </c:pt>
                <c:pt idx="12668">
                  <c:v>4.0805821250075027</c:v>
                </c:pt>
                <c:pt idx="12669">
                  <c:v>4.0800325543007609</c:v>
                </c:pt>
                <c:pt idx="12670">
                  <c:v>4.0794829790657801</c:v>
                </c:pt>
                <c:pt idx="12671">
                  <c:v>4.0789333993101806</c:v>
                </c:pt>
                <c:pt idx="12672">
                  <c:v>4.078383815041569</c:v>
                </c:pt>
                <c:pt idx="12673">
                  <c:v>4.0778342262675551</c:v>
                </c:pt>
                <c:pt idx="12674">
                  <c:v>4.0772846329957453</c:v>
                </c:pt>
                <c:pt idx="12675">
                  <c:v>4.0767350352337388</c:v>
                </c:pt>
                <c:pt idx="12676">
                  <c:v>4.076185432989142</c:v>
                </c:pt>
                <c:pt idx="12677">
                  <c:v>4.0756358262695542</c:v>
                </c:pt>
                <c:pt idx="12678">
                  <c:v>4.0750862150825675</c:v>
                </c:pt>
                <c:pt idx="12679">
                  <c:v>4.0745365994357776</c:v>
                </c:pt>
                <c:pt idx="12680">
                  <c:v>4.0739869793367731</c:v>
                </c:pt>
                <c:pt idx="12681">
                  <c:v>4.0734373547931462</c:v>
                </c:pt>
                <c:pt idx="12682">
                  <c:v>4.0728877258124747</c:v>
                </c:pt>
                <c:pt idx="12683">
                  <c:v>4.0723380924023509</c:v>
                </c:pt>
                <c:pt idx="12684">
                  <c:v>4.0717884545703491</c:v>
                </c:pt>
                <c:pt idx="12685">
                  <c:v>4.0712388123240508</c:v>
                </c:pt>
                <c:pt idx="12686">
                  <c:v>4.0706891656710233</c:v>
                </c:pt>
                <c:pt idx="12687">
                  <c:v>4.0701395146188553</c:v>
                </c:pt>
                <c:pt idx="12688">
                  <c:v>4.0695898591751067</c:v>
                </c:pt>
                <c:pt idx="12689">
                  <c:v>4.069040199347338</c:v>
                </c:pt>
                <c:pt idx="12690">
                  <c:v>4.0684905351431269</c:v>
                </c:pt>
                <c:pt idx="12691">
                  <c:v>4.0679408665700301</c:v>
                </c:pt>
                <c:pt idx="12692">
                  <c:v>4.0673911936356077</c:v>
                </c:pt>
                <c:pt idx="12693">
                  <c:v>4.0668415163474165</c:v>
                </c:pt>
                <c:pt idx="12694">
                  <c:v>4.066291834713013</c:v>
                </c:pt>
                <c:pt idx="12695">
                  <c:v>4.0657421487399539</c:v>
                </c:pt>
                <c:pt idx="12696">
                  <c:v>4.0651924584357815</c:v>
                </c:pt>
                <c:pt idx="12697">
                  <c:v>4.0646427638080418</c:v>
                </c:pt>
                <c:pt idx="12698">
                  <c:v>4.0640930648642843</c:v>
                </c:pt>
                <c:pt idx="12699">
                  <c:v>4.0635433616120515</c:v>
                </c:pt>
                <c:pt idx="12700">
                  <c:v>4.0629936540588787</c:v>
                </c:pt>
                <c:pt idx="12701">
                  <c:v>4.0624439422123046</c:v>
                </c:pt>
                <c:pt idx="12702">
                  <c:v>4.0618942260798683</c:v>
                </c:pt>
                <c:pt idx="12703">
                  <c:v>4.0613445056690942</c:v>
                </c:pt>
                <c:pt idx="12704">
                  <c:v>4.0607947809875142</c:v>
                </c:pt>
                <c:pt idx="12705">
                  <c:v>4.060245052042653</c:v>
                </c:pt>
                <c:pt idx="12706">
                  <c:v>4.0596953188420386</c:v>
                </c:pt>
                <c:pt idx="12707">
                  <c:v>4.0591455813931958</c:v>
                </c:pt>
                <c:pt idx="12708">
                  <c:v>4.058595839703635</c:v>
                </c:pt>
                <c:pt idx="12709">
                  <c:v>4.0580460937808773</c:v>
                </c:pt>
                <c:pt idx="12710">
                  <c:v>4.0574963436324332</c:v>
                </c:pt>
                <c:pt idx="12711">
                  <c:v>4.0569465892658201</c:v>
                </c:pt>
                <c:pt idx="12712">
                  <c:v>4.0563968306885378</c:v>
                </c:pt>
                <c:pt idx="12713">
                  <c:v>4.055847067908104</c:v>
                </c:pt>
                <c:pt idx="12714">
                  <c:v>4.0552973009320148</c:v>
                </c:pt>
                <c:pt idx="12715">
                  <c:v>4.05474752976777</c:v>
                </c:pt>
                <c:pt idx="12716">
                  <c:v>4.0541977544228729</c:v>
                </c:pt>
                <c:pt idx="12717">
                  <c:v>4.0536479749048162</c:v>
                </c:pt>
                <c:pt idx="12718">
                  <c:v>4.0530981912210997</c:v>
                </c:pt>
                <c:pt idx="12719">
                  <c:v>4.0525484033792054</c:v>
                </c:pt>
                <c:pt idx="12720">
                  <c:v>4.0519986113866295</c:v>
                </c:pt>
                <c:pt idx="12721">
                  <c:v>4.0514488152508541</c:v>
                </c:pt>
                <c:pt idx="12722">
                  <c:v>4.0508990149793647</c:v>
                </c:pt>
                <c:pt idx="12723">
                  <c:v>4.0503492105796326</c:v>
                </c:pt>
                <c:pt idx="12724">
                  <c:v>4.0497994020591506</c:v>
                </c:pt>
                <c:pt idx="12725">
                  <c:v>4.0492495894253899</c:v>
                </c:pt>
                <c:pt idx="12726">
                  <c:v>4.048699772685822</c:v>
                </c:pt>
                <c:pt idx="12727">
                  <c:v>4.0481499518479112</c:v>
                </c:pt>
                <c:pt idx="12728">
                  <c:v>4.0476001269191322</c:v>
                </c:pt>
                <c:pt idx="12729">
                  <c:v>4.0470502979069529</c:v>
                </c:pt>
                <c:pt idx="12730">
                  <c:v>4.0465004648188376</c:v>
                </c:pt>
                <c:pt idx="12731">
                  <c:v>4.0459506276622328</c:v>
                </c:pt>
                <c:pt idx="12732">
                  <c:v>4.0454007864446169</c:v>
                </c:pt>
                <c:pt idx="12733">
                  <c:v>4.0448509411734328</c:v>
                </c:pt>
                <c:pt idx="12734">
                  <c:v>4.0443010918561342</c:v>
                </c:pt>
                <c:pt idx="12735">
                  <c:v>4.0437512385001781</c:v>
                </c:pt>
                <c:pt idx="12736">
                  <c:v>4.0432013811130005</c:v>
                </c:pt>
                <c:pt idx="12737">
                  <c:v>4.042651519702062</c:v>
                </c:pt>
                <c:pt idx="12738">
                  <c:v>4.0421016542747878</c:v>
                </c:pt>
                <c:pt idx="12739">
                  <c:v>4.0415517848386315</c:v>
                </c:pt>
                <c:pt idx="12740">
                  <c:v>4.0410019114010325</c:v>
                </c:pt>
                <c:pt idx="12741">
                  <c:v>4.0404520339694194</c:v>
                </c:pt>
                <c:pt idx="12742">
                  <c:v>4.0399021525512175</c:v>
                </c:pt>
                <c:pt idx="12743">
                  <c:v>4.0393522671538733</c:v>
                </c:pt>
                <c:pt idx="12744">
                  <c:v>4.0388023777848119</c:v>
                </c:pt>
                <c:pt idx="12745">
                  <c:v>4.0382524844514442</c:v>
                </c:pt>
                <c:pt idx="12746">
                  <c:v>4.0377025871612062</c:v>
                </c:pt>
                <c:pt idx="12747">
                  <c:v>4.0371526859215123</c:v>
                </c:pt>
                <c:pt idx="12748">
                  <c:v>4.0366027807397842</c:v>
                </c:pt>
                <c:pt idx="12749">
                  <c:v>4.0360528716234434</c:v>
                </c:pt>
                <c:pt idx="12750">
                  <c:v>4.0355029585798796</c:v>
                </c:pt>
                <c:pt idx="12751">
                  <c:v>4.0349530416165251</c:v>
                </c:pt>
                <c:pt idx="12752">
                  <c:v>4.0344031207407838</c:v>
                </c:pt>
                <c:pt idx="12753">
                  <c:v>4.0338531959600452</c:v>
                </c:pt>
                <c:pt idx="12754">
                  <c:v>4.0333032672817311</c:v>
                </c:pt>
                <c:pt idx="12755">
                  <c:v>4.0327533347132345</c:v>
                </c:pt>
                <c:pt idx="12756">
                  <c:v>4.0322033982619558</c:v>
                </c:pt>
                <c:pt idx="12757">
                  <c:v>4.0316534579352812</c:v>
                </c:pt>
                <c:pt idx="12758">
                  <c:v>4.0311035137406073</c:v>
                </c:pt>
                <c:pt idx="12759">
                  <c:v>4.0305535656853309</c:v>
                </c:pt>
                <c:pt idx="12760">
                  <c:v>4.0300036137768309</c:v>
                </c:pt>
                <c:pt idx="12761">
                  <c:v>4.0294536580224936</c:v>
                </c:pt>
                <c:pt idx="12762">
                  <c:v>4.0289036984297049</c:v>
                </c:pt>
                <c:pt idx="12763">
                  <c:v>4.0283537350058438</c:v>
                </c:pt>
                <c:pt idx="12764">
                  <c:v>4.0278037677582894</c:v>
                </c:pt>
                <c:pt idx="12765">
                  <c:v>4.02725379669441</c:v>
                </c:pt>
                <c:pt idx="12766">
                  <c:v>4.026703821821588</c:v>
                </c:pt>
                <c:pt idx="12767">
                  <c:v>4.0261538431471848</c:v>
                </c:pt>
                <c:pt idx="12768">
                  <c:v>4.0256038606785722</c:v>
                </c:pt>
                <c:pt idx="12769">
                  <c:v>4.0250538744231115</c:v>
                </c:pt>
                <c:pt idx="12770">
                  <c:v>4.0245038843881709</c:v>
                </c:pt>
                <c:pt idx="12771">
                  <c:v>4.0239538905811045</c:v>
                </c:pt>
                <c:pt idx="12772">
                  <c:v>4.0234038930092773</c:v>
                </c:pt>
                <c:pt idx="12773">
                  <c:v>4.0228538916800325</c:v>
                </c:pt>
                <c:pt idx="12774">
                  <c:v>4.022303886600735</c:v>
                </c:pt>
                <c:pt idx="12775">
                  <c:v>4.0217538777787283</c:v>
                </c:pt>
                <c:pt idx="12776">
                  <c:v>4.0212038652213593</c:v>
                </c:pt>
                <c:pt idx="12777">
                  <c:v>4.0206538489359751</c:v>
                </c:pt>
                <c:pt idx="12778">
                  <c:v>4.0201038289299191</c:v>
                </c:pt>
                <c:pt idx="12779">
                  <c:v>4.0195538052105313</c:v>
                </c:pt>
                <c:pt idx="12780">
                  <c:v>4.0190037777851444</c:v>
                </c:pt>
                <c:pt idx="12781">
                  <c:v>4.0184537466610983</c:v>
                </c:pt>
                <c:pt idx="12782">
                  <c:v>4.0179037118457224</c:v>
                </c:pt>
                <c:pt idx="12783">
                  <c:v>4.0173536733463493</c:v>
                </c:pt>
                <c:pt idx="12784">
                  <c:v>4.0168036311703048</c:v>
                </c:pt>
                <c:pt idx="12785">
                  <c:v>4.0162535853249182</c:v>
                </c:pt>
                <c:pt idx="12786">
                  <c:v>4.0157035358175079</c:v>
                </c:pt>
                <c:pt idx="12787">
                  <c:v>4.0151534826553963</c:v>
                </c:pt>
                <c:pt idx="12788">
                  <c:v>4.0146034258458947</c:v>
                </c:pt>
                <c:pt idx="12789">
                  <c:v>4.0140533653963253</c:v>
                </c:pt>
                <c:pt idx="12790">
                  <c:v>4.0135033013139996</c:v>
                </c:pt>
                <c:pt idx="12791">
                  <c:v>4.0129532336062255</c:v>
                </c:pt>
                <c:pt idx="12792">
                  <c:v>4.0124031622803109</c:v>
                </c:pt>
                <c:pt idx="12793">
                  <c:v>4.0118530873435638</c:v>
                </c:pt>
                <c:pt idx="12794">
                  <c:v>4.0113030088032851</c:v>
                </c:pt>
                <c:pt idx="12795">
                  <c:v>4.010752926666779</c:v>
                </c:pt>
                <c:pt idx="12796">
                  <c:v>4.0102028409413322</c:v>
                </c:pt>
                <c:pt idx="12797">
                  <c:v>4.0096527516342491</c:v>
                </c:pt>
                <c:pt idx="12798">
                  <c:v>4.0091026587528269</c:v>
                </c:pt>
                <c:pt idx="12799">
                  <c:v>4.0085525623043416</c:v>
                </c:pt>
                <c:pt idx="12800">
                  <c:v>4.0080024622960906</c:v>
                </c:pt>
                <c:pt idx="12801">
                  <c:v>4.0074523587353603</c:v>
                </c:pt>
                <c:pt idx="12802">
                  <c:v>4.0069022516294304</c:v>
                </c:pt>
                <c:pt idx="12803">
                  <c:v>4.0063521409855802</c:v>
                </c:pt>
                <c:pt idx="12804">
                  <c:v>4.0058020268110894</c:v>
                </c:pt>
                <c:pt idx="12805">
                  <c:v>4.0052519091132339</c:v>
                </c:pt>
                <c:pt idx="12806">
                  <c:v>4.0047017878992897</c:v>
                </c:pt>
                <c:pt idx="12807">
                  <c:v>4.0041516631765219</c:v>
                </c:pt>
                <c:pt idx="12808">
                  <c:v>4.0036015349521996</c:v>
                </c:pt>
                <c:pt idx="12809">
                  <c:v>4.0030514032335915</c:v>
                </c:pt>
                <c:pt idx="12810">
                  <c:v>4.0025012680279559</c:v>
                </c:pt>
                <c:pt idx="12811">
                  <c:v>4.0019511293425545</c:v>
                </c:pt>
                <c:pt idx="12812">
                  <c:v>4.0014009871846525</c:v>
                </c:pt>
                <c:pt idx="12813">
                  <c:v>4.0008508415615012</c:v>
                </c:pt>
                <c:pt idx="12814">
                  <c:v>4.0003006924803515</c:v>
                </c:pt>
                <c:pt idx="12815">
                  <c:v>3.999750539948451</c:v>
                </c:pt>
                <c:pt idx="12816">
                  <c:v>3.9992003839730579</c:v>
                </c:pt>
                <c:pt idx="12817">
                  <c:v>3.9986502245614162</c:v>
                </c:pt>
                <c:pt idx="12818">
                  <c:v>3.9981000617207592</c:v>
                </c:pt>
                <c:pt idx="12819">
                  <c:v>3.9975498954583379</c:v>
                </c:pt>
                <c:pt idx="12820">
                  <c:v>3.9969997257813858</c:v>
                </c:pt>
                <c:pt idx="12821">
                  <c:v>3.9964495526971469</c:v>
                </c:pt>
                <c:pt idx="12822">
                  <c:v>3.9958993762128436</c:v>
                </c:pt>
                <c:pt idx="12823">
                  <c:v>3.9953491963357131</c:v>
                </c:pt>
                <c:pt idx="12824">
                  <c:v>3.9947990130729849</c:v>
                </c:pt>
                <c:pt idx="12825">
                  <c:v>3.9942488264318889</c:v>
                </c:pt>
                <c:pt idx="12826">
                  <c:v>3.9936986364196336</c:v>
                </c:pt>
                <c:pt idx="12827">
                  <c:v>3.9931484430434558</c:v>
                </c:pt>
                <c:pt idx="12828">
                  <c:v>3.9925982463105676</c:v>
                </c:pt>
                <c:pt idx="12829">
                  <c:v>3.992048046228188</c:v>
                </c:pt>
                <c:pt idx="12830">
                  <c:v>3.991497842803529</c:v>
                </c:pt>
                <c:pt idx="12831">
                  <c:v>3.9909476360437992</c:v>
                </c:pt>
                <c:pt idx="12832">
                  <c:v>3.9903974259562212</c:v>
                </c:pt>
                <c:pt idx="12833">
                  <c:v>3.989847212547982</c:v>
                </c:pt>
                <c:pt idx="12834">
                  <c:v>3.9892969958263009</c:v>
                </c:pt>
                <c:pt idx="12835">
                  <c:v>3.9887467757983686</c:v>
                </c:pt>
                <c:pt idx="12836">
                  <c:v>3.9881965524713969</c:v>
                </c:pt>
                <c:pt idx="12837">
                  <c:v>3.9876463258525696</c:v>
                </c:pt>
                <c:pt idx="12838">
                  <c:v>3.9870960959490951</c:v>
                </c:pt>
                <c:pt idx="12839">
                  <c:v>3.9865458627681498</c:v>
                </c:pt>
                <c:pt idx="12840">
                  <c:v>3.9859956263169387</c:v>
                </c:pt>
                <c:pt idx="12841">
                  <c:v>3.9854453866026347</c:v>
                </c:pt>
                <c:pt idx="12842">
                  <c:v>3.9848951436324285</c:v>
                </c:pt>
                <c:pt idx="12843">
                  <c:v>3.9843448974135036</c:v>
                </c:pt>
                <c:pt idx="12844">
                  <c:v>3.9837946479530402</c:v>
                </c:pt>
                <c:pt idx="12845">
                  <c:v>3.9832443952582146</c:v>
                </c:pt>
                <c:pt idx="12846">
                  <c:v>3.9826941393361963</c:v>
                </c:pt>
                <c:pt idx="12847">
                  <c:v>3.9821438801941689</c:v>
                </c:pt>
                <c:pt idx="12848">
                  <c:v>3.9815936178392946</c:v>
                </c:pt>
                <c:pt idx="12849">
                  <c:v>3.9810433522787356</c:v>
                </c:pt>
                <c:pt idx="12850">
                  <c:v>3.9804930835196721</c:v>
                </c:pt>
                <c:pt idx="12851">
                  <c:v>3.9799428115692557</c:v>
                </c:pt>
                <c:pt idx="12852">
                  <c:v>3.9793925364346485</c:v>
                </c:pt>
                <c:pt idx="12853">
                  <c:v>3.9788422581230094</c:v>
                </c:pt>
                <c:pt idx="12854">
                  <c:v>3.978291976641497</c:v>
                </c:pt>
                <c:pt idx="12855">
                  <c:v>3.9777416919972559</c:v>
                </c:pt>
                <c:pt idx="12856">
                  <c:v>3.9771914041974412</c:v>
                </c:pt>
                <c:pt idx="12857">
                  <c:v>3.9766411132492046</c:v>
                </c:pt>
                <c:pt idx="12858">
                  <c:v>3.9760908191596833</c:v>
                </c:pt>
                <c:pt idx="12859">
                  <c:v>3.9755405219360291</c:v>
                </c:pt>
                <c:pt idx="12860">
                  <c:v>3.9749902215853794</c:v>
                </c:pt>
                <c:pt idx="12861">
                  <c:v>3.9744399181148715</c:v>
                </c:pt>
                <c:pt idx="12862">
                  <c:v>3.9738896115316464</c:v>
                </c:pt>
                <c:pt idx="12863">
                  <c:v>3.9733393018428309</c:v>
                </c:pt>
                <c:pt idx="12864">
                  <c:v>3.9727889890555623</c:v>
                </c:pt>
                <c:pt idx="12865">
                  <c:v>3.9722386731769568</c:v>
                </c:pt>
                <c:pt idx="12866">
                  <c:v>3.9716883542141552</c:v>
                </c:pt>
                <c:pt idx="12867">
                  <c:v>3.9711380321742737</c:v>
                </c:pt>
                <c:pt idx="12868">
                  <c:v>3.9705877070644355</c:v>
                </c:pt>
                <c:pt idx="12869">
                  <c:v>3.9700373788917602</c:v>
                </c:pt>
                <c:pt idx="12870">
                  <c:v>3.969487047663371</c:v>
                </c:pt>
                <c:pt idx="12871">
                  <c:v>3.9689367133863662</c:v>
                </c:pt>
                <c:pt idx="12872">
                  <c:v>3.968386376067869</c:v>
                </c:pt>
                <c:pt idx="12873">
                  <c:v>3.9678360357149849</c:v>
                </c:pt>
                <c:pt idx="12874">
                  <c:v>3.9672856923348228</c:v>
                </c:pt>
                <c:pt idx="12875">
                  <c:v>3.9667353459344845</c:v>
                </c:pt>
                <c:pt idx="12876">
                  <c:v>3.9661849965210756</c:v>
                </c:pt>
                <c:pt idx="12877">
                  <c:v>3.9656346441016943</c:v>
                </c:pt>
                <c:pt idx="12878">
                  <c:v>3.965084288683439</c:v>
                </c:pt>
                <c:pt idx="12879">
                  <c:v>3.9645339302734008</c:v>
                </c:pt>
                <c:pt idx="12880">
                  <c:v>3.9639835688786746</c:v>
                </c:pt>
                <c:pt idx="12881">
                  <c:v>3.9634332045063516</c:v>
                </c:pt>
                <c:pt idx="12882">
                  <c:v>3.9628828371635159</c:v>
                </c:pt>
                <c:pt idx="12883">
                  <c:v>3.9623324668572515</c:v>
                </c:pt>
                <c:pt idx="12884">
                  <c:v>3.9617820935946462</c:v>
                </c:pt>
                <c:pt idx="12885">
                  <c:v>3.961231717382784</c:v>
                </c:pt>
                <c:pt idx="12886">
                  <c:v>3.9606813382287314</c:v>
                </c:pt>
                <c:pt idx="12887">
                  <c:v>3.9601309561395723</c:v>
                </c:pt>
                <c:pt idx="12888">
                  <c:v>3.9595805711223768</c:v>
                </c:pt>
                <c:pt idx="12889">
                  <c:v>3.9590301831842183</c:v>
                </c:pt>
                <c:pt idx="12890">
                  <c:v>3.9584797923321595</c:v>
                </c:pt>
                <c:pt idx="12891">
                  <c:v>3.957929398573274</c:v>
                </c:pt>
                <c:pt idx="12892">
                  <c:v>3.9573790019146209</c:v>
                </c:pt>
                <c:pt idx="12893">
                  <c:v>3.956828602363256</c:v>
                </c:pt>
                <c:pt idx="12894">
                  <c:v>3.9562781999262526</c:v>
                </c:pt>
                <c:pt idx="12895">
                  <c:v>3.9557277946106488</c:v>
                </c:pt>
                <c:pt idx="12896">
                  <c:v>3.9551773864235145</c:v>
                </c:pt>
                <c:pt idx="12897">
                  <c:v>3.954626975371891</c:v>
                </c:pt>
                <c:pt idx="12898">
                  <c:v>3.9540765614628306</c:v>
                </c:pt>
                <c:pt idx="12899">
                  <c:v>3.9535261447033818</c:v>
                </c:pt>
                <c:pt idx="12900">
                  <c:v>3.9529757251005861</c:v>
                </c:pt>
                <c:pt idx="12901">
                  <c:v>3.9524253026614922</c:v>
                </c:pt>
                <c:pt idx="12902">
                  <c:v>3.9518748773931307</c:v>
                </c:pt>
                <c:pt idx="12903">
                  <c:v>3.9513244493025397</c:v>
                </c:pt>
                <c:pt idx="12904">
                  <c:v>3.9507740183967606</c:v>
                </c:pt>
                <c:pt idx="12905">
                  <c:v>3.9502235846828206</c:v>
                </c:pt>
                <c:pt idx="12906">
                  <c:v>3.9496731481677507</c:v>
                </c:pt>
                <c:pt idx="12907">
                  <c:v>3.9491227088585745</c:v>
                </c:pt>
                <c:pt idx="12908">
                  <c:v>3.94857226676233</c:v>
                </c:pt>
                <c:pt idx="12909">
                  <c:v>3.9480218218860301</c:v>
                </c:pt>
                <c:pt idx="12910">
                  <c:v>3.9474713742366916</c:v>
                </c:pt>
                <c:pt idx="12911">
                  <c:v>3.9469209238213381</c:v>
                </c:pt>
                <c:pt idx="12912">
                  <c:v>3.9463704706469862</c:v>
                </c:pt>
                <c:pt idx="12913">
                  <c:v>3.9458200147206455</c:v>
                </c:pt>
                <c:pt idx="12914">
                  <c:v>3.9452695560493289</c:v>
                </c:pt>
                <c:pt idx="12915">
                  <c:v>3.9447190946400461</c:v>
                </c:pt>
                <c:pt idx="12916">
                  <c:v>3.9441686304997994</c:v>
                </c:pt>
                <c:pt idx="12917">
                  <c:v>3.9436181636356018</c:v>
                </c:pt>
                <c:pt idx="12918">
                  <c:v>3.9430676940544416</c:v>
                </c:pt>
                <c:pt idx="12919">
                  <c:v>3.9425172217633211</c:v>
                </c:pt>
                <c:pt idx="12920">
                  <c:v>3.9419667467692463</c:v>
                </c:pt>
                <c:pt idx="12921">
                  <c:v>3.9414162690792054</c:v>
                </c:pt>
                <c:pt idx="12922">
                  <c:v>3.940865788700183</c:v>
                </c:pt>
                <c:pt idx="12923">
                  <c:v>3.9403153056391815</c:v>
                </c:pt>
                <c:pt idx="12924">
                  <c:v>3.9397648199031821</c:v>
                </c:pt>
                <c:pt idx="12925">
                  <c:v>3.9392143314991621</c:v>
                </c:pt>
                <c:pt idx="12926">
                  <c:v>3.938663840434117</c:v>
                </c:pt>
                <c:pt idx="12927">
                  <c:v>3.9381133467150171</c:v>
                </c:pt>
                <c:pt idx="12928">
                  <c:v>3.9375628503488471</c:v>
                </c:pt>
                <c:pt idx="12929">
                  <c:v>3.9370123513425739</c:v>
                </c:pt>
                <c:pt idx="12930">
                  <c:v>3.9364618497031785</c:v>
                </c:pt>
                <c:pt idx="12931">
                  <c:v>3.9359113454376242</c:v>
                </c:pt>
                <c:pt idx="12932">
                  <c:v>3.9353608385528851</c:v>
                </c:pt>
                <c:pt idx="12933">
                  <c:v>3.9348103290559209</c:v>
                </c:pt>
                <c:pt idx="12934">
                  <c:v>3.934259816953702</c:v>
                </c:pt>
                <c:pt idx="12935">
                  <c:v>3.9337093022531882</c:v>
                </c:pt>
                <c:pt idx="12936">
                  <c:v>3.9331587849613285</c:v>
                </c:pt>
                <c:pt idx="12937">
                  <c:v>3.9326082650850864</c:v>
                </c:pt>
                <c:pt idx="12938">
                  <c:v>3.9320577426314181</c:v>
                </c:pt>
                <c:pt idx="12939">
                  <c:v>3.9315072176072761</c:v>
                </c:pt>
                <c:pt idx="12940">
                  <c:v>3.9309566900196025</c:v>
                </c:pt>
                <c:pt idx="12941">
                  <c:v>3.9304061598753464</c:v>
                </c:pt>
                <c:pt idx="12942">
                  <c:v>3.9298556271814569</c:v>
                </c:pt>
                <c:pt idx="12943">
                  <c:v>3.9293050919448724</c:v>
                </c:pt>
                <c:pt idx="12944">
                  <c:v>3.9287545541725279</c:v>
                </c:pt>
                <c:pt idx="12945">
                  <c:v>3.9282040138713654</c:v>
                </c:pt>
                <c:pt idx="12946">
                  <c:v>3.9276534710483233</c:v>
                </c:pt>
                <c:pt idx="12947">
                  <c:v>3.9271029257103294</c:v>
                </c:pt>
                <c:pt idx="12948">
                  <c:v>3.9265523778643114</c:v>
                </c:pt>
                <c:pt idx="12949">
                  <c:v>3.9260018275172044</c:v>
                </c:pt>
                <c:pt idx="12950">
                  <c:v>3.925451274675936</c:v>
                </c:pt>
                <c:pt idx="12951">
                  <c:v>3.9249007193474128</c:v>
                </c:pt>
                <c:pt idx="12952">
                  <c:v>3.9243501615385696</c:v>
                </c:pt>
                <c:pt idx="12953">
                  <c:v>3.9237996012563272</c:v>
                </c:pt>
                <c:pt idx="12954">
                  <c:v>3.923249038507592</c:v>
                </c:pt>
                <c:pt idx="12955">
                  <c:v>3.9226984732992811</c:v>
                </c:pt>
                <c:pt idx="12956">
                  <c:v>3.9221479056383117</c:v>
                </c:pt>
                <c:pt idx="12957">
                  <c:v>3.9215973355315832</c:v>
                </c:pt>
                <c:pt idx="12958">
                  <c:v>3.9210467629860126</c:v>
                </c:pt>
                <c:pt idx="12959">
                  <c:v>3.9204961880084923</c:v>
                </c:pt>
                <c:pt idx="12960">
                  <c:v>3.9199456106059287</c:v>
                </c:pt>
                <c:pt idx="12961">
                  <c:v>3.9193950307852319</c:v>
                </c:pt>
                <c:pt idx="12962">
                  <c:v>3.918844448553287</c:v>
                </c:pt>
                <c:pt idx="12963">
                  <c:v>3.9182938639169897</c:v>
                </c:pt>
                <c:pt idx="12964">
                  <c:v>3.9177432768832361</c:v>
                </c:pt>
                <c:pt idx="12965">
                  <c:v>3.9171926874589182</c:v>
                </c:pt>
                <c:pt idx="12966">
                  <c:v>3.9166420956509178</c:v>
                </c:pt>
                <c:pt idx="12967">
                  <c:v>3.9160915014661271</c:v>
                </c:pt>
                <c:pt idx="12968">
                  <c:v>3.9155409049114205</c:v>
                </c:pt>
                <c:pt idx="12969">
                  <c:v>3.9149903059936939</c:v>
                </c:pt>
                <c:pt idx="12970">
                  <c:v>3.9144397047198112</c:v>
                </c:pt>
                <c:pt idx="12971">
                  <c:v>3.9138891010966468</c:v>
                </c:pt>
                <c:pt idx="12972">
                  <c:v>3.9133384951310894</c:v>
                </c:pt>
                <c:pt idx="12973">
                  <c:v>3.9127878868300066</c:v>
                </c:pt>
                <c:pt idx="12974">
                  <c:v>3.9122372762002584</c:v>
                </c:pt>
                <c:pt idx="12975">
                  <c:v>3.9116866632487159</c:v>
                </c:pt>
                <c:pt idx="12976">
                  <c:v>3.9111360479822466</c:v>
                </c:pt>
                <c:pt idx="12977">
                  <c:v>3.9105854304077106</c:v>
                </c:pt>
                <c:pt idx="12978">
                  <c:v>3.9100348105319647</c:v>
                </c:pt>
                <c:pt idx="12979">
                  <c:v>3.9094841883618727</c:v>
                </c:pt>
                <c:pt idx="12980">
                  <c:v>3.9089335639042844</c:v>
                </c:pt>
                <c:pt idx="12981">
                  <c:v>3.9083829371660563</c:v>
                </c:pt>
                <c:pt idx="12982">
                  <c:v>3.9078323081540312</c:v>
                </c:pt>
                <c:pt idx="12983">
                  <c:v>3.9072816768750691</c:v>
                </c:pt>
                <c:pt idx="12984">
                  <c:v>3.9067310433360056</c:v>
                </c:pt>
                <c:pt idx="12985">
                  <c:v>3.9061804075436903</c:v>
                </c:pt>
                <c:pt idx="12986">
                  <c:v>3.9056297695049622</c:v>
                </c:pt>
                <c:pt idx="12987">
                  <c:v>3.9050791292266602</c:v>
                </c:pt>
                <c:pt idx="12988">
                  <c:v>3.9045284867156234</c:v>
                </c:pt>
                <c:pt idx="12989">
                  <c:v>3.9039778419786835</c:v>
                </c:pt>
                <c:pt idx="12990">
                  <c:v>3.9034271950226653</c:v>
                </c:pt>
                <c:pt idx="12991">
                  <c:v>3.9028765458544115</c:v>
                </c:pt>
                <c:pt idx="12992">
                  <c:v>3.9023258944807395</c:v>
                </c:pt>
                <c:pt idx="12993">
                  <c:v>3.9017752409084778</c:v>
                </c:pt>
                <c:pt idx="12994">
                  <c:v>3.9012245851444547</c:v>
                </c:pt>
                <c:pt idx="12995">
                  <c:v>3.9006739271954736</c:v>
                </c:pt>
                <c:pt idx="12996">
                  <c:v>3.9001232670683734</c:v>
                </c:pt>
                <c:pt idx="12997">
                  <c:v>3.8995726047699506</c:v>
                </c:pt>
                <c:pt idx="12998">
                  <c:v>3.8990219403070334</c:v>
                </c:pt>
                <c:pt idx="12999">
                  <c:v>3.8984712736864253</c:v>
                </c:pt>
                <c:pt idx="13000">
                  <c:v>3.8979206049149333</c:v>
                </c:pt>
                <c:pt idx="13001">
                  <c:v>3.8973699339993715</c:v>
                </c:pt>
                <c:pt idx="13002">
                  <c:v>3.8968192609465326</c:v>
                </c:pt>
                <c:pt idx="13003">
                  <c:v>3.8962685857632309</c:v>
                </c:pt>
                <c:pt idx="13004">
                  <c:v>3.8957179084562519</c:v>
                </c:pt>
                <c:pt idx="13005">
                  <c:v>3.8951672290323991</c:v>
                </c:pt>
                <c:pt idx="13006">
                  <c:v>3.894616547498476</c:v>
                </c:pt>
                <c:pt idx="13007">
                  <c:v>3.8940658638612646</c:v>
                </c:pt>
                <c:pt idx="13008">
                  <c:v>3.8935151781275543</c:v>
                </c:pt>
                <c:pt idx="13009">
                  <c:v>3.8929644903041414</c:v>
                </c:pt>
                <c:pt idx="13010">
                  <c:v>3.8924138003978008</c:v>
                </c:pt>
                <c:pt idx="13011">
                  <c:v>3.8918631084153219</c:v>
                </c:pt>
                <c:pt idx="13012">
                  <c:v>3.8913124143634867</c:v>
                </c:pt>
                <c:pt idx="13013">
                  <c:v>3.8907617182490704</c:v>
                </c:pt>
                <c:pt idx="13014">
                  <c:v>3.8902110200788478</c:v>
                </c:pt>
                <c:pt idx="13015">
                  <c:v>3.889660319859594</c:v>
                </c:pt>
                <c:pt idx="13016">
                  <c:v>3.8891096175980842</c:v>
                </c:pt>
                <c:pt idx="13017">
                  <c:v>3.8885589133010825</c:v>
                </c:pt>
                <c:pt idx="13018">
                  <c:v>3.8880082069753605</c:v>
                </c:pt>
                <c:pt idx="13019">
                  <c:v>3.8874574986276826</c:v>
                </c:pt>
                <c:pt idx="13020">
                  <c:v>3.8869067882648061</c:v>
                </c:pt>
                <c:pt idx="13021">
                  <c:v>3.8863560758934916</c:v>
                </c:pt>
                <c:pt idx="13022">
                  <c:v>3.8858053615205037</c:v>
                </c:pt>
                <c:pt idx="13023">
                  <c:v>3.8852546451525924</c:v>
                </c:pt>
                <c:pt idx="13024">
                  <c:v>3.8847039267965116</c:v>
                </c:pt>
                <c:pt idx="13025">
                  <c:v>3.8841532064590112</c:v>
                </c:pt>
                <c:pt idx="13026">
                  <c:v>3.8836024841468415</c:v>
                </c:pt>
                <c:pt idx="13027">
                  <c:v>3.8830517598667527</c:v>
                </c:pt>
                <c:pt idx="13028">
                  <c:v>3.8825010336254806</c:v>
                </c:pt>
                <c:pt idx="13029">
                  <c:v>3.8819503054297719</c:v>
                </c:pt>
                <c:pt idx="13030">
                  <c:v>3.8813995752863661</c:v>
                </c:pt>
                <c:pt idx="13031">
                  <c:v>3.8808488432019956</c:v>
                </c:pt>
                <c:pt idx="13032">
                  <c:v>3.8802981091833999</c:v>
                </c:pt>
                <c:pt idx="13033">
                  <c:v>3.8797473732373042</c:v>
                </c:pt>
                <c:pt idx="13034">
                  <c:v>3.8791966353704517</c:v>
                </c:pt>
                <c:pt idx="13035">
                  <c:v>3.878645895589564</c:v>
                </c:pt>
                <c:pt idx="13036">
                  <c:v>3.8780951539013593</c:v>
                </c:pt>
                <c:pt idx="13037">
                  <c:v>3.87754441031257</c:v>
                </c:pt>
                <c:pt idx="13038">
                  <c:v>3.8769936648299144</c:v>
                </c:pt>
                <c:pt idx="13039">
                  <c:v>3.8764429174601176</c:v>
                </c:pt>
                <c:pt idx="13040">
                  <c:v>3.875892168209873</c:v>
                </c:pt>
                <c:pt idx="13041">
                  <c:v>3.8753414170859237</c:v>
                </c:pt>
                <c:pt idx="13042">
                  <c:v>3.8747906640949701</c:v>
                </c:pt>
                <c:pt idx="13043">
                  <c:v>3.874239909243709</c:v>
                </c:pt>
                <c:pt idx="13044">
                  <c:v>3.8736891525388693</c:v>
                </c:pt>
                <c:pt idx="13045">
                  <c:v>3.8731383939871442</c:v>
                </c:pt>
                <c:pt idx="13046">
                  <c:v>3.8725876335952378</c:v>
                </c:pt>
                <c:pt idx="13047">
                  <c:v>3.8720368713698505</c:v>
                </c:pt>
                <c:pt idx="13048">
                  <c:v>3.8714861073176756</c:v>
                </c:pt>
                <c:pt idx="13049">
                  <c:v>3.8709353414454206</c:v>
                </c:pt>
                <c:pt idx="13050">
                  <c:v>3.8703845737597717</c:v>
                </c:pt>
                <c:pt idx="13051">
                  <c:v>3.8698338042674187</c:v>
                </c:pt>
                <c:pt idx="13052">
                  <c:v>3.8692830329750514</c:v>
                </c:pt>
                <c:pt idx="13053">
                  <c:v>3.8687322598893594</c:v>
                </c:pt>
                <c:pt idx="13054">
                  <c:v>3.8681814850170291</c:v>
                </c:pt>
                <c:pt idx="13055">
                  <c:v>3.8676307083647359</c:v>
                </c:pt>
                <c:pt idx="13056">
                  <c:v>3.8670799299391589</c:v>
                </c:pt>
                <c:pt idx="13057">
                  <c:v>3.866529149746988</c:v>
                </c:pt>
                <c:pt idx="13058">
                  <c:v>3.8659783677948845</c:v>
                </c:pt>
                <c:pt idx="13059">
                  <c:v>3.8654275840895274</c:v>
                </c:pt>
                <c:pt idx="13060">
                  <c:v>3.8648767986375923</c:v>
                </c:pt>
                <c:pt idx="13061">
                  <c:v>3.864326011445737</c:v>
                </c:pt>
                <c:pt idx="13062">
                  <c:v>3.8637752225206334</c:v>
                </c:pt>
                <c:pt idx="13063">
                  <c:v>3.8632244318689466</c:v>
                </c:pt>
                <c:pt idx="13064">
                  <c:v>3.8626736394973378</c:v>
                </c:pt>
                <c:pt idx="13065">
                  <c:v>3.8621228454124683</c:v>
                </c:pt>
                <c:pt idx="13066">
                  <c:v>3.8615720496209889</c:v>
                </c:pt>
                <c:pt idx="13067">
                  <c:v>3.8610212521295573</c:v>
                </c:pt>
                <c:pt idx="13068">
                  <c:v>3.8604704529448277</c:v>
                </c:pt>
                <c:pt idx="13069">
                  <c:v>3.8599196520734509</c:v>
                </c:pt>
                <c:pt idx="13070">
                  <c:v>3.8593688495220739</c:v>
                </c:pt>
                <c:pt idx="13071">
                  <c:v>3.8588180452973404</c:v>
                </c:pt>
                <c:pt idx="13072">
                  <c:v>3.8582672394058939</c:v>
                </c:pt>
                <c:pt idx="13073">
                  <c:v>3.8577164318543851</c:v>
                </c:pt>
                <c:pt idx="13074">
                  <c:v>3.8571656226494326</c:v>
                </c:pt>
                <c:pt idx="13075">
                  <c:v>3.8566148117976944</c:v>
                </c:pt>
                <c:pt idx="13076">
                  <c:v>3.8560639993057997</c:v>
                </c:pt>
                <c:pt idx="13077">
                  <c:v>3.8555131851803672</c:v>
                </c:pt>
                <c:pt idx="13078">
                  <c:v>3.8549623694280442</c:v>
                </c:pt>
                <c:pt idx="13079">
                  <c:v>3.8544115520554492</c:v>
                </c:pt>
                <c:pt idx="13080">
                  <c:v>3.8538607330692152</c:v>
                </c:pt>
                <c:pt idx="13081">
                  <c:v>3.8533099124759538</c:v>
                </c:pt>
                <c:pt idx="13082">
                  <c:v>3.8527590902822908</c:v>
                </c:pt>
                <c:pt idx="13083">
                  <c:v>3.8522082664948485</c:v>
                </c:pt>
                <c:pt idx="13084">
                  <c:v>3.851657441120242</c:v>
                </c:pt>
                <c:pt idx="13085">
                  <c:v>3.8511066141650794</c:v>
                </c:pt>
                <c:pt idx="13086">
                  <c:v>3.8505557856359793</c:v>
                </c:pt>
                <c:pt idx="13087">
                  <c:v>3.8500049555395499</c:v>
                </c:pt>
                <c:pt idx="13088">
                  <c:v>3.8494541238823992</c:v>
                </c:pt>
                <c:pt idx="13089">
                  <c:v>3.848903290671128</c:v>
                </c:pt>
                <c:pt idx="13090">
                  <c:v>3.8483524559123445</c:v>
                </c:pt>
                <c:pt idx="13091">
                  <c:v>3.8478016196126461</c:v>
                </c:pt>
                <c:pt idx="13092">
                  <c:v>3.8472507817786301</c:v>
                </c:pt>
                <c:pt idx="13093">
                  <c:v>3.8466999424168939</c:v>
                </c:pt>
                <c:pt idx="13094">
                  <c:v>3.846149101534035</c:v>
                </c:pt>
                <c:pt idx="13095">
                  <c:v>3.8455982591366435</c:v>
                </c:pt>
                <c:pt idx="13096">
                  <c:v>3.8450474152313028</c:v>
                </c:pt>
                <c:pt idx="13097">
                  <c:v>3.8444965698246065</c:v>
                </c:pt>
                <c:pt idx="13098">
                  <c:v>3.8439457229231344</c:v>
                </c:pt>
                <c:pt idx="13099">
                  <c:v>3.8433948745334767</c:v>
                </c:pt>
                <c:pt idx="13100">
                  <c:v>3.8428440246622095</c:v>
                </c:pt>
                <c:pt idx="13101">
                  <c:v>3.8422931733159054</c:v>
                </c:pt>
                <c:pt idx="13102">
                  <c:v>3.8417423205011438</c:v>
                </c:pt>
                <c:pt idx="13103">
                  <c:v>3.8411914662245081</c:v>
                </c:pt>
                <c:pt idx="13104">
                  <c:v>3.840640610492553</c:v>
                </c:pt>
                <c:pt idx="13105">
                  <c:v>3.8400897533118581</c:v>
                </c:pt>
                <c:pt idx="13106">
                  <c:v>3.8395388946889888</c:v>
                </c:pt>
                <c:pt idx="13107">
                  <c:v>3.8389880346305141</c:v>
                </c:pt>
                <c:pt idx="13108">
                  <c:v>3.8384371731429781</c:v>
                </c:pt>
                <c:pt idx="13109">
                  <c:v>3.8378863102329674</c:v>
                </c:pt>
                <c:pt idx="13110">
                  <c:v>3.8373354459070228</c:v>
                </c:pt>
                <c:pt idx="13111">
                  <c:v>3.8367845801717024</c:v>
                </c:pt>
                <c:pt idx="13112">
                  <c:v>3.8362337130335575</c:v>
                </c:pt>
                <c:pt idx="13113">
                  <c:v>3.83568284449915</c:v>
                </c:pt>
                <c:pt idx="13114">
                  <c:v>3.8351319745750239</c:v>
                </c:pt>
                <c:pt idx="13115">
                  <c:v>3.8345811032677162</c:v>
                </c:pt>
                <c:pt idx="13116">
                  <c:v>3.8340302305837888</c:v>
                </c:pt>
                <c:pt idx="13117">
                  <c:v>3.8334793565297645</c:v>
                </c:pt>
                <c:pt idx="13118">
                  <c:v>3.832928481112198</c:v>
                </c:pt>
                <c:pt idx="13119">
                  <c:v>3.8323776043376192</c:v>
                </c:pt>
                <c:pt idx="13120">
                  <c:v>3.8318267262125723</c:v>
                </c:pt>
                <c:pt idx="13121">
                  <c:v>3.8312758467435764</c:v>
                </c:pt>
                <c:pt idx="13122">
                  <c:v>3.8307249659371791</c:v>
                </c:pt>
                <c:pt idx="13123">
                  <c:v>3.8301740837998999</c:v>
                </c:pt>
                <c:pt idx="13124">
                  <c:v>3.8296232003382649</c:v>
                </c:pt>
                <c:pt idx="13125">
                  <c:v>3.8290723155588005</c:v>
                </c:pt>
                <c:pt idx="13126">
                  <c:v>3.828521429468033</c:v>
                </c:pt>
                <c:pt idx="13127">
                  <c:v>3.827970542072471</c:v>
                </c:pt>
                <c:pt idx="13128">
                  <c:v>3.827419653378648</c:v>
                </c:pt>
                <c:pt idx="13129">
                  <c:v>3.8268687633930689</c:v>
                </c:pt>
                <c:pt idx="13130">
                  <c:v>3.8263178721222495</c:v>
                </c:pt>
                <c:pt idx="13131">
                  <c:v>3.8257669795727018</c:v>
                </c:pt>
                <c:pt idx="13132">
                  <c:v>3.825216085750931</c:v>
                </c:pt>
                <c:pt idx="13133">
                  <c:v>3.8246651906634455</c:v>
                </c:pt>
                <c:pt idx="13134">
                  <c:v>3.8241142943167539</c:v>
                </c:pt>
                <c:pt idx="13135">
                  <c:v>3.8235633967173577</c:v>
                </c:pt>
                <c:pt idx="13136">
                  <c:v>3.8230124978717477</c:v>
                </c:pt>
                <c:pt idx="13137">
                  <c:v>3.8224615977864325</c:v>
                </c:pt>
                <c:pt idx="13138">
                  <c:v>3.8219106964678993</c:v>
                </c:pt>
                <c:pt idx="13139">
                  <c:v>3.821359793922646</c:v>
                </c:pt>
                <c:pt idx="13140">
                  <c:v>3.8208088901571671</c:v>
                </c:pt>
                <c:pt idx="13141">
                  <c:v>3.8202579851779426</c:v>
                </c:pt>
                <c:pt idx="13142">
                  <c:v>3.8197070789914704</c:v>
                </c:pt>
                <c:pt idx="13143">
                  <c:v>3.8191561716042237</c:v>
                </c:pt>
                <c:pt idx="13144">
                  <c:v>3.8186052630226897</c:v>
                </c:pt>
                <c:pt idx="13145">
                  <c:v>3.8180543532533555</c:v>
                </c:pt>
                <c:pt idx="13146">
                  <c:v>3.8175034423026837</c:v>
                </c:pt>
                <c:pt idx="13147">
                  <c:v>3.8169525301771579</c:v>
                </c:pt>
                <c:pt idx="13148">
                  <c:v>3.8164016168832546</c:v>
                </c:pt>
                <c:pt idx="13149">
                  <c:v>3.8158507024274435</c:v>
                </c:pt>
                <c:pt idx="13150">
                  <c:v>3.8152997868161904</c:v>
                </c:pt>
                <c:pt idx="13151">
                  <c:v>3.8147488700559649</c:v>
                </c:pt>
                <c:pt idx="13152">
                  <c:v>3.8141979521532292</c:v>
                </c:pt>
                <c:pt idx="13153">
                  <c:v>3.8136470331144494</c:v>
                </c:pt>
                <c:pt idx="13154">
                  <c:v>3.8130961129460772</c:v>
                </c:pt>
                <c:pt idx="13155">
                  <c:v>3.8125451916545785</c:v>
                </c:pt>
                <c:pt idx="13156">
                  <c:v>3.8119942692464122</c:v>
                </c:pt>
                <c:pt idx="13157">
                  <c:v>3.8114433457280263</c:v>
                </c:pt>
                <c:pt idx="13158">
                  <c:v>3.8108924211058621</c:v>
                </c:pt>
                <c:pt idx="13159">
                  <c:v>3.8103414953863854</c:v>
                </c:pt>
                <c:pt idx="13160">
                  <c:v>3.8097905685760409</c:v>
                </c:pt>
                <c:pt idx="13161">
                  <c:v>3.8092396406812625</c:v>
                </c:pt>
                <c:pt idx="13162">
                  <c:v>3.808688711708502</c:v>
                </c:pt>
                <c:pt idx="13163">
                  <c:v>3.8081377816642004</c:v>
                </c:pt>
                <c:pt idx="13164">
                  <c:v>3.8075868505547881</c:v>
                </c:pt>
                <c:pt idx="13165">
                  <c:v>3.8070359183867026</c:v>
                </c:pt>
                <c:pt idx="13166">
                  <c:v>3.8064849851663851</c:v>
                </c:pt>
                <c:pt idx="13167">
                  <c:v>3.8059340509002624</c:v>
                </c:pt>
                <c:pt idx="13168">
                  <c:v>3.8053831155947648</c:v>
                </c:pt>
                <c:pt idx="13169">
                  <c:v>3.8048321792563122</c:v>
                </c:pt>
                <c:pt idx="13170">
                  <c:v>3.8042812418913385</c:v>
                </c:pt>
                <c:pt idx="13171">
                  <c:v>3.8037303035062671</c:v>
                </c:pt>
                <c:pt idx="13172">
                  <c:v>3.803179364107514</c:v>
                </c:pt>
                <c:pt idx="13173">
                  <c:v>3.8026284237014956</c:v>
                </c:pt>
                <c:pt idx="13174">
                  <c:v>3.8020774822946279</c:v>
                </c:pt>
                <c:pt idx="13175">
                  <c:v>3.8015265398933344</c:v>
                </c:pt>
                <c:pt idx="13176">
                  <c:v>3.8009755965040206</c:v>
                </c:pt>
                <c:pt idx="13177">
                  <c:v>3.8004246521330884</c:v>
                </c:pt>
                <c:pt idx="13178">
                  <c:v>3.7998737067869612</c:v>
                </c:pt>
                <c:pt idx="13179">
                  <c:v>3.7993227604720339</c:v>
                </c:pt>
                <c:pt idx="13180">
                  <c:v>3.7987718131947084</c:v>
                </c:pt>
                <c:pt idx="13181">
                  <c:v>3.7982208649613902</c:v>
                </c:pt>
                <c:pt idx="13182">
                  <c:v>3.7976699157784743</c:v>
                </c:pt>
                <c:pt idx="13183">
                  <c:v>3.7971189656523592</c:v>
                </c:pt>
                <c:pt idx="13184">
                  <c:v>3.7965680145894396</c:v>
                </c:pt>
                <c:pt idx="13185">
                  <c:v>3.7960170625961034</c:v>
                </c:pt>
                <c:pt idx="13186">
                  <c:v>3.795466109678749</c:v>
                </c:pt>
                <c:pt idx="13187">
                  <c:v>3.7949151558437606</c:v>
                </c:pt>
                <c:pt idx="13188">
                  <c:v>3.7943642010975154</c:v>
                </c:pt>
                <c:pt idx="13189">
                  <c:v>3.7938132454464046</c:v>
                </c:pt>
                <c:pt idx="13190">
                  <c:v>3.7932622888968091</c:v>
                </c:pt>
                <c:pt idx="13191">
                  <c:v>3.7927113314551093</c:v>
                </c:pt>
                <c:pt idx="13192">
                  <c:v>3.792160373127679</c:v>
                </c:pt>
                <c:pt idx="13193">
                  <c:v>3.791609413920888</c:v>
                </c:pt>
                <c:pt idx="13194">
                  <c:v>3.7910584538411207</c:v>
                </c:pt>
                <c:pt idx="13195">
                  <c:v>3.79050749289474</c:v>
                </c:pt>
                <c:pt idx="13196">
                  <c:v>3.7899565310881123</c:v>
                </c:pt>
                <c:pt idx="13197">
                  <c:v>3.7894055684276076</c:v>
                </c:pt>
                <c:pt idx="13198">
                  <c:v>3.7888546049195853</c:v>
                </c:pt>
                <c:pt idx="13199">
                  <c:v>3.7883036405704118</c:v>
                </c:pt>
                <c:pt idx="13200">
                  <c:v>3.787752675386443</c:v>
                </c:pt>
                <c:pt idx="13201">
                  <c:v>3.7872017093740382</c:v>
                </c:pt>
                <c:pt idx="13202">
                  <c:v>3.7866507425395568</c:v>
                </c:pt>
                <c:pt idx="13203">
                  <c:v>3.7860997748893368</c:v>
                </c:pt>
                <c:pt idx="13204">
                  <c:v>3.7855488064297447</c:v>
                </c:pt>
                <c:pt idx="13205">
                  <c:v>3.784997837167122</c:v>
                </c:pt>
                <c:pt idx="13206">
                  <c:v>3.784446867107814</c:v>
                </c:pt>
                <c:pt idx="13207">
                  <c:v>3.7838958962581657</c:v>
                </c:pt>
                <c:pt idx="13208">
                  <c:v>3.7833449246245259</c:v>
                </c:pt>
                <c:pt idx="13209">
                  <c:v>3.7827939522132219</c:v>
                </c:pt>
                <c:pt idx="13210">
                  <c:v>3.7822429790306025</c:v>
                </c:pt>
                <c:pt idx="13211">
                  <c:v>3.781692005082995</c:v>
                </c:pt>
                <c:pt idx="13212">
                  <c:v>3.781141030376741</c:v>
                </c:pt>
                <c:pt idx="13213">
                  <c:v>3.7805900549181679</c:v>
                </c:pt>
                <c:pt idx="13214">
                  <c:v>3.7800390787136031</c:v>
                </c:pt>
                <c:pt idx="13215">
                  <c:v>3.7794881017693669</c:v>
                </c:pt>
                <c:pt idx="13216">
                  <c:v>3.7789371240918008</c:v>
                </c:pt>
                <c:pt idx="13217">
                  <c:v>3.778386145687211</c:v>
                </c:pt>
                <c:pt idx="13218">
                  <c:v>3.7778351665619319</c:v>
                </c:pt>
                <c:pt idx="13219">
                  <c:v>3.7772841867222695</c:v>
                </c:pt>
                <c:pt idx="13220">
                  <c:v>3.7767332061745442</c:v>
                </c:pt>
                <c:pt idx="13221">
                  <c:v>3.7761822249250727</c:v>
                </c:pt>
                <c:pt idx="13222">
                  <c:v>3.7756312429801682</c:v>
                </c:pt>
                <c:pt idx="13223">
                  <c:v>3.7750802603461295</c:v>
                </c:pt>
                <c:pt idx="13224">
                  <c:v>3.7745292770292735</c:v>
                </c:pt>
                <c:pt idx="13225">
                  <c:v>3.7739782930359063</c:v>
                </c:pt>
                <c:pt idx="13226">
                  <c:v>3.7734273083723231</c:v>
                </c:pt>
                <c:pt idx="13227">
                  <c:v>3.7728763230448301</c:v>
                </c:pt>
                <c:pt idx="13228">
                  <c:v>3.7723253370597298</c:v>
                </c:pt>
                <c:pt idx="13229">
                  <c:v>3.7717743504233106</c:v>
                </c:pt>
                <c:pt idx="13230">
                  <c:v>3.7712233631418677</c:v>
                </c:pt>
                <c:pt idx="13231">
                  <c:v>3.7706723752217002</c:v>
                </c:pt>
                <c:pt idx="13232">
                  <c:v>3.7701213866690964</c:v>
                </c:pt>
                <c:pt idx="13233">
                  <c:v>3.769570397490341</c:v>
                </c:pt>
                <c:pt idx="13234">
                  <c:v>3.7690194076917152</c:v>
                </c:pt>
                <c:pt idx="13235">
                  <c:v>3.768468417279518</c:v>
                </c:pt>
                <c:pt idx="13236">
                  <c:v>3.7679174262600199</c:v>
                </c:pt>
                <c:pt idx="13237">
                  <c:v>3.7673664346394951</c:v>
                </c:pt>
                <c:pt idx="13238">
                  <c:v>3.7668154424242317</c:v>
                </c:pt>
                <c:pt idx="13239">
                  <c:v>3.7662644496205004</c:v>
                </c:pt>
                <c:pt idx="13240">
                  <c:v>3.7657134562345789</c:v>
                </c:pt>
                <c:pt idx="13241">
                  <c:v>3.7651624622727304</c:v>
                </c:pt>
                <c:pt idx="13242">
                  <c:v>3.7646114677412257</c:v>
                </c:pt>
                <c:pt idx="13243">
                  <c:v>3.7640604726463351</c:v>
                </c:pt>
                <c:pt idx="13244">
                  <c:v>3.7635094769943152</c:v>
                </c:pt>
                <c:pt idx="13245">
                  <c:v>3.7629584807914398</c:v>
                </c:pt>
                <c:pt idx="13246">
                  <c:v>3.7624074840439583</c:v>
                </c:pt>
                <c:pt idx="13247">
                  <c:v>3.7618564867581341</c:v>
                </c:pt>
                <c:pt idx="13248">
                  <c:v>3.7613054889402235</c:v>
                </c:pt>
                <c:pt idx="13249">
                  <c:v>3.7607544905964758</c:v>
                </c:pt>
                <c:pt idx="13250">
                  <c:v>3.7602034917331473</c:v>
                </c:pt>
                <c:pt idx="13251">
                  <c:v>3.7596524923564836</c:v>
                </c:pt>
                <c:pt idx="13252">
                  <c:v>3.7591014924727375</c:v>
                </c:pt>
                <c:pt idx="13253">
                  <c:v>3.7585504920881476</c:v>
                </c:pt>
                <c:pt idx="13254">
                  <c:v>3.7579994912089596</c:v>
                </c:pt>
                <c:pt idx="13255">
                  <c:v>3.7574484898414156</c:v>
                </c:pt>
                <c:pt idx="13256">
                  <c:v>3.7568974879917505</c:v>
                </c:pt>
                <c:pt idx="13257">
                  <c:v>3.7563464856662065</c:v>
                </c:pt>
                <c:pt idx="13258">
                  <c:v>3.7557954828710116</c:v>
                </c:pt>
                <c:pt idx="13259">
                  <c:v>3.7552444796124043</c:v>
                </c:pt>
                <c:pt idx="13260">
                  <c:v>3.7546934758966088</c:v>
                </c:pt>
                <c:pt idx="13261">
                  <c:v>3.7541424717298568</c:v>
                </c:pt>
                <c:pt idx="13262">
                  <c:v>3.7535914671183761</c:v>
                </c:pt>
                <c:pt idx="13263">
                  <c:v>3.7530404620683875</c:v>
                </c:pt>
                <c:pt idx="13264">
                  <c:v>3.7524894565861118</c:v>
                </c:pt>
                <c:pt idx="13265">
                  <c:v>3.7519384506777662</c:v>
                </c:pt>
                <c:pt idx="13266">
                  <c:v>3.7513874443495752</c:v>
                </c:pt>
                <c:pt idx="13267">
                  <c:v>3.7508364376077559</c:v>
                </c:pt>
                <c:pt idx="13268">
                  <c:v>3.7502854304585078</c:v>
                </c:pt>
                <c:pt idx="13269">
                  <c:v>3.7497344229080518</c:v>
                </c:pt>
                <c:pt idx="13270">
                  <c:v>3.749183414962598</c:v>
                </c:pt>
                <c:pt idx="13271">
                  <c:v>3.7486324066283494</c:v>
                </c:pt>
                <c:pt idx="13272">
                  <c:v>3.7480813979115091</c:v>
                </c:pt>
                <c:pt idx="13273">
                  <c:v>3.7475303888182836</c:v>
                </c:pt>
                <c:pt idx="13274">
                  <c:v>3.7469793793548725</c:v>
                </c:pt>
                <c:pt idx="13275">
                  <c:v>3.7464283695274752</c:v>
                </c:pt>
                <c:pt idx="13276">
                  <c:v>3.7458773593422769</c:v>
                </c:pt>
                <c:pt idx="13277">
                  <c:v>3.7453263488054844</c:v>
                </c:pt>
                <c:pt idx="13278">
                  <c:v>3.7447753379232935</c:v>
                </c:pt>
                <c:pt idx="13279">
                  <c:v>3.7442243267018789</c:v>
                </c:pt>
                <c:pt idx="13280">
                  <c:v>3.7436733151474328</c:v>
                </c:pt>
                <c:pt idx="13281">
                  <c:v>3.7431223032661478</c:v>
                </c:pt>
                <c:pt idx="13282">
                  <c:v>3.7425712910642055</c:v>
                </c:pt>
                <c:pt idx="13283">
                  <c:v>3.7420202785477805</c:v>
                </c:pt>
                <c:pt idx="13284">
                  <c:v>3.7414692657230546</c:v>
                </c:pt>
                <c:pt idx="13285">
                  <c:v>3.7409182525962095</c:v>
                </c:pt>
                <c:pt idx="13286">
                  <c:v>3.7403672391734197</c:v>
                </c:pt>
                <c:pt idx="13287">
                  <c:v>3.7398162254608529</c:v>
                </c:pt>
                <c:pt idx="13288">
                  <c:v>3.73926521146468</c:v>
                </c:pt>
                <c:pt idx="13289">
                  <c:v>3.7387141971910722</c:v>
                </c:pt>
                <c:pt idx="13290">
                  <c:v>3.7381631826462041</c:v>
                </c:pt>
                <c:pt idx="13291">
                  <c:v>3.7376121678362182</c:v>
                </c:pt>
                <c:pt idx="13292">
                  <c:v>3.7370611527672963</c:v>
                </c:pt>
                <c:pt idx="13293">
                  <c:v>3.7365101374455918</c:v>
                </c:pt>
                <c:pt idx="13294">
                  <c:v>3.735959121877265</c:v>
                </c:pt>
                <c:pt idx="13295">
                  <c:v>3.7354081060684692</c:v>
                </c:pt>
                <c:pt idx="13296">
                  <c:v>3.7348570900253577</c:v>
                </c:pt>
                <c:pt idx="13297">
                  <c:v>3.7343060737540874</c:v>
                </c:pt>
                <c:pt idx="13298">
                  <c:v>3.7337550572608045</c:v>
                </c:pt>
                <c:pt idx="13299">
                  <c:v>3.733204040551648</c:v>
                </c:pt>
                <c:pt idx="13300">
                  <c:v>3.732653023632782</c:v>
                </c:pt>
                <c:pt idx="13301">
                  <c:v>3.7321020065103347</c:v>
                </c:pt>
                <c:pt idx="13302">
                  <c:v>3.731550989190449</c:v>
                </c:pt>
                <c:pt idx="13303">
                  <c:v>3.7309999716792674</c:v>
                </c:pt>
                <c:pt idx="13304">
                  <c:v>3.7304489539829326</c:v>
                </c:pt>
                <c:pt idx="13305">
                  <c:v>3.729897936107573</c:v>
                </c:pt>
                <c:pt idx="13306">
                  <c:v>3.7293469180593135</c:v>
                </c:pt>
                <c:pt idx="13307">
                  <c:v>3.7287958998442967</c:v>
                </c:pt>
                <c:pt idx="13308">
                  <c:v>3.7282448814686511</c:v>
                </c:pt>
                <c:pt idx="13309">
                  <c:v>3.7276938629384979</c:v>
                </c:pt>
                <c:pt idx="13310">
                  <c:v>3.7271428442599586</c:v>
                </c:pt>
                <c:pt idx="13311">
                  <c:v>3.726591825439165</c:v>
                </c:pt>
                <c:pt idx="13312">
                  <c:v>3.7260408064822315</c:v>
                </c:pt>
                <c:pt idx="13313">
                  <c:v>3.7254897873952793</c:v>
                </c:pt>
                <c:pt idx="13314">
                  <c:v>3.7249387681844155</c:v>
                </c:pt>
                <c:pt idx="13315">
                  <c:v>3.7243877488557651</c:v>
                </c:pt>
                <c:pt idx="13316">
                  <c:v>3.7238367294154351</c:v>
                </c:pt>
                <c:pt idx="13317">
                  <c:v>3.7232857098695362</c:v>
                </c:pt>
                <c:pt idx="13318">
                  <c:v>3.7227346902241685</c:v>
                </c:pt>
                <c:pt idx="13319">
                  <c:v>3.7221836704854532</c:v>
                </c:pt>
                <c:pt idx="13320">
                  <c:v>3.7216326506594797</c:v>
                </c:pt>
                <c:pt idx="13321">
                  <c:v>3.7210816307523551</c:v>
                </c:pt>
                <c:pt idx="13322">
                  <c:v>3.7205306107701759</c:v>
                </c:pt>
                <c:pt idx="13323">
                  <c:v>3.7199795907190492</c:v>
                </c:pt>
                <c:pt idx="13324">
                  <c:v>3.7194285706050572</c:v>
                </c:pt>
                <c:pt idx="13325">
                  <c:v>3.7188775504342964</c:v>
                </c:pt>
                <c:pt idx="13326">
                  <c:v>3.7183265302128596</c:v>
                </c:pt>
                <c:pt idx="13327">
                  <c:v>3.7177755099468364</c:v>
                </c:pt>
                <c:pt idx="13328">
                  <c:v>3.7172244896423123</c:v>
                </c:pt>
                <c:pt idx="13329">
                  <c:v>3.7166734693053733</c:v>
                </c:pt>
                <c:pt idx="13330">
                  <c:v>3.7161224489420945</c:v>
                </c:pt>
                <c:pt idx="13331">
                  <c:v>3.7155714285585688</c:v>
                </c:pt>
                <c:pt idx="13332">
                  <c:v>3.7150204081608678</c:v>
                </c:pt>
                <c:pt idx="13333">
                  <c:v>3.714469387755063</c:v>
                </c:pt>
                <c:pt idx="13334">
                  <c:v>3.7139183673472367</c:v>
                </c:pt>
                <c:pt idx="13335">
                  <c:v>3.7133673469434605</c:v>
                </c:pt>
                <c:pt idx="13336">
                  <c:v>3.7128163265497989</c:v>
                </c:pt>
                <c:pt idx="13337">
                  <c:v>3.7122653061723199</c:v>
                </c:pt>
                <c:pt idx="13338">
                  <c:v>3.7117142858170986</c:v>
                </c:pt>
                <c:pt idx="13339">
                  <c:v>3.7111632654901925</c:v>
                </c:pt>
                <c:pt idx="13340">
                  <c:v>3.7106122451976624</c:v>
                </c:pt>
                <c:pt idx="13341">
                  <c:v>3.7100612249455658</c:v>
                </c:pt>
                <c:pt idx="13342">
                  <c:v>3.7095102047399706</c:v>
                </c:pt>
                <c:pt idx="13343">
                  <c:v>3.7089591845869201</c:v>
                </c:pt>
                <c:pt idx="13344">
                  <c:v>3.7084081644924716</c:v>
                </c:pt>
                <c:pt idx="13345">
                  <c:v>3.7078571444626789</c:v>
                </c:pt>
                <c:pt idx="13346">
                  <c:v>3.7073061245035923</c:v>
                </c:pt>
                <c:pt idx="13347">
                  <c:v>3.706755104621255</c:v>
                </c:pt>
                <c:pt idx="13348">
                  <c:v>3.7062040848217102</c:v>
                </c:pt>
                <c:pt idx="13349">
                  <c:v>3.705653065111008</c:v>
                </c:pt>
                <c:pt idx="13350">
                  <c:v>3.7051020454951882</c:v>
                </c:pt>
                <c:pt idx="13351">
                  <c:v>3.7045510259802867</c:v>
                </c:pt>
                <c:pt idx="13352">
                  <c:v>3.7040000065723362</c:v>
                </c:pt>
                <c:pt idx="13353">
                  <c:v>3.7034489872773797</c:v>
                </c:pt>
                <c:pt idx="13354">
                  <c:v>3.7028979681014462</c:v>
                </c:pt>
                <c:pt idx="13355">
                  <c:v>3.7023469490505683</c:v>
                </c:pt>
                <c:pt idx="13356">
                  <c:v>3.7017959301307677</c:v>
                </c:pt>
                <c:pt idx="13357">
                  <c:v>3.7012449113480805</c:v>
                </c:pt>
                <c:pt idx="13358">
                  <c:v>3.7006938927085287</c:v>
                </c:pt>
                <c:pt idx="13359">
                  <c:v>3.7001428742181268</c:v>
                </c:pt>
                <c:pt idx="13360">
                  <c:v>3.6995918558829075</c:v>
                </c:pt>
                <c:pt idx="13361">
                  <c:v>3.6990408377088748</c:v>
                </c:pt>
                <c:pt idx="13362">
                  <c:v>3.6984898197020577</c:v>
                </c:pt>
                <c:pt idx="13363">
                  <c:v>3.6979388018684602</c:v>
                </c:pt>
                <c:pt idx="13364">
                  <c:v>3.6973877842141079</c:v>
                </c:pt>
                <c:pt idx="13365">
                  <c:v>3.696836766744994</c:v>
                </c:pt>
                <c:pt idx="13366">
                  <c:v>3.6962857494671368</c:v>
                </c:pt>
                <c:pt idx="13367">
                  <c:v>3.6957347323865406</c:v>
                </c:pt>
                <c:pt idx="13368">
                  <c:v>3.6951837155092058</c:v>
                </c:pt>
                <c:pt idx="13369">
                  <c:v>3.6946326988411435</c:v>
                </c:pt>
                <c:pt idx="13370">
                  <c:v>3.6940816823883402</c:v>
                </c:pt>
                <c:pt idx="13371">
                  <c:v>3.6935306661567999</c:v>
                </c:pt>
                <c:pt idx="13372">
                  <c:v>3.6929796501525196</c:v>
                </c:pt>
                <c:pt idx="13373">
                  <c:v>3.6924286343814927</c:v>
                </c:pt>
                <c:pt idx="13374">
                  <c:v>3.6918776188497056</c:v>
                </c:pt>
                <c:pt idx="13375">
                  <c:v>3.6913266035631551</c:v>
                </c:pt>
                <c:pt idx="13376">
                  <c:v>3.6907755885278242</c:v>
                </c:pt>
                <c:pt idx="13377">
                  <c:v>3.690224573749699</c:v>
                </c:pt>
                <c:pt idx="13378">
                  <c:v>3.6896735592347589</c:v>
                </c:pt>
                <c:pt idx="13379">
                  <c:v>3.6891225449889937</c:v>
                </c:pt>
                <c:pt idx="13380">
                  <c:v>3.688571531018372</c:v>
                </c:pt>
                <c:pt idx="13381">
                  <c:v>3.6880205173288836</c:v>
                </c:pt>
                <c:pt idx="13382">
                  <c:v>3.68746950392649</c:v>
                </c:pt>
                <c:pt idx="13383">
                  <c:v>3.6869184908171704</c:v>
                </c:pt>
                <c:pt idx="13384">
                  <c:v>3.6863674780068969</c:v>
                </c:pt>
                <c:pt idx="13385">
                  <c:v>3.6858164655016417</c:v>
                </c:pt>
                <c:pt idx="13386">
                  <c:v>3.685265453307359</c:v>
                </c:pt>
                <c:pt idx="13387">
                  <c:v>3.6847144414300281</c:v>
                </c:pt>
                <c:pt idx="13388">
                  <c:v>3.6841634298755999</c:v>
                </c:pt>
                <c:pt idx="13389">
                  <c:v>3.6836124186500427</c:v>
                </c:pt>
                <c:pt idx="13390">
                  <c:v>3.6830614077593182</c:v>
                </c:pt>
                <c:pt idx="13391">
                  <c:v>3.6825103972093665</c:v>
                </c:pt>
                <c:pt idx="13392">
                  <c:v>3.6819593870061631</c:v>
                </c:pt>
                <c:pt idx="13393">
                  <c:v>3.6814083771556447</c:v>
                </c:pt>
                <c:pt idx="13394">
                  <c:v>3.6808573676637728</c:v>
                </c:pt>
                <c:pt idx="13395">
                  <c:v>3.6803063585364875</c:v>
                </c:pt>
                <c:pt idx="13396">
                  <c:v>3.6797553497797395</c:v>
                </c:pt>
                <c:pt idx="13397">
                  <c:v>3.6792043413994691</c:v>
                </c:pt>
                <c:pt idx="13398">
                  <c:v>3.6786533334016234</c:v>
                </c:pt>
                <c:pt idx="13399">
                  <c:v>3.6781023257921426</c:v>
                </c:pt>
                <c:pt idx="13400">
                  <c:v>3.6775513185769597</c:v>
                </c:pt>
                <c:pt idx="13401">
                  <c:v>3.6770003117620185</c:v>
                </c:pt>
                <c:pt idx="13402">
                  <c:v>3.6764493053532412</c:v>
                </c:pt>
                <c:pt idx="13403">
                  <c:v>3.6758982993565752</c:v>
                </c:pt>
                <c:pt idx="13404">
                  <c:v>3.6753472937779392</c:v>
                </c:pt>
                <c:pt idx="13405">
                  <c:v>3.6747962886232628</c:v>
                </c:pt>
                <c:pt idx="13406">
                  <c:v>3.6742452838984789</c:v>
                </c:pt>
                <c:pt idx="13407">
                  <c:v>3.6736942796095065</c:v>
                </c:pt>
                <c:pt idx="13408">
                  <c:v>3.6731432757622606</c:v>
                </c:pt>
                <c:pt idx="13409">
                  <c:v>3.6725922723626745</c:v>
                </c:pt>
                <c:pt idx="13410">
                  <c:v>3.6720412694166598</c:v>
                </c:pt>
                <c:pt idx="13411">
                  <c:v>3.6714902669301317</c:v>
                </c:pt>
                <c:pt idx="13412">
                  <c:v>3.6709392649090056</c:v>
                </c:pt>
                <c:pt idx="13413">
                  <c:v>3.670388263359186</c:v>
                </c:pt>
                <c:pt idx="13414">
                  <c:v>3.6698372622865882</c:v>
                </c:pt>
                <c:pt idx="13415">
                  <c:v>3.6692862616971276</c:v>
                </c:pt>
                <c:pt idx="13416">
                  <c:v>3.6687352615967015</c:v>
                </c:pt>
                <c:pt idx="13417">
                  <c:v>3.6681842619912111</c:v>
                </c:pt>
                <c:pt idx="13418">
                  <c:v>3.6676332628865644</c:v>
                </c:pt>
                <c:pt idx="13419">
                  <c:v>3.6670822642886591</c:v>
                </c:pt>
                <c:pt idx="13420">
                  <c:v>3.6665312662033891</c:v>
                </c:pt>
                <c:pt idx="13421">
                  <c:v>3.6659802686366518</c:v>
                </c:pt>
                <c:pt idx="13422">
                  <c:v>3.6654292715943448</c:v>
                </c:pt>
                <c:pt idx="13423">
                  <c:v>3.664878275082355</c:v>
                </c:pt>
                <c:pt idx="13424">
                  <c:v>3.6643272791065726</c:v>
                </c:pt>
                <c:pt idx="13425">
                  <c:v>3.6637762836728847</c:v>
                </c:pt>
                <c:pt idx="13426">
                  <c:v>3.6632252887871815</c:v>
                </c:pt>
                <c:pt idx="13427">
                  <c:v>3.6626742944553428</c:v>
                </c:pt>
                <c:pt idx="13428">
                  <c:v>3.6621233006832412</c:v>
                </c:pt>
                <c:pt idx="13429">
                  <c:v>3.6615723074767743</c:v>
                </c:pt>
                <c:pt idx="13430">
                  <c:v>3.661021314841804</c:v>
                </c:pt>
                <c:pt idx="13431">
                  <c:v>3.6604703227842172</c:v>
                </c:pt>
                <c:pt idx="13432">
                  <c:v>3.6599193313098759</c:v>
                </c:pt>
                <c:pt idx="13433">
                  <c:v>3.6593683404246562</c:v>
                </c:pt>
                <c:pt idx="13434">
                  <c:v>3.6588173501344308</c:v>
                </c:pt>
                <c:pt idx="13435">
                  <c:v>3.6582663604450651</c:v>
                </c:pt>
                <c:pt idx="13436">
                  <c:v>3.6577153713624178</c:v>
                </c:pt>
                <c:pt idx="13437">
                  <c:v>3.6571643828923648</c:v>
                </c:pt>
                <c:pt idx="13438">
                  <c:v>3.6566133950407576</c:v>
                </c:pt>
                <c:pt idx="13439">
                  <c:v>3.656062407813458</c:v>
                </c:pt>
                <c:pt idx="13440">
                  <c:v>3.6555114212163211</c:v>
                </c:pt>
                <c:pt idx="13441">
                  <c:v>3.6549604352552052</c:v>
                </c:pt>
                <c:pt idx="13442">
                  <c:v>3.6544094499359616</c:v>
                </c:pt>
                <c:pt idx="13443">
                  <c:v>3.6538584652644452</c:v>
                </c:pt>
                <c:pt idx="13444">
                  <c:v>3.6533074812464967</c:v>
                </c:pt>
                <c:pt idx="13445">
                  <c:v>3.6527564978879745</c:v>
                </c:pt>
                <c:pt idx="13446">
                  <c:v>3.6522055151947193</c:v>
                </c:pt>
                <c:pt idx="13447">
                  <c:v>3.6516545331725645</c:v>
                </c:pt>
                <c:pt idx="13448">
                  <c:v>3.6511035518273616</c:v>
                </c:pt>
                <c:pt idx="13449">
                  <c:v>3.6505525711649511</c:v>
                </c:pt>
                <c:pt idx="13450">
                  <c:v>3.6500015911911667</c:v>
                </c:pt>
                <c:pt idx="13451">
                  <c:v>3.6494506119118419</c:v>
                </c:pt>
                <c:pt idx="13452">
                  <c:v>3.6488996333328068</c:v>
                </c:pt>
                <c:pt idx="13453">
                  <c:v>3.6483486554599054</c:v>
                </c:pt>
                <c:pt idx="13454">
                  <c:v>3.6477976782989501</c:v>
                </c:pt>
                <c:pt idx="13455">
                  <c:v>3.6472467018557779</c:v>
                </c:pt>
                <c:pt idx="13456">
                  <c:v>3.6466957261362118</c:v>
                </c:pt>
                <c:pt idx="13457">
                  <c:v>3.6461447511460783</c:v>
                </c:pt>
                <c:pt idx="13458">
                  <c:v>3.645593776891193</c:v>
                </c:pt>
                <c:pt idx="13459">
                  <c:v>3.6450428033773754</c:v>
                </c:pt>
                <c:pt idx="13460">
                  <c:v>3.6444918306104448</c:v>
                </c:pt>
                <c:pt idx="13461">
                  <c:v>3.643940858596217</c:v>
                </c:pt>
                <c:pt idx="13462">
                  <c:v>3.6433898873405042</c:v>
                </c:pt>
                <c:pt idx="13463">
                  <c:v>3.6428389168491115</c:v>
                </c:pt>
                <c:pt idx="13464">
                  <c:v>3.642287947127862</c:v>
                </c:pt>
                <c:pt idx="13465">
                  <c:v>3.6417369781825464</c:v>
                </c:pt>
                <c:pt idx="13466">
                  <c:v>3.6411860100189806</c:v>
                </c:pt>
                <c:pt idx="13467">
                  <c:v>3.6406350426429661</c:v>
                </c:pt>
                <c:pt idx="13468">
                  <c:v>3.640084076060301</c:v>
                </c:pt>
                <c:pt idx="13469">
                  <c:v>3.6395331102767834</c:v>
                </c:pt>
                <c:pt idx="13470">
                  <c:v>3.6389821452982147</c:v>
                </c:pt>
                <c:pt idx="13471">
                  <c:v>3.6384311811303895</c:v>
                </c:pt>
                <c:pt idx="13472">
                  <c:v>3.6378802177790952</c:v>
                </c:pt>
                <c:pt idx="13473">
                  <c:v>3.6373292552501333</c:v>
                </c:pt>
                <c:pt idx="13474">
                  <c:v>3.6367782935492805</c:v>
                </c:pt>
                <c:pt idx="13475">
                  <c:v>3.6362273326823349</c:v>
                </c:pt>
                <c:pt idx="13476">
                  <c:v>3.6356763726550732</c:v>
                </c:pt>
                <c:pt idx="13477">
                  <c:v>3.6351254134732791</c:v>
                </c:pt>
                <c:pt idx="13478">
                  <c:v>3.6345744551427401</c:v>
                </c:pt>
                <c:pt idx="13479">
                  <c:v>3.6340234976692365</c:v>
                </c:pt>
                <c:pt idx="13480">
                  <c:v>3.6334725410585413</c:v>
                </c:pt>
                <c:pt idx="13481">
                  <c:v>3.6329215853164243</c:v>
                </c:pt>
                <c:pt idx="13482">
                  <c:v>3.6323706304486656</c:v>
                </c:pt>
                <c:pt idx="13483">
                  <c:v>3.6318196764610349</c:v>
                </c:pt>
                <c:pt idx="13484">
                  <c:v>3.6312687233593017</c:v>
                </c:pt>
                <c:pt idx="13485">
                  <c:v>3.6307177711492287</c:v>
                </c:pt>
                <c:pt idx="13486">
                  <c:v>3.6301668198365853</c:v>
                </c:pt>
                <c:pt idx="13487">
                  <c:v>3.6296158694271412</c:v>
                </c:pt>
                <c:pt idx="13488">
                  <c:v>3.6290649199266483</c:v>
                </c:pt>
                <c:pt idx="13489">
                  <c:v>3.6285139713408689</c:v>
                </c:pt>
                <c:pt idx="13490">
                  <c:v>3.6279630236755516</c:v>
                </c:pt>
                <c:pt idx="13491">
                  <c:v>3.6274120769364728</c:v>
                </c:pt>
                <c:pt idx="13492">
                  <c:v>3.6268611311293668</c:v>
                </c:pt>
                <c:pt idx="13493">
                  <c:v>3.6263101862599889</c:v>
                </c:pt>
                <c:pt idx="13494">
                  <c:v>3.6257592423340981</c:v>
                </c:pt>
                <c:pt idx="13495">
                  <c:v>3.6252082993574319</c:v>
                </c:pt>
                <c:pt idx="13496">
                  <c:v>3.6246573573357388</c:v>
                </c:pt>
                <c:pt idx="13497">
                  <c:v>3.6241064162747598</c:v>
                </c:pt>
                <c:pt idx="13498">
                  <c:v>3.6235554761802433</c:v>
                </c:pt>
                <c:pt idx="13499">
                  <c:v>3.6230045370579234</c:v>
                </c:pt>
                <c:pt idx="13500">
                  <c:v>3.622453598913534</c:v>
                </c:pt>
                <c:pt idx="13501">
                  <c:v>3.6219026617528201</c:v>
                </c:pt>
                <c:pt idx="13502">
                  <c:v>3.621351725581512</c:v>
                </c:pt>
                <c:pt idx="13503">
                  <c:v>3.6208007904053368</c:v>
                </c:pt>
                <c:pt idx="13504">
                  <c:v>3.6202498562300249</c:v>
                </c:pt>
                <c:pt idx="13505">
                  <c:v>3.619698923061307</c:v>
                </c:pt>
                <c:pt idx="13506">
                  <c:v>3.61914799090491</c:v>
                </c:pt>
                <c:pt idx="13507">
                  <c:v>3.6185970597665573</c:v>
                </c:pt>
                <c:pt idx="13508">
                  <c:v>3.6180461296519653</c:v>
                </c:pt>
                <c:pt idx="13509">
                  <c:v>3.6174952005668608</c:v>
                </c:pt>
                <c:pt idx="13510">
                  <c:v>3.6169442725169567</c:v>
                </c:pt>
                <c:pt idx="13511">
                  <c:v>3.6163933455079729</c:v>
                </c:pt>
                <c:pt idx="13512">
                  <c:v>3.6158424195456185</c:v>
                </c:pt>
                <c:pt idx="13513">
                  <c:v>3.6152914946356063</c:v>
                </c:pt>
                <c:pt idx="13514">
                  <c:v>3.6147405707836526</c:v>
                </c:pt>
                <c:pt idx="13515">
                  <c:v>3.6141896479954596</c:v>
                </c:pt>
                <c:pt idx="13516">
                  <c:v>3.6136387262767364</c:v>
                </c:pt>
                <c:pt idx="13517">
                  <c:v>3.6130878056331781</c:v>
                </c:pt>
                <c:pt idx="13518">
                  <c:v>3.6125368860704974</c:v>
                </c:pt>
                <c:pt idx="13519">
                  <c:v>3.6119859675943964</c:v>
                </c:pt>
                <c:pt idx="13520">
                  <c:v>3.611435050210563</c:v>
                </c:pt>
                <c:pt idx="13521">
                  <c:v>3.6108841339246958</c:v>
                </c:pt>
                <c:pt idx="13522">
                  <c:v>3.6103332187424932</c:v>
                </c:pt>
                <c:pt idx="13523">
                  <c:v>3.6097823046696504</c:v>
                </c:pt>
                <c:pt idx="13524">
                  <c:v>3.6092313917118446</c:v>
                </c:pt>
                <c:pt idx="13525">
                  <c:v>3.6086804798747778</c:v>
                </c:pt>
                <c:pt idx="13526">
                  <c:v>3.6081295691641344</c:v>
                </c:pt>
                <c:pt idx="13527">
                  <c:v>3.6075786595855917</c:v>
                </c:pt>
                <c:pt idx="13528">
                  <c:v>3.6070277511448339</c:v>
                </c:pt>
                <c:pt idx="13529">
                  <c:v>3.6064768438475525</c:v>
                </c:pt>
                <c:pt idx="13530">
                  <c:v>3.6059259376994106</c:v>
                </c:pt>
                <c:pt idx="13531">
                  <c:v>3.6053750327060925</c:v>
                </c:pt>
                <c:pt idx="13532">
                  <c:v>3.6048241288732754</c:v>
                </c:pt>
                <c:pt idx="13533">
                  <c:v>3.6042732262066259</c:v>
                </c:pt>
                <c:pt idx="13534">
                  <c:v>3.6037223247118213</c:v>
                </c:pt>
                <c:pt idx="13535">
                  <c:v>3.6031714243945281</c:v>
                </c:pt>
                <c:pt idx="13536">
                  <c:v>3.6026205252604022</c:v>
                </c:pt>
                <c:pt idx="13537">
                  <c:v>3.602069627315128</c:v>
                </c:pt>
                <c:pt idx="13538">
                  <c:v>3.6015187305643579</c:v>
                </c:pt>
                <c:pt idx="13539">
                  <c:v>3.6009678350137477</c:v>
                </c:pt>
                <c:pt idx="13540">
                  <c:v>3.6004169406689677</c:v>
                </c:pt>
                <c:pt idx="13541">
                  <c:v>3.5998660475356665</c:v>
                </c:pt>
                <c:pt idx="13542">
                  <c:v>3.5993151556195073</c:v>
                </c:pt>
                <c:pt idx="13543">
                  <c:v>3.5987642649261318</c:v>
                </c:pt>
                <c:pt idx="13544">
                  <c:v>3.5982133754612065</c:v>
                </c:pt>
                <c:pt idx="13545">
                  <c:v>3.5976624872303695</c:v>
                </c:pt>
                <c:pt idx="13546">
                  <c:v>3.5971116002392698</c:v>
                </c:pt>
                <c:pt idx="13547">
                  <c:v>3.5965607144935561</c:v>
                </c:pt>
                <c:pt idx="13548">
                  <c:v>3.5960098299988665</c:v>
                </c:pt>
                <c:pt idx="13549">
                  <c:v>3.59545894676085</c:v>
                </c:pt>
                <c:pt idx="13550">
                  <c:v>3.594908064785141</c:v>
                </c:pt>
                <c:pt idx="13551">
                  <c:v>3.5943571840773743</c:v>
                </c:pt>
                <c:pt idx="13552">
                  <c:v>3.5938063046431949</c:v>
                </c:pt>
                <c:pt idx="13553">
                  <c:v>3.5932554264882306</c:v>
                </c:pt>
                <c:pt idx="13554">
                  <c:v>3.5927045496181158</c:v>
                </c:pt>
                <c:pt idx="13555">
                  <c:v>3.5921536740384745</c:v>
                </c:pt>
                <c:pt idx="13556">
                  <c:v>3.5916027997549378</c:v>
                </c:pt>
                <c:pt idx="13557">
                  <c:v>3.5910519267731402</c:v>
                </c:pt>
                <c:pt idx="13558">
                  <c:v>3.590501055098688</c:v>
                </c:pt>
                <c:pt idx="13559">
                  <c:v>3.5899501847372228</c:v>
                </c:pt>
                <c:pt idx="13560">
                  <c:v>3.5893993156943509</c:v>
                </c:pt>
                <c:pt idx="13561">
                  <c:v>3.5888484479756997</c:v>
                </c:pt>
                <c:pt idx="13562">
                  <c:v>3.5882975815868754</c:v>
                </c:pt>
                <c:pt idx="13563">
                  <c:v>3.587746716533502</c:v>
                </c:pt>
                <c:pt idx="13564">
                  <c:v>3.5871958528211891</c:v>
                </c:pt>
                <c:pt idx="13565">
                  <c:v>3.5866449904555431</c:v>
                </c:pt>
                <c:pt idx="13566">
                  <c:v>3.5860941294421771</c:v>
                </c:pt>
                <c:pt idx="13567">
                  <c:v>3.5855432697866938</c:v>
                </c:pt>
                <c:pt idx="13568">
                  <c:v>3.58499241149471</c:v>
                </c:pt>
                <c:pt idx="13569">
                  <c:v>3.5844415545718107</c:v>
                </c:pt>
                <c:pt idx="13570">
                  <c:v>3.5838906990236055</c:v>
                </c:pt>
                <c:pt idx="13571">
                  <c:v>3.583339844855697</c:v>
                </c:pt>
                <c:pt idx="13572">
                  <c:v>3.5827889920736808</c:v>
                </c:pt>
                <c:pt idx="13573">
                  <c:v>3.5822381406831418</c:v>
                </c:pt>
                <c:pt idx="13574">
                  <c:v>3.5816872906896826</c:v>
                </c:pt>
                <c:pt idx="13575">
                  <c:v>3.5811364420988951</c:v>
                </c:pt>
                <c:pt idx="13576">
                  <c:v>3.5805855949163679</c:v>
                </c:pt>
                <c:pt idx="13577">
                  <c:v>3.5800347491476785</c:v>
                </c:pt>
                <c:pt idx="13578">
                  <c:v>3.5794839047984297</c:v>
                </c:pt>
                <c:pt idx="13579">
                  <c:v>3.5789330618741921</c:v>
                </c:pt>
                <c:pt idx="13580">
                  <c:v>3.5783822203805471</c:v>
                </c:pt>
                <c:pt idx="13581">
                  <c:v>3.577831380323083</c:v>
                </c:pt>
                <c:pt idx="13582">
                  <c:v>3.5772805417073705</c:v>
                </c:pt>
                <c:pt idx="13583">
                  <c:v>3.576729704538991</c:v>
                </c:pt>
                <c:pt idx="13584">
                  <c:v>3.576178868823515</c:v>
                </c:pt>
                <c:pt idx="13585">
                  <c:v>3.5756280345665132</c:v>
                </c:pt>
                <c:pt idx="13586">
                  <c:v>3.5750772017735564</c:v>
                </c:pt>
                <c:pt idx="13587">
                  <c:v>3.574526370450215</c:v>
                </c:pt>
                <c:pt idx="13588">
                  <c:v>3.5739755406020528</c:v>
                </c:pt>
                <c:pt idx="13589">
                  <c:v>3.5734247122346368</c:v>
                </c:pt>
                <c:pt idx="13590">
                  <c:v>3.5728738853535233</c:v>
                </c:pt>
                <c:pt idx="13591">
                  <c:v>3.5723230599642797</c:v>
                </c:pt>
                <c:pt idx="13592">
                  <c:v>3.5717722360724622</c:v>
                </c:pt>
                <c:pt idx="13593">
                  <c:v>3.5712214136836238</c:v>
                </c:pt>
                <c:pt idx="13594">
                  <c:v>3.570670592803328</c:v>
                </c:pt>
                <c:pt idx="13595">
                  <c:v>3.5701197734371206</c:v>
                </c:pt>
                <c:pt idx="13596">
                  <c:v>3.5695689555905474</c:v>
                </c:pt>
                <c:pt idx="13597">
                  <c:v>3.5690181392691684</c:v>
                </c:pt>
                <c:pt idx="13598">
                  <c:v>3.5684673244785294</c:v>
                </c:pt>
                <c:pt idx="13599">
                  <c:v>3.5679165112241691</c:v>
                </c:pt>
                <c:pt idx="13600">
                  <c:v>3.5673656995116332</c:v>
                </c:pt>
                <c:pt idx="13601">
                  <c:v>3.5668148893464675</c:v>
                </c:pt>
                <c:pt idx="13602">
                  <c:v>3.5662640807342036</c:v>
                </c:pt>
                <c:pt idx="13603">
                  <c:v>3.5657132736803874</c:v>
                </c:pt>
                <c:pt idx="13604">
                  <c:v>3.5651624681905432</c:v>
                </c:pt>
                <c:pt idx="13605">
                  <c:v>3.5646116642702168</c:v>
                </c:pt>
                <c:pt idx="13606">
                  <c:v>3.5640608619249363</c:v>
                </c:pt>
                <c:pt idx="13607">
                  <c:v>3.5635100611602262</c:v>
                </c:pt>
                <c:pt idx="13608">
                  <c:v>3.5629592619816179</c:v>
                </c:pt>
                <c:pt idx="13609">
                  <c:v>3.5624084643946397</c:v>
                </c:pt>
                <c:pt idx="13610">
                  <c:v>3.5618576684048158</c:v>
                </c:pt>
                <c:pt idx="13611">
                  <c:v>3.5613068740176637</c:v>
                </c:pt>
                <c:pt idx="13612">
                  <c:v>3.5607560812387042</c:v>
                </c:pt>
                <c:pt idx="13613">
                  <c:v>3.5602052900734655</c:v>
                </c:pt>
                <c:pt idx="13614">
                  <c:v>3.5596545005274542</c:v>
                </c:pt>
                <c:pt idx="13615">
                  <c:v>3.5591037126061806</c:v>
                </c:pt>
                <c:pt idx="13616">
                  <c:v>3.5585529263151727</c:v>
                </c:pt>
                <c:pt idx="13617">
                  <c:v>3.5580021416599266</c:v>
                </c:pt>
                <c:pt idx="13618">
                  <c:v>3.5574513586459631</c:v>
                </c:pt>
                <c:pt idx="13619">
                  <c:v>3.5569005772787783</c:v>
                </c:pt>
                <c:pt idx="13620">
                  <c:v>3.5563497975638825</c:v>
                </c:pt>
                <c:pt idx="13621">
                  <c:v>3.5557990195067823</c:v>
                </c:pt>
                <c:pt idx="13622">
                  <c:v>3.5552482431129739</c:v>
                </c:pt>
                <c:pt idx="13623">
                  <c:v>3.5546974683879604</c:v>
                </c:pt>
                <c:pt idx="13624">
                  <c:v>3.5541466953372343</c:v>
                </c:pt>
                <c:pt idx="13625">
                  <c:v>3.5535959239662951</c:v>
                </c:pt>
                <c:pt idx="13626">
                  <c:v>3.5530451542806389</c:v>
                </c:pt>
                <c:pt idx="13627">
                  <c:v>3.5524943862857441</c:v>
                </c:pt>
                <c:pt idx="13628">
                  <c:v>3.5519436199871208</c:v>
                </c:pt>
                <c:pt idx="13629">
                  <c:v>3.5513928553902439</c:v>
                </c:pt>
                <c:pt idx="13630">
                  <c:v>3.5508420925006021</c:v>
                </c:pt>
                <c:pt idx="13631">
                  <c:v>3.550291331323681</c:v>
                </c:pt>
                <c:pt idx="13632">
                  <c:v>3.5497405718649624</c:v>
                </c:pt>
                <c:pt idx="13633">
                  <c:v>3.5491898141299245</c:v>
                </c:pt>
                <c:pt idx="13634">
                  <c:v>3.5486390581240492</c:v>
                </c:pt>
                <c:pt idx="13635">
                  <c:v>3.5480883038528113</c:v>
                </c:pt>
                <c:pt idx="13636">
                  <c:v>3.5475375513216889</c:v>
                </c:pt>
                <c:pt idx="13637">
                  <c:v>3.5469868005361462</c:v>
                </c:pt>
                <c:pt idx="13638">
                  <c:v>3.5464360515016686</c:v>
                </c:pt>
                <c:pt idx="13639">
                  <c:v>3.545885304223706</c:v>
                </c:pt>
                <c:pt idx="13640">
                  <c:v>3.5453345587077472</c:v>
                </c:pt>
                <c:pt idx="13641">
                  <c:v>3.5447838149592421</c:v>
                </c:pt>
                <c:pt idx="13642">
                  <c:v>3.5442330729836549</c:v>
                </c:pt>
                <c:pt idx="13643">
                  <c:v>3.5436823327864566</c:v>
                </c:pt>
                <c:pt idx="13644">
                  <c:v>3.5431315943730972</c:v>
                </c:pt>
                <c:pt idx="13645">
                  <c:v>3.5425808577490407</c:v>
                </c:pt>
                <c:pt idx="13646">
                  <c:v>3.5420301229197371</c:v>
                </c:pt>
                <c:pt idx="13647">
                  <c:v>3.5414793898906467</c:v>
                </c:pt>
                <c:pt idx="13648">
                  <c:v>3.5409286586672195</c:v>
                </c:pt>
                <c:pt idx="13649">
                  <c:v>3.5403779292549054</c:v>
                </c:pt>
                <c:pt idx="13650">
                  <c:v>3.5398272016591505</c:v>
                </c:pt>
                <c:pt idx="13651">
                  <c:v>3.5392764758854014</c:v>
                </c:pt>
                <c:pt idx="13652">
                  <c:v>3.5387257519391113</c:v>
                </c:pt>
                <c:pt idx="13653">
                  <c:v>3.5381750298257124</c:v>
                </c:pt>
                <c:pt idx="13654">
                  <c:v>3.537624309550651</c:v>
                </c:pt>
                <c:pt idx="13655">
                  <c:v>3.5370735911193627</c:v>
                </c:pt>
                <c:pt idx="13656">
                  <c:v>3.5365228745372903</c:v>
                </c:pt>
                <c:pt idx="13657">
                  <c:v>3.5359721598098623</c:v>
                </c:pt>
                <c:pt idx="13658">
                  <c:v>3.5354214469425145</c:v>
                </c:pt>
                <c:pt idx="13659">
                  <c:v>3.5348707359406788</c:v>
                </c:pt>
                <c:pt idx="13660">
                  <c:v>3.5343200268097874</c:v>
                </c:pt>
                <c:pt idx="13661">
                  <c:v>3.5337693195552582</c:v>
                </c:pt>
                <c:pt idx="13662">
                  <c:v>3.5332186141825304</c:v>
                </c:pt>
                <c:pt idx="13663">
                  <c:v>3.5326679106970218</c:v>
                </c:pt>
                <c:pt idx="13664">
                  <c:v>3.5321172091041539</c:v>
                </c:pt>
                <c:pt idx="13665">
                  <c:v>3.5315665094093482</c:v>
                </c:pt>
                <c:pt idx="13666">
                  <c:v>3.5310158116180226</c:v>
                </c:pt>
                <c:pt idx="13667">
                  <c:v>3.5304651157355877</c:v>
                </c:pt>
                <c:pt idx="13668">
                  <c:v>3.5299144217674652</c:v>
                </c:pt>
                <c:pt idx="13669">
                  <c:v>3.5293637297190692</c:v>
                </c:pt>
                <c:pt idx="13670">
                  <c:v>3.5288130395958106</c:v>
                </c:pt>
                <c:pt idx="13671">
                  <c:v>3.5282623514030895</c:v>
                </c:pt>
                <c:pt idx="13672">
                  <c:v>3.5277116651463203</c:v>
                </c:pt>
                <c:pt idx="13673">
                  <c:v>3.5271609808309066</c:v>
                </c:pt>
                <c:pt idx="13674">
                  <c:v>3.526610298462252</c:v>
                </c:pt>
                <c:pt idx="13675">
                  <c:v>3.526059618045764</c:v>
                </c:pt>
                <c:pt idx="13676">
                  <c:v>3.5255089395868282</c:v>
                </c:pt>
                <c:pt idx="13677">
                  <c:v>3.524958263090852</c:v>
                </c:pt>
                <c:pt idx="13678">
                  <c:v>3.5244075885632284</c:v>
                </c:pt>
                <c:pt idx="13679">
                  <c:v>3.5238569160093611</c:v>
                </c:pt>
                <c:pt idx="13680">
                  <c:v>3.5233062454346218</c:v>
                </c:pt>
                <c:pt idx="13681">
                  <c:v>3.5227555768444212</c:v>
                </c:pt>
                <c:pt idx="13682">
                  <c:v>3.5222049102441382</c:v>
                </c:pt>
                <c:pt idx="13683">
                  <c:v>3.5216542456391551</c:v>
                </c:pt>
                <c:pt idx="13684">
                  <c:v>3.521103583034872</c:v>
                </c:pt>
                <c:pt idx="13685">
                  <c:v>3.5205529224366536</c:v>
                </c:pt>
                <c:pt idx="13686">
                  <c:v>3.5200022638498965</c:v>
                </c:pt>
                <c:pt idx="13687">
                  <c:v>3.5194516072799651</c:v>
                </c:pt>
                <c:pt idx="13688">
                  <c:v>3.518900952732249</c:v>
                </c:pt>
                <c:pt idx="13689">
                  <c:v>3.5183503002121164</c:v>
                </c:pt>
                <c:pt idx="13690">
                  <c:v>3.517799649724946</c:v>
                </c:pt>
                <c:pt idx="13691">
                  <c:v>3.517249001276106</c:v>
                </c:pt>
                <c:pt idx="13692">
                  <c:v>3.5166983548709645</c:v>
                </c:pt>
                <c:pt idx="13693">
                  <c:v>3.5161477105148933</c:v>
                </c:pt>
                <c:pt idx="13694">
                  <c:v>3.5155970682132605</c:v>
                </c:pt>
                <c:pt idx="13695">
                  <c:v>3.5150464279714235</c:v>
                </c:pt>
                <c:pt idx="13696">
                  <c:v>3.5144957897947471</c:v>
                </c:pt>
                <c:pt idx="13697">
                  <c:v>3.5139451536885957</c:v>
                </c:pt>
                <c:pt idx="13698">
                  <c:v>3.5133945196583269</c:v>
                </c:pt>
                <c:pt idx="13699">
                  <c:v>3.5128438877092911</c:v>
                </c:pt>
                <c:pt idx="13700">
                  <c:v>3.5122932578468564</c:v>
                </c:pt>
                <c:pt idx="13701">
                  <c:v>3.5117426300763626</c:v>
                </c:pt>
                <c:pt idx="13702">
                  <c:v>3.511192004403167</c:v>
                </c:pt>
                <c:pt idx="13703">
                  <c:v>3.5106413808326167</c:v>
                </c:pt>
                <c:pt idx="13704">
                  <c:v>3.5100907593700654</c:v>
                </c:pt>
                <c:pt idx="13705">
                  <c:v>3.509540140020853</c:v>
                </c:pt>
                <c:pt idx="13706">
                  <c:v>3.5089895227903227</c:v>
                </c:pt>
                <c:pt idx="13707">
                  <c:v>3.5084389076838178</c:v>
                </c:pt>
                <c:pt idx="13708">
                  <c:v>3.5078882947066852</c:v>
                </c:pt>
                <c:pt idx="13709">
                  <c:v>3.5073376838642538</c:v>
                </c:pt>
                <c:pt idx="13710">
                  <c:v>3.5067870751618635</c:v>
                </c:pt>
                <c:pt idx="13711">
                  <c:v>3.5062364686048468</c:v>
                </c:pt>
                <c:pt idx="13712">
                  <c:v>3.5056858641985436</c:v>
                </c:pt>
                <c:pt idx="13713">
                  <c:v>3.5051352619482792</c:v>
                </c:pt>
                <c:pt idx="13714">
                  <c:v>3.5045846618593828</c:v>
                </c:pt>
                <c:pt idx="13715">
                  <c:v>3.5040340639371834</c:v>
                </c:pt>
                <c:pt idx="13716">
                  <c:v>3.5034834681870066</c:v>
                </c:pt>
                <c:pt idx="13717">
                  <c:v>3.5029328746141744</c:v>
                </c:pt>
                <c:pt idx="13718">
                  <c:v>3.5023822832240086</c:v>
                </c:pt>
                <c:pt idx="13719">
                  <c:v>3.5018316940218313</c:v>
                </c:pt>
                <c:pt idx="13720">
                  <c:v>3.5012811070129608</c:v>
                </c:pt>
                <c:pt idx="13721">
                  <c:v>3.500730522202705</c:v>
                </c:pt>
                <c:pt idx="13722">
                  <c:v>3.5001799395963893</c:v>
                </c:pt>
                <c:pt idx="13723">
                  <c:v>3.4996293591993251</c:v>
                </c:pt>
                <c:pt idx="13724">
                  <c:v>3.4990787810168236</c:v>
                </c:pt>
                <c:pt idx="13725">
                  <c:v>3.4985282050541784</c:v>
                </c:pt>
                <c:pt idx="13726">
                  <c:v>3.4979776313167186</c:v>
                </c:pt>
                <c:pt idx="13727">
                  <c:v>3.4974270598097341</c:v>
                </c:pt>
                <c:pt idx="13728">
                  <c:v>3.4968764905385328</c:v>
                </c:pt>
                <c:pt idx="13729">
                  <c:v>3.4963259235084188</c:v>
                </c:pt>
                <c:pt idx="13730">
                  <c:v>3.4957753587246891</c:v>
                </c:pt>
                <c:pt idx="13731">
                  <c:v>3.495224796192641</c:v>
                </c:pt>
                <c:pt idx="13732">
                  <c:v>3.4946742359175751</c:v>
                </c:pt>
                <c:pt idx="13733">
                  <c:v>3.4941236779047777</c:v>
                </c:pt>
                <c:pt idx="13734">
                  <c:v>3.4935731221595496</c:v>
                </c:pt>
                <c:pt idx="13735">
                  <c:v>3.4930225686871808</c:v>
                </c:pt>
                <c:pt idx="13736">
                  <c:v>3.4924720174929504</c:v>
                </c:pt>
                <c:pt idx="13737">
                  <c:v>3.4919214685821522</c:v>
                </c:pt>
                <c:pt idx="13738">
                  <c:v>3.4913709219600726</c:v>
                </c:pt>
                <c:pt idx="13739">
                  <c:v>3.4908203776319979</c:v>
                </c:pt>
                <c:pt idx="13740">
                  <c:v>3.4902698356031934</c:v>
                </c:pt>
                <c:pt idx="13741">
                  <c:v>3.4897192958789596</c:v>
                </c:pt>
                <c:pt idx="13742">
                  <c:v>3.4891687584645581</c:v>
                </c:pt>
                <c:pt idx="13743">
                  <c:v>3.4886182233652789</c:v>
                </c:pt>
                <c:pt idx="13744">
                  <c:v>3.4880676905863801</c:v>
                </c:pt>
                <c:pt idx="13745">
                  <c:v>3.4875171601331481</c:v>
                </c:pt>
                <c:pt idx="13746">
                  <c:v>3.4869666320108408</c:v>
                </c:pt>
                <c:pt idx="13747">
                  <c:v>3.4864161062247412</c:v>
                </c:pt>
                <c:pt idx="13748">
                  <c:v>3.4858655827801037</c:v>
                </c:pt>
                <c:pt idx="13749">
                  <c:v>3.4853150616821935</c:v>
                </c:pt>
                <c:pt idx="13750">
                  <c:v>3.4847645429362899</c:v>
                </c:pt>
                <c:pt idx="13751">
                  <c:v>3.4842140265476367</c:v>
                </c:pt>
                <c:pt idx="13752">
                  <c:v>3.4836635125214954</c:v>
                </c:pt>
                <c:pt idx="13753">
                  <c:v>3.4831130008631312</c:v>
                </c:pt>
                <c:pt idx="13754">
                  <c:v>3.4825624915777986</c:v>
                </c:pt>
                <c:pt idx="13755">
                  <c:v>3.4820119846707414</c:v>
                </c:pt>
                <c:pt idx="13756">
                  <c:v>3.4814614801472281</c:v>
                </c:pt>
                <c:pt idx="13757">
                  <c:v>3.4809109780124956</c:v>
                </c:pt>
                <c:pt idx="13758">
                  <c:v>3.4803604782717983</c:v>
                </c:pt>
                <c:pt idx="13759">
                  <c:v>3.4798099809303835</c:v>
                </c:pt>
                <c:pt idx="13760">
                  <c:v>3.4792594859934951</c:v>
                </c:pt>
                <c:pt idx="13761">
                  <c:v>3.4787089934663733</c:v>
                </c:pt>
                <c:pt idx="13762">
                  <c:v>3.4781585033542619</c:v>
                </c:pt>
                <c:pt idx="13763">
                  <c:v>3.4776080156624047</c:v>
                </c:pt>
                <c:pt idx="13764">
                  <c:v>3.4770575303960314</c:v>
                </c:pt>
                <c:pt idx="13765">
                  <c:v>3.4765070475603821</c:v>
                </c:pt>
                <c:pt idx="13766">
                  <c:v>3.47595656716069</c:v>
                </c:pt>
                <c:pt idx="13767">
                  <c:v>3.4754060892021919</c:v>
                </c:pt>
                <c:pt idx="13768">
                  <c:v>3.474855613690103</c:v>
                </c:pt>
                <c:pt idx="13769">
                  <c:v>3.4743051406296743</c:v>
                </c:pt>
                <c:pt idx="13770">
                  <c:v>3.4737546700261213</c:v>
                </c:pt>
                <c:pt idx="13771">
                  <c:v>3.4732042018846627</c:v>
                </c:pt>
                <c:pt idx="13772">
                  <c:v>3.4726537362105283</c:v>
                </c:pt>
                <c:pt idx="13773">
                  <c:v>3.4721032730089405</c:v>
                </c:pt>
                <c:pt idx="13774">
                  <c:v>3.4715528122851183</c:v>
                </c:pt>
                <c:pt idx="13775">
                  <c:v>3.4710023540442805</c:v>
                </c:pt>
                <c:pt idx="13776">
                  <c:v>3.4704518982916355</c:v>
                </c:pt>
                <c:pt idx="13777">
                  <c:v>3.4699014450324093</c:v>
                </c:pt>
                <c:pt idx="13778">
                  <c:v>3.4693509942718066</c:v>
                </c:pt>
                <c:pt idx="13779">
                  <c:v>3.4688005460150357</c:v>
                </c:pt>
                <c:pt idx="13780">
                  <c:v>3.4682501002673085</c:v>
                </c:pt>
                <c:pt idx="13781">
                  <c:v>3.4676996570338332</c:v>
                </c:pt>
                <c:pt idx="13782">
                  <c:v>3.4671492163198181</c:v>
                </c:pt>
                <c:pt idx="13783">
                  <c:v>3.4665987781304572</c:v>
                </c:pt>
                <c:pt idx="13784">
                  <c:v>3.4660483424709589</c:v>
                </c:pt>
                <c:pt idx="13785">
                  <c:v>3.4654979093465208</c:v>
                </c:pt>
                <c:pt idx="13786">
                  <c:v>3.464947478762344</c:v>
                </c:pt>
                <c:pt idx="13787">
                  <c:v>3.4643970507236155</c:v>
                </c:pt>
                <c:pt idx="13788">
                  <c:v>3.46384662523554</c:v>
                </c:pt>
                <c:pt idx="13789">
                  <c:v>3.463296202303308</c:v>
                </c:pt>
                <c:pt idx="13790">
                  <c:v>3.4627457819321066</c:v>
                </c:pt>
                <c:pt idx="13791">
                  <c:v>3.4621953641271226</c:v>
                </c:pt>
                <c:pt idx="13792">
                  <c:v>3.4616449488935466</c:v>
                </c:pt>
                <c:pt idx="13793">
                  <c:v>3.461094536236569</c:v>
                </c:pt>
                <c:pt idx="13794">
                  <c:v>3.4605441261613628</c:v>
                </c:pt>
                <c:pt idx="13795">
                  <c:v>3.4599937186731182</c:v>
                </c:pt>
                <c:pt idx="13796">
                  <c:v>3.4594433137770118</c:v>
                </c:pt>
                <c:pt idx="13797">
                  <c:v>3.4588929114782196</c:v>
                </c:pt>
                <c:pt idx="13798">
                  <c:v>3.4583425117819218</c:v>
                </c:pt>
                <c:pt idx="13799">
                  <c:v>3.4577921146932908</c:v>
                </c:pt>
                <c:pt idx="13800">
                  <c:v>3.4572417202174996</c:v>
                </c:pt>
                <c:pt idx="13801">
                  <c:v>3.4566913283597174</c:v>
                </c:pt>
                <c:pt idx="13802">
                  <c:v>3.4561409391251168</c:v>
                </c:pt>
                <c:pt idx="13803">
                  <c:v>3.4555905525188635</c:v>
                </c:pt>
                <c:pt idx="13804">
                  <c:v>3.4550401685461232</c:v>
                </c:pt>
                <c:pt idx="13805">
                  <c:v>3.4544897872120579</c:v>
                </c:pt>
                <c:pt idx="13806">
                  <c:v>3.4539394085218333</c:v>
                </c:pt>
                <c:pt idx="13807">
                  <c:v>3.453389032480608</c:v>
                </c:pt>
                <c:pt idx="13808">
                  <c:v>3.4528386590935369</c:v>
                </c:pt>
                <c:pt idx="13809">
                  <c:v>3.4522882883657786</c:v>
                </c:pt>
                <c:pt idx="13810">
                  <c:v>3.4517379203024916</c:v>
                </c:pt>
                <c:pt idx="13811">
                  <c:v>3.4511875549088238</c:v>
                </c:pt>
                <c:pt idx="13812">
                  <c:v>3.4506371921899373</c:v>
                </c:pt>
                <c:pt idx="13813">
                  <c:v>3.4500868321509621</c:v>
                </c:pt>
                <c:pt idx="13814">
                  <c:v>3.4495364747970569</c:v>
                </c:pt>
                <c:pt idx="13815">
                  <c:v>3.4489861201333731</c:v>
                </c:pt>
                <c:pt idx="13816">
                  <c:v>3.4484357681650479</c:v>
                </c:pt>
                <c:pt idx="13817">
                  <c:v>3.4478854188972221</c:v>
                </c:pt>
                <c:pt idx="13818">
                  <c:v>3.44733507233504</c:v>
                </c:pt>
                <c:pt idx="13819">
                  <c:v>3.4467847284836388</c:v>
                </c:pt>
                <c:pt idx="13820">
                  <c:v>3.4462343873481558</c:v>
                </c:pt>
                <c:pt idx="13821">
                  <c:v>3.4456840489337246</c:v>
                </c:pt>
                <c:pt idx="13822">
                  <c:v>3.4451337132454825</c:v>
                </c:pt>
                <c:pt idx="13823">
                  <c:v>3.444583380288563</c:v>
                </c:pt>
                <c:pt idx="13824">
                  <c:v>3.4440330500680858</c:v>
                </c:pt>
                <c:pt idx="13825">
                  <c:v>3.4434827225891844</c:v>
                </c:pt>
                <c:pt idx="13826">
                  <c:v>3.442932397856989</c:v>
                </c:pt>
                <c:pt idx="13827">
                  <c:v>3.4423820758766155</c:v>
                </c:pt>
                <c:pt idx="13828">
                  <c:v>3.441831756653194</c:v>
                </c:pt>
                <c:pt idx="13829">
                  <c:v>3.4412814401918403</c:v>
                </c:pt>
                <c:pt idx="13830">
                  <c:v>3.4407311264976848</c:v>
                </c:pt>
                <c:pt idx="13831">
                  <c:v>3.4401808155758289</c:v>
                </c:pt>
                <c:pt idx="13832">
                  <c:v>3.4396305074313993</c:v>
                </c:pt>
                <c:pt idx="13833">
                  <c:v>3.4390802020695013</c:v>
                </c:pt>
                <c:pt idx="13834">
                  <c:v>3.4385298994952578</c:v>
                </c:pt>
                <c:pt idx="13835">
                  <c:v>3.437979599713767</c:v>
                </c:pt>
                <c:pt idx="13836">
                  <c:v>3.4374293027301448</c:v>
                </c:pt>
                <c:pt idx="13837">
                  <c:v>3.4368790085495</c:v>
                </c:pt>
                <c:pt idx="13838">
                  <c:v>3.4363287171769343</c:v>
                </c:pt>
                <c:pt idx="13839">
                  <c:v>3.435778428617553</c:v>
                </c:pt>
                <c:pt idx="13840">
                  <c:v>3.4352281428764471</c:v>
                </c:pt>
                <c:pt idx="13841">
                  <c:v>3.4346778599587289</c:v>
                </c:pt>
                <c:pt idx="13842">
                  <c:v>3.4341275798694895</c:v>
                </c:pt>
                <c:pt idx="13843">
                  <c:v>3.433577302613827</c:v>
                </c:pt>
                <c:pt idx="13844">
                  <c:v>3.4330270281968396</c:v>
                </c:pt>
                <c:pt idx="13845">
                  <c:v>3.4324767566236147</c:v>
                </c:pt>
                <c:pt idx="13846">
                  <c:v>3.4319264878992435</c:v>
                </c:pt>
                <c:pt idx="13847">
                  <c:v>3.4313762220288169</c:v>
                </c:pt>
                <c:pt idx="13848">
                  <c:v>3.4308259590174188</c:v>
                </c:pt>
                <c:pt idx="13849">
                  <c:v>3.4302756988701404</c:v>
                </c:pt>
                <c:pt idx="13850">
                  <c:v>3.4297254415920619</c:v>
                </c:pt>
                <c:pt idx="13851">
                  <c:v>3.4291751871882639</c:v>
                </c:pt>
                <c:pt idx="13852">
                  <c:v>3.4286249356638301</c:v>
                </c:pt>
                <c:pt idx="13853">
                  <c:v>3.4280746870238339</c:v>
                </c:pt>
                <c:pt idx="13854">
                  <c:v>3.4275244412733592</c:v>
                </c:pt>
                <c:pt idx="13855">
                  <c:v>3.4269741984174686</c:v>
                </c:pt>
                <c:pt idx="13856">
                  <c:v>3.4264239584612532</c:v>
                </c:pt>
                <c:pt idx="13857">
                  <c:v>3.4258737214097721</c:v>
                </c:pt>
                <c:pt idx="13858">
                  <c:v>3.4253234872680913</c:v>
                </c:pt>
                <c:pt idx="13859">
                  <c:v>3.4247732560412913</c:v>
                </c:pt>
                <c:pt idx="13860">
                  <c:v>3.4242230277344312</c:v>
                </c:pt>
                <c:pt idx="13861">
                  <c:v>3.4236728023525735</c:v>
                </c:pt>
                <c:pt idx="13862">
                  <c:v>3.4231225799007845</c:v>
                </c:pt>
                <c:pt idx="13863">
                  <c:v>3.4225723603841232</c:v>
                </c:pt>
                <c:pt idx="13864">
                  <c:v>3.422022143807645</c:v>
                </c:pt>
                <c:pt idx="13865">
                  <c:v>3.4214719301764198</c:v>
                </c:pt>
                <c:pt idx="13866">
                  <c:v>3.4209217194954853</c:v>
                </c:pt>
                <c:pt idx="13867">
                  <c:v>3.4203715117699076</c:v>
                </c:pt>
                <c:pt idx="13868">
                  <c:v>3.4198213070047352</c:v>
                </c:pt>
                <c:pt idx="13869">
                  <c:v>3.4192711052050235</c:v>
                </c:pt>
                <c:pt idx="13870">
                  <c:v>3.4187209063758139</c:v>
                </c:pt>
                <c:pt idx="13871">
                  <c:v>3.4181707105221513</c:v>
                </c:pt>
                <c:pt idx="13872">
                  <c:v>3.417620517649091</c:v>
                </c:pt>
                <c:pt idx="13873">
                  <c:v>3.4170703277616674</c:v>
                </c:pt>
                <c:pt idx="13874">
                  <c:v>3.4165201408649182</c:v>
                </c:pt>
                <c:pt idx="13875">
                  <c:v>3.4159699569638988</c:v>
                </c:pt>
                <c:pt idx="13876">
                  <c:v>3.4154197760636364</c:v>
                </c:pt>
                <c:pt idx="13877">
                  <c:v>3.4148695981691688</c:v>
                </c:pt>
                <c:pt idx="13878">
                  <c:v>3.4143194232855265</c:v>
                </c:pt>
                <c:pt idx="13879">
                  <c:v>3.4137692514177509</c:v>
                </c:pt>
                <c:pt idx="13880">
                  <c:v>3.4132190825708655</c:v>
                </c:pt>
                <c:pt idx="13881">
                  <c:v>3.4126689167499045</c:v>
                </c:pt>
                <c:pt idx="13882">
                  <c:v>3.4121187539598914</c:v>
                </c:pt>
                <c:pt idx="13883">
                  <c:v>3.4115685942058569</c:v>
                </c:pt>
                <c:pt idx="13884">
                  <c:v>3.4110184374928245</c:v>
                </c:pt>
                <c:pt idx="13885">
                  <c:v>3.4104682838258071</c:v>
                </c:pt>
                <c:pt idx="13886">
                  <c:v>3.4099181332098318</c:v>
                </c:pt>
                <c:pt idx="13887">
                  <c:v>3.4093679856499222</c:v>
                </c:pt>
                <c:pt idx="13888">
                  <c:v>3.408817841151091</c:v>
                </c:pt>
                <c:pt idx="13889">
                  <c:v>3.4082676997183583</c:v>
                </c:pt>
                <c:pt idx="13890">
                  <c:v>3.4077175613567192</c:v>
                </c:pt>
                <c:pt idx="13891">
                  <c:v>3.4071674260712079</c:v>
                </c:pt>
                <c:pt idx="13892">
                  <c:v>3.4066172938668231</c:v>
                </c:pt>
                <c:pt idx="13893">
                  <c:v>3.4060671647485741</c:v>
                </c:pt>
                <c:pt idx="13894">
                  <c:v>3.4055170387214702</c:v>
                </c:pt>
                <c:pt idx="13895">
                  <c:v>3.4049669157905207</c:v>
                </c:pt>
                <c:pt idx="13896">
                  <c:v>3.4044167959607137</c:v>
                </c:pt>
                <c:pt idx="13897">
                  <c:v>3.4038666792370655</c:v>
                </c:pt>
                <c:pt idx="13898">
                  <c:v>3.4033165656245643</c:v>
                </c:pt>
                <c:pt idx="13899">
                  <c:v>3.4027664551282193</c:v>
                </c:pt>
                <c:pt idx="13900">
                  <c:v>3.4022163477530185</c:v>
                </c:pt>
                <c:pt idx="13901">
                  <c:v>3.4016662435039535</c:v>
                </c:pt>
                <c:pt idx="13902">
                  <c:v>3.4011161423860266</c:v>
                </c:pt>
                <c:pt idx="13903">
                  <c:v>3.4005660444042256</c:v>
                </c:pt>
                <c:pt idx="13904">
                  <c:v>3.4000159495635387</c:v>
                </c:pt>
                <c:pt idx="13905">
                  <c:v>3.3994658578689467</c:v>
                </c:pt>
                <c:pt idx="13906">
                  <c:v>3.3989157693254484</c:v>
                </c:pt>
                <c:pt idx="13907">
                  <c:v>3.398365683938021</c:v>
                </c:pt>
                <c:pt idx="13908">
                  <c:v>3.3978156017116419</c:v>
                </c:pt>
                <c:pt idx="13909">
                  <c:v>3.3972655226512956</c:v>
                </c:pt>
                <c:pt idx="13910">
                  <c:v>3.3967154467619665</c:v>
                </c:pt>
                <c:pt idx="13911">
                  <c:v>3.3961653740486248</c:v>
                </c:pt>
                <c:pt idx="13912">
                  <c:v>3.395615304516248</c:v>
                </c:pt>
                <c:pt idx="13913">
                  <c:v>3.3950652381698063</c:v>
                </c:pt>
                <c:pt idx="13914">
                  <c:v>3.3945151750142806</c:v>
                </c:pt>
                <c:pt idx="13915">
                  <c:v>3.3939651150546304</c:v>
                </c:pt>
                <c:pt idx="13916">
                  <c:v>3.3934150582958296</c:v>
                </c:pt>
                <c:pt idx="13917">
                  <c:v>3.3928650047428448</c:v>
                </c:pt>
                <c:pt idx="13918">
                  <c:v>3.3923149544006392</c:v>
                </c:pt>
                <c:pt idx="13919">
                  <c:v>3.391764907274176</c:v>
                </c:pt>
                <c:pt idx="13920">
                  <c:v>3.3912148633684183</c:v>
                </c:pt>
                <c:pt idx="13921">
                  <c:v>3.3906648226883256</c:v>
                </c:pt>
                <c:pt idx="13922">
                  <c:v>3.3901147852388576</c:v>
                </c:pt>
                <c:pt idx="13923">
                  <c:v>3.3895647510249667</c:v>
                </c:pt>
                <c:pt idx="13924">
                  <c:v>3.3890147200516054</c:v>
                </c:pt>
                <c:pt idx="13925">
                  <c:v>3.3884646923237334</c:v>
                </c:pt>
                <c:pt idx="13926">
                  <c:v>3.387914667846303</c:v>
                </c:pt>
                <c:pt idx="13927">
                  <c:v>3.3873646466242526</c:v>
                </c:pt>
                <c:pt idx="13928">
                  <c:v>3.3868146286625382</c:v>
                </c:pt>
                <c:pt idx="13929">
                  <c:v>3.3862646139661052</c:v>
                </c:pt>
                <c:pt idx="13930">
                  <c:v>3.385714602539899</c:v>
                </c:pt>
                <c:pt idx="13931">
                  <c:v>3.3851645943888578</c:v>
                </c:pt>
                <c:pt idx="13932">
                  <c:v>3.3846145895179234</c:v>
                </c:pt>
                <c:pt idx="13933">
                  <c:v>3.3840645879320412</c:v>
                </c:pt>
                <c:pt idx="13934">
                  <c:v>3.3835145896361354</c:v>
                </c:pt>
                <c:pt idx="13935">
                  <c:v>3.3829645946351548</c:v>
                </c:pt>
                <c:pt idx="13936">
                  <c:v>3.382414602934027</c:v>
                </c:pt>
                <c:pt idx="13937">
                  <c:v>3.3818646145376832</c:v>
                </c:pt>
                <c:pt idx="13938">
                  <c:v>3.3813146294510616</c:v>
                </c:pt>
                <c:pt idx="13939">
                  <c:v>3.3807646476790794</c:v>
                </c:pt>
                <c:pt idx="13940">
                  <c:v>3.380214669226671</c:v>
                </c:pt>
                <c:pt idx="13941">
                  <c:v>3.3796646940987607</c:v>
                </c:pt>
                <c:pt idx="13942">
                  <c:v>3.3791147223002795</c:v>
                </c:pt>
                <c:pt idx="13943">
                  <c:v>3.3785647538361268</c:v>
                </c:pt>
                <c:pt idx="13944">
                  <c:v>3.3780147887112477</c:v>
                </c:pt>
                <c:pt idx="13945">
                  <c:v>3.3774648269305487</c:v>
                </c:pt>
                <c:pt idx="13946">
                  <c:v>3.3769148684989467</c:v>
                </c:pt>
                <c:pt idx="13947">
                  <c:v>3.3763649134213587</c:v>
                </c:pt>
                <c:pt idx="13948">
                  <c:v>3.375814961702698</c:v>
                </c:pt>
                <c:pt idx="13949">
                  <c:v>3.3752650133478745</c:v>
                </c:pt>
                <c:pt idx="13950">
                  <c:v>3.3747150683618017</c:v>
                </c:pt>
                <c:pt idx="13951">
                  <c:v>3.3741651267493822</c:v>
                </c:pt>
                <c:pt idx="13952">
                  <c:v>3.373615188515533</c:v>
                </c:pt>
                <c:pt idx="13953">
                  <c:v>3.3730652536651462</c:v>
                </c:pt>
                <c:pt idx="13954">
                  <c:v>3.3725153222031317</c:v>
                </c:pt>
                <c:pt idx="13955">
                  <c:v>3.3719653941343886</c:v>
                </c:pt>
                <c:pt idx="13956">
                  <c:v>3.3714154694638161</c:v>
                </c:pt>
                <c:pt idx="13957">
                  <c:v>3.3708655481963206</c:v>
                </c:pt>
                <c:pt idx="13958">
                  <c:v>3.3703156303367798</c:v>
                </c:pt>
                <c:pt idx="13959">
                  <c:v>3.3697657158901109</c:v>
                </c:pt>
                <c:pt idx="13960">
                  <c:v>3.3692158048611915</c:v>
                </c:pt>
                <c:pt idx="13961">
                  <c:v>3.3686658972549139</c:v>
                </c:pt>
                <c:pt idx="13962">
                  <c:v>3.3681159930761737</c:v>
                </c:pt>
                <c:pt idx="13963">
                  <c:v>3.3675660923298558</c:v>
                </c:pt>
                <c:pt idx="13964">
                  <c:v>3.3670161950208453</c:v>
                </c:pt>
                <c:pt idx="13965">
                  <c:v>3.366466301154027</c:v>
                </c:pt>
                <c:pt idx="13966">
                  <c:v>3.3659164107342825</c:v>
                </c:pt>
                <c:pt idx="13967">
                  <c:v>3.3653665237664967</c:v>
                </c:pt>
                <c:pt idx="13968">
                  <c:v>3.3648166402555439</c:v>
                </c:pt>
                <c:pt idx="13969">
                  <c:v>3.3642667602063021</c:v>
                </c:pt>
                <c:pt idx="13970">
                  <c:v>3.3637168836236491</c:v>
                </c:pt>
                <c:pt idx="13971">
                  <c:v>3.3631670105124591</c:v>
                </c:pt>
                <c:pt idx="13972">
                  <c:v>3.3626171408776067</c:v>
                </c:pt>
                <c:pt idx="13973">
                  <c:v>3.3620672747239553</c:v>
                </c:pt>
                <c:pt idx="13974">
                  <c:v>3.3615174120563793</c:v>
                </c:pt>
                <c:pt idx="13975">
                  <c:v>3.360967552879746</c:v>
                </c:pt>
                <c:pt idx="13976">
                  <c:v>3.3604176971989261</c:v>
                </c:pt>
                <c:pt idx="13977">
                  <c:v>3.3598678450187691</c:v>
                </c:pt>
                <c:pt idx="13978">
                  <c:v>3.3593179963441493</c:v>
                </c:pt>
                <c:pt idx="13979">
                  <c:v>3.3587681511799232</c:v>
                </c:pt>
                <c:pt idx="13980">
                  <c:v>3.3582183095309475</c:v>
                </c:pt>
                <c:pt idx="13981">
                  <c:v>3.3576684714020821</c:v>
                </c:pt>
                <c:pt idx="13982">
                  <c:v>3.3571186367981838</c:v>
                </c:pt>
                <c:pt idx="13983">
                  <c:v>3.356568805724109</c:v>
                </c:pt>
                <c:pt idx="13984">
                  <c:v>3.3560189781846965</c:v>
                </c:pt>
                <c:pt idx="13985">
                  <c:v>3.3554691541848136</c:v>
                </c:pt>
                <c:pt idx="13986">
                  <c:v>3.3549193337292991</c:v>
                </c:pt>
                <c:pt idx="13987">
                  <c:v>3.3543695168230023</c:v>
                </c:pt>
                <c:pt idx="13988">
                  <c:v>3.3538197034707657</c:v>
                </c:pt>
                <c:pt idx="13989">
                  <c:v>3.3532698936774388</c:v>
                </c:pt>
                <c:pt idx="13990">
                  <c:v>3.3527200874478567</c:v>
                </c:pt>
                <c:pt idx="13991">
                  <c:v>3.3521702847868688</c:v>
                </c:pt>
                <c:pt idx="13992">
                  <c:v>3.3516204856993035</c:v>
                </c:pt>
                <c:pt idx="13993">
                  <c:v>3.3510706901899994</c:v>
                </c:pt>
                <c:pt idx="13994">
                  <c:v>3.3505208982637988</c:v>
                </c:pt>
                <c:pt idx="13995">
                  <c:v>3.3499711099255265</c:v>
                </c:pt>
                <c:pt idx="13996">
                  <c:v>3.3494213251800211</c:v>
                </c:pt>
                <c:pt idx="13997">
                  <c:v>3.3488715440321108</c:v>
                </c:pt>
                <c:pt idx="13998">
                  <c:v>3.3483217664866238</c:v>
                </c:pt>
                <c:pt idx="13999">
                  <c:v>3.3477719925483846</c:v>
                </c:pt>
                <c:pt idx="14000">
                  <c:v>3.3472222222222214</c:v>
                </c:pt>
                <c:pt idx="14001">
                  <c:v>3.3466724555129552</c:v>
                </c:pt>
                <c:pt idx="14002">
                  <c:v>3.3461226924254106</c:v>
                </c:pt>
                <c:pt idx="14003">
                  <c:v>3.3455729329644015</c:v>
                </c:pt>
                <c:pt idx="14004">
                  <c:v>3.3450231771347561</c:v>
                </c:pt>
                <c:pt idx="14005">
                  <c:v>3.3444734249412811</c:v>
                </c:pt>
                <c:pt idx="14006">
                  <c:v>3.3439236763887976</c:v>
                </c:pt>
                <c:pt idx="14007">
                  <c:v>3.3433739314821196</c:v>
                </c:pt>
                <c:pt idx="14008">
                  <c:v>3.3428241902260503</c:v>
                </c:pt>
                <c:pt idx="14009">
                  <c:v>3.3422744526254071</c:v>
                </c:pt>
                <c:pt idx="14010">
                  <c:v>3.3417247186850005</c:v>
                </c:pt>
                <c:pt idx="14011">
                  <c:v>3.3411749884096267</c:v>
                </c:pt>
                <c:pt idx="14012">
                  <c:v>3.340625261804103</c:v>
                </c:pt>
                <c:pt idx="14013">
                  <c:v>3.3400755388732257</c:v>
                </c:pt>
                <c:pt idx="14014">
                  <c:v>3.3395258196217945</c:v>
                </c:pt>
                <c:pt idx="14015">
                  <c:v>3.3389761040546126</c:v>
                </c:pt>
                <c:pt idx="14016">
                  <c:v>3.3384263921764799</c:v>
                </c:pt>
                <c:pt idx="14017">
                  <c:v>3.3378766839921923</c:v>
                </c:pt>
                <c:pt idx="14018">
                  <c:v>3.3373269795065355</c:v>
                </c:pt>
                <c:pt idx="14019">
                  <c:v>3.3367772787243162</c:v>
                </c:pt>
                <c:pt idx="14020">
                  <c:v>3.3362275816503164</c:v>
                </c:pt>
                <c:pt idx="14021">
                  <c:v>3.3356778882893323</c:v>
                </c:pt>
                <c:pt idx="14022">
                  <c:v>3.3351281986461494</c:v>
                </c:pt>
                <c:pt idx="14023">
                  <c:v>3.3345785127255532</c:v>
                </c:pt>
                <c:pt idx="14024">
                  <c:v>3.3340288305323256</c:v>
                </c:pt>
                <c:pt idx="14025">
                  <c:v>3.3334791520712592</c:v>
                </c:pt>
                <c:pt idx="14026">
                  <c:v>3.3329294773471254</c:v>
                </c:pt>
                <c:pt idx="14027">
                  <c:v>3.3323798063647097</c:v>
                </c:pt>
                <c:pt idx="14028">
                  <c:v>3.3318301391287868</c:v>
                </c:pt>
                <c:pt idx="14029">
                  <c:v>3.3312804756441388</c:v>
                </c:pt>
                <c:pt idx="14030">
                  <c:v>3.3307308159155333</c:v>
                </c:pt>
                <c:pt idx="14031">
                  <c:v>3.3301811599477489</c:v>
                </c:pt>
                <c:pt idx="14032">
                  <c:v>3.3296315077455567</c:v>
                </c:pt>
                <c:pt idx="14033">
                  <c:v>3.329081859313721</c:v>
                </c:pt>
                <c:pt idx="14034">
                  <c:v>3.3285322146570131</c:v>
                </c:pt>
                <c:pt idx="14035">
                  <c:v>3.3279825737802007</c:v>
                </c:pt>
                <c:pt idx="14036">
                  <c:v>3.3274329366880515</c:v>
                </c:pt>
                <c:pt idx="14037">
                  <c:v>3.3268833033853227</c:v>
                </c:pt>
                <c:pt idx="14038">
                  <c:v>3.3263336738767784</c:v>
                </c:pt>
                <c:pt idx="14039">
                  <c:v>3.3257840481671757</c:v>
                </c:pt>
                <c:pt idx="14040">
                  <c:v>3.3252344262612787</c:v>
                </c:pt>
                <c:pt idx="14041">
                  <c:v>3.3246848081638412</c:v>
                </c:pt>
                <c:pt idx="14042">
                  <c:v>3.3241351938796129</c:v>
                </c:pt>
                <c:pt idx="14043">
                  <c:v>3.323585583413351</c:v>
                </c:pt>
                <c:pt idx="14044">
                  <c:v>3.3230359767698125</c:v>
                </c:pt>
                <c:pt idx="14045">
                  <c:v>3.3224863739537405</c:v>
                </c:pt>
                <c:pt idx="14046">
                  <c:v>3.3219367749698776</c:v>
                </c:pt>
                <c:pt idx="14047">
                  <c:v>3.3213871798229846</c:v>
                </c:pt>
                <c:pt idx="14048">
                  <c:v>3.3208375885178008</c:v>
                </c:pt>
                <c:pt idx="14049">
                  <c:v>3.3202880010590583</c:v>
                </c:pt>
                <c:pt idx="14050">
                  <c:v>3.3197384174515143</c:v>
                </c:pt>
                <c:pt idx="14051">
                  <c:v>3.3191888376999046</c:v>
                </c:pt>
                <c:pt idx="14052">
                  <c:v>3.3186392618089613</c:v>
                </c:pt>
                <c:pt idx="14053">
                  <c:v>3.3180896897834238</c:v>
                </c:pt>
                <c:pt idx="14054">
                  <c:v>3.3175401216280278</c:v>
                </c:pt>
                <c:pt idx="14055">
                  <c:v>3.3169905573475127</c:v>
                </c:pt>
                <c:pt idx="14056">
                  <c:v>3.3164409969466</c:v>
                </c:pt>
                <c:pt idx="14057">
                  <c:v>3.3158914404300219</c:v>
                </c:pt>
                <c:pt idx="14058">
                  <c:v>3.3153418878025143</c:v>
                </c:pt>
                <c:pt idx="14059">
                  <c:v>3.314792339068795</c:v>
                </c:pt>
                <c:pt idx="14060">
                  <c:v>3.3142427942335928</c:v>
                </c:pt>
                <c:pt idx="14061">
                  <c:v>3.3136932533016257</c:v>
                </c:pt>
                <c:pt idx="14062">
                  <c:v>3.3131437162776258</c:v>
                </c:pt>
                <c:pt idx="14063">
                  <c:v>3.3125941831663077</c:v>
                </c:pt>
                <c:pt idx="14064">
                  <c:v>3.3120446539723893</c:v>
                </c:pt>
                <c:pt idx="14065">
                  <c:v>3.3114951287005816</c:v>
                </c:pt>
                <c:pt idx="14066">
                  <c:v>3.3109456073556132</c:v>
                </c:pt>
                <c:pt idx="14067">
                  <c:v>3.3103960899421878</c:v>
                </c:pt>
                <c:pt idx="14068">
                  <c:v>3.3098465764650129</c:v>
                </c:pt>
                <c:pt idx="14069">
                  <c:v>3.3092970669288135</c:v>
                </c:pt>
                <c:pt idx="14070">
                  <c:v>3.3087475613382864</c:v>
                </c:pt>
                <c:pt idx="14071">
                  <c:v>3.3081980596981424</c:v>
                </c:pt>
                <c:pt idx="14072">
                  <c:v>3.3076485620130853</c:v>
                </c:pt>
                <c:pt idx="14073">
                  <c:v>3.307099068287819</c:v>
                </c:pt>
                <c:pt idx="14074">
                  <c:v>3.3065495785270507</c:v>
                </c:pt>
                <c:pt idx="14075">
                  <c:v>3.30600009273547</c:v>
                </c:pt>
                <c:pt idx="14076">
                  <c:v>3.3054506109177844</c:v>
                </c:pt>
                <c:pt idx="14077">
                  <c:v>3.3049011330786868</c:v>
                </c:pt>
                <c:pt idx="14078">
                  <c:v>3.3043516592228741</c:v>
                </c:pt>
                <c:pt idx="14079">
                  <c:v>3.3038021893550393</c:v>
                </c:pt>
                <c:pt idx="14080">
                  <c:v>3.3032527234798685</c:v>
                </c:pt>
                <c:pt idx="14081">
                  <c:v>3.3027032616020691</c:v>
                </c:pt>
                <c:pt idx="14082">
                  <c:v>3.3021538037263163</c:v>
                </c:pt>
                <c:pt idx="14083">
                  <c:v>3.3016043498572962</c:v>
                </c:pt>
                <c:pt idx="14084">
                  <c:v>3.3010548999996985</c:v>
                </c:pt>
                <c:pt idx="14085">
                  <c:v>3.3005054541582091</c:v>
                </c:pt>
                <c:pt idx="14086">
                  <c:v>3.2999560123375069</c:v>
                </c:pt>
                <c:pt idx="14087">
                  <c:v>3.2994065745422709</c:v>
                </c:pt>
                <c:pt idx="14088">
                  <c:v>3.2988571407771836</c:v>
                </c:pt>
                <c:pt idx="14089">
                  <c:v>3.2983077110469239</c:v>
                </c:pt>
                <c:pt idx="14090">
                  <c:v>3.2977582853561636</c:v>
                </c:pt>
                <c:pt idx="14091">
                  <c:v>3.297208863709578</c:v>
                </c:pt>
                <c:pt idx="14092">
                  <c:v>3.296659446111839</c:v>
                </c:pt>
                <c:pt idx="14093">
                  <c:v>3.2961100325676149</c:v>
                </c:pt>
                <c:pt idx="14094">
                  <c:v>3.295560623081581</c:v>
                </c:pt>
                <c:pt idx="14095">
                  <c:v>3.2950112176584021</c:v>
                </c:pt>
                <c:pt idx="14096">
                  <c:v>3.2944618163027393</c:v>
                </c:pt>
                <c:pt idx="14097">
                  <c:v>3.2939124190192643</c:v>
                </c:pt>
                <c:pt idx="14098">
                  <c:v>3.2933630258126385</c:v>
                </c:pt>
                <c:pt idx="14099">
                  <c:v>3.2928136366875123</c:v>
                </c:pt>
                <c:pt idx="14100">
                  <c:v>3.292264251648561</c:v>
                </c:pt>
                <c:pt idx="14101">
                  <c:v>3.2917148707004316</c:v>
                </c:pt>
                <c:pt idx="14102">
                  <c:v>3.2911654938477852</c:v>
                </c:pt>
                <c:pt idx="14103">
                  <c:v>3.2906161210952725</c:v>
                </c:pt>
                <c:pt idx="14104">
                  <c:v>3.2900667524475473</c:v>
                </c:pt>
                <c:pt idx="14105">
                  <c:v>3.2895173879092674</c:v>
                </c:pt>
                <c:pt idx="14106">
                  <c:v>3.288968027485069</c:v>
                </c:pt>
                <c:pt idx="14107">
                  <c:v>3.2884186711796097</c:v>
                </c:pt>
                <c:pt idx="14108">
                  <c:v>3.2878693189975365</c:v>
                </c:pt>
                <c:pt idx="14109">
                  <c:v>3.2873199709434893</c:v>
                </c:pt>
                <c:pt idx="14110">
                  <c:v>3.2867706270221113</c:v>
                </c:pt>
                <c:pt idx="14111">
                  <c:v>3.2862212872380461</c:v>
                </c:pt>
                <c:pt idx="14112">
                  <c:v>3.2856719515959369</c:v>
                </c:pt>
                <c:pt idx="14113">
                  <c:v>3.2851226201004167</c:v>
                </c:pt>
                <c:pt idx="14114">
                  <c:v>3.2845732927561251</c:v>
                </c:pt>
                <c:pt idx="14115">
                  <c:v>3.2840239695676878</c:v>
                </c:pt>
                <c:pt idx="14116">
                  <c:v>3.2834746505397554</c:v>
                </c:pt>
                <c:pt idx="14117">
                  <c:v>3.2829253356769428</c:v>
                </c:pt>
                <c:pt idx="14118">
                  <c:v>3.2823760249838863</c:v>
                </c:pt>
                <c:pt idx="14119">
                  <c:v>3.2818267184652186</c:v>
                </c:pt>
                <c:pt idx="14120">
                  <c:v>3.2812774161255653</c:v>
                </c:pt>
                <c:pt idx="14121">
                  <c:v>3.2807281179695451</c:v>
                </c:pt>
                <c:pt idx="14122">
                  <c:v>3.2801788240017871</c:v>
                </c:pt>
                <c:pt idx="14123">
                  <c:v>3.2796295342269097</c:v>
                </c:pt>
                <c:pt idx="14124">
                  <c:v>3.2790802486495423</c:v>
                </c:pt>
                <c:pt idx="14125">
                  <c:v>3.2785309672742855</c:v>
                </c:pt>
                <c:pt idx="14126">
                  <c:v>3.2779816901057792</c:v>
                </c:pt>
                <c:pt idx="14127">
                  <c:v>3.2774324171486207</c:v>
                </c:pt>
                <c:pt idx="14128">
                  <c:v>3.2768831484074319</c:v>
                </c:pt>
                <c:pt idx="14129">
                  <c:v>3.2763338838868279</c:v>
                </c:pt>
                <c:pt idx="14130">
                  <c:v>3.2757846235914059</c:v>
                </c:pt>
                <c:pt idx="14131">
                  <c:v>3.2752353675257915</c:v>
                </c:pt>
                <c:pt idx="14132">
                  <c:v>3.2746861156945855</c:v>
                </c:pt>
                <c:pt idx="14133">
                  <c:v>3.274136868102385</c:v>
                </c:pt>
                <c:pt idx="14134">
                  <c:v>3.2735876247538087</c:v>
                </c:pt>
                <c:pt idx="14135">
                  <c:v>3.2730383856534502</c:v>
                </c:pt>
                <c:pt idx="14136">
                  <c:v>3.2724891508059102</c:v>
                </c:pt>
                <c:pt idx="14137">
                  <c:v>3.2719399202157966</c:v>
                </c:pt>
                <c:pt idx="14138">
                  <c:v>3.271390693887696</c:v>
                </c:pt>
                <c:pt idx="14139">
                  <c:v>3.2708414718262127</c:v>
                </c:pt>
                <c:pt idx="14140">
                  <c:v>3.2702922540359367</c:v>
                </c:pt>
                <c:pt idx="14141">
                  <c:v>3.2697430405214618</c:v>
                </c:pt>
                <c:pt idx="14142">
                  <c:v>3.2691938312873816</c:v>
                </c:pt>
                <c:pt idx="14143">
                  <c:v>3.2686446263382827</c:v>
                </c:pt>
                <c:pt idx="14144">
                  <c:v>3.2680954256787551</c:v>
                </c:pt>
                <c:pt idx="14145">
                  <c:v>3.2675462293133819</c:v>
                </c:pt>
                <c:pt idx="14146">
                  <c:v>3.2669970372467496</c:v>
                </c:pt>
                <c:pt idx="14147">
                  <c:v>3.2664478494834484</c:v>
                </c:pt>
                <c:pt idx="14148">
                  <c:v>3.2658986660280505</c:v>
                </c:pt>
                <c:pt idx="14149">
                  <c:v>3.2653494868851354</c:v>
                </c:pt>
                <c:pt idx="14150">
                  <c:v>3.2648003120592897</c:v>
                </c:pt>
                <c:pt idx="14151">
                  <c:v>3.2642511415550892</c:v>
                </c:pt>
                <c:pt idx="14152">
                  <c:v>3.2637019753770993</c:v>
                </c:pt>
                <c:pt idx="14153">
                  <c:v>3.2631528135299028</c:v>
                </c:pt>
                <c:pt idx="14154">
                  <c:v>3.2626036560180687</c:v>
                </c:pt>
                <c:pt idx="14155">
                  <c:v>3.2620545028461656</c:v>
                </c:pt>
                <c:pt idx="14156">
                  <c:v>3.2615053540187695</c:v>
                </c:pt>
                <c:pt idx="14157">
                  <c:v>3.2609562095404421</c:v>
                </c:pt>
                <c:pt idx="14158">
                  <c:v>3.260407069415745</c:v>
                </c:pt>
                <c:pt idx="14159">
                  <c:v>3.2598579336492541</c:v>
                </c:pt>
                <c:pt idx="14160">
                  <c:v>3.259308802245517</c:v>
                </c:pt>
                <c:pt idx="14161">
                  <c:v>3.2587596752091024</c:v>
                </c:pt>
                <c:pt idx="14162">
                  <c:v>3.2582105525445719</c:v>
                </c:pt>
                <c:pt idx="14163">
                  <c:v>3.2576614342564767</c:v>
                </c:pt>
                <c:pt idx="14164">
                  <c:v>3.2571123203493784</c:v>
                </c:pt>
                <c:pt idx="14165">
                  <c:v>3.2565632108278244</c:v>
                </c:pt>
                <c:pt idx="14166">
                  <c:v>3.2560141056963801</c:v>
                </c:pt>
                <c:pt idx="14167">
                  <c:v>3.2554650049595857</c:v>
                </c:pt>
                <c:pt idx="14168">
                  <c:v>3.2549159086219888</c:v>
                </c:pt>
                <c:pt idx="14169">
                  <c:v>3.2543668166881474</c:v>
                </c:pt>
                <c:pt idx="14170">
                  <c:v>3.2538177291626056</c:v>
                </c:pt>
                <c:pt idx="14171">
                  <c:v>3.2532686460499036</c:v>
                </c:pt>
                <c:pt idx="14172">
                  <c:v>3.2527195673545819</c:v>
                </c:pt>
                <c:pt idx="14173">
                  <c:v>3.2521704930811914</c:v>
                </c:pt>
                <c:pt idx="14174">
                  <c:v>3.2516214232342691</c:v>
                </c:pt>
                <c:pt idx="14175">
                  <c:v>3.251072357818348</c:v>
                </c:pt>
                <c:pt idx="14176">
                  <c:v>3.2505232968379687</c:v>
                </c:pt>
                <c:pt idx="14177">
                  <c:v>3.2499742402976679</c:v>
                </c:pt>
                <c:pt idx="14178">
                  <c:v>3.2494251882019789</c:v>
                </c:pt>
                <c:pt idx="14179">
                  <c:v>3.2488761405554314</c:v>
                </c:pt>
                <c:pt idx="14180">
                  <c:v>3.2483270973625586</c:v>
                </c:pt>
                <c:pt idx="14181">
                  <c:v>3.2477780586278868</c:v>
                </c:pt>
                <c:pt idx="14182">
                  <c:v>3.2472290243559456</c:v>
                </c:pt>
                <c:pt idx="14183">
                  <c:v>3.2466799945512541</c:v>
                </c:pt>
                <c:pt idx="14184">
                  <c:v>3.2461309692183491</c:v>
                </c:pt>
                <c:pt idx="14185">
                  <c:v>3.2455819483617425</c:v>
                </c:pt>
                <c:pt idx="14186">
                  <c:v>3.2450329319859605</c:v>
                </c:pt>
                <c:pt idx="14187">
                  <c:v>3.2444839200955187</c:v>
                </c:pt>
                <c:pt idx="14188">
                  <c:v>3.2439349126949431</c:v>
                </c:pt>
                <c:pt idx="14189">
                  <c:v>3.2433859097887385</c:v>
                </c:pt>
                <c:pt idx="14190">
                  <c:v>3.2428369113814242</c:v>
                </c:pt>
                <c:pt idx="14191">
                  <c:v>3.2422879174775119</c:v>
                </c:pt>
                <c:pt idx="14192">
                  <c:v>3.2417389280815208</c:v>
                </c:pt>
                <c:pt idx="14193">
                  <c:v>3.2411899431979521</c:v>
                </c:pt>
                <c:pt idx="14194">
                  <c:v>3.2406409628313142</c:v>
                </c:pt>
                <c:pt idx="14195">
                  <c:v>3.2400919869861156</c:v>
                </c:pt>
                <c:pt idx="14196">
                  <c:v>3.2395430156668681</c:v>
                </c:pt>
                <c:pt idx="14197">
                  <c:v>3.2389940488780695</c:v>
                </c:pt>
                <c:pt idx="14198">
                  <c:v>3.2384450866242176</c:v>
                </c:pt>
                <c:pt idx="14199">
                  <c:v>3.2378961289098136</c:v>
                </c:pt>
                <c:pt idx="14200">
                  <c:v>3.2373471757393624</c:v>
                </c:pt>
                <c:pt idx="14201">
                  <c:v>3.2367982271173581</c:v>
                </c:pt>
                <c:pt idx="14202">
                  <c:v>3.2362492830482914</c:v>
                </c:pt>
                <c:pt idx="14203">
                  <c:v>3.2357003435366707</c:v>
                </c:pt>
                <c:pt idx="14204">
                  <c:v>3.2351514085869724</c:v>
                </c:pt>
                <c:pt idx="14205">
                  <c:v>3.2346024782036977</c:v>
                </c:pt>
                <c:pt idx="14206">
                  <c:v>3.2340535523913267</c:v>
                </c:pt>
                <c:pt idx="14207">
                  <c:v>3.2335046311543572</c:v>
                </c:pt>
                <c:pt idx="14208">
                  <c:v>3.2329557144972689</c:v>
                </c:pt>
                <c:pt idx="14209">
                  <c:v>3.2324068024245491</c:v>
                </c:pt>
                <c:pt idx="14210">
                  <c:v>3.2318578949406778</c:v>
                </c:pt>
                <c:pt idx="14211">
                  <c:v>3.2313089920501419</c:v>
                </c:pt>
                <c:pt idx="14212">
                  <c:v>3.2307600937574179</c:v>
                </c:pt>
                <c:pt idx="14213">
                  <c:v>3.2302112000669787</c:v>
                </c:pt>
                <c:pt idx="14214">
                  <c:v>3.2296623109833114</c:v>
                </c:pt>
                <c:pt idx="14215">
                  <c:v>3.2291134265108816</c:v>
                </c:pt>
                <c:pt idx="14216">
                  <c:v>3.2285645466541695</c:v>
                </c:pt>
                <c:pt idx="14217">
                  <c:v>3.2280156714176442</c:v>
                </c:pt>
                <c:pt idx="14218">
                  <c:v>3.2274668008057752</c:v>
                </c:pt>
                <c:pt idx="14219">
                  <c:v>3.2269179348230317</c:v>
                </c:pt>
                <c:pt idx="14220">
                  <c:v>3.2263690734738901</c:v>
                </c:pt>
                <c:pt idx="14221">
                  <c:v>3.2258202167627985</c:v>
                </c:pt>
                <c:pt idx="14222">
                  <c:v>3.2252713646942368</c:v>
                </c:pt>
                <c:pt idx="14223">
                  <c:v>3.2247225172726637</c:v>
                </c:pt>
                <c:pt idx="14224">
                  <c:v>3.2241736745025307</c:v>
                </c:pt>
                <c:pt idx="14225">
                  <c:v>3.2236248363883035</c:v>
                </c:pt>
                <c:pt idx="14226">
                  <c:v>3.2230760029344445</c:v>
                </c:pt>
                <c:pt idx="14227">
                  <c:v>3.2225271741454122</c:v>
                </c:pt>
                <c:pt idx="14228">
                  <c:v>3.221978350025644</c:v>
                </c:pt>
                <c:pt idx="14229">
                  <c:v>3.2214295305796128</c:v>
                </c:pt>
                <c:pt idx="14230">
                  <c:v>3.2208807158117558</c:v>
                </c:pt>
                <c:pt idx="14231">
                  <c:v>3.2203319057265354</c:v>
                </c:pt>
                <c:pt idx="14232">
                  <c:v>3.2197831003283888</c:v>
                </c:pt>
                <c:pt idx="14233">
                  <c:v>3.219234299621764</c:v>
                </c:pt>
                <c:pt idx="14234">
                  <c:v>3.2186855036111197</c:v>
                </c:pt>
                <c:pt idx="14235">
                  <c:v>3.2181367123008862</c:v>
                </c:pt>
                <c:pt idx="14236">
                  <c:v>3.2175879256955042</c:v>
                </c:pt>
                <c:pt idx="14237">
                  <c:v>3.2170391437994255</c:v>
                </c:pt>
                <c:pt idx="14238">
                  <c:v>3.2164903666170837</c:v>
                </c:pt>
                <c:pt idx="14239">
                  <c:v>3.2159415941529161</c:v>
                </c:pt>
                <c:pt idx="14240">
                  <c:v>3.2153928264113496</c:v>
                </c:pt>
                <c:pt idx="14241">
                  <c:v>3.2148440633968356</c:v>
                </c:pt>
                <c:pt idx="14242">
                  <c:v>3.2142953051138008</c:v>
                </c:pt>
                <c:pt idx="14243">
                  <c:v>3.2137465515666683</c:v>
                </c:pt>
                <c:pt idx="14244">
                  <c:v>3.2131978027598826</c:v>
                </c:pt>
                <c:pt idx="14245">
                  <c:v>3.2126490586978562</c:v>
                </c:pt>
                <c:pt idx="14246">
                  <c:v>3.2121003193850264</c:v>
                </c:pt>
                <c:pt idx="14247">
                  <c:v>3.2115515848258127</c:v>
                </c:pt>
                <c:pt idx="14248">
                  <c:v>3.2110028550246383</c:v>
                </c:pt>
                <c:pt idx="14249">
                  <c:v>3.2104541299859299</c:v>
                </c:pt>
                <c:pt idx="14250">
                  <c:v>3.2099054097141071</c:v>
                </c:pt>
                <c:pt idx="14251">
                  <c:v>3.2093566942135823</c:v>
                </c:pt>
                <c:pt idx="14252">
                  <c:v>3.2088079834887751</c:v>
                </c:pt>
                <c:pt idx="14253">
                  <c:v>3.2082592775441121</c:v>
                </c:pt>
                <c:pt idx="14254">
                  <c:v>3.2077105763839953</c:v>
                </c:pt>
                <c:pt idx="14255">
                  <c:v>3.207161880012837</c:v>
                </c:pt>
                <c:pt idx="14256">
                  <c:v>3.2066131884350568</c:v>
                </c:pt>
                <c:pt idx="14257">
                  <c:v>3.2060645016550602</c:v>
                </c:pt>
                <c:pt idx="14258">
                  <c:v>3.2055158196772453</c:v>
                </c:pt>
                <c:pt idx="14259">
                  <c:v>3.2049671425060424</c:v>
                </c:pt>
                <c:pt idx="14260">
                  <c:v>3.2044184701458285</c:v>
                </c:pt>
                <c:pt idx="14261">
                  <c:v>3.2038698026010266</c:v>
                </c:pt>
                <c:pt idx="14262">
                  <c:v>3.2033211398760315</c:v>
                </c:pt>
                <c:pt idx="14263">
                  <c:v>3.2027724819752414</c:v>
                </c:pt>
                <c:pt idx="14264">
                  <c:v>3.2022238289030582</c:v>
                </c:pt>
                <c:pt idx="14265">
                  <c:v>3.2016751806638766</c:v>
                </c:pt>
                <c:pt idx="14266">
                  <c:v>3.2011265372620947</c:v>
                </c:pt>
                <c:pt idx="14267">
                  <c:v>3.2005778987021074</c:v>
                </c:pt>
                <c:pt idx="14268">
                  <c:v>3.2000292649883022</c:v>
                </c:pt>
                <c:pt idx="14269">
                  <c:v>3.1994806361250774</c:v>
                </c:pt>
                <c:pt idx="14270">
                  <c:v>3.1989320121168134</c:v>
                </c:pt>
                <c:pt idx="14271">
                  <c:v>3.198383392967898</c:v>
                </c:pt>
                <c:pt idx="14272">
                  <c:v>3.1978347786827293</c:v>
                </c:pt>
                <c:pt idx="14273">
                  <c:v>3.1972861692656842</c:v>
                </c:pt>
                <c:pt idx="14274">
                  <c:v>3.1967375647211433</c:v>
                </c:pt>
                <c:pt idx="14275">
                  <c:v>3.1961889650534907</c:v>
                </c:pt>
                <c:pt idx="14276">
                  <c:v>3.1956403702671103</c:v>
                </c:pt>
                <c:pt idx="14277">
                  <c:v>3.1950917803663756</c:v>
                </c:pt>
                <c:pt idx="14278">
                  <c:v>3.1945431953556671</c:v>
                </c:pt>
                <c:pt idx="14279">
                  <c:v>3.1939946152393546</c:v>
                </c:pt>
                <c:pt idx="14280">
                  <c:v>3.1934460400218221</c:v>
                </c:pt>
                <c:pt idx="14281">
                  <c:v>3.1928974697074324</c:v>
                </c:pt>
                <c:pt idx="14282">
                  <c:v>3.1923489043005588</c:v>
                </c:pt>
                <c:pt idx="14283">
                  <c:v>3.1918003438055713</c:v>
                </c:pt>
                <c:pt idx="14284">
                  <c:v>3.1912517882268396</c:v>
                </c:pt>
                <c:pt idx="14285">
                  <c:v>3.1907032375687301</c:v>
                </c:pt>
                <c:pt idx="14286">
                  <c:v>3.1901546918355983</c:v>
                </c:pt>
                <c:pt idx="14287">
                  <c:v>3.1896061510318248</c:v>
                </c:pt>
                <c:pt idx="14288">
                  <c:v>3.189057615161758</c:v>
                </c:pt>
                <c:pt idx="14289">
                  <c:v>3.1885090842297608</c:v>
                </c:pt>
                <c:pt idx="14290">
                  <c:v>3.1879605582401851</c:v>
                </c:pt>
                <c:pt idx="14291">
                  <c:v>3.1874120371974044</c:v>
                </c:pt>
                <c:pt idx="14292">
                  <c:v>3.1868635211057601</c:v>
                </c:pt>
                <c:pt idx="14293">
                  <c:v>3.1863150099696114</c:v>
                </c:pt>
                <c:pt idx="14294">
                  <c:v>3.1857665037933103</c:v>
                </c:pt>
                <c:pt idx="14295">
                  <c:v>3.1852180025812054</c:v>
                </c:pt>
                <c:pt idx="14296">
                  <c:v>3.1846695063376522</c:v>
                </c:pt>
                <c:pt idx="14297">
                  <c:v>3.1841210150669923</c:v>
                </c:pt>
                <c:pt idx="14298">
                  <c:v>3.1835725287735741</c:v>
                </c:pt>
                <c:pt idx="14299">
                  <c:v>3.1830240474617391</c:v>
                </c:pt>
                <c:pt idx="14300">
                  <c:v>3.1824755711358357</c:v>
                </c:pt>
                <c:pt idx="14301">
                  <c:v>3.1819270998002054</c:v>
                </c:pt>
                <c:pt idx="14302">
                  <c:v>3.1813786334591825</c:v>
                </c:pt>
                <c:pt idx="14303">
                  <c:v>3.1808301721171119</c:v>
                </c:pt>
                <c:pt idx="14304">
                  <c:v>3.1802817157783281</c:v>
                </c:pt>
                <c:pt idx="14305">
                  <c:v>3.1797332644471652</c:v>
                </c:pt>
                <c:pt idx="14306">
                  <c:v>3.1791848181279612</c:v>
                </c:pt>
                <c:pt idx="14307">
                  <c:v>3.1786363768250467</c:v>
                </c:pt>
                <c:pt idx="14308">
                  <c:v>3.1780879405427527</c:v>
                </c:pt>
                <c:pt idx="14309">
                  <c:v>3.1775395092854026</c:v>
                </c:pt>
                <c:pt idx="14310">
                  <c:v>3.1769910830573345</c:v>
                </c:pt>
                <c:pt idx="14311">
                  <c:v>3.1764426618628718</c:v>
                </c:pt>
                <c:pt idx="14312">
                  <c:v>3.1758942457063313</c:v>
                </c:pt>
                <c:pt idx="14313">
                  <c:v>3.1753458345920507</c:v>
                </c:pt>
                <c:pt idx="14314">
                  <c:v>3.1747974285243394</c:v>
                </c:pt>
                <c:pt idx="14315">
                  <c:v>3.1742490275075212</c:v>
                </c:pt>
                <c:pt idx="14316">
                  <c:v>3.1737006315459162</c:v>
                </c:pt>
                <c:pt idx="14317">
                  <c:v>3.1731522406438408</c:v>
                </c:pt>
                <c:pt idx="14318">
                  <c:v>3.1726038548056152</c:v>
                </c:pt>
                <c:pt idx="14319">
                  <c:v>3.1720554740355453</c:v>
                </c:pt>
                <c:pt idx="14320">
                  <c:v>3.1715070983379476</c:v>
                </c:pt>
                <c:pt idx="14321">
                  <c:v>3.1709587277171352</c:v>
                </c:pt>
                <c:pt idx="14322">
                  <c:v>3.1704103621774209</c:v>
                </c:pt>
                <c:pt idx="14323">
                  <c:v>3.1698620017231036</c:v>
                </c:pt>
                <c:pt idx="14324">
                  <c:v>3.1693136463584928</c:v>
                </c:pt>
                <c:pt idx="14325">
                  <c:v>3.1687652960878978</c:v>
                </c:pt>
                <c:pt idx="14326">
                  <c:v>3.1682169509156211</c:v>
                </c:pt>
                <c:pt idx="14327">
                  <c:v>3.1676686108459577</c:v>
                </c:pt>
                <c:pt idx="14328">
                  <c:v>3.1671202758832173</c:v>
                </c:pt>
                <c:pt idx="14329">
                  <c:v>3.166571946031695</c:v>
                </c:pt>
                <c:pt idx="14330">
                  <c:v>3.1660236212956931</c:v>
                </c:pt>
                <c:pt idx="14331">
                  <c:v>3.1654753016794963</c:v>
                </c:pt>
                <c:pt idx="14332">
                  <c:v>3.1649269871874033</c:v>
                </c:pt>
                <c:pt idx="14333">
                  <c:v>3.1643786778237164</c:v>
                </c:pt>
                <c:pt idx="14334">
                  <c:v>3.1638303735927167</c:v>
                </c:pt>
                <c:pt idx="14335">
                  <c:v>3.1632820744986994</c:v>
                </c:pt>
                <c:pt idx="14336">
                  <c:v>3.162733780545949</c:v>
                </c:pt>
                <c:pt idx="14337">
                  <c:v>3.1621854917387573</c:v>
                </c:pt>
                <c:pt idx="14338">
                  <c:v>3.1616372080814017</c:v>
                </c:pt>
                <c:pt idx="14339">
                  <c:v>3.1610889295781739</c:v>
                </c:pt>
                <c:pt idx="14340">
                  <c:v>3.1605406562333549</c:v>
                </c:pt>
                <c:pt idx="14341">
                  <c:v>3.1599923880512222</c:v>
                </c:pt>
                <c:pt idx="14342">
                  <c:v>3.1594441250360568</c:v>
                </c:pt>
                <c:pt idx="14343">
                  <c:v>3.1588958671921326</c:v>
                </c:pt>
                <c:pt idx="14344">
                  <c:v>3.1583476145237341</c:v>
                </c:pt>
                <c:pt idx="14345">
                  <c:v>3.1577993670351354</c:v>
                </c:pt>
                <c:pt idx="14346">
                  <c:v>3.1572511247305997</c:v>
                </c:pt>
                <c:pt idx="14347">
                  <c:v>3.1567028876144079</c:v>
                </c:pt>
                <c:pt idx="14348">
                  <c:v>3.1561546556908269</c:v>
                </c:pt>
                <c:pt idx="14349">
                  <c:v>3.1556064289641306</c:v>
                </c:pt>
                <c:pt idx="14350">
                  <c:v>3.1550582074385751</c:v>
                </c:pt>
                <c:pt idx="14351">
                  <c:v>3.154509991118438</c:v>
                </c:pt>
                <c:pt idx="14352">
                  <c:v>3.1539617800079753</c:v>
                </c:pt>
                <c:pt idx="14353">
                  <c:v>3.1534135741114575</c:v>
                </c:pt>
                <c:pt idx="14354">
                  <c:v>3.1528653734331371</c:v>
                </c:pt>
                <c:pt idx="14355">
                  <c:v>3.1523171779772774</c:v>
                </c:pt>
                <c:pt idx="14356">
                  <c:v>3.1517689877481381</c:v>
                </c:pt>
                <c:pt idx="14357">
                  <c:v>3.1512208027499788</c:v>
                </c:pt>
                <c:pt idx="14358">
                  <c:v>3.1506726229870452</c:v>
                </c:pt>
                <c:pt idx="14359">
                  <c:v>3.1501244484635968</c:v>
                </c:pt>
                <c:pt idx="14360">
                  <c:v>3.1495762791838899</c:v>
                </c:pt>
                <c:pt idx="14361">
                  <c:v>3.14902811515217</c:v>
                </c:pt>
                <c:pt idx="14362">
                  <c:v>3.1484799563726824</c:v>
                </c:pt>
                <c:pt idx="14363">
                  <c:v>3.1479318028496799</c:v>
                </c:pt>
                <c:pt idx="14364">
                  <c:v>3.1473836545874114</c:v>
                </c:pt>
                <c:pt idx="14365">
                  <c:v>3.146835511590119</c:v>
                </c:pt>
                <c:pt idx="14366">
                  <c:v>3.146287373862048</c:v>
                </c:pt>
                <c:pt idx="14367">
                  <c:v>3.1457392414074334</c:v>
                </c:pt>
                <c:pt idx="14368">
                  <c:v>3.1451911142305171</c:v>
                </c:pt>
                <c:pt idx="14369">
                  <c:v>3.1446429923355446</c:v>
                </c:pt>
                <c:pt idx="14370">
                  <c:v>3.1440948757267506</c:v>
                </c:pt>
                <c:pt idx="14371">
                  <c:v>3.1435467644083595</c:v>
                </c:pt>
                <c:pt idx="14372">
                  <c:v>3.1429986583846237</c:v>
                </c:pt>
                <c:pt idx="14373">
                  <c:v>3.1424505576597639</c:v>
                </c:pt>
                <c:pt idx="14374">
                  <c:v>3.1419024622380114</c:v>
                </c:pt>
                <c:pt idx="14375">
                  <c:v>3.1413543721236046</c:v>
                </c:pt>
                <c:pt idx="14376">
                  <c:v>3.1408062873207641</c:v>
                </c:pt>
                <c:pt idx="14377">
                  <c:v>3.140258207833714</c:v>
                </c:pt>
                <c:pt idx="14378">
                  <c:v>3.1397101336666893</c:v>
                </c:pt>
                <c:pt idx="14379">
                  <c:v>3.1391620648239069</c:v>
                </c:pt>
                <c:pt idx="14380">
                  <c:v>3.1386140013095876</c:v>
                </c:pt>
                <c:pt idx="14381">
                  <c:v>3.1380659431279589</c:v>
                </c:pt>
                <c:pt idx="14382">
                  <c:v>3.1375178902832381</c:v>
                </c:pt>
                <c:pt idx="14383">
                  <c:v>3.1369698427796386</c:v>
                </c:pt>
                <c:pt idx="14384">
                  <c:v>3.1364218006213811</c:v>
                </c:pt>
                <c:pt idx="14385">
                  <c:v>3.1358737638126755</c:v>
                </c:pt>
                <c:pt idx="14386">
                  <c:v>3.1353257323577388</c:v>
                </c:pt>
                <c:pt idx="14387">
                  <c:v>3.1347777062607811</c:v>
                </c:pt>
                <c:pt idx="14388">
                  <c:v>3.1342296855260159</c:v>
                </c:pt>
                <c:pt idx="14389">
                  <c:v>3.1336816701576495</c:v>
                </c:pt>
                <c:pt idx="14390">
                  <c:v>3.1331336601598885</c:v>
                </c:pt>
                <c:pt idx="14391">
                  <c:v>3.1325856555369427</c:v>
                </c:pt>
                <c:pt idx="14392">
                  <c:v>3.1320376562930115</c:v>
                </c:pt>
                <c:pt idx="14393">
                  <c:v>3.1314896624322976</c:v>
                </c:pt>
                <c:pt idx="14394">
                  <c:v>3.1309416739590077</c:v>
                </c:pt>
                <c:pt idx="14395">
                  <c:v>3.1303936908773409</c:v>
                </c:pt>
                <c:pt idx="14396">
                  <c:v>3.1298457131914859</c:v>
                </c:pt>
                <c:pt idx="14397">
                  <c:v>3.1292977409056526</c:v>
                </c:pt>
                <c:pt idx="14398">
                  <c:v>3.1287497740240298</c:v>
                </c:pt>
                <c:pt idx="14399">
                  <c:v>3.1282018125508095</c:v>
                </c:pt>
                <c:pt idx="14400">
                  <c:v>3.1276538564901912</c:v>
                </c:pt>
                <c:pt idx="14401">
                  <c:v>3.1271059058463599</c:v>
                </c:pt>
                <c:pt idx="14402">
                  <c:v>3.1265579606235079</c:v>
                </c:pt>
                <c:pt idx="14403">
                  <c:v>3.1260100208258237</c:v>
                </c:pt>
                <c:pt idx="14404">
                  <c:v>3.1254620864574889</c:v>
                </c:pt>
                <c:pt idx="14405">
                  <c:v>3.1249141575226922</c:v>
                </c:pt>
                <c:pt idx="14406">
                  <c:v>3.1243662340256186</c:v>
                </c:pt>
                <c:pt idx="14407">
                  <c:v>3.1238183159704533</c:v>
                </c:pt>
                <c:pt idx="14408">
                  <c:v>3.1232704033613636</c:v>
                </c:pt>
                <c:pt idx="14409">
                  <c:v>3.1227224962025417</c:v>
                </c:pt>
                <c:pt idx="14410">
                  <c:v>3.122174594498162</c:v>
                </c:pt>
                <c:pt idx="14411">
                  <c:v>3.1216266982523955</c:v>
                </c:pt>
                <c:pt idx="14412">
                  <c:v>3.1210788074694236</c:v>
                </c:pt>
                <c:pt idx="14413">
                  <c:v>3.1205309221534208</c:v>
                </c:pt>
                <c:pt idx="14414">
                  <c:v>3.1199830423085508</c:v>
                </c:pt>
                <c:pt idx="14415">
                  <c:v>3.1194351679389882</c:v>
                </c:pt>
                <c:pt idx="14416">
                  <c:v>3.1188872990489003</c:v>
                </c:pt>
                <c:pt idx="14417">
                  <c:v>3.1183394356424579</c:v>
                </c:pt>
                <c:pt idx="14418">
                  <c:v>3.1177915777238248</c:v>
                </c:pt>
                <c:pt idx="14419">
                  <c:v>3.1172437252971612</c:v>
                </c:pt>
                <c:pt idx="14420">
                  <c:v>3.1166958783666381</c:v>
                </c:pt>
                <c:pt idx="14421">
                  <c:v>3.1161480369364156</c:v>
                </c:pt>
                <c:pt idx="14422">
                  <c:v>3.1156002010106469</c:v>
                </c:pt>
                <c:pt idx="14423">
                  <c:v>3.1150523705934958</c:v>
                </c:pt>
                <c:pt idx="14424">
                  <c:v>3.1145045456891118</c:v>
                </c:pt>
                <c:pt idx="14425">
                  <c:v>3.1139567263016659</c:v>
                </c:pt>
                <c:pt idx="14426">
                  <c:v>3.1134089124352968</c:v>
                </c:pt>
                <c:pt idx="14427">
                  <c:v>3.1128611040941578</c:v>
                </c:pt>
                <c:pt idx="14428">
                  <c:v>3.1123133012824162</c:v>
                </c:pt>
                <c:pt idx="14429">
                  <c:v>3.1117655040042074</c:v>
                </c:pt>
                <c:pt idx="14430">
                  <c:v>3.1112177122636773</c:v>
                </c:pt>
                <c:pt idx="14431">
                  <c:v>3.1106699260649826</c:v>
                </c:pt>
                <c:pt idx="14432">
                  <c:v>3.1101221454122658</c:v>
                </c:pt>
                <c:pt idx="14433">
                  <c:v>3.1095743703096659</c:v>
                </c:pt>
                <c:pt idx="14434">
                  <c:v>3.1090266007613323</c:v>
                </c:pt>
                <c:pt idx="14435">
                  <c:v>3.1084788367713969</c:v>
                </c:pt>
                <c:pt idx="14436">
                  <c:v>3.1079310783440057</c:v>
                </c:pt>
                <c:pt idx="14437">
                  <c:v>3.1073833254832977</c:v>
                </c:pt>
                <c:pt idx="14438">
                  <c:v>3.1068355781934009</c:v>
                </c:pt>
                <c:pt idx="14439">
                  <c:v>3.1062878364784581</c:v>
                </c:pt>
                <c:pt idx="14440">
                  <c:v>3.1057401003426008</c:v>
                </c:pt>
                <c:pt idx="14441">
                  <c:v>3.105192369789961</c:v>
                </c:pt>
                <c:pt idx="14442">
                  <c:v>3.104644644824667</c:v>
                </c:pt>
                <c:pt idx="14443">
                  <c:v>3.1040969254508504</c:v>
                </c:pt>
                <c:pt idx="14444">
                  <c:v>3.1035492116726431</c:v>
                </c:pt>
                <c:pt idx="14445">
                  <c:v>3.1030015034941592</c:v>
                </c:pt>
                <c:pt idx="14446">
                  <c:v>3.1024538009195304</c:v>
                </c:pt>
                <c:pt idx="14447">
                  <c:v>3.101906103952885</c:v>
                </c:pt>
                <c:pt idx="14448">
                  <c:v>3.1013584125983407</c:v>
                </c:pt>
                <c:pt idx="14449">
                  <c:v>3.1008107268600149</c:v>
                </c:pt>
                <c:pt idx="14450">
                  <c:v>3.1002630467420254</c:v>
                </c:pt>
                <c:pt idx="14451">
                  <c:v>3.0997153722484931</c:v>
                </c:pt>
                <c:pt idx="14452">
                  <c:v>3.0991677033835394</c:v>
                </c:pt>
                <c:pt idx="14453">
                  <c:v>3.0986200401512711</c:v>
                </c:pt>
                <c:pt idx="14454">
                  <c:v>3.0980723825557988</c:v>
                </c:pt>
                <c:pt idx="14455">
                  <c:v>3.0975247306012434</c:v>
                </c:pt>
                <c:pt idx="14456">
                  <c:v>3.0969770842917086</c:v>
                </c:pt>
                <c:pt idx="14457">
                  <c:v>3.0964294436313011</c:v>
                </c:pt>
                <c:pt idx="14458">
                  <c:v>3.0958818086241351</c:v>
                </c:pt>
                <c:pt idx="14459">
                  <c:v>3.0953341792743139</c:v>
                </c:pt>
                <c:pt idx="14460">
                  <c:v>3.0947865555859408</c:v>
                </c:pt>
                <c:pt idx="14461">
                  <c:v>3.0942389375631123</c:v>
                </c:pt>
                <c:pt idx="14462">
                  <c:v>3.0936913252099387</c:v>
                </c:pt>
                <c:pt idx="14463">
                  <c:v>3.0931437185305199</c:v>
                </c:pt>
                <c:pt idx="14464">
                  <c:v>3.0925961175289558</c:v>
                </c:pt>
                <c:pt idx="14465">
                  <c:v>3.0920485222093284</c:v>
                </c:pt>
                <c:pt idx="14466">
                  <c:v>3.0915009325757481</c:v>
                </c:pt>
                <c:pt idx="14467">
                  <c:v>3.0909533486323042</c:v>
                </c:pt>
                <c:pt idx="14468">
                  <c:v>3.0904057703830929</c:v>
                </c:pt>
                <c:pt idx="14469">
                  <c:v>3.0898581978321999</c:v>
                </c:pt>
                <c:pt idx="14470">
                  <c:v>3.0893106309837179</c:v>
                </c:pt>
                <c:pt idx="14471">
                  <c:v>3.0887630698417397</c:v>
                </c:pt>
                <c:pt idx="14472">
                  <c:v>3.0882155144103436</c:v>
                </c:pt>
                <c:pt idx="14473">
                  <c:v>3.0876679646936154</c:v>
                </c:pt>
                <c:pt idx="14474">
                  <c:v>3.0871204206956477</c:v>
                </c:pt>
                <c:pt idx="14475">
                  <c:v>3.0865728824205156</c:v>
                </c:pt>
                <c:pt idx="14476">
                  <c:v>3.0860253498723011</c:v>
                </c:pt>
                <c:pt idx="14477">
                  <c:v>3.0854778230550828</c:v>
                </c:pt>
                <c:pt idx="14478">
                  <c:v>3.0849303019729462</c:v>
                </c:pt>
                <c:pt idx="14479">
                  <c:v>3.0843827866299591</c:v>
                </c:pt>
                <c:pt idx="14480">
                  <c:v>3.0838352770302002</c:v>
                </c:pt>
                <c:pt idx="14481">
                  <c:v>3.0832877731777444</c:v>
                </c:pt>
                <c:pt idx="14482">
                  <c:v>3.0827402750766666</c:v>
                </c:pt>
                <c:pt idx="14483">
                  <c:v>3.0821927827310276</c:v>
                </c:pt>
                <c:pt idx="14484">
                  <c:v>3.0816452961449095</c:v>
                </c:pt>
                <c:pt idx="14485">
                  <c:v>3.0810978153223694</c:v>
                </c:pt>
                <c:pt idx="14486">
                  <c:v>3.0805503402674823</c:v>
                </c:pt>
                <c:pt idx="14487">
                  <c:v>3.080002870984309</c:v>
                </c:pt>
                <c:pt idx="14488">
                  <c:v>3.0794554074769138</c:v>
                </c:pt>
                <c:pt idx="14489">
                  <c:v>3.0789079497493574</c:v>
                </c:pt>
                <c:pt idx="14490">
                  <c:v>3.0783604978057078</c:v>
                </c:pt>
                <c:pt idx="14491">
                  <c:v>3.0778130516500113</c:v>
                </c:pt>
                <c:pt idx="14492">
                  <c:v>3.0772656112863395</c:v>
                </c:pt>
                <c:pt idx="14493">
                  <c:v>3.0767181767187424</c:v>
                </c:pt>
                <c:pt idx="14494">
                  <c:v>3.0761707479512737</c:v>
                </c:pt>
                <c:pt idx="14495">
                  <c:v>3.075623324987987</c:v>
                </c:pt>
                <c:pt idx="14496">
                  <c:v>3.0750759078329359</c:v>
                </c:pt>
                <c:pt idx="14497">
                  <c:v>3.0745284964901742</c:v>
                </c:pt>
                <c:pt idx="14498">
                  <c:v>3.0739810909637484</c:v>
                </c:pt>
                <c:pt idx="14499">
                  <c:v>3.0734336912577049</c:v>
                </c:pt>
                <c:pt idx="14500">
                  <c:v>3.072886297376094</c:v>
                </c:pt>
                <c:pt idx="14501">
                  <c:v>3.0723389093229549</c:v>
                </c:pt>
                <c:pt idx="14502">
                  <c:v>3.0717915271023379</c:v>
                </c:pt>
                <c:pt idx="14503">
                  <c:v>3.0712441507182788</c:v>
                </c:pt>
                <c:pt idx="14504">
                  <c:v>3.0706967801748206</c:v>
                </c:pt>
                <c:pt idx="14505">
                  <c:v>3.0701494154760063</c:v>
                </c:pt>
                <c:pt idx="14506">
                  <c:v>3.0696020566258717</c:v>
                </c:pt>
                <c:pt idx="14507">
                  <c:v>3.0690547036284492</c:v>
                </c:pt>
                <c:pt idx="14508">
                  <c:v>3.0685073564877712</c:v>
                </c:pt>
                <c:pt idx="14509">
                  <c:v>3.0679600152078841</c:v>
                </c:pt>
                <c:pt idx="14510">
                  <c:v>3.0674126797928132</c:v>
                </c:pt>
                <c:pt idx="14511">
                  <c:v>3.0668653502465766</c:v>
                </c:pt>
                <c:pt idx="14512">
                  <c:v>3.0663180265732279</c:v>
                </c:pt>
                <c:pt idx="14513">
                  <c:v>3.0657707087767783</c:v>
                </c:pt>
                <c:pt idx="14514">
                  <c:v>3.0652233968612563</c:v>
                </c:pt>
                <c:pt idx="14515">
                  <c:v>3.0646760908306838</c:v>
                </c:pt>
                <c:pt idx="14516">
                  <c:v>3.0641287906890966</c:v>
                </c:pt>
                <c:pt idx="14517">
                  <c:v>3.0635814964405057</c:v>
                </c:pt>
                <c:pt idx="14518">
                  <c:v>3.0630342080889328</c:v>
                </c:pt>
                <c:pt idx="14519">
                  <c:v>3.0624869256384031</c:v>
                </c:pt>
                <c:pt idx="14520">
                  <c:v>3.0619396490929276</c:v>
                </c:pt>
                <c:pt idx="14521">
                  <c:v>3.061392378456528</c:v>
                </c:pt>
                <c:pt idx="14522">
                  <c:v>3.0608451137332118</c:v>
                </c:pt>
                <c:pt idx="14523">
                  <c:v>3.0602978549270006</c:v>
                </c:pt>
                <c:pt idx="14524">
                  <c:v>3.0597506020419019</c:v>
                </c:pt>
                <c:pt idx="14525">
                  <c:v>3.0592033550819302</c:v>
                </c:pt>
                <c:pt idx="14526">
                  <c:v>3.058656114051086</c:v>
                </c:pt>
                <c:pt idx="14527">
                  <c:v>3.0581088789533872</c:v>
                </c:pt>
                <c:pt idx="14528">
                  <c:v>3.057561649792838</c:v>
                </c:pt>
                <c:pt idx="14529">
                  <c:v>3.0570144265734385</c:v>
                </c:pt>
                <c:pt idx="14530">
                  <c:v>3.0564672092991927</c:v>
                </c:pt>
                <c:pt idx="14531">
                  <c:v>3.0559199979741081</c:v>
                </c:pt>
                <c:pt idx="14532">
                  <c:v>3.055372792602185</c:v>
                </c:pt>
                <c:pt idx="14533">
                  <c:v>3.0548255931874166</c:v>
                </c:pt>
                <c:pt idx="14534">
                  <c:v>3.0542783997337963</c:v>
                </c:pt>
                <c:pt idx="14535">
                  <c:v>3.0537312122453386</c:v>
                </c:pt>
                <c:pt idx="14536">
                  <c:v>3.0531840307260225</c:v>
                </c:pt>
                <c:pt idx="14537">
                  <c:v>3.0526368551798484</c:v>
                </c:pt>
                <c:pt idx="14538">
                  <c:v>3.052089685610806</c:v>
                </c:pt>
                <c:pt idx="14539">
                  <c:v>3.0515425220228884</c:v>
                </c:pt>
                <c:pt idx="14540">
                  <c:v>3.050995364420082</c:v>
                </c:pt>
                <c:pt idx="14541">
                  <c:v>3.0504482128063728</c:v>
                </c:pt>
                <c:pt idx="14542">
                  <c:v>3.0499010671857576</c:v>
                </c:pt>
                <c:pt idx="14543">
                  <c:v>3.0493539275622048</c:v>
                </c:pt>
                <c:pt idx="14544">
                  <c:v>3.0488067939397148</c:v>
                </c:pt>
                <c:pt idx="14545">
                  <c:v>3.0482596663222594</c:v>
                </c:pt>
                <c:pt idx="14546">
                  <c:v>3.0477125447138178</c:v>
                </c:pt>
                <c:pt idx="14547">
                  <c:v>3.0471654291183796</c:v>
                </c:pt>
                <c:pt idx="14548">
                  <c:v>3.0466183195399168</c:v>
                </c:pt>
                <c:pt idx="14549">
                  <c:v>3.0460712159824013</c:v>
                </c:pt>
                <c:pt idx="14550">
                  <c:v>3.0455241184498156</c:v>
                </c:pt>
                <c:pt idx="14551">
                  <c:v>3.0449770269461318</c:v>
                </c:pt>
                <c:pt idx="14552">
                  <c:v>3.0444299414753182</c:v>
                </c:pt>
                <c:pt idx="14553">
                  <c:v>3.0438828620413467</c:v>
                </c:pt>
                <c:pt idx="14554">
                  <c:v>3.0433357886481929</c:v>
                </c:pt>
                <c:pt idx="14555">
                  <c:v>3.0427887212998179</c:v>
                </c:pt>
                <c:pt idx="14556">
                  <c:v>3.0422416600001903</c:v>
                </c:pt>
                <c:pt idx="14557">
                  <c:v>3.0416946047532747</c:v>
                </c:pt>
                <c:pt idx="14558">
                  <c:v>3.0411475555630361</c:v>
                </c:pt>
                <c:pt idx="14559">
                  <c:v>3.0406005124334392</c:v>
                </c:pt>
                <c:pt idx="14560">
                  <c:v>3.0400534753684383</c:v>
                </c:pt>
                <c:pt idx="14561">
                  <c:v>3.0395064443720017</c:v>
                </c:pt>
                <c:pt idx="14562">
                  <c:v>3.0389594194480765</c:v>
                </c:pt>
                <c:pt idx="14563">
                  <c:v>3.038412400600631</c:v>
                </c:pt>
                <c:pt idx="14564">
                  <c:v>3.0378653878336124</c:v>
                </c:pt>
                <c:pt idx="14565">
                  <c:v>3.0373183811509747</c:v>
                </c:pt>
                <c:pt idx="14566">
                  <c:v>3.0367713805566794</c:v>
                </c:pt>
                <c:pt idx="14567">
                  <c:v>3.0362243860546698</c:v>
                </c:pt>
                <c:pt idx="14568">
                  <c:v>3.0356773976488896</c:v>
                </c:pt>
                <c:pt idx="14569">
                  <c:v>3.0351304153432999</c:v>
                </c:pt>
                <c:pt idx="14570">
                  <c:v>3.0345834391418443</c:v>
                </c:pt>
                <c:pt idx="14571">
                  <c:v>3.0340364690484627</c:v>
                </c:pt>
                <c:pt idx="14572">
                  <c:v>3.0334895050671022</c:v>
                </c:pt>
                <c:pt idx="14573">
                  <c:v>3.0329425472017064</c:v>
                </c:pt>
                <c:pt idx="14574">
                  <c:v>3.0323955954562187</c:v>
                </c:pt>
                <c:pt idx="14575">
                  <c:v>3.0318486498345756</c:v>
                </c:pt>
                <c:pt idx="14576">
                  <c:v>3.0313017103407098</c:v>
                </c:pt>
                <c:pt idx="14577">
                  <c:v>3.0307547769785721</c:v>
                </c:pt>
                <c:pt idx="14578">
                  <c:v>3.0302078497520881</c:v>
                </c:pt>
                <c:pt idx="14579">
                  <c:v>3.0296609286651908</c:v>
                </c:pt>
                <c:pt idx="14580">
                  <c:v>3.0291140137218164</c:v>
                </c:pt>
                <c:pt idx="14581">
                  <c:v>3.0285671049259015</c:v>
                </c:pt>
                <c:pt idx="14582">
                  <c:v>3.0280202022813754</c:v>
                </c:pt>
                <c:pt idx="14583">
                  <c:v>3.027473305792153</c:v>
                </c:pt>
                <c:pt idx="14584">
                  <c:v>3.0269264154621744</c:v>
                </c:pt>
                <c:pt idx="14585">
                  <c:v>3.0263795312953654</c:v>
                </c:pt>
                <c:pt idx="14586">
                  <c:v>3.025832653295641</c:v>
                </c:pt>
                <c:pt idx="14587">
                  <c:v>3.0252857814669341</c:v>
                </c:pt>
                <c:pt idx="14588">
                  <c:v>3.0247389158131597</c:v>
                </c:pt>
                <c:pt idx="14589">
                  <c:v>3.0241920563382436</c:v>
                </c:pt>
                <c:pt idx="14590">
                  <c:v>3.023645203046101</c:v>
                </c:pt>
                <c:pt idx="14591">
                  <c:v>3.0230983559406504</c:v>
                </c:pt>
                <c:pt idx="14592">
                  <c:v>3.0225515150258069</c:v>
                </c:pt>
                <c:pt idx="14593">
                  <c:v>3.0220046803054856</c:v>
                </c:pt>
                <c:pt idx="14594">
                  <c:v>3.0214578517836017</c:v>
                </c:pt>
                <c:pt idx="14595">
                  <c:v>3.0209110294640631</c:v>
                </c:pt>
                <c:pt idx="14596">
                  <c:v>3.0203642133507849</c:v>
                </c:pt>
                <c:pt idx="14597">
                  <c:v>3.0198174034476715</c:v>
                </c:pt>
                <c:pt idx="14598">
                  <c:v>3.0192705997586309</c:v>
                </c:pt>
                <c:pt idx="14599">
                  <c:v>3.0187238022875711</c:v>
                </c:pt>
                <c:pt idx="14600">
                  <c:v>3.0181770110384036</c:v>
                </c:pt>
                <c:pt idx="14601">
                  <c:v>3.0176302260150223</c:v>
                </c:pt>
                <c:pt idx="14602">
                  <c:v>3.0170834472213244</c:v>
                </c:pt>
                <c:pt idx="14603">
                  <c:v>3.0165366746612285</c:v>
                </c:pt>
                <c:pt idx="14604">
                  <c:v>3.0159899083386215</c:v>
                </c:pt>
                <c:pt idx="14605">
                  <c:v>3.015443148257404</c:v>
                </c:pt>
                <c:pt idx="14606">
                  <c:v>3.0148963944214664</c:v>
                </c:pt>
                <c:pt idx="14607">
                  <c:v>3.0143496468347166</c:v>
                </c:pt>
                <c:pt idx="14608">
                  <c:v>3.0138029055010378</c:v>
                </c:pt>
                <c:pt idx="14609">
                  <c:v>3.0132561704243237</c:v>
                </c:pt>
                <c:pt idx="14610">
                  <c:v>3.0127094416084752</c:v>
                </c:pt>
                <c:pt idx="14611">
                  <c:v>3.0121627190573683</c:v>
                </c:pt>
                <c:pt idx="14612">
                  <c:v>3.0116160027748968</c:v>
                </c:pt>
                <c:pt idx="14613">
                  <c:v>3.0110692927649509</c:v>
                </c:pt>
                <c:pt idx="14614">
                  <c:v>3.0105225890314102</c:v>
                </c:pt>
                <c:pt idx="14615">
                  <c:v>3.0099758915781614</c:v>
                </c:pt>
                <c:pt idx="14616">
                  <c:v>3.0094292004090875</c:v>
                </c:pt>
                <c:pt idx="14617">
                  <c:v>3.0088825155280681</c:v>
                </c:pt>
                <c:pt idx="14618">
                  <c:v>3.0083358369389828</c:v>
                </c:pt>
                <c:pt idx="14619">
                  <c:v>3.0077891646457147</c:v>
                </c:pt>
                <c:pt idx="14620">
                  <c:v>3.0072424986521362</c:v>
                </c:pt>
                <c:pt idx="14621">
                  <c:v>3.0066958389621234</c:v>
                </c:pt>
                <c:pt idx="14622">
                  <c:v>3.0061491855795524</c:v>
                </c:pt>
                <c:pt idx="14623">
                  <c:v>3.0056025385082989</c:v>
                </c:pt>
                <c:pt idx="14624">
                  <c:v>3.0050558977522286</c:v>
                </c:pt>
                <c:pt idx="14625">
                  <c:v>3.0045092633152137</c:v>
                </c:pt>
                <c:pt idx="14626">
                  <c:v>3.0039626352011162</c:v>
                </c:pt>
                <c:pt idx="14627">
                  <c:v>3.003416013413819</c:v>
                </c:pt>
                <c:pt idx="14628">
                  <c:v>3.002869397957177</c:v>
                </c:pt>
                <c:pt idx="14629">
                  <c:v>3.002322788835059</c:v>
                </c:pt>
                <c:pt idx="14630">
                  <c:v>3.0017761860513268</c:v>
                </c:pt>
                <c:pt idx="14631">
                  <c:v>3.0012295896098422</c:v>
                </c:pt>
                <c:pt idx="14632">
                  <c:v>3.000682999514467</c:v>
                </c:pt>
                <c:pt idx="14633">
                  <c:v>3.0001364157690524</c:v>
                </c:pt>
                <c:pt idx="14634">
                  <c:v>2.9995898383774673</c:v>
                </c:pt>
                <c:pt idx="14635">
                  <c:v>2.9990432673435663</c:v>
                </c:pt>
                <c:pt idx="14636">
                  <c:v>2.9984967026711935</c:v>
                </c:pt>
                <c:pt idx="14637">
                  <c:v>2.9979501443642214</c:v>
                </c:pt>
                <c:pt idx="14638">
                  <c:v>2.9974035924264868</c:v>
                </c:pt>
                <c:pt idx="14639">
                  <c:v>2.9968570468618445</c:v>
                </c:pt>
                <c:pt idx="14640">
                  <c:v>2.9963105076741456</c:v>
                </c:pt>
                <c:pt idx="14641">
                  <c:v>2.9957639748672342</c:v>
                </c:pt>
                <c:pt idx="14642">
                  <c:v>2.9952174484449614</c:v>
                </c:pt>
                <c:pt idx="14643">
                  <c:v>2.9946709284111748</c:v>
                </c:pt>
                <c:pt idx="14644">
                  <c:v>2.9941244147697148</c:v>
                </c:pt>
                <c:pt idx="14645">
                  <c:v>2.9935779075244184</c:v>
                </c:pt>
                <c:pt idx="14646">
                  <c:v>2.9930314066791368</c:v>
                </c:pt>
                <c:pt idx="14647">
                  <c:v>2.9924849122377069</c:v>
                </c:pt>
                <c:pt idx="14648">
                  <c:v>2.9919384242039619</c:v>
                </c:pt>
                <c:pt idx="14649">
                  <c:v>2.9913919425817461</c:v>
                </c:pt>
                <c:pt idx="14650">
                  <c:v>2.9908454673748928</c:v>
                </c:pt>
                <c:pt idx="14651">
                  <c:v>2.9902989985872352</c:v>
                </c:pt>
                <c:pt idx="14652">
                  <c:v>2.9897525362225998</c:v>
                </c:pt>
                <c:pt idx="14653">
                  <c:v>2.9892060802848341</c:v>
                </c:pt>
                <c:pt idx="14654">
                  <c:v>2.9886596307777573</c:v>
                </c:pt>
                <c:pt idx="14655">
                  <c:v>2.9881131877051956</c:v>
                </c:pt>
                <c:pt idx="14656">
                  <c:v>2.9875667510709825</c:v>
                </c:pt>
                <c:pt idx="14657">
                  <c:v>2.9870203208789476</c:v>
                </c:pt>
                <c:pt idx="14658">
                  <c:v>2.9864738971329068</c:v>
                </c:pt>
                <c:pt idx="14659">
                  <c:v>2.9859274798366933</c:v>
                </c:pt>
                <c:pt idx="14660">
                  <c:v>2.9853810689941191</c:v>
                </c:pt>
                <c:pt idx="14661">
                  <c:v>2.9848346646090071</c:v>
                </c:pt>
                <c:pt idx="14662">
                  <c:v>2.9842882666851871</c:v>
                </c:pt>
                <c:pt idx="14663">
                  <c:v>2.9837418752264639</c:v>
                </c:pt>
                <c:pt idx="14664">
                  <c:v>2.9831954902366569</c:v>
                </c:pt>
                <c:pt idx="14665">
                  <c:v>2.982649111719585</c:v>
                </c:pt>
                <c:pt idx="14666">
                  <c:v>2.9821027396790605</c:v>
                </c:pt>
                <c:pt idx="14667">
                  <c:v>2.9815563741188953</c:v>
                </c:pt>
                <c:pt idx="14668">
                  <c:v>2.9810100150429015</c:v>
                </c:pt>
                <c:pt idx="14669">
                  <c:v>2.9804636624548912</c:v>
                </c:pt>
                <c:pt idx="14670">
                  <c:v>2.9799173163586694</c:v>
                </c:pt>
                <c:pt idx="14671">
                  <c:v>2.9793709767580374</c:v>
                </c:pt>
                <c:pt idx="14672">
                  <c:v>2.9788246436568109</c:v>
                </c:pt>
                <c:pt idx="14673">
                  <c:v>2.9782783170587948</c:v>
                </c:pt>
                <c:pt idx="14674">
                  <c:v>2.9777319969677833</c:v>
                </c:pt>
                <c:pt idx="14675">
                  <c:v>2.9771856833875852</c:v>
                </c:pt>
                <c:pt idx="14676">
                  <c:v>2.9766393763219945</c:v>
                </c:pt>
                <c:pt idx="14677">
                  <c:v>2.9760930757748199</c:v>
                </c:pt>
                <c:pt idx="14678">
                  <c:v>2.9755467817498484</c:v>
                </c:pt>
                <c:pt idx="14679">
                  <c:v>2.9750004942508745</c:v>
                </c:pt>
                <c:pt idx="14680">
                  <c:v>2.9744542132817102</c:v>
                </c:pt>
                <c:pt idx="14681">
                  <c:v>2.9739079388461285</c:v>
                </c:pt>
                <c:pt idx="14682">
                  <c:v>2.9733616709479342</c:v>
                </c:pt>
                <c:pt idx="14683">
                  <c:v>2.9728154095909147</c:v>
                </c:pt>
                <c:pt idx="14684">
                  <c:v>2.9722691547788571</c:v>
                </c:pt>
                <c:pt idx="14685">
                  <c:v>2.9717229065155557</c:v>
                </c:pt>
                <c:pt idx="14686">
                  <c:v>2.9711766648047835</c:v>
                </c:pt>
                <c:pt idx="14687">
                  <c:v>2.9706304296503419</c:v>
                </c:pt>
                <c:pt idx="14688">
                  <c:v>2.9700842010560109</c:v>
                </c:pt>
                <c:pt idx="14689">
                  <c:v>2.9695379790255672</c:v>
                </c:pt>
                <c:pt idx="14690">
                  <c:v>2.9689917635627872</c:v>
                </c:pt>
                <c:pt idx="14691">
                  <c:v>2.9684455546714723</c:v>
                </c:pt>
                <c:pt idx="14692">
                  <c:v>2.9678993523553778</c:v>
                </c:pt>
                <c:pt idx="14693">
                  <c:v>2.9673531566182909</c:v>
                </c:pt>
                <c:pt idx="14694">
                  <c:v>2.9668069674639881</c:v>
                </c:pt>
                <c:pt idx="14695">
                  <c:v>2.9662607848962459</c:v>
                </c:pt>
                <c:pt idx="14696">
                  <c:v>2.9657146089188302</c:v>
                </c:pt>
                <c:pt idx="14697">
                  <c:v>2.9651684395355176</c:v>
                </c:pt>
                <c:pt idx="14698">
                  <c:v>2.9646222767500738</c:v>
                </c:pt>
                <c:pt idx="14699">
                  <c:v>2.9640761205662756</c:v>
                </c:pt>
                <c:pt idx="14700">
                  <c:v>2.9635299709878886</c:v>
                </c:pt>
                <c:pt idx="14701">
                  <c:v>2.9629838280186718</c:v>
                </c:pt>
                <c:pt idx="14702">
                  <c:v>2.962437691662398</c:v>
                </c:pt>
                <c:pt idx="14703">
                  <c:v>2.9618915619228261</c:v>
                </c:pt>
                <c:pt idx="14704">
                  <c:v>2.961345438803729</c:v>
                </c:pt>
                <c:pt idx="14705">
                  <c:v>2.9607993223088478</c:v>
                </c:pt>
                <c:pt idx="14706">
                  <c:v>2.9602532124419625</c:v>
                </c:pt>
                <c:pt idx="14707">
                  <c:v>2.9597071092068177</c:v>
                </c:pt>
                <c:pt idx="14708">
                  <c:v>2.9591610126071757</c:v>
                </c:pt>
                <c:pt idx="14709">
                  <c:v>2.9586149226467917</c:v>
                </c:pt>
                <c:pt idx="14710">
                  <c:v>2.958068839329421</c:v>
                </c:pt>
                <c:pt idx="14711">
                  <c:v>2.9575227626588187</c:v>
                </c:pt>
                <c:pt idx="14712">
                  <c:v>2.956976692638726</c:v>
                </c:pt>
                <c:pt idx="14713">
                  <c:v>2.9564306292729015</c:v>
                </c:pt>
                <c:pt idx="14714">
                  <c:v>2.9558845725650897</c:v>
                </c:pt>
                <c:pt idx="14715">
                  <c:v>2.9553385225190496</c:v>
                </c:pt>
                <c:pt idx="14716">
                  <c:v>2.9547924791385114</c:v>
                </c:pt>
                <c:pt idx="14717">
                  <c:v>2.9542464424272303</c:v>
                </c:pt>
                <c:pt idx="14718">
                  <c:v>2.9537004123889403</c:v>
                </c:pt>
                <c:pt idx="14719">
                  <c:v>2.9531543890273966</c:v>
                </c:pt>
                <c:pt idx="14720">
                  <c:v>2.9526083723463294</c:v>
                </c:pt>
                <c:pt idx="14721">
                  <c:v>2.9520623623494835</c:v>
                </c:pt>
                <c:pt idx="14722">
                  <c:v>2.9515163590405962</c:v>
                </c:pt>
                <c:pt idx="14723">
                  <c:v>2.9509703624234014</c:v>
                </c:pt>
                <c:pt idx="14724">
                  <c:v>2.950424372501633</c:v>
                </c:pt>
                <c:pt idx="14725">
                  <c:v>2.9498783892790357</c:v>
                </c:pt>
                <c:pt idx="14726">
                  <c:v>2.9493324127593326</c:v>
                </c:pt>
                <c:pt idx="14727">
                  <c:v>2.948786442946254</c:v>
                </c:pt>
                <c:pt idx="14728">
                  <c:v>2.9482404798435375</c:v>
                </c:pt>
                <c:pt idx="14729">
                  <c:v>2.9476945234549063</c:v>
                </c:pt>
                <c:pt idx="14730">
                  <c:v>2.9471485737840908</c:v>
                </c:pt>
                <c:pt idx="14731">
                  <c:v>2.9466026308348141</c:v>
                </c:pt>
                <c:pt idx="14732">
                  <c:v>2.9460566946108031</c:v>
                </c:pt>
                <c:pt idx="14733">
                  <c:v>2.9455107651157775</c:v>
                </c:pt>
                <c:pt idx="14734">
                  <c:v>2.944964842353464</c:v>
                </c:pt>
                <c:pt idx="14735">
                  <c:v>2.9444189263275824</c:v>
                </c:pt>
                <c:pt idx="14736">
                  <c:v>2.9438730170418488</c:v>
                </c:pt>
                <c:pt idx="14737">
                  <c:v>2.9433271144999864</c:v>
                </c:pt>
                <c:pt idx="14738">
                  <c:v>2.9427812187057114</c:v>
                </c:pt>
                <c:pt idx="14739">
                  <c:v>2.9422353296627328</c:v>
                </c:pt>
                <c:pt idx="14740">
                  <c:v>2.9416894473747668</c:v>
                </c:pt>
                <c:pt idx="14741">
                  <c:v>2.9411435718455294</c:v>
                </c:pt>
                <c:pt idx="14742">
                  <c:v>2.9405977030787369</c:v>
                </c:pt>
                <c:pt idx="14743">
                  <c:v>2.9400518410780805</c:v>
                </c:pt>
                <c:pt idx="14744">
                  <c:v>2.9395059858472905</c:v>
                </c:pt>
                <c:pt idx="14745">
                  <c:v>2.9389601373900653</c:v>
                </c:pt>
                <c:pt idx="14746">
                  <c:v>2.9384142957101069</c:v>
                </c:pt>
                <c:pt idx="14747">
                  <c:v>2.9378684608111243</c:v>
                </c:pt>
                <c:pt idx="14748">
                  <c:v>2.9373226326968229</c:v>
                </c:pt>
                <c:pt idx="14749">
                  <c:v>2.9367768113708976</c:v>
                </c:pt>
                <c:pt idx="14750">
                  <c:v>2.9362309968370575</c:v>
                </c:pt>
                <c:pt idx="14751">
                  <c:v>2.9356851890989972</c:v>
                </c:pt>
                <c:pt idx="14752">
                  <c:v>2.9351393881604153</c:v>
                </c:pt>
                <c:pt idx="14753">
                  <c:v>2.9345935940250101</c:v>
                </c:pt>
                <c:pt idx="14754">
                  <c:v>2.9340478066964764</c:v>
                </c:pt>
                <c:pt idx="14755">
                  <c:v>2.9335020261785054</c:v>
                </c:pt>
                <c:pt idx="14756">
                  <c:v>2.9329562524747921</c:v>
                </c:pt>
                <c:pt idx="14757">
                  <c:v>2.9324104855890312</c:v>
                </c:pt>
                <c:pt idx="14758">
                  <c:v>2.9318647255249033</c:v>
                </c:pt>
                <c:pt idx="14759">
                  <c:v>2.9313189722861068</c:v>
                </c:pt>
                <c:pt idx="14760">
                  <c:v>2.9307732258763295</c:v>
                </c:pt>
                <c:pt idx="14761">
                  <c:v>2.9302274862992483</c:v>
                </c:pt>
                <c:pt idx="14762">
                  <c:v>2.9296817535585582</c:v>
                </c:pt>
                <c:pt idx="14763">
                  <c:v>2.9291360276579361</c:v>
                </c:pt>
                <c:pt idx="14764">
                  <c:v>2.9285903086010627</c:v>
                </c:pt>
                <c:pt idx="14765">
                  <c:v>2.9280445963916257</c:v>
                </c:pt>
                <c:pt idx="14766">
                  <c:v>2.9274988910332986</c:v>
                </c:pt>
                <c:pt idx="14767">
                  <c:v>2.9269531925297656</c:v>
                </c:pt>
                <c:pt idx="14768">
                  <c:v>2.9264075008846966</c:v>
                </c:pt>
                <c:pt idx="14769">
                  <c:v>2.9258618161017722</c:v>
                </c:pt>
                <c:pt idx="14770">
                  <c:v>2.9253161381846624</c:v>
                </c:pt>
                <c:pt idx="14771">
                  <c:v>2.9247704671370442</c:v>
                </c:pt>
                <c:pt idx="14772">
                  <c:v>2.9242248029625877</c:v>
                </c:pt>
                <c:pt idx="14773">
                  <c:v>2.9236791456649627</c:v>
                </c:pt>
                <c:pt idx="14774">
                  <c:v>2.9231334952478356</c:v>
                </c:pt>
                <c:pt idx="14775">
                  <c:v>2.92258785171488</c:v>
                </c:pt>
                <c:pt idx="14776">
                  <c:v>2.9220422150697587</c:v>
                </c:pt>
                <c:pt idx="14777">
                  <c:v>2.9214965853161345</c:v>
                </c:pt>
                <c:pt idx="14778">
                  <c:v>2.9209509624576704</c:v>
                </c:pt>
                <c:pt idx="14779">
                  <c:v>2.9204053464980433</c:v>
                </c:pt>
                <c:pt idx="14780">
                  <c:v>2.9198597374408912</c:v>
                </c:pt>
                <c:pt idx="14781">
                  <c:v>2.9193141352898877</c:v>
                </c:pt>
                <c:pt idx="14782">
                  <c:v>2.918768540048692</c:v>
                </c:pt>
                <c:pt idx="14783">
                  <c:v>2.9182229517209564</c:v>
                </c:pt>
                <c:pt idx="14784">
                  <c:v>2.9176773703103436</c:v>
                </c:pt>
                <c:pt idx="14785">
                  <c:v>2.9171317958204916</c:v>
                </c:pt>
                <c:pt idx="14786">
                  <c:v>2.9165862282550741</c:v>
                </c:pt>
                <c:pt idx="14787">
                  <c:v>2.9160406676177288</c:v>
                </c:pt>
                <c:pt idx="14788">
                  <c:v>2.9154951139121117</c:v>
                </c:pt>
                <c:pt idx="14789">
                  <c:v>2.9149495671418713</c:v>
                </c:pt>
                <c:pt idx="14790">
                  <c:v>2.9144040273106526</c:v>
                </c:pt>
                <c:pt idx="14791">
                  <c:v>2.9138584944221044</c:v>
                </c:pt>
                <c:pt idx="14792">
                  <c:v>2.9133129684798789</c:v>
                </c:pt>
                <c:pt idx="14793">
                  <c:v>2.9127674494876068</c:v>
                </c:pt>
                <c:pt idx="14794">
                  <c:v>2.9122219374489404</c:v>
                </c:pt>
                <c:pt idx="14795">
                  <c:v>2.9116764323675142</c:v>
                </c:pt>
                <c:pt idx="14796">
                  <c:v>2.9111309342469767</c:v>
                </c:pt>
                <c:pt idx="14797">
                  <c:v>2.9105854430909588</c:v>
                </c:pt>
                <c:pt idx="14798">
                  <c:v>2.9100399589031021</c:v>
                </c:pt>
                <c:pt idx="14799">
                  <c:v>2.9094944816870409</c:v>
                </c:pt>
                <c:pt idx="14800">
                  <c:v>2.9089490114464098</c:v>
                </c:pt>
                <c:pt idx="14801">
                  <c:v>2.9084035481848431</c:v>
                </c:pt>
                <c:pt idx="14802">
                  <c:v>2.9078580919059753</c:v>
                </c:pt>
                <c:pt idx="14803">
                  <c:v>2.9073126426134337</c:v>
                </c:pt>
                <c:pt idx="14804">
                  <c:v>2.9067672003108491</c:v>
                </c:pt>
                <c:pt idx="14805">
                  <c:v>2.9062217650018454</c:v>
                </c:pt>
                <c:pt idx="14806">
                  <c:v>2.9056763366900569</c:v>
                </c:pt>
                <c:pt idx="14807">
                  <c:v>2.9051309153791109</c:v>
                </c:pt>
                <c:pt idx="14808">
                  <c:v>2.9045855010726136</c:v>
                </c:pt>
                <c:pt idx="14809">
                  <c:v>2.9040400937742135</c:v>
                </c:pt>
                <c:pt idx="14810">
                  <c:v>2.9034946934875165</c:v>
                </c:pt>
                <c:pt idx="14811">
                  <c:v>2.9029493002161395</c:v>
                </c:pt>
                <c:pt idx="14812">
                  <c:v>2.9024039139637168</c:v>
                </c:pt>
                <c:pt idx="14813">
                  <c:v>2.9018585347338579</c:v>
                </c:pt>
                <c:pt idx="14814">
                  <c:v>2.901313162530176</c:v>
                </c:pt>
                <c:pt idx="14815">
                  <c:v>2.9007677973562913</c:v>
                </c:pt>
                <c:pt idx="14816">
                  <c:v>2.9002224392158134</c:v>
                </c:pt>
                <c:pt idx="14817">
                  <c:v>2.8996770881123588</c:v>
                </c:pt>
                <c:pt idx="14818">
                  <c:v>2.8991317440495372</c:v>
                </c:pt>
                <c:pt idx="14819">
                  <c:v>2.8985864070309582</c:v>
                </c:pt>
                <c:pt idx="14820">
                  <c:v>2.8980410770602312</c:v>
                </c:pt>
                <c:pt idx="14821">
                  <c:v>2.8974957541409658</c:v>
                </c:pt>
                <c:pt idx="14822">
                  <c:v>2.8969504382767646</c:v>
                </c:pt>
                <c:pt idx="14823">
                  <c:v>2.8964051294712299</c:v>
                </c:pt>
                <c:pt idx="14824">
                  <c:v>2.8958598277279712</c:v>
                </c:pt>
                <c:pt idx="14825">
                  <c:v>2.8953145330505876</c:v>
                </c:pt>
                <c:pt idx="14826">
                  <c:v>2.894769245442685</c:v>
                </c:pt>
                <c:pt idx="14827">
                  <c:v>2.8942239649078481</c:v>
                </c:pt>
                <c:pt idx="14828">
                  <c:v>2.8936786914496935</c:v>
                </c:pt>
                <c:pt idx="14829">
                  <c:v>2.893133425071813</c:v>
                </c:pt>
                <c:pt idx="14830">
                  <c:v>2.8925881657777914</c:v>
                </c:pt>
                <c:pt idx="14831">
                  <c:v>2.8920429135712347</c:v>
                </c:pt>
                <c:pt idx="14832">
                  <c:v>2.8914976684557345</c:v>
                </c:pt>
                <c:pt idx="14833">
                  <c:v>2.8909524304348793</c:v>
                </c:pt>
                <c:pt idx="14834">
                  <c:v>2.8904071995122607</c:v>
                </c:pt>
                <c:pt idx="14835">
                  <c:v>2.889861975691467</c:v>
                </c:pt>
                <c:pt idx="14836">
                  <c:v>2.8893167589760864</c:v>
                </c:pt>
                <c:pt idx="14837">
                  <c:v>2.8887715493697108</c:v>
                </c:pt>
                <c:pt idx="14838">
                  <c:v>2.8882263468759177</c:v>
                </c:pt>
                <c:pt idx="14839">
                  <c:v>2.8876811514982954</c:v>
                </c:pt>
                <c:pt idx="14840">
                  <c:v>2.8871359632404214</c:v>
                </c:pt>
                <c:pt idx="14841">
                  <c:v>2.8865907821058876</c:v>
                </c:pt>
                <c:pt idx="14842">
                  <c:v>2.8860456080982679</c:v>
                </c:pt>
                <c:pt idx="14843">
                  <c:v>2.8855004412211365</c:v>
                </c:pt>
                <c:pt idx="14844">
                  <c:v>2.8849552814780814</c:v>
                </c:pt>
                <c:pt idx="14845">
                  <c:v>2.8844101288726698</c:v>
                </c:pt>
                <c:pt idx="14846">
                  <c:v>2.8838649834084791</c:v>
                </c:pt>
                <c:pt idx="14847">
                  <c:v>2.8833198450890833</c:v>
                </c:pt>
                <c:pt idx="14848">
                  <c:v>2.8827747139180602</c:v>
                </c:pt>
                <c:pt idx="14849">
                  <c:v>2.8822295898989729</c:v>
                </c:pt>
                <c:pt idx="14850">
                  <c:v>2.8816844730353921</c:v>
                </c:pt>
                <c:pt idx="14851">
                  <c:v>2.8811393633308953</c:v>
                </c:pt>
                <c:pt idx="14852">
                  <c:v>2.8805942607890422</c:v>
                </c:pt>
                <c:pt idx="14853">
                  <c:v>2.8800491654133964</c:v>
                </c:pt>
                <c:pt idx="14854">
                  <c:v>2.8795040772075282</c:v>
                </c:pt>
                <c:pt idx="14855">
                  <c:v>2.8789589961749975</c:v>
                </c:pt>
                <c:pt idx="14856">
                  <c:v>2.8784139223193712</c:v>
                </c:pt>
                <c:pt idx="14857">
                  <c:v>2.877868855644202</c:v>
                </c:pt>
                <c:pt idx="14858">
                  <c:v>2.8773237961530569</c:v>
                </c:pt>
                <c:pt idx="14859">
                  <c:v>2.8767787438494921</c:v>
                </c:pt>
                <c:pt idx="14860">
                  <c:v>2.8762336987370638</c:v>
                </c:pt>
                <c:pt idx="14861">
                  <c:v>2.8756886608193248</c:v>
                </c:pt>
                <c:pt idx="14862">
                  <c:v>2.875143630099835</c:v>
                </c:pt>
                <c:pt idx="14863">
                  <c:v>2.8745986065821434</c:v>
                </c:pt>
                <c:pt idx="14864">
                  <c:v>2.8740535902698099</c:v>
                </c:pt>
                <c:pt idx="14865">
                  <c:v>2.8735085811663694</c:v>
                </c:pt>
                <c:pt idx="14866">
                  <c:v>2.8729635792753854</c:v>
                </c:pt>
                <c:pt idx="14867">
                  <c:v>2.8724185846003962</c:v>
                </c:pt>
                <c:pt idx="14868">
                  <c:v>2.8718735971449583</c:v>
                </c:pt>
                <c:pt idx="14869">
                  <c:v>2.8713286169126135</c:v>
                </c:pt>
                <c:pt idx="14870">
                  <c:v>2.8707836439069006</c:v>
                </c:pt>
                <c:pt idx="14871">
                  <c:v>2.8702386781313685</c:v>
                </c:pt>
                <c:pt idx="14872">
                  <c:v>2.8696937195895558</c:v>
                </c:pt>
                <c:pt idx="14873">
                  <c:v>2.8691487682850045</c:v>
                </c:pt>
                <c:pt idx="14874">
                  <c:v>2.8686038242212462</c:v>
                </c:pt>
                <c:pt idx="14875">
                  <c:v>2.8680588874018369</c:v>
                </c:pt>
                <c:pt idx="14876">
                  <c:v>2.8675139578302904</c:v>
                </c:pt>
                <c:pt idx="14877">
                  <c:v>2.8669690355101594</c:v>
                </c:pt>
                <c:pt idx="14878">
                  <c:v>2.8664241204449681</c:v>
                </c:pt>
                <c:pt idx="14879">
                  <c:v>2.8658792126382551</c:v>
                </c:pt>
                <c:pt idx="14880">
                  <c:v>2.8653343120935446</c:v>
                </c:pt>
                <c:pt idx="14881">
                  <c:v>2.8647894188143752</c:v>
                </c:pt>
                <c:pt idx="14882">
                  <c:v>2.8642445328042712</c:v>
                </c:pt>
                <c:pt idx="14883">
                  <c:v>2.8636996540667603</c:v>
                </c:pt>
                <c:pt idx="14884">
                  <c:v>2.8631547826053705</c:v>
                </c:pt>
                <c:pt idx="14885">
                  <c:v>2.8626099184236224</c:v>
                </c:pt>
                <c:pt idx="14886">
                  <c:v>2.862065061525044</c:v>
                </c:pt>
                <c:pt idx="14887">
                  <c:v>2.861520211913156</c:v>
                </c:pt>
                <c:pt idx="14888">
                  <c:v>2.8609753695914826</c:v>
                </c:pt>
                <c:pt idx="14889">
                  <c:v>2.8604305345635339</c:v>
                </c:pt>
                <c:pt idx="14890">
                  <c:v>2.8598857068328449</c:v>
                </c:pt>
                <c:pt idx="14891">
                  <c:v>2.8593408864029222</c:v>
                </c:pt>
                <c:pt idx="14892">
                  <c:v>2.8587960732772792</c:v>
                </c:pt>
                <c:pt idx="14893">
                  <c:v>2.8582512674594334</c:v>
                </c:pt>
                <c:pt idx="14894">
                  <c:v>2.8577064689529053</c:v>
                </c:pt>
                <c:pt idx="14895">
                  <c:v>2.8571616777612014</c:v>
                </c:pt>
                <c:pt idx="14896">
                  <c:v>2.8566168938878249</c:v>
                </c:pt>
                <c:pt idx="14897">
                  <c:v>2.8560721173363035</c:v>
                </c:pt>
                <c:pt idx="14898">
                  <c:v>2.8555273481101331</c:v>
                </c:pt>
                <c:pt idx="14899">
                  <c:v>2.8549825862128202</c:v>
                </c:pt>
                <c:pt idx="14900">
                  <c:v>2.8544378316478785</c:v>
                </c:pt>
                <c:pt idx="14901">
                  <c:v>2.8538930844188037</c:v>
                </c:pt>
                <c:pt idx="14902">
                  <c:v>2.8533483445291061</c:v>
                </c:pt>
                <c:pt idx="14903">
                  <c:v>2.852803611982285</c:v>
                </c:pt>
                <c:pt idx="14904">
                  <c:v>2.8522588867818435</c:v>
                </c:pt>
                <c:pt idx="14905">
                  <c:v>2.8517141689312773</c:v>
                </c:pt>
                <c:pt idx="14906">
                  <c:v>2.8511694584340894</c:v>
                </c:pt>
                <c:pt idx="14907">
                  <c:v>2.8506247552937722</c:v>
                </c:pt>
                <c:pt idx="14908">
                  <c:v>2.8500800595138216</c:v>
                </c:pt>
                <c:pt idx="14909">
                  <c:v>2.8495353710977405</c:v>
                </c:pt>
                <c:pt idx="14910">
                  <c:v>2.8489906900490141</c:v>
                </c:pt>
                <c:pt idx="14911">
                  <c:v>2.8484460163711276</c:v>
                </c:pt>
                <c:pt idx="14912">
                  <c:v>2.8479013500675876</c:v>
                </c:pt>
                <c:pt idx="14913">
                  <c:v>2.8473566911418757</c:v>
                </c:pt>
                <c:pt idx="14914">
                  <c:v>2.8468120395974807</c:v>
                </c:pt>
                <c:pt idx="14915">
                  <c:v>2.8462673954378843</c:v>
                </c:pt>
                <c:pt idx="14916">
                  <c:v>2.8457227586665823</c:v>
                </c:pt>
                <c:pt idx="14917">
                  <c:v>2.8451781292870528</c:v>
                </c:pt>
                <c:pt idx="14918">
                  <c:v>2.8446335073027811</c:v>
                </c:pt>
                <c:pt idx="14919">
                  <c:v>2.8440888927172452</c:v>
                </c:pt>
                <c:pt idx="14920">
                  <c:v>2.8435442855339339</c:v>
                </c:pt>
                <c:pt idx="14921">
                  <c:v>2.8429996857563182</c:v>
                </c:pt>
                <c:pt idx="14922">
                  <c:v>2.8424550933878798</c:v>
                </c:pt>
                <c:pt idx="14923">
                  <c:v>2.8419105084320933</c:v>
                </c:pt>
                <c:pt idx="14924">
                  <c:v>2.8413659308924402</c:v>
                </c:pt>
                <c:pt idx="14925">
                  <c:v>2.840821360772388</c:v>
                </c:pt>
                <c:pt idx="14926">
                  <c:v>2.8402767980754149</c:v>
                </c:pt>
                <c:pt idx="14927">
                  <c:v>2.8397322428049847</c:v>
                </c:pt>
                <c:pt idx="14928">
                  <c:v>2.8391876949645827</c:v>
                </c:pt>
                <c:pt idx="14929">
                  <c:v>2.838643154557662</c:v>
                </c:pt>
                <c:pt idx="14930">
                  <c:v>2.8380986215876973</c:v>
                </c:pt>
                <c:pt idx="14931">
                  <c:v>2.8375540960581596</c:v>
                </c:pt>
                <c:pt idx="14932">
                  <c:v>2.8370095779725091</c:v>
                </c:pt>
                <c:pt idx="14933">
                  <c:v>2.8364650673342098</c:v>
                </c:pt>
                <c:pt idx="14934">
                  <c:v>2.8359205641467291</c:v>
                </c:pt>
                <c:pt idx="14935">
                  <c:v>2.8353760684135274</c:v>
                </c:pt>
                <c:pt idx="14936">
                  <c:v>2.834831580138065</c:v>
                </c:pt>
                <c:pt idx="14937">
                  <c:v>2.8342870993237952</c:v>
                </c:pt>
                <c:pt idx="14938">
                  <c:v>2.8337426259741818</c:v>
                </c:pt>
                <c:pt idx="14939">
                  <c:v>2.8331981600926852</c:v>
                </c:pt>
                <c:pt idx="14940">
                  <c:v>2.8326537016827551</c:v>
                </c:pt>
                <c:pt idx="14941">
                  <c:v>2.8321092507478483</c:v>
                </c:pt>
                <c:pt idx="14942">
                  <c:v>2.8315648072914144</c:v>
                </c:pt>
                <c:pt idx="14943">
                  <c:v>2.8310203713169066</c:v>
                </c:pt>
                <c:pt idx="14944">
                  <c:v>2.8304759428277784</c:v>
                </c:pt>
                <c:pt idx="14945">
                  <c:v>2.8299315218274756</c:v>
                </c:pt>
                <c:pt idx="14946">
                  <c:v>2.8293871083194446</c:v>
                </c:pt>
                <c:pt idx="14947">
                  <c:v>2.8288427023071421</c:v>
                </c:pt>
                <c:pt idx="14948">
                  <c:v>2.8282983037940035</c:v>
                </c:pt>
                <c:pt idx="14949">
                  <c:v>2.8277539127834714</c:v>
                </c:pt>
                <c:pt idx="14950">
                  <c:v>2.8272095292789992</c:v>
                </c:pt>
                <c:pt idx="14951">
                  <c:v>2.8266651532840186</c:v>
                </c:pt>
                <c:pt idx="14952">
                  <c:v>2.8261207848019794</c:v>
                </c:pt>
                <c:pt idx="14953">
                  <c:v>2.8255764238363099</c:v>
                </c:pt>
                <c:pt idx="14954">
                  <c:v>2.8250320703904563</c:v>
                </c:pt>
                <c:pt idx="14955">
                  <c:v>2.8244877244678541</c:v>
                </c:pt>
                <c:pt idx="14956">
                  <c:v>2.8239433860719387</c:v>
                </c:pt>
                <c:pt idx="14957">
                  <c:v>2.8233990552061421</c:v>
                </c:pt>
                <c:pt idx="14958">
                  <c:v>2.8228547318738997</c:v>
                </c:pt>
                <c:pt idx="14959">
                  <c:v>2.8223104160786434</c:v>
                </c:pt>
                <c:pt idx="14960">
                  <c:v>2.8217661078237981</c:v>
                </c:pt>
                <c:pt idx="14961">
                  <c:v>2.8212218071127992</c:v>
                </c:pt>
                <c:pt idx="14962">
                  <c:v>2.8206775139490752</c:v>
                </c:pt>
                <c:pt idx="14963">
                  <c:v>2.8201332283360543</c:v>
                </c:pt>
                <c:pt idx="14964">
                  <c:v>2.8195889502771507</c:v>
                </c:pt>
                <c:pt idx="14965">
                  <c:v>2.8190446797758</c:v>
                </c:pt>
                <c:pt idx="14966">
                  <c:v>2.8185004168354233</c:v>
                </c:pt>
                <c:pt idx="14967">
                  <c:v>2.8179561614594384</c:v>
                </c:pt>
                <c:pt idx="14968">
                  <c:v>2.8174119136512665</c:v>
                </c:pt>
                <c:pt idx="14969">
                  <c:v>2.8168676734143325</c:v>
                </c:pt>
                <c:pt idx="14970">
                  <c:v>2.8163234407520505</c:v>
                </c:pt>
                <c:pt idx="14971">
                  <c:v>2.8157792156678347</c:v>
                </c:pt>
                <c:pt idx="14972">
                  <c:v>2.8152349981651064</c:v>
                </c:pt>
                <c:pt idx="14973">
                  <c:v>2.814690788247276</c:v>
                </c:pt>
                <c:pt idx="14974">
                  <c:v>2.814146585917765</c:v>
                </c:pt>
                <c:pt idx="14975">
                  <c:v>2.8136023911799661</c:v>
                </c:pt>
                <c:pt idx="14976">
                  <c:v>2.8130582040373113</c:v>
                </c:pt>
                <c:pt idx="14977">
                  <c:v>2.812514024493197</c:v>
                </c:pt>
                <c:pt idx="14978">
                  <c:v>2.8119698525510373</c:v>
                </c:pt>
                <c:pt idx="14979">
                  <c:v>2.8114256882142321</c:v>
                </c:pt>
                <c:pt idx="14980">
                  <c:v>2.8108815314861992</c:v>
                </c:pt>
                <c:pt idx="14981">
                  <c:v>2.8103373823703279</c:v>
                </c:pt>
                <c:pt idx="14982">
                  <c:v>2.8097932408700395</c:v>
                </c:pt>
                <c:pt idx="14983">
                  <c:v>2.8092491069887124</c:v>
                </c:pt>
                <c:pt idx="14984">
                  <c:v>2.8087049807297717</c:v>
                </c:pt>
                <c:pt idx="14985">
                  <c:v>2.808160862096603</c:v>
                </c:pt>
                <c:pt idx="14986">
                  <c:v>2.8076167510926098</c:v>
                </c:pt>
                <c:pt idx="14987">
                  <c:v>2.8070726477211849</c:v>
                </c:pt>
                <c:pt idx="14988">
                  <c:v>2.8065285519857284</c:v>
                </c:pt>
                <c:pt idx="14989">
                  <c:v>2.805984463889633</c:v>
                </c:pt>
                <c:pt idx="14990">
                  <c:v>2.805440383436288</c:v>
                </c:pt>
                <c:pt idx="14991">
                  <c:v>2.8048963106290898</c:v>
                </c:pt>
                <c:pt idx="14992">
                  <c:v>2.8043522454714314</c:v>
                </c:pt>
                <c:pt idx="14993">
                  <c:v>2.8038081879666983</c:v>
                </c:pt>
                <c:pt idx="14994">
                  <c:v>2.8032641381182799</c:v>
                </c:pt>
                <c:pt idx="14995">
                  <c:v>2.8027200959295691</c:v>
                </c:pt>
                <c:pt idx="14996">
                  <c:v>2.8021760614039408</c:v>
                </c:pt>
                <c:pt idx="14997">
                  <c:v>2.801632034544788</c:v>
                </c:pt>
                <c:pt idx="14998">
                  <c:v>2.8010880153554965</c:v>
                </c:pt>
                <c:pt idx="14999">
                  <c:v>2.800544003839434</c:v>
                </c:pt>
                <c:pt idx="15000">
                  <c:v>2.8000000000000007</c:v>
                </c:pt>
                <c:pt idx="15001">
                  <c:v>2.7994560038405645</c:v>
                </c:pt>
                <c:pt idx="15002">
                  <c:v>2.7989120153645004</c:v>
                </c:pt>
                <c:pt idx="15003">
                  <c:v>2.7983680345752013</c:v>
                </c:pt>
                <c:pt idx="15004">
                  <c:v>2.7978240614760317</c:v>
                </c:pt>
                <c:pt idx="15005">
                  <c:v>2.7972800960703665</c:v>
                </c:pt>
                <c:pt idx="15006">
                  <c:v>2.7967361383615845</c:v>
                </c:pt>
                <c:pt idx="15007">
                  <c:v>2.7961921883530536</c:v>
                </c:pt>
                <c:pt idx="15008">
                  <c:v>2.7956482460481489</c:v>
                </c:pt>
                <c:pt idx="15009">
                  <c:v>2.7951043114502383</c:v>
                </c:pt>
                <c:pt idx="15010">
                  <c:v>2.7945603845626863</c:v>
                </c:pt>
                <c:pt idx="15011">
                  <c:v>2.7940164653888715</c:v>
                </c:pt>
                <c:pt idx="15012">
                  <c:v>2.7934725539321512</c:v>
                </c:pt>
                <c:pt idx="15013">
                  <c:v>2.7929286501958899</c:v>
                </c:pt>
                <c:pt idx="15014">
                  <c:v>2.792384754183459</c:v>
                </c:pt>
                <c:pt idx="15015">
                  <c:v>2.7918408658982088</c:v>
                </c:pt>
                <c:pt idx="15016">
                  <c:v>2.7912969853435179</c:v>
                </c:pt>
                <c:pt idx="15017">
                  <c:v>2.7907531125227329</c:v>
                </c:pt>
                <c:pt idx="15018">
                  <c:v>2.7902092474392113</c:v>
                </c:pt>
                <c:pt idx="15019">
                  <c:v>2.7896653900963209</c:v>
                </c:pt>
                <c:pt idx="15020">
                  <c:v>2.7891215404974226</c:v>
                </c:pt>
                <c:pt idx="15021">
                  <c:v>2.7885776986458524</c:v>
                </c:pt>
                <c:pt idx="15022">
                  <c:v>2.7880338645449783</c:v>
                </c:pt>
                <c:pt idx="15023">
                  <c:v>2.7874900381981504</c:v>
                </c:pt>
                <c:pt idx="15024">
                  <c:v>2.7869462196087156</c:v>
                </c:pt>
                <c:pt idx="15025">
                  <c:v>2.786402408780031</c:v>
                </c:pt>
                <c:pt idx="15026">
                  <c:v>2.7858586057154433</c:v>
                </c:pt>
                <c:pt idx="15027">
                  <c:v>2.7853148104183028</c:v>
                </c:pt>
                <c:pt idx="15028">
                  <c:v>2.7847710228919524</c:v>
                </c:pt>
                <c:pt idx="15029">
                  <c:v>2.784227243139739</c:v>
                </c:pt>
                <c:pt idx="15030">
                  <c:v>2.7836834711650056</c:v>
                </c:pt>
                <c:pt idx="15031">
                  <c:v>2.7831397069710988</c:v>
                </c:pt>
                <c:pt idx="15032">
                  <c:v>2.7825959505613618</c:v>
                </c:pt>
                <c:pt idx="15033">
                  <c:v>2.7820522019391234</c:v>
                </c:pt>
                <c:pt idx="15034">
                  <c:v>2.7815084611077374</c:v>
                </c:pt>
                <c:pt idx="15035">
                  <c:v>2.7809647280705363</c:v>
                </c:pt>
                <c:pt idx="15036">
                  <c:v>2.780421002830856</c:v>
                </c:pt>
                <c:pt idx="15037">
                  <c:v>2.7798772853920326</c:v>
                </c:pt>
                <c:pt idx="15038">
                  <c:v>2.779333575757402</c:v>
                </c:pt>
                <c:pt idx="15039">
                  <c:v>2.7787898739303039</c:v>
                </c:pt>
                <c:pt idx="15040">
                  <c:v>2.7782461799140528</c:v>
                </c:pt>
                <c:pt idx="15041">
                  <c:v>2.7777024937119954</c:v>
                </c:pt>
                <c:pt idx="15042">
                  <c:v>2.7771588153274607</c:v>
                </c:pt>
                <c:pt idx="15043">
                  <c:v>2.7766151447637704</c:v>
                </c:pt>
                <c:pt idx="15044">
                  <c:v>2.7760714820242534</c:v>
                </c:pt>
                <c:pt idx="15045">
                  <c:v>2.775527827112235</c:v>
                </c:pt>
                <c:pt idx="15046">
                  <c:v>2.7749841800310477</c:v>
                </c:pt>
                <c:pt idx="15047">
                  <c:v>2.7744405407840063</c:v>
                </c:pt>
                <c:pt idx="15048">
                  <c:v>2.7738969093744359</c:v>
                </c:pt>
                <c:pt idx="15049">
                  <c:v>2.7733532858056584</c:v>
                </c:pt>
                <c:pt idx="15050">
                  <c:v>2.7728096700809957</c:v>
                </c:pt>
                <c:pt idx="15051">
                  <c:v>2.7722660622037658</c:v>
                </c:pt>
                <c:pt idx="15052">
                  <c:v>2.77172246217728</c:v>
                </c:pt>
                <c:pt idx="15053">
                  <c:v>2.7711788700048672</c:v>
                </c:pt>
                <c:pt idx="15054">
                  <c:v>2.7706352856898313</c:v>
                </c:pt>
                <c:pt idx="15055">
                  <c:v>2.7700917092354906</c:v>
                </c:pt>
                <c:pt idx="15056">
                  <c:v>2.7695481406451599</c:v>
                </c:pt>
                <c:pt idx="15057">
                  <c:v>2.7690045799221465</c:v>
                </c:pt>
                <c:pt idx="15058">
                  <c:v>2.7684610270697654</c:v>
                </c:pt>
                <c:pt idx="15059">
                  <c:v>2.7679174820913239</c:v>
                </c:pt>
                <c:pt idx="15060">
                  <c:v>2.7673739449901262</c:v>
                </c:pt>
                <c:pt idx="15061">
                  <c:v>2.7668304157694799</c:v>
                </c:pt>
                <c:pt idx="15062">
                  <c:v>2.7662868944326995</c:v>
                </c:pt>
                <c:pt idx="15063">
                  <c:v>2.765743380983082</c:v>
                </c:pt>
                <c:pt idx="15064">
                  <c:v>2.7651998754239244</c:v>
                </c:pt>
                <c:pt idx="15065">
                  <c:v>2.7646563777585449</c:v>
                </c:pt>
                <c:pt idx="15066">
                  <c:v>2.7641128879902261</c:v>
                </c:pt>
                <c:pt idx="15067">
                  <c:v>2.7635694061222793</c:v>
                </c:pt>
                <c:pt idx="15068">
                  <c:v>2.7630259321580048</c:v>
                </c:pt>
                <c:pt idx="15069">
                  <c:v>2.7624824661006926</c:v>
                </c:pt>
                <c:pt idx="15070">
                  <c:v>2.7619390079536394</c:v>
                </c:pt>
                <c:pt idx="15071">
                  <c:v>2.7613955577201352</c:v>
                </c:pt>
                <c:pt idx="15072">
                  <c:v>2.7608521154034875</c:v>
                </c:pt>
                <c:pt idx="15073">
                  <c:v>2.7603086810069826</c:v>
                </c:pt>
                <c:pt idx="15074">
                  <c:v>2.7597652545339066</c:v>
                </c:pt>
                <c:pt idx="15075">
                  <c:v>2.7592218359875496</c:v>
                </c:pt>
                <c:pt idx="15076">
                  <c:v>2.7586784253712082</c:v>
                </c:pt>
                <c:pt idx="15077">
                  <c:v>2.7581350226881618</c:v>
                </c:pt>
                <c:pt idx="15078">
                  <c:v>2.7575916279417001</c:v>
                </c:pt>
                <c:pt idx="15079">
                  <c:v>2.7570482411351094</c:v>
                </c:pt>
                <c:pt idx="15080">
                  <c:v>2.7565048622716724</c:v>
                </c:pt>
                <c:pt idx="15081">
                  <c:v>2.7559614913546717</c:v>
                </c:pt>
                <c:pt idx="15082">
                  <c:v>2.7554181283873866</c:v>
                </c:pt>
                <c:pt idx="15083">
                  <c:v>2.7548747733730998</c:v>
                </c:pt>
                <c:pt idx="15084">
                  <c:v>2.7543314263150904</c:v>
                </c:pt>
                <c:pt idx="15085">
                  <c:v>2.7537880872166411</c:v>
                </c:pt>
                <c:pt idx="15086">
                  <c:v>2.7532447560810134</c:v>
                </c:pt>
                <c:pt idx="15087">
                  <c:v>2.7527014329115005</c:v>
                </c:pt>
                <c:pt idx="15088">
                  <c:v>2.752158117711371</c:v>
                </c:pt>
                <c:pt idx="15089">
                  <c:v>2.7516148104838969</c:v>
                </c:pt>
                <c:pt idx="15090">
                  <c:v>2.7510715112323396</c:v>
                </c:pt>
                <c:pt idx="15091">
                  <c:v>2.750528219959989</c:v>
                </c:pt>
                <c:pt idx="15092">
                  <c:v>2.7499849366701028</c:v>
                </c:pt>
                <c:pt idx="15093">
                  <c:v>2.7494416613659496</c:v>
                </c:pt>
                <c:pt idx="15094">
                  <c:v>2.7488983940508014</c:v>
                </c:pt>
                <c:pt idx="15095">
                  <c:v>2.7483551347279231</c:v>
                </c:pt>
                <c:pt idx="15096">
                  <c:v>2.7478118834005762</c:v>
                </c:pt>
                <c:pt idx="15097">
                  <c:v>2.7472686400720256</c:v>
                </c:pt>
                <c:pt idx="15098">
                  <c:v>2.7467254047455363</c:v>
                </c:pt>
                <c:pt idx="15099">
                  <c:v>2.746182177424366</c:v>
                </c:pt>
                <c:pt idx="15100">
                  <c:v>2.7456389581117762</c:v>
                </c:pt>
                <c:pt idx="15101">
                  <c:v>2.7450957468110282</c:v>
                </c:pt>
                <c:pt idx="15102">
                  <c:v>2.7445525435253693</c:v>
                </c:pt>
                <c:pt idx="15103">
                  <c:v>2.7440093482580714</c:v>
                </c:pt>
                <c:pt idx="15104">
                  <c:v>2.7434661610123818</c:v>
                </c:pt>
                <c:pt idx="15105">
                  <c:v>2.7429229817915513</c:v>
                </c:pt>
                <c:pt idx="15106">
                  <c:v>2.7423798105988375</c:v>
                </c:pt>
                <c:pt idx="15107">
                  <c:v>2.7418366474374913</c:v>
                </c:pt>
                <c:pt idx="15108">
                  <c:v>2.7412934923107635</c:v>
                </c:pt>
                <c:pt idx="15109">
                  <c:v>2.7407503452219011</c:v>
                </c:pt>
                <c:pt idx="15110">
                  <c:v>2.7402072061741549</c:v>
                </c:pt>
                <c:pt idx="15111">
                  <c:v>2.7396640751707722</c:v>
                </c:pt>
                <c:pt idx="15112">
                  <c:v>2.7391209522149929</c:v>
                </c:pt>
                <c:pt idx="15113">
                  <c:v>2.7385778373100678</c:v>
                </c:pt>
                <c:pt idx="15114">
                  <c:v>2.7380347304592405</c:v>
                </c:pt>
                <c:pt idx="15115">
                  <c:v>2.7374916316657476</c:v>
                </c:pt>
                <c:pt idx="15116">
                  <c:v>2.7369485409328362</c:v>
                </c:pt>
                <c:pt idx="15117">
                  <c:v>2.7364054582637429</c:v>
                </c:pt>
                <c:pt idx="15118">
                  <c:v>2.7358623836617042</c:v>
                </c:pt>
                <c:pt idx="15119">
                  <c:v>2.7353193171299637</c:v>
                </c:pt>
                <c:pt idx="15120">
                  <c:v>2.7347762586717508</c:v>
                </c:pt>
                <c:pt idx="15121">
                  <c:v>2.7342332082903056</c:v>
                </c:pt>
                <c:pt idx="15122">
                  <c:v>2.7336901659888611</c:v>
                </c:pt>
                <c:pt idx="15123">
                  <c:v>2.7331471317706466</c:v>
                </c:pt>
                <c:pt idx="15124">
                  <c:v>2.7326041056388952</c:v>
                </c:pt>
                <c:pt idx="15125">
                  <c:v>2.7320610875968399</c:v>
                </c:pt>
                <c:pt idx="15126">
                  <c:v>2.7315180776477099</c:v>
                </c:pt>
                <c:pt idx="15127">
                  <c:v>2.7309750757947278</c:v>
                </c:pt>
                <c:pt idx="15128">
                  <c:v>2.7304320820411299</c:v>
                </c:pt>
                <c:pt idx="15129">
                  <c:v>2.7298890963901279</c:v>
                </c:pt>
                <c:pt idx="15130">
                  <c:v>2.7293461188449584</c:v>
                </c:pt>
                <c:pt idx="15131">
                  <c:v>2.7288031494088401</c:v>
                </c:pt>
                <c:pt idx="15132">
                  <c:v>2.7282601880849953</c:v>
                </c:pt>
                <c:pt idx="15133">
                  <c:v>2.7277172348766427</c:v>
                </c:pt>
                <c:pt idx="15134">
                  <c:v>2.7271742897870084</c:v>
                </c:pt>
                <c:pt idx="15135">
                  <c:v>2.7266313528193074</c:v>
                </c:pt>
                <c:pt idx="15136">
                  <c:v>2.7260884239767478</c:v>
                </c:pt>
                <c:pt idx="15137">
                  <c:v>2.7255455032625591</c:v>
                </c:pt>
                <c:pt idx="15138">
                  <c:v>2.7250025906799564</c:v>
                </c:pt>
                <c:pt idx="15139">
                  <c:v>2.7244596862321444</c:v>
                </c:pt>
                <c:pt idx="15140">
                  <c:v>2.7239167899223347</c:v>
                </c:pt>
                <c:pt idx="15141">
                  <c:v>2.723373901753753</c:v>
                </c:pt>
                <c:pt idx="15142">
                  <c:v>2.722831021729597</c:v>
                </c:pt>
                <c:pt idx="15143">
                  <c:v>2.7222881498530782</c:v>
                </c:pt>
                <c:pt idx="15144">
                  <c:v>2.7217452861274047</c:v>
                </c:pt>
                <c:pt idx="15145">
                  <c:v>2.7212024305557918</c:v>
                </c:pt>
                <c:pt idx="15146">
                  <c:v>2.7206595831414297</c:v>
                </c:pt>
                <c:pt idx="15147">
                  <c:v>2.7201167438875338</c:v>
                </c:pt>
                <c:pt idx="15148">
                  <c:v>2.7195739127973013</c:v>
                </c:pt>
                <c:pt idx="15149">
                  <c:v>2.7190310898739405</c:v>
                </c:pt>
                <c:pt idx="15150">
                  <c:v>2.7184882751206487</c:v>
                </c:pt>
                <c:pt idx="15151">
                  <c:v>2.717945468540627</c:v>
                </c:pt>
                <c:pt idx="15152">
                  <c:v>2.7174026701370657</c:v>
                </c:pt>
                <c:pt idx="15153">
                  <c:v>2.7168598799131765</c:v>
                </c:pt>
                <c:pt idx="15154">
                  <c:v>2.716317097872146</c:v>
                </c:pt>
                <c:pt idx="15155">
                  <c:v>2.7157743240171719</c:v>
                </c:pt>
                <c:pt idx="15156">
                  <c:v>2.7152315583514479</c:v>
                </c:pt>
                <c:pt idx="15157">
                  <c:v>2.714688800878168</c:v>
                </c:pt>
                <c:pt idx="15158">
                  <c:v>2.7141460516005154</c:v>
                </c:pt>
                <c:pt idx="15159">
                  <c:v>2.7136033105216946</c:v>
                </c:pt>
                <c:pt idx="15160">
                  <c:v>2.7130605776448853</c:v>
                </c:pt>
                <c:pt idx="15161">
                  <c:v>2.7125178529732743</c:v>
                </c:pt>
                <c:pt idx="15162">
                  <c:v>2.7119751365100555</c:v>
                </c:pt>
                <c:pt idx="15163">
                  <c:v>2.7114324282584121</c:v>
                </c:pt>
                <c:pt idx="15164">
                  <c:v>2.7108897282215239</c:v>
                </c:pt>
                <c:pt idx="15165">
                  <c:v>2.7103470364025846</c:v>
                </c:pt>
                <c:pt idx="15166">
                  <c:v>2.7098043528047597</c:v>
                </c:pt>
                <c:pt idx="15167">
                  <c:v>2.7092616774312432</c:v>
                </c:pt>
                <c:pt idx="15168">
                  <c:v>2.7087190102852112</c:v>
                </c:pt>
                <c:pt idx="15169">
                  <c:v>2.7081763513698469</c:v>
                </c:pt>
                <c:pt idx="15170">
                  <c:v>2.7076337006883229</c:v>
                </c:pt>
                <c:pt idx="15171">
                  <c:v>2.7070910582438081</c:v>
                </c:pt>
                <c:pt idx="15172">
                  <c:v>2.7065484240394966</c:v>
                </c:pt>
                <c:pt idx="15173">
                  <c:v>2.7060057980785466</c:v>
                </c:pt>
                <c:pt idx="15174">
                  <c:v>2.7054631803641307</c:v>
                </c:pt>
                <c:pt idx="15175">
                  <c:v>2.7049205708994357</c:v>
                </c:pt>
                <c:pt idx="15176">
                  <c:v>2.7043779696876165</c:v>
                </c:pt>
                <c:pt idx="15177">
                  <c:v>2.703835376731849</c:v>
                </c:pt>
                <c:pt idx="15178">
                  <c:v>2.7032927920352989</c:v>
                </c:pt>
                <c:pt idx="15179">
                  <c:v>2.7027502156011387</c:v>
                </c:pt>
                <c:pt idx="15180">
                  <c:v>2.7022076474325303</c:v>
                </c:pt>
                <c:pt idx="15181">
                  <c:v>2.7016650875326356</c:v>
                </c:pt>
                <c:pt idx="15182">
                  <c:v>2.70112253590462</c:v>
                </c:pt>
                <c:pt idx="15183">
                  <c:v>2.7005799925516492</c:v>
                </c:pt>
                <c:pt idx="15184">
                  <c:v>2.7000374574768884</c:v>
                </c:pt>
                <c:pt idx="15185">
                  <c:v>2.6994949306834819</c:v>
                </c:pt>
                <c:pt idx="15186">
                  <c:v>2.6989524121745987</c:v>
                </c:pt>
                <c:pt idx="15187">
                  <c:v>2.6984099019534007</c:v>
                </c:pt>
                <c:pt idx="15188">
                  <c:v>2.6978674000230356</c:v>
                </c:pt>
                <c:pt idx="15189">
                  <c:v>2.6973249063866653</c:v>
                </c:pt>
                <c:pt idx="15190">
                  <c:v>2.6967824210474376</c:v>
                </c:pt>
                <c:pt idx="15191">
                  <c:v>2.6962399440085143</c:v>
                </c:pt>
                <c:pt idx="15192">
                  <c:v>2.6956974752730396</c:v>
                </c:pt>
                <c:pt idx="15193">
                  <c:v>2.6951550148441683</c:v>
                </c:pt>
                <c:pt idx="15194">
                  <c:v>2.6946125627250517</c:v>
                </c:pt>
                <c:pt idx="15195">
                  <c:v>2.6940701189188303</c:v>
                </c:pt>
                <c:pt idx="15196">
                  <c:v>2.6935276834286626</c:v>
                </c:pt>
                <c:pt idx="15197">
                  <c:v>2.6929852562576819</c:v>
                </c:pt>
                <c:pt idx="15198">
                  <c:v>2.6924428374090432</c:v>
                </c:pt>
                <c:pt idx="15199">
                  <c:v>2.6919004268858906</c:v>
                </c:pt>
                <c:pt idx="15200">
                  <c:v>2.6913580246913575</c:v>
                </c:pt>
                <c:pt idx="15201">
                  <c:v>2.6908156308285953</c:v>
                </c:pt>
                <c:pt idx="15202">
                  <c:v>2.690273245300741</c:v>
                </c:pt>
                <c:pt idx="15203">
                  <c:v>2.689730868110928</c:v>
                </c:pt>
                <c:pt idx="15204">
                  <c:v>2.6891884992623005</c:v>
                </c:pt>
                <c:pt idx="15205">
                  <c:v>2.6886461387579992</c:v>
                </c:pt>
                <c:pt idx="15206">
                  <c:v>2.6881037866011503</c:v>
                </c:pt>
                <c:pt idx="15207">
                  <c:v>2.6875614427949017</c:v>
                </c:pt>
                <c:pt idx="15208">
                  <c:v>2.6870191073423655</c:v>
                </c:pt>
                <c:pt idx="15209">
                  <c:v>2.6864767802466929</c:v>
                </c:pt>
                <c:pt idx="15210">
                  <c:v>2.6859344615110103</c:v>
                </c:pt>
                <c:pt idx="15211">
                  <c:v>2.6853921511384442</c:v>
                </c:pt>
                <c:pt idx="15212">
                  <c:v>2.6848498491321244</c:v>
                </c:pt>
                <c:pt idx="15213">
                  <c:v>2.6843075554951845</c:v>
                </c:pt>
                <c:pt idx="15214">
                  <c:v>2.6837652702307437</c:v>
                </c:pt>
                <c:pt idx="15215">
                  <c:v>2.683222993341932</c:v>
                </c:pt>
                <c:pt idx="15216">
                  <c:v>2.6826807248318687</c:v>
                </c:pt>
                <c:pt idx="15217">
                  <c:v>2.6821384647036801</c:v>
                </c:pt>
                <c:pt idx="15218">
                  <c:v>2.6815962129604891</c:v>
                </c:pt>
                <c:pt idx="15219">
                  <c:v>2.681053969605415</c:v>
                </c:pt>
                <c:pt idx="15220">
                  <c:v>2.6805117346415805</c:v>
                </c:pt>
                <c:pt idx="15221">
                  <c:v>2.6799695080720944</c:v>
                </c:pt>
                <c:pt idx="15222">
                  <c:v>2.6794272899000902</c:v>
                </c:pt>
                <c:pt idx="15223">
                  <c:v>2.6788850801286657</c:v>
                </c:pt>
                <c:pt idx="15224">
                  <c:v>2.6783428787609509</c:v>
                </c:pt>
                <c:pt idx="15225">
                  <c:v>2.6778006858000474</c:v>
                </c:pt>
                <c:pt idx="15226">
                  <c:v>2.6772585012490815</c:v>
                </c:pt>
                <c:pt idx="15227">
                  <c:v>2.6767163251111512</c:v>
                </c:pt>
                <c:pt idx="15228">
                  <c:v>2.6761741573893794</c:v>
                </c:pt>
                <c:pt idx="15229">
                  <c:v>2.675631998086871</c:v>
                </c:pt>
                <c:pt idx="15230">
                  <c:v>2.6750898472067313</c:v>
                </c:pt>
                <c:pt idx="15231">
                  <c:v>2.6745477047520616</c:v>
                </c:pt>
                <c:pt idx="15232">
                  <c:v>2.6740055707259849</c:v>
                </c:pt>
                <c:pt idx="15233">
                  <c:v>2.673463445131592</c:v>
                </c:pt>
                <c:pt idx="15234">
                  <c:v>2.6729213279719879</c:v>
                </c:pt>
                <c:pt idx="15235">
                  <c:v>2.6723792192502813</c:v>
                </c:pt>
                <c:pt idx="15236">
                  <c:v>2.6718371189695702</c:v>
                </c:pt>
                <c:pt idx="15237">
                  <c:v>2.6712950271329561</c:v>
                </c:pt>
                <c:pt idx="15238">
                  <c:v>2.6707529437435298</c:v>
                </c:pt>
                <c:pt idx="15239">
                  <c:v>2.6702108688044035</c:v>
                </c:pt>
                <c:pt idx="15240">
                  <c:v>2.669668802318661</c:v>
                </c:pt>
                <c:pt idx="15241">
                  <c:v>2.6691267442894038</c:v>
                </c:pt>
                <c:pt idx="15242">
                  <c:v>2.6685846947197298</c:v>
                </c:pt>
                <c:pt idx="15243">
                  <c:v>2.6680426536127229</c:v>
                </c:pt>
                <c:pt idx="15244">
                  <c:v>2.667500620971488</c:v>
                </c:pt>
                <c:pt idx="15245">
                  <c:v>2.6669585967991019</c:v>
                </c:pt>
                <c:pt idx="15246">
                  <c:v>2.6664165810986589</c:v>
                </c:pt>
                <c:pt idx="15247">
                  <c:v>2.6658745738732605</c:v>
                </c:pt>
                <c:pt idx="15248">
                  <c:v>2.66533257512598</c:v>
                </c:pt>
                <c:pt idx="15249">
                  <c:v>2.6647905848599081</c:v>
                </c:pt>
                <c:pt idx="15250">
                  <c:v>2.664248603078132</c:v>
                </c:pt>
                <c:pt idx="15251">
                  <c:v>2.6637066297837322</c:v>
                </c:pt>
                <c:pt idx="15252">
                  <c:v>2.6631646649797922</c:v>
                </c:pt>
                <c:pt idx="15253">
                  <c:v>2.6626227086693959</c:v>
                </c:pt>
                <c:pt idx="15254">
                  <c:v>2.6620807608556269</c:v>
                </c:pt>
                <c:pt idx="15255">
                  <c:v>2.6615388215415585</c:v>
                </c:pt>
                <c:pt idx="15256">
                  <c:v>2.6609968907302743</c:v>
                </c:pt>
                <c:pt idx="15257">
                  <c:v>2.6604549684248511</c:v>
                </c:pt>
                <c:pt idx="15258">
                  <c:v>2.6599130546283583</c:v>
                </c:pt>
                <c:pt idx="15259">
                  <c:v>2.6593711493438832</c:v>
                </c:pt>
                <c:pt idx="15260">
                  <c:v>2.6588292525744954</c:v>
                </c:pt>
                <c:pt idx="15261">
                  <c:v>2.6582873643232539</c:v>
                </c:pt>
                <c:pt idx="15262">
                  <c:v>2.6577454845932529</c:v>
                </c:pt>
                <c:pt idx="15263">
                  <c:v>2.6572036133875514</c:v>
                </c:pt>
                <c:pt idx="15264">
                  <c:v>2.6566617507092189</c:v>
                </c:pt>
                <c:pt idx="15265">
                  <c:v>2.6561198965613215</c:v>
                </c:pt>
                <c:pt idx="15266">
                  <c:v>2.6555780509469322</c:v>
                </c:pt>
                <c:pt idx="15267">
                  <c:v>2.655036213869117</c:v>
                </c:pt>
                <c:pt idx="15268">
                  <c:v>2.6544943853309348</c:v>
                </c:pt>
                <c:pt idx="15269">
                  <c:v>2.6539525653354517</c:v>
                </c:pt>
                <c:pt idx="15270">
                  <c:v>2.6534107538857334</c:v>
                </c:pt>
                <c:pt idx="15271">
                  <c:v>2.6528689509848427</c:v>
                </c:pt>
                <c:pt idx="15272">
                  <c:v>2.6523271566358346</c:v>
                </c:pt>
                <c:pt idx="15273">
                  <c:v>2.6517853708417718</c:v>
                </c:pt>
                <c:pt idx="15274">
                  <c:v>2.6512435936057059</c:v>
                </c:pt>
                <c:pt idx="15275">
                  <c:v>2.6507018249307102</c:v>
                </c:pt>
                <c:pt idx="15276">
                  <c:v>2.650160064819822</c:v>
                </c:pt>
                <c:pt idx="15277">
                  <c:v>2.649618313276104</c:v>
                </c:pt>
                <c:pt idx="15278">
                  <c:v>2.6490765703026149</c:v>
                </c:pt>
                <c:pt idx="15279">
                  <c:v>2.648534835902403</c:v>
                </c:pt>
                <c:pt idx="15280">
                  <c:v>2.647993110078513</c:v>
                </c:pt>
                <c:pt idx="15281">
                  <c:v>2.6474513928340038</c:v>
                </c:pt>
                <c:pt idx="15282">
                  <c:v>2.64690968417192</c:v>
                </c:pt>
                <c:pt idx="15283">
                  <c:v>2.6463679840953134</c:v>
                </c:pt>
                <c:pt idx="15284">
                  <c:v>2.6458262926072322</c:v>
                </c:pt>
                <c:pt idx="15285">
                  <c:v>2.6452846097107141</c:v>
                </c:pt>
                <c:pt idx="15286">
                  <c:v>2.6447429354088143</c:v>
                </c:pt>
                <c:pt idx="15287">
                  <c:v>2.6442012697045705</c:v>
                </c:pt>
                <c:pt idx="15288">
                  <c:v>2.6436596126010237</c:v>
                </c:pt>
                <c:pt idx="15289">
                  <c:v>2.6431179641012115</c:v>
                </c:pt>
                <c:pt idx="15290">
                  <c:v>2.6425763242081857</c:v>
                </c:pt>
                <c:pt idx="15291">
                  <c:v>2.6420346929249767</c:v>
                </c:pt>
                <c:pt idx="15292">
                  <c:v>2.6414930702546258</c:v>
                </c:pt>
                <c:pt idx="15293">
                  <c:v>2.6409514562001668</c:v>
                </c:pt>
                <c:pt idx="15294">
                  <c:v>2.640409850764641</c:v>
                </c:pt>
                <c:pt idx="15295">
                  <c:v>2.6398682539510752</c:v>
                </c:pt>
                <c:pt idx="15296">
                  <c:v>2.639326665762507</c:v>
                </c:pt>
                <c:pt idx="15297">
                  <c:v>2.6387850862019704</c:v>
                </c:pt>
                <c:pt idx="15298">
                  <c:v>2.6382435152724959</c:v>
                </c:pt>
                <c:pt idx="15299">
                  <c:v>2.6377019529771104</c:v>
                </c:pt>
                <c:pt idx="15300">
                  <c:v>2.6371603993188444</c:v>
                </c:pt>
                <c:pt idx="15301">
                  <c:v>2.6366188543007283</c:v>
                </c:pt>
                <c:pt idx="15302">
                  <c:v>2.636077317925789</c:v>
                </c:pt>
                <c:pt idx="15303">
                  <c:v>2.6355357901970429</c:v>
                </c:pt>
                <c:pt idx="15304">
                  <c:v>2.6349942711175238</c:v>
                </c:pt>
                <c:pt idx="15305">
                  <c:v>2.6344527606902552</c:v>
                </c:pt>
                <c:pt idx="15306">
                  <c:v>2.6339112589182569</c:v>
                </c:pt>
                <c:pt idx="15307">
                  <c:v>2.6333697658045487</c:v>
                </c:pt>
                <c:pt idx="15308">
                  <c:v>2.6328282813521504</c:v>
                </c:pt>
                <c:pt idx="15309">
                  <c:v>2.6322868055640853</c:v>
                </c:pt>
                <c:pt idx="15310">
                  <c:v>2.6317453384433662</c:v>
                </c:pt>
                <c:pt idx="15311">
                  <c:v>2.6312038799930093</c:v>
                </c:pt>
                <c:pt idx="15312">
                  <c:v>2.6306624302160344</c:v>
                </c:pt>
                <c:pt idx="15313">
                  <c:v>2.6301209891154578</c:v>
                </c:pt>
                <c:pt idx="15314">
                  <c:v>2.6295795566942886</c:v>
                </c:pt>
                <c:pt idx="15315">
                  <c:v>2.6290381329555288</c:v>
                </c:pt>
                <c:pt idx="15316">
                  <c:v>2.6284967179022125</c:v>
                </c:pt>
                <c:pt idx="15317">
                  <c:v>2.6279553115373346</c:v>
                </c:pt>
                <c:pt idx="15318">
                  <c:v>2.6274139138639008</c:v>
                </c:pt>
                <c:pt idx="15319">
                  <c:v>2.6268725248849272</c:v>
                </c:pt>
                <c:pt idx="15320">
                  <c:v>2.6263311446034194</c:v>
                </c:pt>
                <c:pt idx="15321">
                  <c:v>2.6257897730223831</c:v>
                </c:pt>
                <c:pt idx="15322">
                  <c:v>2.6252484101448168</c:v>
                </c:pt>
                <c:pt idx="15323">
                  <c:v>2.6247070559737296</c:v>
                </c:pt>
                <c:pt idx="15324">
                  <c:v>2.6241657105121234</c:v>
                </c:pt>
                <c:pt idx="15325">
                  <c:v>2.623624373762997</c:v>
                </c:pt>
                <c:pt idx="15326">
                  <c:v>2.6230830457293521</c:v>
                </c:pt>
                <c:pt idx="15327">
                  <c:v>2.6225417264141804</c:v>
                </c:pt>
                <c:pt idx="15328">
                  <c:v>2.6220004158204944</c:v>
                </c:pt>
                <c:pt idx="15329">
                  <c:v>2.6214591139512784</c:v>
                </c:pt>
                <c:pt idx="15330">
                  <c:v>2.6209178208095274</c:v>
                </c:pt>
                <c:pt idx="15331">
                  <c:v>2.620376536398247</c:v>
                </c:pt>
                <c:pt idx="15332">
                  <c:v>2.6198352607204214</c:v>
                </c:pt>
                <c:pt idx="15333">
                  <c:v>2.6192939937790456</c:v>
                </c:pt>
                <c:pt idx="15334">
                  <c:v>2.6187527355771039</c:v>
                </c:pt>
                <c:pt idx="15335">
                  <c:v>2.6182114861176018</c:v>
                </c:pt>
                <c:pt idx="15336">
                  <c:v>2.617670245403513</c:v>
                </c:pt>
                <c:pt idx="15337">
                  <c:v>2.6171290134378289</c:v>
                </c:pt>
                <c:pt idx="15338">
                  <c:v>2.6165877902235444</c:v>
                </c:pt>
                <c:pt idx="15339">
                  <c:v>2.6160465757636331</c:v>
                </c:pt>
                <c:pt idx="15340">
                  <c:v>2.6155053700610935</c:v>
                </c:pt>
                <c:pt idx="15341">
                  <c:v>2.6149641731188922</c:v>
                </c:pt>
                <c:pt idx="15342">
                  <c:v>2.614422984940024</c:v>
                </c:pt>
                <c:pt idx="15343">
                  <c:v>2.6138818055274662</c:v>
                </c:pt>
                <c:pt idx="15344">
                  <c:v>2.6133406348841994</c:v>
                </c:pt>
                <c:pt idx="15345">
                  <c:v>2.6127994730131938</c:v>
                </c:pt>
                <c:pt idx="15346">
                  <c:v>2.6122583199174407</c:v>
                </c:pt>
                <c:pt idx="15347">
                  <c:v>2.6117171755999138</c:v>
                </c:pt>
                <c:pt idx="15348">
                  <c:v>2.6111760400635831</c:v>
                </c:pt>
                <c:pt idx="15349">
                  <c:v>2.6106349133114186</c:v>
                </c:pt>
                <c:pt idx="15350">
                  <c:v>2.6100937953464118</c:v>
                </c:pt>
                <c:pt idx="15351">
                  <c:v>2.6095526861715186</c:v>
                </c:pt>
                <c:pt idx="15352">
                  <c:v>2.6090115857897196</c:v>
                </c:pt>
                <c:pt idx="15353">
                  <c:v>2.6084704942039778</c:v>
                </c:pt>
                <c:pt idx="15354">
                  <c:v>2.6079294114172669</c:v>
                </c:pt>
                <c:pt idx="15355">
                  <c:v>2.6073883374325568</c:v>
                </c:pt>
                <c:pt idx="15356">
                  <c:v>2.6068472722528071</c:v>
                </c:pt>
                <c:pt idx="15357">
                  <c:v>2.6063062158809878</c:v>
                </c:pt>
                <c:pt idx="15358">
                  <c:v>2.6057651683200618</c:v>
                </c:pt>
                <c:pt idx="15359">
                  <c:v>2.6052241295729957</c:v>
                </c:pt>
                <c:pt idx="15360">
                  <c:v>2.6046830996427452</c:v>
                </c:pt>
                <c:pt idx="15361">
                  <c:v>2.6041420785322806</c:v>
                </c:pt>
                <c:pt idx="15362">
                  <c:v>2.6036010662445541</c:v>
                </c:pt>
                <c:pt idx="15363">
                  <c:v>2.6030600627825358</c:v>
                </c:pt>
                <c:pt idx="15364">
                  <c:v>2.6025190681491708</c:v>
                </c:pt>
                <c:pt idx="15365">
                  <c:v>2.6019780823474186</c:v>
                </c:pt>
                <c:pt idx="15366">
                  <c:v>2.6014371053802456</c:v>
                </c:pt>
                <c:pt idx="15367">
                  <c:v>2.6008961372505972</c:v>
                </c:pt>
                <c:pt idx="15368">
                  <c:v>2.600355177961422</c:v>
                </c:pt>
                <c:pt idx="15369">
                  <c:v>2.5998142275156866</c:v>
                </c:pt>
                <c:pt idx="15370">
                  <c:v>2.599273285916329</c:v>
                </c:pt>
                <c:pt idx="15371">
                  <c:v>2.5987323531663087</c:v>
                </c:pt>
                <c:pt idx="15372">
                  <c:v>2.5981914292685708</c:v>
                </c:pt>
                <c:pt idx="15373">
                  <c:v>2.5976505142260606</c:v>
                </c:pt>
                <c:pt idx="15374">
                  <c:v>2.5971096080417375</c:v>
                </c:pt>
                <c:pt idx="15375">
                  <c:v>2.5965687107185325</c:v>
                </c:pt>
                <c:pt idx="15376">
                  <c:v>2.5960278222593978</c:v>
                </c:pt>
                <c:pt idx="15377">
                  <c:v>2.5954869426672751</c:v>
                </c:pt>
                <c:pt idx="15378">
                  <c:v>2.5949460719451096</c:v>
                </c:pt>
                <c:pt idx="15379">
                  <c:v>2.594405210095843</c:v>
                </c:pt>
                <c:pt idx="15380">
                  <c:v>2.5938643571224063</c:v>
                </c:pt>
                <c:pt idx="15381">
                  <c:v>2.5933235130277552</c:v>
                </c:pt>
                <c:pt idx="15382">
                  <c:v>2.5927826778148173</c:v>
                </c:pt>
                <c:pt idx="15383">
                  <c:v>2.5922418514865271</c:v>
                </c:pt>
                <c:pt idx="15384">
                  <c:v>2.5917010340458297</c:v>
                </c:pt>
                <c:pt idx="15385">
                  <c:v>2.5911602254956563</c:v>
                </c:pt>
                <c:pt idx="15386">
                  <c:v>2.5906194258389377</c:v>
                </c:pt>
                <c:pt idx="15387">
                  <c:v>2.590078635078612</c:v>
                </c:pt>
                <c:pt idx="15388">
                  <c:v>2.5895378532176032</c:v>
                </c:pt>
                <c:pt idx="15389">
                  <c:v>2.5889970802588529</c:v>
                </c:pt>
                <c:pt idx="15390">
                  <c:v>2.5884563162052849</c:v>
                </c:pt>
                <c:pt idx="15391">
                  <c:v>2.5879155610598268</c:v>
                </c:pt>
                <c:pt idx="15392">
                  <c:v>2.5873748148254023</c:v>
                </c:pt>
                <c:pt idx="15393">
                  <c:v>2.5868340775049461</c:v>
                </c:pt>
                <c:pt idx="15394">
                  <c:v>2.586293349101382</c:v>
                </c:pt>
                <c:pt idx="15395">
                  <c:v>2.5857526296176268</c:v>
                </c:pt>
                <c:pt idx="15396">
                  <c:v>2.5852119190566079</c:v>
                </c:pt>
                <c:pt idx="15397">
                  <c:v>2.5846712174212527</c:v>
                </c:pt>
                <c:pt idx="15398">
                  <c:v>2.5841305247144746</c:v>
                </c:pt>
                <c:pt idx="15399">
                  <c:v>2.5835898409391937</c:v>
                </c:pt>
                <c:pt idx="15400">
                  <c:v>2.5830491660983306</c:v>
                </c:pt>
                <c:pt idx="15401">
                  <c:v>2.5825085001948089</c:v>
                </c:pt>
                <c:pt idx="15402">
                  <c:v>2.5819678432315314</c:v>
                </c:pt>
                <c:pt idx="15403">
                  <c:v>2.5814271952114254</c:v>
                </c:pt>
                <c:pt idx="15404">
                  <c:v>2.5808865561374041</c:v>
                </c:pt>
                <c:pt idx="15405">
                  <c:v>2.5803459260123738</c:v>
                </c:pt>
                <c:pt idx="15406">
                  <c:v>2.5798053048392582</c:v>
                </c:pt>
                <c:pt idx="15407">
                  <c:v>2.5792646926209528</c:v>
                </c:pt>
                <c:pt idx="15408">
                  <c:v>2.5787240893603816</c:v>
                </c:pt>
                <c:pt idx="15409">
                  <c:v>2.5781834950604434</c:v>
                </c:pt>
                <c:pt idx="15410">
                  <c:v>2.5776429097240516</c:v>
                </c:pt>
                <c:pt idx="15411">
                  <c:v>2.5771023333541123</c:v>
                </c:pt>
                <c:pt idx="15412">
                  <c:v>2.5765617659535316</c:v>
                </c:pt>
                <c:pt idx="15413">
                  <c:v>2.5760212075252156</c:v>
                </c:pt>
                <c:pt idx="15414">
                  <c:v>2.5754806580720633</c:v>
                </c:pt>
                <c:pt idx="15415">
                  <c:v>2.5749401175969773</c:v>
                </c:pt>
                <c:pt idx="15416">
                  <c:v>2.5743995861028637</c:v>
                </c:pt>
                <c:pt idx="15417">
                  <c:v>2.573859063592618</c:v>
                </c:pt>
                <c:pt idx="15418">
                  <c:v>2.5733185500691391</c:v>
                </c:pt>
                <c:pt idx="15419">
                  <c:v>2.5727780455353333</c:v>
                </c:pt>
                <c:pt idx="15420">
                  <c:v>2.5722375499940888</c:v>
                </c:pt>
                <c:pt idx="15421">
                  <c:v>2.5716970634483047</c:v>
                </c:pt>
                <c:pt idx="15422">
                  <c:v>2.5711565859008765</c:v>
                </c:pt>
                <c:pt idx="15423">
                  <c:v>2.5706161173546995</c:v>
                </c:pt>
                <c:pt idx="15424">
                  <c:v>2.5700756578126587</c:v>
                </c:pt>
                <c:pt idx="15425">
                  <c:v>2.5695352072776565</c:v>
                </c:pt>
                <c:pt idx="15426">
                  <c:v>2.5689947657525742</c:v>
                </c:pt>
                <c:pt idx="15427">
                  <c:v>2.5684543332403109</c:v>
                </c:pt>
                <c:pt idx="15428">
                  <c:v>2.5679139097437478</c:v>
                </c:pt>
                <c:pt idx="15429">
                  <c:v>2.5673734952657696</c:v>
                </c:pt>
                <c:pt idx="15430">
                  <c:v>2.5668330898092719</c:v>
                </c:pt>
                <c:pt idx="15431">
                  <c:v>2.5662926933771324</c:v>
                </c:pt>
                <c:pt idx="15432">
                  <c:v>2.5657523059722394</c:v>
                </c:pt>
                <c:pt idx="15433">
                  <c:v>2.5652119275974741</c:v>
                </c:pt>
                <c:pt idx="15434">
                  <c:v>2.5646715582557178</c:v>
                </c:pt>
                <c:pt idx="15435">
                  <c:v>2.5641311979498553</c:v>
                </c:pt>
                <c:pt idx="15436">
                  <c:v>2.5635908466827608</c:v>
                </c:pt>
                <c:pt idx="15437">
                  <c:v>2.563050504457312</c:v>
                </c:pt>
                <c:pt idx="15438">
                  <c:v>2.5625101712763971</c:v>
                </c:pt>
                <c:pt idx="15439">
                  <c:v>2.5619698471428833</c:v>
                </c:pt>
                <c:pt idx="15440">
                  <c:v>2.5614295320596518</c:v>
                </c:pt>
                <c:pt idx="15441">
                  <c:v>2.5608892260295661</c:v>
                </c:pt>
                <c:pt idx="15442">
                  <c:v>2.5603489290555146</c:v>
                </c:pt>
                <c:pt idx="15443">
                  <c:v>2.5598086411403607</c:v>
                </c:pt>
                <c:pt idx="15444">
                  <c:v>2.5592683622869785</c:v>
                </c:pt>
                <c:pt idx="15445">
                  <c:v>2.5587280924982352</c:v>
                </c:pt>
                <c:pt idx="15446">
                  <c:v>2.5581878317770048</c:v>
                </c:pt>
                <c:pt idx="15447">
                  <c:v>2.5576475801261509</c:v>
                </c:pt>
                <c:pt idx="15448">
                  <c:v>2.5571073375485369</c:v>
                </c:pt>
                <c:pt idx="15449">
                  <c:v>2.5565671040470406</c:v>
                </c:pt>
                <c:pt idx="15450">
                  <c:v>2.5560268796245182</c:v>
                </c:pt>
                <c:pt idx="15451">
                  <c:v>2.5554866642838405</c:v>
                </c:pt>
                <c:pt idx="15452">
                  <c:v>2.5549464580278567</c:v>
                </c:pt>
                <c:pt idx="15453">
                  <c:v>2.5544062608594373</c:v>
                </c:pt>
                <c:pt idx="15454">
                  <c:v>2.553866072781446</c:v>
                </c:pt>
                <c:pt idx="15455">
                  <c:v>2.5533258937967354</c:v>
                </c:pt>
                <c:pt idx="15456">
                  <c:v>2.552785723908169</c:v>
                </c:pt>
                <c:pt idx="15457">
                  <c:v>2.5522455631186034</c:v>
                </c:pt>
                <c:pt idx="15458">
                  <c:v>2.5517054114308948</c:v>
                </c:pt>
                <c:pt idx="15459">
                  <c:v>2.5511652688478961</c:v>
                </c:pt>
                <c:pt idx="15460">
                  <c:v>2.5506251353724601</c:v>
                </c:pt>
                <c:pt idx="15461">
                  <c:v>2.5500850110074467</c:v>
                </c:pt>
                <c:pt idx="15462">
                  <c:v>2.5495448957557052</c:v>
                </c:pt>
                <c:pt idx="15463">
                  <c:v>2.5490047896200778</c:v>
                </c:pt>
                <c:pt idx="15464">
                  <c:v>2.548464692603428</c:v>
                </c:pt>
                <c:pt idx="15465">
                  <c:v>2.5479246047085944</c:v>
                </c:pt>
                <c:pt idx="15466">
                  <c:v>2.5473845259384333</c:v>
                </c:pt>
                <c:pt idx="15467">
                  <c:v>2.5468444562957835</c:v>
                </c:pt>
                <c:pt idx="15468">
                  <c:v>2.5463043957834941</c:v>
                </c:pt>
                <c:pt idx="15469">
                  <c:v>2.5457643444044145</c:v>
                </c:pt>
                <c:pt idx="15470">
                  <c:v>2.5452243021613761</c:v>
                </c:pt>
                <c:pt idx="15471">
                  <c:v>2.5446842690572318</c:v>
                </c:pt>
                <c:pt idx="15472">
                  <c:v>2.5441442450948166</c:v>
                </c:pt>
                <c:pt idx="15473">
                  <c:v>2.5436042302769835</c:v>
                </c:pt>
                <c:pt idx="15474">
                  <c:v>2.5430642246065531</c:v>
                </c:pt>
                <c:pt idx="15475">
                  <c:v>2.5425242280863785</c:v>
                </c:pt>
                <c:pt idx="15476">
                  <c:v>2.541984240719291</c:v>
                </c:pt>
                <c:pt idx="15477">
                  <c:v>2.5414442625081257</c:v>
                </c:pt>
                <c:pt idx="15478">
                  <c:v>2.5409042934557142</c:v>
                </c:pt>
                <c:pt idx="15479">
                  <c:v>2.5403643335649022</c:v>
                </c:pt>
                <c:pt idx="15480">
                  <c:v>2.5398243828385105</c:v>
                </c:pt>
                <c:pt idx="15481">
                  <c:v>2.5392844412793814</c:v>
                </c:pt>
                <c:pt idx="15482">
                  <c:v>2.538744508890332</c:v>
                </c:pt>
                <c:pt idx="15483">
                  <c:v>2.5382045856742046</c:v>
                </c:pt>
                <c:pt idx="15484">
                  <c:v>2.5376646716338307</c:v>
                </c:pt>
                <c:pt idx="15485">
                  <c:v>2.537124766772024</c:v>
                </c:pt>
                <c:pt idx="15486">
                  <c:v>2.5365848710916161</c:v>
                </c:pt>
                <c:pt idx="15487">
                  <c:v>2.5360449845954385</c:v>
                </c:pt>
                <c:pt idx="15488">
                  <c:v>2.535505107286312</c:v>
                </c:pt>
                <c:pt idx="15489">
                  <c:v>2.5349652391670574</c:v>
                </c:pt>
                <c:pt idx="15490">
                  <c:v>2.5344253802404992</c:v>
                </c:pt>
                <c:pt idx="15491">
                  <c:v>2.5338855305094619</c:v>
                </c:pt>
                <c:pt idx="15492">
                  <c:v>2.5333456899767555</c:v>
                </c:pt>
                <c:pt idx="15493">
                  <c:v>2.5328058586452116</c:v>
                </c:pt>
                <c:pt idx="15494">
                  <c:v>2.5322660365176439</c:v>
                </c:pt>
                <c:pt idx="15495">
                  <c:v>2.5317262235968627</c:v>
                </c:pt>
                <c:pt idx="15496">
                  <c:v>2.5311864198856959</c:v>
                </c:pt>
                <c:pt idx="15497">
                  <c:v>2.5306466253869502</c:v>
                </c:pt>
                <c:pt idx="15498">
                  <c:v>2.5301068401034428</c:v>
                </c:pt>
                <c:pt idx="15499">
                  <c:v>2.5295670640379839</c:v>
                </c:pt>
                <c:pt idx="15500">
                  <c:v>2.5290272971933874</c:v>
                </c:pt>
                <c:pt idx="15501">
                  <c:v>2.5284875395724669</c:v>
                </c:pt>
                <c:pt idx="15502">
                  <c:v>2.5279477911780219</c:v>
                </c:pt>
                <c:pt idx="15503">
                  <c:v>2.5274080520128699</c:v>
                </c:pt>
                <c:pt idx="15504">
                  <c:v>2.5268683220798209</c:v>
                </c:pt>
                <c:pt idx="15505">
                  <c:v>2.5263286013816675</c:v>
                </c:pt>
                <c:pt idx="15506">
                  <c:v>2.525788889921234</c:v>
                </c:pt>
                <c:pt idx="15507">
                  <c:v>2.5252491877013163</c:v>
                </c:pt>
                <c:pt idx="15508">
                  <c:v>2.5247094947247106</c:v>
                </c:pt>
                <c:pt idx="15509">
                  <c:v>2.5241698109942305</c:v>
                </c:pt>
                <c:pt idx="15510">
                  <c:v>2.5236301365126685</c:v>
                </c:pt>
                <c:pt idx="15511">
                  <c:v>2.5230904712828348</c:v>
                </c:pt>
                <c:pt idx="15512">
                  <c:v>2.5225508153075182</c:v>
                </c:pt>
                <c:pt idx="15513">
                  <c:v>2.5220111685895219</c:v>
                </c:pt>
                <c:pt idx="15514">
                  <c:v>2.5214715311316418</c:v>
                </c:pt>
                <c:pt idx="15515">
                  <c:v>2.5209319029366775</c:v>
                </c:pt>
                <c:pt idx="15516">
                  <c:v>2.5203922840074213</c:v>
                </c:pt>
                <c:pt idx="15517">
                  <c:v>2.5198526743466658</c:v>
                </c:pt>
                <c:pt idx="15518">
                  <c:v>2.5193130739571998</c:v>
                </c:pt>
                <c:pt idx="15519">
                  <c:v>2.5187734828418264</c:v>
                </c:pt>
                <c:pt idx="15520">
                  <c:v>2.5182339010033346</c:v>
                </c:pt>
                <c:pt idx="15521">
                  <c:v>2.5176943284444988</c:v>
                </c:pt>
                <c:pt idx="15522">
                  <c:v>2.5171547651681294</c:v>
                </c:pt>
                <c:pt idx="15523">
                  <c:v>2.5166152111769975</c:v>
                </c:pt>
                <c:pt idx="15524">
                  <c:v>2.5160756664738955</c:v>
                </c:pt>
                <c:pt idx="15525">
                  <c:v>2.5155361310616158</c:v>
                </c:pt>
                <c:pt idx="15526">
                  <c:v>2.5149966049429331</c:v>
                </c:pt>
                <c:pt idx="15527">
                  <c:v>2.5144570881206292</c:v>
                </c:pt>
                <c:pt idx="15528">
                  <c:v>2.5139175805975</c:v>
                </c:pt>
                <c:pt idx="15529">
                  <c:v>2.5133780823763132</c:v>
                </c:pt>
                <c:pt idx="15530">
                  <c:v>2.5128385934598576</c:v>
                </c:pt>
                <c:pt idx="15531">
                  <c:v>2.5122991138509114</c:v>
                </c:pt>
                <c:pt idx="15532">
                  <c:v>2.5117596435522458</c:v>
                </c:pt>
                <c:pt idx="15533">
                  <c:v>2.511220182566646</c:v>
                </c:pt>
                <c:pt idx="15534">
                  <c:v>2.5106807308968833</c:v>
                </c:pt>
                <c:pt idx="15535">
                  <c:v>2.5101412885457393</c:v>
                </c:pt>
                <c:pt idx="15536">
                  <c:v>2.5096018555159816</c:v>
                </c:pt>
                <c:pt idx="15537">
                  <c:v>2.5090624318103849</c:v>
                </c:pt>
                <c:pt idx="15538">
                  <c:v>2.5085230174317239</c:v>
                </c:pt>
                <c:pt idx="15539">
                  <c:v>2.5079836123827732</c:v>
                </c:pt>
                <c:pt idx="15540">
                  <c:v>2.5074442166662863</c:v>
                </c:pt>
                <c:pt idx="15541">
                  <c:v>2.5069048302850483</c:v>
                </c:pt>
                <c:pt idx="15542">
                  <c:v>2.5063654532418269</c:v>
                </c:pt>
                <c:pt idx="15543">
                  <c:v>2.5058260855393755</c:v>
                </c:pt>
                <c:pt idx="15544">
                  <c:v>2.5052867271804722</c:v>
                </c:pt>
                <c:pt idx="15545">
                  <c:v>2.5047473781678811</c:v>
                </c:pt>
                <c:pt idx="15546">
                  <c:v>2.504208038504359</c:v>
                </c:pt>
                <c:pt idx="15547">
                  <c:v>2.5036687081926736</c:v>
                </c:pt>
                <c:pt idx="15548">
                  <c:v>2.5031293872355853</c:v>
                </c:pt>
                <c:pt idx="15549">
                  <c:v>2.5025900756358581</c:v>
                </c:pt>
                <c:pt idx="15550">
                  <c:v>2.5020507733962418</c:v>
                </c:pt>
                <c:pt idx="15551">
                  <c:v>2.5015114805195076</c:v>
                </c:pt>
                <c:pt idx="15552">
                  <c:v>2.500972197008398</c:v>
                </c:pt>
                <c:pt idx="15553">
                  <c:v>2.5004329228656879</c:v>
                </c:pt>
                <c:pt idx="15554">
                  <c:v>2.4998936580941233</c:v>
                </c:pt>
                <c:pt idx="15555">
                  <c:v>2.4993544026964507</c:v>
                </c:pt>
                <c:pt idx="15556">
                  <c:v>2.4988151566754375</c:v>
                </c:pt>
                <c:pt idx="15557">
                  <c:v>2.49827592003383</c:v>
                </c:pt>
                <c:pt idx="15558">
                  <c:v>2.497736692774378</c:v>
                </c:pt>
                <c:pt idx="15559">
                  <c:v>2.4971974748998313</c:v>
                </c:pt>
                <c:pt idx="15560">
                  <c:v>2.4966582664129433</c:v>
                </c:pt>
                <c:pt idx="15561">
                  <c:v>2.4961190673164637</c:v>
                </c:pt>
                <c:pt idx="15562">
                  <c:v>2.4955798776131282</c:v>
                </c:pt>
                <c:pt idx="15563">
                  <c:v>2.4950406973056936</c:v>
                </c:pt>
                <c:pt idx="15564">
                  <c:v>2.4945015263969061</c:v>
                </c:pt>
                <c:pt idx="15565">
                  <c:v>2.4939623648895051</c:v>
                </c:pt>
                <c:pt idx="15566">
                  <c:v>2.4934232127862295</c:v>
                </c:pt>
                <c:pt idx="15567">
                  <c:v>2.4928840700898292</c:v>
                </c:pt>
                <c:pt idx="15568">
                  <c:v>2.4923449368030433</c:v>
                </c:pt>
                <c:pt idx="15569">
                  <c:v>2.4918058129286109</c:v>
                </c:pt>
                <c:pt idx="15570">
                  <c:v>2.4912666984692713</c:v>
                </c:pt>
                <c:pt idx="15571">
                  <c:v>2.4907275934277564</c:v>
                </c:pt>
                <c:pt idx="15572">
                  <c:v>2.4901884978068125</c:v>
                </c:pt>
                <c:pt idx="15573">
                  <c:v>2.4896494116091716</c:v>
                </c:pt>
                <c:pt idx="15574">
                  <c:v>2.4891103348375694</c:v>
                </c:pt>
                <c:pt idx="15575">
                  <c:v>2.4885712674947342</c:v>
                </c:pt>
                <c:pt idx="15576">
                  <c:v>2.4880322095834124</c:v>
                </c:pt>
                <c:pt idx="15577">
                  <c:v>2.4874931611063182</c:v>
                </c:pt>
                <c:pt idx="15578">
                  <c:v>2.4869541220661908</c:v>
                </c:pt>
                <c:pt idx="15579">
                  <c:v>2.4864150924657658</c:v>
                </c:pt>
                <c:pt idx="15580">
                  <c:v>2.4858760723077609</c:v>
                </c:pt>
                <c:pt idx="15581">
                  <c:v>2.4853370615949117</c:v>
                </c:pt>
                <c:pt idx="15582">
                  <c:v>2.4847980603299362</c:v>
                </c:pt>
                <c:pt idx="15583">
                  <c:v>2.4842590685155699</c:v>
                </c:pt>
                <c:pt idx="15584">
                  <c:v>2.4837200861545341</c:v>
                </c:pt>
                <c:pt idx="15585">
                  <c:v>2.4831811132495503</c:v>
                </c:pt>
                <c:pt idx="15586">
                  <c:v>2.4826421498033397</c:v>
                </c:pt>
                <c:pt idx="15587">
                  <c:v>2.4821031958186275</c:v>
                </c:pt>
                <c:pt idx="15588">
                  <c:v>2.4815642512981384</c:v>
                </c:pt>
                <c:pt idx="15589">
                  <c:v>2.4810253162445761</c:v>
                </c:pt>
                <c:pt idx="15590">
                  <c:v>2.4804863906606727</c:v>
                </c:pt>
                <c:pt idx="15591">
                  <c:v>2.4799474745491423</c:v>
                </c:pt>
                <c:pt idx="15592">
                  <c:v>2.4794085679127029</c:v>
                </c:pt>
                <c:pt idx="15593">
                  <c:v>2.4788696707540616</c:v>
                </c:pt>
                <c:pt idx="15594">
                  <c:v>2.4783307830759469</c:v>
                </c:pt>
                <c:pt idx="15595">
                  <c:v>2.4777919048810624</c:v>
                </c:pt>
                <c:pt idx="15596">
                  <c:v>2.4772530361721188</c:v>
                </c:pt>
                <c:pt idx="15597">
                  <c:v>2.4767141769518304</c:v>
                </c:pt>
                <c:pt idx="15598">
                  <c:v>2.4761753272229079</c:v>
                </c:pt>
                <c:pt idx="15599">
                  <c:v>2.4756364869880656</c:v>
                </c:pt>
                <c:pt idx="15600">
                  <c:v>2.47509765625</c:v>
                </c:pt>
                <c:pt idx="15601">
                  <c:v>2.4745588350114289</c:v>
                </c:pt>
                <c:pt idx="15602">
                  <c:v>2.4740200232750489</c:v>
                </c:pt>
                <c:pt idx="15603">
                  <c:v>2.4734812210435777</c:v>
                </c:pt>
                <c:pt idx="15604">
                  <c:v>2.4729424283197048</c:v>
                </c:pt>
                <c:pt idx="15605">
                  <c:v>2.4724036451061409</c:v>
                </c:pt>
                <c:pt idx="15606">
                  <c:v>2.4718648714055931</c:v>
                </c:pt>
                <c:pt idx="15607">
                  <c:v>2.4713261072207544</c:v>
                </c:pt>
                <c:pt idx="15608">
                  <c:v>2.4707873525543249</c:v>
                </c:pt>
                <c:pt idx="15609">
                  <c:v>2.4702486074090082</c:v>
                </c:pt>
                <c:pt idx="15610">
                  <c:v>2.4697098717875008</c:v>
                </c:pt>
                <c:pt idx="15611">
                  <c:v>2.4691711456924992</c:v>
                </c:pt>
                <c:pt idx="15612">
                  <c:v>2.4686324291266999</c:v>
                </c:pt>
                <c:pt idx="15613">
                  <c:v>2.4680937220927959</c:v>
                </c:pt>
                <c:pt idx="15614">
                  <c:v>2.4675550245934872</c:v>
                </c:pt>
                <c:pt idx="15615">
                  <c:v>2.4670163366314561</c:v>
                </c:pt>
                <c:pt idx="15616">
                  <c:v>2.4664776582094063</c:v>
                </c:pt>
                <c:pt idx="15617">
                  <c:v>2.4659389893300165</c:v>
                </c:pt>
                <c:pt idx="15618">
                  <c:v>2.4654003299959868</c:v>
                </c:pt>
                <c:pt idx="15619">
                  <c:v>2.4648616802099994</c:v>
                </c:pt>
                <c:pt idx="15620">
                  <c:v>2.4643230399747509</c:v>
                </c:pt>
                <c:pt idx="15621">
                  <c:v>2.4637844092929129</c:v>
                </c:pt>
                <c:pt idx="15622">
                  <c:v>2.463245788167189</c:v>
                </c:pt>
                <c:pt idx="15623">
                  <c:v>2.4627071766002508</c:v>
                </c:pt>
                <c:pt idx="15624">
                  <c:v>2.4621685745947843</c:v>
                </c:pt>
                <c:pt idx="15625">
                  <c:v>2.4616299821534824</c:v>
                </c:pt>
                <c:pt idx="15626">
                  <c:v>2.4610913992790131</c:v>
                </c:pt>
                <c:pt idx="15627">
                  <c:v>2.4605528259740659</c:v>
                </c:pt>
                <c:pt idx="15628">
                  <c:v>2.4600142622413124</c:v>
                </c:pt>
                <c:pt idx="15629">
                  <c:v>2.4594757080834491</c:v>
                </c:pt>
                <c:pt idx="15630">
                  <c:v>2.4589371635031299</c:v>
                </c:pt>
                <c:pt idx="15631">
                  <c:v>2.4583986285030477</c:v>
                </c:pt>
                <c:pt idx="15632">
                  <c:v>2.4578601030858742</c:v>
                </c:pt>
                <c:pt idx="15633">
                  <c:v>2.4573215872542811</c:v>
                </c:pt>
                <c:pt idx="15634">
                  <c:v>2.456783081010947</c:v>
                </c:pt>
                <c:pt idx="15635">
                  <c:v>2.4562445843585401</c:v>
                </c:pt>
                <c:pt idx="15636">
                  <c:v>2.4557060972997355</c:v>
                </c:pt>
                <c:pt idx="15637">
                  <c:v>2.455167619837205</c:v>
                </c:pt>
                <c:pt idx="15638">
                  <c:v>2.454629151973613</c:v>
                </c:pt>
                <c:pt idx="15639">
                  <c:v>2.4540906937116276</c:v>
                </c:pt>
                <c:pt idx="15640">
                  <c:v>2.4535522450539204</c:v>
                </c:pt>
                <c:pt idx="15641">
                  <c:v>2.4530138060031597</c:v>
                </c:pt>
                <c:pt idx="15642">
                  <c:v>2.4524753765620098</c:v>
                </c:pt>
                <c:pt idx="15643">
                  <c:v>2.4519369567331246</c:v>
                </c:pt>
                <c:pt idx="15644">
                  <c:v>2.4513985465191865</c:v>
                </c:pt>
                <c:pt idx="15645">
                  <c:v>2.4508601459228494</c:v>
                </c:pt>
                <c:pt idx="15646">
                  <c:v>2.4503217549467706</c:v>
                </c:pt>
                <c:pt idx="15647">
                  <c:v>2.4497833735936148</c:v>
                </c:pt>
                <c:pt idx="15648">
                  <c:v>2.4492450018660428</c:v>
                </c:pt>
                <c:pt idx="15649">
                  <c:v>2.4487066397667085</c:v>
                </c:pt>
                <c:pt idx="15650">
                  <c:v>2.4481682872982766</c:v>
                </c:pt>
                <c:pt idx="15651">
                  <c:v>2.4476299444633938</c:v>
                </c:pt>
                <c:pt idx="15652">
                  <c:v>2.4470916112647281</c:v>
                </c:pt>
                <c:pt idx="15653">
                  <c:v>2.4465532877049263</c:v>
                </c:pt>
                <c:pt idx="15654">
                  <c:v>2.4460149737866388</c:v>
                </c:pt>
                <c:pt idx="15655">
                  <c:v>2.445476669512523</c:v>
                </c:pt>
                <c:pt idx="15656">
                  <c:v>2.4449383748852327</c:v>
                </c:pt>
                <c:pt idx="15657">
                  <c:v>2.4444000899074148</c:v>
                </c:pt>
                <c:pt idx="15658">
                  <c:v>2.4438618145817159</c:v>
                </c:pt>
                <c:pt idx="15659">
                  <c:v>2.4433235489107901</c:v>
                </c:pt>
                <c:pt idx="15660">
                  <c:v>2.4427852928972875</c:v>
                </c:pt>
                <c:pt idx="15661">
                  <c:v>2.4422470465438444</c:v>
                </c:pt>
                <c:pt idx="15662">
                  <c:v>2.441708809853111</c:v>
                </c:pt>
                <c:pt idx="15663">
                  <c:v>2.4411705828277377</c:v>
                </c:pt>
                <c:pt idx="15664">
                  <c:v>2.4406323654703677</c:v>
                </c:pt>
                <c:pt idx="15665">
                  <c:v>2.4400941577836299</c:v>
                </c:pt>
                <c:pt idx="15666">
                  <c:v>2.4395559597701784</c:v>
                </c:pt>
                <c:pt idx="15667">
                  <c:v>2.4390177714326491</c:v>
                </c:pt>
                <c:pt idx="15668">
                  <c:v>2.4384795927736853</c:v>
                </c:pt>
                <c:pt idx="15669">
                  <c:v>2.4379414237959232</c:v>
                </c:pt>
                <c:pt idx="15670">
                  <c:v>2.4374032645019987</c:v>
                </c:pt>
                <c:pt idx="15671">
                  <c:v>2.4368651148945482</c:v>
                </c:pt>
                <c:pt idx="15672">
                  <c:v>2.4363269749762111</c:v>
                </c:pt>
                <c:pt idx="15673">
                  <c:v>2.4357888447496201</c:v>
                </c:pt>
                <c:pt idx="15674">
                  <c:v>2.4352507242174077</c:v>
                </c:pt>
                <c:pt idx="15675">
                  <c:v>2.4347126133822066</c:v>
                </c:pt>
                <c:pt idx="15676">
                  <c:v>2.4341745122466492</c:v>
                </c:pt>
                <c:pt idx="15677">
                  <c:v>2.4336364208133645</c:v>
                </c:pt>
                <c:pt idx="15678">
                  <c:v>2.4330983390849852</c:v>
                </c:pt>
                <c:pt idx="15679">
                  <c:v>2.4325602670641366</c:v>
                </c:pt>
                <c:pt idx="15680">
                  <c:v>2.4320222047534479</c:v>
                </c:pt>
                <c:pt idx="15681">
                  <c:v>2.4314841521555444</c:v>
                </c:pt>
                <c:pt idx="15682">
                  <c:v>2.4309461092730551</c:v>
                </c:pt>
                <c:pt idx="15683">
                  <c:v>2.430408076108602</c:v>
                </c:pt>
                <c:pt idx="15684">
                  <c:v>2.4298700526648069</c:v>
                </c:pt>
                <c:pt idx="15685">
                  <c:v>2.4293320389442918</c:v>
                </c:pt>
                <c:pt idx="15686">
                  <c:v>2.4287940349496857</c:v>
                </c:pt>
                <c:pt idx="15687">
                  <c:v>2.4282560406836069</c:v>
                </c:pt>
                <c:pt idx="15688">
                  <c:v>2.4277180561486631</c:v>
                </c:pt>
                <c:pt idx="15689">
                  <c:v>2.4271800813474904</c:v>
                </c:pt>
                <c:pt idx="15690">
                  <c:v>2.4266421162826965</c:v>
                </c:pt>
                <c:pt idx="15691">
                  <c:v>2.4261041609568998</c:v>
                </c:pt>
                <c:pt idx="15692">
                  <c:v>2.4255662153727116</c:v>
                </c:pt>
                <c:pt idx="15693">
                  <c:v>2.4250282795327536</c:v>
                </c:pt>
                <c:pt idx="15694">
                  <c:v>2.4244903534396407</c:v>
                </c:pt>
                <c:pt idx="15695">
                  <c:v>2.4239524370959806</c:v>
                </c:pt>
                <c:pt idx="15696">
                  <c:v>2.423414530504381</c:v>
                </c:pt>
                <c:pt idx="15697">
                  <c:v>2.4228766336674639</c:v>
                </c:pt>
                <c:pt idx="15698">
                  <c:v>2.4223387465878297</c:v>
                </c:pt>
                <c:pt idx="15699">
                  <c:v>2.4218008692680897</c:v>
                </c:pt>
                <c:pt idx="15700">
                  <c:v>2.4212630017108516</c:v>
                </c:pt>
                <c:pt idx="15701">
                  <c:v>2.4207251439187232</c:v>
                </c:pt>
                <c:pt idx="15702">
                  <c:v>2.420187295894312</c:v>
                </c:pt>
                <c:pt idx="15703">
                  <c:v>2.4196494576402188</c:v>
                </c:pt>
                <c:pt idx="15704">
                  <c:v>2.4191116291590475</c:v>
                </c:pt>
                <c:pt idx="15705">
                  <c:v>2.4185738104534025</c:v>
                </c:pt>
                <c:pt idx="15706">
                  <c:v>2.4180360015258877</c:v>
                </c:pt>
                <c:pt idx="15707">
                  <c:v>2.4174982023791003</c:v>
                </c:pt>
                <c:pt idx="15708">
                  <c:v>2.4169604130156408</c:v>
                </c:pt>
                <c:pt idx="15709">
                  <c:v>2.4164226334381134</c:v>
                </c:pt>
                <c:pt idx="15710">
                  <c:v>2.4158848636491044</c:v>
                </c:pt>
                <c:pt idx="15711">
                  <c:v>2.415347103651218</c:v>
                </c:pt>
                <c:pt idx="15712">
                  <c:v>2.4148093534470547</c:v>
                </c:pt>
                <c:pt idx="15713">
                  <c:v>2.4142716130392081</c:v>
                </c:pt>
                <c:pt idx="15714">
                  <c:v>2.413733882430261</c:v>
                </c:pt>
                <c:pt idx="15715">
                  <c:v>2.4131961616228104</c:v>
                </c:pt>
                <c:pt idx="15716">
                  <c:v>2.4126584506194568</c:v>
                </c:pt>
                <c:pt idx="15717">
                  <c:v>2.4121207494227868</c:v>
                </c:pt>
                <c:pt idx="15718">
                  <c:v>2.4115830580353901</c:v>
                </c:pt>
                <c:pt idx="15719">
                  <c:v>2.4110453764598532</c:v>
                </c:pt>
                <c:pt idx="15720">
                  <c:v>2.410507704698766</c:v>
                </c:pt>
                <c:pt idx="15721">
                  <c:v>2.4099700427547148</c:v>
                </c:pt>
                <c:pt idx="15722">
                  <c:v>2.4094323906302897</c:v>
                </c:pt>
                <c:pt idx="15723">
                  <c:v>2.4088947483280663</c:v>
                </c:pt>
                <c:pt idx="15724">
                  <c:v>2.4083571158506381</c:v>
                </c:pt>
                <c:pt idx="15725">
                  <c:v>2.4078194932005843</c:v>
                </c:pt>
                <c:pt idx="15726">
                  <c:v>2.4072818803804878</c:v>
                </c:pt>
                <c:pt idx="15727">
                  <c:v>2.4067442773929315</c:v>
                </c:pt>
                <c:pt idx="15728">
                  <c:v>2.4062066842404874</c:v>
                </c:pt>
                <c:pt idx="15729">
                  <c:v>2.4056691009257491</c:v>
                </c:pt>
                <c:pt idx="15730">
                  <c:v>2.4051315274512746</c:v>
                </c:pt>
                <c:pt idx="15731">
                  <c:v>2.4045939638196607</c:v>
                </c:pt>
                <c:pt idx="15732">
                  <c:v>2.4040564100334798</c:v>
                </c:pt>
                <c:pt idx="15733">
                  <c:v>2.4035188660952969</c:v>
                </c:pt>
                <c:pt idx="15734">
                  <c:v>2.4029813320076947</c:v>
                </c:pt>
                <c:pt idx="15735">
                  <c:v>2.4024438077732455</c:v>
                </c:pt>
                <c:pt idx="15736">
                  <c:v>2.4019062933945214</c:v>
                </c:pt>
                <c:pt idx="15737">
                  <c:v>2.4013687888740876</c:v>
                </c:pt>
                <c:pt idx="15738">
                  <c:v>2.4008312942145231</c:v>
                </c:pt>
                <c:pt idx="15739">
                  <c:v>2.4002938094183932</c:v>
                </c:pt>
                <c:pt idx="15740">
                  <c:v>2.39975633448827</c:v>
                </c:pt>
                <c:pt idx="15741">
                  <c:v>2.3992188694267149</c:v>
                </c:pt>
                <c:pt idx="15742">
                  <c:v>2.3986814142362967</c:v>
                </c:pt>
                <c:pt idx="15743">
                  <c:v>2.3981439689195838</c:v>
                </c:pt>
                <c:pt idx="15744">
                  <c:v>2.3976065334791379</c:v>
                </c:pt>
                <c:pt idx="15745">
                  <c:v>2.3970691079175239</c:v>
                </c:pt>
                <c:pt idx="15746">
                  <c:v>2.3965316922372963</c:v>
                </c:pt>
                <c:pt idx="15747">
                  <c:v>2.3959942864410309</c:v>
                </c:pt>
                <c:pt idx="15748">
                  <c:v>2.3954568905312819</c:v>
                </c:pt>
                <c:pt idx="15749">
                  <c:v>2.3949195045106038</c:v>
                </c:pt>
                <c:pt idx="15750">
                  <c:v>2.3943821283815616</c:v>
                </c:pt>
                <c:pt idx="15751">
                  <c:v>2.3938447621467098</c:v>
                </c:pt>
                <c:pt idx="15752">
                  <c:v>2.3933074058086099</c:v>
                </c:pt>
                <c:pt idx="15753">
                  <c:v>2.3927700593698127</c:v>
                </c:pt>
                <c:pt idx="15754">
                  <c:v>2.3922327228328726</c:v>
                </c:pt>
                <c:pt idx="15755">
                  <c:v>2.3916953962003475</c:v>
                </c:pt>
                <c:pt idx="15756">
                  <c:v>2.3911580794747884</c:v>
                </c:pt>
                <c:pt idx="15757">
                  <c:v>2.3906207726587461</c:v>
                </c:pt>
                <c:pt idx="15758">
                  <c:v>2.3900834757547678</c:v>
                </c:pt>
                <c:pt idx="15759">
                  <c:v>2.3895461887654115</c:v>
                </c:pt>
                <c:pt idx="15760">
                  <c:v>2.3890089116932245</c:v>
                </c:pt>
                <c:pt idx="15761">
                  <c:v>2.3884716445407435</c:v>
                </c:pt>
                <c:pt idx="15762">
                  <c:v>2.3879343873105299</c:v>
                </c:pt>
                <c:pt idx="15763">
                  <c:v>2.387397140005131</c:v>
                </c:pt>
                <c:pt idx="15764">
                  <c:v>2.3868599026270765</c:v>
                </c:pt>
                <c:pt idx="15765">
                  <c:v>2.3863226751789171</c:v>
                </c:pt>
                <c:pt idx="15766">
                  <c:v>2.3857854576632036</c:v>
                </c:pt>
                <c:pt idx="15767">
                  <c:v>2.3852482500824728</c:v>
                </c:pt>
                <c:pt idx="15768">
                  <c:v>2.3847110524392612</c:v>
                </c:pt>
                <c:pt idx="15769">
                  <c:v>2.3841738647361126</c:v>
                </c:pt>
                <c:pt idx="15770">
                  <c:v>2.3836366869755743</c:v>
                </c:pt>
                <c:pt idx="15771">
                  <c:v>2.3830995191601687</c:v>
                </c:pt>
                <c:pt idx="15772">
                  <c:v>2.3825623612924467</c:v>
                </c:pt>
                <c:pt idx="15773">
                  <c:v>2.3820252133749378</c:v>
                </c:pt>
                <c:pt idx="15774">
                  <c:v>2.3814880754101821</c:v>
                </c:pt>
                <c:pt idx="15775">
                  <c:v>2.3809509474007093</c:v>
                </c:pt>
                <c:pt idx="15776">
                  <c:v>2.3804138293490489</c:v>
                </c:pt>
                <c:pt idx="15777">
                  <c:v>2.379876721257741</c:v>
                </c:pt>
                <c:pt idx="15778">
                  <c:v>2.3793396231293187</c:v>
                </c:pt>
                <c:pt idx="15779">
                  <c:v>2.378802534966308</c:v>
                </c:pt>
                <c:pt idx="15780">
                  <c:v>2.3782654567712349</c:v>
                </c:pt>
                <c:pt idx="15781">
                  <c:v>2.377728388546636</c:v>
                </c:pt>
                <c:pt idx="15782">
                  <c:v>2.3771913302950338</c:v>
                </c:pt>
                <c:pt idx="15783">
                  <c:v>2.3766542820189613</c:v>
                </c:pt>
                <c:pt idx="15784">
                  <c:v>2.3761172437209304</c:v>
                </c:pt>
                <c:pt idx="15785">
                  <c:v>2.3755802154034811</c:v>
                </c:pt>
                <c:pt idx="15786">
                  <c:v>2.3750431970691288</c:v>
                </c:pt>
                <c:pt idx="15787">
                  <c:v>2.3745061887204031</c:v>
                </c:pt>
                <c:pt idx="15788">
                  <c:v>2.3739691903598157</c:v>
                </c:pt>
                <c:pt idx="15789">
                  <c:v>2.3734322019898961</c:v>
                </c:pt>
                <c:pt idx="15790">
                  <c:v>2.3728952236131597</c:v>
                </c:pt>
                <c:pt idx="15791">
                  <c:v>2.3723582552321218</c:v>
                </c:pt>
                <c:pt idx="15792">
                  <c:v>2.371821296849312</c:v>
                </c:pt>
                <c:pt idx="15793">
                  <c:v>2.3712843484672383</c:v>
                </c:pt>
                <c:pt idx="15794">
                  <c:v>2.3707474100884234</c:v>
                </c:pt>
                <c:pt idx="15795">
                  <c:v>2.3702104817153717</c:v>
                </c:pt>
                <c:pt idx="15796">
                  <c:v>2.3696735633506059</c:v>
                </c:pt>
                <c:pt idx="15797">
                  <c:v>2.3691366549966411</c:v>
                </c:pt>
                <c:pt idx="15798">
                  <c:v>2.3685997566559855</c:v>
                </c:pt>
                <c:pt idx="15799">
                  <c:v>2.368062868331144</c:v>
                </c:pt>
                <c:pt idx="15800">
                  <c:v>2.3675259900246388</c:v>
                </c:pt>
                <c:pt idx="15801">
                  <c:v>2.3669891217389711</c:v>
                </c:pt>
                <c:pt idx="15802">
                  <c:v>2.3664522634766563</c:v>
                </c:pt>
                <c:pt idx="15803">
                  <c:v>2.3659154152401918</c:v>
                </c:pt>
                <c:pt idx="15804">
                  <c:v>2.365378577032093</c:v>
                </c:pt>
                <c:pt idx="15805">
                  <c:v>2.3648417488548645</c:v>
                </c:pt>
                <c:pt idx="15806">
                  <c:v>2.3643049307110076</c:v>
                </c:pt>
                <c:pt idx="15807">
                  <c:v>2.3637681226030232</c:v>
                </c:pt>
                <c:pt idx="15808">
                  <c:v>2.3632313245334231</c:v>
                </c:pt>
                <c:pt idx="15809">
                  <c:v>2.3626945365047014</c:v>
                </c:pt>
                <c:pt idx="15810">
                  <c:v>2.3621577585193627</c:v>
                </c:pt>
                <c:pt idx="15811">
                  <c:v>2.361620990579901</c:v>
                </c:pt>
                <c:pt idx="15812">
                  <c:v>2.3610842326888246</c:v>
                </c:pt>
                <c:pt idx="15813">
                  <c:v>2.3605474848486239</c:v>
                </c:pt>
                <c:pt idx="15814">
                  <c:v>2.3600107470617999</c:v>
                </c:pt>
                <c:pt idx="15815">
                  <c:v>2.3594740193308432</c:v>
                </c:pt>
                <c:pt idx="15816">
                  <c:v>2.3589373016582584</c:v>
                </c:pt>
                <c:pt idx="15817">
                  <c:v>2.3584005940465325</c:v>
                </c:pt>
                <c:pt idx="15818">
                  <c:v>2.3578638964981486</c:v>
                </c:pt>
                <c:pt idx="15819">
                  <c:v>2.3573272090156223</c:v>
                </c:pt>
                <c:pt idx="15820">
                  <c:v>2.3567905316014297</c:v>
                </c:pt>
                <c:pt idx="15821">
                  <c:v>2.3562538642580613</c:v>
                </c:pt>
                <c:pt idx="15822">
                  <c:v>2.3557172069880075</c:v>
                </c:pt>
                <c:pt idx="15823">
                  <c:v>2.3551805597937623</c:v>
                </c:pt>
                <c:pt idx="15824">
                  <c:v>2.3546439226778091</c:v>
                </c:pt>
                <c:pt idx="15825">
                  <c:v>2.3541072956426312</c:v>
                </c:pt>
                <c:pt idx="15826">
                  <c:v>2.3535706786907156</c:v>
                </c:pt>
                <c:pt idx="15827">
                  <c:v>2.3530340718245526</c:v>
                </c:pt>
                <c:pt idx="15828">
                  <c:v>2.3524974750466221</c:v>
                </c:pt>
                <c:pt idx="15829">
                  <c:v>2.3519608883594003</c:v>
                </c:pt>
                <c:pt idx="15830">
                  <c:v>2.3514243117653777</c:v>
                </c:pt>
                <c:pt idx="15831">
                  <c:v>2.3508877452670305</c:v>
                </c:pt>
                <c:pt idx="15832">
                  <c:v>2.3503511888668456</c:v>
                </c:pt>
                <c:pt idx="15833">
                  <c:v>2.3498146425672886</c:v>
                </c:pt>
                <c:pt idx="15834">
                  <c:v>2.3492781063708499</c:v>
                </c:pt>
                <c:pt idx="15835">
                  <c:v>2.3487415802799987</c:v>
                </c:pt>
                <c:pt idx="15836">
                  <c:v>2.3482050642972148</c:v>
                </c:pt>
                <c:pt idx="15837">
                  <c:v>2.3476685584249708</c:v>
                </c:pt>
                <c:pt idx="15838">
                  <c:v>2.3471320626657466</c:v>
                </c:pt>
                <c:pt idx="15839">
                  <c:v>2.3465955770220042</c:v>
                </c:pt>
                <c:pt idx="15840">
                  <c:v>2.3460591014962269</c:v>
                </c:pt>
                <c:pt idx="15841">
                  <c:v>2.3455226360908803</c:v>
                </c:pt>
                <c:pt idx="15842">
                  <c:v>2.3449861808084371</c:v>
                </c:pt>
                <c:pt idx="15843">
                  <c:v>2.3444497356513665</c:v>
                </c:pt>
                <c:pt idx="15844">
                  <c:v>2.343913300622134</c:v>
                </c:pt>
                <c:pt idx="15845">
                  <c:v>2.3433768757232087</c:v>
                </c:pt>
                <c:pt idx="15846">
                  <c:v>2.3428404609570563</c:v>
                </c:pt>
                <c:pt idx="15847">
                  <c:v>2.3423040563261495</c:v>
                </c:pt>
                <c:pt idx="15848">
                  <c:v>2.341767661832943</c:v>
                </c:pt>
                <c:pt idx="15849">
                  <c:v>2.3412312774798991</c:v>
                </c:pt>
                <c:pt idx="15850">
                  <c:v>2.3406949032694939</c:v>
                </c:pt>
                <c:pt idx="15851">
                  <c:v>2.3401585392041788</c:v>
                </c:pt>
                <c:pt idx="15852">
                  <c:v>2.3396221852864159</c:v>
                </c:pt>
                <c:pt idx="15853">
                  <c:v>2.3390858415186635</c:v>
                </c:pt>
                <c:pt idx="15854">
                  <c:v>2.3385495079033909</c:v>
                </c:pt>
                <c:pt idx="15855">
                  <c:v>2.3380131844430423</c:v>
                </c:pt>
                <c:pt idx="15856">
                  <c:v>2.3374768711400833</c:v>
                </c:pt>
                <c:pt idx="15857">
                  <c:v>2.3369405679969688</c:v>
                </c:pt>
                <c:pt idx="15858">
                  <c:v>2.3364042750161502</c:v>
                </c:pt>
                <c:pt idx="15859">
                  <c:v>2.335867992200086</c:v>
                </c:pt>
                <c:pt idx="15860">
                  <c:v>2.3353317195512311</c:v>
                </c:pt>
                <c:pt idx="15861">
                  <c:v>2.3347954570720262</c:v>
                </c:pt>
                <c:pt idx="15862">
                  <c:v>2.3342592047649404</c:v>
                </c:pt>
                <c:pt idx="15863">
                  <c:v>2.3337229626324074</c:v>
                </c:pt>
                <c:pt idx="15864">
                  <c:v>2.3331867306768892</c:v>
                </c:pt>
                <c:pt idx="15865">
                  <c:v>2.33265050890083</c:v>
                </c:pt>
                <c:pt idx="15866">
                  <c:v>2.3321142973066706</c:v>
                </c:pt>
                <c:pt idx="15867">
                  <c:v>2.331578095896873</c:v>
                </c:pt>
                <c:pt idx="15868">
                  <c:v>2.3310419046738673</c:v>
                </c:pt>
                <c:pt idx="15869">
                  <c:v>2.3305057236401083</c:v>
                </c:pt>
                <c:pt idx="15870">
                  <c:v>2.3299695527980369</c:v>
                </c:pt>
                <c:pt idx="15871">
                  <c:v>2.3294333921500936</c:v>
                </c:pt>
                <c:pt idx="15872">
                  <c:v>2.3288972416987264</c:v>
                </c:pt>
                <c:pt idx="15873">
                  <c:v>2.3283611014463723</c:v>
                </c:pt>
                <c:pt idx="15874">
                  <c:v>2.3278249713954686</c:v>
                </c:pt>
                <c:pt idx="15875">
                  <c:v>2.3272888515484631</c:v>
                </c:pt>
                <c:pt idx="15876">
                  <c:v>2.3267527419077858</c:v>
                </c:pt>
                <c:pt idx="15877">
                  <c:v>2.3262166424758774</c:v>
                </c:pt>
                <c:pt idx="15878">
                  <c:v>2.3256805532551716</c:v>
                </c:pt>
                <c:pt idx="15879">
                  <c:v>2.3251444742481091</c:v>
                </c:pt>
                <c:pt idx="15880">
                  <c:v>2.3246084054571199</c:v>
                </c:pt>
                <c:pt idx="15881">
                  <c:v>2.3240723468846411</c:v>
                </c:pt>
                <c:pt idx="15882">
                  <c:v>2.3235362985331065</c:v>
                </c:pt>
                <c:pt idx="15883">
                  <c:v>2.3230002604049353</c:v>
                </c:pt>
                <c:pt idx="15884">
                  <c:v>2.3224642325025791</c:v>
                </c:pt>
                <c:pt idx="15885">
                  <c:v>2.3219282148284535</c:v>
                </c:pt>
                <c:pt idx="15886">
                  <c:v>2.3213922073849851</c:v>
                </c:pt>
                <c:pt idx="15887">
                  <c:v>2.3208562101746111</c:v>
                </c:pt>
                <c:pt idx="15888">
                  <c:v>2.3203202231997579</c:v>
                </c:pt>
                <c:pt idx="15889">
                  <c:v>2.3197842464628486</c:v>
                </c:pt>
                <c:pt idx="15890">
                  <c:v>2.3192482799663026</c:v>
                </c:pt>
                <c:pt idx="15891">
                  <c:v>2.3187123237125533</c:v>
                </c:pt>
                <c:pt idx="15892">
                  <c:v>2.3181763777040167</c:v>
                </c:pt>
                <c:pt idx="15893">
                  <c:v>2.3176404419431229</c:v>
                </c:pt>
                <c:pt idx="15894">
                  <c:v>2.3171045164322912</c:v>
                </c:pt>
                <c:pt idx="15895">
                  <c:v>2.3165686011739375</c:v>
                </c:pt>
                <c:pt idx="15896">
                  <c:v>2.3160326961704882</c:v>
                </c:pt>
                <c:pt idx="15897">
                  <c:v>2.3154968014243522</c:v>
                </c:pt>
                <c:pt idx="15898">
                  <c:v>2.3149609169379559</c:v>
                </c:pt>
                <c:pt idx="15899">
                  <c:v>2.3144250427137152</c:v>
                </c:pt>
                <c:pt idx="15900">
                  <c:v>2.3138891787540423</c:v>
                </c:pt>
                <c:pt idx="15901">
                  <c:v>2.3133533250613567</c:v>
                </c:pt>
                <c:pt idx="15902">
                  <c:v>2.3128174816380671</c:v>
                </c:pt>
                <c:pt idx="15903">
                  <c:v>2.3122816484865929</c:v>
                </c:pt>
                <c:pt idx="15904">
                  <c:v>2.3117458256093428</c:v>
                </c:pt>
                <c:pt idx="15905">
                  <c:v>2.3112100130087221</c:v>
                </c:pt>
                <c:pt idx="15906">
                  <c:v>2.3106742106871501</c:v>
                </c:pt>
                <c:pt idx="15907">
                  <c:v>2.310138418647032</c:v>
                </c:pt>
                <c:pt idx="15908">
                  <c:v>2.3096026368907765</c:v>
                </c:pt>
                <c:pt idx="15909">
                  <c:v>2.309066865420796</c:v>
                </c:pt>
                <c:pt idx="15910">
                  <c:v>2.3085311042394885</c:v>
                </c:pt>
                <c:pt idx="15911">
                  <c:v>2.3079953533492699</c:v>
                </c:pt>
                <c:pt idx="15912">
                  <c:v>2.3074596127525382</c:v>
                </c:pt>
                <c:pt idx="15913">
                  <c:v>2.3069238824516951</c:v>
                </c:pt>
                <c:pt idx="15914">
                  <c:v>2.3063881624491458</c:v>
                </c:pt>
                <c:pt idx="15915">
                  <c:v>2.305852452747299</c:v>
                </c:pt>
                <c:pt idx="15916">
                  <c:v>2.3053167533485421</c:v>
                </c:pt>
                <c:pt idx="15917">
                  <c:v>2.3047810642552875</c:v>
                </c:pt>
                <c:pt idx="15918">
                  <c:v>2.3042453854699261</c:v>
                </c:pt>
                <c:pt idx="15919">
                  <c:v>2.3037097169948666</c:v>
                </c:pt>
                <c:pt idx="15920">
                  <c:v>2.3031740588324965</c:v>
                </c:pt>
                <c:pt idx="15921">
                  <c:v>2.3026384109852103</c:v>
                </c:pt>
                <c:pt idx="15922">
                  <c:v>2.3021027734554167</c:v>
                </c:pt>
                <c:pt idx="15923">
                  <c:v>2.3015671462454996</c:v>
                </c:pt>
                <c:pt idx="15924">
                  <c:v>2.3010315293578536</c:v>
                </c:pt>
                <c:pt idx="15925">
                  <c:v>2.3004959227948731</c:v>
                </c:pt>
                <c:pt idx="15926">
                  <c:v>2.2999603265589528</c:v>
                </c:pt>
                <c:pt idx="15927">
                  <c:v>2.2994247406524764</c:v>
                </c:pt>
                <c:pt idx="15928">
                  <c:v>2.2988891650778385</c:v>
                </c:pt>
                <c:pt idx="15929">
                  <c:v>2.2983535998374265</c:v>
                </c:pt>
                <c:pt idx="15930">
                  <c:v>2.297818044933635</c:v>
                </c:pt>
                <c:pt idx="15931">
                  <c:v>2.2972825003688442</c:v>
                </c:pt>
                <c:pt idx="15932">
                  <c:v>2.2967469661454452</c:v>
                </c:pt>
                <c:pt idx="15933">
                  <c:v>2.2962114422658111</c:v>
                </c:pt>
                <c:pt idx="15934">
                  <c:v>2.2956759287323401</c:v>
                </c:pt>
                <c:pt idx="15935">
                  <c:v>2.2951404255474159</c:v>
                </c:pt>
                <c:pt idx="15936">
                  <c:v>2.2946049327134084</c:v>
                </c:pt>
                <c:pt idx="15937">
                  <c:v>2.2940694502327119</c:v>
                </c:pt>
                <c:pt idx="15938">
                  <c:v>2.2935339781077033</c:v>
                </c:pt>
                <c:pt idx="15939">
                  <c:v>2.2929985163407594</c:v>
                </c:pt>
                <c:pt idx="15940">
                  <c:v>2.2924630649342603</c:v>
                </c:pt>
                <c:pt idx="15941">
                  <c:v>2.2919276238905866</c:v>
                </c:pt>
                <c:pt idx="15942">
                  <c:v>2.2913921932121148</c:v>
                </c:pt>
                <c:pt idx="15943">
                  <c:v>2.2908567729012184</c:v>
                </c:pt>
                <c:pt idx="15944">
                  <c:v>2.2903213629602739</c:v>
                </c:pt>
                <c:pt idx="15945">
                  <c:v>2.2897859633916582</c:v>
                </c:pt>
                <c:pt idx="15946">
                  <c:v>2.2892505741977409</c:v>
                </c:pt>
                <c:pt idx="15947">
                  <c:v>2.2887151953808953</c:v>
                </c:pt>
                <c:pt idx="15948">
                  <c:v>2.2881798269434945</c:v>
                </c:pt>
                <c:pt idx="15949">
                  <c:v>2.2876444688879083</c:v>
                </c:pt>
                <c:pt idx="15950">
                  <c:v>2.2871091212165098</c:v>
                </c:pt>
                <c:pt idx="15951">
                  <c:v>2.2865737839316616</c:v>
                </c:pt>
                <c:pt idx="15952">
                  <c:v>2.2860384570357333</c:v>
                </c:pt>
                <c:pt idx="15953">
                  <c:v>2.2855031405310982</c:v>
                </c:pt>
                <c:pt idx="15954">
                  <c:v>2.2849678344201116</c:v>
                </c:pt>
                <c:pt idx="15955">
                  <c:v>2.2844325387051434</c:v>
                </c:pt>
                <c:pt idx="15956">
                  <c:v>2.2838972533885666</c:v>
                </c:pt>
                <c:pt idx="15957">
                  <c:v>2.2833619784727333</c:v>
                </c:pt>
                <c:pt idx="15958">
                  <c:v>2.2828267139600094</c:v>
                </c:pt>
                <c:pt idx="15959">
                  <c:v>2.2822914598527539</c:v>
                </c:pt>
                <c:pt idx="15960">
                  <c:v>2.2817562161533296</c:v>
                </c:pt>
                <c:pt idx="15961">
                  <c:v>2.2812209828641059</c:v>
                </c:pt>
                <c:pt idx="15962">
                  <c:v>2.2806857599874206</c:v>
                </c:pt>
                <c:pt idx="15963">
                  <c:v>2.2801505475256505</c:v>
                </c:pt>
                <c:pt idx="15964">
                  <c:v>2.2796153454811439</c:v>
                </c:pt>
                <c:pt idx="15965">
                  <c:v>2.2790801538562562</c:v>
                </c:pt>
                <c:pt idx="15966">
                  <c:v>2.27854497265335</c:v>
                </c:pt>
                <c:pt idx="15967">
                  <c:v>2.2780098018747665</c:v>
                </c:pt>
                <c:pt idx="15968">
                  <c:v>2.2774746415228719</c:v>
                </c:pt>
                <c:pt idx="15969">
                  <c:v>2.2769394916000145</c:v>
                </c:pt>
                <c:pt idx="15970">
                  <c:v>2.2764043521085391</c:v>
                </c:pt>
                <c:pt idx="15971">
                  <c:v>2.2758692230508046</c:v>
                </c:pt>
                <c:pt idx="15972">
                  <c:v>2.2753341044291595</c:v>
                </c:pt>
                <c:pt idx="15973">
                  <c:v>2.2747989962459485</c:v>
                </c:pt>
                <c:pt idx="15974">
                  <c:v>2.27426389850352</c:v>
                </c:pt>
                <c:pt idx="15975">
                  <c:v>2.2737288112042293</c:v>
                </c:pt>
                <c:pt idx="15976">
                  <c:v>2.2731937343504107</c:v>
                </c:pt>
                <c:pt idx="15977">
                  <c:v>2.2726586679444196</c:v>
                </c:pt>
                <c:pt idx="15978">
                  <c:v>2.2721236119885866</c:v>
                </c:pt>
                <c:pt idx="15979">
                  <c:v>2.2715885664852706</c:v>
                </c:pt>
                <c:pt idx="15980">
                  <c:v>2.2710535314368094</c:v>
                </c:pt>
                <c:pt idx="15981">
                  <c:v>2.2705185068455336</c:v>
                </c:pt>
                <c:pt idx="15982">
                  <c:v>2.2699834927137985</c:v>
                </c:pt>
                <c:pt idx="15983">
                  <c:v>2.2694484890439384</c:v>
                </c:pt>
                <c:pt idx="15984">
                  <c:v>2.2689134958382908</c:v>
                </c:pt>
                <c:pt idx="15985">
                  <c:v>2.26837851309919</c:v>
                </c:pt>
                <c:pt idx="15986">
                  <c:v>2.2678435408289772</c:v>
                </c:pt>
                <c:pt idx="15987">
                  <c:v>2.2673085790299901</c:v>
                </c:pt>
                <c:pt idx="15988">
                  <c:v>2.2667736277045663</c:v>
                </c:pt>
                <c:pt idx="15989">
                  <c:v>2.2662386868550328</c:v>
                </c:pt>
                <c:pt idx="15990">
                  <c:v>2.2657037564837204</c:v>
                </c:pt>
                <c:pt idx="15991">
                  <c:v>2.2651688365929736</c:v>
                </c:pt>
                <c:pt idx="15992">
                  <c:v>2.2646339271851161</c:v>
                </c:pt>
                <c:pt idx="15993">
                  <c:v>2.2640990282624749</c:v>
                </c:pt>
                <c:pt idx="15994">
                  <c:v>2.2635641398273911</c:v>
                </c:pt>
                <c:pt idx="15995">
                  <c:v>2.2630292618821848</c:v>
                </c:pt>
                <c:pt idx="15996">
                  <c:v>2.2624943944291864</c:v>
                </c:pt>
                <c:pt idx="15997">
                  <c:v>2.2619595374707231</c:v>
                </c:pt>
                <c:pt idx="15998">
                  <c:v>2.2614246910091218</c:v>
                </c:pt>
                <c:pt idx="15999">
                  <c:v>2.260889855046706</c:v>
                </c:pt>
                <c:pt idx="16000">
                  <c:v>2.2603550295857993</c:v>
                </c:pt>
                <c:pt idx="16001">
                  <c:v>2.2598202146287285</c:v>
                </c:pt>
                <c:pt idx="16002">
                  <c:v>2.2592854101778101</c:v>
                </c:pt>
                <c:pt idx="16003">
                  <c:v>2.2587506162353712</c:v>
                </c:pt>
                <c:pt idx="16004">
                  <c:v>2.2582158328037352</c:v>
                </c:pt>
                <c:pt idx="16005">
                  <c:v>2.2576810598852113</c:v>
                </c:pt>
                <c:pt idx="16006">
                  <c:v>2.2571462974821266</c:v>
                </c:pt>
                <c:pt idx="16007">
                  <c:v>2.256611545596801</c:v>
                </c:pt>
                <c:pt idx="16008">
                  <c:v>2.2560768042315402</c:v>
                </c:pt>
                <c:pt idx="16009">
                  <c:v>2.2555420733886749</c:v>
                </c:pt>
                <c:pt idx="16010">
                  <c:v>2.2550073530705141</c:v>
                </c:pt>
                <c:pt idx="16011">
                  <c:v>2.2544726432793674</c:v>
                </c:pt>
                <c:pt idx="16012">
                  <c:v>2.253937944017558</c:v>
                </c:pt>
                <c:pt idx="16013">
                  <c:v>2.2534032552873882</c:v>
                </c:pt>
                <c:pt idx="16014">
                  <c:v>2.2528685770911778</c:v>
                </c:pt>
                <c:pt idx="16015">
                  <c:v>2.2523339094312327</c:v>
                </c:pt>
                <c:pt idx="16016">
                  <c:v>2.2517992523098691</c:v>
                </c:pt>
                <c:pt idx="16017">
                  <c:v>2.2512646057293857</c:v>
                </c:pt>
                <c:pt idx="16018">
                  <c:v>2.2507299696920988</c:v>
                </c:pt>
                <c:pt idx="16019">
                  <c:v>2.2501953442003142</c:v>
                </c:pt>
                <c:pt idx="16020">
                  <c:v>2.2496607292563375</c:v>
                </c:pt>
                <c:pt idx="16021">
                  <c:v>2.2491261248624674</c:v>
                </c:pt>
                <c:pt idx="16022">
                  <c:v>2.2485915310210203</c:v>
                </c:pt>
                <c:pt idx="16023">
                  <c:v>2.2480569477342982</c:v>
                </c:pt>
                <c:pt idx="16024">
                  <c:v>2.2475223750045927</c:v>
                </c:pt>
                <c:pt idx="16025">
                  <c:v>2.2469878128342202</c:v>
                </c:pt>
                <c:pt idx="16026">
                  <c:v>2.2464532612254722</c:v>
                </c:pt>
                <c:pt idx="16027">
                  <c:v>2.2459187201806508</c:v>
                </c:pt>
                <c:pt idx="16028">
                  <c:v>2.2453841897020546</c:v>
                </c:pt>
                <c:pt idx="16029">
                  <c:v>2.2448496697919822</c:v>
                </c:pt>
                <c:pt idx="16030">
                  <c:v>2.2443151604527358</c:v>
                </c:pt>
                <c:pt idx="16031">
                  <c:v>2.2437806616866034</c:v>
                </c:pt>
                <c:pt idx="16032">
                  <c:v>2.2432461734958906</c:v>
                </c:pt>
                <c:pt idx="16033">
                  <c:v>2.2427116958828819</c:v>
                </c:pt>
                <c:pt idx="16034">
                  <c:v>2.2421772288498758</c:v>
                </c:pt>
                <c:pt idx="16035">
                  <c:v>2.2416427723991674</c:v>
                </c:pt>
                <c:pt idx="16036">
                  <c:v>2.2411083265330447</c:v>
                </c:pt>
                <c:pt idx="16037">
                  <c:v>2.2405738912538027</c:v>
                </c:pt>
                <c:pt idx="16038">
                  <c:v>2.2400394665637293</c:v>
                </c:pt>
                <c:pt idx="16039">
                  <c:v>2.2395050524651126</c:v>
                </c:pt>
                <c:pt idx="16040">
                  <c:v>2.2389706489602439</c:v>
                </c:pt>
                <c:pt idx="16041">
                  <c:v>2.2384362560514077</c:v>
                </c:pt>
                <c:pt idx="16042">
                  <c:v>2.2379018737408991</c:v>
                </c:pt>
                <c:pt idx="16043">
                  <c:v>2.2373675020309847</c:v>
                </c:pt>
                <c:pt idx="16044">
                  <c:v>2.2368331409239737</c:v>
                </c:pt>
                <c:pt idx="16045">
                  <c:v>2.2362987904221328</c:v>
                </c:pt>
                <c:pt idx="16046">
                  <c:v>2.2357644505277499</c:v>
                </c:pt>
                <c:pt idx="16047">
                  <c:v>2.2352301212431129</c:v>
                </c:pt>
                <c:pt idx="16048">
                  <c:v>2.2346958025704957</c:v>
                </c:pt>
                <c:pt idx="16049">
                  <c:v>2.2341614945121826</c:v>
                </c:pt>
                <c:pt idx="16050">
                  <c:v>2.2336271970704509</c:v>
                </c:pt>
                <c:pt idx="16051">
                  <c:v>2.2330929102475778</c:v>
                </c:pt>
                <c:pt idx="16052">
                  <c:v>2.2325586340458514</c:v>
                </c:pt>
                <c:pt idx="16053">
                  <c:v>2.2320243684675347</c:v>
                </c:pt>
                <c:pt idx="16054">
                  <c:v>2.2314901135149121</c:v>
                </c:pt>
                <c:pt idx="16055">
                  <c:v>2.2309558691902502</c:v>
                </c:pt>
                <c:pt idx="16056">
                  <c:v>2.2304216354958406</c:v>
                </c:pt>
                <c:pt idx="16057">
                  <c:v>2.2298874124339392</c:v>
                </c:pt>
                <c:pt idx="16058">
                  <c:v>2.2293532000068232</c:v>
                </c:pt>
                <c:pt idx="16059">
                  <c:v>2.2288189982167701</c:v>
                </c:pt>
                <c:pt idx="16060">
                  <c:v>2.2282848070660499</c:v>
                </c:pt>
                <c:pt idx="16061">
                  <c:v>2.2277506265569222</c:v>
                </c:pt>
                <c:pt idx="16062">
                  <c:v>2.2272164566916643</c:v>
                </c:pt>
                <c:pt idx="16063">
                  <c:v>2.2266822974725464</c:v>
                </c:pt>
                <c:pt idx="16064">
                  <c:v>2.2261481489018315</c:v>
                </c:pt>
                <c:pt idx="16065">
                  <c:v>2.2256140109817828</c:v>
                </c:pt>
                <c:pt idx="16066">
                  <c:v>2.2250798837146704</c:v>
                </c:pt>
                <c:pt idx="16067">
                  <c:v>2.2245457671027573</c:v>
                </c:pt>
                <c:pt idx="16068">
                  <c:v>2.2240116611483138</c:v>
                </c:pt>
                <c:pt idx="16069">
                  <c:v>2.2234775658535888</c:v>
                </c:pt>
                <c:pt idx="16070">
                  <c:v>2.2229434812208524</c:v>
                </c:pt>
                <c:pt idx="16071">
                  <c:v>2.2224094072523712</c:v>
                </c:pt>
                <c:pt idx="16072">
                  <c:v>2.2218753439503978</c:v>
                </c:pt>
                <c:pt idx="16073">
                  <c:v>2.2213412913171879</c:v>
                </c:pt>
                <c:pt idx="16074">
                  <c:v>2.2208072493550084</c:v>
                </c:pt>
                <c:pt idx="16075">
                  <c:v>2.2202732180661116</c:v>
                </c:pt>
                <c:pt idx="16076">
                  <c:v>2.2197391974527569</c:v>
                </c:pt>
                <c:pt idx="16077">
                  <c:v>2.2192051875171934</c:v>
                </c:pt>
                <c:pt idx="16078">
                  <c:v>2.2186711882616841</c:v>
                </c:pt>
                <c:pt idx="16079">
                  <c:v>2.2181371996884884</c:v>
                </c:pt>
                <c:pt idx="16080">
                  <c:v>2.2176032217998412</c:v>
                </c:pt>
                <c:pt idx="16081">
                  <c:v>2.2170692545980089</c:v>
                </c:pt>
                <c:pt idx="16082">
                  <c:v>2.2165352980852369</c:v>
                </c:pt>
                <c:pt idx="16083">
                  <c:v>2.2160013522637776</c:v>
                </c:pt>
                <c:pt idx="16084">
                  <c:v>2.2154674171358799</c:v>
                </c:pt>
                <c:pt idx="16085">
                  <c:v>2.2149334927037891</c:v>
                </c:pt>
                <c:pt idx="16086">
                  <c:v>2.2143995789697648</c:v>
                </c:pt>
                <c:pt idx="16087">
                  <c:v>2.2138656759360416</c:v>
                </c:pt>
                <c:pt idx="16088">
                  <c:v>2.2133317836048683</c:v>
                </c:pt>
                <c:pt idx="16089">
                  <c:v>2.2127979019784938</c:v>
                </c:pt>
                <c:pt idx="16090">
                  <c:v>2.2122640310591599</c:v>
                </c:pt>
                <c:pt idx="16091">
                  <c:v>2.2117301708491084</c:v>
                </c:pt>
                <c:pt idx="16092">
                  <c:v>2.2111963213505881</c:v>
                </c:pt>
                <c:pt idx="16093">
                  <c:v>2.2106624825658265</c:v>
                </c:pt>
                <c:pt idx="16094">
                  <c:v>2.2101286544970833</c:v>
                </c:pt>
                <c:pt idx="16095">
                  <c:v>2.2095948371465859</c:v>
                </c:pt>
                <c:pt idx="16096">
                  <c:v>2.2090610305165725</c:v>
                </c:pt>
                <c:pt idx="16097">
                  <c:v>2.2085272346092921</c:v>
                </c:pt>
                <c:pt idx="16098">
                  <c:v>2.2079934494269722</c:v>
                </c:pt>
                <c:pt idx="16099">
                  <c:v>2.2074596749718509</c:v>
                </c:pt>
                <c:pt idx="16100">
                  <c:v>2.206925911246163</c:v>
                </c:pt>
                <c:pt idx="16101">
                  <c:v>2.2063921582521502</c:v>
                </c:pt>
                <c:pt idx="16102">
                  <c:v>2.20585841599204</c:v>
                </c:pt>
                <c:pt idx="16103">
                  <c:v>2.2053246844680636</c:v>
                </c:pt>
                <c:pt idx="16104">
                  <c:v>2.2047909636824592</c:v>
                </c:pt>
                <c:pt idx="16105">
                  <c:v>2.2042572536374507</c:v>
                </c:pt>
                <c:pt idx="16106">
                  <c:v>2.2037235543352764</c:v>
                </c:pt>
                <c:pt idx="16107">
                  <c:v>2.2031898657781603</c:v>
                </c:pt>
                <c:pt idx="16108">
                  <c:v>2.2026561879683335</c:v>
                </c:pt>
                <c:pt idx="16109">
                  <c:v>2.20212252090802</c:v>
                </c:pt>
                <c:pt idx="16110">
                  <c:v>2.2015888645994508</c:v>
                </c:pt>
                <c:pt idx="16111">
                  <c:v>2.20105521904485</c:v>
                </c:pt>
                <c:pt idx="16112">
                  <c:v>2.2005215842464416</c:v>
                </c:pt>
                <c:pt idx="16113">
                  <c:v>2.1999879602064532</c:v>
                </c:pt>
                <c:pt idx="16114">
                  <c:v>2.1994543469271051</c:v>
                </c:pt>
                <c:pt idx="16115">
                  <c:v>2.1989207444106178</c:v>
                </c:pt>
                <c:pt idx="16116">
                  <c:v>2.1983871526592189</c:v>
                </c:pt>
                <c:pt idx="16117">
                  <c:v>2.1978535716751288</c:v>
                </c:pt>
                <c:pt idx="16118">
                  <c:v>2.1973200014605574</c:v>
                </c:pt>
                <c:pt idx="16119">
                  <c:v>2.1967864420177357</c:v>
                </c:pt>
                <c:pt idx="16120">
                  <c:v>2.1962528933488734</c:v>
                </c:pt>
                <c:pt idx="16121">
                  <c:v>2.1957193554561947</c:v>
                </c:pt>
                <c:pt idx="16122">
                  <c:v>2.1951858283419092</c:v>
                </c:pt>
                <c:pt idx="16123">
                  <c:v>2.194652312008234</c:v>
                </c:pt>
                <c:pt idx="16124">
                  <c:v>2.1941188064573858</c:v>
                </c:pt>
                <c:pt idx="16125">
                  <c:v>2.1935853116915816</c:v>
                </c:pt>
                <c:pt idx="16126">
                  <c:v>2.1930518277130311</c:v>
                </c:pt>
                <c:pt idx="16127">
                  <c:v>2.1925183545239406</c:v>
                </c:pt>
                <c:pt idx="16128">
                  <c:v>2.1919848921265306</c:v>
                </c:pt>
                <c:pt idx="16129">
                  <c:v>2.1914514405230037</c:v>
                </c:pt>
                <c:pt idx="16130">
                  <c:v>2.1909179997155732</c:v>
                </c:pt>
                <c:pt idx="16131">
                  <c:v>2.1903845697064455</c:v>
                </c:pt>
                <c:pt idx="16132">
                  <c:v>2.1898511504978373</c:v>
                </c:pt>
                <c:pt idx="16133">
                  <c:v>2.1893177420919407</c:v>
                </c:pt>
                <c:pt idx="16134">
                  <c:v>2.1887843444909727</c:v>
                </c:pt>
                <c:pt idx="16135">
                  <c:v>2.1882509576971323</c:v>
                </c:pt>
                <c:pt idx="16136">
                  <c:v>2.1877175817126293</c:v>
                </c:pt>
                <c:pt idx="16137">
                  <c:v>2.1871842165396593</c:v>
                </c:pt>
                <c:pt idx="16138">
                  <c:v>2.1866508621804357</c:v>
                </c:pt>
                <c:pt idx="16139">
                  <c:v>2.1861175186371469</c:v>
                </c:pt>
                <c:pt idx="16140">
                  <c:v>2.1855841859120062</c:v>
                </c:pt>
                <c:pt idx="16141">
                  <c:v>2.1850508640072093</c:v>
                </c:pt>
                <c:pt idx="16142">
                  <c:v>2.1845175529249481</c:v>
                </c:pt>
                <c:pt idx="16143">
                  <c:v>2.1839842526674289</c:v>
                </c:pt>
                <c:pt idx="16144">
                  <c:v>2.1834509632368473</c:v>
                </c:pt>
                <c:pt idx="16145">
                  <c:v>2.1829176846353988</c:v>
                </c:pt>
                <c:pt idx="16146">
                  <c:v>2.1823844168652791</c:v>
                </c:pt>
                <c:pt idx="16147">
                  <c:v>2.1818511599286801</c:v>
                </c:pt>
                <c:pt idx="16148">
                  <c:v>2.181317913827808</c:v>
                </c:pt>
                <c:pt idx="16149">
                  <c:v>2.1807846785648373</c:v>
                </c:pt>
                <c:pt idx="16150">
                  <c:v>2.180251454141974</c:v>
                </c:pt>
                <c:pt idx="16151">
                  <c:v>2.1797182405614031</c:v>
                </c:pt>
                <c:pt idx="16152">
                  <c:v>2.1791850378253166</c:v>
                </c:pt>
                <c:pt idx="16153">
                  <c:v>2.1786518459359066</c:v>
                </c:pt>
                <c:pt idx="16154">
                  <c:v>2.1781186648953579</c:v>
                </c:pt>
                <c:pt idx="16155">
                  <c:v>2.177585494705859</c:v>
                </c:pt>
                <c:pt idx="16156">
                  <c:v>2.1770523353695985</c:v>
                </c:pt>
                <c:pt idx="16157">
                  <c:v>2.1765191868887612</c:v>
                </c:pt>
                <c:pt idx="16158">
                  <c:v>2.1759860492655321</c:v>
                </c:pt>
                <c:pt idx="16159">
                  <c:v>2.1754529225020995</c:v>
                </c:pt>
                <c:pt idx="16160">
                  <c:v>2.1749198066006414</c:v>
                </c:pt>
                <c:pt idx="16161">
                  <c:v>2.1743867015633427</c:v>
                </c:pt>
                <c:pt idx="16162">
                  <c:v>2.1738536073923882</c:v>
                </c:pt>
                <c:pt idx="16163">
                  <c:v>2.1733205240899558</c:v>
                </c:pt>
                <c:pt idx="16164">
                  <c:v>2.1727874516582233</c:v>
                </c:pt>
                <c:pt idx="16165">
                  <c:v>2.172254390099372</c:v>
                </c:pt>
                <c:pt idx="16166">
                  <c:v>2.171721339415587</c:v>
                </c:pt>
                <c:pt idx="16167">
                  <c:v>2.1711882996090353</c:v>
                </c:pt>
                <c:pt idx="16168">
                  <c:v>2.1706552706818982</c:v>
                </c:pt>
                <c:pt idx="16169">
                  <c:v>2.1701222526363537</c:v>
                </c:pt>
                <c:pt idx="16170">
                  <c:v>2.1695892454745689</c:v>
                </c:pt>
                <c:pt idx="16171">
                  <c:v>2.1690562491987322</c:v>
                </c:pt>
                <c:pt idx="16172">
                  <c:v>2.1685232638110037</c:v>
                </c:pt>
                <c:pt idx="16173">
                  <c:v>2.1679902893135576</c:v>
                </c:pt>
                <c:pt idx="16174">
                  <c:v>2.1674573257085754</c:v>
                </c:pt>
                <c:pt idx="16175">
                  <c:v>2.1669243729982135</c:v>
                </c:pt>
                <c:pt idx="16176">
                  <c:v>2.1663914311846533</c:v>
                </c:pt>
                <c:pt idx="16177">
                  <c:v>2.1658585002700583</c:v>
                </c:pt>
                <c:pt idx="16178">
                  <c:v>2.1653255802565994</c:v>
                </c:pt>
                <c:pt idx="16179">
                  <c:v>2.16479267114644</c:v>
                </c:pt>
                <c:pt idx="16180">
                  <c:v>2.1642597729417474</c:v>
                </c:pt>
                <c:pt idx="16181">
                  <c:v>2.1637268856446923</c:v>
                </c:pt>
                <c:pt idx="16182">
                  <c:v>2.1631940092574347</c:v>
                </c:pt>
                <c:pt idx="16183">
                  <c:v>2.1626611437821381</c:v>
                </c:pt>
                <c:pt idx="16184">
                  <c:v>2.1621282892209663</c:v>
                </c:pt>
                <c:pt idx="16185">
                  <c:v>2.1615954455760829</c:v>
                </c:pt>
                <c:pt idx="16186">
                  <c:v>2.1610626128496513</c:v>
                </c:pt>
                <c:pt idx="16187">
                  <c:v>2.1605297910438281</c:v>
                </c:pt>
                <c:pt idx="16188">
                  <c:v>2.1599969801607699</c:v>
                </c:pt>
                <c:pt idx="16189">
                  <c:v>2.1594641802026437</c:v>
                </c:pt>
                <c:pt idx="16190">
                  <c:v>2.1589313911716026</c:v>
                </c:pt>
                <c:pt idx="16191">
                  <c:v>2.158398613069803</c:v>
                </c:pt>
                <c:pt idx="16192">
                  <c:v>2.1578658458994013</c:v>
                </c:pt>
                <c:pt idx="16193">
                  <c:v>2.1573330896625578</c:v>
                </c:pt>
                <c:pt idx="16194">
                  <c:v>2.1568003443614217</c:v>
                </c:pt>
                <c:pt idx="16195">
                  <c:v>2.1562676099981495</c:v>
                </c:pt>
                <c:pt idx="16196">
                  <c:v>2.1557348865748907</c:v>
                </c:pt>
                <c:pt idx="16197">
                  <c:v>2.1552021740937981</c:v>
                </c:pt>
                <c:pt idx="16198">
                  <c:v>2.1546694725570283</c:v>
                </c:pt>
                <c:pt idx="16199">
                  <c:v>2.1541367819667236</c:v>
                </c:pt>
                <c:pt idx="16200">
                  <c:v>2.1536041023250405</c:v>
                </c:pt>
                <c:pt idx="16201">
                  <c:v>2.1530714336341212</c:v>
                </c:pt>
                <c:pt idx="16202">
                  <c:v>2.1525387758961152</c:v>
                </c:pt>
                <c:pt idx="16203">
                  <c:v>2.1520061291131753</c:v>
                </c:pt>
                <c:pt idx="16204">
                  <c:v>2.1514734932874404</c:v>
                </c:pt>
                <c:pt idx="16205">
                  <c:v>2.1509408684210598</c:v>
                </c:pt>
                <c:pt idx="16206">
                  <c:v>2.1504082545161722</c:v>
                </c:pt>
                <c:pt idx="16207">
                  <c:v>2.1498756515749271</c:v>
                </c:pt>
                <c:pt idx="16208">
                  <c:v>2.1493430595994703</c:v>
                </c:pt>
                <c:pt idx="16209">
                  <c:v>2.1488104785919369</c:v>
                </c:pt>
                <c:pt idx="16210">
                  <c:v>2.1482779085544621</c:v>
                </c:pt>
                <c:pt idx="16211">
                  <c:v>2.1477453494891989</c:v>
                </c:pt>
                <c:pt idx="16212">
                  <c:v>2.1472128013982825</c:v>
                </c:pt>
                <c:pt idx="16213">
                  <c:v>2.1466802642838481</c:v>
                </c:pt>
                <c:pt idx="16214">
                  <c:v>2.1461477381480343</c:v>
                </c:pt>
                <c:pt idx="16215">
                  <c:v>2.1456152229929835</c:v>
                </c:pt>
                <c:pt idx="16216">
                  <c:v>2.1450827188208201</c:v>
                </c:pt>
                <c:pt idx="16217">
                  <c:v>2.1445502256336937</c:v>
                </c:pt>
                <c:pt idx="16218">
                  <c:v>2.144017743433718</c:v>
                </c:pt>
                <c:pt idx="16219">
                  <c:v>2.1434852722230495</c:v>
                </c:pt>
                <c:pt idx="16220">
                  <c:v>2.1429528120038093</c:v>
                </c:pt>
                <c:pt idx="16221">
                  <c:v>2.1424203627781289</c:v>
                </c:pt>
                <c:pt idx="16222">
                  <c:v>2.1418879245481399</c:v>
                </c:pt>
                <c:pt idx="16223">
                  <c:v>2.1413554973159741</c:v>
                </c:pt>
                <c:pt idx="16224">
                  <c:v>2.1408230810837559</c:v>
                </c:pt>
                <c:pt idx="16225">
                  <c:v>2.1402906758536204</c:v>
                </c:pt>
                <c:pt idx="16226">
                  <c:v>2.1397582816276923</c:v>
                </c:pt>
                <c:pt idx="16227">
                  <c:v>2.1392258984080925</c:v>
                </c:pt>
                <c:pt idx="16228">
                  <c:v>2.1386935261969562</c:v>
                </c:pt>
                <c:pt idx="16229">
                  <c:v>2.1381611649964043</c:v>
                </c:pt>
                <c:pt idx="16230">
                  <c:v>2.1376288148085614</c:v>
                </c:pt>
                <c:pt idx="16231">
                  <c:v>2.1370964756355448</c:v>
                </c:pt>
                <c:pt idx="16232">
                  <c:v>2.1365641474794899</c:v>
                </c:pt>
                <c:pt idx="16233">
                  <c:v>2.1360318303424997</c:v>
                </c:pt>
                <c:pt idx="16234">
                  <c:v>2.1354995242267165</c:v>
                </c:pt>
                <c:pt idx="16235">
                  <c:v>2.1349672291342472</c:v>
                </c:pt>
                <c:pt idx="16236">
                  <c:v>2.1344349450672091</c:v>
                </c:pt>
                <c:pt idx="16237">
                  <c:v>2.1339026720277268</c:v>
                </c:pt>
                <c:pt idx="16238">
                  <c:v>2.1333704100179212</c:v>
                </c:pt>
                <c:pt idx="16239">
                  <c:v>2.1328381590398955</c:v>
                </c:pt>
                <c:pt idx="16240">
                  <c:v>2.1323059190957778</c:v>
                </c:pt>
                <c:pt idx="16241">
                  <c:v>2.1317736901876749</c:v>
                </c:pt>
                <c:pt idx="16242">
                  <c:v>2.1312414723177078</c:v>
                </c:pt>
                <c:pt idx="16243">
                  <c:v>2.1307092654879831</c:v>
                </c:pt>
                <c:pt idx="16244">
                  <c:v>2.1301770697006148</c:v>
                </c:pt>
                <c:pt idx="16245">
                  <c:v>2.1296448849577203</c:v>
                </c:pt>
                <c:pt idx="16246">
                  <c:v>2.1291127112614063</c:v>
                </c:pt>
                <c:pt idx="16247">
                  <c:v>2.1285805486137797</c:v>
                </c:pt>
                <c:pt idx="16248">
                  <c:v>2.1280483970169541</c:v>
                </c:pt>
                <c:pt idx="16249">
                  <c:v>2.127516256473033</c:v>
                </c:pt>
                <c:pt idx="16250">
                  <c:v>2.1269841269841265</c:v>
                </c:pt>
                <c:pt idx="16251">
                  <c:v>2.1264520085523451</c:v>
                </c:pt>
                <c:pt idx="16252">
                  <c:v>2.1259199011797847</c:v>
                </c:pt>
                <c:pt idx="16253">
                  <c:v>2.1253878048685593</c:v>
                </c:pt>
                <c:pt idx="16254">
                  <c:v>2.124855719620772</c:v>
                </c:pt>
                <c:pt idx="16255">
                  <c:v>2.1243236454385226</c:v>
                </c:pt>
                <c:pt idx="16256">
                  <c:v>2.1237915823239106</c:v>
                </c:pt>
                <c:pt idx="16257">
                  <c:v>2.1232595302790465</c:v>
                </c:pt>
                <c:pt idx="16258">
                  <c:v>2.1227274893060226</c:v>
                </c:pt>
                <c:pt idx="16259">
                  <c:v>2.1221954594069423</c:v>
                </c:pt>
                <c:pt idx="16260">
                  <c:v>2.1216634405839123</c:v>
                </c:pt>
                <c:pt idx="16261">
                  <c:v>2.1211314328390145</c:v>
                </c:pt>
                <c:pt idx="16262">
                  <c:v>2.1205994361743556</c:v>
                </c:pt>
                <c:pt idx="16263">
                  <c:v>2.1200674505920354</c:v>
                </c:pt>
                <c:pt idx="16264">
                  <c:v>2.1195354760941392</c:v>
                </c:pt>
                <c:pt idx="16265">
                  <c:v>2.1190035126827738</c:v>
                </c:pt>
                <c:pt idx="16266">
                  <c:v>2.1184715603600246</c:v>
                </c:pt>
                <c:pt idx="16267">
                  <c:v>2.1179396191279878</c:v>
                </c:pt>
                <c:pt idx="16268">
                  <c:v>2.1174076889887559</c:v>
                </c:pt>
                <c:pt idx="16269">
                  <c:v>2.1168757699444214</c:v>
                </c:pt>
                <c:pt idx="16270">
                  <c:v>2.1163438619970769</c:v>
                </c:pt>
                <c:pt idx="16271">
                  <c:v>2.1158119651488043</c:v>
                </c:pt>
                <c:pt idx="16272">
                  <c:v>2.1152800794016962</c:v>
                </c:pt>
                <c:pt idx="16273">
                  <c:v>2.1147482047578485</c:v>
                </c:pt>
                <c:pt idx="16274">
                  <c:v>2.1142163412193362</c:v>
                </c:pt>
                <c:pt idx="16275">
                  <c:v>2.1136844887882589</c:v>
                </c:pt>
                <c:pt idx="16276">
                  <c:v>2.1131526474666913</c:v>
                </c:pt>
                <c:pt idx="16277">
                  <c:v>2.112620817256726</c:v>
                </c:pt>
                <c:pt idx="16278">
                  <c:v>2.1120889981604449</c:v>
                </c:pt>
                <c:pt idx="16279">
                  <c:v>2.1115571901799264</c:v>
                </c:pt>
                <c:pt idx="16280">
                  <c:v>2.1110253933172558</c:v>
                </c:pt>
                <c:pt idx="16281">
                  <c:v>2.1104936075745151</c:v>
                </c:pt>
                <c:pt idx="16282">
                  <c:v>2.1099618329537932</c:v>
                </c:pt>
                <c:pt idx="16283">
                  <c:v>2.1094300694571508</c:v>
                </c:pt>
                <c:pt idx="16284">
                  <c:v>2.1088983170866875</c:v>
                </c:pt>
                <c:pt idx="16285">
                  <c:v>2.1083665758444745</c:v>
                </c:pt>
                <c:pt idx="16286">
                  <c:v>2.1078348457325795</c:v>
                </c:pt>
                <c:pt idx="16287">
                  <c:v>2.107303126753088</c:v>
                </c:pt>
                <c:pt idx="16288">
                  <c:v>2.1067714189080817</c:v>
                </c:pt>
                <c:pt idx="16289">
                  <c:v>2.106239722199625</c:v>
                </c:pt>
                <c:pt idx="16290">
                  <c:v>2.105708036629796</c:v>
                </c:pt>
                <c:pt idx="16291">
                  <c:v>2.1051763622006696</c:v>
                </c:pt>
                <c:pt idx="16292">
                  <c:v>2.1046446989143135</c:v>
                </c:pt>
                <c:pt idx="16293">
                  <c:v>2.104113046772806</c:v>
                </c:pt>
                <c:pt idx="16294">
                  <c:v>2.1035814057782147</c:v>
                </c:pt>
                <c:pt idx="16295">
                  <c:v>2.1030497759326074</c:v>
                </c:pt>
                <c:pt idx="16296">
                  <c:v>2.1025181572380589</c:v>
                </c:pt>
                <c:pt idx="16297">
                  <c:v>2.1019865496966332</c:v>
                </c:pt>
                <c:pt idx="16298">
                  <c:v>2.1014549533103981</c:v>
                </c:pt>
                <c:pt idx="16299">
                  <c:v>2.1009233680814212</c:v>
                </c:pt>
                <c:pt idx="16300">
                  <c:v>2.1003917940117667</c:v>
                </c:pt>
                <c:pt idx="16301">
                  <c:v>2.0998602311035093</c:v>
                </c:pt>
                <c:pt idx="16302">
                  <c:v>2.0993286793586954</c:v>
                </c:pt>
                <c:pt idx="16303">
                  <c:v>2.0987971387794069</c:v>
                </c:pt>
                <c:pt idx="16304">
                  <c:v>2.0982656093676937</c:v>
                </c:pt>
                <c:pt idx="16305">
                  <c:v>2.0977340911256199</c:v>
                </c:pt>
                <c:pt idx="16306">
                  <c:v>2.0972025840552533</c:v>
                </c:pt>
                <c:pt idx="16307">
                  <c:v>2.0966710881586508</c:v>
                </c:pt>
                <c:pt idx="16308">
                  <c:v>2.0961396034378694</c:v>
                </c:pt>
                <c:pt idx="16309">
                  <c:v>2.0956081298949663</c:v>
                </c:pt>
                <c:pt idx="16310">
                  <c:v>2.0950766675320054</c:v>
                </c:pt>
                <c:pt idx="16311">
                  <c:v>2.0945452163510367</c:v>
                </c:pt>
                <c:pt idx="16312">
                  <c:v>2.0940137763541209</c:v>
                </c:pt>
                <c:pt idx="16313">
                  <c:v>2.0934823475433113</c:v>
                </c:pt>
                <c:pt idx="16314">
                  <c:v>2.092950929920665</c:v>
                </c:pt>
                <c:pt idx="16315">
                  <c:v>2.0924195234882319</c:v>
                </c:pt>
                <c:pt idx="16316">
                  <c:v>2.091888128248069</c:v>
                </c:pt>
                <c:pt idx="16317">
                  <c:v>2.0913567442022227</c:v>
                </c:pt>
                <c:pt idx="16318">
                  <c:v>2.0908253713527465</c:v>
                </c:pt>
                <c:pt idx="16319">
                  <c:v>2.0902940097016973</c:v>
                </c:pt>
                <c:pt idx="16320">
                  <c:v>2.089762659251118</c:v>
                </c:pt>
                <c:pt idx="16321">
                  <c:v>2.0892313200030515</c:v>
                </c:pt>
                <c:pt idx="16322">
                  <c:v>2.0886999919595581</c:v>
                </c:pt>
                <c:pt idx="16323">
                  <c:v>2.0881686751226809</c:v>
                </c:pt>
                <c:pt idx="16324">
                  <c:v>2.0876373694944625</c:v>
                </c:pt>
                <c:pt idx="16325">
                  <c:v>2.087106075076953</c:v>
                </c:pt>
                <c:pt idx="16326">
                  <c:v>2.0865747918721915</c:v>
                </c:pt>
                <c:pt idx="16327">
                  <c:v>2.086043519882228</c:v>
                </c:pt>
                <c:pt idx="16328">
                  <c:v>2.0855122591091018</c:v>
                </c:pt>
                <c:pt idx="16329">
                  <c:v>2.084981009554852</c:v>
                </c:pt>
                <c:pt idx="16330">
                  <c:v>2.0844497712215286</c:v>
                </c:pt>
                <c:pt idx="16331">
                  <c:v>2.0839185441111674</c:v>
                </c:pt>
                <c:pt idx="16332">
                  <c:v>2.083387328225804</c:v>
                </c:pt>
                <c:pt idx="16333">
                  <c:v>2.0828561235674847</c:v>
                </c:pt>
                <c:pt idx="16334">
                  <c:v>2.0823249301382418</c:v>
                </c:pt>
                <c:pt idx="16335">
                  <c:v>2.0817937479401216</c:v>
                </c:pt>
                <c:pt idx="16336">
                  <c:v>2.0812625769751456</c:v>
                </c:pt>
                <c:pt idx="16337">
                  <c:v>2.0807314172453673</c:v>
                </c:pt>
                <c:pt idx="16338">
                  <c:v>2.0802002687528045</c:v>
                </c:pt>
                <c:pt idx="16339">
                  <c:v>2.0796691314995073</c:v>
                </c:pt>
                <c:pt idx="16340">
                  <c:v>2.0791380054874935</c:v>
                </c:pt>
                <c:pt idx="16341">
                  <c:v>2.078606890718806</c:v>
                </c:pt>
                <c:pt idx="16342">
                  <c:v>2.0780757871954769</c:v>
                </c:pt>
                <c:pt idx="16343">
                  <c:v>2.0775446949195313</c:v>
                </c:pt>
                <c:pt idx="16344">
                  <c:v>2.0770136138929978</c:v>
                </c:pt>
                <c:pt idx="16345">
                  <c:v>2.076482544117912</c:v>
                </c:pt>
                <c:pt idx="16346">
                  <c:v>2.0759514855963062</c:v>
                </c:pt>
                <c:pt idx="16347">
                  <c:v>2.0754204383301946</c:v>
                </c:pt>
                <c:pt idx="16348">
                  <c:v>2.0748894023216131</c:v>
                </c:pt>
                <c:pt idx="16349">
                  <c:v>2.0743583775725831</c:v>
                </c:pt>
                <c:pt idx="16350">
                  <c:v>2.0738273640851368</c:v>
                </c:pt>
                <c:pt idx="16351">
                  <c:v>2.0732963618612885</c:v>
                </c:pt>
                <c:pt idx="16352">
                  <c:v>2.0727653709030669</c:v>
                </c:pt>
                <c:pt idx="16353">
                  <c:v>2.072234391212497</c:v>
                </c:pt>
                <c:pt idx="16354">
                  <c:v>2.0717034227916038</c:v>
                </c:pt>
                <c:pt idx="16355">
                  <c:v>2.0711724656423911</c:v>
                </c:pt>
                <c:pt idx="16356">
                  <c:v>2.0706415197669017</c:v>
                </c:pt>
                <c:pt idx="16357">
                  <c:v>2.0701105851671429</c:v>
                </c:pt>
                <c:pt idx="16358">
                  <c:v>2.0695796618451325</c:v>
                </c:pt>
                <c:pt idx="16359">
                  <c:v>2.0690487498028922</c:v>
                </c:pt>
                <c:pt idx="16360">
                  <c:v>2.0685178490424398</c:v>
                </c:pt>
                <c:pt idx="16361">
                  <c:v>2.0679869595657898</c:v>
                </c:pt>
                <c:pt idx="16362">
                  <c:v>2.0674560813749565</c:v>
                </c:pt>
                <c:pt idx="16363">
                  <c:v>2.0669252144719579</c:v>
                </c:pt>
                <c:pt idx="16364">
                  <c:v>2.0663943588588012</c:v>
                </c:pt>
                <c:pt idx="16365">
                  <c:v>2.0658635145375044</c:v>
                </c:pt>
                <c:pt idx="16366">
                  <c:v>2.0653326815100819</c:v>
                </c:pt>
                <c:pt idx="16367">
                  <c:v>2.0648018597785445</c:v>
                </c:pt>
                <c:pt idx="16368">
                  <c:v>2.0642710493448959</c:v>
                </c:pt>
                <c:pt idx="16369">
                  <c:v>2.0637402502111541</c:v>
                </c:pt>
                <c:pt idx="16370">
                  <c:v>2.0632094623793229</c:v>
                </c:pt>
                <c:pt idx="16371">
                  <c:v>2.062678685851413</c:v>
                </c:pt>
                <c:pt idx="16372">
                  <c:v>2.0621479206294318</c:v>
                </c:pt>
                <c:pt idx="16373">
                  <c:v>2.0616171667153864</c:v>
                </c:pt>
                <c:pt idx="16374">
                  <c:v>2.0610864241112772</c:v>
                </c:pt>
                <c:pt idx="16375">
                  <c:v>2.0605556928191184</c:v>
                </c:pt>
                <c:pt idx="16376">
                  <c:v>2.0600249728409104</c:v>
                </c:pt>
                <c:pt idx="16377">
                  <c:v>2.0594942641786496</c:v>
                </c:pt>
                <c:pt idx="16378">
                  <c:v>2.0589635668343504</c:v>
                </c:pt>
                <c:pt idx="16379">
                  <c:v>2.0584328808100061</c:v>
                </c:pt>
                <c:pt idx="16380">
                  <c:v>2.0579022061076202</c:v>
                </c:pt>
                <c:pt idx="16381">
                  <c:v>2.057371542729193</c:v>
                </c:pt>
                <c:pt idx="16382">
                  <c:v>2.0568408906767246</c:v>
                </c:pt>
                <c:pt idx="16383">
                  <c:v>2.0563102499522117</c:v>
                </c:pt>
                <c:pt idx="16384">
                  <c:v>2.0557796205576579</c:v>
                </c:pt>
                <c:pt idx="16385">
                  <c:v>2.0552490024950529</c:v>
                </c:pt>
                <c:pt idx="16386">
                  <c:v>2.0547183957663897</c:v>
                </c:pt>
                <c:pt idx="16387">
                  <c:v>2.0541878003736791</c:v>
                </c:pt>
                <c:pt idx="16388">
                  <c:v>2.0536572163189</c:v>
                </c:pt>
                <c:pt idx="16389">
                  <c:v>2.0531266436040561</c:v>
                </c:pt>
                <c:pt idx="16390">
                  <c:v>2.0525960822311298</c:v>
                </c:pt>
                <c:pt idx="16391">
                  <c:v>2.0520655322021248</c:v>
                </c:pt>
                <c:pt idx="16392">
                  <c:v>2.0515349935190272</c:v>
                </c:pt>
                <c:pt idx="16393">
                  <c:v>2.05100446618383</c:v>
                </c:pt>
                <c:pt idx="16394">
                  <c:v>2.0504739501985192</c:v>
                </c:pt>
                <c:pt idx="16395">
                  <c:v>2.0499434455650878</c:v>
                </c:pt>
                <c:pt idx="16396">
                  <c:v>2.0494129522855182</c:v>
                </c:pt>
                <c:pt idx="16397">
                  <c:v>2.0488824703618036</c:v>
                </c:pt>
                <c:pt idx="16398">
                  <c:v>2.0483519997959263</c:v>
                </c:pt>
                <c:pt idx="16399">
                  <c:v>2.0478215405898794</c:v>
                </c:pt>
                <c:pt idx="16400">
                  <c:v>2.0472910927456418</c:v>
                </c:pt>
                <c:pt idx="16401">
                  <c:v>2.0467606562651923</c:v>
                </c:pt>
                <c:pt idx="16402">
                  <c:v>2.0462302311505205</c:v>
                </c:pt>
                <c:pt idx="16403">
                  <c:v>2.0456998174036158</c:v>
                </c:pt>
                <c:pt idx="16404">
                  <c:v>2.0451694150264537</c:v>
                </c:pt>
                <c:pt idx="16405">
                  <c:v>2.0446390240210057</c:v>
                </c:pt>
                <c:pt idx="16406">
                  <c:v>2.0441086443892722</c:v>
                </c:pt>
                <c:pt idx="16407">
                  <c:v>2.0435782761332177</c:v>
                </c:pt>
                <c:pt idx="16408">
                  <c:v>2.0430479192548212</c:v>
                </c:pt>
                <c:pt idx="16409">
                  <c:v>2.042517573756065</c:v>
                </c:pt>
                <c:pt idx="16410">
                  <c:v>2.041987239638928</c:v>
                </c:pt>
                <c:pt idx="16411">
                  <c:v>2.0414569169053784</c:v>
                </c:pt>
                <c:pt idx="16412">
                  <c:v>2.0409266055574022</c:v>
                </c:pt>
                <c:pt idx="16413">
                  <c:v>2.0403963055969676</c:v>
                </c:pt>
                <c:pt idx="16414">
                  <c:v>2.0398660170260499</c:v>
                </c:pt>
                <c:pt idx="16415">
                  <c:v>2.0393357398466208</c:v>
                </c:pt>
                <c:pt idx="16416">
                  <c:v>2.038805474060652</c:v>
                </c:pt>
                <c:pt idx="16417">
                  <c:v>2.038275219670119</c:v>
                </c:pt>
                <c:pt idx="16418">
                  <c:v>2.0377449766769899</c:v>
                </c:pt>
                <c:pt idx="16419">
                  <c:v>2.0372147450832365</c:v>
                </c:pt>
                <c:pt idx="16420">
                  <c:v>2.0366845248908199</c:v>
                </c:pt>
                <c:pt idx="16421">
                  <c:v>2.0361543161017188</c:v>
                </c:pt>
                <c:pt idx="16422">
                  <c:v>2.0356241187178945</c:v>
                </c:pt>
                <c:pt idx="16423">
                  <c:v>2.0350939327413187</c:v>
                </c:pt>
                <c:pt idx="16424">
                  <c:v>2.0345637581739489</c:v>
                </c:pt>
                <c:pt idx="16425">
                  <c:v>2.0340335950177604</c:v>
                </c:pt>
                <c:pt idx="16426">
                  <c:v>2.0335034432747143</c:v>
                </c:pt>
                <c:pt idx="16427">
                  <c:v>2.0329733029467683</c:v>
                </c:pt>
                <c:pt idx="16428">
                  <c:v>2.0324431740358939</c:v>
                </c:pt>
                <c:pt idx="16429">
                  <c:v>2.0319130565440489</c:v>
                </c:pt>
                <c:pt idx="16430">
                  <c:v>2.0313829504731942</c:v>
                </c:pt>
                <c:pt idx="16431">
                  <c:v>2.0308528558252874</c:v>
                </c:pt>
                <c:pt idx="16432">
                  <c:v>2.0303227726022897</c:v>
                </c:pt>
                <c:pt idx="16433">
                  <c:v>2.0297927008061656</c:v>
                </c:pt>
                <c:pt idx="16434">
                  <c:v>2.0292626404388692</c:v>
                </c:pt>
                <c:pt idx="16435">
                  <c:v>2.0287325915023544</c:v>
                </c:pt>
                <c:pt idx="16436">
                  <c:v>2.0282025539985788</c:v>
                </c:pt>
                <c:pt idx="16437">
                  <c:v>2.0276725279295036</c:v>
                </c:pt>
                <c:pt idx="16438">
                  <c:v>2.0271425132970791</c:v>
                </c:pt>
                <c:pt idx="16439">
                  <c:v>2.0266125101032593</c:v>
                </c:pt>
                <c:pt idx="16440">
                  <c:v>2.0260825183499982</c:v>
                </c:pt>
                <c:pt idx="16441">
                  <c:v>2.0255525380392498</c:v>
                </c:pt>
                <c:pt idx="16442">
                  <c:v>2.0250225691729682</c:v>
                </c:pt>
                <c:pt idx="16443">
                  <c:v>2.024492611753093</c:v>
                </c:pt>
                <c:pt idx="16444">
                  <c:v>2.023962665781589</c:v>
                </c:pt>
                <c:pt idx="16445">
                  <c:v>2.0234327312603924</c:v>
                </c:pt>
                <c:pt idx="16446">
                  <c:v>2.0229028081914642</c:v>
                </c:pt>
                <c:pt idx="16447">
                  <c:v>2.0223728965767407</c:v>
                </c:pt>
                <c:pt idx="16448">
                  <c:v>2.0218429964181759</c:v>
                </c:pt>
                <c:pt idx="16449">
                  <c:v>2.0213131077177167</c:v>
                </c:pt>
                <c:pt idx="16450">
                  <c:v>2.0207832304773063</c:v>
                </c:pt>
                <c:pt idx="16451">
                  <c:v>2.0202533646988883</c:v>
                </c:pt>
                <c:pt idx="16452">
                  <c:v>2.0197235103844093</c:v>
                </c:pt>
                <c:pt idx="16453">
                  <c:v>2.0191936675358058</c:v>
                </c:pt>
                <c:pt idx="16454">
                  <c:v>2.018663836155028</c:v>
                </c:pt>
                <c:pt idx="16455">
                  <c:v>2.0181340162440158</c:v>
                </c:pt>
                <c:pt idx="16456">
                  <c:v>2.0176042078047054</c:v>
                </c:pt>
                <c:pt idx="16457">
                  <c:v>2.0170744108390437</c:v>
                </c:pt>
                <c:pt idx="16458">
                  <c:v>2.0165446253489598</c:v>
                </c:pt>
                <c:pt idx="16459">
                  <c:v>2.0160148513364007</c:v>
                </c:pt>
                <c:pt idx="16460">
                  <c:v>2.015485088803306</c:v>
                </c:pt>
                <c:pt idx="16461">
                  <c:v>2.0149553377516014</c:v>
                </c:pt>
                <c:pt idx="16462">
                  <c:v>2.0144255981832337</c:v>
                </c:pt>
                <c:pt idx="16463">
                  <c:v>2.0138958701001357</c:v>
                </c:pt>
                <c:pt idx="16464">
                  <c:v>2.01336615350424</c:v>
                </c:pt>
                <c:pt idx="16465">
                  <c:v>2.0128364483974757</c:v>
                </c:pt>
                <c:pt idx="16466">
                  <c:v>2.0123067547817826</c:v>
                </c:pt>
                <c:pt idx="16467">
                  <c:v>2.0117770726590933</c:v>
                </c:pt>
                <c:pt idx="16468">
                  <c:v>2.0112474020313371</c:v>
                </c:pt>
                <c:pt idx="16469">
                  <c:v>2.0107177429004395</c:v>
                </c:pt>
                <c:pt idx="16470">
                  <c:v>2.0101880952683402</c:v>
                </c:pt>
                <c:pt idx="16471">
                  <c:v>2.0096584591369577</c:v>
                </c:pt>
                <c:pt idx="16472">
                  <c:v>2.0091288345082319</c:v>
                </c:pt>
                <c:pt idx="16473">
                  <c:v>2.0085992213840775</c:v>
                </c:pt>
                <c:pt idx="16474">
                  <c:v>2.0080696197664274</c:v>
                </c:pt>
                <c:pt idx="16475">
                  <c:v>2.0075400296572141</c:v>
                </c:pt>
                <c:pt idx="16476">
                  <c:v>2.0070104510583526</c:v>
                </c:pt>
                <c:pt idx="16477">
                  <c:v>2.0064808839717649</c:v>
                </c:pt>
                <c:pt idx="16478">
                  <c:v>2.0059513283993873</c:v>
                </c:pt>
                <c:pt idx="16479">
                  <c:v>2.0054217843431381</c:v>
                </c:pt>
                <c:pt idx="16480">
                  <c:v>2.0048922518049288</c:v>
                </c:pt>
                <c:pt idx="16481">
                  <c:v>2.0043627307866956</c:v>
                </c:pt>
                <c:pt idx="16482">
                  <c:v>2.0038332212903462</c:v>
                </c:pt>
                <c:pt idx="16483">
                  <c:v>2.0033037233178135</c:v>
                </c:pt>
                <c:pt idx="16484">
                  <c:v>2.0027742368710015</c:v>
                </c:pt>
                <c:pt idx="16485">
                  <c:v>2.0022447619518431</c:v>
                </c:pt>
                <c:pt idx="16486">
                  <c:v>2.0017152985622424</c:v>
                </c:pt>
                <c:pt idx="16487">
                  <c:v>2.0011858467041215</c:v>
                </c:pt>
                <c:pt idx="16488">
                  <c:v>2.0006564063794023</c:v>
                </c:pt>
                <c:pt idx="16489">
                  <c:v>2.0001269775899928</c:v>
                </c:pt>
                <c:pt idx="16490">
                  <c:v>1.9995975603378042</c:v>
                </c:pt>
                <c:pt idx="16491">
                  <c:v>1.9990681546247586</c:v>
                </c:pt>
                <c:pt idx="16492">
                  <c:v>1.9985387604527602</c:v>
                </c:pt>
                <c:pt idx="16493">
                  <c:v>1.9980093778237276</c:v>
                </c:pt>
                <c:pt idx="16494">
                  <c:v>1.9974800067395684</c:v>
                </c:pt>
                <c:pt idx="16495">
                  <c:v>1.9969506472021976</c:v>
                </c:pt>
                <c:pt idx="16496">
                  <c:v>1.9964212992135124</c:v>
                </c:pt>
                <c:pt idx="16497">
                  <c:v>1.9958919627754383</c:v>
                </c:pt>
                <c:pt idx="16498">
                  <c:v>1.9953626378898761</c:v>
                </c:pt>
                <c:pt idx="16499">
                  <c:v>1.99483332455873</c:v>
                </c:pt>
                <c:pt idx="16500">
                  <c:v>1.9943040227839113</c:v>
                </c:pt>
                <c:pt idx="16501">
                  <c:v>1.9937747325673207</c:v>
                </c:pt>
                <c:pt idx="16502">
                  <c:v>1.9932454539108662</c:v>
                </c:pt>
                <c:pt idx="16503">
                  <c:v>1.9927161868164482</c:v>
                </c:pt>
                <c:pt idx="16504">
                  <c:v>1.9921869312859748</c:v>
                </c:pt>
                <c:pt idx="16505">
                  <c:v>1.9916576873213501</c:v>
                </c:pt>
                <c:pt idx="16506">
                  <c:v>1.9911284549244748</c:v>
                </c:pt>
                <c:pt idx="16507">
                  <c:v>1.9905992340972425</c:v>
                </c:pt>
                <c:pt idx="16508">
                  <c:v>1.9900700248415575</c:v>
                </c:pt>
                <c:pt idx="16509">
                  <c:v>1.9895408271593276</c:v>
                </c:pt>
                <c:pt idx="16510">
                  <c:v>1.9890116410524428</c:v>
                </c:pt>
                <c:pt idx="16511">
                  <c:v>1.9884824665228003</c:v>
                </c:pt>
                <c:pt idx="16512">
                  <c:v>1.9879533035723043</c:v>
                </c:pt>
                <c:pt idx="16513">
                  <c:v>1.9874241522028484</c:v>
                </c:pt>
                <c:pt idx="16514">
                  <c:v>1.9868950124163263</c:v>
                </c:pt>
                <c:pt idx="16515">
                  <c:v>1.9863658842146314</c:v>
                </c:pt>
                <c:pt idx="16516">
                  <c:v>1.9858367675996611</c:v>
                </c:pt>
                <c:pt idx="16517">
                  <c:v>1.9853076625733124</c:v>
                </c:pt>
                <c:pt idx="16518">
                  <c:v>1.9847785691374646</c:v>
                </c:pt>
                <c:pt idx="16519">
                  <c:v>1.9842494872940257</c:v>
                </c:pt>
                <c:pt idx="16520">
                  <c:v>1.9837204170448786</c:v>
                </c:pt>
                <c:pt idx="16521">
                  <c:v>1.9831913583919132</c:v>
                </c:pt>
                <c:pt idx="16522">
                  <c:v>1.9826623113370196</c:v>
                </c:pt>
                <c:pt idx="16523">
                  <c:v>1.9821332758820915</c:v>
                </c:pt>
                <c:pt idx="16524">
                  <c:v>1.9816042520290083</c:v>
                </c:pt>
                <c:pt idx="16525">
                  <c:v>1.9810752397796634</c:v>
                </c:pt>
                <c:pt idx="16526">
                  <c:v>1.9805462391359399</c:v>
                </c:pt>
                <c:pt idx="16527">
                  <c:v>1.9800172500997206</c:v>
                </c:pt>
                <c:pt idx="16528">
                  <c:v>1.9794882726729028</c:v>
                </c:pt>
                <c:pt idx="16529">
                  <c:v>1.9789593068573623</c:v>
                </c:pt>
                <c:pt idx="16530">
                  <c:v>1.978430352654982</c:v>
                </c:pt>
                <c:pt idx="16531">
                  <c:v>1.9779014100676449</c:v>
                </c:pt>
                <c:pt idx="16532">
                  <c:v>1.9773724790972338</c:v>
                </c:pt>
                <c:pt idx="16533">
                  <c:v>1.9768435597456282</c:v>
                </c:pt>
                <c:pt idx="16534">
                  <c:v>1.976314652014711</c:v>
                </c:pt>
                <c:pt idx="16535">
                  <c:v>1.9757857559063616</c:v>
                </c:pt>
                <c:pt idx="16536">
                  <c:v>1.9752568714224594</c:v>
                </c:pt>
                <c:pt idx="16537">
                  <c:v>1.9747279985648767</c:v>
                </c:pt>
                <c:pt idx="16538">
                  <c:v>1.9741991373354963</c:v>
                </c:pt>
                <c:pt idx="16539">
                  <c:v>1.9736702877361942</c:v>
                </c:pt>
                <c:pt idx="16540">
                  <c:v>1.9731414497688426</c:v>
                </c:pt>
                <c:pt idx="16541">
                  <c:v>1.9726126234353245</c:v>
                </c:pt>
                <c:pt idx="16542">
                  <c:v>1.972083808737505</c:v>
                </c:pt>
                <c:pt idx="16543">
                  <c:v>1.9715550056772599</c:v>
                </c:pt>
                <c:pt idx="16544">
                  <c:v>1.9710262142564687</c:v>
                </c:pt>
                <c:pt idx="16545">
                  <c:v>1.970497434476993</c:v>
                </c:pt>
                <c:pt idx="16546">
                  <c:v>1.9699686663407086</c:v>
                </c:pt>
                <c:pt idx="16547">
                  <c:v>1.9694399098494877</c:v>
                </c:pt>
                <c:pt idx="16548">
                  <c:v>1.9689111650052027</c:v>
                </c:pt>
                <c:pt idx="16549">
                  <c:v>1.9683824318097116</c:v>
                </c:pt>
                <c:pt idx="16550">
                  <c:v>1.9678537102648939</c:v>
                </c:pt>
                <c:pt idx="16551">
                  <c:v>1.967325000372611</c:v>
                </c:pt>
                <c:pt idx="16552">
                  <c:v>1.9667963021347354</c:v>
                </c:pt>
                <c:pt idx="16553">
                  <c:v>1.9662676155531216</c:v>
                </c:pt>
                <c:pt idx="16554">
                  <c:v>1.9657389406296417</c:v>
                </c:pt>
                <c:pt idx="16555">
                  <c:v>1.9652102773661611</c:v>
                </c:pt>
                <c:pt idx="16556">
                  <c:v>1.9646816257645483</c:v>
                </c:pt>
                <c:pt idx="16557">
                  <c:v>1.9641529858266509</c:v>
                </c:pt>
                <c:pt idx="16558">
                  <c:v>1.9636243575543446</c:v>
                </c:pt>
                <c:pt idx="16559">
                  <c:v>1.9630957409494876</c:v>
                </c:pt>
                <c:pt idx="16560">
                  <c:v>1.9625671360139343</c:v>
                </c:pt>
                <c:pt idx="16561">
                  <c:v>1.9620385427495535</c:v>
                </c:pt>
                <c:pt idx="16562">
                  <c:v>1.9615099611581961</c:v>
                </c:pt>
                <c:pt idx="16563">
                  <c:v>1.9609813912417238</c:v>
                </c:pt>
                <c:pt idx="16564">
                  <c:v>1.9604528330019981</c:v>
                </c:pt>
                <c:pt idx="16565">
                  <c:v>1.9599242864408666</c:v>
                </c:pt>
                <c:pt idx="16566">
                  <c:v>1.9593957515601979</c:v>
                </c:pt>
                <c:pt idx="16567">
                  <c:v>1.9588672283618394</c:v>
                </c:pt>
                <c:pt idx="16568">
                  <c:v>1.9583387168476385</c:v>
                </c:pt>
                <c:pt idx="16569">
                  <c:v>1.9578102170194605</c:v>
                </c:pt>
                <c:pt idx="16570">
                  <c:v>1.9572817288791526</c:v>
                </c:pt>
                <c:pt idx="16571">
                  <c:v>1.9567532524285731</c:v>
                </c:pt>
                <c:pt idx="16572">
                  <c:v>1.9562247876695658</c:v>
                </c:pt>
                <c:pt idx="16573">
                  <c:v>1.9556963346039886</c:v>
                </c:pt>
                <c:pt idx="16574">
                  <c:v>1.955167893233682</c:v>
                </c:pt>
                <c:pt idx="16575">
                  <c:v>1.954639463560504</c:v>
                </c:pt>
                <c:pt idx="16576">
                  <c:v>1.954111045586302</c:v>
                </c:pt>
                <c:pt idx="16577">
                  <c:v>1.9535826393129163</c:v>
                </c:pt>
                <c:pt idx="16578">
                  <c:v>1.9530542447422015</c:v>
                </c:pt>
                <c:pt idx="16579">
                  <c:v>1.9525258618760013</c:v>
                </c:pt>
                <c:pt idx="16580">
                  <c:v>1.9519974907161561</c:v>
                </c:pt>
                <c:pt idx="16581">
                  <c:v>1.9514691312645205</c:v>
                </c:pt>
                <c:pt idx="16582">
                  <c:v>1.9509407835229347</c:v>
                </c:pt>
                <c:pt idx="16583">
                  <c:v>1.9504124474932389</c:v>
                </c:pt>
                <c:pt idx="16584">
                  <c:v>1.9498841231772737</c:v>
                </c:pt>
                <c:pt idx="16585">
                  <c:v>1.9493558105768862</c:v>
                </c:pt>
                <c:pt idx="16586">
                  <c:v>1.9488275096939169</c:v>
                </c:pt>
                <c:pt idx="16587">
                  <c:v>1.9482992205302025</c:v>
                </c:pt>
                <c:pt idx="16588">
                  <c:v>1.9477709430875834</c:v>
                </c:pt>
                <c:pt idx="16589">
                  <c:v>1.9472426773678997</c:v>
                </c:pt>
                <c:pt idx="16590">
                  <c:v>1.9467144233729883</c:v>
                </c:pt>
                <c:pt idx="16591">
                  <c:v>1.9461861811046859</c:v>
                </c:pt>
                <c:pt idx="16592">
                  <c:v>1.9456579505648328</c:v>
                </c:pt>
                <c:pt idx="16593">
                  <c:v>1.9451297317552552</c:v>
                </c:pt>
                <c:pt idx="16594">
                  <c:v>1.9446015246777968</c:v>
                </c:pt>
                <c:pt idx="16595">
                  <c:v>1.9440733293342873</c:v>
                </c:pt>
                <c:pt idx="16596">
                  <c:v>1.9435451457265636</c:v>
                </c:pt>
                <c:pt idx="16597">
                  <c:v>1.9430169738564587</c:v>
                </c:pt>
                <c:pt idx="16598">
                  <c:v>1.9424888137257987</c:v>
                </c:pt>
                <c:pt idx="16599">
                  <c:v>1.941960665336417</c:v>
                </c:pt>
                <c:pt idx="16600">
                  <c:v>1.9414325286901466</c:v>
                </c:pt>
                <c:pt idx="16601">
                  <c:v>1.9409044037888137</c:v>
                </c:pt>
                <c:pt idx="16602">
                  <c:v>1.9403762906342514</c:v>
                </c:pt>
                <c:pt idx="16603">
                  <c:v>1.9398481892282824</c:v>
                </c:pt>
                <c:pt idx="16604">
                  <c:v>1.9393200995727398</c:v>
                </c:pt>
                <c:pt idx="16605">
                  <c:v>1.9387920216694496</c:v>
                </c:pt>
                <c:pt idx="16606">
                  <c:v>1.9382639555202346</c:v>
                </c:pt>
                <c:pt idx="16607">
                  <c:v>1.9377359011269171</c:v>
                </c:pt>
                <c:pt idx="16608">
                  <c:v>1.9372078584913268</c:v>
                </c:pt>
                <c:pt idx="16609">
                  <c:v>1.9366798276152899</c:v>
                </c:pt>
                <c:pt idx="16610">
                  <c:v>1.9361518085006146</c:v>
                </c:pt>
                <c:pt idx="16611">
                  <c:v>1.9356238011491413</c:v>
                </c:pt>
                <c:pt idx="16612">
                  <c:v>1.9350958055626855</c:v>
                </c:pt>
                <c:pt idx="16613">
                  <c:v>1.934567821743066</c:v>
                </c:pt>
                <c:pt idx="16614">
                  <c:v>1.9340398496920983</c:v>
                </c:pt>
                <c:pt idx="16615">
                  <c:v>1.933511889411605</c:v>
                </c:pt>
                <c:pt idx="16616">
                  <c:v>1.9329839409034051</c:v>
                </c:pt>
                <c:pt idx="16617">
                  <c:v>1.9324560041693211</c:v>
                </c:pt>
                <c:pt idx="16618">
                  <c:v>1.9319280792111577</c:v>
                </c:pt>
                <c:pt idx="16619">
                  <c:v>1.9314001660307483</c:v>
                </c:pt>
                <c:pt idx="16620">
                  <c:v>1.9308722646298939</c:v>
                </c:pt>
                <c:pt idx="16621">
                  <c:v>1.9303443750104137</c:v>
                </c:pt>
                <c:pt idx="16622">
                  <c:v>1.929816497174123</c:v>
                </c:pt>
                <c:pt idx="16623">
                  <c:v>1.9292886311228301</c:v>
                </c:pt>
                <c:pt idx="16624">
                  <c:v>1.9287607768583612</c:v>
                </c:pt>
                <c:pt idx="16625">
                  <c:v>1.9282329343825069</c:v>
                </c:pt>
                <c:pt idx="16626">
                  <c:v>1.9277051036970931</c:v>
                </c:pt>
                <c:pt idx="16627">
                  <c:v>1.9271772848039248</c:v>
                </c:pt>
                <c:pt idx="16628">
                  <c:v>1.9266494777048173</c:v>
                </c:pt>
                <c:pt idx="16629">
                  <c:v>1.9261216824015719</c:v>
                </c:pt>
                <c:pt idx="16630">
                  <c:v>1.9255938988959969</c:v>
                </c:pt>
                <c:pt idx="16631">
                  <c:v>1.9250661271899041</c:v>
                </c:pt>
                <c:pt idx="16632">
                  <c:v>1.924538367285102</c:v>
                </c:pt>
                <c:pt idx="16633">
                  <c:v>1.9240106191833846</c:v>
                </c:pt>
                <c:pt idx="16634">
                  <c:v>1.9234828828865709</c:v>
                </c:pt>
                <c:pt idx="16635">
                  <c:v>1.9229551583964586</c:v>
                </c:pt>
                <c:pt idx="16636">
                  <c:v>1.9224274457148489</c:v>
                </c:pt>
                <c:pt idx="16637">
                  <c:v>1.9218997448435431</c:v>
                </c:pt>
                <c:pt idx="16638">
                  <c:v>1.921372055784353</c:v>
                </c:pt>
                <c:pt idx="16639">
                  <c:v>1.9208443785390727</c:v>
                </c:pt>
                <c:pt idx="16640">
                  <c:v>1.9203167131095036</c:v>
                </c:pt>
                <c:pt idx="16641">
                  <c:v>1.9197890594974467</c:v>
                </c:pt>
                <c:pt idx="16642">
                  <c:v>1.9192614177046998</c:v>
                </c:pt>
                <c:pt idx="16643">
                  <c:v>1.9187337877330677</c:v>
                </c:pt>
                <c:pt idx="16644">
                  <c:v>1.9182061695843409</c:v>
                </c:pt>
                <c:pt idx="16645">
                  <c:v>1.9176785632603099</c:v>
                </c:pt>
                <c:pt idx="16646">
                  <c:v>1.9171509687627797</c:v>
                </c:pt>
                <c:pt idx="16647">
                  <c:v>1.9166233860935513</c:v>
                </c:pt>
                <c:pt idx="16648">
                  <c:v>1.9160958152544083</c:v>
                </c:pt>
                <c:pt idx="16649">
                  <c:v>1.9155682562471448</c:v>
                </c:pt>
                <c:pt idx="16650">
                  <c:v>1.9150407090735655</c:v>
                </c:pt>
                <c:pt idx="16651">
                  <c:v>1.9145131737354539</c:v>
                </c:pt>
                <c:pt idx="16652">
                  <c:v>1.9139856502345971</c:v>
                </c:pt>
                <c:pt idx="16653">
                  <c:v>1.9134581385727962</c:v>
                </c:pt>
                <c:pt idx="16654">
                  <c:v>1.9129306387518383</c:v>
                </c:pt>
                <c:pt idx="16655">
                  <c:v>1.9124031507735104</c:v>
                </c:pt>
                <c:pt idx="16656">
                  <c:v>1.9118756746396031</c:v>
                </c:pt>
                <c:pt idx="16657">
                  <c:v>1.9113482103519033</c:v>
                </c:pt>
                <c:pt idx="16658">
                  <c:v>1.9108207579122016</c:v>
                </c:pt>
                <c:pt idx="16659">
                  <c:v>1.910293317322278</c:v>
                </c:pt>
                <c:pt idx="16660">
                  <c:v>1.9097658885839266</c:v>
                </c:pt>
                <c:pt idx="16661">
                  <c:v>1.9092384716989201</c:v>
                </c:pt>
                <c:pt idx="16662">
                  <c:v>1.9087110666690563</c:v>
                </c:pt>
                <c:pt idx="16663">
                  <c:v>1.9081836734961151</c:v>
                </c:pt>
                <c:pt idx="16664">
                  <c:v>1.9076562921818763</c:v>
                </c:pt>
                <c:pt idx="16665">
                  <c:v>1.9071289227281163</c:v>
                </c:pt>
                <c:pt idx="16666">
                  <c:v>1.9066015651366293</c:v>
                </c:pt>
                <c:pt idx="16667">
                  <c:v>1.9060742194091951</c:v>
                </c:pt>
                <c:pt idx="16668">
                  <c:v>1.9055468855475759</c:v>
                </c:pt>
                <c:pt idx="16669">
                  <c:v>1.9050195635535694</c:v>
                </c:pt>
                <c:pt idx="16670">
                  <c:v>1.9044922534289519</c:v>
                </c:pt>
                <c:pt idx="16671">
                  <c:v>1.9039649551754927</c:v>
                </c:pt>
                <c:pt idx="16672">
                  <c:v>1.9034376687949752</c:v>
                </c:pt>
                <c:pt idx="16673">
                  <c:v>1.9029103942891723</c:v>
                </c:pt>
                <c:pt idx="16674">
                  <c:v>1.9023831316598638</c:v>
                </c:pt>
                <c:pt idx="16675">
                  <c:v>1.9018558809088191</c:v>
                </c:pt>
                <c:pt idx="16676">
                  <c:v>1.9013286420378144</c:v>
                </c:pt>
                <c:pt idx="16677">
                  <c:v>1.9008014150486261</c:v>
                </c:pt>
                <c:pt idx="16678">
                  <c:v>1.9002741999430235</c:v>
                </c:pt>
                <c:pt idx="16679">
                  <c:v>1.8997469967227758</c:v>
                </c:pt>
                <c:pt idx="16680">
                  <c:v>1.8992198053896558</c:v>
                </c:pt>
                <c:pt idx="16681">
                  <c:v>1.89869262594544</c:v>
                </c:pt>
                <c:pt idx="16682">
                  <c:v>1.8981654583918974</c:v>
                </c:pt>
                <c:pt idx="16683">
                  <c:v>1.8976383027307833</c:v>
                </c:pt>
                <c:pt idx="16684">
                  <c:v>1.8971111589638809</c:v>
                </c:pt>
                <c:pt idx="16685">
                  <c:v>1.8965840270929526</c:v>
                </c:pt>
                <c:pt idx="16686">
                  <c:v>1.8960569071197639</c:v>
                </c:pt>
                <c:pt idx="16687">
                  <c:v>1.8955297990460807</c:v>
                </c:pt>
                <c:pt idx="16688">
                  <c:v>1.895002702873672</c:v>
                </c:pt>
                <c:pt idx="16689">
                  <c:v>1.8944756186043001</c:v>
                </c:pt>
                <c:pt idx="16690">
                  <c:v>1.8939485462397272</c:v>
                </c:pt>
                <c:pt idx="16691">
                  <c:v>1.8934214857817153</c:v>
                </c:pt>
                <c:pt idx="16692">
                  <c:v>1.8928944372320302</c:v>
                </c:pt>
                <c:pt idx="16693">
                  <c:v>1.892367400592434</c:v>
                </c:pt>
                <c:pt idx="16694">
                  <c:v>1.8918403758646818</c:v>
                </c:pt>
                <c:pt idx="16695">
                  <c:v>1.8913133630505392</c:v>
                </c:pt>
                <c:pt idx="16696">
                  <c:v>1.8907863621517684</c:v>
                </c:pt>
                <c:pt idx="16697">
                  <c:v>1.8902593731701245</c:v>
                </c:pt>
                <c:pt idx="16698">
                  <c:v>1.8897323961073589</c:v>
                </c:pt>
                <c:pt idx="16699">
                  <c:v>1.8892054309652373</c:v>
                </c:pt>
                <c:pt idx="16700">
                  <c:v>1.8886784777455148</c:v>
                </c:pt>
                <c:pt idx="16701">
                  <c:v>1.8881515364499464</c:v>
                </c:pt>
                <c:pt idx="16702">
                  <c:v>1.8876246070802836</c:v>
                </c:pt>
                <c:pt idx="16703">
                  <c:v>1.8870976896382885</c:v>
                </c:pt>
                <c:pt idx="16704">
                  <c:v>1.8865707841257127</c:v>
                </c:pt>
                <c:pt idx="16705">
                  <c:v>1.886043890544304</c:v>
                </c:pt>
                <c:pt idx="16706">
                  <c:v>1.8855170088958104</c:v>
                </c:pt>
                <c:pt idx="16707">
                  <c:v>1.8849901391820012</c:v>
                </c:pt>
                <c:pt idx="16708">
                  <c:v>1.8844632814046136</c:v>
                </c:pt>
                <c:pt idx="16709">
                  <c:v>1.8839364355653956</c:v>
                </c:pt>
                <c:pt idx="16710">
                  <c:v>1.8834096016661057</c:v>
                </c:pt>
                <c:pt idx="16711">
                  <c:v>1.8828827797084848</c:v>
                </c:pt>
                <c:pt idx="16712">
                  <c:v>1.882355969694288</c:v>
                </c:pt>
                <c:pt idx="16713">
                  <c:v>1.881829171625256</c:v>
                </c:pt>
                <c:pt idx="16714">
                  <c:v>1.8813023855031368</c:v>
                </c:pt>
                <c:pt idx="16715">
                  <c:v>1.8807756113296747</c:v>
                </c:pt>
                <c:pt idx="16716">
                  <c:v>1.8802488491066214</c:v>
                </c:pt>
                <c:pt idx="16717">
                  <c:v>1.8797220988357104</c:v>
                </c:pt>
                <c:pt idx="16718">
                  <c:v>1.8791953605186933</c:v>
                </c:pt>
                <c:pt idx="16719">
                  <c:v>1.8786686341573109</c:v>
                </c:pt>
                <c:pt idx="16720">
                  <c:v>1.8781419197533111</c:v>
                </c:pt>
                <c:pt idx="16721">
                  <c:v>1.8776152173084171</c:v>
                </c:pt>
                <c:pt idx="16722">
                  <c:v>1.8770885268243909</c:v>
                </c:pt>
                <c:pt idx="16723">
                  <c:v>1.8765618483029591</c:v>
                </c:pt>
                <c:pt idx="16724">
                  <c:v>1.8760351817458663</c:v>
                </c:pt>
                <c:pt idx="16725">
                  <c:v>1.875508527154846</c:v>
                </c:pt>
                <c:pt idx="16726">
                  <c:v>1.8749818845316426</c:v>
                </c:pt>
                <c:pt idx="16727">
                  <c:v>1.8744552538779899</c:v>
                </c:pt>
                <c:pt idx="16728">
                  <c:v>1.8739286351956181</c:v>
                </c:pt>
                <c:pt idx="16729">
                  <c:v>1.8734020284862751</c:v>
                </c:pt>
                <c:pt idx="16730">
                  <c:v>1.872875433751684</c:v>
                </c:pt>
                <c:pt idx="16731">
                  <c:v>1.8723488509935926</c:v>
                </c:pt>
                <c:pt idx="16732">
                  <c:v>1.8718222802137134</c:v>
                </c:pt>
                <c:pt idx="16733">
                  <c:v>1.871295721413798</c:v>
                </c:pt>
                <c:pt idx="16734">
                  <c:v>1.8707691745955728</c:v>
                </c:pt>
                <c:pt idx="16735">
                  <c:v>1.8702426397607681</c:v>
                </c:pt>
                <c:pt idx="16736">
                  <c:v>1.869716116911107</c:v>
                </c:pt>
                <c:pt idx="16737">
                  <c:v>1.8691896060483337</c:v>
                </c:pt>
                <c:pt idx="16738">
                  <c:v>1.8686631071741751</c:v>
                </c:pt>
                <c:pt idx="16739">
                  <c:v>1.8681366202903469</c:v>
                </c:pt>
                <c:pt idx="16740">
                  <c:v>1.8676101453985794</c:v>
                </c:pt>
                <c:pt idx="16741">
                  <c:v>1.8670836825006134</c:v>
                </c:pt>
                <c:pt idx="16742">
                  <c:v>1.8665572315981649</c:v>
                </c:pt>
                <c:pt idx="16743">
                  <c:v>1.8660307926929605</c:v>
                </c:pt>
                <c:pt idx="16744">
                  <c:v>1.8655043657867196</c:v>
                </c:pt>
                <c:pt idx="16745">
                  <c:v>1.8649779508811761</c:v>
                </c:pt>
                <c:pt idx="16746">
                  <c:v>1.8644515479780495</c:v>
                </c:pt>
                <c:pt idx="16747">
                  <c:v>1.8639251570790591</c:v>
                </c:pt>
                <c:pt idx="16748">
                  <c:v>1.8633987781859354</c:v>
                </c:pt>
                <c:pt idx="16749">
                  <c:v>1.8628724113003834</c:v>
                </c:pt>
                <c:pt idx="16750">
                  <c:v>1.8623460564241441</c:v>
                </c:pt>
                <c:pt idx="16751">
                  <c:v>1.8618197135589227</c:v>
                </c:pt>
                <c:pt idx="16752">
                  <c:v>1.8612933827064388</c:v>
                </c:pt>
                <c:pt idx="16753">
                  <c:v>1.8607670638684191</c:v>
                </c:pt>
                <c:pt idx="16754">
                  <c:v>1.8602407570465758</c:v>
                </c:pt>
                <c:pt idx="16755">
                  <c:v>1.8597144622426214</c:v>
                </c:pt>
                <c:pt idx="16756">
                  <c:v>1.8591881794582861</c:v>
                </c:pt>
                <c:pt idx="16757">
                  <c:v>1.8586619086952716</c:v>
                </c:pt>
                <c:pt idx="16758">
                  <c:v>1.8581356499552975</c:v>
                </c:pt>
                <c:pt idx="16759">
                  <c:v>1.8576094032400796</c:v>
                </c:pt>
                <c:pt idx="16760">
                  <c:v>1.8570831685513234</c:v>
                </c:pt>
                <c:pt idx="16761">
                  <c:v>1.8565569458907518</c:v>
                </c:pt>
                <c:pt idx="16762">
                  <c:v>1.8560307352600738</c:v>
                </c:pt>
                <c:pt idx="16763">
                  <c:v>1.8555045366609981</c:v>
                </c:pt>
                <c:pt idx="16764">
                  <c:v>1.8549783500952337</c:v>
                </c:pt>
                <c:pt idx="16765">
                  <c:v>1.8544521755644965</c:v>
                </c:pt>
                <c:pt idx="16766">
                  <c:v>1.8539260130704918</c:v>
                </c:pt>
                <c:pt idx="16767">
                  <c:v>1.8533998626149248</c:v>
                </c:pt>
                <c:pt idx="16768">
                  <c:v>1.8528737241995046</c:v>
                </c:pt>
                <c:pt idx="16769">
                  <c:v>1.8523475978259434</c:v>
                </c:pt>
                <c:pt idx="16770">
                  <c:v>1.8518214834959466</c:v>
                </c:pt>
                <c:pt idx="16771">
                  <c:v>1.8512953812112052</c:v>
                </c:pt>
                <c:pt idx="16772">
                  <c:v>1.8507692909734459</c:v>
                </c:pt>
                <c:pt idx="16773">
                  <c:v>1.8502432127843633</c:v>
                </c:pt>
                <c:pt idx="16774">
                  <c:v>1.8497171466456521</c:v>
                </c:pt>
                <c:pt idx="16775">
                  <c:v>1.8491910925590247</c:v>
                </c:pt>
                <c:pt idx="16776">
                  <c:v>1.8486650505261863</c:v>
                </c:pt>
                <c:pt idx="16777">
                  <c:v>1.8481390205488282</c:v>
                </c:pt>
                <c:pt idx="16778">
                  <c:v>1.847613002628659</c:v>
                </c:pt>
                <c:pt idx="16779">
                  <c:v>1.84708699676737</c:v>
                </c:pt>
                <c:pt idx="16780">
                  <c:v>1.8465610029666664</c:v>
                </c:pt>
                <c:pt idx="16781">
                  <c:v>1.8460350212282499</c:v>
                </c:pt>
                <c:pt idx="16782">
                  <c:v>1.8455090515538082</c:v>
                </c:pt>
                <c:pt idx="16783">
                  <c:v>1.8449830939450464</c:v>
                </c:pt>
                <c:pt idx="16784">
                  <c:v>1.8444571484036558</c:v>
                </c:pt>
                <c:pt idx="16785">
                  <c:v>1.8439312149313345</c:v>
                </c:pt>
                <c:pt idx="16786">
                  <c:v>1.8434052935297771</c:v>
                </c:pt>
                <c:pt idx="16787">
                  <c:v>1.8428793842006783</c:v>
                </c:pt>
                <c:pt idx="16788">
                  <c:v>1.8423534869457292</c:v>
                </c:pt>
                <c:pt idx="16789">
                  <c:v>1.841827601766628</c:v>
                </c:pt>
                <c:pt idx="16790">
                  <c:v>1.8413017286650586</c:v>
                </c:pt>
                <c:pt idx="16791">
                  <c:v>1.8407758676427193</c:v>
                </c:pt>
                <c:pt idx="16792">
                  <c:v>1.840250018701294</c:v>
                </c:pt>
                <c:pt idx="16793">
                  <c:v>1.8397241818424774</c:v>
                </c:pt>
                <c:pt idx="16794">
                  <c:v>1.8391983570679606</c:v>
                </c:pt>
                <c:pt idx="16795">
                  <c:v>1.8386725443794276</c:v>
                </c:pt>
                <c:pt idx="16796">
                  <c:v>1.8381467437785659</c:v>
                </c:pt>
                <c:pt idx="16797">
                  <c:v>1.8376209552670666</c:v>
                </c:pt>
                <c:pt idx="16798">
                  <c:v>1.8370951788466137</c:v>
                </c:pt>
                <c:pt idx="16799">
                  <c:v>1.8365694145188911</c:v>
                </c:pt>
                <c:pt idx="16800">
                  <c:v>1.83604366228559</c:v>
                </c:pt>
                <c:pt idx="16801">
                  <c:v>1.8355179221483837</c:v>
                </c:pt>
                <c:pt idx="16802">
                  <c:v>1.8349921941089633</c:v>
                </c:pt>
                <c:pt idx="16803">
                  <c:v>1.8344664781690163</c:v>
                </c:pt>
                <c:pt idx="16804">
                  <c:v>1.8339407743302125</c:v>
                </c:pt>
                <c:pt idx="16805">
                  <c:v>1.8334150825942395</c:v>
                </c:pt>
                <c:pt idx="16806">
                  <c:v>1.8328894029627811</c:v>
                </c:pt>
                <c:pt idx="16807">
                  <c:v>1.832363735437518</c:v>
                </c:pt>
                <c:pt idx="16808">
                  <c:v>1.8318380800201197</c:v>
                </c:pt>
                <c:pt idx="16809">
                  <c:v>1.8313124367122704</c:v>
                </c:pt>
                <c:pt idx="16810">
                  <c:v>1.830786805515654</c:v>
                </c:pt>
                <c:pt idx="16811">
                  <c:v>1.8302611864319402</c:v>
                </c:pt>
                <c:pt idx="16812">
                  <c:v>1.8297355794628061</c:v>
                </c:pt>
                <c:pt idx="16813">
                  <c:v>1.8292099846099319</c:v>
                </c:pt>
                <c:pt idx="16814">
                  <c:v>1.8286844018749875</c:v>
                </c:pt>
                <c:pt idx="16815">
                  <c:v>1.8281588312596497</c:v>
                </c:pt>
                <c:pt idx="16816">
                  <c:v>1.827633272765592</c:v>
                </c:pt>
                <c:pt idx="16817">
                  <c:v>1.8271077263944875</c:v>
                </c:pt>
                <c:pt idx="16818">
                  <c:v>1.8265821921480097</c:v>
                </c:pt>
                <c:pt idx="16819">
                  <c:v>1.8260566700278282</c:v>
                </c:pt>
                <c:pt idx="16820">
                  <c:v>1.825531160035613</c:v>
                </c:pt>
                <c:pt idx="16821">
                  <c:v>1.8250056621730373</c:v>
                </c:pt>
                <c:pt idx="16822">
                  <c:v>1.8244801764417637</c:v>
                </c:pt>
                <c:pt idx="16823">
                  <c:v>1.8239547028434764</c:v>
                </c:pt>
                <c:pt idx="16824">
                  <c:v>1.8234292413798237</c:v>
                </c:pt>
                <c:pt idx="16825">
                  <c:v>1.8229037920524895</c:v>
                </c:pt>
                <c:pt idx="16826">
                  <c:v>1.8223783548631332</c:v>
                </c:pt>
                <c:pt idx="16827">
                  <c:v>1.8218529298134172</c:v>
                </c:pt>
                <c:pt idx="16828">
                  <c:v>1.8213275169050078</c:v>
                </c:pt>
                <c:pt idx="16829">
                  <c:v>1.820802116139582</c:v>
                </c:pt>
                <c:pt idx="16830">
                  <c:v>1.8202767275187881</c:v>
                </c:pt>
                <c:pt idx="16831">
                  <c:v>1.8197513510442995</c:v>
                </c:pt>
                <c:pt idx="16832">
                  <c:v>1.8192259867177683</c:v>
                </c:pt>
                <c:pt idx="16833">
                  <c:v>1.8187006345408676</c:v>
                </c:pt>
                <c:pt idx="16834">
                  <c:v>1.8181752945152567</c:v>
                </c:pt>
                <c:pt idx="16835">
                  <c:v>1.817649966642584</c:v>
                </c:pt>
                <c:pt idx="16836">
                  <c:v>1.8171246509245229</c:v>
                </c:pt>
                <c:pt idx="16837">
                  <c:v>1.8165993473627253</c:v>
                </c:pt>
                <c:pt idx="16838">
                  <c:v>1.816074055958854</c:v>
                </c:pt>
                <c:pt idx="16839">
                  <c:v>1.8155487767145644</c:v>
                </c:pt>
                <c:pt idx="16840">
                  <c:v>1.8150235096315086</c:v>
                </c:pt>
                <c:pt idx="16841">
                  <c:v>1.8144982547113493</c:v>
                </c:pt>
                <c:pt idx="16842">
                  <c:v>1.8139730119557456</c:v>
                </c:pt>
                <c:pt idx="16843">
                  <c:v>1.8134477813663352</c:v>
                </c:pt>
                <c:pt idx="16844">
                  <c:v>1.8129225629447951</c:v>
                </c:pt>
                <c:pt idx="16845">
                  <c:v>1.8123973566927631</c:v>
                </c:pt>
                <c:pt idx="16846">
                  <c:v>1.8118721626118948</c:v>
                </c:pt>
                <c:pt idx="16847">
                  <c:v>1.8113469807038456</c:v>
                </c:pt>
                <c:pt idx="16848">
                  <c:v>1.8108218109702641</c:v>
                </c:pt>
                <c:pt idx="16849">
                  <c:v>1.8102966534128058</c:v>
                </c:pt>
                <c:pt idx="16850">
                  <c:v>1.809771508033112</c:v>
                </c:pt>
                <c:pt idx="16851">
                  <c:v>1.8092463748328349</c:v>
                </c:pt>
                <c:pt idx="16852">
                  <c:v>1.8087212538136264</c:v>
                </c:pt>
                <c:pt idx="16853">
                  <c:v>1.8081961449771349</c:v>
                </c:pt>
                <c:pt idx="16854">
                  <c:v>1.8076710483250054</c:v>
                </c:pt>
                <c:pt idx="16855">
                  <c:v>1.8071459638588827</c:v>
                </c:pt>
                <c:pt idx="16856">
                  <c:v>1.8066208915804154</c:v>
                </c:pt>
                <c:pt idx="16857">
                  <c:v>1.8060958314912448</c:v>
                </c:pt>
                <c:pt idx="16858">
                  <c:v>1.8055707835930157</c:v>
                </c:pt>
                <c:pt idx="16859">
                  <c:v>1.8050457478873803</c:v>
                </c:pt>
                <c:pt idx="16860">
                  <c:v>1.8045207243759727</c:v>
                </c:pt>
                <c:pt idx="16861">
                  <c:v>1.8039957130604378</c:v>
                </c:pt>
                <c:pt idx="16862">
                  <c:v>1.8034707139424171</c:v>
                </c:pt>
                <c:pt idx="16863">
                  <c:v>1.8029457270235518</c:v>
                </c:pt>
                <c:pt idx="16864">
                  <c:v>1.8024207523054834</c:v>
                </c:pt>
                <c:pt idx="16865">
                  <c:v>1.8018957897898495</c:v>
                </c:pt>
                <c:pt idx="16866">
                  <c:v>1.8013708394782881</c:v>
                </c:pt>
                <c:pt idx="16867">
                  <c:v>1.8008459013724369</c:v>
                </c:pt>
                <c:pt idx="16868">
                  <c:v>1.8003209754739373</c:v>
                </c:pt>
                <c:pt idx="16869">
                  <c:v>1.7997960617844271</c:v>
                </c:pt>
                <c:pt idx="16870">
                  <c:v>1.7992711603055369</c:v>
                </c:pt>
                <c:pt idx="16871">
                  <c:v>1.7987462710389046</c:v>
                </c:pt>
                <c:pt idx="16872">
                  <c:v>1.7982213939861644</c:v>
                </c:pt>
                <c:pt idx="16873">
                  <c:v>1.7976965291489542</c:v>
                </c:pt>
                <c:pt idx="16874">
                  <c:v>1.7971716765288974</c:v>
                </c:pt>
                <c:pt idx="16875">
                  <c:v>1.7966468361276355</c:v>
                </c:pt>
                <c:pt idx="16876">
                  <c:v>1.7961220079468028</c:v>
                </c:pt>
                <c:pt idx="16877">
                  <c:v>1.7955971919880191</c:v>
                </c:pt>
                <c:pt idx="16878">
                  <c:v>1.795072388252926</c:v>
                </c:pt>
                <c:pt idx="16879">
                  <c:v>1.794547596743147</c:v>
                </c:pt>
                <c:pt idx="16880">
                  <c:v>1.7940228174603163</c:v>
                </c:pt>
                <c:pt idx="16881">
                  <c:v>1.7934980504060611</c:v>
                </c:pt>
                <c:pt idx="16882">
                  <c:v>1.7929732955820015</c:v>
                </c:pt>
                <c:pt idx="16883">
                  <c:v>1.7924485529897787</c:v>
                </c:pt>
                <c:pt idx="16884">
                  <c:v>1.7919238226310057</c:v>
                </c:pt>
                <c:pt idx="16885">
                  <c:v>1.7913991045073168</c:v>
                </c:pt>
                <c:pt idx="16886">
                  <c:v>1.7908743986203319</c:v>
                </c:pt>
                <c:pt idx="16887">
                  <c:v>1.7903497049716819</c:v>
                </c:pt>
                <c:pt idx="16888">
                  <c:v>1.7898250235629831</c:v>
                </c:pt>
                <c:pt idx="16889">
                  <c:v>1.7893003543958628</c:v>
                </c:pt>
                <c:pt idx="16890">
                  <c:v>1.7887756974719409</c:v>
                </c:pt>
                <c:pt idx="16891">
                  <c:v>1.788251052792841</c:v>
                </c:pt>
                <c:pt idx="16892">
                  <c:v>1.7877264203601833</c:v>
                </c:pt>
                <c:pt idx="16893">
                  <c:v>1.7872018001755876</c:v>
                </c:pt>
                <c:pt idx="16894">
                  <c:v>1.7866771922406777</c:v>
                </c:pt>
                <c:pt idx="16895">
                  <c:v>1.7861525965570664</c:v>
                </c:pt>
                <c:pt idx="16896">
                  <c:v>1.7856280131263738</c:v>
                </c:pt>
                <c:pt idx="16897">
                  <c:v>1.7851034419502199</c:v>
                </c:pt>
                <c:pt idx="16898">
                  <c:v>1.7845788830302212</c:v>
                </c:pt>
                <c:pt idx="16899">
                  <c:v>1.7840543363679906</c:v>
                </c:pt>
                <c:pt idx="16900">
                  <c:v>1.7835298019651447</c:v>
                </c:pt>
                <c:pt idx="16901">
                  <c:v>1.7830052798232998</c:v>
                </c:pt>
                <c:pt idx="16902">
                  <c:v>1.7824807699440761</c:v>
                </c:pt>
                <c:pt idx="16903">
                  <c:v>1.7819562723290723</c:v>
                </c:pt>
                <c:pt idx="16904">
                  <c:v>1.7814317869799119</c:v>
                </c:pt>
                <c:pt idx="16905">
                  <c:v>1.7809073138982043</c:v>
                </c:pt>
                <c:pt idx="16906">
                  <c:v>1.7803828530855625</c:v>
                </c:pt>
                <c:pt idx="16907">
                  <c:v>1.7798584045435923</c:v>
                </c:pt>
                <c:pt idx="16908">
                  <c:v>1.7793339682739031</c:v>
                </c:pt>
                <c:pt idx="16909">
                  <c:v>1.7788095442781149</c:v>
                </c:pt>
                <c:pt idx="16910">
                  <c:v>1.7782851325578299</c:v>
                </c:pt>
                <c:pt idx="16911">
                  <c:v>1.7777607331146541</c:v>
                </c:pt>
                <c:pt idx="16912">
                  <c:v>1.7772363459501932</c:v>
                </c:pt>
                <c:pt idx="16913">
                  <c:v>1.7767119710660637</c:v>
                </c:pt>
                <c:pt idx="16914">
                  <c:v>1.7761876084638608</c:v>
                </c:pt>
                <c:pt idx="16915">
                  <c:v>1.7756632581451939</c:v>
                </c:pt>
                <c:pt idx="16916">
                  <c:v>1.7751389201116687</c:v>
                </c:pt>
                <c:pt idx="16917">
                  <c:v>1.7746145943648877</c:v>
                </c:pt>
                <c:pt idx="16918">
                  <c:v>1.7740902809064565</c:v>
                </c:pt>
                <c:pt idx="16919">
                  <c:v>1.7735659797379739</c:v>
                </c:pt>
                <c:pt idx="16920">
                  <c:v>1.7730416908610387</c:v>
                </c:pt>
                <c:pt idx="16921">
                  <c:v>1.7725174142772637</c:v>
                </c:pt>
                <c:pt idx="16922">
                  <c:v>1.7719931499882406</c:v>
                </c:pt>
                <c:pt idx="16923">
                  <c:v>1.7714688979955682</c:v>
                </c:pt>
                <c:pt idx="16924">
                  <c:v>1.7709446583008521</c:v>
                </c:pt>
                <c:pt idx="16925">
                  <c:v>1.7704204309056841</c:v>
                </c:pt>
                <c:pt idx="16926">
                  <c:v>1.7698962158116665</c:v>
                </c:pt>
                <c:pt idx="16927">
                  <c:v>1.7693720130203907</c:v>
                </c:pt>
                <c:pt idx="16928">
                  <c:v>1.7688478225334698</c:v>
                </c:pt>
                <c:pt idx="16929">
                  <c:v>1.7683236443524812</c:v>
                </c:pt>
                <c:pt idx="16930">
                  <c:v>1.7677994784790236</c:v>
                </c:pt>
                <c:pt idx="16931">
                  <c:v>1.7672753249146886</c:v>
                </c:pt>
                <c:pt idx="16932">
                  <c:v>1.7667511836610821</c:v>
                </c:pt>
                <c:pt idx="16933">
                  <c:v>1.766227054719792</c:v>
                </c:pt>
                <c:pt idx="16934">
                  <c:v>1.765702938092403</c:v>
                </c:pt>
                <c:pt idx="16935">
                  <c:v>1.7651788337805172</c:v>
                </c:pt>
                <c:pt idx="16936">
                  <c:v>1.7646547417857192</c:v>
                </c:pt>
                <c:pt idx="16937">
                  <c:v>1.7641306621096042</c:v>
                </c:pt>
                <c:pt idx="16938">
                  <c:v>1.7636065947537531</c:v>
                </c:pt>
                <c:pt idx="16939">
                  <c:v>1.7630825397197647</c:v>
                </c:pt>
                <c:pt idx="16940">
                  <c:v>1.7625584970092198</c:v>
                </c:pt>
                <c:pt idx="16941">
                  <c:v>1.7620344666237102</c:v>
                </c:pt>
                <c:pt idx="16942">
                  <c:v>1.7615104485648203</c:v>
                </c:pt>
                <c:pt idx="16943">
                  <c:v>1.7609864428341453</c:v>
                </c:pt>
                <c:pt idx="16944">
                  <c:v>1.760462449433259</c:v>
                </c:pt>
                <c:pt idx="16945">
                  <c:v>1.7599384683637496</c:v>
                </c:pt>
                <c:pt idx="16946">
                  <c:v>1.759414499627205</c:v>
                </c:pt>
                <c:pt idx="16947">
                  <c:v>1.7588905432252027</c:v>
                </c:pt>
                <c:pt idx="16948">
                  <c:v>1.7583665991593378</c:v>
                </c:pt>
                <c:pt idx="16949">
                  <c:v>1.7578426674311736</c:v>
                </c:pt>
                <c:pt idx="16950">
                  <c:v>1.7573187480423051</c:v>
                </c:pt>
                <c:pt idx="16951">
                  <c:v>1.756794840994317</c:v>
                </c:pt>
                <c:pt idx="16952">
                  <c:v>1.7562709462887796</c:v>
                </c:pt>
                <c:pt idx="16953">
                  <c:v>1.7557470639272736</c:v>
                </c:pt>
                <c:pt idx="16954">
                  <c:v>1.7552231939113803</c:v>
                </c:pt>
                <c:pt idx="16955">
                  <c:v>1.7546993362426804</c:v>
                </c:pt>
                <c:pt idx="16956">
                  <c:v>1.7541754909227478</c:v>
                </c:pt>
                <c:pt idx="16957">
                  <c:v>1.7536516579531529</c:v>
                </c:pt>
                <c:pt idx="16958">
                  <c:v>1.7531278373354873</c:v>
                </c:pt>
                <c:pt idx="16959">
                  <c:v>1.7526040290713176</c:v>
                </c:pt>
                <c:pt idx="16960">
                  <c:v>1.7520802331622178</c:v>
                </c:pt>
                <c:pt idx="16961">
                  <c:v>1.7515564496097618</c:v>
                </c:pt>
                <c:pt idx="16962">
                  <c:v>1.7510326784155268</c:v>
                </c:pt>
                <c:pt idx="16963">
                  <c:v>1.7505089195810868</c:v>
                </c:pt>
                <c:pt idx="16964">
                  <c:v>1.7499851731080085</c:v>
                </c:pt>
                <c:pt idx="16965">
                  <c:v>1.7494614389978658</c:v>
                </c:pt>
                <c:pt idx="16966">
                  <c:v>1.7489377172522254</c:v>
                </c:pt>
                <c:pt idx="16967">
                  <c:v>1.7484140078726682</c:v>
                </c:pt>
                <c:pt idx="16968">
                  <c:v>1.747890310860754</c:v>
                </c:pt>
                <c:pt idx="16969">
                  <c:v>1.7473666262180494</c:v>
                </c:pt>
                <c:pt idx="16970">
                  <c:v>1.7468429539461354</c:v>
                </c:pt>
                <c:pt idx="16971">
                  <c:v>1.7463192940465753</c:v>
                </c:pt>
                <c:pt idx="16972">
                  <c:v>1.7457956465209215</c:v>
                </c:pt>
                <c:pt idx="16973">
                  <c:v>1.7452720113707585</c:v>
                </c:pt>
                <c:pt idx="16974">
                  <c:v>1.7447483885976389</c:v>
                </c:pt>
                <c:pt idx="16975">
                  <c:v>1.7442247782031401</c:v>
                </c:pt>
                <c:pt idx="16976">
                  <c:v>1.7437011801888147</c:v>
                </c:pt>
                <c:pt idx="16977">
                  <c:v>1.7431775945562293</c:v>
                </c:pt>
                <c:pt idx="16978">
                  <c:v>1.7426540213069472</c:v>
                </c:pt>
                <c:pt idx="16979">
                  <c:v>1.7421304604425352</c:v>
                </c:pt>
                <c:pt idx="16980">
                  <c:v>1.7416069119645492</c:v>
                </c:pt>
                <c:pt idx="16981">
                  <c:v>1.741083375874549</c:v>
                </c:pt>
                <c:pt idx="16982">
                  <c:v>1.7405598521741013</c:v>
                </c:pt>
                <c:pt idx="16983">
                  <c:v>1.7400363408647657</c:v>
                </c:pt>
                <c:pt idx="16984">
                  <c:v>1.7395128419480876</c:v>
                </c:pt>
                <c:pt idx="16985">
                  <c:v>1.7389893554256375</c:v>
                </c:pt>
                <c:pt idx="16986">
                  <c:v>1.7384658812989713</c:v>
                </c:pt>
                <c:pt idx="16987">
                  <c:v>1.737942419569638</c:v>
                </c:pt>
                <c:pt idx="16988">
                  <c:v>1.7374189702392115</c:v>
                </c:pt>
                <c:pt idx="16989">
                  <c:v>1.7368955333092266</c:v>
                </c:pt>
                <c:pt idx="16990">
                  <c:v>1.7363721087812536</c:v>
                </c:pt>
                <c:pt idx="16991">
                  <c:v>1.7358486966568343</c:v>
                </c:pt>
                <c:pt idx="16992">
                  <c:v>1.7353252969375283</c:v>
                </c:pt>
                <c:pt idx="16993">
                  <c:v>1.7348019096248883</c:v>
                </c:pt>
                <c:pt idx="16994">
                  <c:v>1.7342785347204703</c:v>
                </c:pt>
                <c:pt idx="16995">
                  <c:v>1.7337551722258233</c:v>
                </c:pt>
                <c:pt idx="16996">
                  <c:v>1.7332318221424856</c:v>
                </c:pt>
                <c:pt idx="16997">
                  <c:v>1.7327084844720311</c:v>
                </c:pt>
                <c:pt idx="16998">
                  <c:v>1.7321851592159909</c:v>
                </c:pt>
                <c:pt idx="16999">
                  <c:v>1.7316618463759141</c:v>
                </c:pt>
                <c:pt idx="17000">
                  <c:v>1.7311385459533604</c:v>
                </c:pt>
                <c:pt idx="17001">
                  <c:v>1.7306152579498679</c:v>
                </c:pt>
                <c:pt idx="17002">
                  <c:v>1.7300919823669929</c:v>
                </c:pt>
                <c:pt idx="17003">
                  <c:v>1.7295687192062701</c:v>
                </c:pt>
                <c:pt idx="17004">
                  <c:v>1.7290454684692484</c:v>
                </c:pt>
                <c:pt idx="17005">
                  <c:v>1.7285222301574805</c:v>
                </c:pt>
                <c:pt idx="17006">
                  <c:v>1.7279990042724975</c:v>
                </c:pt>
                <c:pt idx="17007">
                  <c:v>1.7274757908158556</c:v>
                </c:pt>
                <c:pt idx="17008">
                  <c:v>1.7269525897890894</c:v>
                </c:pt>
                <c:pt idx="17009">
                  <c:v>1.7264294011937444</c:v>
                </c:pt>
                <c:pt idx="17010">
                  <c:v>1.7259062250313626</c:v>
                </c:pt>
                <c:pt idx="17011">
                  <c:v>1.7253830613034751</c:v>
                </c:pt>
                <c:pt idx="17012">
                  <c:v>1.7248599100116415</c:v>
                </c:pt>
                <c:pt idx="17013">
                  <c:v>1.724336771157386</c:v>
                </c:pt>
                <c:pt idx="17014">
                  <c:v>1.7238136447422541</c:v>
                </c:pt>
                <c:pt idx="17015">
                  <c:v>1.7232905307677733</c:v>
                </c:pt>
                <c:pt idx="17016">
                  <c:v>1.7227674292354997</c:v>
                </c:pt>
                <c:pt idx="17017">
                  <c:v>1.7222443401469576</c:v>
                </c:pt>
                <c:pt idx="17018">
                  <c:v>1.7217212635036816</c:v>
                </c:pt>
                <c:pt idx="17019">
                  <c:v>1.7211981993072136</c:v>
                </c:pt>
                <c:pt idx="17020">
                  <c:v>1.7206751475590885</c:v>
                </c:pt>
                <c:pt idx="17021">
                  <c:v>1.7201521082608373</c:v>
                </c:pt>
                <c:pt idx="17022">
                  <c:v>1.7196290814140021</c:v>
                </c:pt>
                <c:pt idx="17023">
                  <c:v>1.7191060670200997</c:v>
                </c:pt>
                <c:pt idx="17024">
                  <c:v>1.7185830650806722</c:v>
                </c:pt>
                <c:pt idx="17025">
                  <c:v>1.7180600755972542</c:v>
                </c:pt>
                <c:pt idx="17026">
                  <c:v>1.7175370985713698</c:v>
                </c:pt>
                <c:pt idx="17027">
                  <c:v>1.7170141340045504</c:v>
                </c:pt>
                <c:pt idx="17028">
                  <c:v>1.7164911818983306</c:v>
                </c:pt>
                <c:pt idx="17029">
                  <c:v>1.7159682422542346</c:v>
                </c:pt>
                <c:pt idx="17030">
                  <c:v>1.7154453150737972</c:v>
                </c:pt>
                <c:pt idx="17031">
                  <c:v>1.7149224003585388</c:v>
                </c:pt>
                <c:pt idx="17032">
                  <c:v>1.7143994981099873</c:v>
                </c:pt>
                <c:pt idx="17033">
                  <c:v>1.7138766083296701</c:v>
                </c:pt>
                <c:pt idx="17034">
                  <c:v>1.7133537310191151</c:v>
                </c:pt>
                <c:pt idx="17035">
                  <c:v>1.7128308661798464</c:v>
                </c:pt>
                <c:pt idx="17036">
                  <c:v>1.7123080138133879</c:v>
                </c:pt>
                <c:pt idx="17037">
                  <c:v>1.7117851739212639</c:v>
                </c:pt>
                <c:pt idx="17038">
                  <c:v>1.711262346504995</c:v>
                </c:pt>
                <c:pt idx="17039">
                  <c:v>1.7107395315661122</c:v>
                </c:pt>
                <c:pt idx="17040">
                  <c:v>1.7102167291061221</c:v>
                </c:pt>
                <c:pt idx="17041">
                  <c:v>1.7096939391265593</c:v>
                </c:pt>
                <c:pt idx="17042">
                  <c:v>1.7091711616289373</c:v>
                </c:pt>
                <c:pt idx="17043">
                  <c:v>1.7086483966147803</c:v>
                </c:pt>
                <c:pt idx="17044">
                  <c:v>1.7081256440856052</c:v>
                </c:pt>
                <c:pt idx="17045">
                  <c:v>1.7076029040429326</c:v>
                </c:pt>
                <c:pt idx="17046">
                  <c:v>1.7070801764882688</c:v>
                </c:pt>
                <c:pt idx="17047">
                  <c:v>1.7065574614231522</c:v>
                </c:pt>
                <c:pt idx="17048">
                  <c:v>1.7060347588490821</c:v>
                </c:pt>
                <c:pt idx="17049">
                  <c:v>1.7055120687675753</c:v>
                </c:pt>
                <c:pt idx="17050">
                  <c:v>1.7049893911801561</c:v>
                </c:pt>
                <c:pt idx="17051">
                  <c:v>1.7044667260883379</c:v>
                </c:pt>
                <c:pt idx="17052">
                  <c:v>1.7039440734936306</c:v>
                </c:pt>
                <c:pt idx="17053">
                  <c:v>1.7034214333975441</c:v>
                </c:pt>
                <c:pt idx="17054">
                  <c:v>1.702898805801599</c:v>
                </c:pt>
                <c:pt idx="17055">
                  <c:v>1.7023761907073016</c:v>
                </c:pt>
                <c:pt idx="17056">
                  <c:v>1.7018535881161654</c:v>
                </c:pt>
                <c:pt idx="17057">
                  <c:v>1.7013309980296967</c:v>
                </c:pt>
                <c:pt idx="17058">
                  <c:v>1.7008084204494196</c:v>
                </c:pt>
                <c:pt idx="17059">
                  <c:v>1.7002858553768299</c:v>
                </c:pt>
                <c:pt idx="17060">
                  <c:v>1.6997633028134338</c:v>
                </c:pt>
                <c:pt idx="17061">
                  <c:v>1.699240762760752</c:v>
                </c:pt>
                <c:pt idx="17062">
                  <c:v>1.6987182352202836</c:v>
                </c:pt>
                <c:pt idx="17063">
                  <c:v>1.6981957201935387</c:v>
                </c:pt>
                <c:pt idx="17064">
                  <c:v>1.6976732176820164</c:v>
                </c:pt>
                <c:pt idx="17065">
                  <c:v>1.6971507276872337</c:v>
                </c:pt>
                <c:pt idx="17066">
                  <c:v>1.6966282502106864</c:v>
                </c:pt>
                <c:pt idx="17067">
                  <c:v>1.6961057852538879</c:v>
                </c:pt>
                <c:pt idx="17068">
                  <c:v>1.6955833328183267</c:v>
                </c:pt>
                <c:pt idx="17069">
                  <c:v>1.6950608929055164</c:v>
                </c:pt>
                <c:pt idx="17070">
                  <c:v>1.6945384655169633</c:v>
                </c:pt>
                <c:pt idx="17071">
                  <c:v>1.6940160506541595</c:v>
                </c:pt>
                <c:pt idx="17072">
                  <c:v>1.6934936483186078</c:v>
                </c:pt>
                <c:pt idx="17073">
                  <c:v>1.6929712585118111</c:v>
                </c:pt>
                <c:pt idx="17074">
                  <c:v>1.6924488812352685</c:v>
                </c:pt>
                <c:pt idx="17075">
                  <c:v>1.6919265164904758</c:v>
                </c:pt>
                <c:pt idx="17076">
                  <c:v>1.6914041642789357</c:v>
                </c:pt>
                <c:pt idx="17077">
                  <c:v>1.6908818246021511</c:v>
                </c:pt>
                <c:pt idx="17078">
                  <c:v>1.690359497461607</c:v>
                </c:pt>
                <c:pt idx="17079">
                  <c:v>1.6898371828588026</c:v>
                </c:pt>
                <c:pt idx="17080">
                  <c:v>1.6893148807952372</c:v>
                </c:pt>
                <c:pt idx="17081">
                  <c:v>1.6887925912724029</c:v>
                </c:pt>
                <c:pt idx="17082">
                  <c:v>1.6882703142918025</c:v>
                </c:pt>
                <c:pt idx="17083">
                  <c:v>1.6877480498549176</c:v>
                </c:pt>
                <c:pt idx="17084">
                  <c:v>1.6872257979632508</c:v>
                </c:pt>
                <c:pt idx="17085">
                  <c:v>1.6867035586182872</c:v>
                </c:pt>
                <c:pt idx="17086">
                  <c:v>1.6861813318215191</c:v>
                </c:pt>
                <c:pt idx="17087">
                  <c:v>1.6856591175744491</c:v>
                </c:pt>
                <c:pt idx="17088">
                  <c:v>1.6851369158785587</c:v>
                </c:pt>
                <c:pt idx="17089">
                  <c:v>1.6846147267353366</c:v>
                </c:pt>
                <c:pt idx="17090">
                  <c:v>1.6840925501462678</c:v>
                </c:pt>
                <c:pt idx="17091">
                  <c:v>1.683570386112855</c:v>
                </c:pt>
                <c:pt idx="17092">
                  <c:v>1.6830482346365798</c:v>
                </c:pt>
                <c:pt idx="17093">
                  <c:v>1.6825260957189272</c:v>
                </c:pt>
                <c:pt idx="17094">
                  <c:v>1.6820039693613822</c:v>
                </c:pt>
                <c:pt idx="17095">
                  <c:v>1.6814818555654334</c:v>
                </c:pt>
                <c:pt idx="17096">
                  <c:v>1.6809597543325694</c:v>
                </c:pt>
                <c:pt idx="17097">
                  <c:v>1.6804376656642752</c:v>
                </c:pt>
                <c:pt idx="17098">
                  <c:v>1.6799155895620217</c:v>
                </c:pt>
                <c:pt idx="17099">
                  <c:v>1.6793935260273081</c:v>
                </c:pt>
                <c:pt idx="17100">
                  <c:v>1.6788714750616158</c:v>
                </c:pt>
                <c:pt idx="17101">
                  <c:v>1.6783494366664229</c:v>
                </c:pt>
                <c:pt idx="17102">
                  <c:v>1.6778274108432001</c:v>
                </c:pt>
                <c:pt idx="17103">
                  <c:v>1.6773053975934431</c:v>
                </c:pt>
                <c:pt idx="17104">
                  <c:v>1.676783396918637</c:v>
                </c:pt>
                <c:pt idx="17105">
                  <c:v>1.6762614088202419</c:v>
                </c:pt>
                <c:pt idx="17106">
                  <c:v>1.6757394332997535</c:v>
                </c:pt>
                <c:pt idx="17107">
                  <c:v>1.6752174703586391</c:v>
                </c:pt>
                <c:pt idx="17108">
                  <c:v>1.6746955199983873</c:v>
                </c:pt>
                <c:pt idx="17109">
                  <c:v>1.6741735822204653</c:v>
                </c:pt>
                <c:pt idx="17110">
                  <c:v>1.6736516570263547</c:v>
                </c:pt>
                <c:pt idx="17111">
                  <c:v>1.6731297444175333</c:v>
                </c:pt>
                <c:pt idx="17112">
                  <c:v>1.6726078443954684</c:v>
                </c:pt>
                <c:pt idx="17113">
                  <c:v>1.6720859569616415</c:v>
                </c:pt>
                <c:pt idx="17114">
                  <c:v>1.6715640821175235</c:v>
                </c:pt>
                <c:pt idx="17115">
                  <c:v>1.6710422198645851</c:v>
                </c:pt>
                <c:pt idx="17116">
                  <c:v>1.6705203702043043</c:v>
                </c:pt>
                <c:pt idx="17117">
                  <c:v>1.6699985331381555</c:v>
                </c:pt>
                <c:pt idx="17118">
                  <c:v>1.6694767086675988</c:v>
                </c:pt>
                <c:pt idx="17119">
                  <c:v>1.6689548967941121</c:v>
                </c:pt>
                <c:pt idx="17120">
                  <c:v>1.6684330975191664</c:v>
                </c:pt>
                <c:pt idx="17121">
                  <c:v>1.6679113108442216</c:v>
                </c:pt>
                <c:pt idx="17122">
                  <c:v>1.667389536770763</c:v>
                </c:pt>
                <c:pt idx="17123">
                  <c:v>1.6668677753002505</c:v>
                </c:pt>
                <c:pt idx="17124">
                  <c:v>1.6663460264341481</c:v>
                </c:pt>
                <c:pt idx="17125">
                  <c:v>1.6658242901739264</c:v>
                </c:pt>
                <c:pt idx="17126">
                  <c:v>1.6653025665210457</c:v>
                </c:pt>
                <c:pt idx="17127">
                  <c:v>1.6647808554769838</c:v>
                </c:pt>
                <c:pt idx="17128">
                  <c:v>1.6642591570431939</c:v>
                </c:pt>
                <c:pt idx="17129">
                  <c:v>1.6637374712211432</c:v>
                </c:pt>
                <c:pt idx="17130">
                  <c:v>1.6632157980122955</c:v>
                </c:pt>
                <c:pt idx="17131">
                  <c:v>1.662694137418125</c:v>
                </c:pt>
                <c:pt idx="17132">
                  <c:v>1.6621724894400778</c:v>
                </c:pt>
                <c:pt idx="17133">
                  <c:v>1.6616508540796211</c:v>
                </c:pt>
                <c:pt idx="17134">
                  <c:v>1.6611292313382116</c:v>
                </c:pt>
                <c:pt idx="17135">
                  <c:v>1.6606076212173271</c:v>
                </c:pt>
                <c:pt idx="17136">
                  <c:v>1.660086023718403</c:v>
                </c:pt>
                <c:pt idx="17137">
                  <c:v>1.6595644388429136</c:v>
                </c:pt>
                <c:pt idx="17138">
                  <c:v>1.6590428665923227</c:v>
                </c:pt>
                <c:pt idx="17139">
                  <c:v>1.6585213069680762</c:v>
                </c:pt>
                <c:pt idx="17140">
                  <c:v>1.6579997599716343</c:v>
                </c:pt>
                <c:pt idx="17141">
                  <c:v>1.65747822560445</c:v>
                </c:pt>
                <c:pt idx="17142">
                  <c:v>1.6569567038679907</c:v>
                </c:pt>
                <c:pt idx="17143">
                  <c:v>1.6564351947637022</c:v>
                </c:pt>
                <c:pt idx="17144">
                  <c:v>1.6559136982930411</c:v>
                </c:pt>
                <c:pt idx="17145">
                  <c:v>1.6553922144574607</c:v>
                </c:pt>
                <c:pt idx="17146">
                  <c:v>1.6548707432584173</c:v>
                </c:pt>
                <c:pt idx="17147">
                  <c:v>1.6543492846973678</c:v>
                </c:pt>
                <c:pt idx="17148">
                  <c:v>1.6538278387757543</c:v>
                </c:pt>
                <c:pt idx="17149">
                  <c:v>1.6533064054950337</c:v>
                </c:pt>
                <c:pt idx="17150">
                  <c:v>1.6527849848566589</c:v>
                </c:pt>
                <c:pt idx="17151">
                  <c:v>1.6522635768620759</c:v>
                </c:pt>
                <c:pt idx="17152">
                  <c:v>1.6517421815127307</c:v>
                </c:pt>
                <c:pt idx="17153">
                  <c:v>1.6512207988100869</c:v>
                </c:pt>
                <c:pt idx="17154">
                  <c:v>1.6506994287555763</c:v>
                </c:pt>
                <c:pt idx="17155">
                  <c:v>1.6501780713506591</c:v>
                </c:pt>
                <c:pt idx="17156">
                  <c:v>1.6496567265967776</c:v>
                </c:pt>
                <c:pt idx="17157">
                  <c:v>1.6491353944953779</c:v>
                </c:pt>
                <c:pt idx="17158">
                  <c:v>1.6486140750479024</c:v>
                </c:pt>
                <c:pt idx="17159">
                  <c:v>1.6480927682558075</c:v>
                </c:pt>
                <c:pt idx="17160">
                  <c:v>1.6475714741205252</c:v>
                </c:pt>
                <c:pt idx="17161">
                  <c:v>1.6470501926435048</c:v>
                </c:pt>
                <c:pt idx="17162">
                  <c:v>1.6465289238261889</c:v>
                </c:pt>
                <c:pt idx="17163">
                  <c:v>1.6460076676700233</c:v>
                </c:pt>
                <c:pt idx="17164">
                  <c:v>1.6454864241764433</c:v>
                </c:pt>
                <c:pt idx="17165">
                  <c:v>1.6449651933468985</c:v>
                </c:pt>
                <c:pt idx="17166">
                  <c:v>1.6444439751828277</c:v>
                </c:pt>
                <c:pt idx="17167">
                  <c:v>1.6439227696856697</c:v>
                </c:pt>
                <c:pt idx="17168">
                  <c:v>1.6434015768568599</c:v>
                </c:pt>
                <c:pt idx="17169">
                  <c:v>1.6428803966978407</c:v>
                </c:pt>
                <c:pt idx="17170">
                  <c:v>1.6423592292100544</c:v>
                </c:pt>
                <c:pt idx="17171">
                  <c:v>1.6418380743949257</c:v>
                </c:pt>
                <c:pt idx="17172">
                  <c:v>1.6413169322539112</c:v>
                </c:pt>
                <c:pt idx="17173">
                  <c:v>1.6407958027884391</c:v>
                </c:pt>
                <c:pt idx="17174">
                  <c:v>1.6402746859999375</c:v>
                </c:pt>
                <c:pt idx="17175">
                  <c:v>1.6397535818898419</c:v>
                </c:pt>
                <c:pt idx="17176">
                  <c:v>1.6392324904595981</c:v>
                </c:pt>
                <c:pt idx="17177">
                  <c:v>1.6387114117106343</c:v>
                </c:pt>
                <c:pt idx="17178">
                  <c:v>1.6381903456443823</c:v>
                </c:pt>
                <c:pt idx="17179">
                  <c:v>1.6376692922622773</c:v>
                </c:pt>
                <c:pt idx="17180">
                  <c:v>1.6371482515657512</c:v>
                </c:pt>
                <c:pt idx="17181">
                  <c:v>1.6366272235562285</c:v>
                </c:pt>
                <c:pt idx="17182">
                  <c:v>1.6361062082351481</c:v>
                </c:pt>
                <c:pt idx="17183">
                  <c:v>1.6355852056039382</c:v>
                </c:pt>
                <c:pt idx="17184">
                  <c:v>1.6350642156640269</c:v>
                </c:pt>
                <c:pt idx="17185">
                  <c:v>1.6345432384168461</c:v>
                </c:pt>
                <c:pt idx="17186">
                  <c:v>1.6340222738638204</c:v>
                </c:pt>
                <c:pt idx="17187">
                  <c:v>1.6335013220063779</c:v>
                </c:pt>
                <c:pt idx="17188">
                  <c:v>1.6329803828459504</c:v>
                </c:pt>
                <c:pt idx="17189">
                  <c:v>1.6324594563839554</c:v>
                </c:pt>
                <c:pt idx="17190">
                  <c:v>1.6319385426218247</c:v>
                </c:pt>
                <c:pt idx="17191">
                  <c:v>1.6314176415609829</c:v>
                </c:pt>
                <c:pt idx="17192">
                  <c:v>1.6308967532028582</c:v>
                </c:pt>
                <c:pt idx="17193">
                  <c:v>1.6303758775488646</c:v>
                </c:pt>
                <c:pt idx="17194">
                  <c:v>1.6298550146004374</c:v>
                </c:pt>
                <c:pt idx="17195">
                  <c:v>1.6293341643589834</c:v>
                </c:pt>
                <c:pt idx="17196">
                  <c:v>1.6288133268259379</c:v>
                </c:pt>
                <c:pt idx="17197">
                  <c:v>1.6282925020027257</c:v>
                </c:pt>
                <c:pt idx="17198">
                  <c:v>1.6277716898907499</c:v>
                </c:pt>
                <c:pt idx="17199">
                  <c:v>1.6272508904914496</c:v>
                </c:pt>
                <c:pt idx="17200">
                  <c:v>1.6267301038062314</c:v>
                </c:pt>
                <c:pt idx="17201">
                  <c:v>1.626209329836513</c:v>
                </c:pt>
                <c:pt idx="17202">
                  <c:v>1.6256885685837261</c:v>
                </c:pt>
                <c:pt idx="17203">
                  <c:v>1.6251678200492776</c:v>
                </c:pt>
                <c:pt idx="17204">
                  <c:v>1.6246470842345921</c:v>
                </c:pt>
                <c:pt idx="17205">
                  <c:v>1.6241263611410695</c:v>
                </c:pt>
                <c:pt idx="17206">
                  <c:v>1.6236056507701448</c:v>
                </c:pt>
                <c:pt idx="17207">
                  <c:v>1.6230849531232252</c:v>
                </c:pt>
                <c:pt idx="17208">
                  <c:v>1.6225642682017281</c:v>
                </c:pt>
                <c:pt idx="17209">
                  <c:v>1.6220435960070603</c:v>
                </c:pt>
                <c:pt idx="17210">
                  <c:v>1.6215229365406429</c:v>
                </c:pt>
                <c:pt idx="17211">
                  <c:v>1.6210022898038829</c:v>
                </c:pt>
                <c:pt idx="17212">
                  <c:v>1.6204816557981907</c:v>
                </c:pt>
                <c:pt idx="17213">
                  <c:v>1.6199610345249909</c:v>
                </c:pt>
                <c:pt idx="17214">
                  <c:v>1.6194404259856832</c:v>
                </c:pt>
                <c:pt idx="17215">
                  <c:v>1.6189198301816745</c:v>
                </c:pt>
                <c:pt idx="17216">
                  <c:v>1.6183992471143824</c:v>
                </c:pt>
                <c:pt idx="17217">
                  <c:v>1.6178786767852138</c:v>
                </c:pt>
                <c:pt idx="17218">
                  <c:v>1.6173581191955719</c:v>
                </c:pt>
                <c:pt idx="17219">
                  <c:v>1.6168375743468744</c:v>
                </c:pt>
                <c:pt idx="17220">
                  <c:v>1.6163170422405173</c:v>
                </c:pt>
                <c:pt idx="17221">
                  <c:v>1.6157965228779148</c:v>
                </c:pt>
                <c:pt idx="17222">
                  <c:v>1.6152760162604736</c:v>
                </c:pt>
                <c:pt idx="17223">
                  <c:v>1.6147555223895935</c:v>
                </c:pt>
                <c:pt idx="17224">
                  <c:v>1.6142350412666744</c:v>
                </c:pt>
                <c:pt idx="17225">
                  <c:v>1.6137145728931372</c:v>
                </c:pt>
                <c:pt idx="17226">
                  <c:v>1.6131941172703712</c:v>
                </c:pt>
                <c:pt idx="17227">
                  <c:v>1.6126736743997796</c:v>
                </c:pt>
                <c:pt idx="17228">
                  <c:v>1.6121532442827693</c:v>
                </c:pt>
                <c:pt idx="17229">
                  <c:v>1.6116328269207401</c:v>
                </c:pt>
                <c:pt idx="17230">
                  <c:v>1.6111124223150988</c:v>
                </c:pt>
                <c:pt idx="17231">
                  <c:v>1.6105920304672345</c:v>
                </c:pt>
                <c:pt idx="17232">
                  <c:v>1.6100716513785578</c:v>
                </c:pt>
                <c:pt idx="17233">
                  <c:v>1.6095512850504541</c:v>
                </c:pt>
                <c:pt idx="17234">
                  <c:v>1.6090309314843338</c:v>
                </c:pt>
                <c:pt idx="17235">
                  <c:v>1.6085105906815933</c:v>
                </c:pt>
                <c:pt idx="17236">
                  <c:v>1.6079902626436215</c:v>
                </c:pt>
                <c:pt idx="17237">
                  <c:v>1.6074699473718255</c:v>
                </c:pt>
                <c:pt idx="17238">
                  <c:v>1.6069496448675977</c:v>
                </c:pt>
                <c:pt idx="17239">
                  <c:v>1.606429355132331</c:v>
                </c:pt>
                <c:pt idx="17240">
                  <c:v>1.6059090781674143</c:v>
                </c:pt>
                <c:pt idx="17241">
                  <c:v>1.6053888139742583</c:v>
                </c:pt>
                <c:pt idx="17242">
                  <c:v>1.6048685625542447</c:v>
                </c:pt>
                <c:pt idx="17243">
                  <c:v>1.6043483239087628</c:v>
                </c:pt>
                <c:pt idx="17244">
                  <c:v>1.6038280980392159</c:v>
                </c:pt>
                <c:pt idx="17245">
                  <c:v>1.6033078849469966</c:v>
                </c:pt>
                <c:pt idx="17246">
                  <c:v>1.6027876846334763</c:v>
                </c:pt>
                <c:pt idx="17247">
                  <c:v>1.602267497100069</c:v>
                </c:pt>
                <c:pt idx="17248">
                  <c:v>1.6017473223481495</c:v>
                </c:pt>
                <c:pt idx="17249">
                  <c:v>1.6012271603791142</c:v>
                </c:pt>
                <c:pt idx="17250">
                  <c:v>1.6007070111943449</c:v>
                </c:pt>
                <c:pt idx="17251">
                  <c:v>1.6001868747952379</c:v>
                </c:pt>
                <c:pt idx="17252">
                  <c:v>1.5996667511831717</c:v>
                </c:pt>
                <c:pt idx="17253">
                  <c:v>1.5991466403595389</c:v>
                </c:pt>
                <c:pt idx="17254">
                  <c:v>1.5986265423257322</c:v>
                </c:pt>
                <c:pt idx="17255">
                  <c:v>1.5981064570831158</c:v>
                </c:pt>
                <c:pt idx="17256">
                  <c:v>1.5975863846331002</c:v>
                </c:pt>
                <c:pt idx="17257">
                  <c:v>1.5970663249770531</c:v>
                </c:pt>
                <c:pt idx="17258">
                  <c:v>1.5965462781163566</c:v>
                </c:pt>
                <c:pt idx="17259">
                  <c:v>1.5960262440524104</c:v>
                </c:pt>
                <c:pt idx="17260">
                  <c:v>1.5955062227865788</c:v>
                </c:pt>
                <c:pt idx="17261">
                  <c:v>1.5949862143202509</c:v>
                </c:pt>
                <c:pt idx="17262">
                  <c:v>1.5944662186548122</c:v>
                </c:pt>
                <c:pt idx="17263">
                  <c:v>1.5939462357916376</c:v>
                </c:pt>
                <c:pt idx="17264">
                  <c:v>1.5934262657321092</c:v>
                </c:pt>
                <c:pt idx="17265">
                  <c:v>1.5929063084776018</c:v>
                </c:pt>
                <c:pt idx="17266">
                  <c:v>1.5923863640295011</c:v>
                </c:pt>
                <c:pt idx="17267">
                  <c:v>1.5918664323891818</c:v>
                </c:pt>
                <c:pt idx="17268">
                  <c:v>1.5913465135580225</c:v>
                </c:pt>
                <c:pt idx="17269">
                  <c:v>1.590826607537398</c:v>
                </c:pt>
                <c:pt idx="17270">
                  <c:v>1.5903067143286869</c:v>
                </c:pt>
                <c:pt idx="17271">
                  <c:v>1.5897868339332604</c:v>
                </c:pt>
                <c:pt idx="17272">
                  <c:v>1.5892669663525041</c:v>
                </c:pt>
                <c:pt idx="17273">
                  <c:v>1.5887471115877823</c:v>
                </c:pt>
                <c:pt idx="17274">
                  <c:v>1.5882272696404698</c:v>
                </c:pt>
                <c:pt idx="17275">
                  <c:v>1.5877074405119451</c:v>
                </c:pt>
                <c:pt idx="17276">
                  <c:v>1.5871876242035796</c:v>
                </c:pt>
                <c:pt idx="17277">
                  <c:v>1.5866678207167411</c:v>
                </c:pt>
                <c:pt idx="17278">
                  <c:v>1.5861480300528008</c:v>
                </c:pt>
                <c:pt idx="17279">
                  <c:v>1.5856282522131373</c:v>
                </c:pt>
                <c:pt idx="17280">
                  <c:v>1.5851084871991112</c:v>
                </c:pt>
                <c:pt idx="17281">
                  <c:v>1.5845887350121011</c:v>
                </c:pt>
                <c:pt idx="17282">
                  <c:v>1.584068995653471</c:v>
                </c:pt>
                <c:pt idx="17283">
                  <c:v>1.5835492691245889</c:v>
                </c:pt>
                <c:pt idx="17284">
                  <c:v>1.5830295554268226</c:v>
                </c:pt>
                <c:pt idx="17285">
                  <c:v>1.5825098545615361</c:v>
                </c:pt>
                <c:pt idx="17286">
                  <c:v>1.5819901665301046</c:v>
                </c:pt>
                <c:pt idx="17287">
                  <c:v>1.5814704913338886</c:v>
                </c:pt>
                <c:pt idx="17288">
                  <c:v>1.5809508289742631</c:v>
                </c:pt>
                <c:pt idx="17289">
                  <c:v>1.5804311794525709</c:v>
                </c:pt>
                <c:pt idx="17290">
                  <c:v>1.5799115427701906</c:v>
                </c:pt>
                <c:pt idx="17291">
                  <c:v>1.5793919189284935</c:v>
                </c:pt>
                <c:pt idx="17292">
                  <c:v>1.5788723079288332</c:v>
                </c:pt>
                <c:pt idx="17293">
                  <c:v>1.5783527097725596</c:v>
                </c:pt>
                <c:pt idx="17294">
                  <c:v>1.5778331244610584</c:v>
                </c:pt>
                <c:pt idx="17295">
                  <c:v>1.577313551995676</c:v>
                </c:pt>
                <c:pt idx="17296">
                  <c:v>1.5767939923777732</c:v>
                </c:pt>
                <c:pt idx="17297">
                  <c:v>1.5762744456087177</c:v>
                </c:pt>
                <c:pt idx="17298">
                  <c:v>1.5757549116898595</c:v>
                </c:pt>
                <c:pt idx="17299">
                  <c:v>1.57523539062257</c:v>
                </c:pt>
                <c:pt idx="17300">
                  <c:v>1.5747158824081922</c:v>
                </c:pt>
                <c:pt idx="17301">
                  <c:v>1.5741963870480902</c:v>
                </c:pt>
                <c:pt idx="17302">
                  <c:v>1.5736769045436247</c:v>
                </c:pt>
                <c:pt idx="17303">
                  <c:v>1.5731574348961459</c:v>
                </c:pt>
                <c:pt idx="17304">
                  <c:v>1.5726379781070108</c:v>
                </c:pt>
                <c:pt idx="17305">
                  <c:v>1.5721185341775765</c:v>
                </c:pt>
                <c:pt idx="17306">
                  <c:v>1.5715991031092003</c:v>
                </c:pt>
                <c:pt idx="17307">
                  <c:v>1.5710796849032285</c:v>
                </c:pt>
                <c:pt idx="17308">
                  <c:v>1.5705602795610147</c:v>
                </c:pt>
                <c:pt idx="17309">
                  <c:v>1.5700408870839233</c:v>
                </c:pt>
                <c:pt idx="17310">
                  <c:v>1.5695215074732936</c:v>
                </c:pt>
                <c:pt idx="17311">
                  <c:v>1.5690021407304791</c:v>
                </c:pt>
                <c:pt idx="17312">
                  <c:v>1.5684827868568334</c:v>
                </c:pt>
                <c:pt idx="17313">
                  <c:v>1.5679634458537102</c:v>
                </c:pt>
                <c:pt idx="17314">
                  <c:v>1.5674441177224523</c:v>
                </c:pt>
                <c:pt idx="17315">
                  <c:v>1.5669248024644098</c:v>
                </c:pt>
                <c:pt idx="17316">
                  <c:v>1.5664055000809363</c:v>
                </c:pt>
                <c:pt idx="17317">
                  <c:v>1.5658862105733782</c:v>
                </c:pt>
                <c:pt idx="17318">
                  <c:v>1.5653669339430714</c:v>
                </c:pt>
                <c:pt idx="17319">
                  <c:v>1.56484767019138</c:v>
                </c:pt>
                <c:pt idx="17320">
                  <c:v>1.5643284193196401</c:v>
                </c:pt>
                <c:pt idx="17321">
                  <c:v>1.5638091813292014</c:v>
                </c:pt>
                <c:pt idx="17322">
                  <c:v>1.5632899562214</c:v>
                </c:pt>
                <c:pt idx="17323">
                  <c:v>1.5627707439975893</c:v>
                </c:pt>
                <c:pt idx="17324">
                  <c:v>1.5622515446591123</c:v>
                </c:pt>
                <c:pt idx="17325">
                  <c:v>1.5617323582073084</c:v>
                </c:pt>
                <c:pt idx="17326">
                  <c:v>1.5612131846435204</c:v>
                </c:pt>
                <c:pt idx="17327">
                  <c:v>1.5606940239690879</c:v>
                </c:pt>
                <c:pt idx="17328">
                  <c:v>1.5601748761853536</c:v>
                </c:pt>
                <c:pt idx="17329">
                  <c:v>1.5596557412936676</c:v>
                </c:pt>
                <c:pt idx="17330">
                  <c:v>1.5591366192953586</c:v>
                </c:pt>
                <c:pt idx="17331">
                  <c:v>1.5586175101917661</c:v>
                </c:pt>
                <c:pt idx="17332">
                  <c:v>1.5580984139842364</c:v>
                </c:pt>
                <c:pt idx="17333">
                  <c:v>1.5575793306741055</c:v>
                </c:pt>
                <c:pt idx="17334">
                  <c:v>1.5570602602626984</c:v>
                </c:pt>
                <c:pt idx="17335">
                  <c:v>1.5565412027513688</c:v>
                </c:pt>
                <c:pt idx="17336">
                  <c:v>1.5560221581414453</c:v>
                </c:pt>
                <c:pt idx="17337">
                  <c:v>1.5555031264342709</c:v>
                </c:pt>
                <c:pt idx="17338">
                  <c:v>1.5549841076311708</c:v>
                </c:pt>
                <c:pt idx="17339">
                  <c:v>1.5544651017334843</c:v>
                </c:pt>
                <c:pt idx="17340">
                  <c:v>1.5539461087425508</c:v>
                </c:pt>
                <c:pt idx="17341">
                  <c:v>1.5534271286596919</c:v>
                </c:pt>
                <c:pt idx="17342">
                  <c:v>1.5529081614862434</c:v>
                </c:pt>
                <c:pt idx="17343">
                  <c:v>1.5523892072235483</c:v>
                </c:pt>
                <c:pt idx="17344">
                  <c:v>1.5518702658729246</c:v>
                </c:pt>
                <c:pt idx="17345">
                  <c:v>1.5513513374357117</c:v>
                </c:pt>
                <c:pt idx="17346">
                  <c:v>1.5508324219132348</c:v>
                </c:pt>
                <c:pt idx="17347">
                  <c:v>1.5503135193068331</c:v>
                </c:pt>
                <c:pt idx="17348">
                  <c:v>1.5497946296178249</c:v>
                </c:pt>
                <c:pt idx="17349">
                  <c:v>1.5492757528475458</c:v>
                </c:pt>
                <c:pt idx="17350">
                  <c:v>1.5487568889973247</c:v>
                </c:pt>
                <c:pt idx="17351">
                  <c:v>1.548238038068483</c:v>
                </c:pt>
                <c:pt idx="17352">
                  <c:v>1.5477192000623461</c:v>
                </c:pt>
                <c:pt idx="17353">
                  <c:v>1.5472003749802461</c:v>
                </c:pt>
                <c:pt idx="17354">
                  <c:v>1.5466815628235082</c:v>
                </c:pt>
                <c:pt idx="17355">
                  <c:v>1.5461627635934576</c:v>
                </c:pt>
                <c:pt idx="17356">
                  <c:v>1.5456439772914194</c:v>
                </c:pt>
                <c:pt idx="17357">
                  <c:v>1.5451252039187118</c:v>
                </c:pt>
                <c:pt idx="17358">
                  <c:v>1.5446064434766598</c:v>
                </c:pt>
                <c:pt idx="17359">
                  <c:v>1.5440876959665957</c:v>
                </c:pt>
                <c:pt idx="17360">
                  <c:v>1.5435689613898305</c:v>
                </c:pt>
                <c:pt idx="17361">
                  <c:v>1.5430502397476857</c:v>
                </c:pt>
                <c:pt idx="17362">
                  <c:v>1.5425315310414902</c:v>
                </c:pt>
                <c:pt idx="17363">
                  <c:v>1.5420128352725619</c:v>
                </c:pt>
                <c:pt idx="17364">
                  <c:v>1.5414941524422154</c:v>
                </c:pt>
                <c:pt idx="17365">
                  <c:v>1.5409754825517687</c:v>
                </c:pt>
                <c:pt idx="17366">
                  <c:v>1.5404568256025506</c:v>
                </c:pt>
                <c:pt idx="17367">
                  <c:v>1.5399381815958755</c:v>
                </c:pt>
                <c:pt idx="17368">
                  <c:v>1.5394195505330543</c:v>
                </c:pt>
                <c:pt idx="17369">
                  <c:v>1.5389009324154088</c:v>
                </c:pt>
                <c:pt idx="17370">
                  <c:v>1.5383823272442534</c:v>
                </c:pt>
                <c:pt idx="17371">
                  <c:v>1.5378637350209061</c:v>
                </c:pt>
                <c:pt idx="17372">
                  <c:v>1.5373451557466815</c:v>
                </c:pt>
                <c:pt idx="17373">
                  <c:v>1.536826589422887</c:v>
                </c:pt>
                <c:pt idx="17374">
                  <c:v>1.5363080360508441</c:v>
                </c:pt>
                <c:pt idx="17375">
                  <c:v>1.5357894956318709</c:v>
                </c:pt>
                <c:pt idx="17376">
                  <c:v>1.5352709681672678</c:v>
                </c:pt>
                <c:pt idx="17377">
                  <c:v>1.5347524536583492</c:v>
                </c:pt>
                <c:pt idx="17378">
                  <c:v>1.5342339521064368</c:v>
                </c:pt>
                <c:pt idx="17379">
                  <c:v>1.5337154635128272</c:v>
                </c:pt>
                <c:pt idx="17380">
                  <c:v>1.5331969878788421</c:v>
                </c:pt>
                <c:pt idx="17381">
                  <c:v>1.5326785252057888</c:v>
                </c:pt>
                <c:pt idx="17382">
                  <c:v>1.5321600754949714</c:v>
                </c:pt>
                <c:pt idx="17383">
                  <c:v>1.531641638747697</c:v>
                </c:pt>
                <c:pt idx="17384">
                  <c:v>1.5311232149652838</c:v>
                </c:pt>
                <c:pt idx="17385">
                  <c:v>1.5306048041490321</c:v>
                </c:pt>
                <c:pt idx="17386">
                  <c:v>1.5300864063002528</c:v>
                </c:pt>
                <c:pt idx="17387">
                  <c:v>1.5295680214202463</c:v>
                </c:pt>
                <c:pt idx="17388">
                  <c:v>1.5290496495103234</c:v>
                </c:pt>
                <c:pt idx="17389">
                  <c:v>1.5285312905717809</c:v>
                </c:pt>
                <c:pt idx="17390">
                  <c:v>1.5280129446059334</c:v>
                </c:pt>
                <c:pt idx="17391">
                  <c:v>1.5274946116140811</c:v>
                </c:pt>
                <c:pt idx="17392">
                  <c:v>1.5269762915975207</c:v>
                </c:pt>
                <c:pt idx="17393">
                  <c:v>1.5264579845575632</c:v>
                </c:pt>
                <c:pt idx="17394">
                  <c:v>1.5259396904955054</c:v>
                </c:pt>
                <c:pt idx="17395">
                  <c:v>1.5254214094126581</c:v>
                </c:pt>
                <c:pt idx="17396">
                  <c:v>1.524903141310304</c:v>
                </c:pt>
                <c:pt idx="17397">
                  <c:v>1.5243848861897611</c:v>
                </c:pt>
                <c:pt idx="17398">
                  <c:v>1.5238666440523225</c:v>
                </c:pt>
                <c:pt idx="17399">
                  <c:v>1.5233484148992851</c:v>
                </c:pt>
                <c:pt idx="17400">
                  <c:v>1.522830198731949</c:v>
                </c:pt>
                <c:pt idx="17401">
                  <c:v>1.5223119955516182</c:v>
                </c:pt>
                <c:pt idx="17402">
                  <c:v>1.5217938053595752</c:v>
                </c:pt>
                <c:pt idx="17403">
                  <c:v>1.5212756281571345</c:v>
                </c:pt>
                <c:pt idx="17404">
                  <c:v>1.5207574639455821</c:v>
                </c:pt>
                <c:pt idx="17405">
                  <c:v>1.5202393127262148</c:v>
                </c:pt>
                <c:pt idx="17406">
                  <c:v>1.5197211745003258</c:v>
                </c:pt>
                <c:pt idx="17407">
                  <c:v>1.5192030492692083</c:v>
                </c:pt>
                <c:pt idx="17408">
                  <c:v>1.5186849370341626</c:v>
                </c:pt>
                <c:pt idx="17409">
                  <c:v>1.5181668377964819</c:v>
                </c:pt>
                <c:pt idx="17410">
                  <c:v>1.5176487515574522</c:v>
                </c:pt>
                <c:pt idx="17411">
                  <c:v>1.5171306783183667</c:v>
                </c:pt>
                <c:pt idx="17412">
                  <c:v>1.5166126180805222</c:v>
                </c:pt>
                <c:pt idx="17413">
                  <c:v>1.5160945708452083</c:v>
                </c:pt>
                <c:pt idx="17414">
                  <c:v>1.5155765366137111</c:v>
                </c:pt>
                <c:pt idx="17415">
                  <c:v>1.5150585153873166</c:v>
                </c:pt>
                <c:pt idx="17416">
                  <c:v>1.5145405071673359</c:v>
                </c:pt>
                <c:pt idx="17417">
                  <c:v>1.5140225119550301</c:v>
                </c:pt>
                <c:pt idx="17418">
                  <c:v>1.513504529751696</c:v>
                </c:pt>
                <c:pt idx="17419">
                  <c:v>1.5129865605586303</c:v>
                </c:pt>
                <c:pt idx="17420">
                  <c:v>1.5124686043771121</c:v>
                </c:pt>
                <c:pt idx="17421">
                  <c:v>1.5119506612084308</c:v>
                </c:pt>
                <c:pt idx="17422">
                  <c:v>1.511432731053862</c:v>
                </c:pt>
                <c:pt idx="17423">
                  <c:v>1.5109148139147059</c:v>
                </c:pt>
                <c:pt idx="17424">
                  <c:v>1.5103969097922381</c:v>
                </c:pt>
                <c:pt idx="17425">
                  <c:v>1.509879018687748</c:v>
                </c:pt>
                <c:pt idx="17426">
                  <c:v>1.5093611406025076</c:v>
                </c:pt>
                <c:pt idx="17427">
                  <c:v>1.5088432755378101</c:v>
                </c:pt>
                <c:pt idx="17428">
                  <c:v>1.5083254234949344</c:v>
                </c:pt>
                <c:pt idx="17429">
                  <c:v>1.5078075844751631</c:v>
                </c:pt>
                <c:pt idx="17430">
                  <c:v>1.5072897584797715</c:v>
                </c:pt>
                <c:pt idx="17431">
                  <c:v>1.506771945510053</c:v>
                </c:pt>
                <c:pt idx="17432">
                  <c:v>1.5062541455672758</c:v>
                </c:pt>
                <c:pt idx="17433">
                  <c:v>1.5057363586527259</c:v>
                </c:pt>
                <c:pt idx="17434">
                  <c:v>1.5052185847676718</c:v>
                </c:pt>
                <c:pt idx="17435">
                  <c:v>1.5047008239133994</c:v>
                </c:pt>
                <c:pt idx="17436">
                  <c:v>1.5041830760911878</c:v>
                </c:pt>
                <c:pt idx="17437">
                  <c:v>1.5036653413023124</c:v>
                </c:pt>
                <c:pt idx="17438">
                  <c:v>1.5031476195480451</c:v>
                </c:pt>
                <c:pt idx="17439">
                  <c:v>1.5026299108296648</c:v>
                </c:pt>
                <c:pt idx="17440">
                  <c:v>1.5021122151484541</c:v>
                </c:pt>
                <c:pt idx="17441">
                  <c:v>1.5015945325056705</c:v>
                </c:pt>
                <c:pt idx="17442">
                  <c:v>1.5010768629026003</c:v>
                </c:pt>
                <c:pt idx="17443">
                  <c:v>1.5005592063405153</c:v>
                </c:pt>
                <c:pt idx="17444">
                  <c:v>1.5000415628206909</c:v>
                </c:pt>
                <c:pt idx="17445">
                  <c:v>1.4995239323443954</c:v>
                </c:pt>
                <c:pt idx="17446">
                  <c:v>1.4990063149128972</c:v>
                </c:pt>
                <c:pt idx="17447">
                  <c:v>1.4984887105274716</c:v>
                </c:pt>
                <c:pt idx="17448">
                  <c:v>1.4979711191893941</c:v>
                </c:pt>
                <c:pt idx="17449">
                  <c:v>1.4974535408999188</c:v>
                </c:pt>
                <c:pt idx="17450">
                  <c:v>1.4969359756603353</c:v>
                </c:pt>
                <c:pt idx="17451">
                  <c:v>1.4964184234718978</c:v>
                </c:pt>
                <c:pt idx="17452">
                  <c:v>1.4959008843358781</c:v>
                </c:pt>
                <c:pt idx="17453">
                  <c:v>1.4953833582535481</c:v>
                </c:pt>
                <c:pt idx="17454">
                  <c:v>1.4948658452261725</c:v>
                </c:pt>
                <c:pt idx="17455">
                  <c:v>1.4943483452550161</c:v>
                </c:pt>
                <c:pt idx="17456">
                  <c:v>1.4938308583413509</c:v>
                </c:pt>
                <c:pt idx="17457">
                  <c:v>1.4933133844864308</c:v>
                </c:pt>
                <c:pt idx="17458">
                  <c:v>1.4927959236915314</c:v>
                </c:pt>
                <c:pt idx="17459">
                  <c:v>1.4922784759579066</c:v>
                </c:pt>
                <c:pt idx="17460">
                  <c:v>1.4917610412868321</c:v>
                </c:pt>
                <c:pt idx="17461">
                  <c:v>1.4912436196795582</c:v>
                </c:pt>
                <c:pt idx="17462">
                  <c:v>1.4907262111373569</c:v>
                </c:pt>
                <c:pt idx="17463">
                  <c:v>1.4902088156614894</c:v>
                </c:pt>
                <c:pt idx="17464">
                  <c:v>1.4896914332532134</c:v>
                </c:pt>
                <c:pt idx="17465">
                  <c:v>1.4891740639137936</c:v>
                </c:pt>
                <c:pt idx="17466">
                  <c:v>1.4886567076444877</c:v>
                </c:pt>
                <c:pt idx="17467">
                  <c:v>1.4881393644465497</c:v>
                </c:pt>
                <c:pt idx="17468">
                  <c:v>1.487622034321241</c:v>
                </c:pt>
                <c:pt idx="17469">
                  <c:v>1.4871047172698333</c:v>
                </c:pt>
                <c:pt idx="17470">
                  <c:v>1.4865874132935666</c:v>
                </c:pt>
                <c:pt idx="17471">
                  <c:v>1.4860701223937127</c:v>
                </c:pt>
                <c:pt idx="17472">
                  <c:v>1.4855528445715152</c:v>
                </c:pt>
                <c:pt idx="17473">
                  <c:v>1.4850355798282422</c:v>
                </c:pt>
                <c:pt idx="17474">
                  <c:v>1.4845183281651408</c:v>
                </c:pt>
                <c:pt idx="17475">
                  <c:v>1.4840010895834652</c:v>
                </c:pt>
                <c:pt idx="17476">
                  <c:v>1.4834838640844801</c:v>
                </c:pt>
                <c:pt idx="17477">
                  <c:v>1.4829666516694253</c:v>
                </c:pt>
                <c:pt idx="17478">
                  <c:v>1.4824494523395657</c:v>
                </c:pt>
                <c:pt idx="17479">
                  <c:v>1.4819322660961518</c:v>
                </c:pt>
                <c:pt idx="17480">
                  <c:v>1.4814150929404235</c:v>
                </c:pt>
                <c:pt idx="17481">
                  <c:v>1.4808979328736527</c:v>
                </c:pt>
                <c:pt idx="17482">
                  <c:v>1.4803807858970792</c:v>
                </c:pt>
                <c:pt idx="17483">
                  <c:v>1.4798636520119466</c:v>
                </c:pt>
                <c:pt idx="17484">
                  <c:v>1.479346531219516</c:v>
                </c:pt>
                <c:pt idx="17485">
                  <c:v>1.478829423521038</c:v>
                </c:pt>
                <c:pt idx="17486">
                  <c:v>1.478312328917756</c:v>
                </c:pt>
                <c:pt idx="17487">
                  <c:v>1.47779524741091</c:v>
                </c:pt>
                <c:pt idx="17488">
                  <c:v>1.4772781790017611</c:v>
                </c:pt>
                <c:pt idx="17489">
                  <c:v>1.4767611236915528</c:v>
                </c:pt>
                <c:pt idx="17490">
                  <c:v>1.4762440814815285</c:v>
                </c:pt>
                <c:pt idx="17491">
                  <c:v>1.4757270523729389</c:v>
                </c:pt>
                <c:pt idx="17492">
                  <c:v>1.4752100363670202</c:v>
                </c:pt>
                <c:pt idx="17493">
                  <c:v>1.4746930334650266</c:v>
                </c:pt>
                <c:pt idx="17494">
                  <c:v>1.4741760436681943</c:v>
                </c:pt>
                <c:pt idx="17495">
                  <c:v>1.4736590669777776</c:v>
                </c:pt>
                <c:pt idx="17496">
                  <c:v>1.4731421033950056</c:v>
                </c:pt>
                <c:pt idx="17497">
                  <c:v>1.4726251529211325</c:v>
                </c:pt>
                <c:pt idx="17498">
                  <c:v>1.4721082155573981</c:v>
                </c:pt>
                <c:pt idx="17499">
                  <c:v>1.4715912913050317</c:v>
                </c:pt>
                <c:pt idx="17500">
                  <c:v>1.471074380165291</c:v>
                </c:pt>
                <c:pt idx="17501">
                  <c:v>1.4705574821394087</c:v>
                </c:pt>
                <c:pt idx="17502">
                  <c:v>1.4700405972286141</c:v>
                </c:pt>
                <c:pt idx="17503">
                  <c:v>1.4695237254341649</c:v>
                </c:pt>
                <c:pt idx="17504">
                  <c:v>1.4690068667572902</c:v>
                </c:pt>
                <c:pt idx="17505">
                  <c:v>1.46849002119923</c:v>
                </c:pt>
                <c:pt idx="17506">
                  <c:v>1.4679731887612206</c:v>
                </c:pt>
                <c:pt idx="17507">
                  <c:v>1.4674563694444984</c:v>
                </c:pt>
                <c:pt idx="17508">
                  <c:v>1.4669395632502997</c:v>
                </c:pt>
                <c:pt idx="17509">
                  <c:v>1.4664227701798573</c:v>
                </c:pt>
                <c:pt idx="17510">
                  <c:v>1.4659059902344076</c:v>
                </c:pt>
                <c:pt idx="17511">
                  <c:v>1.4653892234151868</c:v>
                </c:pt>
                <c:pt idx="17512">
                  <c:v>1.464872469723435</c:v>
                </c:pt>
                <c:pt idx="17513">
                  <c:v>1.4643557291603777</c:v>
                </c:pt>
                <c:pt idx="17514">
                  <c:v>1.4638390017272442</c:v>
                </c:pt>
                <c:pt idx="17515">
                  <c:v>1.4633222874252709</c:v>
                </c:pt>
                <c:pt idx="17516">
                  <c:v>1.4628055862556906</c:v>
                </c:pt>
                <c:pt idx="17517">
                  <c:v>1.462288898219736</c:v>
                </c:pt>
                <c:pt idx="17518">
                  <c:v>1.4617722233186292</c:v>
                </c:pt>
                <c:pt idx="17519">
                  <c:v>1.4612555615536138</c:v>
                </c:pt>
                <c:pt idx="17520">
                  <c:v>1.4607389129259083</c:v>
                </c:pt>
                <c:pt idx="17521">
                  <c:v>1.4602222774367455</c:v>
                </c:pt>
                <c:pt idx="17522">
                  <c:v>1.4597056550873475</c:v>
                </c:pt>
                <c:pt idx="17523">
                  <c:v>1.4591890458789543</c:v>
                </c:pt>
                <c:pt idx="17524">
                  <c:v>1.4586724498127808</c:v>
                </c:pt>
                <c:pt idx="17525">
                  <c:v>1.4581558668900634</c:v>
                </c:pt>
                <c:pt idx="17526">
                  <c:v>1.4576392971120207</c:v>
                </c:pt>
                <c:pt idx="17527">
                  <c:v>1.4571227404798819</c:v>
                </c:pt>
                <c:pt idx="17528">
                  <c:v>1.4566061969948727</c:v>
                </c:pt>
                <c:pt idx="17529">
                  <c:v>1.4560896666582117</c:v>
                </c:pt>
                <c:pt idx="17530">
                  <c:v>1.4555731494711246</c:v>
                </c:pt>
                <c:pt idx="17531">
                  <c:v>1.4550566454348406</c:v>
                </c:pt>
                <c:pt idx="17532">
                  <c:v>1.4545401545505747</c:v>
                </c:pt>
                <c:pt idx="17533">
                  <c:v>1.4540236768195527</c:v>
                </c:pt>
                <c:pt idx="17534">
                  <c:v>1.4535072122429966</c:v>
                </c:pt>
                <c:pt idx="17535">
                  <c:v>1.4529907608221322</c:v>
                </c:pt>
                <c:pt idx="17536">
                  <c:v>1.4524743225581638</c:v>
                </c:pt>
                <c:pt idx="17537">
                  <c:v>1.4519578974523242</c:v>
                </c:pt>
                <c:pt idx="17538">
                  <c:v>1.4514414855058355</c:v>
                </c:pt>
                <c:pt idx="17539">
                  <c:v>1.4509250867199057</c:v>
                </c:pt>
                <c:pt idx="17540">
                  <c:v>1.4504087010957569</c:v>
                </c:pt>
                <c:pt idx="17541">
                  <c:v>1.4498923286346077</c:v>
                </c:pt>
                <c:pt idx="17542">
                  <c:v>1.4493759693376802</c:v>
                </c:pt>
                <c:pt idx="17543">
                  <c:v>1.4488596232061823</c:v>
                </c:pt>
                <c:pt idx="17544">
                  <c:v>1.4483432902413291</c:v>
                </c:pt>
                <c:pt idx="17545">
                  <c:v>1.4478269704443427</c:v>
                </c:pt>
                <c:pt idx="17546">
                  <c:v>1.4473106638164346</c:v>
                </c:pt>
                <c:pt idx="17547">
                  <c:v>1.4467943703588233</c:v>
                </c:pt>
                <c:pt idx="17548">
                  <c:v>1.4462780900727168</c:v>
                </c:pt>
                <c:pt idx="17549">
                  <c:v>1.445761822959323</c:v>
                </c:pt>
                <c:pt idx="17550">
                  <c:v>1.4452455690198676</c:v>
                </c:pt>
                <c:pt idx="17551">
                  <c:v>1.4447293282555513</c:v>
                </c:pt>
                <c:pt idx="17552">
                  <c:v>1.4442131006675893</c:v>
                </c:pt>
                <c:pt idx="17553">
                  <c:v>1.4436968862571966</c:v>
                </c:pt>
                <c:pt idx="17554">
                  <c:v>1.4431806850255811</c:v>
                </c:pt>
                <c:pt idx="17555">
                  <c:v>1.4426644969739506</c:v>
                </c:pt>
                <c:pt idx="17556">
                  <c:v>1.4421483221035132</c:v>
                </c:pt>
                <c:pt idx="17557">
                  <c:v>1.4416321604154803</c:v>
                </c:pt>
                <c:pt idx="17558">
                  <c:v>1.4411160119110598</c:v>
                </c:pt>
                <c:pt idx="17559">
                  <c:v>1.4405998765914596</c:v>
                </c:pt>
                <c:pt idx="17560">
                  <c:v>1.4400837544578771</c:v>
                </c:pt>
                <c:pt idx="17561">
                  <c:v>1.4395676455115378</c:v>
                </c:pt>
                <c:pt idx="17562">
                  <c:v>1.439051549753632</c:v>
                </c:pt>
                <c:pt idx="17563">
                  <c:v>1.4385354671853676</c:v>
                </c:pt>
                <c:pt idx="17564">
                  <c:v>1.438019397807949</c:v>
                </c:pt>
                <c:pt idx="17565">
                  <c:v>1.4375033416225875</c:v>
                </c:pt>
                <c:pt idx="17566">
                  <c:v>1.4369872986304806</c:v>
                </c:pt>
                <c:pt idx="17567">
                  <c:v>1.4364712688328289</c:v>
                </c:pt>
                <c:pt idx="17568">
                  <c:v>1.4359552522308334</c:v>
                </c:pt>
                <c:pt idx="17569">
                  <c:v>1.4354392488257091</c:v>
                </c:pt>
                <c:pt idx="17570">
                  <c:v>1.4349232586186496</c:v>
                </c:pt>
                <c:pt idx="17571">
                  <c:v>1.4344072816108451</c:v>
                </c:pt>
                <c:pt idx="17572">
                  <c:v>1.4338913178035106</c:v>
                </c:pt>
                <c:pt idx="17573">
                  <c:v>1.4333753671978471</c:v>
                </c:pt>
                <c:pt idx="17574">
                  <c:v>1.4328594297950374</c:v>
                </c:pt>
                <c:pt idx="17575">
                  <c:v>1.4323435055962896</c:v>
                </c:pt>
                <c:pt idx="17576">
                  <c:v>1.4318275946028081</c:v>
                </c:pt>
                <c:pt idx="17577">
                  <c:v>1.4313116968157829</c:v>
                </c:pt>
                <c:pt idx="17578">
                  <c:v>1.4307958122364077</c:v>
                </c:pt>
                <c:pt idx="17579">
                  <c:v>1.4302799408658871</c:v>
                </c:pt>
                <c:pt idx="17580">
                  <c:v>1.4297640827054074</c:v>
                </c:pt>
                <c:pt idx="17581">
                  <c:v>1.4292482377561768</c:v>
                </c:pt>
                <c:pt idx="17582">
                  <c:v>1.4287324060193782</c:v>
                </c:pt>
                <c:pt idx="17583">
                  <c:v>1.4282165874962089</c:v>
                </c:pt>
                <c:pt idx="17584">
                  <c:v>1.4277007821878662</c:v>
                </c:pt>
                <c:pt idx="17585">
                  <c:v>1.4271849900955402</c:v>
                </c:pt>
                <c:pt idx="17586">
                  <c:v>1.4266692112204176</c:v>
                </c:pt>
                <c:pt idx="17587">
                  <c:v>1.4261534455637026</c:v>
                </c:pt>
                <c:pt idx="17588">
                  <c:v>1.4256376931265748</c:v>
                </c:pt>
                <c:pt idx="17589">
                  <c:v>1.4251219539102351</c:v>
                </c:pt>
                <c:pt idx="17590">
                  <c:v>1.4246062279158629</c:v>
                </c:pt>
                <c:pt idx="17591">
                  <c:v>1.4240905151446519</c:v>
                </c:pt>
                <c:pt idx="17592">
                  <c:v>1.4235748155977994</c:v>
                </c:pt>
                <c:pt idx="17593">
                  <c:v>1.4230591292764814</c:v>
                </c:pt>
                <c:pt idx="17594">
                  <c:v>1.4225434561818986</c:v>
                </c:pt>
                <c:pt idx="17595">
                  <c:v>1.422027796315227</c:v>
                </c:pt>
                <c:pt idx="17596">
                  <c:v>1.4215121496776639</c:v>
                </c:pt>
                <c:pt idx="17597">
                  <c:v>1.4209965162703817</c:v>
                </c:pt>
                <c:pt idx="17598">
                  <c:v>1.4204808960945776</c:v>
                </c:pt>
                <c:pt idx="17599">
                  <c:v>1.4199652891514312</c:v>
                </c:pt>
                <c:pt idx="17600">
                  <c:v>1.4194496954421325</c:v>
                </c:pt>
                <c:pt idx="17601">
                  <c:v>1.4189341149678647</c:v>
                </c:pt>
                <c:pt idx="17602">
                  <c:v>1.4184185477298037</c:v>
                </c:pt>
                <c:pt idx="17603">
                  <c:v>1.4179029937291432</c:v>
                </c:pt>
                <c:pt idx="17604">
                  <c:v>1.4173874529670591</c:v>
                </c:pt>
                <c:pt idx="17605">
                  <c:v>1.4168719254447311</c:v>
                </c:pt>
                <c:pt idx="17606">
                  <c:v>1.4163564111633455</c:v>
                </c:pt>
                <c:pt idx="17607">
                  <c:v>1.4158409101240821</c:v>
                </c:pt>
                <c:pt idx="17608">
                  <c:v>1.4153254223281238</c:v>
                </c:pt>
                <c:pt idx="17609">
                  <c:v>1.4148099477766465</c:v>
                </c:pt>
                <c:pt idx="17610">
                  <c:v>1.4142944864708333</c:v>
                </c:pt>
                <c:pt idx="17611">
                  <c:v>1.4137790384118532</c:v>
                </c:pt>
                <c:pt idx="17612">
                  <c:v>1.4132636036008925</c:v>
                </c:pt>
                <c:pt idx="17613">
                  <c:v>1.4127481820391274</c:v>
                </c:pt>
                <c:pt idx="17614">
                  <c:v>1.4122327737277303</c:v>
                </c:pt>
                <c:pt idx="17615">
                  <c:v>1.4117173786678912</c:v>
                </c:pt>
                <c:pt idx="17616">
                  <c:v>1.4112019968607719</c:v>
                </c:pt>
                <c:pt idx="17617">
                  <c:v>1.4106866283075554</c:v>
                </c:pt>
                <c:pt idx="17618">
                  <c:v>1.4101712730094071</c:v>
                </c:pt>
                <c:pt idx="17619">
                  <c:v>1.4096559309675136</c:v>
                </c:pt>
                <c:pt idx="17620">
                  <c:v>1.4091406021830402</c:v>
                </c:pt>
                <c:pt idx="17621">
                  <c:v>1.408625286657152</c:v>
                </c:pt>
                <c:pt idx="17622">
                  <c:v>1.408109984391043</c:v>
                </c:pt>
                <c:pt idx="17623">
                  <c:v>1.4075946953858782</c:v>
                </c:pt>
                <c:pt idx="17624">
                  <c:v>1.407079419642816</c:v>
                </c:pt>
                <c:pt idx="17625">
                  <c:v>1.4065641571630394</c:v>
                </c:pt>
                <c:pt idx="17626">
                  <c:v>1.4060489079477172</c:v>
                </c:pt>
                <c:pt idx="17627">
                  <c:v>1.4055336719980147</c:v>
                </c:pt>
                <c:pt idx="17628">
                  <c:v>1.4050184493151043</c:v>
                </c:pt>
                <c:pt idx="17629">
                  <c:v>1.4045032399001549</c:v>
                </c:pt>
                <c:pt idx="17630">
                  <c:v>1.4039880437543353</c:v>
                </c:pt>
                <c:pt idx="17631">
                  <c:v>1.4034728608788107</c:v>
                </c:pt>
                <c:pt idx="17632">
                  <c:v>1.4029576912747572</c:v>
                </c:pt>
                <c:pt idx="17633">
                  <c:v>1.4024425349433258</c:v>
                </c:pt>
                <c:pt idx="17634">
                  <c:v>1.401927391885696</c:v>
                </c:pt>
                <c:pt idx="17635">
                  <c:v>1.4014122621030225</c:v>
                </c:pt>
                <c:pt idx="17636">
                  <c:v>1.400897145596474</c:v>
                </c:pt>
                <c:pt idx="17637">
                  <c:v>1.4003820423672195</c:v>
                </c:pt>
                <c:pt idx="17638">
                  <c:v>1.3998669524164171</c:v>
                </c:pt>
                <c:pt idx="17639">
                  <c:v>1.3993518757452428</c:v>
                </c:pt>
                <c:pt idx="17640">
                  <c:v>1.3988368123548369</c:v>
                </c:pt>
                <c:pt idx="17641">
                  <c:v>1.3983217622463791</c:v>
                </c:pt>
                <c:pt idx="17642">
                  <c:v>1.3978067254210238</c:v>
                </c:pt>
                <c:pt idx="17643">
                  <c:v>1.3972917018799365</c:v>
                </c:pt>
                <c:pt idx="17644">
                  <c:v>1.3967766916242716</c:v>
                </c:pt>
                <c:pt idx="17645">
                  <c:v>1.3962616946552018</c:v>
                </c:pt>
                <c:pt idx="17646">
                  <c:v>1.3957467109738708</c:v>
                </c:pt>
                <c:pt idx="17647">
                  <c:v>1.3952317405814441</c:v>
                </c:pt>
                <c:pt idx="17648">
                  <c:v>1.3947167834790797</c:v>
                </c:pt>
                <c:pt idx="17649">
                  <c:v>1.394201839667943</c:v>
                </c:pt>
                <c:pt idx="17650">
                  <c:v>1.3936869091491744</c:v>
                </c:pt>
                <c:pt idx="17651">
                  <c:v>1.3931719919239498</c:v>
                </c:pt>
                <c:pt idx="17652">
                  <c:v>1.3926570879934097</c:v>
                </c:pt>
                <c:pt idx="17653">
                  <c:v>1.3921421973587158</c:v>
                </c:pt>
                <c:pt idx="17654">
                  <c:v>1.3916273200210263</c:v>
                </c:pt>
                <c:pt idx="17655">
                  <c:v>1.3911124559814922</c:v>
                </c:pt>
                <c:pt idx="17656">
                  <c:v>1.3905976052412647</c:v>
                </c:pt>
                <c:pt idx="17657">
                  <c:v>1.3900827678015091</c:v>
                </c:pt>
                <c:pt idx="17658">
                  <c:v>1.3895679436633621</c:v>
                </c:pt>
                <c:pt idx="17659">
                  <c:v>1.3890531328279891</c:v>
                </c:pt>
                <c:pt idx="17660">
                  <c:v>1.3885383352965377</c:v>
                </c:pt>
                <c:pt idx="17661">
                  <c:v>1.3880235510701517</c:v>
                </c:pt>
                <c:pt idx="17662">
                  <c:v>1.3875087801500001</c:v>
                </c:pt>
                <c:pt idx="17663">
                  <c:v>1.3869940225372126</c:v>
                </c:pt>
                <c:pt idx="17664">
                  <c:v>1.3864792782329545</c:v>
                </c:pt>
                <c:pt idx="17665">
                  <c:v>1.3859645472383662</c:v>
                </c:pt>
                <c:pt idx="17666">
                  <c:v>1.3854498295545987</c:v>
                </c:pt>
                <c:pt idx="17667">
                  <c:v>1.3849351251827926</c:v>
                </c:pt>
                <c:pt idx="17668">
                  <c:v>1.3844204341241166</c:v>
                </c:pt>
                <c:pt idx="17669">
                  <c:v>1.3839057563796935</c:v>
                </c:pt>
                <c:pt idx="17670">
                  <c:v>1.3833910919506849</c:v>
                </c:pt>
                <c:pt idx="17671">
                  <c:v>1.3828764408382312</c:v>
                </c:pt>
                <c:pt idx="17672">
                  <c:v>1.382361803043473</c:v>
                </c:pt>
                <c:pt idx="17673">
                  <c:v>1.3818471785675683</c:v>
                </c:pt>
                <c:pt idx="17674">
                  <c:v>1.381332567411647</c:v>
                </c:pt>
                <c:pt idx="17675">
                  <c:v>1.3808179695768636</c:v>
                </c:pt>
                <c:pt idx="17676">
                  <c:v>1.3803033850643587</c:v>
                </c:pt>
                <c:pt idx="17677">
                  <c:v>1.379788813875269</c:v>
                </c:pt>
                <c:pt idx="17678">
                  <c:v>1.3792742560107456</c:v>
                </c:pt>
                <c:pt idx="17679">
                  <c:v>1.3787597114719254</c:v>
                </c:pt>
                <c:pt idx="17680">
                  <c:v>1.3782451802599489</c:v>
                </c:pt>
                <c:pt idx="17681">
                  <c:v>1.3777306623759564</c:v>
                </c:pt>
                <c:pt idx="17682">
                  <c:v>1.377216157821092</c:v>
                </c:pt>
                <c:pt idx="17683">
                  <c:v>1.3767016665964853</c:v>
                </c:pt>
                <c:pt idx="17684">
                  <c:v>1.376187188703291</c:v>
                </c:pt>
                <c:pt idx="17685">
                  <c:v>1.3756727241426319</c:v>
                </c:pt>
                <c:pt idx="17686">
                  <c:v>1.3751582729156517</c:v>
                </c:pt>
                <c:pt idx="17687">
                  <c:v>1.3746438350234911</c:v>
                </c:pt>
                <c:pt idx="17688">
                  <c:v>1.3741294104672868</c:v>
                </c:pt>
                <c:pt idx="17689">
                  <c:v>1.3736149992481685</c:v>
                </c:pt>
                <c:pt idx="17690">
                  <c:v>1.3731006013672769</c:v>
                </c:pt>
                <c:pt idx="17691">
                  <c:v>1.372586216825745</c:v>
                </c:pt>
                <c:pt idx="17692">
                  <c:v>1.3720718456247134</c:v>
                </c:pt>
                <c:pt idx="17693">
                  <c:v>1.3715574877653012</c:v>
                </c:pt>
                <c:pt idx="17694">
                  <c:v>1.3710431432486558</c:v>
                </c:pt>
                <c:pt idx="17695">
                  <c:v>1.3705288120759143</c:v>
                </c:pt>
                <c:pt idx="17696">
                  <c:v>1.3700144942481849</c:v>
                </c:pt>
                <c:pt idx="17697">
                  <c:v>1.3695001897666259</c:v>
                </c:pt>
                <c:pt idx="17698">
                  <c:v>1.3689858986323635</c:v>
                </c:pt>
                <c:pt idx="17699">
                  <c:v>1.3684716208465204</c:v>
                </c:pt>
                <c:pt idx="17700">
                  <c:v>1.3679573564102228</c:v>
                </c:pt>
                <c:pt idx="17701">
                  <c:v>1.3674431053246074</c:v>
                </c:pt>
                <c:pt idx="17702">
                  <c:v>1.3669288675908149</c:v>
                </c:pt>
                <c:pt idx="17703">
                  <c:v>1.3664146432099535</c:v>
                </c:pt>
                <c:pt idx="17704">
                  <c:v>1.3659004321831674</c:v>
                </c:pt>
                <c:pt idx="17705">
                  <c:v>1.3653862345115719</c:v>
                </c:pt>
                <c:pt idx="17706">
                  <c:v>1.3648720501963041</c:v>
                </c:pt>
                <c:pt idx="17707">
                  <c:v>1.3643578792384794</c:v>
                </c:pt>
                <c:pt idx="17708">
                  <c:v>1.3638437216392347</c:v>
                </c:pt>
                <c:pt idx="17709">
                  <c:v>1.3633295773996963</c:v>
                </c:pt>
                <c:pt idx="17710">
                  <c:v>1.3628154465209832</c:v>
                </c:pt>
                <c:pt idx="17711">
                  <c:v>1.3623013290042145</c:v>
                </c:pt>
                <c:pt idx="17712">
                  <c:v>1.3617872248505201</c:v>
                </c:pt>
                <c:pt idx="17713">
                  <c:v>1.3612731340610331</c:v>
                </c:pt>
                <c:pt idx="17714">
                  <c:v>1.3607590566368586</c:v>
                </c:pt>
                <c:pt idx="17715">
                  <c:v>1.3602449925791333</c:v>
                </c:pt>
                <c:pt idx="17716">
                  <c:v>1.3597309418889694</c:v>
                </c:pt>
                <c:pt idx="17717">
                  <c:v>1.3592169045674964</c:v>
                </c:pt>
                <c:pt idx="17718">
                  <c:v>1.3587028806158266</c:v>
                </c:pt>
                <c:pt idx="17719">
                  <c:v>1.3581888700350824</c:v>
                </c:pt>
                <c:pt idx="17720">
                  <c:v>1.3576748728263865</c:v>
                </c:pt>
                <c:pt idx="17721">
                  <c:v>1.3571608889908582</c:v>
                </c:pt>
                <c:pt idx="17722">
                  <c:v>1.3566469185296128</c:v>
                </c:pt>
                <c:pt idx="17723">
                  <c:v>1.3561329614437732</c:v>
                </c:pt>
                <c:pt idx="17724">
                  <c:v>1.3556190177344511</c:v>
                </c:pt>
                <c:pt idx="17725">
                  <c:v>1.3551050874027624</c:v>
                </c:pt>
                <c:pt idx="17726">
                  <c:v>1.3545911704498366</c:v>
                </c:pt>
                <c:pt idx="17727">
                  <c:v>1.354077266876768</c:v>
                </c:pt>
                <c:pt idx="17728">
                  <c:v>1.3535633766846935</c:v>
                </c:pt>
                <c:pt idx="17729">
                  <c:v>1.353049499874718</c:v>
                </c:pt>
                <c:pt idx="17730">
                  <c:v>1.3525356364479535</c:v>
                </c:pt>
                <c:pt idx="17731">
                  <c:v>1.3520217864055191</c:v>
                </c:pt>
                <c:pt idx="17732">
                  <c:v>1.3515079497485232</c:v>
                </c:pt>
                <c:pt idx="17733">
                  <c:v>1.3509941264780814</c:v>
                </c:pt>
                <c:pt idx="17734">
                  <c:v>1.3504803165953092</c:v>
                </c:pt>
                <c:pt idx="17735">
                  <c:v>1.3499665201013116</c:v>
                </c:pt>
                <c:pt idx="17736">
                  <c:v>1.349452736997204</c:v>
                </c:pt>
                <c:pt idx="17737">
                  <c:v>1.3489389672840986</c:v>
                </c:pt>
                <c:pt idx="17738">
                  <c:v>1.3484252109631001</c:v>
                </c:pt>
                <c:pt idx="17739">
                  <c:v>1.3479114680353206</c:v>
                </c:pt>
                <c:pt idx="17740">
                  <c:v>1.3473977385018685</c:v>
                </c:pt>
                <c:pt idx="17741">
                  <c:v>1.3468840223638558</c:v>
                </c:pt>
                <c:pt idx="17742">
                  <c:v>1.3463703196223875</c:v>
                </c:pt>
                <c:pt idx="17743">
                  <c:v>1.3458566302785648</c:v>
                </c:pt>
                <c:pt idx="17744">
                  <c:v>1.3453429543335105</c:v>
                </c:pt>
                <c:pt idx="17745">
                  <c:v>1.3448292917883151</c:v>
                </c:pt>
                <c:pt idx="17746">
                  <c:v>1.3443156426440908</c:v>
                </c:pt>
                <c:pt idx="17747">
                  <c:v>1.3438020069019458</c:v>
                </c:pt>
                <c:pt idx="17748">
                  <c:v>1.3432883845629817</c:v>
                </c:pt>
                <c:pt idx="17749">
                  <c:v>1.3427747756283033</c:v>
                </c:pt>
                <c:pt idx="17750">
                  <c:v>1.3422611800990154</c:v>
                </c:pt>
                <c:pt idx="17751">
                  <c:v>1.341747597976223</c:v>
                </c:pt>
                <c:pt idx="17752">
                  <c:v>1.3412340292610239</c:v>
                </c:pt>
                <c:pt idx="17753">
                  <c:v>1.3407204739545158</c:v>
                </c:pt>
                <c:pt idx="17754">
                  <c:v>1.3402069320578143</c:v>
                </c:pt>
                <c:pt idx="17755">
                  <c:v>1.3396934035720101</c:v>
                </c:pt>
                <c:pt idx="17756">
                  <c:v>1.3391798884982116</c:v>
                </c:pt>
                <c:pt idx="17757">
                  <c:v>1.3386663868375095</c:v>
                </c:pt>
                <c:pt idx="17758">
                  <c:v>1.3381528985910087</c:v>
                </c:pt>
                <c:pt idx="17759">
                  <c:v>1.3376394237598106</c:v>
                </c:pt>
                <c:pt idx="17760">
                  <c:v>1.3371259623450094</c:v>
                </c:pt>
                <c:pt idx="17761">
                  <c:v>1.3366125143476992</c:v>
                </c:pt>
                <c:pt idx="17762">
                  <c:v>1.3360990797689851</c:v>
                </c:pt>
                <c:pt idx="17763">
                  <c:v>1.3355856586099648</c:v>
                </c:pt>
                <c:pt idx="17764">
                  <c:v>1.335072250871729</c:v>
                </c:pt>
                <c:pt idx="17765">
                  <c:v>1.3345588565553754</c:v>
                </c:pt>
                <c:pt idx="17766">
                  <c:v>1.3340454756620019</c:v>
                </c:pt>
                <c:pt idx="17767">
                  <c:v>1.3335321081927027</c:v>
                </c:pt>
                <c:pt idx="17768">
                  <c:v>1.333018754148565</c:v>
                </c:pt>
                <c:pt idx="17769">
                  <c:v>1.33250541353069</c:v>
                </c:pt>
                <c:pt idx="17770">
                  <c:v>1.331992086340172</c:v>
                </c:pt>
                <c:pt idx="17771">
                  <c:v>1.3314787725781017</c:v>
                </c:pt>
                <c:pt idx="17772">
                  <c:v>1.3309654722455662</c:v>
                </c:pt>
                <c:pt idx="17773">
                  <c:v>1.3304521853436633</c:v>
                </c:pt>
                <c:pt idx="17774">
                  <c:v>1.3299389118734801</c:v>
                </c:pt>
                <c:pt idx="17775">
                  <c:v>1.3294256518361109</c:v>
                </c:pt>
                <c:pt idx="17776">
                  <c:v>1.3289124052326464</c:v>
                </c:pt>
                <c:pt idx="17777">
                  <c:v>1.3283991720641701</c:v>
                </c:pt>
                <c:pt idx="17778">
                  <c:v>1.3278859523317799</c:v>
                </c:pt>
                <c:pt idx="17779">
                  <c:v>1.3273727460365556</c:v>
                </c:pt>
                <c:pt idx="17780">
                  <c:v>1.3268595531795881</c:v>
                </c:pt>
                <c:pt idx="17781">
                  <c:v>1.3263463737619681</c:v>
                </c:pt>
                <c:pt idx="17782">
                  <c:v>1.3258332077847825</c:v>
                </c:pt>
                <c:pt idx="17783">
                  <c:v>1.3253200552491116</c:v>
                </c:pt>
                <c:pt idx="17784">
                  <c:v>1.3248069161560494</c:v>
                </c:pt>
                <c:pt idx="17785">
                  <c:v>1.3242937905066761</c:v>
                </c:pt>
                <c:pt idx="17786">
                  <c:v>1.3237806783020787</c:v>
                </c:pt>
                <c:pt idx="17787">
                  <c:v>1.3232675795433408</c:v>
                </c:pt>
                <c:pt idx="17788">
                  <c:v>1.3227544942315426</c:v>
                </c:pt>
                <c:pt idx="17789">
                  <c:v>1.322241422367771</c:v>
                </c:pt>
                <c:pt idx="17790">
                  <c:v>1.3217283639531097</c:v>
                </c:pt>
                <c:pt idx="17791">
                  <c:v>1.3212153189886457</c:v>
                </c:pt>
                <c:pt idx="17792">
                  <c:v>1.320702287475445</c:v>
                </c:pt>
                <c:pt idx="17793">
                  <c:v>1.3201892694146018</c:v>
                </c:pt>
                <c:pt idx="17794">
                  <c:v>1.319676264807196</c:v>
                </c:pt>
                <c:pt idx="17795">
                  <c:v>1.3191632736543113</c:v>
                </c:pt>
                <c:pt idx="17796">
                  <c:v>1.3186502959570099</c:v>
                </c:pt>
                <c:pt idx="17797">
                  <c:v>1.3181373317163896</c:v>
                </c:pt>
                <c:pt idx="17798">
                  <c:v>1.3176243809335233</c:v>
                </c:pt>
                <c:pt idx="17799">
                  <c:v>1.3171114436094804</c:v>
                </c:pt>
                <c:pt idx="17800">
                  <c:v>1.3165985197453551</c:v>
                </c:pt>
                <c:pt idx="17801">
                  <c:v>1.3160856093422133</c:v>
                </c:pt>
                <c:pt idx="17802">
                  <c:v>1.3155727124011349</c:v>
                </c:pt>
                <c:pt idx="17803">
                  <c:v>1.3150598289231894</c:v>
                </c:pt>
                <c:pt idx="17804">
                  <c:v>1.3145469589094567</c:v>
                </c:pt>
                <c:pt idx="17805">
                  <c:v>1.3140341023610205</c:v>
                </c:pt>
                <c:pt idx="17806">
                  <c:v>1.3135212592789465</c:v>
                </c:pt>
                <c:pt idx="17807">
                  <c:v>1.3130084296643076</c:v>
                </c:pt>
                <c:pt idx="17808">
                  <c:v>1.3124956135181733</c:v>
                </c:pt>
                <c:pt idx="17809">
                  <c:v>1.3119828108416343</c:v>
                </c:pt>
                <c:pt idx="17810">
                  <c:v>1.3114700216357456</c:v>
                </c:pt>
                <c:pt idx="17811">
                  <c:v>1.3109572459015837</c:v>
                </c:pt>
                <c:pt idx="17812">
                  <c:v>1.3104444836402216</c:v>
                </c:pt>
                <c:pt idx="17813">
                  <c:v>1.3099317348527357</c:v>
                </c:pt>
                <c:pt idx="17814">
                  <c:v>1.3094189995401848</c:v>
                </c:pt>
                <c:pt idx="17815">
                  <c:v>1.3089062777036382</c:v>
                </c:pt>
                <c:pt idx="17816">
                  <c:v>1.3083935693441795</c:v>
                </c:pt>
                <c:pt idx="17817">
                  <c:v>1.3078808744628709</c:v>
                </c:pt>
                <c:pt idx="17818">
                  <c:v>1.3073681930607748</c:v>
                </c:pt>
                <c:pt idx="17819">
                  <c:v>1.306855525138964</c:v>
                </c:pt>
                <c:pt idx="17820">
                  <c:v>1.3063428706985079</c:v>
                </c:pt>
                <c:pt idx="17821">
                  <c:v>1.3058302297404687</c:v>
                </c:pt>
                <c:pt idx="17822">
                  <c:v>1.3053176022659123</c:v>
                </c:pt>
                <c:pt idx="17823">
                  <c:v>1.3048049882759081</c:v>
                </c:pt>
                <c:pt idx="17824">
                  <c:v>1.3042923877715218</c:v>
                </c:pt>
                <c:pt idx="17825">
                  <c:v>1.3037798007538157</c:v>
                </c:pt>
                <c:pt idx="17826">
                  <c:v>1.3032672272238521</c:v>
                </c:pt>
                <c:pt idx="17827">
                  <c:v>1.3027546671826933</c:v>
                </c:pt>
                <c:pt idx="17828">
                  <c:v>1.3022421206314121</c:v>
                </c:pt>
                <c:pt idx="17829">
                  <c:v>1.3017295875710637</c:v>
                </c:pt>
                <c:pt idx="17830">
                  <c:v>1.3012170680027033</c:v>
                </c:pt>
                <c:pt idx="17831">
                  <c:v>1.3007045619274074</c:v>
                </c:pt>
                <c:pt idx="17832">
                  <c:v>1.3001920693462274</c:v>
                </c:pt>
                <c:pt idx="17833">
                  <c:v>1.2996795902602294</c:v>
                </c:pt>
                <c:pt idx="17834">
                  <c:v>1.2991671246704719</c:v>
                </c:pt>
                <c:pt idx="17835">
                  <c:v>1.2986546725780101</c:v>
                </c:pt>
                <c:pt idx="17836">
                  <c:v>1.2981422339839099</c:v>
                </c:pt>
                <c:pt idx="17837">
                  <c:v>1.2976298088892193</c:v>
                </c:pt>
                <c:pt idx="17838">
                  <c:v>1.2971173972950041</c:v>
                </c:pt>
                <c:pt idx="17839">
                  <c:v>1.2966049992023265</c:v>
                </c:pt>
                <c:pt idx="17840">
                  <c:v>1.2960926146122382</c:v>
                </c:pt>
                <c:pt idx="17841">
                  <c:v>1.2955802435257908</c:v>
                </c:pt>
                <c:pt idx="17842">
                  <c:v>1.295067885944043</c:v>
                </c:pt>
                <c:pt idx="17843">
                  <c:v>1.2945555418680499</c:v>
                </c:pt>
                <c:pt idx="17844">
                  <c:v>1.2940432112988773</c:v>
                </c:pt>
                <c:pt idx="17845">
                  <c:v>1.2935308942375592</c:v>
                </c:pt>
                <c:pt idx="17846">
                  <c:v>1.2930185906851683</c:v>
                </c:pt>
                <c:pt idx="17847">
                  <c:v>1.2925063006427493</c:v>
                </c:pt>
                <c:pt idx="17848">
                  <c:v>1.2919940241113572</c:v>
                </c:pt>
                <c:pt idx="17849">
                  <c:v>1.2914817610920366</c:v>
                </c:pt>
                <c:pt idx="17850">
                  <c:v>1.2909695115858533</c:v>
                </c:pt>
                <c:pt idx="17851">
                  <c:v>1.2904572755938517</c:v>
                </c:pt>
                <c:pt idx="17852">
                  <c:v>1.28994505311708</c:v>
                </c:pt>
                <c:pt idx="17853">
                  <c:v>1.2894328441565861</c:v>
                </c:pt>
                <c:pt idx="17854">
                  <c:v>1.2889206487134359</c:v>
                </c:pt>
                <c:pt idx="17855">
                  <c:v>1.2884084667886633</c:v>
                </c:pt>
                <c:pt idx="17856">
                  <c:v>1.2878962983833162</c:v>
                </c:pt>
                <c:pt idx="17857">
                  <c:v>1.2873841434984499</c:v>
                </c:pt>
                <c:pt idx="17858">
                  <c:v>1.2868720021351123</c:v>
                </c:pt>
                <c:pt idx="17859">
                  <c:v>1.2863598742943481</c:v>
                </c:pt>
                <c:pt idx="17860">
                  <c:v>1.285847759977198</c:v>
                </c:pt>
                <c:pt idx="17861">
                  <c:v>1.2853356591847245</c:v>
                </c:pt>
                <c:pt idx="17862">
                  <c:v>1.2848235719179577</c:v>
                </c:pt>
                <c:pt idx="17863">
                  <c:v>1.2843114981779493</c:v>
                </c:pt>
                <c:pt idx="17864">
                  <c:v>1.2837994379657474</c:v>
                </c:pt>
                <c:pt idx="17865">
                  <c:v>1.2832873912823821</c:v>
                </c:pt>
                <c:pt idx="17866">
                  <c:v>1.2827753581289159</c:v>
                </c:pt>
                <c:pt idx="17867">
                  <c:v>1.2822633385063789</c:v>
                </c:pt>
                <c:pt idx="17868">
                  <c:v>1.2817513324158192</c:v>
                </c:pt>
                <c:pt idx="17869">
                  <c:v>1.2812393398582742</c:v>
                </c:pt>
                <c:pt idx="17870">
                  <c:v>1.2807273608347955</c:v>
                </c:pt>
                <c:pt idx="17871">
                  <c:v>1.2802153953464135</c:v>
                </c:pt>
                <c:pt idx="17872">
                  <c:v>1.2797034433941725</c:v>
                </c:pt>
                <c:pt idx="17873">
                  <c:v>1.2791915049791136</c:v>
                </c:pt>
                <c:pt idx="17874">
                  <c:v>1.2786795801022812</c:v>
                </c:pt>
                <c:pt idx="17875">
                  <c:v>1.2781676687647057</c:v>
                </c:pt>
                <c:pt idx="17876">
                  <c:v>1.2776557709674279</c:v>
                </c:pt>
                <c:pt idx="17877">
                  <c:v>1.2771438867114888</c:v>
                </c:pt>
                <c:pt idx="17878">
                  <c:v>1.2766320159979259</c:v>
                </c:pt>
                <c:pt idx="17879">
                  <c:v>1.2761201588277729</c:v>
                </c:pt>
                <c:pt idx="17880">
                  <c:v>1.2756083152020636</c:v>
                </c:pt>
                <c:pt idx="17881">
                  <c:v>1.2750964851218427</c:v>
                </c:pt>
                <c:pt idx="17882">
                  <c:v>1.2745846685881439</c:v>
                </c:pt>
                <c:pt idx="17883">
                  <c:v>1.2740728656019975</c:v>
                </c:pt>
                <c:pt idx="17884">
                  <c:v>1.2735610761644409</c:v>
                </c:pt>
                <c:pt idx="17885">
                  <c:v>1.2730493002765115</c:v>
                </c:pt>
                <c:pt idx="17886">
                  <c:v>1.2725375379392325</c:v>
                </c:pt>
                <c:pt idx="17887">
                  <c:v>1.2720257891536484</c:v>
                </c:pt>
                <c:pt idx="17888">
                  <c:v>1.2715140539207859</c:v>
                </c:pt>
                <c:pt idx="17889">
                  <c:v>1.2710023322416824</c:v>
                </c:pt>
                <c:pt idx="17890">
                  <c:v>1.270490624117361</c:v>
                </c:pt>
                <c:pt idx="17891">
                  <c:v>1.2699789295488593</c:v>
                </c:pt>
                <c:pt idx="17892">
                  <c:v>1.2694672485372003</c:v>
                </c:pt>
                <c:pt idx="17893">
                  <c:v>1.2689555810834214</c:v>
                </c:pt>
                <c:pt idx="17894">
                  <c:v>1.268443927188553</c:v>
                </c:pt>
                <c:pt idx="17895">
                  <c:v>1.2679322868536218</c:v>
                </c:pt>
                <c:pt idx="17896">
                  <c:v>1.2674206600796474</c:v>
                </c:pt>
                <c:pt idx="17897">
                  <c:v>1.2669090468676707</c:v>
                </c:pt>
                <c:pt idx="17898">
                  <c:v>1.2663974472187185</c:v>
                </c:pt>
                <c:pt idx="17899">
                  <c:v>1.2658858611338069</c:v>
                </c:pt>
                <c:pt idx="17900">
                  <c:v>1.2653742886139696</c:v>
                </c:pt>
                <c:pt idx="17901">
                  <c:v>1.2648627296602335</c:v>
                </c:pt>
                <c:pt idx="17902">
                  <c:v>1.2643511842736217</c:v>
                </c:pt>
                <c:pt idx="17903">
                  <c:v>1.2638396524551609</c:v>
                </c:pt>
                <c:pt idx="17904">
                  <c:v>1.2633281342058744</c:v>
                </c:pt>
                <c:pt idx="17905">
                  <c:v>1.2628166295267853</c:v>
                </c:pt>
                <c:pt idx="17906">
                  <c:v>1.2623051384189239</c:v>
                </c:pt>
                <c:pt idx="17907">
                  <c:v>1.2617936608832991</c:v>
                </c:pt>
                <c:pt idx="17908">
                  <c:v>1.2612821969209449</c:v>
                </c:pt>
                <c:pt idx="17909">
                  <c:v>1.2607707465328879</c:v>
                </c:pt>
                <c:pt idx="17910">
                  <c:v>1.2602593097201265</c:v>
                </c:pt>
                <c:pt idx="17911">
                  <c:v>1.2597478864837086</c:v>
                </c:pt>
                <c:pt idx="17912">
                  <c:v>1.2592364768246362</c:v>
                </c:pt>
                <c:pt idx="17913">
                  <c:v>1.2587250807439432</c:v>
                </c:pt>
                <c:pt idx="17914">
                  <c:v>1.2582136982426313</c:v>
                </c:pt>
                <c:pt idx="17915">
                  <c:v>1.257702329321738</c:v>
                </c:pt>
                <c:pt idx="17916">
                  <c:v>1.2571909739822686</c:v>
                </c:pt>
                <c:pt idx="17917">
                  <c:v>1.2566796322252536</c:v>
                </c:pt>
                <c:pt idx="17918">
                  <c:v>1.2561683040516947</c:v>
                </c:pt>
                <c:pt idx="17919">
                  <c:v>1.2556569894626222</c:v>
                </c:pt>
                <c:pt idx="17920">
                  <c:v>1.2551456884590451</c:v>
                </c:pt>
                <c:pt idx="17921">
                  <c:v>1.2546344010419794</c:v>
                </c:pt>
                <c:pt idx="17922">
                  <c:v>1.2541231272124485</c:v>
                </c:pt>
                <c:pt idx="17923">
                  <c:v>1.253611866971454</c:v>
                </c:pt>
                <c:pt idx="17924">
                  <c:v>1.2531006203200263</c:v>
                </c:pt>
                <c:pt idx="17925">
                  <c:v>1.2525893872591638</c:v>
                </c:pt>
                <c:pt idx="17926">
                  <c:v>1.2520781677898931</c:v>
                </c:pt>
                <c:pt idx="17927">
                  <c:v>1.2515669619132161</c:v>
                </c:pt>
                <c:pt idx="17928">
                  <c:v>1.2510557696301561</c:v>
                </c:pt>
                <c:pt idx="17929">
                  <c:v>1.2505445909417112</c:v>
                </c:pt>
                <c:pt idx="17930">
                  <c:v>1.2500334258489048</c:v>
                </c:pt>
                <c:pt idx="17931">
                  <c:v>1.2495222743527421</c:v>
                </c:pt>
                <c:pt idx="17932">
                  <c:v>1.2490111364542393</c:v>
                </c:pt>
                <c:pt idx="17933">
                  <c:v>1.2485000121543983</c:v>
                </c:pt>
                <c:pt idx="17934">
                  <c:v>1.2479889014542387</c:v>
                </c:pt>
                <c:pt idx="17935">
                  <c:v>1.2474778043547552</c:v>
                </c:pt>
                <c:pt idx="17936">
                  <c:v>1.2469667208569639</c:v>
                </c:pt>
                <c:pt idx="17937">
                  <c:v>1.2464556509618809</c:v>
                </c:pt>
                <c:pt idx="17938">
                  <c:v>1.245944594670501</c:v>
                </c:pt>
                <c:pt idx="17939">
                  <c:v>1.2454335519838402</c:v>
                </c:pt>
                <c:pt idx="17940">
                  <c:v>1.2449225229028933</c:v>
                </c:pt>
                <c:pt idx="17941">
                  <c:v>1.2444115074286799</c:v>
                </c:pt>
                <c:pt idx="17942">
                  <c:v>1.2439005055622019</c:v>
                </c:pt>
                <c:pt idx="17943">
                  <c:v>1.2433895173044576</c:v>
                </c:pt>
                <c:pt idx="17944">
                  <c:v>1.2428785426564524</c:v>
                </c:pt>
                <c:pt idx="17945">
                  <c:v>1.2423675816191988</c:v>
                </c:pt>
                <c:pt idx="17946">
                  <c:v>1.2418566341936916</c:v>
                </c:pt>
                <c:pt idx="17947">
                  <c:v>1.2413457003809434</c:v>
                </c:pt>
                <c:pt idx="17948">
                  <c:v>1.2408347801819417</c:v>
                </c:pt>
                <c:pt idx="17949">
                  <c:v>1.2403238735976991</c:v>
                </c:pt>
                <c:pt idx="17950">
                  <c:v>1.2398129806292211</c:v>
                </c:pt>
                <c:pt idx="17951">
                  <c:v>1.2393021012775023</c:v>
                </c:pt>
                <c:pt idx="17952">
                  <c:v>1.2387912355435375</c:v>
                </c:pt>
                <c:pt idx="17953">
                  <c:v>1.2382803834283393</c:v>
                </c:pt>
                <c:pt idx="17954">
                  <c:v>1.2377695449328954</c:v>
                </c:pt>
                <c:pt idx="17955">
                  <c:v>1.2372587200582075</c:v>
                </c:pt>
                <c:pt idx="17956">
                  <c:v>1.2367479088052846</c:v>
                </c:pt>
                <c:pt idx="17957">
                  <c:v>1.2362371111751145</c:v>
                </c:pt>
                <c:pt idx="17958">
                  <c:v>1.2357263271686989</c:v>
                </c:pt>
                <c:pt idx="17959">
                  <c:v>1.2352155567870291</c:v>
                </c:pt>
                <c:pt idx="17960">
                  <c:v>1.2347048000311069</c:v>
                </c:pt>
                <c:pt idx="17961">
                  <c:v>1.2341940569019307</c:v>
                </c:pt>
                <c:pt idx="17962">
                  <c:v>1.2336833274004917</c:v>
                </c:pt>
                <c:pt idx="17963">
                  <c:v>1.2331726115277846</c:v>
                </c:pt>
                <c:pt idx="17964">
                  <c:v>1.2326619092848006</c:v>
                </c:pt>
                <c:pt idx="17965">
                  <c:v>1.2321512206725416</c:v>
                </c:pt>
                <c:pt idx="17966">
                  <c:v>1.2316405456919988</c:v>
                </c:pt>
                <c:pt idx="17967">
                  <c:v>1.2311298843441634</c:v>
                </c:pt>
                <c:pt idx="17968">
                  <c:v>1.2306192366300301</c:v>
                </c:pt>
                <c:pt idx="17969">
                  <c:v>1.2301086025505903</c:v>
                </c:pt>
                <c:pt idx="17970">
                  <c:v>1.2295979821068279</c:v>
                </c:pt>
                <c:pt idx="17971">
                  <c:v>1.2290873752997484</c:v>
                </c:pt>
                <c:pt idx="17972">
                  <c:v>1.2285767821303324</c:v>
                </c:pt>
                <c:pt idx="17973">
                  <c:v>1.2280662025995781</c:v>
                </c:pt>
                <c:pt idx="17974">
                  <c:v>1.2275556367084626</c:v>
                </c:pt>
                <c:pt idx="17975">
                  <c:v>1.2270450844579841</c:v>
                </c:pt>
                <c:pt idx="17976">
                  <c:v>1.2265345458491375</c:v>
                </c:pt>
                <c:pt idx="17977">
                  <c:v>1.2260240208828961</c:v>
                </c:pt>
                <c:pt idx="17978">
                  <c:v>1.2255135095602547</c:v>
                </c:pt>
                <c:pt idx="17979">
                  <c:v>1.2250030118822011</c:v>
                </c:pt>
                <c:pt idx="17980">
                  <c:v>1.2244925278497192</c:v>
                </c:pt>
                <c:pt idx="17981">
                  <c:v>1.2239820574638003</c:v>
                </c:pt>
                <c:pt idx="17982">
                  <c:v>1.2234716007254214</c:v>
                </c:pt>
                <c:pt idx="17983">
                  <c:v>1.2229611576355737</c:v>
                </c:pt>
                <c:pt idx="17984">
                  <c:v>1.2224507281952519</c:v>
                </c:pt>
                <c:pt idx="17985">
                  <c:v>1.2219403124054224</c:v>
                </c:pt>
                <c:pt idx="17986">
                  <c:v>1.2214299102670729</c:v>
                </c:pt>
                <c:pt idx="17987">
                  <c:v>1.2209195217811946</c:v>
                </c:pt>
                <c:pt idx="17988">
                  <c:v>1.2204091469487643</c:v>
                </c:pt>
                <c:pt idx="17989">
                  <c:v>1.2198987857707664</c:v>
                </c:pt>
                <c:pt idx="17990">
                  <c:v>1.2193884382481812</c:v>
                </c:pt>
                <c:pt idx="17991">
                  <c:v>1.218878104381993</c:v>
                </c:pt>
                <c:pt idx="17992">
                  <c:v>1.2183677841731821</c:v>
                </c:pt>
                <c:pt idx="17993">
                  <c:v>1.2178574776227187</c:v>
                </c:pt>
                <c:pt idx="17994">
                  <c:v>1.2173471847315938</c:v>
                </c:pt>
                <c:pt idx="17995">
                  <c:v>1.2168369055007844</c:v>
                </c:pt>
                <c:pt idx="17996">
                  <c:v>1.2163266399312747</c:v>
                </c:pt>
                <c:pt idx="17997">
                  <c:v>1.2158163880240309</c:v>
                </c:pt>
                <c:pt idx="17998">
                  <c:v>1.2153061497800408</c:v>
                </c:pt>
                <c:pt idx="17999">
                  <c:v>1.2147959252002742</c:v>
                </c:pt>
                <c:pt idx="18000">
                  <c:v>1.2142857142857153</c:v>
                </c:pt>
                <c:pt idx="18001">
                  <c:v>1.213775517037341</c:v>
                </c:pt>
                <c:pt idx="18002">
                  <c:v>1.2132653334561105</c:v>
                </c:pt>
                <c:pt idx="18003">
                  <c:v>1.2127551635430223</c:v>
                </c:pt>
                <c:pt idx="18004">
                  <c:v>1.2122450072990354</c:v>
                </c:pt>
                <c:pt idx="18005">
                  <c:v>1.2117348647251305</c:v>
                </c:pt>
                <c:pt idx="18006">
                  <c:v>1.2112247358222881</c:v>
                </c:pt>
                <c:pt idx="18007">
                  <c:v>1.2107146205914674</c:v>
                </c:pt>
                <c:pt idx="18008">
                  <c:v>1.2102045190336526</c:v>
                </c:pt>
                <c:pt idx="18009">
                  <c:v>1.2096944311498099</c:v>
                </c:pt>
                <c:pt idx="18010">
                  <c:v>1.2091843569409164</c:v>
                </c:pt>
                <c:pt idx="18011">
                  <c:v>1.2086742964079349</c:v>
                </c:pt>
                <c:pt idx="18012">
                  <c:v>1.2081642495518494</c:v>
                </c:pt>
                <c:pt idx="18013">
                  <c:v>1.2076542163736228</c:v>
                </c:pt>
                <c:pt idx="18014">
                  <c:v>1.2071441968742178</c:v>
                </c:pt>
                <c:pt idx="18015">
                  <c:v>1.2066341910546221</c:v>
                </c:pt>
                <c:pt idx="18016">
                  <c:v>1.2061241989157914</c:v>
                </c:pt>
                <c:pt idx="18017">
                  <c:v>1.2056142204586919</c:v>
                </c:pt>
                <c:pt idx="18018">
                  <c:v>1.2051042556843008</c:v>
                </c:pt>
                <c:pt idx="18019">
                  <c:v>1.2045943045935843</c:v>
                </c:pt>
                <c:pt idx="18020">
                  <c:v>1.2040843671875017</c:v>
                </c:pt>
                <c:pt idx="18021">
                  <c:v>1.2035744434670299</c:v>
                </c:pt>
                <c:pt idx="18022">
                  <c:v>1.2030645334331354</c:v>
                </c:pt>
                <c:pt idx="18023">
                  <c:v>1.2025546370867737</c:v>
                </c:pt>
                <c:pt idx="18024">
                  <c:v>1.2020447544289112</c:v>
                </c:pt>
                <c:pt idx="18025">
                  <c:v>1.2015348854605215</c:v>
                </c:pt>
                <c:pt idx="18026">
                  <c:v>1.2010250301825707</c:v>
                </c:pt>
                <c:pt idx="18027">
                  <c:v>1.2005151885960075</c:v>
                </c:pt>
                <c:pt idx="18028">
                  <c:v>1.2000053607018053</c:v>
                </c:pt>
                <c:pt idx="18029">
                  <c:v>1.1994955465009269</c:v>
                </c:pt>
                <c:pt idx="18030">
                  <c:v>1.1989857459943316</c:v>
                </c:pt>
                <c:pt idx="18031">
                  <c:v>1.1984759591829892</c:v>
                </c:pt>
                <c:pt idx="18032">
                  <c:v>1.1979661860678448</c:v>
                </c:pt>
                <c:pt idx="18033">
                  <c:v>1.1974564266498753</c:v>
                </c:pt>
                <c:pt idx="18034">
                  <c:v>1.1969466809300329</c:v>
                </c:pt>
                <c:pt idx="18035">
                  <c:v>1.1964369489092803</c:v>
                </c:pt>
                <c:pt idx="18036">
                  <c:v>1.1959272305885733</c:v>
                </c:pt>
                <c:pt idx="18037">
                  <c:v>1.1954175259688746</c:v>
                </c:pt>
                <c:pt idx="18038">
                  <c:v>1.1949078350511435</c:v>
                </c:pt>
                <c:pt idx="18039">
                  <c:v>1.1943981578363392</c:v>
                </c:pt>
                <c:pt idx="18040">
                  <c:v>1.1938884943254102</c:v>
                </c:pt>
                <c:pt idx="18041">
                  <c:v>1.1933788445193194</c:v>
                </c:pt>
                <c:pt idx="18042">
                  <c:v>1.1928692084190224</c:v>
                </c:pt>
                <c:pt idx="18043">
                  <c:v>1.1923595860254785</c:v>
                </c:pt>
                <c:pt idx="18044">
                  <c:v>1.1918499773396398</c:v>
                </c:pt>
                <c:pt idx="18045">
                  <c:v>1.1913403823624655</c:v>
                </c:pt>
                <c:pt idx="18046">
                  <c:v>1.1908308010949042</c:v>
                </c:pt>
                <c:pt idx="18047">
                  <c:v>1.1903212335379152</c:v>
                </c:pt>
                <c:pt idx="18048">
                  <c:v>1.1898116796924434</c:v>
                </c:pt>
                <c:pt idx="18049">
                  <c:v>1.1893021395594516</c:v>
                </c:pt>
                <c:pt idx="18050">
                  <c:v>1.1887926131398956</c:v>
                </c:pt>
                <c:pt idx="18051">
                  <c:v>1.1882831004347132</c:v>
                </c:pt>
                <c:pt idx="18052">
                  <c:v>1.1877736014448601</c:v>
                </c:pt>
                <c:pt idx="18053">
                  <c:v>1.1872641161713027</c:v>
                </c:pt>
                <c:pt idx="18054">
                  <c:v>1.1867546446149753</c:v>
                </c:pt>
                <c:pt idx="18055">
                  <c:v>1.18624518677683</c:v>
                </c:pt>
                <c:pt idx="18056">
                  <c:v>1.1857357426578261</c:v>
                </c:pt>
                <c:pt idx="18057">
                  <c:v>1.1852263122589086</c:v>
                </c:pt>
                <c:pt idx="18058">
                  <c:v>1.1847168955810155</c:v>
                </c:pt>
                <c:pt idx="18059">
                  <c:v>1.1842074926251094</c:v>
                </c:pt>
                <c:pt idx="18060">
                  <c:v>1.1836981033921283</c:v>
                </c:pt>
                <c:pt idx="18061">
                  <c:v>1.1831887278830315</c:v>
                </c:pt>
                <c:pt idx="18062">
                  <c:v>1.1826793660987498</c:v>
                </c:pt>
                <c:pt idx="18063">
                  <c:v>1.1821700180402424</c:v>
                </c:pt>
                <c:pt idx="18064">
                  <c:v>1.1816606837084542</c:v>
                </c:pt>
                <c:pt idx="18065">
                  <c:v>1.1811513631043269</c:v>
                </c:pt>
                <c:pt idx="18066">
                  <c:v>1.1806420562288018</c:v>
                </c:pt>
                <c:pt idx="18067">
                  <c:v>1.1801327630828311</c:v>
                </c:pt>
                <c:pt idx="18068">
                  <c:v>1.1796234836673527</c:v>
                </c:pt>
                <c:pt idx="18069">
                  <c:v>1.1791142179833152</c:v>
                </c:pt>
                <c:pt idx="18070">
                  <c:v>1.1786049660316635</c:v>
                </c:pt>
                <c:pt idx="18071">
                  <c:v>1.1780957278133322</c:v>
                </c:pt>
                <c:pt idx="18072">
                  <c:v>1.1775865033292625</c:v>
                </c:pt>
                <c:pt idx="18073">
                  <c:v>1.1770772925804103</c:v>
                </c:pt>
                <c:pt idx="18074">
                  <c:v>1.1765680955676991</c:v>
                </c:pt>
                <c:pt idx="18075">
                  <c:v>1.1760589122920813</c:v>
                </c:pt>
                <c:pt idx="18076">
                  <c:v>1.175549742754491</c:v>
                </c:pt>
                <c:pt idx="18077">
                  <c:v>1.1750405869558769</c:v>
                </c:pt>
                <c:pt idx="18078">
                  <c:v>1.1745314448971662</c:v>
                </c:pt>
                <c:pt idx="18079">
                  <c:v>1.174022316579304</c:v>
                </c:pt>
                <c:pt idx="18080">
                  <c:v>1.1735132020032317</c:v>
                </c:pt>
                <c:pt idx="18081">
                  <c:v>1.1730041011698766</c:v>
                </c:pt>
                <c:pt idx="18082">
                  <c:v>1.1724950140801909</c:v>
                </c:pt>
                <c:pt idx="18083">
                  <c:v>1.1719859407350981</c:v>
                </c:pt>
                <c:pt idx="18084">
                  <c:v>1.1714768811355398</c:v>
                </c:pt>
                <c:pt idx="18085">
                  <c:v>1.1709678352824575</c:v>
                </c:pt>
                <c:pt idx="18086">
                  <c:v>1.1704588031767749</c:v>
                </c:pt>
                <c:pt idx="18087">
                  <c:v>1.1699497848194369</c:v>
                </c:pt>
                <c:pt idx="18088">
                  <c:v>1.1694407802113744</c:v>
                </c:pt>
                <c:pt idx="18089">
                  <c:v>1.1689317893535218</c:v>
                </c:pt>
                <c:pt idx="18090">
                  <c:v>1.1684228122468099</c:v>
                </c:pt>
                <c:pt idx="18091">
                  <c:v>1.167913848892173</c:v>
                </c:pt>
                <c:pt idx="18092">
                  <c:v>1.1674048992905455</c:v>
                </c:pt>
                <c:pt idx="18093">
                  <c:v>1.1668959634428582</c:v>
                </c:pt>
                <c:pt idx="18094">
                  <c:v>1.1663870413500455</c:v>
                </c:pt>
                <c:pt idx="18095">
                  <c:v>1.1658781330130346</c:v>
                </c:pt>
                <c:pt idx="18096">
                  <c:v>1.1653692384327634</c:v>
                </c:pt>
                <c:pt idx="18097">
                  <c:v>1.1648603576101486</c:v>
                </c:pt>
                <c:pt idx="18098">
                  <c:v>1.1643514905461316</c:v>
                </c:pt>
                <c:pt idx="18099">
                  <c:v>1.1638426372416433</c:v>
                </c:pt>
                <c:pt idx="18100">
                  <c:v>1.1633337976975966</c:v>
                </c:pt>
                <c:pt idx="18101">
                  <c:v>1.1628249719149402</c:v>
                </c:pt>
                <c:pt idx="18102">
                  <c:v>1.1623161598945835</c:v>
                </c:pt>
                <c:pt idx="18103">
                  <c:v>1.1618073616374716</c:v>
                </c:pt>
                <c:pt idx="18104">
                  <c:v>1.1612985771445139</c:v>
                </c:pt>
                <c:pt idx="18105">
                  <c:v>1.1607898064166484</c:v>
                </c:pt>
                <c:pt idx="18106">
                  <c:v>1.1602810494547988</c:v>
                </c:pt>
                <c:pt idx="18107">
                  <c:v>1.1597723062598924</c:v>
                </c:pt>
                <c:pt idx="18108">
                  <c:v>1.1592635768328492</c:v>
                </c:pt>
                <c:pt idx="18109">
                  <c:v>1.1587548611746001</c:v>
                </c:pt>
                <c:pt idx="18110">
                  <c:v>1.1582461592860618</c:v>
                </c:pt>
                <c:pt idx="18111">
                  <c:v>1.1577374711681578</c:v>
                </c:pt>
                <c:pt idx="18112">
                  <c:v>1.1572287968218156</c:v>
                </c:pt>
                <c:pt idx="18113">
                  <c:v>1.1567201362479622</c:v>
                </c:pt>
                <c:pt idx="18114">
                  <c:v>1.1562114894475108</c:v>
                </c:pt>
                <c:pt idx="18115">
                  <c:v>1.1557028564213851</c:v>
                </c:pt>
                <c:pt idx="18116">
                  <c:v>1.1551942371705159</c:v>
                </c:pt>
                <c:pt idx="18117">
                  <c:v>1.1546856316958127</c:v>
                </c:pt>
                <c:pt idx="18118">
                  <c:v>1.1541770399981957</c:v>
                </c:pt>
                <c:pt idx="18119">
                  <c:v>1.153668462078592</c:v>
                </c:pt>
                <c:pt idx="18120">
                  <c:v>1.1531598979379183</c:v>
                </c:pt>
                <c:pt idx="18121">
                  <c:v>1.1526513475770876</c:v>
                </c:pt>
                <c:pt idx="18122">
                  <c:v>1.1521428109970309</c:v>
                </c:pt>
                <c:pt idx="18123">
                  <c:v>1.1516342881986503</c:v>
                </c:pt>
                <c:pt idx="18124">
                  <c:v>1.1511257791828733</c:v>
                </c:pt>
                <c:pt idx="18125">
                  <c:v>1.1506172839506199</c:v>
                </c:pt>
                <c:pt idx="18126">
                  <c:v>1.1501088025027926</c:v>
                </c:pt>
                <c:pt idx="18127">
                  <c:v>1.1496003348403256</c:v>
                </c:pt>
                <c:pt idx="18128">
                  <c:v>1.1490918809641215</c:v>
                </c:pt>
                <c:pt idx="18129">
                  <c:v>1.1485834408751003</c:v>
                </c:pt>
                <c:pt idx="18130">
                  <c:v>1.1480750145741716</c:v>
                </c:pt>
                <c:pt idx="18131">
                  <c:v>1.1475666020622626</c:v>
                </c:pt>
                <c:pt idx="18132">
                  <c:v>1.1470582033402756</c:v>
                </c:pt>
                <c:pt idx="18133">
                  <c:v>1.1465498184091238</c:v>
                </c:pt>
                <c:pt idx="18134">
                  <c:v>1.1460414472697167</c:v>
                </c:pt>
                <c:pt idx="18135">
                  <c:v>1.1455330899229814</c:v>
                </c:pt>
                <c:pt idx="18136">
                  <c:v>1.1450247463698169</c:v>
                </c:pt>
                <c:pt idx="18137">
                  <c:v>1.1445164166111397</c:v>
                </c:pt>
                <c:pt idx="18138">
                  <c:v>1.1440081006478628</c:v>
                </c:pt>
                <c:pt idx="18139">
                  <c:v>1.1434997984808888</c:v>
                </c:pt>
                <c:pt idx="18140">
                  <c:v>1.1429915101111341</c:v>
                </c:pt>
                <c:pt idx="18141">
                  <c:v>1.1424832355395083</c:v>
                </c:pt>
                <c:pt idx="18142">
                  <c:v>1.1419749747669208</c:v>
                </c:pt>
                <c:pt idx="18143">
                  <c:v>1.1414667277942669</c:v>
                </c:pt>
                <c:pt idx="18144">
                  <c:v>1.1409584946224776</c:v>
                </c:pt>
                <c:pt idx="18145">
                  <c:v>1.1404502752524408</c:v>
                </c:pt>
                <c:pt idx="18146">
                  <c:v>1.1399420696850733</c:v>
                </c:pt>
                <c:pt idx="18147">
                  <c:v>1.1394338779212809</c:v>
                </c:pt>
                <c:pt idx="18148">
                  <c:v>1.1389256999619697</c:v>
                </c:pt>
                <c:pt idx="18149">
                  <c:v>1.1384175358080419</c:v>
                </c:pt>
                <c:pt idx="18150">
                  <c:v>1.1379093854604108</c:v>
                </c:pt>
                <c:pt idx="18151">
                  <c:v>1.1374012489199679</c:v>
                </c:pt>
                <c:pt idx="18152">
                  <c:v>1.1368931261876334</c:v>
                </c:pt>
                <c:pt idx="18153">
                  <c:v>1.1363850172642991</c:v>
                </c:pt>
                <c:pt idx="18154">
                  <c:v>1.1358769221508744</c:v>
                </c:pt>
                <c:pt idx="18155">
                  <c:v>1.1353688408482583</c:v>
                </c:pt>
                <c:pt idx="18156">
                  <c:v>1.1348607733573601</c:v>
                </c:pt>
                <c:pt idx="18157">
                  <c:v>1.1343527196790752</c:v>
                </c:pt>
                <c:pt idx="18158">
                  <c:v>1.1338446798143025</c:v>
                </c:pt>
                <c:pt idx="18159">
                  <c:v>1.1333366537639584</c:v>
                </c:pt>
                <c:pt idx="18160">
                  <c:v>1.1328286415289277</c:v>
                </c:pt>
                <c:pt idx="18161">
                  <c:v>1.1323206431101127</c:v>
                </c:pt>
                <c:pt idx="18162">
                  <c:v>1.1318126585084194</c:v>
                </c:pt>
                <c:pt idx="18163">
                  <c:v>1.1313046877247466</c:v>
                </c:pt>
                <c:pt idx="18164">
                  <c:v>1.1307967307599895</c:v>
                </c:pt>
                <c:pt idx="18165">
                  <c:v>1.1302887876150436</c:v>
                </c:pt>
                <c:pt idx="18166">
                  <c:v>1.1297808582908111</c:v>
                </c:pt>
                <c:pt idx="18167">
                  <c:v>1.1292729427881909</c:v>
                </c:pt>
                <c:pt idx="18168">
                  <c:v>1.1287650411080818</c:v>
                </c:pt>
                <c:pt idx="18169">
                  <c:v>1.1282571532513721</c:v>
                </c:pt>
                <c:pt idx="18170">
                  <c:v>1.1277492792189641</c:v>
                </c:pt>
                <c:pt idx="18171">
                  <c:v>1.1272414190117495</c:v>
                </c:pt>
                <c:pt idx="18172">
                  <c:v>1.1267335726306271</c:v>
                </c:pt>
                <c:pt idx="18173">
                  <c:v>1.1262257400764852</c:v>
                </c:pt>
                <c:pt idx="18174">
                  <c:v>1.1257179213502262</c:v>
                </c:pt>
                <c:pt idx="18175">
                  <c:v>1.1252101164527382</c:v>
                </c:pt>
                <c:pt idx="18176">
                  <c:v>1.12470232538492</c:v>
                </c:pt>
                <c:pt idx="18177">
                  <c:v>1.1241945481476527</c:v>
                </c:pt>
                <c:pt idx="18178">
                  <c:v>1.1236867847418424</c:v>
                </c:pt>
                <c:pt idx="18179">
                  <c:v>1.123179035168377</c:v>
                </c:pt>
                <c:pt idx="18180">
                  <c:v>1.1226712994281414</c:v>
                </c:pt>
                <c:pt idx="18181">
                  <c:v>1.1221635775220271</c:v>
                </c:pt>
                <c:pt idx="18182">
                  <c:v>1.1216558694509402</c:v>
                </c:pt>
                <c:pt idx="18183">
                  <c:v>1.1211481752157546</c:v>
                </c:pt>
                <c:pt idx="18184">
                  <c:v>1.1206404948173621</c:v>
                </c:pt>
                <c:pt idx="18185">
                  <c:v>1.1201328282566472</c:v>
                </c:pt>
                <c:pt idx="18186">
                  <c:v>1.1196251755345159</c:v>
                </c:pt>
                <c:pt idx="18187">
                  <c:v>1.1191175366518422</c:v>
                </c:pt>
                <c:pt idx="18188">
                  <c:v>1.1186099116095178</c:v>
                </c:pt>
                <c:pt idx="18189">
                  <c:v>1.1181023004084238</c:v>
                </c:pt>
                <c:pt idx="18190">
                  <c:v>1.1175947030494591</c:v>
                </c:pt>
                <c:pt idx="18191">
                  <c:v>1.117087119533501</c:v>
                </c:pt>
                <c:pt idx="18192">
                  <c:v>1.1165795498614308</c:v>
                </c:pt>
                <c:pt idx="18193">
                  <c:v>1.1160719940341508</c:v>
                </c:pt>
                <c:pt idx="18194">
                  <c:v>1.1155644520525314</c:v>
                </c:pt>
                <c:pt idx="18195">
                  <c:v>1.1150569239174608</c:v>
                </c:pt>
                <c:pt idx="18196">
                  <c:v>1.1145494096298236</c:v>
                </c:pt>
                <c:pt idx="18197">
                  <c:v>1.1140419091905045</c:v>
                </c:pt>
                <c:pt idx="18198">
                  <c:v>1.1135344226003916</c:v>
                </c:pt>
                <c:pt idx="18199">
                  <c:v>1.1130269498603518</c:v>
                </c:pt>
                <c:pt idx="18200">
                  <c:v>1.1125194909712768</c:v>
                </c:pt>
                <c:pt idx="18201">
                  <c:v>1.1120120459340548</c:v>
                </c:pt>
                <c:pt idx="18202">
                  <c:v>1.1115046147495562</c:v>
                </c:pt>
                <c:pt idx="18203">
                  <c:v>1.1109971974186692</c:v>
                </c:pt>
                <c:pt idx="18204">
                  <c:v>1.1104897939422642</c:v>
                </c:pt>
                <c:pt idx="18205">
                  <c:v>1.1099824043212365</c:v>
                </c:pt>
                <c:pt idx="18206">
                  <c:v>1.1094750285564565</c:v>
                </c:pt>
                <c:pt idx="18207">
                  <c:v>1.1089676666488018</c:v>
                </c:pt>
                <c:pt idx="18208">
                  <c:v>1.1084603185991462</c:v>
                </c:pt>
                <c:pt idx="18209">
                  <c:v>1.1079529844083815</c:v>
                </c:pt>
                <c:pt idx="18210">
                  <c:v>1.1074456640773818</c:v>
                </c:pt>
                <c:pt idx="18211">
                  <c:v>1.1069383576070067</c:v>
                </c:pt>
                <c:pt idx="18212">
                  <c:v>1.106431064998155</c:v>
                </c:pt>
                <c:pt idx="18213">
                  <c:v>1.1059237862517008</c:v>
                </c:pt>
                <c:pt idx="18214">
                  <c:v>1.1054165213685074</c:v>
                </c:pt>
                <c:pt idx="18215">
                  <c:v>1.1049092703494523</c:v>
                </c:pt>
                <c:pt idx="18216">
                  <c:v>1.1044020331954165</c:v>
                </c:pt>
                <c:pt idx="18217">
                  <c:v>1.1038948099072741</c:v>
                </c:pt>
                <c:pt idx="18218">
                  <c:v>1.1033876004858989</c:v>
                </c:pt>
                <c:pt idx="18219">
                  <c:v>1.1028804049321543</c:v>
                </c:pt>
                <c:pt idx="18220">
                  <c:v>1.1023732232469285</c:v>
                </c:pt>
                <c:pt idx="18221">
                  <c:v>1.1018660554310884</c:v>
                </c:pt>
                <c:pt idx="18222">
                  <c:v>1.1013589014855008</c:v>
                </c:pt>
                <c:pt idx="18223">
                  <c:v>1.1008517614110431</c:v>
                </c:pt>
                <c:pt idx="18224">
                  <c:v>1.1003446352085788</c:v>
                </c:pt>
                <c:pt idx="18225">
                  <c:v>1.0998375228789925</c:v>
                </c:pt>
                <c:pt idx="18226">
                  <c:v>1.0993304244231403</c:v>
                </c:pt>
                <c:pt idx="18227">
                  <c:v>1.0988233398419034</c:v>
                </c:pt>
                <c:pt idx="18228">
                  <c:v>1.0983162691361414</c:v>
                </c:pt>
                <c:pt idx="18229">
                  <c:v>1.097809212306732</c:v>
                </c:pt>
                <c:pt idx="18230">
                  <c:v>1.0973021693545313</c:v>
                </c:pt>
                <c:pt idx="18231">
                  <c:v>1.0967951402804239</c:v>
                </c:pt>
                <c:pt idx="18232">
                  <c:v>1.0962881250852625</c:v>
                </c:pt>
                <c:pt idx="18233">
                  <c:v>1.0957811237699246</c:v>
                </c:pt>
                <c:pt idx="18234">
                  <c:v>1.09527413633527</c:v>
                </c:pt>
                <c:pt idx="18235">
                  <c:v>1.0947671627821727</c:v>
                </c:pt>
                <c:pt idx="18236">
                  <c:v>1.0942602031114852</c:v>
                </c:pt>
                <c:pt idx="18237">
                  <c:v>1.0937532573240851</c:v>
                </c:pt>
                <c:pt idx="18238">
                  <c:v>1.0932463254208322</c:v>
                </c:pt>
                <c:pt idx="18239">
                  <c:v>1.0927394074025898</c:v>
                </c:pt>
                <c:pt idx="18240">
                  <c:v>1.0922325032702282</c:v>
                </c:pt>
                <c:pt idx="18241">
                  <c:v>1.0917256130246074</c:v>
                </c:pt>
                <c:pt idx="18242">
                  <c:v>1.0912187366665833</c:v>
                </c:pt>
                <c:pt idx="18243">
                  <c:v>1.090711874197023</c:v>
                </c:pt>
                <c:pt idx="18244">
                  <c:v>1.0902050256167968</c:v>
                </c:pt>
                <c:pt idx="18245">
                  <c:v>1.0896981909267573</c:v>
                </c:pt>
                <c:pt idx="18246">
                  <c:v>1.0891913701277609</c:v>
                </c:pt>
                <c:pt idx="18247">
                  <c:v>1.0886845632206814</c:v>
                </c:pt>
                <c:pt idx="18248">
                  <c:v>1.0881777702063751</c:v>
                </c:pt>
                <c:pt idx="18249">
                  <c:v>1.0876709910856874</c:v>
                </c:pt>
                <c:pt idx="18250">
                  <c:v>1.0871642258594996</c:v>
                </c:pt>
                <c:pt idx="18251">
                  <c:v>1.0866574745286641</c:v>
                </c:pt>
                <c:pt idx="18252">
                  <c:v>1.0861507370940338</c:v>
                </c:pt>
                <c:pt idx="18253">
                  <c:v>1.0856440135564647</c:v>
                </c:pt>
                <c:pt idx="18254">
                  <c:v>1.0851373039168202</c:v>
                </c:pt>
                <c:pt idx="18255">
                  <c:v>1.08463060817596</c:v>
                </c:pt>
                <c:pt idx="18256">
                  <c:v>1.0841239263347298</c:v>
                </c:pt>
                <c:pt idx="18257">
                  <c:v>1.0836172583939998</c:v>
                </c:pt>
                <c:pt idx="18258">
                  <c:v>1.0831106043546121</c:v>
                </c:pt>
                <c:pt idx="18259">
                  <c:v>1.0826039642174337</c:v>
                </c:pt>
                <c:pt idx="18260">
                  <c:v>1.0820973379833134</c:v>
                </c:pt>
                <c:pt idx="18261">
                  <c:v>1.0815907256531005</c:v>
                </c:pt>
                <c:pt idx="18262">
                  <c:v>1.0810841272276619</c:v>
                </c:pt>
                <c:pt idx="18263">
                  <c:v>1.0805775427078395</c:v>
                </c:pt>
                <c:pt idx="18264">
                  <c:v>1.0800709720945001</c:v>
                </c:pt>
                <c:pt idx="18265">
                  <c:v>1.0795644153884716</c:v>
                </c:pt>
                <c:pt idx="18266">
                  <c:v>1.079057872590635</c:v>
                </c:pt>
                <c:pt idx="18267">
                  <c:v>1.0785513437018217</c:v>
                </c:pt>
                <c:pt idx="18268">
                  <c:v>1.0780448287228914</c:v>
                </c:pt>
                <c:pt idx="18269">
                  <c:v>1.0775383276546933</c:v>
                </c:pt>
                <c:pt idx="18270">
                  <c:v>1.0770318404980799</c:v>
                </c:pt>
                <c:pt idx="18271">
                  <c:v>1.0765253672539004</c:v>
                </c:pt>
                <c:pt idx="18272">
                  <c:v>1.0760189079230003</c:v>
                </c:pt>
                <c:pt idx="18273">
                  <c:v>1.0755124625062322</c:v>
                </c:pt>
                <c:pt idx="18274">
                  <c:v>1.0750060310044454</c:v>
                </c:pt>
                <c:pt idx="18275">
                  <c:v>1.0744996134184817</c:v>
                </c:pt>
                <c:pt idx="18276">
                  <c:v>1.0739932097491973</c:v>
                </c:pt>
                <c:pt idx="18277">
                  <c:v>1.0734868199974343</c:v>
                </c:pt>
                <c:pt idx="18278">
                  <c:v>1.0729804441640383</c:v>
                </c:pt>
                <c:pt idx="18279">
                  <c:v>1.0724740822498617</c:v>
                </c:pt>
                <c:pt idx="18280">
                  <c:v>1.0719677342557397</c:v>
                </c:pt>
                <c:pt idx="18281">
                  <c:v>1.0714614001825318</c:v>
                </c:pt>
                <c:pt idx="18282">
                  <c:v>1.0709550800310765</c:v>
                </c:pt>
                <c:pt idx="18283">
                  <c:v>1.0704487738022195</c:v>
                </c:pt>
                <c:pt idx="18284">
                  <c:v>1.0699424814967955</c:v>
                </c:pt>
                <c:pt idx="18285">
                  <c:v>1.0694362031156537</c:v>
                </c:pt>
                <c:pt idx="18286">
                  <c:v>1.0689299386596467</c:v>
                </c:pt>
                <c:pt idx="18287">
                  <c:v>1.0684236881296094</c:v>
                </c:pt>
                <c:pt idx="18288">
                  <c:v>1.0679174515263803</c:v>
                </c:pt>
                <c:pt idx="18289">
                  <c:v>1.0674112288508084</c:v>
                </c:pt>
                <c:pt idx="18290">
                  <c:v>1.0669050201037287</c:v>
                </c:pt>
                <c:pt idx="18291">
                  <c:v>1.0663988252859866</c:v>
                </c:pt>
                <c:pt idx="18292">
                  <c:v>1.0658926443984207</c:v>
                </c:pt>
                <c:pt idx="18293">
                  <c:v>1.0653864774418764</c:v>
                </c:pt>
                <c:pt idx="18294">
                  <c:v>1.0648803244171852</c:v>
                </c:pt>
                <c:pt idx="18295">
                  <c:v>1.0643741853251925</c:v>
                </c:pt>
                <c:pt idx="18296">
                  <c:v>1.0638680601667296</c:v>
                </c:pt>
                <c:pt idx="18297">
                  <c:v>1.0633619489426422</c:v>
                </c:pt>
                <c:pt idx="18298">
                  <c:v>1.0628558516537652</c:v>
                </c:pt>
                <c:pt idx="18299">
                  <c:v>1.0623497683009333</c:v>
                </c:pt>
                <c:pt idx="18300">
                  <c:v>1.0618436988849886</c:v>
                </c:pt>
                <c:pt idx="18301">
                  <c:v>1.0613376434067696</c:v>
                </c:pt>
                <c:pt idx="18302">
                  <c:v>1.0608316018671005</c:v>
                </c:pt>
                <c:pt idx="18303">
                  <c:v>1.0603255742668267</c:v>
                </c:pt>
                <c:pt idx="18304">
                  <c:v>1.0598195606067833</c:v>
                </c:pt>
                <c:pt idx="18305">
                  <c:v>1.0593135608878015</c:v>
                </c:pt>
                <c:pt idx="18306">
                  <c:v>1.0588075751107162</c:v>
                </c:pt>
                <c:pt idx="18307">
                  <c:v>1.0583016032763553</c:v>
                </c:pt>
                <c:pt idx="18308">
                  <c:v>1.0577956453855677</c:v>
                </c:pt>
                <c:pt idx="18309">
                  <c:v>1.0572897014391778</c:v>
                </c:pt>
                <c:pt idx="18310">
                  <c:v>1.0567837714380133</c:v>
                </c:pt>
                <c:pt idx="18311">
                  <c:v>1.0562778553829091</c:v>
                </c:pt>
                <c:pt idx="18312">
                  <c:v>1.0557719532747001</c:v>
                </c:pt>
                <c:pt idx="18313">
                  <c:v>1.0552660651142176</c:v>
                </c:pt>
                <c:pt idx="18314">
                  <c:v>1.0547601909022859</c:v>
                </c:pt>
                <c:pt idx="18315">
                  <c:v>1.0542543306397398</c:v>
                </c:pt>
                <c:pt idx="18316">
                  <c:v>1.0537484843274108</c:v>
                </c:pt>
                <c:pt idx="18317">
                  <c:v>1.0532426519661264</c:v>
                </c:pt>
                <c:pt idx="18318">
                  <c:v>1.0527368335567147</c:v>
                </c:pt>
                <c:pt idx="18319">
                  <c:v>1.0522310291000068</c:v>
                </c:pt>
                <c:pt idx="18320">
                  <c:v>1.051725238596827</c:v>
                </c:pt>
                <c:pt idx="18321">
                  <c:v>1.0512194620480031</c:v>
                </c:pt>
                <c:pt idx="18322">
                  <c:v>1.05071369945437</c:v>
                </c:pt>
                <c:pt idx="18323">
                  <c:v>1.0502079508167448</c:v>
                </c:pt>
                <c:pt idx="18324">
                  <c:v>1.0497022161359553</c:v>
                </c:pt>
                <c:pt idx="18325">
                  <c:v>1.0491964954128257</c:v>
                </c:pt>
                <c:pt idx="18326">
                  <c:v>1.0486907886481909</c:v>
                </c:pt>
                <c:pt idx="18327">
                  <c:v>1.0481850958428716</c:v>
                </c:pt>
                <c:pt idx="18328">
                  <c:v>1.0476794169976884</c:v>
                </c:pt>
                <c:pt idx="18329">
                  <c:v>1.0471737521134692</c:v>
                </c:pt>
                <c:pt idx="18330">
                  <c:v>1.046668101191031</c:v>
                </c:pt>
                <c:pt idx="18331">
                  <c:v>1.0461624642312088</c:v>
                </c:pt>
                <c:pt idx="18332">
                  <c:v>1.0456568412348126</c:v>
                </c:pt>
                <c:pt idx="18333">
                  <c:v>1.0451512322026701</c:v>
                </c:pt>
                <c:pt idx="18334">
                  <c:v>1.0446456371356128</c:v>
                </c:pt>
                <c:pt idx="18335">
                  <c:v>1.0441400560344434</c:v>
                </c:pt>
                <c:pt idx="18336">
                  <c:v>1.0436344888999969</c:v>
                </c:pt>
                <c:pt idx="18337">
                  <c:v>1.0431289357330868</c:v>
                </c:pt>
                <c:pt idx="18338">
                  <c:v>1.0426233965345411</c:v>
                </c:pt>
                <c:pt idx="18339">
                  <c:v>1.0421178713051731</c:v>
                </c:pt>
                <c:pt idx="18340">
                  <c:v>1.0416123600457965</c:v>
                </c:pt>
                <c:pt idx="18341">
                  <c:v>1.0411068627572462</c:v>
                </c:pt>
                <c:pt idx="18342">
                  <c:v>1.040601379440325</c:v>
                </c:pt>
                <c:pt idx="18343">
                  <c:v>1.0400959100958573</c:v>
                </c:pt>
                <c:pt idx="18344">
                  <c:v>1.0395904547246602</c:v>
                </c:pt>
                <c:pt idx="18345">
                  <c:v>1.0390850133275507</c:v>
                </c:pt>
                <c:pt idx="18346">
                  <c:v>1.0385795859053459</c:v>
                </c:pt>
                <c:pt idx="18347">
                  <c:v>1.0380741724588631</c:v>
                </c:pt>
                <c:pt idx="18348">
                  <c:v>1.0375687729889158</c:v>
                </c:pt>
                <c:pt idx="18349">
                  <c:v>1.0370633874963175</c:v>
                </c:pt>
                <c:pt idx="18350">
                  <c:v>1.0365580159818855</c:v>
                </c:pt>
                <c:pt idx="18351">
                  <c:v>1.0360526584464331</c:v>
                </c:pt>
                <c:pt idx="18352">
                  <c:v>1.0355473148907741</c:v>
                </c:pt>
                <c:pt idx="18353">
                  <c:v>1.0350419853157256</c:v>
                </c:pt>
                <c:pt idx="18354">
                  <c:v>1.034536669722101</c:v>
                </c:pt>
                <c:pt idx="18355">
                  <c:v>1.0340313681107034</c:v>
                </c:pt>
                <c:pt idx="18356">
                  <c:v>1.0335260804823534</c:v>
                </c:pt>
                <c:pt idx="18357">
                  <c:v>1.033020806837861</c:v>
                </c:pt>
                <c:pt idx="18358">
                  <c:v>1.0325155471780469</c:v>
                </c:pt>
                <c:pt idx="18359">
                  <c:v>1.0320103015036999</c:v>
                </c:pt>
                <c:pt idx="18360">
                  <c:v>1.0315050698156476</c:v>
                </c:pt>
                <c:pt idx="18361">
                  <c:v>1.0309998521146966</c:v>
                </c:pt>
                <c:pt idx="18362">
                  <c:v>1.0304946484016568</c:v>
                </c:pt>
                <c:pt idx="18363">
                  <c:v>1.0299894586773277</c:v>
                </c:pt>
                <c:pt idx="18364">
                  <c:v>1.0294842829425335</c:v>
                </c:pt>
                <c:pt idx="18365">
                  <c:v>1.028979121198077</c:v>
                </c:pt>
                <c:pt idx="18366">
                  <c:v>1.0284739734447577</c:v>
                </c:pt>
                <c:pt idx="18367">
                  <c:v>1.0279688396833926</c:v>
                </c:pt>
                <c:pt idx="18368">
                  <c:v>1.0274637199147811</c:v>
                </c:pt>
                <c:pt idx="18369">
                  <c:v>1.0269586141397404</c:v>
                </c:pt>
                <c:pt idx="18370">
                  <c:v>1.0264535223590698</c:v>
                </c:pt>
                <c:pt idx="18371">
                  <c:v>1.0259484445735687</c:v>
                </c:pt>
                <c:pt idx="18372">
                  <c:v>1.0254433807840506</c:v>
                </c:pt>
                <c:pt idx="18373">
                  <c:v>1.0249383309913291</c:v>
                </c:pt>
                <c:pt idx="18374">
                  <c:v>1.0244332951961894</c:v>
                </c:pt>
                <c:pt idx="18375">
                  <c:v>1.023928273399445</c:v>
                </c:pt>
                <c:pt idx="18376">
                  <c:v>1.0234232656018989</c:v>
                </c:pt>
                <c:pt idx="18377">
                  <c:v>1.0229182718043539</c:v>
                </c:pt>
                <c:pt idx="18378">
                  <c:v>1.0224132920076094</c:v>
                </c:pt>
                <c:pt idx="18379">
                  <c:v>1.0219083262124755</c:v>
                </c:pt>
                <c:pt idx="18380">
                  <c:v>1.0214033744197444</c:v>
                </c:pt>
                <c:pt idx="18381">
                  <c:v>1.0208984366302261</c:v>
                </c:pt>
                <c:pt idx="18382">
                  <c:v>1.0203935128447199</c:v>
                </c:pt>
                <c:pt idx="18383">
                  <c:v>1.0198886030640111</c:v>
                </c:pt>
                <c:pt idx="18384">
                  <c:v>1.0193837072889238</c:v>
                </c:pt>
                <c:pt idx="18385">
                  <c:v>1.0188788255202468</c:v>
                </c:pt>
                <c:pt idx="18386">
                  <c:v>1.0183739577587687</c:v>
                </c:pt>
                <c:pt idx="18387">
                  <c:v>1.0178691040053032</c:v>
                </c:pt>
                <c:pt idx="18388">
                  <c:v>1.017364264260646</c:v>
                </c:pt>
                <c:pt idx="18389">
                  <c:v>1.0168594385255894</c:v>
                </c:pt>
                <c:pt idx="18390">
                  <c:v>1.0163546268009291</c:v>
                </c:pt>
                <c:pt idx="18391">
                  <c:v>1.0158498290874753</c:v>
                </c:pt>
                <c:pt idx="18392">
                  <c:v>1.0153450453860096</c:v>
                </c:pt>
                <c:pt idx="18393">
                  <c:v>1.0148402756973383</c:v>
                </c:pt>
                <c:pt idx="18394">
                  <c:v>1.0143355200222466</c:v>
                </c:pt>
                <c:pt idx="18395">
                  <c:v>1.013830778361541</c:v>
                </c:pt>
                <c:pt idx="18396">
                  <c:v>1.0133260507160138</c:v>
                </c:pt>
                <c:pt idx="18397">
                  <c:v>1.0128213370864501</c:v>
                </c:pt>
                <c:pt idx="18398">
                  <c:v>1.0123166374736527</c:v>
                </c:pt>
                <c:pt idx="18399">
                  <c:v>1.0118119518784177</c:v>
                </c:pt>
                <c:pt idx="18400">
                  <c:v>1.0113072803015264</c:v>
                </c:pt>
                <c:pt idx="18401">
                  <c:v>1.0108026227437854</c:v>
                </c:pt>
                <c:pt idx="18402">
                  <c:v>1.0102979792059728</c:v>
                </c:pt>
                <c:pt idx="18403">
                  <c:v>1.0097933496888913</c:v>
                </c:pt>
                <c:pt idx="18404">
                  <c:v>1.0092887341933334</c:v>
                </c:pt>
                <c:pt idx="18405">
                  <c:v>1.0087841327200735</c:v>
                </c:pt>
                <c:pt idx="18406">
                  <c:v>1.0082795452699216</c:v>
                </c:pt>
                <c:pt idx="18407">
                  <c:v>1.0077749718436593</c:v>
                </c:pt>
                <c:pt idx="18408">
                  <c:v>1.0072704124420717</c:v>
                </c:pt>
                <c:pt idx="18409">
                  <c:v>1.0067658670659583</c:v>
                </c:pt>
                <c:pt idx="18410">
                  <c:v>1.0062613357161005</c:v>
                </c:pt>
                <c:pt idx="18411">
                  <c:v>1.0057568183932943</c:v>
                </c:pt>
                <c:pt idx="18412">
                  <c:v>1.0052523150983141</c:v>
                </c:pt>
                <c:pt idx="18413">
                  <c:v>1.0047478258319558</c:v>
                </c:pt>
                <c:pt idx="18414">
                  <c:v>1.0042433505950115</c:v>
                </c:pt>
                <c:pt idx="18415">
                  <c:v>1.0037388893882557</c:v>
                </c:pt>
                <c:pt idx="18416">
                  <c:v>1.0032344422124808</c:v>
                </c:pt>
                <c:pt idx="18417">
                  <c:v>1.002730009068479</c:v>
                </c:pt>
                <c:pt idx="18418">
                  <c:v>1.0022255899570212</c:v>
                </c:pt>
                <c:pt idx="18419">
                  <c:v>1.0017211848789067</c:v>
                </c:pt>
                <c:pt idx="18420">
                  <c:v>1.0012167938349137</c:v>
                </c:pt>
                <c:pt idx="18421">
                  <c:v>1.0007124168258201</c:v>
                </c:pt>
                <c:pt idx="18422">
                  <c:v>1.0002080538524183</c:v>
                </c:pt>
                <c:pt idx="18423">
                  <c:v>0.99970370491549332</c:v>
                </c:pt>
                <c:pt idx="18424">
                  <c:v>0.99919937001581616</c:v>
                </c:pt>
                <c:pt idx="18425">
                  <c:v>0.99869504915417551</c:v>
                </c:pt>
                <c:pt idx="18426">
                  <c:v>0.99819074233136362</c:v>
                </c:pt>
                <c:pt idx="18427">
                  <c:v>0.99768644954814789</c:v>
                </c:pt>
                <c:pt idx="18428">
                  <c:v>0.99718217080530636</c:v>
                </c:pt>
                <c:pt idx="18429">
                  <c:v>0.99667790610363483</c:v>
                </c:pt>
                <c:pt idx="18430">
                  <c:v>0.99617365544390069</c:v>
                </c:pt>
                <c:pt idx="18431">
                  <c:v>0.99566941882689264</c:v>
                </c:pt>
                <c:pt idx="18432">
                  <c:v>0.99516519625338518</c:v>
                </c:pt>
                <c:pt idx="18433">
                  <c:v>0.99466098772415279</c:v>
                </c:pt>
                <c:pt idx="18434">
                  <c:v>0.99415679323998773</c:v>
                </c:pt>
                <c:pt idx="18435">
                  <c:v>0.99365261280165385</c:v>
                </c:pt>
                <c:pt idx="18436">
                  <c:v>0.99314844640993272</c:v>
                </c:pt>
                <c:pt idx="18437">
                  <c:v>0.99264429406560239</c:v>
                </c:pt>
                <c:pt idx="18438">
                  <c:v>0.99214015576944448</c:v>
                </c:pt>
                <c:pt idx="18439">
                  <c:v>0.99163603152222635</c:v>
                </c:pt>
                <c:pt idx="18440">
                  <c:v>0.99113192132473316</c:v>
                </c:pt>
                <c:pt idx="18441">
                  <c:v>0.99062782517773229</c:v>
                </c:pt>
                <c:pt idx="18442">
                  <c:v>0.99012374308200179</c:v>
                </c:pt>
                <c:pt idx="18443">
                  <c:v>0.98961967503831971</c:v>
                </c:pt>
                <c:pt idx="18444">
                  <c:v>0.98911562104745343</c:v>
                </c:pt>
                <c:pt idx="18445">
                  <c:v>0.98861158111018455</c:v>
                </c:pt>
                <c:pt idx="18446">
                  <c:v>0.98810755522728044</c:v>
                </c:pt>
                <c:pt idx="18447">
                  <c:v>0.98760354339951206</c:v>
                </c:pt>
                <c:pt idx="18448">
                  <c:v>0.987099545627661</c:v>
                </c:pt>
                <c:pt idx="18449">
                  <c:v>0.98659556191249109</c:v>
                </c:pt>
                <c:pt idx="18450">
                  <c:v>0.98609159225478393</c:v>
                </c:pt>
                <c:pt idx="18451">
                  <c:v>0.98558763665529625</c:v>
                </c:pt>
                <c:pt idx="18452">
                  <c:v>0.98508369511480609</c:v>
                </c:pt>
                <c:pt idx="18453">
                  <c:v>0.98457976763408439</c:v>
                </c:pt>
                <c:pt idx="18454">
                  <c:v>0.98407585421390209</c:v>
                </c:pt>
                <c:pt idx="18455">
                  <c:v>0.98357195485502302</c:v>
                </c:pt>
                <c:pt idx="18456">
                  <c:v>0.98306806955822523</c:v>
                </c:pt>
                <c:pt idx="18457">
                  <c:v>0.98256419832427611</c:v>
                </c:pt>
                <c:pt idx="18458">
                  <c:v>0.98206034115393237</c:v>
                </c:pt>
                <c:pt idx="18459">
                  <c:v>0.98155649804797207</c:v>
                </c:pt>
                <c:pt idx="18460">
                  <c:v>0.98105266900715904</c:v>
                </c:pt>
                <c:pt idx="18461">
                  <c:v>0.98054885403226422</c:v>
                </c:pt>
                <c:pt idx="18462">
                  <c:v>0.98004505312405144</c:v>
                </c:pt>
                <c:pt idx="18463">
                  <c:v>0.97954126628328453</c:v>
                </c:pt>
                <c:pt idx="18464">
                  <c:v>0.97903749351073088</c:v>
                </c:pt>
                <c:pt idx="18465">
                  <c:v>0.97853373480715788</c:v>
                </c:pt>
                <c:pt idx="18466">
                  <c:v>0.97802999017333292</c:v>
                </c:pt>
                <c:pt idx="18467">
                  <c:v>0.97752625961001272</c:v>
                </c:pt>
                <c:pt idx="18468">
                  <c:v>0.97702254311796111</c:v>
                </c:pt>
                <c:pt idx="18469">
                  <c:v>0.97651884069794548</c:v>
                </c:pt>
                <c:pt idx="18470">
                  <c:v>0.97601515235072966</c:v>
                </c:pt>
                <c:pt idx="18471">
                  <c:v>0.9755114780770775</c:v>
                </c:pt>
                <c:pt idx="18472">
                  <c:v>0.97500781787774926</c:v>
                </c:pt>
                <c:pt idx="18473">
                  <c:v>0.97450417175350879</c:v>
                </c:pt>
                <c:pt idx="18474">
                  <c:v>0.97400053970510925</c:v>
                </c:pt>
                <c:pt idx="18475">
                  <c:v>0.97349692173332869</c:v>
                </c:pt>
                <c:pt idx="18476">
                  <c:v>0.97299331783890963</c:v>
                </c:pt>
                <c:pt idx="18477">
                  <c:v>0.97248972802261591</c:v>
                </c:pt>
                <c:pt idx="18478">
                  <c:v>0.9719861522852149</c:v>
                </c:pt>
                <c:pt idx="18479">
                  <c:v>0.97148259062746334</c:v>
                </c:pt>
                <c:pt idx="18480">
                  <c:v>0.9709790430501215</c:v>
                </c:pt>
                <c:pt idx="18481">
                  <c:v>0.97047550955393902</c:v>
                </c:pt>
                <c:pt idx="18482">
                  <c:v>0.96997199013968327</c:v>
                </c:pt>
                <c:pt idx="18483">
                  <c:v>0.96946848480810743</c:v>
                </c:pt>
                <c:pt idx="18484">
                  <c:v>0.96896499355997889</c:v>
                </c:pt>
                <c:pt idx="18485">
                  <c:v>0.96846151639602951</c:v>
                </c:pt>
                <c:pt idx="18486">
                  <c:v>0.96795805331704088</c:v>
                </c:pt>
                <c:pt idx="18487">
                  <c:v>0.96745460432376618</c:v>
                </c:pt>
                <c:pt idx="18488">
                  <c:v>0.96695116941694792</c:v>
                </c:pt>
                <c:pt idx="18489">
                  <c:v>0.96644774859734994</c:v>
                </c:pt>
                <c:pt idx="18490">
                  <c:v>0.96594434186571476</c:v>
                </c:pt>
                <c:pt idx="18491">
                  <c:v>0.96544094922282042</c:v>
                </c:pt>
                <c:pt idx="18492">
                  <c:v>0.96493757066940233</c:v>
                </c:pt>
                <c:pt idx="18493">
                  <c:v>0.96443420620621367</c:v>
                </c:pt>
                <c:pt idx="18494">
                  <c:v>0.96393085583402183</c:v>
                </c:pt>
                <c:pt idx="18495">
                  <c:v>0.96342751955356931</c:v>
                </c:pt>
                <c:pt idx="18496">
                  <c:v>0.9629241973656022</c:v>
                </c:pt>
                <c:pt idx="18497">
                  <c:v>0.96242088927088787</c:v>
                </c:pt>
                <c:pt idx="18498">
                  <c:v>0.96191759527016174</c:v>
                </c:pt>
                <c:pt idx="18499">
                  <c:v>0.9614143153641912</c:v>
                </c:pt>
                <c:pt idx="18500">
                  <c:v>0.9609110495537081</c:v>
                </c:pt>
                <c:pt idx="18501">
                  <c:v>0.96040779783947627</c:v>
                </c:pt>
                <c:pt idx="18502">
                  <c:v>0.95990456022224535</c:v>
                </c:pt>
                <c:pt idx="18503">
                  <c:v>0.95940133670275429</c:v>
                </c:pt>
                <c:pt idx="18504">
                  <c:v>0.95889812728175983</c:v>
                </c:pt>
                <c:pt idx="18505">
                  <c:v>0.95839493196001158</c:v>
                </c:pt>
                <c:pt idx="18506">
                  <c:v>0.95789175073825561</c:v>
                </c:pt>
                <c:pt idx="18507">
                  <c:v>0.95738858361723445</c:v>
                </c:pt>
                <c:pt idx="18508">
                  <c:v>0.95688543059769771</c:v>
                </c:pt>
                <c:pt idx="18509">
                  <c:v>0.95638229168039501</c:v>
                </c:pt>
                <c:pt idx="18510">
                  <c:v>0.95587916686607599</c:v>
                </c:pt>
                <c:pt idx="18511">
                  <c:v>0.95537605615547605</c:v>
                </c:pt>
                <c:pt idx="18512">
                  <c:v>0.95487295954935547</c:v>
                </c:pt>
                <c:pt idx="18513">
                  <c:v>0.95436987704844256</c:v>
                </c:pt>
                <c:pt idx="18514">
                  <c:v>0.95386680865349405</c:v>
                </c:pt>
                <c:pt idx="18515">
                  <c:v>0.95336375436524534</c:v>
                </c:pt>
                <c:pt idx="18516">
                  <c:v>0.95286071418445317</c:v>
                </c:pt>
                <c:pt idx="18517">
                  <c:v>0.95235768811184585</c:v>
                </c:pt>
                <c:pt idx="18518">
                  <c:v>0.95185467614818009</c:v>
                </c:pt>
                <c:pt idx="18519">
                  <c:v>0.95135167829418421</c:v>
                </c:pt>
                <c:pt idx="18520">
                  <c:v>0.95084869455061494</c:v>
                </c:pt>
                <c:pt idx="18521">
                  <c:v>0.95034572491820413</c:v>
                </c:pt>
                <c:pt idx="18522">
                  <c:v>0.94984276939769074</c:v>
                </c:pt>
                <c:pt idx="18523">
                  <c:v>0.94933982798982797</c:v>
                </c:pt>
                <c:pt idx="18524">
                  <c:v>0.9488369006953441</c:v>
                </c:pt>
                <c:pt idx="18525">
                  <c:v>0.94833398751498876</c:v>
                </c:pt>
                <c:pt idx="18526">
                  <c:v>0.94783108844949737</c:v>
                </c:pt>
                <c:pt idx="18527">
                  <c:v>0.94732820349960178</c:v>
                </c:pt>
                <c:pt idx="18528">
                  <c:v>0.94682533266605873</c:v>
                </c:pt>
                <c:pt idx="18529">
                  <c:v>0.9463224759495894</c:v>
                </c:pt>
                <c:pt idx="18530">
                  <c:v>0.94581963335093633</c:v>
                </c:pt>
                <c:pt idx="18531">
                  <c:v>0.94531680487084557</c:v>
                </c:pt>
                <c:pt idx="18532">
                  <c:v>0.94481399051004544</c:v>
                </c:pt>
                <c:pt idx="18533">
                  <c:v>0.94431119026927135</c:v>
                </c:pt>
                <c:pt idx="18534">
                  <c:v>0.94380840414927292</c:v>
                </c:pt>
                <c:pt idx="18535">
                  <c:v>0.94330563215076779</c:v>
                </c:pt>
                <c:pt idx="18536">
                  <c:v>0.94280287427450205</c:v>
                </c:pt>
                <c:pt idx="18537">
                  <c:v>0.94230013052121109</c:v>
                </c:pt>
                <c:pt idx="18538">
                  <c:v>0.94179740089162323</c:v>
                </c:pt>
                <c:pt idx="18539">
                  <c:v>0.94129468538648453</c:v>
                </c:pt>
                <c:pt idx="18540">
                  <c:v>0.94079198400651265</c:v>
                </c:pt>
                <c:pt idx="18541">
                  <c:v>0.94028929675245365</c:v>
                </c:pt>
                <c:pt idx="18542">
                  <c:v>0.9397866236250394</c:v>
                </c:pt>
                <c:pt idx="18543">
                  <c:v>0.93928396462499464</c:v>
                </c:pt>
                <c:pt idx="18544">
                  <c:v>0.93878131975306189</c:v>
                </c:pt>
                <c:pt idx="18545">
                  <c:v>0.93827868900996592</c:v>
                </c:pt>
                <c:pt idx="18546">
                  <c:v>0.93777607239643856</c:v>
                </c:pt>
                <c:pt idx="18547">
                  <c:v>0.9372734699132117</c:v>
                </c:pt>
                <c:pt idx="18548">
                  <c:v>0.93677088156102073</c:v>
                </c:pt>
                <c:pt idx="18549">
                  <c:v>0.93626830734058686</c:v>
                </c:pt>
                <c:pt idx="18550">
                  <c:v>0.9357657472526455</c:v>
                </c:pt>
                <c:pt idx="18551">
                  <c:v>0.9352632012979285</c:v>
                </c:pt>
                <c:pt idx="18552">
                  <c:v>0.93476066947715708</c:v>
                </c:pt>
                <c:pt idx="18553">
                  <c:v>0.93425815179106664</c:v>
                </c:pt>
                <c:pt idx="18554">
                  <c:v>0.93375564824037838</c:v>
                </c:pt>
                <c:pt idx="18555">
                  <c:v>0.93325315882582416</c:v>
                </c:pt>
                <c:pt idx="18556">
                  <c:v>0.93275068354813229</c:v>
                </c:pt>
                <c:pt idx="18557">
                  <c:v>0.93224822240803107</c:v>
                </c:pt>
                <c:pt idx="18558">
                  <c:v>0.93174577540623815</c:v>
                </c:pt>
                <c:pt idx="18559">
                  <c:v>0.93124334254348895</c:v>
                </c:pt>
                <c:pt idx="18560">
                  <c:v>0.93074092382050821</c:v>
                </c:pt>
                <c:pt idx="18561">
                  <c:v>0.93023851923801715</c:v>
                </c:pt>
                <c:pt idx="18562">
                  <c:v>0.9297361287967405</c:v>
                </c:pt>
                <c:pt idx="18563">
                  <c:v>0.92923375249740658</c:v>
                </c:pt>
                <c:pt idx="18564">
                  <c:v>0.92873139034073304</c:v>
                </c:pt>
                <c:pt idx="18565">
                  <c:v>0.92822904232745529</c:v>
                </c:pt>
                <c:pt idx="18566">
                  <c:v>0.92772670845828031</c:v>
                </c:pt>
                <c:pt idx="18567">
                  <c:v>0.92722438873394353</c:v>
                </c:pt>
                <c:pt idx="18568">
                  <c:v>0.92672208315515903</c:v>
                </c:pt>
                <c:pt idx="18569">
                  <c:v>0.92621979172265512</c:v>
                </c:pt>
                <c:pt idx="18570">
                  <c:v>0.925717514437153</c:v>
                </c:pt>
                <c:pt idx="18571">
                  <c:v>0.92521525129936322</c:v>
                </c:pt>
                <c:pt idx="18572">
                  <c:v>0.92471300231002473</c:v>
                </c:pt>
                <c:pt idx="18573">
                  <c:v>0.92421076746984454</c:v>
                </c:pt>
                <c:pt idx="18574">
                  <c:v>0.92370854677953673</c:v>
                </c:pt>
                <c:pt idx="18575">
                  <c:v>0.92320634023984027</c:v>
                </c:pt>
                <c:pt idx="18576">
                  <c:v>0.92270414785146215</c:v>
                </c:pt>
                <c:pt idx="18577">
                  <c:v>0.92220196961511647</c:v>
                </c:pt>
                <c:pt idx="18578">
                  <c:v>0.92169980553153508</c:v>
                </c:pt>
                <c:pt idx="18579">
                  <c:v>0.92119765560142497</c:v>
                </c:pt>
                <c:pt idx="18580">
                  <c:v>0.92069551982550735</c:v>
                </c:pt>
                <c:pt idx="18581">
                  <c:v>0.92019339820449986</c:v>
                </c:pt>
                <c:pt idx="18582">
                  <c:v>0.91969129073911304</c:v>
                </c:pt>
                <c:pt idx="18583">
                  <c:v>0.91918919743007166</c:v>
                </c:pt>
                <c:pt idx="18584">
                  <c:v>0.91868711827809335</c:v>
                </c:pt>
                <c:pt idx="18585">
                  <c:v>0.91818505328387445</c:v>
                </c:pt>
                <c:pt idx="18586">
                  <c:v>0.91768300244815038</c:v>
                </c:pt>
                <c:pt idx="18587">
                  <c:v>0.91718096577163166</c:v>
                </c:pt>
                <c:pt idx="18588">
                  <c:v>0.91667894325502886</c:v>
                </c:pt>
                <c:pt idx="18589">
                  <c:v>0.91617693489905605</c:v>
                </c:pt>
                <c:pt idx="18590">
                  <c:v>0.91567494070442379</c:v>
                </c:pt>
                <c:pt idx="18591">
                  <c:v>0.91517296067184972</c:v>
                </c:pt>
                <c:pt idx="18592">
                  <c:v>0.91467099480204084</c:v>
                </c:pt>
                <c:pt idx="18593">
                  <c:v>0.91416904309571478</c:v>
                </c:pt>
                <c:pt idx="18594">
                  <c:v>0.9136671055535821</c:v>
                </c:pt>
                <c:pt idx="18595">
                  <c:v>0.91316518217636045</c:v>
                </c:pt>
                <c:pt idx="18596">
                  <c:v>0.91266327296474614</c:v>
                </c:pt>
                <c:pt idx="18597">
                  <c:v>0.91216137791945684</c:v>
                </c:pt>
                <c:pt idx="18598">
                  <c:v>0.91165949704120663</c:v>
                </c:pt>
                <c:pt idx="18599">
                  <c:v>0.91115763033069896</c:v>
                </c:pt>
                <c:pt idx="18600">
                  <c:v>0.91065577778864082</c:v>
                </c:pt>
                <c:pt idx="18601">
                  <c:v>0.91015393941575695</c:v>
                </c:pt>
                <c:pt idx="18602">
                  <c:v>0.90965211521274014</c:v>
                </c:pt>
                <c:pt idx="18603">
                  <c:v>0.90915030518030093</c:v>
                </c:pt>
                <c:pt idx="18604">
                  <c:v>0.90864850931915342</c:v>
                </c:pt>
                <c:pt idx="18605">
                  <c:v>0.90814672762999393</c:v>
                </c:pt>
                <c:pt idx="18606">
                  <c:v>0.90764496011354012</c:v>
                </c:pt>
                <c:pt idx="18607">
                  <c:v>0.90714320677049187</c:v>
                </c:pt>
                <c:pt idx="18608">
                  <c:v>0.90664146760155617</c:v>
                </c:pt>
                <c:pt idx="18609">
                  <c:v>0.90613974260744712</c:v>
                </c:pt>
                <c:pt idx="18610">
                  <c:v>0.90563803178886104</c:v>
                </c:pt>
                <c:pt idx="18611">
                  <c:v>0.90513633514649428</c:v>
                </c:pt>
                <c:pt idx="18612">
                  <c:v>0.90463465268107157</c:v>
                </c:pt>
                <c:pt idx="18613">
                  <c:v>0.90413298439328216</c:v>
                </c:pt>
                <c:pt idx="18614">
                  <c:v>0.90363133028384013</c:v>
                </c:pt>
                <c:pt idx="18615">
                  <c:v>0.90312969035343116</c:v>
                </c:pt>
                <c:pt idx="18616">
                  <c:v>0.90262806460278</c:v>
                </c:pt>
                <c:pt idx="18617">
                  <c:v>0.90212645303257588</c:v>
                </c:pt>
                <c:pt idx="18618">
                  <c:v>0.90162485564352224</c:v>
                </c:pt>
                <c:pt idx="18619">
                  <c:v>0.90112327243632251</c:v>
                </c:pt>
                <c:pt idx="18620">
                  <c:v>0.90062170341168013</c:v>
                </c:pt>
                <c:pt idx="18621">
                  <c:v>0.90012014857028788</c:v>
                </c:pt>
                <c:pt idx="18622">
                  <c:v>0.89961860791285275</c:v>
                </c:pt>
                <c:pt idx="18623">
                  <c:v>0.89911708144007108</c:v>
                </c:pt>
                <c:pt idx="18624">
                  <c:v>0.89861556915264629</c:v>
                </c:pt>
                <c:pt idx="18625">
                  <c:v>0.89811407105127827</c:v>
                </c:pt>
                <c:pt idx="18626">
                  <c:v>0.89761258713666336</c:v>
                </c:pt>
                <c:pt idx="18627">
                  <c:v>0.89711111740949079</c:v>
                </c:pt>
                <c:pt idx="18628">
                  <c:v>0.89660966187047464</c:v>
                </c:pt>
                <c:pt idx="18629">
                  <c:v>0.8961082205203077</c:v>
                </c:pt>
                <c:pt idx="18630">
                  <c:v>0.89560679335967208</c:v>
                </c:pt>
                <c:pt idx="18631">
                  <c:v>0.895105380389289</c:v>
                </c:pt>
                <c:pt idx="18632">
                  <c:v>0.89460398160984056</c:v>
                </c:pt>
                <c:pt idx="18633">
                  <c:v>0.89410259702201955</c:v>
                </c:pt>
                <c:pt idx="18634">
                  <c:v>0.89360122662653296</c:v>
                </c:pt>
                <c:pt idx="18635">
                  <c:v>0.89309987042406647</c:v>
                </c:pt>
                <c:pt idx="18636">
                  <c:v>0.89259852841531995</c:v>
                </c:pt>
                <c:pt idx="18637">
                  <c:v>0.89209720060098263</c:v>
                </c:pt>
                <c:pt idx="18638">
                  <c:v>0.89159588698175796</c:v>
                </c:pt>
                <c:pt idx="18639">
                  <c:v>0.89109458755832449</c:v>
                </c:pt>
                <c:pt idx="18640">
                  <c:v>0.89059330233138922</c:v>
                </c:pt>
                <c:pt idx="18641">
                  <c:v>0.89009203130163783</c:v>
                </c:pt>
                <c:pt idx="18642">
                  <c:v>0.88959077446976309</c:v>
                </c:pt>
                <c:pt idx="18643">
                  <c:v>0.88908953183646133</c:v>
                </c:pt>
                <c:pt idx="18644">
                  <c:v>0.88858830340241823</c:v>
                </c:pt>
                <c:pt idx="18645">
                  <c:v>0.88808708916833368</c:v>
                </c:pt>
                <c:pt idx="18646">
                  <c:v>0.88758588913487912</c:v>
                </c:pt>
                <c:pt idx="18647">
                  <c:v>0.88708470330276512</c:v>
                </c:pt>
                <c:pt idx="18648">
                  <c:v>0.88658353167267734</c:v>
                </c:pt>
                <c:pt idx="18649">
                  <c:v>0.88608237424530145</c:v>
                </c:pt>
                <c:pt idx="18650">
                  <c:v>0.88558123102132313</c:v>
                </c:pt>
                <c:pt idx="18651">
                  <c:v>0.88508010200143516</c:v>
                </c:pt>
                <c:pt idx="18652">
                  <c:v>0.88457898718633032</c:v>
                </c:pt>
                <c:pt idx="18653">
                  <c:v>0.88407788657669428</c:v>
                </c:pt>
                <c:pt idx="18654">
                  <c:v>0.88357680017320561</c:v>
                </c:pt>
                <c:pt idx="18655">
                  <c:v>0.88307572797656064</c:v>
                </c:pt>
                <c:pt idx="18656">
                  <c:v>0.8825746699874486</c:v>
                </c:pt>
                <c:pt idx="18657">
                  <c:v>0.8820736262065445</c:v>
                </c:pt>
                <c:pt idx="18658">
                  <c:v>0.88157259663454113</c:v>
                </c:pt>
                <c:pt idx="18659">
                  <c:v>0.88107158127212415</c:v>
                </c:pt>
                <c:pt idx="18660">
                  <c:v>0.88057058011998279</c:v>
                </c:pt>
                <c:pt idx="18661">
                  <c:v>0.88006959317879208</c:v>
                </c:pt>
                <c:pt idx="18662">
                  <c:v>0.87956862044924122</c:v>
                </c:pt>
                <c:pt idx="18663">
                  <c:v>0.87906766193201591</c:v>
                </c:pt>
                <c:pt idx="18664">
                  <c:v>0.87856671762779825</c:v>
                </c:pt>
                <c:pt idx="18665">
                  <c:v>0.87806578753726683</c:v>
                </c:pt>
                <c:pt idx="18666">
                  <c:v>0.87756487166111441</c:v>
                </c:pt>
                <c:pt idx="18667">
                  <c:v>0.87706397000001246</c:v>
                </c:pt>
                <c:pt idx="18668">
                  <c:v>0.87656308255465021</c:v>
                </c:pt>
                <c:pt idx="18669">
                  <c:v>0.87606220932570267</c:v>
                </c:pt>
                <c:pt idx="18670">
                  <c:v>0.87556135031385907</c:v>
                </c:pt>
                <c:pt idx="18671">
                  <c:v>0.87506050551980152</c:v>
                </c:pt>
                <c:pt idx="18672">
                  <c:v>0.87455967494419795</c:v>
                </c:pt>
                <c:pt idx="18673">
                  <c:v>0.87405885858773047</c:v>
                </c:pt>
                <c:pt idx="18674">
                  <c:v>0.87355805645109186</c:v>
                </c:pt>
                <c:pt idx="18675">
                  <c:v>0.87305726853495003</c:v>
                </c:pt>
                <c:pt idx="18676">
                  <c:v>0.87255649483999065</c:v>
                </c:pt>
                <c:pt idx="18677">
                  <c:v>0.87205573536687808</c:v>
                </c:pt>
                <c:pt idx="18678">
                  <c:v>0.87155499011631221</c:v>
                </c:pt>
                <c:pt idx="18679">
                  <c:v>0.87105425908895384</c:v>
                </c:pt>
                <c:pt idx="18680">
                  <c:v>0.87055354228547799</c:v>
                </c:pt>
                <c:pt idx="18681">
                  <c:v>0.87005283970657388</c:v>
                </c:pt>
                <c:pt idx="18682">
                  <c:v>0.86955215135291297</c:v>
                </c:pt>
                <c:pt idx="18683">
                  <c:v>0.86905147722516674</c:v>
                </c:pt>
                <c:pt idx="18684">
                  <c:v>0.86855081732401729</c:v>
                </c:pt>
                <c:pt idx="18685">
                  <c:v>0.86805017165013609</c:v>
                </c:pt>
                <c:pt idx="18686">
                  <c:v>0.86754954020420172</c:v>
                </c:pt>
                <c:pt idx="18687">
                  <c:v>0.86704892298687852</c:v>
                </c:pt>
                <c:pt idx="18688">
                  <c:v>0.86654831999885573</c:v>
                </c:pt>
                <c:pt idx="18689">
                  <c:v>0.86604773124079415</c:v>
                </c:pt>
                <c:pt idx="18690">
                  <c:v>0.86554715671337235</c:v>
                </c:pt>
                <c:pt idx="18691">
                  <c:v>0.86504659641726533</c:v>
                </c:pt>
                <c:pt idx="18692">
                  <c:v>0.86454605035313392</c:v>
                </c:pt>
                <c:pt idx="18693">
                  <c:v>0.86404551852166733</c:v>
                </c:pt>
                <c:pt idx="18694">
                  <c:v>0.86354500092352637</c:v>
                </c:pt>
                <c:pt idx="18695">
                  <c:v>0.86304449755938251</c:v>
                </c:pt>
                <c:pt idx="18696">
                  <c:v>0.86254400842990719</c:v>
                </c:pt>
                <c:pt idx="18697">
                  <c:v>0.86204353353577545</c:v>
                </c:pt>
                <c:pt idx="18698">
                  <c:v>0.86154307287765519</c:v>
                </c:pt>
                <c:pt idx="18699">
                  <c:v>0.86104262645621077</c:v>
                </c:pt>
                <c:pt idx="18700">
                  <c:v>0.8605421942721172</c:v>
                </c:pt>
                <c:pt idx="18701">
                  <c:v>0.8600417763260424</c:v>
                </c:pt>
                <c:pt idx="18702">
                  <c:v>0.85954137261865426</c:v>
                </c:pt>
                <c:pt idx="18703">
                  <c:v>0.85904098315062072</c:v>
                </c:pt>
                <c:pt idx="18704">
                  <c:v>0.85854060792260611</c:v>
                </c:pt>
                <c:pt idx="18705">
                  <c:v>0.85804024693528547</c:v>
                </c:pt>
                <c:pt idx="18706">
                  <c:v>0.85753990018931603</c:v>
                </c:pt>
                <c:pt idx="18707">
                  <c:v>0.85703956768537282</c:v>
                </c:pt>
                <c:pt idx="18708">
                  <c:v>0.85653924942412019</c:v>
                </c:pt>
                <c:pt idx="18709">
                  <c:v>0.85603894540621894</c:v>
                </c:pt>
                <c:pt idx="18710">
                  <c:v>0.85553865563234055</c:v>
                </c:pt>
                <c:pt idx="18711">
                  <c:v>0.85503838010314226</c:v>
                </c:pt>
                <c:pt idx="18712">
                  <c:v>0.85453811881929909</c:v>
                </c:pt>
                <c:pt idx="18713">
                  <c:v>0.85403787178146828</c:v>
                </c:pt>
                <c:pt idx="18714">
                  <c:v>0.85353763899031421</c:v>
                </c:pt>
                <c:pt idx="18715">
                  <c:v>0.85303742044650122</c:v>
                </c:pt>
                <c:pt idx="18716">
                  <c:v>0.85253721615069011</c:v>
                </c:pt>
                <c:pt idx="18717">
                  <c:v>0.85203702610354881</c:v>
                </c:pt>
                <c:pt idx="18718">
                  <c:v>0.85153685030572746</c:v>
                </c:pt>
                <c:pt idx="18719">
                  <c:v>0.85103668875790461</c:v>
                </c:pt>
                <c:pt idx="18720">
                  <c:v>0.85053654146072688</c:v>
                </c:pt>
                <c:pt idx="18721">
                  <c:v>0.85003640841486217</c:v>
                </c:pt>
                <c:pt idx="18722">
                  <c:v>0.84953628962097127</c:v>
                </c:pt>
                <c:pt idx="18723">
                  <c:v>0.84903618507971856</c:v>
                </c:pt>
                <c:pt idx="18724">
                  <c:v>0.84853609479175773</c:v>
                </c:pt>
                <c:pt idx="18725">
                  <c:v>0.84803601875774959</c:v>
                </c:pt>
                <c:pt idx="18726">
                  <c:v>0.84753595697835138</c:v>
                </c:pt>
                <c:pt idx="18727">
                  <c:v>0.84703590945422391</c:v>
                </c:pt>
                <c:pt idx="18728">
                  <c:v>0.84653587618602444</c:v>
                </c:pt>
                <c:pt idx="18729">
                  <c:v>0.84603585717441376</c:v>
                </c:pt>
                <c:pt idx="18730">
                  <c:v>0.84553585242004559</c:v>
                </c:pt>
                <c:pt idx="18731">
                  <c:v>0.84503586192357361</c:v>
                </c:pt>
                <c:pt idx="18732">
                  <c:v>0.84453588568566573</c:v>
                </c:pt>
                <c:pt idx="18733">
                  <c:v>0.84403592370696856</c:v>
                </c:pt>
                <c:pt idx="18734">
                  <c:v>0.84353597598813934</c:v>
                </c:pt>
                <c:pt idx="18735">
                  <c:v>0.84303604252983888</c:v>
                </c:pt>
                <c:pt idx="18736">
                  <c:v>0.84253612333272443</c:v>
                </c:pt>
                <c:pt idx="18737">
                  <c:v>0.84203621839743192</c:v>
                </c:pt>
                <c:pt idx="18738">
                  <c:v>0.84153632772463638</c:v>
                </c:pt>
                <c:pt idx="18739">
                  <c:v>0.8410364513149915</c:v>
                </c:pt>
                <c:pt idx="18740">
                  <c:v>0.84053658916913321</c:v>
                </c:pt>
                <c:pt idx="18741">
                  <c:v>0.84003674128773298</c:v>
                </c:pt>
                <c:pt idx="18742">
                  <c:v>0.83953690767143385</c:v>
                </c:pt>
                <c:pt idx="18743">
                  <c:v>0.83903708832088597</c:v>
                </c:pt>
                <c:pt idx="18744">
                  <c:v>0.83853728323675014</c:v>
                </c:pt>
                <c:pt idx="18745">
                  <c:v>0.83803749241966941</c:v>
                </c:pt>
                <c:pt idx="18746">
                  <c:v>0.83753771587030101</c:v>
                </c:pt>
                <c:pt idx="18747">
                  <c:v>0.83703795358929867</c:v>
                </c:pt>
                <c:pt idx="18748">
                  <c:v>0.83653820557730185</c:v>
                </c:pt>
                <c:pt idx="18749">
                  <c:v>0.83603847183496782</c:v>
                </c:pt>
                <c:pt idx="18750">
                  <c:v>0.83553875236294672</c:v>
                </c:pt>
                <c:pt idx="18751">
                  <c:v>0.83503904716189226</c:v>
                </c:pt>
                <c:pt idx="18752">
                  <c:v>0.83453935623244035</c:v>
                </c:pt>
                <c:pt idx="18753">
                  <c:v>0.83403967957524472</c:v>
                </c:pt>
                <c:pt idx="18754">
                  <c:v>0.8335400171909626</c:v>
                </c:pt>
                <c:pt idx="18755">
                  <c:v>0.83304036908023349</c:v>
                </c:pt>
                <c:pt idx="18756">
                  <c:v>0.83254073524370398</c:v>
                </c:pt>
                <c:pt idx="18757">
                  <c:v>0.83204111568202421</c:v>
                </c:pt>
                <c:pt idx="18758">
                  <c:v>0.83154151039584079</c:v>
                </c:pt>
                <c:pt idx="18759">
                  <c:v>0.83104191938579675</c:v>
                </c:pt>
                <c:pt idx="18760">
                  <c:v>0.83054234265253868</c:v>
                </c:pt>
                <c:pt idx="18761">
                  <c:v>0.83004278019671673</c:v>
                </c:pt>
                <c:pt idx="18762">
                  <c:v>0.82954323201897395</c:v>
                </c:pt>
                <c:pt idx="18763">
                  <c:v>0.82904369811995338</c:v>
                </c:pt>
                <c:pt idx="18764">
                  <c:v>0.82854417850029449</c:v>
                </c:pt>
                <c:pt idx="18765">
                  <c:v>0.82804467316064745</c:v>
                </c:pt>
                <c:pt idx="18766">
                  <c:v>0.82754518210165529</c:v>
                </c:pt>
                <c:pt idx="18767">
                  <c:v>0.8270457053239646</c:v>
                </c:pt>
                <c:pt idx="18768">
                  <c:v>0.82654624282820421</c:v>
                </c:pt>
                <c:pt idx="18769">
                  <c:v>0.82604679461503494</c:v>
                </c:pt>
                <c:pt idx="18770">
                  <c:v>0.82554736068508916</c:v>
                </c:pt>
                <c:pt idx="18771">
                  <c:v>0.82504794103900636</c:v>
                </c:pt>
                <c:pt idx="18772">
                  <c:v>0.82454853567742958</c:v>
                </c:pt>
                <c:pt idx="18773">
                  <c:v>0.82404914460100542</c:v>
                </c:pt>
                <c:pt idx="18774">
                  <c:v>0.82354976781036271</c:v>
                </c:pt>
                <c:pt idx="18775">
                  <c:v>0.82305040530615514</c:v>
                </c:pt>
                <c:pt idx="18776">
                  <c:v>0.82255105708901155</c:v>
                </c:pt>
                <c:pt idx="18777">
                  <c:v>0.82205172315957853</c:v>
                </c:pt>
                <c:pt idx="18778">
                  <c:v>0.82155240351848846</c:v>
                </c:pt>
                <c:pt idx="18779">
                  <c:v>0.82105309816638439</c:v>
                </c:pt>
                <c:pt idx="18780">
                  <c:v>0.82055380710390224</c:v>
                </c:pt>
                <c:pt idx="18781">
                  <c:v>0.82005453033168152</c:v>
                </c:pt>
                <c:pt idx="18782">
                  <c:v>0.81955526785035815</c:v>
                </c:pt>
                <c:pt idx="18783">
                  <c:v>0.81905601966056807</c:v>
                </c:pt>
                <c:pt idx="18784">
                  <c:v>0.81855678576294721</c:v>
                </c:pt>
                <c:pt idx="18785">
                  <c:v>0.81805756615813863</c:v>
                </c:pt>
                <c:pt idx="18786">
                  <c:v>0.81755836084677469</c:v>
                </c:pt>
                <c:pt idx="18787">
                  <c:v>0.81705916982948779</c:v>
                </c:pt>
                <c:pt idx="18788">
                  <c:v>0.8165599931069103</c:v>
                </c:pt>
                <c:pt idx="18789">
                  <c:v>0.81606083067968527</c:v>
                </c:pt>
                <c:pt idx="18790">
                  <c:v>0.81556168254844152</c:v>
                </c:pt>
                <c:pt idx="18791">
                  <c:v>0.81506254871381856</c:v>
                </c:pt>
                <c:pt idx="18792">
                  <c:v>0.81456342917644164</c:v>
                </c:pt>
                <c:pt idx="18793">
                  <c:v>0.81406432393694672</c:v>
                </c:pt>
                <c:pt idx="18794">
                  <c:v>0.81356523299596262</c:v>
                </c:pt>
                <c:pt idx="18795">
                  <c:v>0.81306615635413948</c:v>
                </c:pt>
                <c:pt idx="18796">
                  <c:v>0.81256709401208838</c:v>
                </c:pt>
                <c:pt idx="18797">
                  <c:v>0.81206804597045235</c:v>
                </c:pt>
                <c:pt idx="18798">
                  <c:v>0.81156901222986022</c:v>
                </c:pt>
                <c:pt idx="18799">
                  <c:v>0.81106999279093372</c:v>
                </c:pt>
                <c:pt idx="18800">
                  <c:v>0.81057098765432301</c:v>
                </c:pt>
                <c:pt idx="18801">
                  <c:v>0.81007199682063913</c:v>
                </c:pt>
                <c:pt idx="18802">
                  <c:v>0.80957302029051803</c:v>
                </c:pt>
                <c:pt idx="18803">
                  <c:v>0.80907405806459565</c:v>
                </c:pt>
                <c:pt idx="18804">
                  <c:v>0.80857511014349726</c:v>
                </c:pt>
                <c:pt idx="18805">
                  <c:v>0.80807617652784103</c:v>
                </c:pt>
                <c:pt idx="18806">
                  <c:v>0.80757725721827001</c:v>
                </c:pt>
                <c:pt idx="18807">
                  <c:v>0.80707835221540591</c:v>
                </c:pt>
                <c:pt idx="18808">
                  <c:v>0.80657946151987758</c:v>
                </c:pt>
                <c:pt idx="18809">
                  <c:v>0.80608058513230318</c:v>
                </c:pt>
                <c:pt idx="18810">
                  <c:v>0.80558172305332221</c:v>
                </c:pt>
                <c:pt idx="18811">
                  <c:v>0.80508287528355638</c:v>
                </c:pt>
                <c:pt idx="18812">
                  <c:v>0.80458404182362742</c:v>
                </c:pt>
                <c:pt idx="18813">
                  <c:v>0.80408522267416416</c:v>
                </c:pt>
                <c:pt idx="18814">
                  <c:v>0.80358641783579188</c:v>
                </c:pt>
                <c:pt idx="18815">
                  <c:v>0.80308762730913585</c:v>
                </c:pt>
                <c:pt idx="18816">
                  <c:v>0.80258885109482136</c:v>
                </c:pt>
                <c:pt idx="18817">
                  <c:v>0.80209008919346658</c:v>
                </c:pt>
                <c:pt idx="18818">
                  <c:v>0.80159134160569323</c:v>
                </c:pt>
                <c:pt idx="18819">
                  <c:v>0.8010926083321408</c:v>
                </c:pt>
                <c:pt idx="18820">
                  <c:v>0.80059388937342035</c:v>
                </c:pt>
                <c:pt idx="18821">
                  <c:v>0.80009518473014651</c:v>
                </c:pt>
                <c:pt idx="18822">
                  <c:v>0.79959649440295522</c:v>
                </c:pt>
                <c:pt idx="18823">
                  <c:v>0.79909781839246818</c:v>
                </c:pt>
                <c:pt idx="18824">
                  <c:v>0.79859915669929649</c:v>
                </c:pt>
                <c:pt idx="18825">
                  <c:v>0.79810050932406895</c:v>
                </c:pt>
                <c:pt idx="18826">
                  <c:v>0.7976018762674002</c:v>
                </c:pt>
                <c:pt idx="18827">
                  <c:v>0.79710325752991906</c:v>
                </c:pt>
                <c:pt idx="18828">
                  <c:v>0.7966046531122366</c:v>
                </c:pt>
                <c:pt idx="18829">
                  <c:v>0.79610606301497455</c:v>
                </c:pt>
                <c:pt idx="18830">
                  <c:v>0.79560748723875463</c:v>
                </c:pt>
                <c:pt idx="18831">
                  <c:v>0.79510892578419501</c:v>
                </c:pt>
                <c:pt idx="18832">
                  <c:v>0.79461037865191031</c:v>
                </c:pt>
                <c:pt idx="18833">
                  <c:v>0.79411184584252581</c:v>
                </c:pt>
                <c:pt idx="18834">
                  <c:v>0.79361332735664902</c:v>
                </c:pt>
                <c:pt idx="18835">
                  <c:v>0.79311482319490167</c:v>
                </c:pt>
                <c:pt idx="18836">
                  <c:v>0.79261633335790549</c:v>
                </c:pt>
                <c:pt idx="18837">
                  <c:v>0.79211785784626798</c:v>
                </c:pt>
                <c:pt idx="18838">
                  <c:v>0.79161939666061087</c:v>
                </c:pt>
                <c:pt idx="18839">
                  <c:v>0.79112094980155234</c:v>
                </c:pt>
                <c:pt idx="18840">
                  <c:v>0.7906225172696999</c:v>
                </c:pt>
                <c:pt idx="18841">
                  <c:v>0.79012409906567882</c:v>
                </c:pt>
                <c:pt idx="18842">
                  <c:v>0.78962569519009307</c:v>
                </c:pt>
                <c:pt idx="18843">
                  <c:v>0.78912730564355726</c:v>
                </c:pt>
                <c:pt idx="18844">
                  <c:v>0.78862893042669313</c:v>
                </c:pt>
                <c:pt idx="18845">
                  <c:v>0.78813056954011174</c:v>
                </c:pt>
                <c:pt idx="18846">
                  <c:v>0.78763222298442059</c:v>
                </c:pt>
                <c:pt idx="18847">
                  <c:v>0.78713389076023432</c:v>
                </c:pt>
                <c:pt idx="18848">
                  <c:v>0.7866355728681711</c:v>
                </c:pt>
                <c:pt idx="18849">
                  <c:v>0.78613726930883132</c:v>
                </c:pt>
                <c:pt idx="18850">
                  <c:v>0.78563898008284028</c:v>
                </c:pt>
                <c:pt idx="18851">
                  <c:v>0.78514070519079837</c:v>
                </c:pt>
                <c:pt idx="18852">
                  <c:v>0.78464244463332378</c:v>
                </c:pt>
                <c:pt idx="18853">
                  <c:v>0.78414419841102045</c:v>
                </c:pt>
                <c:pt idx="18854">
                  <c:v>0.78364596652450658</c:v>
                </c:pt>
                <c:pt idx="18855">
                  <c:v>0.78314774897437545</c:v>
                </c:pt>
                <c:pt idx="18856">
                  <c:v>0.78264954576125589</c:v>
                </c:pt>
                <c:pt idx="18857">
                  <c:v>0.78215135688574478</c:v>
                </c:pt>
                <c:pt idx="18858">
                  <c:v>0.78165318234846026</c:v>
                </c:pt>
                <c:pt idx="18859">
                  <c:v>0.78115502214999211</c:v>
                </c:pt>
                <c:pt idx="18860">
                  <c:v>0.78065687629097269</c:v>
                </c:pt>
                <c:pt idx="18861">
                  <c:v>0.78015874477199176</c:v>
                </c:pt>
                <c:pt idx="18862">
                  <c:v>0.77966062759366039</c:v>
                </c:pt>
                <c:pt idx="18863">
                  <c:v>0.77916252475658965</c:v>
                </c:pt>
                <c:pt idx="18864">
                  <c:v>0.77866443626137638</c:v>
                </c:pt>
                <c:pt idx="18865">
                  <c:v>0.77816636210863521</c:v>
                </c:pt>
                <c:pt idx="18866">
                  <c:v>0.77766830229896655</c:v>
                </c:pt>
                <c:pt idx="18867">
                  <c:v>0.77717025683298147</c:v>
                </c:pt>
                <c:pt idx="18868">
                  <c:v>0.77667222571127681</c:v>
                </c:pt>
                <c:pt idx="18869">
                  <c:v>0.77617420893446365</c:v>
                </c:pt>
                <c:pt idx="18870">
                  <c:v>0.77567620650314595</c:v>
                </c:pt>
                <c:pt idx="18871">
                  <c:v>0.77517821841791701</c:v>
                </c:pt>
                <c:pt idx="18872">
                  <c:v>0.774680244679395</c:v>
                </c:pt>
                <c:pt idx="18873">
                  <c:v>0.77418228528817679</c:v>
                </c:pt>
                <c:pt idx="18874">
                  <c:v>0.77368434024485211</c:v>
                </c:pt>
                <c:pt idx="18875">
                  <c:v>0.7731864095500427</c:v>
                </c:pt>
                <c:pt idx="18876">
                  <c:v>0.77268849320434541</c:v>
                </c:pt>
                <c:pt idx="18877">
                  <c:v>0.77219059120834999</c:v>
                </c:pt>
                <c:pt idx="18878">
                  <c:v>0.77169270356267461</c:v>
                </c:pt>
                <c:pt idx="18879">
                  <c:v>0.77119483026790547</c:v>
                </c:pt>
                <c:pt idx="18880">
                  <c:v>0.77069697132465009</c:v>
                </c:pt>
                <c:pt idx="18881">
                  <c:v>0.77019912673350888</c:v>
                </c:pt>
                <c:pt idx="18882">
                  <c:v>0.76970129649507868</c:v>
                </c:pt>
                <c:pt idx="18883">
                  <c:v>0.76920348060995281</c:v>
                </c:pt>
                <c:pt idx="18884">
                  <c:v>0.76870567907874587</c:v>
                </c:pt>
                <c:pt idx="18885">
                  <c:v>0.76820789190204053</c:v>
                </c:pt>
                <c:pt idx="18886">
                  <c:v>0.76771011908044073</c:v>
                </c:pt>
                <c:pt idx="18887">
                  <c:v>0.7672123606145469</c:v>
                </c:pt>
                <c:pt idx="18888">
                  <c:v>0.76671461650495587</c:v>
                </c:pt>
                <c:pt idx="18889">
                  <c:v>0.76621688675226096</c:v>
                </c:pt>
                <c:pt idx="18890">
                  <c:v>0.76571917135705547</c:v>
                </c:pt>
                <c:pt idx="18891">
                  <c:v>0.76522147031994692</c:v>
                </c:pt>
                <c:pt idx="18892">
                  <c:v>0.76472378364152149</c:v>
                </c:pt>
                <c:pt idx="18893">
                  <c:v>0.76422611132237606</c:v>
                </c:pt>
                <c:pt idx="18894">
                  <c:v>0.76372845336310746</c:v>
                </c:pt>
                <c:pt idx="18895">
                  <c:v>0.76323080976431612</c:v>
                </c:pt>
                <c:pt idx="18896">
                  <c:v>0.76273318052657757</c:v>
                </c:pt>
                <c:pt idx="18897">
                  <c:v>0.76223556565051354</c:v>
                </c:pt>
                <c:pt idx="18898">
                  <c:v>0.761737965136696</c:v>
                </c:pt>
                <c:pt idx="18899">
                  <c:v>0.76124037898572539</c:v>
                </c:pt>
                <c:pt idx="18900">
                  <c:v>0.76074280719819143</c:v>
                </c:pt>
                <c:pt idx="18901">
                  <c:v>0.76024524977468744</c:v>
                </c:pt>
                <c:pt idx="18902">
                  <c:v>0.75974770671581382</c:v>
                </c:pt>
                <c:pt idx="18903">
                  <c:v>0.75925017802214967</c:v>
                </c:pt>
                <c:pt idx="18904">
                  <c:v>0.75875266369429184</c:v>
                </c:pt>
                <c:pt idx="18905">
                  <c:v>0.75825516373283719</c:v>
                </c:pt>
                <c:pt idx="18906">
                  <c:v>0.75775767813836836</c:v>
                </c:pt>
                <c:pt idx="18907">
                  <c:v>0.75726020691147511</c:v>
                </c:pt>
                <c:pt idx="18908">
                  <c:v>0.75676275005275073</c:v>
                </c:pt>
                <c:pt idx="18909">
                  <c:v>0.75626530756278498</c:v>
                </c:pt>
                <c:pt idx="18910">
                  <c:v>0.75576787944216761</c:v>
                </c:pt>
                <c:pt idx="18911">
                  <c:v>0.75527046569148837</c:v>
                </c:pt>
                <c:pt idx="18912">
                  <c:v>0.7547730663113299</c:v>
                </c:pt>
                <c:pt idx="18913">
                  <c:v>0.75427568130228195</c:v>
                </c:pt>
                <c:pt idx="18914">
                  <c:v>0.75377831066493428</c:v>
                </c:pt>
                <c:pt idx="18915">
                  <c:v>0.75328095439988019</c:v>
                </c:pt>
                <c:pt idx="18916">
                  <c:v>0.7527836125076881</c:v>
                </c:pt>
                <c:pt idx="18917">
                  <c:v>0.752286284988962</c:v>
                </c:pt>
                <c:pt idx="18918">
                  <c:v>0.75178897184428806</c:v>
                </c:pt>
                <c:pt idx="18919">
                  <c:v>0.75129167307424183</c:v>
                </c:pt>
                <c:pt idx="18920">
                  <c:v>0.75079438867941306</c:v>
                </c:pt>
                <c:pt idx="18921">
                  <c:v>0.75029711866038795</c:v>
                </c:pt>
                <c:pt idx="18922">
                  <c:v>0.74979986301774915</c:v>
                </c:pt>
                <c:pt idx="18923">
                  <c:v>0.74930262175208284</c:v>
                </c:pt>
                <c:pt idx="18924">
                  <c:v>0.74880539486396813</c:v>
                </c:pt>
                <c:pt idx="18925">
                  <c:v>0.74830818235400187</c:v>
                </c:pt>
                <c:pt idx="18926">
                  <c:v>0.74781098422274894</c:v>
                </c:pt>
                <c:pt idx="18927">
                  <c:v>0.74731380047080975</c:v>
                </c:pt>
                <c:pt idx="18928">
                  <c:v>0.74681663109875274</c:v>
                </c:pt>
                <c:pt idx="18929">
                  <c:v>0.7463194761071712</c:v>
                </c:pt>
                <c:pt idx="18930">
                  <c:v>0.74582233549663712</c:v>
                </c:pt>
                <c:pt idx="18931">
                  <c:v>0.74532520926773671</c:v>
                </c:pt>
                <c:pt idx="18932">
                  <c:v>0.74482809742104905</c:v>
                </c:pt>
                <c:pt idx="18933">
                  <c:v>0.74433099995716034</c:v>
                </c:pt>
                <c:pt idx="18934">
                  <c:v>0.74383391687665323</c:v>
                </c:pt>
                <c:pt idx="18935">
                  <c:v>0.74333684818008905</c:v>
                </c:pt>
                <c:pt idx="18936">
                  <c:v>0.74283979386806465</c:v>
                </c:pt>
                <c:pt idx="18937">
                  <c:v>0.74234275394115201</c:v>
                </c:pt>
                <c:pt idx="18938">
                  <c:v>0.74184572839993734</c:v>
                </c:pt>
                <c:pt idx="18939">
                  <c:v>0.74134871724498907</c:v>
                </c:pt>
                <c:pt idx="18940">
                  <c:v>0.74085172047688985</c:v>
                </c:pt>
                <c:pt idx="18941">
                  <c:v>0.74035473809622232</c:v>
                </c:pt>
                <c:pt idx="18942">
                  <c:v>0.73985777010355491</c:v>
                </c:pt>
                <c:pt idx="18943">
                  <c:v>0.73936081649946672</c:v>
                </c:pt>
                <c:pt idx="18944">
                  <c:v>0.73886387728454039</c:v>
                </c:pt>
                <c:pt idx="18945">
                  <c:v>0.73836695245935147</c:v>
                </c:pt>
                <c:pt idx="18946">
                  <c:v>0.73787004202446838</c:v>
                </c:pt>
                <c:pt idx="18947">
                  <c:v>0.73737314598047021</c:v>
                </c:pt>
                <c:pt idx="18948">
                  <c:v>0.73687626432793607</c:v>
                </c:pt>
                <c:pt idx="18949">
                  <c:v>0.73637939706743794</c:v>
                </c:pt>
                <c:pt idx="18950">
                  <c:v>0.73588254419954779</c:v>
                </c:pt>
                <c:pt idx="18951">
                  <c:v>0.73538570572483763</c:v>
                </c:pt>
                <c:pt idx="18952">
                  <c:v>0.7348888816438901</c:v>
                </c:pt>
                <c:pt idx="18953">
                  <c:v>0.73439207195727363</c:v>
                </c:pt>
                <c:pt idx="18954">
                  <c:v>0.7338952766655602</c:v>
                </c:pt>
                <c:pt idx="18955">
                  <c:v>0.73339849576932536</c:v>
                </c:pt>
                <c:pt idx="18956">
                  <c:v>0.7329017292691411</c:v>
                </c:pt>
                <c:pt idx="18957">
                  <c:v>0.73240497716557584</c:v>
                </c:pt>
                <c:pt idx="18958">
                  <c:v>0.73190823945919803</c:v>
                </c:pt>
                <c:pt idx="18959">
                  <c:v>0.7314115161505903</c:v>
                </c:pt>
                <c:pt idx="18960">
                  <c:v>0.73091480724031399</c:v>
                </c:pt>
                <c:pt idx="18961">
                  <c:v>0.73041811272894464</c:v>
                </c:pt>
                <c:pt idx="18962">
                  <c:v>0.72992143261705067</c:v>
                </c:pt>
                <c:pt idx="18963">
                  <c:v>0.72942476690519698</c:v>
                </c:pt>
                <c:pt idx="18964">
                  <c:v>0.72892811559395909</c:v>
                </c:pt>
                <c:pt idx="18965">
                  <c:v>0.72843147868390545</c:v>
                </c:pt>
                <c:pt idx="18966">
                  <c:v>0.72793485617560805</c:v>
                </c:pt>
                <c:pt idx="18967">
                  <c:v>0.72743824806962465</c:v>
                </c:pt>
                <c:pt idx="18968">
                  <c:v>0.7269416543665308</c:v>
                </c:pt>
                <c:pt idx="18969">
                  <c:v>0.72644507506688782</c:v>
                </c:pt>
                <c:pt idx="18970">
                  <c:v>0.72594851017127482</c:v>
                </c:pt>
                <c:pt idx="18971">
                  <c:v>0.7254519596802389</c:v>
                </c:pt>
                <c:pt idx="18972">
                  <c:v>0.72495542359437337</c:v>
                </c:pt>
                <c:pt idx="18973">
                  <c:v>0.72445890191421825</c:v>
                </c:pt>
                <c:pt idx="18974">
                  <c:v>0.72396239464035617</c:v>
                </c:pt>
                <c:pt idx="18975">
                  <c:v>0.72346590177334491</c:v>
                </c:pt>
                <c:pt idx="18976">
                  <c:v>0.72296942331374936</c:v>
                </c:pt>
                <c:pt idx="18977">
                  <c:v>0.72247295926213795</c:v>
                </c:pt>
                <c:pt idx="18978">
                  <c:v>0.72197650961907911</c:v>
                </c:pt>
                <c:pt idx="18979">
                  <c:v>0.72148007438511996</c:v>
                </c:pt>
                <c:pt idx="18980">
                  <c:v>0.72098365356084315</c:v>
                </c:pt>
                <c:pt idx="18981">
                  <c:v>0.72048724714679935</c:v>
                </c:pt>
                <c:pt idx="18982">
                  <c:v>0.71999085514356054</c:v>
                </c:pt>
                <c:pt idx="18983">
                  <c:v>0.71949447755168094</c:v>
                </c:pt>
                <c:pt idx="18984">
                  <c:v>0.71899811437172545</c:v>
                </c:pt>
                <c:pt idx="18985">
                  <c:v>0.71850176560425538</c:v>
                </c:pt>
                <c:pt idx="18986">
                  <c:v>0.71800543124983562</c:v>
                </c:pt>
                <c:pt idx="18987">
                  <c:v>0.71750911130902395</c:v>
                </c:pt>
                <c:pt idx="18988">
                  <c:v>0.71701280578237814</c:v>
                </c:pt>
                <c:pt idx="18989">
                  <c:v>0.71651651467046662</c:v>
                </c:pt>
                <c:pt idx="18990">
                  <c:v>0.71602023797384362</c:v>
                </c:pt>
                <c:pt idx="18991">
                  <c:v>0.71552397569306692</c:v>
                </c:pt>
                <c:pt idx="18992">
                  <c:v>0.71502772782870494</c:v>
                </c:pt>
                <c:pt idx="18993">
                  <c:v>0.71453149438130126</c:v>
                </c:pt>
                <c:pt idx="18994">
                  <c:v>0.71403527535143141</c:v>
                </c:pt>
                <c:pt idx="18995">
                  <c:v>0.71353907073964251</c:v>
                </c:pt>
                <c:pt idx="18996">
                  <c:v>0.71304288054649234</c:v>
                </c:pt>
                <c:pt idx="18997">
                  <c:v>0.71254670477254223</c:v>
                </c:pt>
                <c:pt idx="18998">
                  <c:v>0.7120505434183535</c:v>
                </c:pt>
                <c:pt idx="18999">
                  <c:v>0.71155439648447327</c:v>
                </c:pt>
                <c:pt idx="19000">
                  <c:v>0.71105826397146288</c:v>
                </c:pt>
                <c:pt idx="19001">
                  <c:v>0.71056214587987299</c:v>
                </c:pt>
                <c:pt idx="19002">
                  <c:v>0.71006604221027558</c:v>
                </c:pt>
                <c:pt idx="19003">
                  <c:v>0.70956995296320713</c:v>
                </c:pt>
                <c:pt idx="19004">
                  <c:v>0.70907387813922895</c:v>
                </c:pt>
                <c:pt idx="19005">
                  <c:v>0.70857781773889172</c:v>
                </c:pt>
                <c:pt idx="19006">
                  <c:v>0.70808177176276033</c:v>
                </c:pt>
                <c:pt idx="19007">
                  <c:v>0.70758574021138188</c:v>
                </c:pt>
                <c:pt idx="19008">
                  <c:v>0.7070897230853106</c:v>
                </c:pt>
                <c:pt idx="19009">
                  <c:v>0.70659372038510071</c:v>
                </c:pt>
                <c:pt idx="19010">
                  <c:v>0.70609773211129934</c:v>
                </c:pt>
                <c:pt idx="19011">
                  <c:v>0.7056017582644607</c:v>
                </c:pt>
                <c:pt idx="19012">
                  <c:v>0.70510579884514613</c:v>
                </c:pt>
                <c:pt idx="19013">
                  <c:v>0.70460985385389563</c:v>
                </c:pt>
                <c:pt idx="19014">
                  <c:v>0.70411392329127054</c:v>
                </c:pt>
                <c:pt idx="19015">
                  <c:v>0.70361800715781442</c:v>
                </c:pt>
                <c:pt idx="19016">
                  <c:v>0.70312210545407794</c:v>
                </c:pt>
                <c:pt idx="19017">
                  <c:v>0.70262621818061533</c:v>
                </c:pt>
                <c:pt idx="19018">
                  <c:v>0.70213034533797369</c:v>
                </c:pt>
                <c:pt idx="19019">
                  <c:v>0.70163448692670016</c:v>
                </c:pt>
                <c:pt idx="19020">
                  <c:v>0.70113864294734896</c:v>
                </c:pt>
                <c:pt idx="19021">
                  <c:v>0.70064281340047074</c:v>
                </c:pt>
                <c:pt idx="19022">
                  <c:v>0.70014699828661264</c:v>
                </c:pt>
                <c:pt idx="19023">
                  <c:v>0.69965119760631822</c:v>
                </c:pt>
                <c:pt idx="19024">
                  <c:v>0.69915541136013104</c:v>
                </c:pt>
                <c:pt idx="19025">
                  <c:v>0.69865963954861243</c:v>
                </c:pt>
                <c:pt idx="19026">
                  <c:v>0.6981638821722953</c:v>
                </c:pt>
                <c:pt idx="19027">
                  <c:v>0.69766813923173387</c:v>
                </c:pt>
                <c:pt idx="19028">
                  <c:v>0.69717241072747527</c:v>
                </c:pt>
                <c:pt idx="19029">
                  <c:v>0.6966766966600666</c:v>
                </c:pt>
                <c:pt idx="19030">
                  <c:v>0.69618099703004788</c:v>
                </c:pt>
                <c:pt idx="19031">
                  <c:v>0.69568531183796622</c:v>
                </c:pt>
                <c:pt idx="19032">
                  <c:v>0.69518964108436876</c:v>
                </c:pt>
                <c:pt idx="19033">
                  <c:v>0.69469398476979904</c:v>
                </c:pt>
                <c:pt idx="19034">
                  <c:v>0.69419834289480065</c:v>
                </c:pt>
                <c:pt idx="19035">
                  <c:v>0.69370271545991713</c:v>
                </c:pt>
                <c:pt idx="19036">
                  <c:v>0.69320710246569206</c:v>
                </c:pt>
                <c:pt idx="19037">
                  <c:v>0.692711503912669</c:v>
                </c:pt>
                <c:pt idx="19038">
                  <c:v>0.69221591980139152</c:v>
                </c:pt>
                <c:pt idx="19039">
                  <c:v>0.69172035013239608</c:v>
                </c:pt>
                <c:pt idx="19040">
                  <c:v>0.69122479490623689</c:v>
                </c:pt>
                <c:pt idx="19041">
                  <c:v>0.69072925412344688</c:v>
                </c:pt>
                <c:pt idx="19042">
                  <c:v>0.69023372778456604</c:v>
                </c:pt>
                <c:pt idx="19043">
                  <c:v>0.6897382158901415</c:v>
                </c:pt>
                <c:pt idx="19044">
                  <c:v>0.68924271844070972</c:v>
                </c:pt>
                <c:pt idx="19045">
                  <c:v>0.68874723543681426</c:v>
                </c:pt>
                <c:pt idx="19046">
                  <c:v>0.68825176687898448</c:v>
                </c:pt>
                <c:pt idx="19047">
                  <c:v>0.68775631276777816</c:v>
                </c:pt>
                <c:pt idx="19048">
                  <c:v>0.68726087310372108</c:v>
                </c:pt>
                <c:pt idx="19049">
                  <c:v>0.68676544788735328</c:v>
                </c:pt>
                <c:pt idx="19050">
                  <c:v>0.68627003711921475</c:v>
                </c:pt>
                <c:pt idx="19051">
                  <c:v>0.68577464079984907</c:v>
                </c:pt>
                <c:pt idx="19052">
                  <c:v>0.68527925892978914</c:v>
                </c:pt>
                <c:pt idx="19053">
                  <c:v>0.68478389150957142</c:v>
                </c:pt>
                <c:pt idx="19054">
                  <c:v>0.68428853853973237</c:v>
                </c:pt>
                <c:pt idx="19055">
                  <c:v>0.68379320002081556</c:v>
                </c:pt>
                <c:pt idx="19056">
                  <c:v>0.68329787595334679</c:v>
                </c:pt>
                <c:pt idx="19057">
                  <c:v>0.68280256633787317</c:v>
                </c:pt>
                <c:pt idx="19058">
                  <c:v>0.68230727117491696</c:v>
                </c:pt>
                <c:pt idx="19059">
                  <c:v>0.68181199046502883</c:v>
                </c:pt>
                <c:pt idx="19060">
                  <c:v>0.68131672420873457</c:v>
                </c:pt>
                <c:pt idx="19061">
                  <c:v>0.68082147240657065</c:v>
                </c:pt>
                <c:pt idx="19062">
                  <c:v>0.68032623505907353</c:v>
                </c:pt>
                <c:pt idx="19063">
                  <c:v>0.67983101216677255</c:v>
                </c:pt>
                <c:pt idx="19064">
                  <c:v>0.67933580373020774</c:v>
                </c:pt>
                <c:pt idx="19065">
                  <c:v>0.67884060974990135</c:v>
                </c:pt>
                <c:pt idx="19066">
                  <c:v>0.67834543022639693</c:v>
                </c:pt>
                <c:pt idx="19067">
                  <c:v>0.67785026516022384</c:v>
                </c:pt>
                <c:pt idx="19068">
                  <c:v>0.67735511455191144</c:v>
                </c:pt>
                <c:pt idx="19069">
                  <c:v>0.67685997840199619</c:v>
                </c:pt>
                <c:pt idx="19070">
                  <c:v>0.67636485671100743</c:v>
                </c:pt>
                <c:pt idx="19071">
                  <c:v>0.67586974947947454</c:v>
                </c:pt>
                <c:pt idx="19072">
                  <c:v>0.67537465670792685</c:v>
                </c:pt>
                <c:pt idx="19073">
                  <c:v>0.67487957839690438</c:v>
                </c:pt>
                <c:pt idx="19074">
                  <c:v>0.67438451454692228</c:v>
                </c:pt>
                <c:pt idx="19075">
                  <c:v>0.67388946515852766</c:v>
                </c:pt>
                <c:pt idx="19076">
                  <c:v>0.67339443023223211</c:v>
                </c:pt>
                <c:pt idx="19077">
                  <c:v>0.6728994097685792</c:v>
                </c:pt>
                <c:pt idx="19078">
                  <c:v>0.67240440376808763</c:v>
                </c:pt>
                <c:pt idx="19079">
                  <c:v>0.67190941223129386</c:v>
                </c:pt>
                <c:pt idx="19080">
                  <c:v>0.67141443515871302</c:v>
                </c:pt>
                <c:pt idx="19081">
                  <c:v>0.67091947255088513</c:v>
                </c:pt>
                <c:pt idx="19082">
                  <c:v>0.670424524408336</c:v>
                </c:pt>
                <c:pt idx="19083">
                  <c:v>0.66992959073158787</c:v>
                </c:pt>
                <c:pt idx="19084">
                  <c:v>0.66943467152117364</c:v>
                </c:pt>
                <c:pt idx="19085">
                  <c:v>0.66893976677761202</c:v>
                </c:pt>
                <c:pt idx="19086">
                  <c:v>0.66844487650143591</c:v>
                </c:pt>
                <c:pt idx="19087">
                  <c:v>0.66795000069315691</c:v>
                </c:pt>
                <c:pt idx="19088">
                  <c:v>0.66745513935331857</c:v>
                </c:pt>
                <c:pt idx="19089">
                  <c:v>0.66696029248243605</c:v>
                </c:pt>
                <c:pt idx="19090">
                  <c:v>0.66646546008103513</c:v>
                </c:pt>
                <c:pt idx="19091">
                  <c:v>0.66597064214963808</c:v>
                </c:pt>
                <c:pt idx="19092">
                  <c:v>0.66547583868877069</c:v>
                </c:pt>
                <c:pt idx="19093">
                  <c:v>0.66498104969895877</c:v>
                </c:pt>
                <c:pt idx="19094">
                  <c:v>0.66448627518072456</c:v>
                </c:pt>
                <c:pt idx="19095">
                  <c:v>0.66399151513458676</c:v>
                </c:pt>
                <c:pt idx="19096">
                  <c:v>0.66349676956106407</c:v>
                </c:pt>
                <c:pt idx="19097">
                  <c:v>0.66300203846069294</c:v>
                </c:pt>
                <c:pt idx="19098">
                  <c:v>0.66250732183398142</c:v>
                </c:pt>
                <c:pt idx="19099">
                  <c:v>0.66201261968145175</c:v>
                </c:pt>
                <c:pt idx="19100">
                  <c:v>0.66151793200363684</c:v>
                </c:pt>
                <c:pt idx="19101">
                  <c:v>0.66102325880104473</c:v>
                </c:pt>
                <c:pt idx="19102">
                  <c:v>0.66052860007420122</c:v>
                </c:pt>
                <c:pt idx="19103">
                  <c:v>0.66003395582362501</c:v>
                </c:pt>
                <c:pt idx="19104">
                  <c:v>0.65953932604984189</c:v>
                </c:pt>
                <c:pt idx="19105">
                  <c:v>0.65904471075335991</c:v>
                </c:pt>
                <c:pt idx="19106">
                  <c:v>0.65855010993470486</c:v>
                </c:pt>
                <c:pt idx="19107">
                  <c:v>0.65805552359439545</c:v>
                </c:pt>
                <c:pt idx="19108">
                  <c:v>0.65756095173293971</c:v>
                </c:pt>
                <c:pt idx="19109">
                  <c:v>0.65706639435087411</c:v>
                </c:pt>
                <c:pt idx="19110">
                  <c:v>0.65657185144869601</c:v>
                </c:pt>
                <c:pt idx="19111">
                  <c:v>0.65607732302693833</c:v>
                </c:pt>
                <c:pt idx="19112">
                  <c:v>0.65558280908610911</c:v>
                </c:pt>
                <c:pt idx="19113">
                  <c:v>0.65508830962673059</c:v>
                </c:pt>
                <c:pt idx="19114">
                  <c:v>0.65459382464931437</c:v>
                </c:pt>
                <c:pt idx="19115">
                  <c:v>0.65409935415437559</c:v>
                </c:pt>
                <c:pt idx="19116">
                  <c:v>0.6536048981424365</c:v>
                </c:pt>
                <c:pt idx="19117">
                  <c:v>0.65311045661400513</c:v>
                </c:pt>
                <c:pt idx="19118">
                  <c:v>0.65261602956959663</c:v>
                </c:pt>
                <c:pt idx="19119">
                  <c:v>0.65212161700972615</c:v>
                </c:pt>
                <c:pt idx="19120">
                  <c:v>0.65162721893490883</c:v>
                </c:pt>
                <c:pt idx="19121">
                  <c:v>0.6511328353456598</c:v>
                </c:pt>
                <c:pt idx="19122">
                  <c:v>0.65063846624249422</c:v>
                </c:pt>
                <c:pt idx="19123">
                  <c:v>0.65014411162591657</c:v>
                </c:pt>
                <c:pt idx="19124">
                  <c:v>0.64964977149644554</c:v>
                </c:pt>
                <c:pt idx="19125">
                  <c:v>0.64915544585459273</c:v>
                </c:pt>
                <c:pt idx="19126">
                  <c:v>0.64866113470086617</c:v>
                </c:pt>
                <c:pt idx="19127">
                  <c:v>0.64816683803578456</c:v>
                </c:pt>
                <c:pt idx="19128">
                  <c:v>0.6476725558598595</c:v>
                </c:pt>
                <c:pt idx="19129">
                  <c:v>0.64717828817359546</c:v>
                </c:pt>
                <c:pt idx="19130">
                  <c:v>0.64668403497749694</c:v>
                </c:pt>
                <c:pt idx="19131">
                  <c:v>0.64618979627209328</c:v>
                </c:pt>
                <c:pt idx="19132">
                  <c:v>0.64569557205788541</c:v>
                </c:pt>
                <c:pt idx="19133">
                  <c:v>0.64520136233536718</c:v>
                </c:pt>
                <c:pt idx="19134">
                  <c:v>0.64470716710507148</c:v>
                </c:pt>
                <c:pt idx="19135">
                  <c:v>0.64421298636749569</c:v>
                </c:pt>
                <c:pt idx="19136">
                  <c:v>0.64371882012315496</c:v>
                </c:pt>
                <c:pt idx="19137">
                  <c:v>0.64322466837254666</c:v>
                </c:pt>
                <c:pt idx="19138">
                  <c:v>0.64273053111618239</c:v>
                </c:pt>
                <c:pt idx="19139">
                  <c:v>0.64223640835457729</c:v>
                </c:pt>
                <c:pt idx="19140">
                  <c:v>0.64174230008822875</c:v>
                </c:pt>
                <c:pt idx="19141">
                  <c:v>0.64124820631764834</c:v>
                </c:pt>
                <c:pt idx="19142">
                  <c:v>0.64075412704334411</c:v>
                </c:pt>
                <c:pt idx="19143">
                  <c:v>0.64026006226582055</c:v>
                </c:pt>
                <c:pt idx="19144">
                  <c:v>0.63976601198558214</c:v>
                </c:pt>
                <c:pt idx="19145">
                  <c:v>0.63927197620312626</c:v>
                </c:pt>
                <c:pt idx="19146">
                  <c:v>0.63877795491897515</c:v>
                </c:pt>
                <c:pt idx="19147">
                  <c:v>0.63828394813362266</c:v>
                </c:pt>
                <c:pt idx="19148">
                  <c:v>0.63778995584758036</c:v>
                </c:pt>
                <c:pt idx="19149">
                  <c:v>0.63729597806133853</c:v>
                </c:pt>
                <c:pt idx="19150">
                  <c:v>0.63680201477540876</c:v>
                </c:pt>
                <c:pt idx="19151">
                  <c:v>0.63630806599030265</c:v>
                </c:pt>
                <c:pt idx="19152">
                  <c:v>0.63581413170651047</c:v>
                </c:pt>
                <c:pt idx="19153">
                  <c:v>0.63532021192454025</c:v>
                </c:pt>
                <c:pt idx="19154">
                  <c:v>0.63482630664489648</c:v>
                </c:pt>
                <c:pt idx="19155">
                  <c:v>0.63433241586807654</c:v>
                </c:pt>
                <c:pt idx="19156">
                  <c:v>0.63383853959458847</c:v>
                </c:pt>
                <c:pt idx="19157">
                  <c:v>0.63334467782492609</c:v>
                </c:pt>
                <c:pt idx="19158">
                  <c:v>0.63285083055959745</c:v>
                </c:pt>
                <c:pt idx="19159">
                  <c:v>0.63235699779909282</c:v>
                </c:pt>
                <c:pt idx="19160">
                  <c:v>0.63186317954392024</c:v>
                </c:pt>
                <c:pt idx="19161">
                  <c:v>0.63136937579457708</c:v>
                </c:pt>
                <c:pt idx="19162">
                  <c:v>0.63087558655156784</c:v>
                </c:pt>
                <c:pt idx="19163">
                  <c:v>0.63038181181538633</c:v>
                </c:pt>
                <c:pt idx="19164">
                  <c:v>0.62988805158653349</c:v>
                </c:pt>
                <c:pt idx="19165">
                  <c:v>0.62939430586550316</c:v>
                </c:pt>
                <c:pt idx="19166">
                  <c:v>0.62890057465280691</c:v>
                </c:pt>
                <c:pt idx="19167">
                  <c:v>0.62840685794892792</c:v>
                </c:pt>
                <c:pt idx="19168">
                  <c:v>0.62791315575436002</c:v>
                </c:pt>
                <c:pt idx="19169">
                  <c:v>0.62741946806962545</c:v>
                </c:pt>
                <c:pt idx="19170">
                  <c:v>0.62692579489519673</c:v>
                </c:pt>
                <c:pt idx="19171">
                  <c:v>0.62643213623158189</c:v>
                </c:pt>
                <c:pt idx="19172">
                  <c:v>0.62593849207927121</c:v>
                </c:pt>
                <c:pt idx="19173">
                  <c:v>0.62544486243876207</c:v>
                </c:pt>
                <c:pt idx="19174">
                  <c:v>0.62495124731055895</c:v>
                </c:pt>
                <c:pt idx="19175">
                  <c:v>0.62445764669514148</c:v>
                </c:pt>
                <c:pt idx="19176">
                  <c:v>0.62396406059301768</c:v>
                </c:pt>
                <c:pt idx="19177">
                  <c:v>0.62347048900467072</c:v>
                </c:pt>
                <c:pt idx="19178">
                  <c:v>0.6229769319306051</c:v>
                </c:pt>
                <c:pt idx="19179">
                  <c:v>0.62248338937130754</c:v>
                </c:pt>
                <c:pt idx="19180">
                  <c:v>0.62198986132727185</c:v>
                </c:pt>
                <c:pt idx="19181">
                  <c:v>0.62149634779899898</c:v>
                </c:pt>
                <c:pt idx="19182">
                  <c:v>0.62100284878697209</c:v>
                </c:pt>
                <c:pt idx="19183">
                  <c:v>0.62050936429168502</c:v>
                </c:pt>
                <c:pt idx="19184">
                  <c:v>0.62001589431363513</c:v>
                </c:pt>
                <c:pt idx="19185">
                  <c:v>0.61952243885330915</c:v>
                </c:pt>
                <c:pt idx="19186">
                  <c:v>0.61902899791120447</c:v>
                </c:pt>
                <c:pt idx="19187">
                  <c:v>0.61853557148780425</c:v>
                </c:pt>
                <c:pt idx="19188">
                  <c:v>0.61804215958360587</c:v>
                </c:pt>
                <c:pt idx="19189">
                  <c:v>0.61754876219909605</c:v>
                </c:pt>
                <c:pt idx="19190">
                  <c:v>0.61705537933476151</c:v>
                </c:pt>
                <c:pt idx="19191">
                  <c:v>0.61656201099110319</c:v>
                </c:pt>
                <c:pt idx="19192">
                  <c:v>0.61606865716860426</c:v>
                </c:pt>
                <c:pt idx="19193">
                  <c:v>0.61557531786774433</c:v>
                </c:pt>
                <c:pt idx="19194">
                  <c:v>0.61508199308902789</c:v>
                </c:pt>
                <c:pt idx="19195">
                  <c:v>0.614588682832931</c:v>
                </c:pt>
                <c:pt idx="19196">
                  <c:v>0.61409538709995104</c:v>
                </c:pt>
                <c:pt idx="19197">
                  <c:v>0.61360210589056763</c:v>
                </c:pt>
                <c:pt idx="19198">
                  <c:v>0.61310883920527459</c:v>
                </c:pt>
                <c:pt idx="19199">
                  <c:v>0.61261558704455155</c:v>
                </c:pt>
                <c:pt idx="19200">
                  <c:v>0.61212234940889587</c:v>
                </c:pt>
                <c:pt idx="19201">
                  <c:v>0.61162912629878718</c:v>
                </c:pt>
                <c:pt idx="19202">
                  <c:v>0.6111359177147051</c:v>
                </c:pt>
                <c:pt idx="19203">
                  <c:v>0.610642723657147</c:v>
                </c:pt>
                <c:pt idx="19204">
                  <c:v>0.61014954412659606</c:v>
                </c:pt>
                <c:pt idx="19205">
                  <c:v>0.60965637912352832</c:v>
                </c:pt>
                <c:pt idx="19206">
                  <c:v>0.60916322864843764</c:v>
                </c:pt>
                <c:pt idx="19207">
                  <c:v>0.60867009270180716</c:v>
                </c:pt>
                <c:pt idx="19208">
                  <c:v>0.60817697128411652</c:v>
                </c:pt>
                <c:pt idx="19209">
                  <c:v>0.60768386439585242</c:v>
                </c:pt>
                <c:pt idx="19210">
                  <c:v>0.60719077203749805</c:v>
                </c:pt>
                <c:pt idx="19211">
                  <c:v>0.60669769420953656</c:v>
                </c:pt>
                <c:pt idx="19212">
                  <c:v>0.60620463091244758</c:v>
                </c:pt>
                <c:pt idx="19213">
                  <c:v>0.60571158214671783</c:v>
                </c:pt>
                <c:pt idx="19214">
                  <c:v>0.60521854791282692</c:v>
                </c:pt>
                <c:pt idx="19215">
                  <c:v>0.60472552821125447</c:v>
                </c:pt>
                <c:pt idx="19216">
                  <c:v>0.60423252304248365</c:v>
                </c:pt>
                <c:pt idx="19217">
                  <c:v>0.60373953240699763</c:v>
                </c:pt>
                <c:pt idx="19218">
                  <c:v>0.60324655630526891</c:v>
                </c:pt>
                <c:pt idx="19219">
                  <c:v>0.60275359473779488</c:v>
                </c:pt>
                <c:pt idx="19220">
                  <c:v>0.6022606477050374</c:v>
                </c:pt>
                <c:pt idx="19221">
                  <c:v>0.60176771520747963</c:v>
                </c:pt>
                <c:pt idx="19222">
                  <c:v>0.60127479724561184</c:v>
                </c:pt>
                <c:pt idx="19223">
                  <c:v>0.60078189381990299</c:v>
                </c:pt>
                <c:pt idx="19224">
                  <c:v>0.6002890049308256</c:v>
                </c:pt>
                <c:pt idx="19225">
                  <c:v>0.59979613057887349</c:v>
                </c:pt>
                <c:pt idx="19226">
                  <c:v>0.59930327076452272</c:v>
                </c:pt>
                <c:pt idx="19227">
                  <c:v>0.59881042548823871</c:v>
                </c:pt>
                <c:pt idx="19228">
                  <c:v>0.59831759475050461</c:v>
                </c:pt>
                <c:pt idx="19229">
                  <c:v>0.59782477855180005</c:v>
                </c:pt>
                <c:pt idx="19230">
                  <c:v>0.59733197689260109</c:v>
                </c:pt>
                <c:pt idx="19231">
                  <c:v>0.59683918977338024</c:v>
                </c:pt>
                <c:pt idx="19232">
                  <c:v>0.59634641719461357</c:v>
                </c:pt>
                <c:pt idx="19233">
                  <c:v>0.59585365915678423</c:v>
                </c:pt>
                <c:pt idx="19234">
                  <c:v>0.59536091566035765</c:v>
                </c:pt>
                <c:pt idx="19235">
                  <c:v>0.59486818670581698</c:v>
                </c:pt>
                <c:pt idx="19236">
                  <c:v>0.59437547229362409</c:v>
                </c:pt>
                <c:pt idx="19237">
                  <c:v>0.59388277242427279</c:v>
                </c:pt>
                <c:pt idx="19238">
                  <c:v>0.59339008709821783</c:v>
                </c:pt>
                <c:pt idx="19239">
                  <c:v>0.59289741631594595</c:v>
                </c:pt>
                <c:pt idx="19240">
                  <c:v>0.59240476007792608</c:v>
                </c:pt>
                <c:pt idx="19241">
                  <c:v>0.59191211838462721</c:v>
                </c:pt>
                <c:pt idx="19242">
                  <c:v>0.59141949123652537</c:v>
                </c:pt>
                <c:pt idx="19243">
                  <c:v>0.59092687863409665</c:v>
                </c:pt>
                <c:pt idx="19244">
                  <c:v>0.59043428057780289</c:v>
                </c:pt>
                <c:pt idx="19245">
                  <c:v>0.58994169706813082</c:v>
                </c:pt>
                <c:pt idx="19246">
                  <c:v>0.58944912810553518</c:v>
                </c:pt>
                <c:pt idx="19247">
                  <c:v>0.58895657369049204</c:v>
                </c:pt>
                <c:pt idx="19248">
                  <c:v>0.588464033823481</c:v>
                </c:pt>
                <c:pt idx="19249">
                  <c:v>0.58797150850496038</c:v>
                </c:pt>
                <c:pt idx="19250">
                  <c:v>0.58747899773540979</c:v>
                </c:pt>
                <c:pt idx="19251">
                  <c:v>0.58698650151529108</c:v>
                </c:pt>
                <c:pt idx="19252">
                  <c:v>0.58649401984507321</c:v>
                </c:pt>
                <c:pt idx="19253">
                  <c:v>0.58600155272523224</c:v>
                </c:pt>
                <c:pt idx="19254">
                  <c:v>0.58550910015623714</c:v>
                </c:pt>
                <c:pt idx="19255">
                  <c:v>0.58501666213854264</c:v>
                </c:pt>
                <c:pt idx="19256">
                  <c:v>0.58452423867262837</c:v>
                </c:pt>
                <c:pt idx="19257">
                  <c:v>0.58403182975896328</c:v>
                </c:pt>
                <c:pt idx="19258">
                  <c:v>0.58353943539800923</c:v>
                </c:pt>
                <c:pt idx="19259">
                  <c:v>0.58304705559023162</c:v>
                </c:pt>
                <c:pt idx="19260">
                  <c:v>0.58255469033610652</c:v>
                </c:pt>
                <c:pt idx="19261">
                  <c:v>0.58206233963608867</c:v>
                </c:pt>
                <c:pt idx="19262">
                  <c:v>0.58157000349065058</c:v>
                </c:pt>
                <c:pt idx="19263">
                  <c:v>0.58107768190025411</c:v>
                </c:pt>
                <c:pt idx="19264">
                  <c:v>0.58058537486536821</c:v>
                </c:pt>
                <c:pt idx="19265">
                  <c:v>0.58009308238645829</c:v>
                </c:pt>
                <c:pt idx="19266">
                  <c:v>0.57960080446398621</c:v>
                </c:pt>
                <c:pt idx="19267">
                  <c:v>0.57910854109841026</c:v>
                </c:pt>
                <c:pt idx="19268">
                  <c:v>0.57861629229020295</c:v>
                </c:pt>
                <c:pt idx="19269">
                  <c:v>0.57812405803983324</c:v>
                </c:pt>
                <c:pt idx="19270">
                  <c:v>0.57763183834775234</c:v>
                </c:pt>
                <c:pt idx="19271">
                  <c:v>0.57713963321442563</c:v>
                </c:pt>
                <c:pt idx="19272">
                  <c:v>0.57664744264032208</c:v>
                </c:pt>
                <c:pt idx="19273">
                  <c:v>0.5761552666259</c:v>
                </c:pt>
                <c:pt idx="19274">
                  <c:v>0.57566310517161767</c:v>
                </c:pt>
                <c:pt idx="19275">
                  <c:v>0.57517095827793696</c:v>
                </c:pt>
                <c:pt idx="19276">
                  <c:v>0.57467882594533037</c:v>
                </c:pt>
                <c:pt idx="19277">
                  <c:v>0.57418670817424555</c:v>
                </c:pt>
                <c:pt idx="19278">
                  <c:v>0.5736946049651479</c:v>
                </c:pt>
                <c:pt idx="19279">
                  <c:v>0.57320251631850283</c:v>
                </c:pt>
                <c:pt idx="19280">
                  <c:v>0.57271044223476153</c:v>
                </c:pt>
                <c:pt idx="19281">
                  <c:v>0.57221838271439651</c:v>
                </c:pt>
                <c:pt idx="19282">
                  <c:v>0.57172633775784476</c:v>
                </c:pt>
                <c:pt idx="19283">
                  <c:v>0.57123430736558589</c:v>
                </c:pt>
                <c:pt idx="19284">
                  <c:v>0.5707422915380711</c:v>
                </c:pt>
                <c:pt idx="19285">
                  <c:v>0.57025029027576224</c:v>
                </c:pt>
                <c:pt idx="19286">
                  <c:v>0.56975830357910695</c:v>
                </c:pt>
                <c:pt idx="19287">
                  <c:v>0.56926633144857774</c:v>
                </c:pt>
                <c:pt idx="19288">
                  <c:v>0.56877437388461516</c:v>
                </c:pt>
                <c:pt idx="19289">
                  <c:v>0.56828243088769881</c:v>
                </c:pt>
                <c:pt idx="19290">
                  <c:v>0.56779050245825857</c:v>
                </c:pt>
                <c:pt idx="19291">
                  <c:v>0.56729858859676696</c:v>
                </c:pt>
                <c:pt idx="19292">
                  <c:v>0.56680668930367872</c:v>
                </c:pt>
                <c:pt idx="19293">
                  <c:v>0.56631480457944861</c:v>
                </c:pt>
                <c:pt idx="19294">
                  <c:v>0.56582293442453135</c:v>
                </c:pt>
                <c:pt idx="19295">
                  <c:v>0.56533107883938527</c:v>
                </c:pt>
                <c:pt idx="19296">
                  <c:v>0.564839237824458</c:v>
                </c:pt>
                <c:pt idx="19297">
                  <c:v>0.56434741138021138</c:v>
                </c:pt>
                <c:pt idx="19298">
                  <c:v>0.56385559950708952</c:v>
                </c:pt>
                <c:pt idx="19299">
                  <c:v>0.56336380220555426</c:v>
                </c:pt>
                <c:pt idx="19300">
                  <c:v>0.56287201947605681</c:v>
                </c:pt>
                <c:pt idx="19301">
                  <c:v>0.56238025131905189</c:v>
                </c:pt>
                <c:pt idx="19302">
                  <c:v>0.56188849773498717</c:v>
                </c:pt>
                <c:pt idx="19303">
                  <c:v>0.56139675872432449</c:v>
                </c:pt>
                <c:pt idx="19304">
                  <c:v>0.56090503428751148</c:v>
                </c:pt>
                <c:pt idx="19305">
                  <c:v>0.5604133244249887</c:v>
                </c:pt>
                <c:pt idx="19306">
                  <c:v>0.5599216291372251</c:v>
                </c:pt>
                <c:pt idx="19307">
                  <c:v>0.55942994842466476</c:v>
                </c:pt>
                <c:pt idx="19308">
                  <c:v>0.55893828228775178</c:v>
                </c:pt>
                <c:pt idx="19309">
                  <c:v>0.55844663072694445</c:v>
                </c:pt>
                <c:pt idx="19310">
                  <c:v>0.55795499374269752</c:v>
                </c:pt>
                <c:pt idx="19311">
                  <c:v>0.55746337133545154</c:v>
                </c:pt>
                <c:pt idx="19312">
                  <c:v>0.55697176350565769</c:v>
                </c:pt>
                <c:pt idx="19313">
                  <c:v>0.55648017025376006</c:v>
                </c:pt>
                <c:pt idx="19314">
                  <c:v>0.55598859158022051</c:v>
                </c:pt>
                <c:pt idx="19315">
                  <c:v>0.55549702748547958</c:v>
                </c:pt>
                <c:pt idx="19316">
                  <c:v>0.55500547796998845</c:v>
                </c:pt>
                <c:pt idx="19317">
                  <c:v>0.55451394303418766</c:v>
                </c:pt>
                <c:pt idx="19318">
                  <c:v>0.55402242267853197</c:v>
                </c:pt>
                <c:pt idx="19319">
                  <c:v>0.55353091690346901</c:v>
                </c:pt>
                <c:pt idx="19320">
                  <c:v>0.55303942570943931</c:v>
                </c:pt>
                <c:pt idx="19321">
                  <c:v>0.55254794909689764</c:v>
                </c:pt>
                <c:pt idx="19322">
                  <c:v>0.55205648706628452</c:v>
                </c:pt>
                <c:pt idx="19323">
                  <c:v>0.55156503961804759</c:v>
                </c:pt>
                <c:pt idx="19324">
                  <c:v>0.5510736067526274</c:v>
                </c:pt>
                <c:pt idx="19325">
                  <c:v>0.55058218847047868</c:v>
                </c:pt>
                <c:pt idx="19326">
                  <c:v>0.55009078477204554</c:v>
                </c:pt>
                <c:pt idx="19327">
                  <c:v>0.54959939565776139</c:v>
                </c:pt>
                <c:pt idx="19328">
                  <c:v>0.54910802112808099</c:v>
                </c:pt>
                <c:pt idx="19329">
                  <c:v>0.54861666118344132</c:v>
                </c:pt>
                <c:pt idx="19330">
                  <c:v>0.54812531582429358</c:v>
                </c:pt>
                <c:pt idx="19331">
                  <c:v>0.54763398505107119</c:v>
                </c:pt>
                <c:pt idx="19332">
                  <c:v>0.54714266886422536</c:v>
                </c:pt>
                <c:pt idx="19333">
                  <c:v>0.54665136726420371</c:v>
                </c:pt>
                <c:pt idx="19334">
                  <c:v>0.54616008025143614</c:v>
                </c:pt>
                <c:pt idx="19335">
                  <c:v>0.54566880782637028</c:v>
                </c:pt>
                <c:pt idx="19336">
                  <c:v>0.54517754998944312</c:v>
                </c:pt>
                <c:pt idx="19337">
                  <c:v>0.5446863067411023</c:v>
                </c:pt>
                <c:pt idx="19338">
                  <c:v>0.54419507808179191</c:v>
                </c:pt>
                <c:pt idx="19339">
                  <c:v>0.54370386401193826</c:v>
                </c:pt>
                <c:pt idx="19340">
                  <c:v>0.54321266453199968</c:v>
                </c:pt>
                <c:pt idx="19341">
                  <c:v>0.54272147964240247</c:v>
                </c:pt>
                <c:pt idx="19342">
                  <c:v>0.54223030934359073</c:v>
                </c:pt>
                <c:pt idx="19343">
                  <c:v>0.541739153636005</c:v>
                </c:pt>
                <c:pt idx="19344">
                  <c:v>0.54124801252008226</c:v>
                </c:pt>
                <c:pt idx="19345">
                  <c:v>0.54075688599626659</c:v>
                </c:pt>
                <c:pt idx="19346">
                  <c:v>0.54026577406498788</c:v>
                </c:pt>
                <c:pt idx="19347">
                  <c:v>0.53977467672669022</c:v>
                </c:pt>
                <c:pt idx="19348">
                  <c:v>0.53928359398181414</c:v>
                </c:pt>
                <c:pt idx="19349">
                  <c:v>0.53879252583078951</c:v>
                </c:pt>
                <c:pt idx="19350">
                  <c:v>0.53830147227405689</c:v>
                </c:pt>
                <c:pt idx="19351">
                  <c:v>0.5378104333120568</c:v>
                </c:pt>
                <c:pt idx="19352">
                  <c:v>0.53731940894521912</c:v>
                </c:pt>
                <c:pt idx="19353">
                  <c:v>0.53682839917398439</c:v>
                </c:pt>
                <c:pt idx="19354">
                  <c:v>0.53633740399878604</c:v>
                </c:pt>
                <c:pt idx="19355">
                  <c:v>0.53584642342006106</c:v>
                </c:pt>
                <c:pt idx="19356">
                  <c:v>0.53535545743823931</c:v>
                </c:pt>
                <c:pt idx="19357">
                  <c:v>0.534864506053772</c:v>
                </c:pt>
                <c:pt idx="19358">
                  <c:v>0.53437356926707125</c:v>
                </c:pt>
                <c:pt idx="19359">
                  <c:v>0.53388264707858823</c:v>
                </c:pt>
                <c:pt idx="19360">
                  <c:v>0.53339173948874929</c:v>
                </c:pt>
                <c:pt idx="19361">
                  <c:v>0.53290084649798786</c:v>
                </c:pt>
                <c:pt idx="19362">
                  <c:v>0.53240996810673735</c:v>
                </c:pt>
                <c:pt idx="19363">
                  <c:v>0.53191910431543832</c:v>
                </c:pt>
                <c:pt idx="19364">
                  <c:v>0.53142825512452063</c:v>
                </c:pt>
                <c:pt idx="19365">
                  <c:v>0.53093742053440707</c:v>
                </c:pt>
                <c:pt idx="19366">
                  <c:v>0.53044660054553816</c:v>
                </c:pt>
                <c:pt idx="19367">
                  <c:v>0.52995579515834024</c:v>
                </c:pt>
                <c:pt idx="19368">
                  <c:v>0.52946500437325028</c:v>
                </c:pt>
                <c:pt idx="19369">
                  <c:v>0.52897422819069817</c:v>
                </c:pt>
                <c:pt idx="19370">
                  <c:v>0.52848346661111378</c:v>
                </c:pt>
                <c:pt idx="19371">
                  <c:v>0.52799271963492345</c:v>
                </c:pt>
                <c:pt idx="19372">
                  <c:v>0.5275019872625677</c:v>
                </c:pt>
                <c:pt idx="19373">
                  <c:v>0.5270112694944622</c:v>
                </c:pt>
                <c:pt idx="19374">
                  <c:v>0.52652056633104749</c:v>
                </c:pt>
                <c:pt idx="19375">
                  <c:v>0.52602987777274635</c:v>
                </c:pt>
                <c:pt idx="19376">
                  <c:v>0.52553920381999575</c:v>
                </c:pt>
                <c:pt idx="19377">
                  <c:v>0.52504854447321136</c:v>
                </c:pt>
                <c:pt idx="19378">
                  <c:v>0.52455789973283373</c:v>
                </c:pt>
                <c:pt idx="19379">
                  <c:v>0.52406726959928207</c:v>
                </c:pt>
                <c:pt idx="19380">
                  <c:v>0.52357665407298626</c:v>
                </c:pt>
                <c:pt idx="19381">
                  <c:v>0.52308605315437973</c:v>
                </c:pt>
                <c:pt idx="19382">
                  <c:v>0.52259546684387814</c:v>
                </c:pt>
                <c:pt idx="19383">
                  <c:v>0.52210489514191849</c:v>
                </c:pt>
                <c:pt idx="19384">
                  <c:v>0.52161433804891999</c:v>
                </c:pt>
                <c:pt idx="19385">
                  <c:v>0.52112379556531607</c:v>
                </c:pt>
                <c:pt idx="19386">
                  <c:v>0.52063326769152241</c:v>
                </c:pt>
                <c:pt idx="19387">
                  <c:v>0.52014275442797242</c:v>
                </c:pt>
                <c:pt idx="19388">
                  <c:v>0.51965225577508534</c:v>
                </c:pt>
                <c:pt idx="19389">
                  <c:v>0.51916177173328748</c:v>
                </c:pt>
                <c:pt idx="19390">
                  <c:v>0.51867130230300162</c:v>
                </c:pt>
                <c:pt idx="19391">
                  <c:v>0.51818084748465765</c:v>
                </c:pt>
                <c:pt idx="19392">
                  <c:v>0.51769040727867832</c:v>
                </c:pt>
                <c:pt idx="19393">
                  <c:v>0.51719998168547932</c:v>
                </c:pt>
                <c:pt idx="19394">
                  <c:v>0.51670957070549406</c:v>
                </c:pt>
                <c:pt idx="19395">
                  <c:v>0.51621917433913822</c:v>
                </c:pt>
                <c:pt idx="19396">
                  <c:v>0.51572879258683102</c:v>
                </c:pt>
                <c:pt idx="19397">
                  <c:v>0.51523842544900589</c:v>
                </c:pt>
                <c:pt idx="19398">
                  <c:v>0.51474807292607849</c:v>
                </c:pt>
                <c:pt idx="19399">
                  <c:v>0.5142577350184645</c:v>
                </c:pt>
                <c:pt idx="19400">
                  <c:v>0.51376741172659735</c:v>
                </c:pt>
                <c:pt idx="19401">
                  <c:v>0.51327710305088203</c:v>
                </c:pt>
                <c:pt idx="19402">
                  <c:v>0.5127868089917591</c:v>
                </c:pt>
                <c:pt idx="19403">
                  <c:v>0.51229652954963001</c:v>
                </c:pt>
                <c:pt idx="19404">
                  <c:v>0.51180626472492463</c:v>
                </c:pt>
                <c:pt idx="19405">
                  <c:v>0.51131601451805864</c:v>
                </c:pt>
                <c:pt idx="19406">
                  <c:v>0.51082577892945835</c:v>
                </c:pt>
                <c:pt idx="19407">
                  <c:v>0.51033555795953589</c:v>
                </c:pt>
                <c:pt idx="19408">
                  <c:v>0.50984535160870692</c:v>
                </c:pt>
                <c:pt idx="19409">
                  <c:v>0.50935515987739421</c:v>
                </c:pt>
                <c:pt idx="19410">
                  <c:v>0.50886498276601699</c:v>
                </c:pt>
                <c:pt idx="19411">
                  <c:v>0.50837482027499448</c:v>
                </c:pt>
                <c:pt idx="19412">
                  <c:v>0.50788467240473878</c:v>
                </c:pt>
                <c:pt idx="19413">
                  <c:v>0.50739453915566912</c:v>
                </c:pt>
                <c:pt idx="19414">
                  <c:v>0.50690442052820472</c:v>
                </c:pt>
                <c:pt idx="19415">
                  <c:v>0.50641431652275415</c:v>
                </c:pt>
                <c:pt idx="19416">
                  <c:v>0.50592422713973662</c:v>
                </c:pt>
                <c:pt idx="19417">
                  <c:v>0.5054341523795749</c:v>
                </c:pt>
                <c:pt idx="19418">
                  <c:v>0.50494409224268466</c:v>
                </c:pt>
                <c:pt idx="19419">
                  <c:v>0.50445404672946736</c:v>
                </c:pt>
                <c:pt idx="19420">
                  <c:v>0.50396401584034933</c:v>
                </c:pt>
                <c:pt idx="19421">
                  <c:v>0.50347399957574268</c:v>
                </c:pt>
                <c:pt idx="19422">
                  <c:v>0.50298399793606308</c:v>
                </c:pt>
                <c:pt idx="19423">
                  <c:v>0.50249401092171908</c:v>
                </c:pt>
                <c:pt idx="19424">
                  <c:v>0.50200403853312991</c:v>
                </c:pt>
                <c:pt idx="19425">
                  <c:v>0.50151408077070414</c:v>
                </c:pt>
                <c:pt idx="19426">
                  <c:v>0.50102413763486098</c:v>
                </c:pt>
                <c:pt idx="19427">
                  <c:v>0.50053420912600188</c:v>
                </c:pt>
                <c:pt idx="19428">
                  <c:v>0.50004429524454963</c:v>
                </c:pt>
                <c:pt idx="19429">
                  <c:v>0.49955439599091633</c:v>
                </c:pt>
                <c:pt idx="19430">
                  <c:v>0.499064511365507</c:v>
                </c:pt>
                <c:pt idx="19431">
                  <c:v>0.49857464136873375</c:v>
                </c:pt>
                <c:pt idx="19432">
                  <c:v>0.49808478600101935</c:v>
                </c:pt>
                <c:pt idx="19433">
                  <c:v>0.49759494526275816</c:v>
                </c:pt>
                <c:pt idx="19434">
                  <c:v>0.49710511915436939</c:v>
                </c:pt>
                <c:pt idx="19435">
                  <c:v>0.4966153076762545</c:v>
                </c:pt>
                <c:pt idx="19436">
                  <c:v>0.49612551082883982</c:v>
                </c:pt>
                <c:pt idx="19437">
                  <c:v>0.49563572861252325</c:v>
                </c:pt>
                <c:pt idx="19438">
                  <c:v>0.4951459610277098</c:v>
                </c:pt>
                <c:pt idx="19439">
                  <c:v>0.49465620807481869</c:v>
                </c:pt>
                <c:pt idx="19440">
                  <c:v>0.49416646975425138</c:v>
                </c:pt>
                <c:pt idx="19441">
                  <c:v>0.49367674606642353</c:v>
                </c:pt>
                <c:pt idx="19442">
                  <c:v>0.49318703701173661</c:v>
                </c:pt>
                <c:pt idx="19443">
                  <c:v>0.49269734259059561</c:v>
                </c:pt>
                <c:pt idx="19444">
                  <c:v>0.49220766280341266</c:v>
                </c:pt>
                <c:pt idx="19445">
                  <c:v>0.49171799765059987</c:v>
                </c:pt>
                <c:pt idx="19446">
                  <c:v>0.49122834713255159</c:v>
                </c:pt>
                <c:pt idx="19447">
                  <c:v>0.49073871124968704</c:v>
                </c:pt>
                <c:pt idx="19448">
                  <c:v>0.49024909000239703</c:v>
                </c:pt>
                <c:pt idx="19449">
                  <c:v>0.48975948339110076</c:v>
                </c:pt>
                <c:pt idx="19450">
                  <c:v>0.48926989141620325</c:v>
                </c:pt>
                <c:pt idx="19451">
                  <c:v>0.48878031407809885</c:v>
                </c:pt>
                <c:pt idx="19452">
                  <c:v>0.48829075137720324</c:v>
                </c:pt>
                <c:pt idx="19453">
                  <c:v>0.48780120331391075</c:v>
                </c:pt>
                <c:pt idx="19454">
                  <c:v>0.4873116698886335</c:v>
                </c:pt>
                <c:pt idx="19455">
                  <c:v>0.48682215110177296</c:v>
                </c:pt>
                <c:pt idx="19456">
                  <c:v>0.48633264695373413</c:v>
                </c:pt>
                <c:pt idx="19457">
                  <c:v>0.48584315744491846</c:v>
                </c:pt>
                <c:pt idx="19458">
                  <c:v>0.48535368257572742</c:v>
                </c:pt>
                <c:pt idx="19459">
                  <c:v>0.48486422234656601</c:v>
                </c:pt>
                <c:pt idx="19460">
                  <c:v>0.48437477675783569</c:v>
                </c:pt>
                <c:pt idx="19461">
                  <c:v>0.48388534580993792</c:v>
                </c:pt>
                <c:pt idx="19462">
                  <c:v>0.48339592950327415</c:v>
                </c:pt>
                <c:pt idx="19463">
                  <c:v>0.48290652783824939</c:v>
                </c:pt>
                <c:pt idx="19464">
                  <c:v>0.48241714081526155</c:v>
                </c:pt>
                <c:pt idx="19465">
                  <c:v>0.48192776843470497</c:v>
                </c:pt>
                <c:pt idx="19466">
                  <c:v>0.48143841069698823</c:v>
                </c:pt>
                <c:pt idx="19467">
                  <c:v>0.48094906760251632</c:v>
                </c:pt>
                <c:pt idx="19468">
                  <c:v>0.48045973915167295</c:v>
                </c:pt>
                <c:pt idx="19469">
                  <c:v>0.47997042534487377</c:v>
                </c:pt>
                <c:pt idx="19470">
                  <c:v>0.4794811261825096</c:v>
                </c:pt>
                <c:pt idx="19471">
                  <c:v>0.47899184166498543</c:v>
                </c:pt>
                <c:pt idx="19472">
                  <c:v>0.47850257179268851</c:v>
                </c:pt>
                <c:pt idx="19473">
                  <c:v>0.47801331656602741</c:v>
                </c:pt>
                <c:pt idx="19474">
                  <c:v>0.47752407598538937</c:v>
                </c:pt>
                <c:pt idx="19475">
                  <c:v>0.47703485005118651</c:v>
                </c:pt>
                <c:pt idx="19476">
                  <c:v>0.47654563876380607</c:v>
                </c:pt>
                <c:pt idx="19477">
                  <c:v>0.47605644212364595</c:v>
                </c:pt>
                <c:pt idx="19478">
                  <c:v>0.47556726013110762</c:v>
                </c:pt>
                <c:pt idx="19479">
                  <c:v>0.47507809278658542</c:v>
                </c:pt>
                <c:pt idx="19480">
                  <c:v>0.47458894009046659</c:v>
                </c:pt>
                <c:pt idx="19481">
                  <c:v>0.47409980204316327</c:v>
                </c:pt>
                <c:pt idx="19482">
                  <c:v>0.47361067864505912</c:v>
                </c:pt>
                <c:pt idx="19483">
                  <c:v>0.47312156989654852</c:v>
                </c:pt>
                <c:pt idx="19484">
                  <c:v>0.47263247579803291</c:v>
                </c:pt>
                <c:pt idx="19485">
                  <c:v>0.4721433963499031</c:v>
                </c:pt>
                <c:pt idx="19486">
                  <c:v>0.47165433155255698</c:v>
                </c:pt>
                <c:pt idx="19487">
                  <c:v>0.47116528140638536</c:v>
                </c:pt>
                <c:pt idx="19488">
                  <c:v>0.47067624591178259</c:v>
                </c:pt>
                <c:pt idx="19489">
                  <c:v>0.47018722506913235</c:v>
                </c:pt>
                <c:pt idx="19490">
                  <c:v>0.46969821887884677</c:v>
                </c:pt>
                <c:pt idx="19491">
                  <c:v>0.46920922734130599</c:v>
                </c:pt>
                <c:pt idx="19492">
                  <c:v>0.46872025045690435</c:v>
                </c:pt>
                <c:pt idx="19493">
                  <c:v>0.46823128822603266</c:v>
                </c:pt>
                <c:pt idx="19494">
                  <c:v>0.46774234064908526</c:v>
                </c:pt>
                <c:pt idx="19495">
                  <c:v>0.46725340772645296</c:v>
                </c:pt>
                <c:pt idx="19496">
                  <c:v>0.46676448945851945</c:v>
                </c:pt>
                <c:pt idx="19497">
                  <c:v>0.46627558584569329</c:v>
                </c:pt>
                <c:pt idx="19498">
                  <c:v>0.46578669688835106</c:v>
                </c:pt>
                <c:pt idx="19499">
                  <c:v>0.46529782258688002</c:v>
                </c:pt>
                <c:pt idx="19500">
                  <c:v>0.46480896294168161</c:v>
                </c:pt>
                <c:pt idx="19501">
                  <c:v>0.4643201179531431</c:v>
                </c:pt>
                <c:pt idx="19502">
                  <c:v>0.46383128762164105</c:v>
                </c:pt>
                <c:pt idx="19503">
                  <c:v>0.46334247194758404</c:v>
                </c:pt>
                <c:pt idx="19504">
                  <c:v>0.46285367093134511</c:v>
                </c:pt>
                <c:pt idx="19505">
                  <c:v>0.46236488457331504</c:v>
                </c:pt>
                <c:pt idx="19506">
                  <c:v>0.46187611287388819</c:v>
                </c:pt>
                <c:pt idx="19507">
                  <c:v>0.46138735583344825</c:v>
                </c:pt>
                <c:pt idx="19508">
                  <c:v>0.46089861345238958</c:v>
                </c:pt>
                <c:pt idx="19509">
                  <c:v>0.46040988573108521</c:v>
                </c:pt>
                <c:pt idx="19510">
                  <c:v>0.45992117266993304</c:v>
                </c:pt>
                <c:pt idx="19511">
                  <c:v>0.45943247426931322</c:v>
                </c:pt>
                <c:pt idx="19512">
                  <c:v>0.45894379052961654</c:v>
                </c:pt>
                <c:pt idx="19513">
                  <c:v>0.45845512145123024</c:v>
                </c:pt>
                <c:pt idx="19514">
                  <c:v>0.45796646703453447</c:v>
                </c:pt>
                <c:pt idx="19515">
                  <c:v>0.45747782727991293</c:v>
                </c:pt>
                <c:pt idx="19516">
                  <c:v>0.45698920218775996</c:v>
                </c:pt>
                <c:pt idx="19517">
                  <c:v>0.4565005917584557</c:v>
                </c:pt>
                <c:pt idx="19518">
                  <c:v>0.45601199599238029</c:v>
                </c:pt>
                <c:pt idx="19519">
                  <c:v>0.45552341488992099</c:v>
                </c:pt>
                <c:pt idx="19520">
                  <c:v>0.45503484845146858</c:v>
                </c:pt>
                <c:pt idx="19521">
                  <c:v>0.45454629667738899</c:v>
                </c:pt>
                <c:pt idx="19522">
                  <c:v>0.4540577595680837</c:v>
                </c:pt>
                <c:pt idx="19523">
                  <c:v>0.45356923712392927</c:v>
                </c:pt>
                <c:pt idx="19524">
                  <c:v>0.45308072934529875</c:v>
                </c:pt>
                <c:pt idx="19525">
                  <c:v>0.45259223623259004</c:v>
                </c:pt>
                <c:pt idx="19526">
                  <c:v>0.45210375778617262</c:v>
                </c:pt>
                <c:pt idx="19527">
                  <c:v>0.45161529400643019</c:v>
                </c:pt>
                <c:pt idx="19528">
                  <c:v>0.45112684489375354</c:v>
                </c:pt>
                <c:pt idx="19529">
                  <c:v>0.45063841044851216</c:v>
                </c:pt>
                <c:pt idx="19530">
                  <c:v>0.45014999067109684</c:v>
                </c:pt>
                <c:pt idx="19531">
                  <c:v>0.44966158556187352</c:v>
                </c:pt>
                <c:pt idx="19532">
                  <c:v>0.44917319512124365</c:v>
                </c:pt>
                <c:pt idx="19533">
                  <c:v>0.4486848193495625</c:v>
                </c:pt>
                <c:pt idx="19534">
                  <c:v>0.44819645824722798</c:v>
                </c:pt>
                <c:pt idx="19535">
                  <c:v>0.44770811181461312</c:v>
                </c:pt>
                <c:pt idx="19536">
                  <c:v>0.44721978005209451</c:v>
                </c:pt>
                <c:pt idx="19537">
                  <c:v>0.44673146296005228</c:v>
                </c:pt>
                <c:pt idx="19538">
                  <c:v>0.44624316053886659</c:v>
                </c:pt>
                <c:pt idx="19539">
                  <c:v>0.44575487278891401</c:v>
                </c:pt>
                <c:pt idx="19540">
                  <c:v>0.44526659971057114</c:v>
                </c:pt>
                <c:pt idx="19541">
                  <c:v>0.44477834130421456</c:v>
                </c:pt>
                <c:pt idx="19542">
                  <c:v>0.44429009757022442</c:v>
                </c:pt>
                <c:pt idx="19543">
                  <c:v>0.44380186850897729</c:v>
                </c:pt>
                <c:pt idx="19544">
                  <c:v>0.44331365412084978</c:v>
                </c:pt>
                <c:pt idx="19545">
                  <c:v>0.4428254544062149</c:v>
                </c:pt>
                <c:pt idx="19546">
                  <c:v>0.44233726936544926</c:v>
                </c:pt>
                <c:pt idx="19547">
                  <c:v>0.44184909899892588</c:v>
                </c:pt>
                <c:pt idx="19548">
                  <c:v>0.44136094330703202</c:v>
                </c:pt>
                <c:pt idx="19549">
                  <c:v>0.44087280229012293</c:v>
                </c:pt>
                <c:pt idx="19550">
                  <c:v>0.44038467594859299</c:v>
                </c:pt>
                <c:pt idx="19551">
                  <c:v>0.43989656428280455</c:v>
                </c:pt>
                <c:pt idx="19552">
                  <c:v>0.43940846729313421</c:v>
                </c:pt>
                <c:pt idx="19553">
                  <c:v>0.438920384979955</c:v>
                </c:pt>
                <c:pt idx="19554">
                  <c:v>0.43843231734364352</c:v>
                </c:pt>
                <c:pt idx="19555">
                  <c:v>0.43794426438457279</c:v>
                </c:pt>
                <c:pt idx="19556">
                  <c:v>0.43745622610310875</c:v>
                </c:pt>
                <c:pt idx="19557">
                  <c:v>0.43696820249962798</c:v>
                </c:pt>
                <c:pt idx="19558">
                  <c:v>0.43648019357451062</c:v>
                </c:pt>
                <c:pt idx="19559">
                  <c:v>0.4359921993281155</c:v>
                </c:pt>
                <c:pt idx="19560">
                  <c:v>0.43550421976081921</c:v>
                </c:pt>
                <c:pt idx="19561">
                  <c:v>0.43501625487299833</c:v>
                </c:pt>
                <c:pt idx="19562">
                  <c:v>0.43452830466501879</c:v>
                </c:pt>
                <c:pt idx="19563">
                  <c:v>0.43404036913725008</c:v>
                </c:pt>
                <c:pt idx="19564">
                  <c:v>0.43355244829006523</c:v>
                </c:pt>
                <c:pt idx="19565">
                  <c:v>0.43306454212383017</c:v>
                </c:pt>
                <c:pt idx="19566">
                  <c:v>0.43257665063892148</c:v>
                </c:pt>
                <c:pt idx="19567">
                  <c:v>0.43208877383570155</c:v>
                </c:pt>
                <c:pt idx="19568">
                  <c:v>0.43160091171454695</c:v>
                </c:pt>
                <c:pt idx="19569">
                  <c:v>0.43111306427582008</c:v>
                </c:pt>
                <c:pt idx="19570">
                  <c:v>0.43062523151989751</c:v>
                </c:pt>
                <c:pt idx="19571">
                  <c:v>0.43013741344713452</c:v>
                </c:pt>
                <c:pt idx="19572">
                  <c:v>0.42964961005790769</c:v>
                </c:pt>
                <c:pt idx="19573">
                  <c:v>0.42916182135258651</c:v>
                </c:pt>
                <c:pt idx="19574">
                  <c:v>0.42867404733153691</c:v>
                </c:pt>
                <c:pt idx="19575">
                  <c:v>0.42818628799511771</c:v>
                </c:pt>
                <c:pt idx="19576">
                  <c:v>0.4276985433437055</c:v>
                </c:pt>
                <c:pt idx="19577">
                  <c:v>0.4272108133776662</c:v>
                </c:pt>
                <c:pt idx="19578">
                  <c:v>0.4267230980973622</c:v>
                </c:pt>
                <c:pt idx="19579">
                  <c:v>0.42623539750315587</c:v>
                </c:pt>
                <c:pt idx="19580">
                  <c:v>0.42574771159541669</c:v>
                </c:pt>
                <c:pt idx="19581">
                  <c:v>0.4252600403745177</c:v>
                </c:pt>
                <c:pt idx="19582">
                  <c:v>0.42477238384081417</c:v>
                </c:pt>
                <c:pt idx="19583">
                  <c:v>0.42428474199467558</c:v>
                </c:pt>
                <c:pt idx="19584">
                  <c:v>0.42379711483646076</c:v>
                </c:pt>
                <c:pt idx="19585">
                  <c:v>0.42330950236653919</c:v>
                </c:pt>
                <c:pt idx="19586">
                  <c:v>0.42282190458526969</c:v>
                </c:pt>
                <c:pt idx="19587">
                  <c:v>0.42233432149301109</c:v>
                </c:pt>
                <c:pt idx="19588">
                  <c:v>0.42184675309014708</c:v>
                </c:pt>
                <c:pt idx="19589">
                  <c:v>0.42135919937702226</c:v>
                </c:pt>
                <c:pt idx="19590">
                  <c:v>0.42087166035400614</c:v>
                </c:pt>
                <c:pt idx="19591">
                  <c:v>0.42038413602145397</c:v>
                </c:pt>
                <c:pt idx="19592">
                  <c:v>0.41989662637973524</c:v>
                </c:pt>
                <c:pt idx="19593">
                  <c:v>0.41940913142920877</c:v>
                </c:pt>
                <c:pt idx="19594">
                  <c:v>0.41892165117024049</c:v>
                </c:pt>
                <c:pt idx="19595">
                  <c:v>0.41843418560318568</c:v>
                </c:pt>
                <c:pt idx="19596">
                  <c:v>0.41794673472840316</c:v>
                </c:pt>
                <c:pt idx="19597">
                  <c:v>0.41745929854625885</c:v>
                </c:pt>
                <c:pt idx="19598">
                  <c:v>0.41697187705710803</c:v>
                </c:pt>
                <c:pt idx="19599">
                  <c:v>0.41648447026131663</c:v>
                </c:pt>
                <c:pt idx="19600">
                  <c:v>0.41599707815923992</c:v>
                </c:pt>
                <c:pt idx="19601">
                  <c:v>0.41550970075124027</c:v>
                </c:pt>
                <c:pt idx="19602">
                  <c:v>0.41502233803767297</c:v>
                </c:pt>
                <c:pt idx="19603">
                  <c:v>0.41453499001889682</c:v>
                </c:pt>
                <c:pt idx="19604">
                  <c:v>0.41404765669527777</c:v>
                </c:pt>
                <c:pt idx="19605">
                  <c:v>0.41356033806716397</c:v>
                </c:pt>
                <c:pt idx="19606">
                  <c:v>0.41307303413491425</c:v>
                </c:pt>
                <c:pt idx="19607">
                  <c:v>0.41258574489889099</c:v>
                </c:pt>
                <c:pt idx="19608">
                  <c:v>0.41209847035944946</c:v>
                </c:pt>
                <c:pt idx="19609">
                  <c:v>0.41161121051694849</c:v>
                </c:pt>
                <c:pt idx="19610">
                  <c:v>0.41112396537173979</c:v>
                </c:pt>
                <c:pt idx="19611">
                  <c:v>0.41063673492418218</c:v>
                </c:pt>
                <c:pt idx="19612">
                  <c:v>0.41014951917463804</c:v>
                </c:pt>
                <c:pt idx="19613">
                  <c:v>0.40966231812344844</c:v>
                </c:pt>
                <c:pt idx="19614">
                  <c:v>0.40917513177098286</c:v>
                </c:pt>
                <c:pt idx="19615">
                  <c:v>0.4086879601175859</c:v>
                </c:pt>
                <c:pt idx="19616">
                  <c:v>0.4082008031636235</c:v>
                </c:pt>
                <c:pt idx="19617">
                  <c:v>0.40771366090944028</c:v>
                </c:pt>
                <c:pt idx="19618">
                  <c:v>0.4072265333553915</c:v>
                </c:pt>
                <c:pt idx="19619">
                  <c:v>0.40673942050183598</c:v>
                </c:pt>
                <c:pt idx="19620">
                  <c:v>0.40625232234912545</c:v>
                </c:pt>
                <c:pt idx="19621">
                  <c:v>0.40576523889761162</c:v>
                </c:pt>
                <c:pt idx="19622">
                  <c:v>0.40527817014764622</c:v>
                </c:pt>
                <c:pt idx="19623">
                  <c:v>0.40479111609959162</c:v>
                </c:pt>
                <c:pt idx="19624">
                  <c:v>0.40430407675378532</c:v>
                </c:pt>
                <c:pt idx="19625">
                  <c:v>0.40381705211059327</c:v>
                </c:pt>
                <c:pt idx="19626">
                  <c:v>0.40333004217036006</c:v>
                </c:pt>
                <c:pt idx="19627">
                  <c:v>0.40284304693343742</c:v>
                </c:pt>
                <c:pt idx="19628">
                  <c:v>0.40235606640017352</c:v>
                </c:pt>
                <c:pt idx="19629">
                  <c:v>0.40186910057093073</c:v>
                </c:pt>
                <c:pt idx="19630">
                  <c:v>0.40138214944605011</c:v>
                </c:pt>
                <c:pt idx="19631">
                  <c:v>0.40089521302588338</c:v>
                </c:pt>
                <c:pt idx="19632">
                  <c:v>0.40040829131077516</c:v>
                </c:pt>
                <c:pt idx="19633">
                  <c:v>0.39992138430108781</c:v>
                </c:pt>
                <c:pt idx="19634">
                  <c:v>0.39943449199716241</c:v>
                </c:pt>
                <c:pt idx="19635">
                  <c:v>0.39894761439935067</c:v>
                </c:pt>
                <c:pt idx="19636">
                  <c:v>0.39846075150800075</c:v>
                </c:pt>
                <c:pt idx="19637">
                  <c:v>0.39797390332346438</c:v>
                </c:pt>
                <c:pt idx="19638">
                  <c:v>0.39748706984608617</c:v>
                </c:pt>
                <c:pt idx="19639">
                  <c:v>0.39700025107621073</c:v>
                </c:pt>
                <c:pt idx="19640">
                  <c:v>0.39651344701418978</c:v>
                </c:pt>
                <c:pt idx="19641">
                  <c:v>0.39602665766037504</c:v>
                </c:pt>
                <c:pt idx="19642">
                  <c:v>0.39553988301511112</c:v>
                </c:pt>
                <c:pt idx="19643">
                  <c:v>0.39505312307873552</c:v>
                </c:pt>
                <c:pt idx="19644">
                  <c:v>0.39456637785161064</c:v>
                </c:pt>
                <c:pt idx="19645">
                  <c:v>0.39407964733406331</c:v>
                </c:pt>
                <c:pt idx="19646">
                  <c:v>0.39359293152646302</c:v>
                </c:pt>
                <c:pt idx="19647">
                  <c:v>0.39310623042913662</c:v>
                </c:pt>
                <c:pt idx="19648">
                  <c:v>0.39261954404243582</c:v>
                </c:pt>
                <c:pt idx="19649">
                  <c:v>0.39213287236670524</c:v>
                </c:pt>
                <c:pt idx="19650">
                  <c:v>0.3916462154022895</c:v>
                </c:pt>
                <c:pt idx="19651">
                  <c:v>0.3911595731495332</c:v>
                </c:pt>
                <c:pt idx="19652">
                  <c:v>0.39067294560878096</c:v>
                </c:pt>
                <c:pt idx="19653">
                  <c:v>0.3901863327803845</c:v>
                </c:pt>
                <c:pt idx="19654">
                  <c:v>0.38969973466467067</c:v>
                </c:pt>
                <c:pt idx="19655">
                  <c:v>0.38921315126199474</c:v>
                </c:pt>
                <c:pt idx="19656">
                  <c:v>0.38872658257269421</c:v>
                </c:pt>
                <c:pt idx="19657">
                  <c:v>0.38824002859711726</c:v>
                </c:pt>
                <c:pt idx="19658">
                  <c:v>0.38775348933559783</c:v>
                </c:pt>
                <c:pt idx="19659">
                  <c:v>0.38726696478848766</c:v>
                </c:pt>
                <c:pt idx="19660">
                  <c:v>0.38678045495612423</c:v>
                </c:pt>
                <c:pt idx="19661">
                  <c:v>0.38629395983884862</c:v>
                </c:pt>
                <c:pt idx="19662">
                  <c:v>0.38580747943700189</c:v>
                </c:pt>
                <c:pt idx="19663">
                  <c:v>0.38532101375092864</c:v>
                </c:pt>
                <c:pt idx="19664">
                  <c:v>0.38483456278095929</c:v>
                </c:pt>
                <c:pt idx="19665">
                  <c:v>0.3843481265274491</c:v>
                </c:pt>
                <c:pt idx="19666">
                  <c:v>0.38386170499072847</c:v>
                </c:pt>
                <c:pt idx="19667">
                  <c:v>0.38337529817113492</c:v>
                </c:pt>
                <c:pt idx="19668">
                  <c:v>0.38288890606900949</c:v>
                </c:pt>
                <c:pt idx="19669">
                  <c:v>0.38240252868470392</c:v>
                </c:pt>
                <c:pt idx="19670">
                  <c:v>0.38191616601854506</c:v>
                </c:pt>
                <c:pt idx="19671">
                  <c:v>0.38142981807086684</c:v>
                </c:pt>
                <c:pt idx="19672">
                  <c:v>0.38094348484202101</c:v>
                </c:pt>
                <c:pt idx="19673">
                  <c:v>0.38045716633233795</c:v>
                </c:pt>
                <c:pt idx="19674">
                  <c:v>0.37997086254215517</c:v>
                </c:pt>
                <c:pt idx="19675">
                  <c:v>0.37948457347180664</c:v>
                </c:pt>
                <c:pt idx="19676">
                  <c:v>0.37899829912164407</c:v>
                </c:pt>
                <c:pt idx="19677">
                  <c:v>0.3785120394919872</c:v>
                </c:pt>
                <c:pt idx="19678">
                  <c:v>0.37802579458318064</c:v>
                </c:pt>
                <c:pt idx="19679">
                  <c:v>0.37753956439555836</c:v>
                </c:pt>
                <c:pt idx="19680">
                  <c:v>0.37705334892946141</c:v>
                </c:pt>
                <c:pt idx="19681">
                  <c:v>0.37656714818522019</c:v>
                </c:pt>
                <c:pt idx="19682">
                  <c:v>0.37608096216317222</c:v>
                </c:pt>
                <c:pt idx="19683">
                  <c:v>0.37559479086365144</c:v>
                </c:pt>
                <c:pt idx="19684">
                  <c:v>0.37510863428699537</c:v>
                </c:pt>
                <c:pt idx="19685">
                  <c:v>0.37462249243353796</c:v>
                </c:pt>
                <c:pt idx="19686">
                  <c:v>0.37413636530360606</c:v>
                </c:pt>
                <c:pt idx="19687">
                  <c:v>0.37365025289754072</c:v>
                </c:pt>
                <c:pt idx="19688">
                  <c:v>0.37316415521567947</c:v>
                </c:pt>
                <c:pt idx="19689">
                  <c:v>0.37267807225834915</c:v>
                </c:pt>
                <c:pt idx="19690">
                  <c:v>0.37219200402588015</c:v>
                </c:pt>
                <c:pt idx="19691">
                  <c:v>0.3717059505186171</c:v>
                </c:pt>
                <c:pt idx="19692">
                  <c:v>0.37121991173687974</c:v>
                </c:pt>
                <c:pt idx="19693">
                  <c:v>0.37073388768100557</c:v>
                </c:pt>
                <c:pt idx="19694">
                  <c:v>0.37024787835132855</c:v>
                </c:pt>
                <c:pt idx="19695">
                  <c:v>0.36976188374817553</c:v>
                </c:pt>
                <c:pt idx="19696">
                  <c:v>0.36927590387188047</c:v>
                </c:pt>
                <c:pt idx="19697">
                  <c:v>0.36878993872277022</c:v>
                </c:pt>
                <c:pt idx="19698">
                  <c:v>0.36830398830118583</c:v>
                </c:pt>
                <c:pt idx="19699">
                  <c:v>0.3678180526074506</c:v>
                </c:pt>
                <c:pt idx="19700">
                  <c:v>0.36733213164189848</c:v>
                </c:pt>
                <c:pt idx="19701">
                  <c:v>0.36684622540484924</c:v>
                </c:pt>
                <c:pt idx="19702">
                  <c:v>0.36636033389664746</c:v>
                </c:pt>
                <c:pt idx="19703">
                  <c:v>0.36587445711760935</c:v>
                </c:pt>
                <c:pt idx="19704">
                  <c:v>0.36538859506807242</c:v>
                </c:pt>
                <c:pt idx="19705">
                  <c:v>0.3649027477483564</c:v>
                </c:pt>
                <c:pt idx="19706">
                  <c:v>0.36441691515880237</c:v>
                </c:pt>
                <c:pt idx="19707">
                  <c:v>0.36393109729973006</c:v>
                </c:pt>
                <c:pt idx="19708">
                  <c:v>0.36344529417146632</c:v>
                </c:pt>
                <c:pt idx="19709">
                  <c:v>0.3629595057743451</c:v>
                </c:pt>
                <c:pt idx="19710">
                  <c:v>0.36247373210868616</c:v>
                </c:pt>
                <c:pt idx="19711">
                  <c:v>0.361987973174827</c:v>
                </c:pt>
                <c:pt idx="19712">
                  <c:v>0.36150222897308026</c:v>
                </c:pt>
                <c:pt idx="19713">
                  <c:v>0.36101649950378345</c:v>
                </c:pt>
                <c:pt idx="19714">
                  <c:v>0.36053078476726341</c:v>
                </c:pt>
                <c:pt idx="19715">
                  <c:v>0.36004508476383634</c:v>
                </c:pt>
                <c:pt idx="19716">
                  <c:v>0.35955939949383264</c:v>
                </c:pt>
                <c:pt idx="19717">
                  <c:v>0.35907372895757916</c:v>
                </c:pt>
                <c:pt idx="19718">
                  <c:v>0.35858807315540275</c:v>
                </c:pt>
                <c:pt idx="19719">
                  <c:v>0.3581024320876196</c:v>
                </c:pt>
                <c:pt idx="19720">
                  <c:v>0.35761680575456367</c:v>
                </c:pt>
                <c:pt idx="19721">
                  <c:v>0.35713119415655115</c:v>
                </c:pt>
                <c:pt idx="19722">
                  <c:v>0.35664559729391243</c:v>
                </c:pt>
                <c:pt idx="19723">
                  <c:v>0.35616001516697082</c:v>
                </c:pt>
                <c:pt idx="19724">
                  <c:v>0.35567444777603896</c:v>
                </c:pt>
                <c:pt idx="19725">
                  <c:v>0.35518889512145435</c:v>
                </c:pt>
                <c:pt idx="19726">
                  <c:v>0.35470335720353319</c:v>
                </c:pt>
                <c:pt idx="19727">
                  <c:v>0.35421783402259521</c:v>
                </c:pt>
                <c:pt idx="19728">
                  <c:v>0.35373232557896728</c:v>
                </c:pt>
                <c:pt idx="19729">
                  <c:v>0.35324683187296912</c:v>
                </c:pt>
                <c:pt idx="19730">
                  <c:v>0.35276135290492405</c:v>
                </c:pt>
                <c:pt idx="19731">
                  <c:v>0.3522758886751518</c:v>
                </c:pt>
                <c:pt idx="19732">
                  <c:v>0.35179043918396857</c:v>
                </c:pt>
                <c:pt idx="19733">
                  <c:v>0.35130500443170476</c:v>
                </c:pt>
                <c:pt idx="19734">
                  <c:v>0.35081958441867656</c:v>
                </c:pt>
                <c:pt idx="19735">
                  <c:v>0.35033417914520015</c:v>
                </c:pt>
                <c:pt idx="19736">
                  <c:v>0.3498487886115953</c:v>
                </c:pt>
                <c:pt idx="19737">
                  <c:v>0.34936341281818883</c:v>
                </c:pt>
                <c:pt idx="19738">
                  <c:v>0.34887805176529341</c:v>
                </c:pt>
                <c:pt idx="19739">
                  <c:v>0.34839270545323231</c:v>
                </c:pt>
                <c:pt idx="19740">
                  <c:v>0.34790737388232174</c:v>
                </c:pt>
                <c:pt idx="19741">
                  <c:v>0.34742205705288143</c:v>
                </c:pt>
                <c:pt idx="19742">
                  <c:v>0.34693675496522758</c:v>
                </c:pt>
                <c:pt idx="19743">
                  <c:v>0.34645146761967638</c:v>
                </c:pt>
                <c:pt idx="19744">
                  <c:v>0.34596619501655113</c:v>
                </c:pt>
                <c:pt idx="19745">
                  <c:v>0.34548093715616801</c:v>
                </c:pt>
                <c:pt idx="19746">
                  <c:v>0.34499569403883967</c:v>
                </c:pt>
                <c:pt idx="19747">
                  <c:v>0.34451046566488586</c:v>
                </c:pt>
                <c:pt idx="19748">
                  <c:v>0.34402525203462275</c:v>
                </c:pt>
                <c:pt idx="19749">
                  <c:v>0.34354005314836655</c:v>
                </c:pt>
                <c:pt idx="19750">
                  <c:v>0.34305486900642634</c:v>
                </c:pt>
                <c:pt idx="19751">
                  <c:v>0.34256969960912542</c:v>
                </c:pt>
                <c:pt idx="19752">
                  <c:v>0.34208454495677998</c:v>
                </c:pt>
                <c:pt idx="19753">
                  <c:v>0.34159940504970621</c:v>
                </c:pt>
                <c:pt idx="19754">
                  <c:v>0.34111427988820964</c:v>
                </c:pt>
                <c:pt idx="19755">
                  <c:v>0.34062916947261357</c:v>
                </c:pt>
                <c:pt idx="19756">
                  <c:v>0.34014407380322353</c:v>
                </c:pt>
                <c:pt idx="19757">
                  <c:v>0.33965899288036638</c:v>
                </c:pt>
                <c:pt idx="19758">
                  <c:v>0.33917392670433699</c:v>
                </c:pt>
                <c:pt idx="19759">
                  <c:v>0.33868887527546221</c:v>
                </c:pt>
                <c:pt idx="19760">
                  <c:v>0.33820383859405467</c:v>
                </c:pt>
                <c:pt idx="19761">
                  <c:v>0.33771881666042347</c:v>
                </c:pt>
                <c:pt idx="19762">
                  <c:v>0.33723380947488479</c:v>
                </c:pt>
                <c:pt idx="19763">
                  <c:v>0.33674881703774773</c:v>
                </c:pt>
                <c:pt idx="19764">
                  <c:v>0.33626383934932491</c:v>
                </c:pt>
                <c:pt idx="19765">
                  <c:v>0.33577887640991833</c:v>
                </c:pt>
                <c:pt idx="19766">
                  <c:v>0.33529392821985837</c:v>
                </c:pt>
                <c:pt idx="19767">
                  <c:v>0.33480899477944348</c:v>
                </c:pt>
                <c:pt idx="19768">
                  <c:v>0.33432407608898629</c:v>
                </c:pt>
                <c:pt idx="19769">
                  <c:v>0.33383917214879943</c:v>
                </c:pt>
                <c:pt idx="19770">
                  <c:v>0.33335428295918845</c:v>
                </c:pt>
                <c:pt idx="19771">
                  <c:v>0.33286940852046598</c:v>
                </c:pt>
                <c:pt idx="19772">
                  <c:v>0.33238454883294111</c:v>
                </c:pt>
                <c:pt idx="19773">
                  <c:v>0.33189970389692647</c:v>
                </c:pt>
                <c:pt idx="19774">
                  <c:v>0.3314148737127276</c:v>
                </c:pt>
                <c:pt idx="19775">
                  <c:v>0.33093005828065358</c:v>
                </c:pt>
                <c:pt idx="19776">
                  <c:v>0.33044525760101706</c:v>
                </c:pt>
                <c:pt idx="19777">
                  <c:v>0.32996047167411646</c:v>
                </c:pt>
                <c:pt idx="19778">
                  <c:v>0.32947570050026798</c:v>
                </c:pt>
                <c:pt idx="19779">
                  <c:v>0.32899094407977714</c:v>
                </c:pt>
                <c:pt idx="19780">
                  <c:v>0.32850620241294948</c:v>
                </c:pt>
                <c:pt idx="19781">
                  <c:v>0.32802147550009764</c:v>
                </c:pt>
                <c:pt idx="19782">
                  <c:v>0.32753676334151649</c:v>
                </c:pt>
                <c:pt idx="19783">
                  <c:v>0.32705206593752578</c:v>
                </c:pt>
                <c:pt idx="19784">
                  <c:v>0.32656738328842749</c:v>
                </c:pt>
                <c:pt idx="19785">
                  <c:v>0.3260827153945236</c:v>
                </c:pt>
                <c:pt idx="19786">
                  <c:v>0.3255980622561232</c:v>
                </c:pt>
                <c:pt idx="19787">
                  <c:v>0.32511342387352826</c:v>
                </c:pt>
                <c:pt idx="19788">
                  <c:v>0.32462880024704788</c:v>
                </c:pt>
                <c:pt idx="19789">
                  <c:v>0.32414419137698758</c:v>
                </c:pt>
                <c:pt idx="19790">
                  <c:v>0.32365959726364579</c:v>
                </c:pt>
                <c:pt idx="19791">
                  <c:v>0.32317501790733516</c:v>
                </c:pt>
                <c:pt idx="19792">
                  <c:v>0.32269045330835411</c:v>
                </c:pt>
                <c:pt idx="19793">
                  <c:v>0.32220590346700106</c:v>
                </c:pt>
                <c:pt idx="19794">
                  <c:v>0.32172136838359222</c:v>
                </c:pt>
                <c:pt idx="19795">
                  <c:v>0.32123684805842245</c:v>
                </c:pt>
                <c:pt idx="19796">
                  <c:v>0.32075234249179374</c:v>
                </c:pt>
                <c:pt idx="19797">
                  <c:v>0.32026785168401162</c:v>
                </c:pt>
                <c:pt idx="19798">
                  <c:v>0.31978337563537806</c:v>
                </c:pt>
                <c:pt idx="19799">
                  <c:v>0.31929891434619506</c:v>
                </c:pt>
                <c:pt idx="19800">
                  <c:v>0.31881446781676459</c:v>
                </c:pt>
                <c:pt idx="19801">
                  <c:v>0.31833003604738863</c:v>
                </c:pt>
                <c:pt idx="19802">
                  <c:v>0.31784561903836561</c:v>
                </c:pt>
                <c:pt idx="19803">
                  <c:v>0.31736121678999751</c:v>
                </c:pt>
                <c:pt idx="19804">
                  <c:v>0.31687682930258276</c:v>
                </c:pt>
                <c:pt idx="19805">
                  <c:v>0.31639245657642334</c:v>
                </c:pt>
                <c:pt idx="19806">
                  <c:v>0.31590809861182478</c:v>
                </c:pt>
                <c:pt idx="19807">
                  <c:v>0.31542375540908196</c:v>
                </c:pt>
                <c:pt idx="19808">
                  <c:v>0.3149394269684862</c:v>
                </c:pt>
                <c:pt idx="19809">
                  <c:v>0.31445511329035369</c:v>
                </c:pt>
                <c:pt idx="19810">
                  <c:v>0.31397081437497221</c:v>
                </c:pt>
                <c:pt idx="19811">
                  <c:v>0.31348653022264372</c:v>
                </c:pt>
                <c:pt idx="19812">
                  <c:v>0.31300226083366312</c:v>
                </c:pt>
                <c:pt idx="19813">
                  <c:v>0.31251800620833237</c:v>
                </c:pt>
                <c:pt idx="19814">
                  <c:v>0.3120337663469499</c:v>
                </c:pt>
                <c:pt idx="19815">
                  <c:v>0.31154954124980705</c:v>
                </c:pt>
                <c:pt idx="19816">
                  <c:v>0.31106533091720223</c:v>
                </c:pt>
                <c:pt idx="19817">
                  <c:v>0.31058113534943743</c:v>
                </c:pt>
                <c:pt idx="19818">
                  <c:v>0.31009695454681108</c:v>
                </c:pt>
                <c:pt idx="19819">
                  <c:v>0.30961278850961449</c:v>
                </c:pt>
                <c:pt idx="19820">
                  <c:v>0.30912863723813544</c:v>
                </c:pt>
                <c:pt idx="19821">
                  <c:v>0.30864450073269367</c:v>
                </c:pt>
                <c:pt idx="19822">
                  <c:v>0.30816037899355919</c:v>
                </c:pt>
                <c:pt idx="19823">
                  <c:v>0.30767627202104109</c:v>
                </c:pt>
                <c:pt idx="19824">
                  <c:v>0.30719217981543068</c:v>
                </c:pt>
                <c:pt idx="19825">
                  <c:v>0.30670810237702639</c:v>
                </c:pt>
                <c:pt idx="19826">
                  <c:v>0.30622403970611956</c:v>
                </c:pt>
                <c:pt idx="19827">
                  <c:v>0.30573999180299793</c:v>
                </c:pt>
                <c:pt idx="19828">
                  <c:v>0.30525595866796706</c:v>
                </c:pt>
                <c:pt idx="19829">
                  <c:v>0.30477194030131827</c:v>
                </c:pt>
                <c:pt idx="19830">
                  <c:v>0.30428793670333576</c:v>
                </c:pt>
                <c:pt idx="19831">
                  <c:v>0.30380394787432152</c:v>
                </c:pt>
                <c:pt idx="19832">
                  <c:v>0.30331997381456688</c:v>
                </c:pt>
                <c:pt idx="19833">
                  <c:v>0.3028360145243596</c:v>
                </c:pt>
                <c:pt idx="19834">
                  <c:v>0.30235207000399811</c:v>
                </c:pt>
                <c:pt idx="19835">
                  <c:v>0.30186814025377018</c:v>
                </c:pt>
                <c:pt idx="19836">
                  <c:v>0.30138422527396713</c:v>
                </c:pt>
                <c:pt idx="19837">
                  <c:v>0.3009003250648874</c:v>
                </c:pt>
                <c:pt idx="19838">
                  <c:v>0.30041643962681519</c:v>
                </c:pt>
                <c:pt idx="19839">
                  <c:v>0.29993256896003828</c:v>
                </c:pt>
                <c:pt idx="19840">
                  <c:v>0.29944871306485155</c:v>
                </c:pt>
                <c:pt idx="19841">
                  <c:v>0.29896487194154986</c:v>
                </c:pt>
                <c:pt idx="19842">
                  <c:v>0.29848104559041388</c:v>
                </c:pt>
                <c:pt idx="19843">
                  <c:v>0.29799723401174205</c:v>
                </c:pt>
                <c:pt idx="19844">
                  <c:v>0.29751343720582213</c:v>
                </c:pt>
                <c:pt idx="19845">
                  <c:v>0.29702965517293833</c:v>
                </c:pt>
                <c:pt idx="19846">
                  <c:v>0.29654588791337844</c:v>
                </c:pt>
                <c:pt idx="19847">
                  <c:v>0.29606213542743731</c:v>
                </c:pt>
                <c:pt idx="19848">
                  <c:v>0.29557839771540273</c:v>
                </c:pt>
                <c:pt idx="19849">
                  <c:v>0.29509467477756246</c:v>
                </c:pt>
                <c:pt idx="19850">
                  <c:v>0.29461096661420072</c:v>
                </c:pt>
                <c:pt idx="19851">
                  <c:v>0.29412727322560173</c:v>
                </c:pt>
                <c:pt idx="19852">
                  <c:v>0.29364359461206391</c:v>
                </c:pt>
                <c:pt idx="19853">
                  <c:v>0.29315993077386437</c:v>
                </c:pt>
                <c:pt idx="19854">
                  <c:v>0.29267628171130156</c:v>
                </c:pt>
                <c:pt idx="19855">
                  <c:v>0.29219264742464901</c:v>
                </c:pt>
                <c:pt idx="19856">
                  <c:v>0.29170902791419806</c:v>
                </c:pt>
                <c:pt idx="19857">
                  <c:v>0.29122542318022937</c:v>
                </c:pt>
                <c:pt idx="19858">
                  <c:v>0.29074183322303782</c:v>
                </c:pt>
                <c:pt idx="19859">
                  <c:v>0.29025825804290761</c:v>
                </c:pt>
                <c:pt idx="19860">
                  <c:v>0.28977469764011587</c:v>
                </c:pt>
                <c:pt idx="19861">
                  <c:v>0.28929115201495037</c:v>
                </c:pt>
                <c:pt idx="19862">
                  <c:v>0.28880762116769887</c:v>
                </c:pt>
                <c:pt idx="19863">
                  <c:v>0.28832410509864559</c:v>
                </c:pt>
                <c:pt idx="19864">
                  <c:v>0.28784060380807475</c:v>
                </c:pt>
                <c:pt idx="19865">
                  <c:v>0.28735711729626345</c:v>
                </c:pt>
                <c:pt idx="19866">
                  <c:v>0.28687364556349948</c:v>
                </c:pt>
                <c:pt idx="19867">
                  <c:v>0.2863901886100706</c:v>
                </c:pt>
                <c:pt idx="19868">
                  <c:v>0.28590674643624681</c:v>
                </c:pt>
                <c:pt idx="19869">
                  <c:v>0.28542331904233009</c:v>
                </c:pt>
                <c:pt idx="19870">
                  <c:v>0.2849399064285798</c:v>
                </c:pt>
                <c:pt idx="19871">
                  <c:v>0.28445650859529792</c:v>
                </c:pt>
                <c:pt idx="19872">
                  <c:v>0.28397312554275445</c:v>
                </c:pt>
                <c:pt idx="19873">
                  <c:v>0.28348975727123715</c:v>
                </c:pt>
                <c:pt idx="19874">
                  <c:v>0.2830064037810196</c:v>
                </c:pt>
                <c:pt idx="19875">
                  <c:v>0.28252306507238956</c:v>
                </c:pt>
                <c:pt idx="19876">
                  <c:v>0.28203974114562769</c:v>
                </c:pt>
                <c:pt idx="19877">
                  <c:v>0.2815564320010111</c:v>
                </c:pt>
                <c:pt idx="19878">
                  <c:v>0.28107313763882047</c:v>
                </c:pt>
                <c:pt idx="19879">
                  <c:v>0.2805898580593329</c:v>
                </c:pt>
                <c:pt idx="19880">
                  <c:v>0.28010659326282905</c:v>
                </c:pt>
                <c:pt idx="19881">
                  <c:v>0.2796233432495967</c:v>
                </c:pt>
                <c:pt idx="19882">
                  <c:v>0.27914010801990941</c:v>
                </c:pt>
                <c:pt idx="19883">
                  <c:v>0.27865688757403717</c:v>
                </c:pt>
                <c:pt idx="19884">
                  <c:v>0.27817368191227487</c:v>
                </c:pt>
                <c:pt idx="19885">
                  <c:v>0.27769049103488541</c:v>
                </c:pt>
                <c:pt idx="19886">
                  <c:v>0.277207314942153</c:v>
                </c:pt>
                <c:pt idx="19887">
                  <c:v>0.27672415363435832</c:v>
                </c:pt>
                <c:pt idx="19888">
                  <c:v>0.27624100711177135</c:v>
                </c:pt>
                <c:pt idx="19889">
                  <c:v>0.27575787537468344</c:v>
                </c:pt>
                <c:pt idx="19890">
                  <c:v>0.27527475842335392</c:v>
                </c:pt>
                <c:pt idx="19891">
                  <c:v>0.27479165625806701</c:v>
                </c:pt>
                <c:pt idx="19892">
                  <c:v>0.27430856887909982</c:v>
                </c:pt>
                <c:pt idx="19893">
                  <c:v>0.27382549628672592</c:v>
                </c:pt>
                <c:pt idx="19894">
                  <c:v>0.27334243848122952</c:v>
                </c:pt>
                <c:pt idx="19895">
                  <c:v>0.27285939546286997</c:v>
                </c:pt>
                <c:pt idx="19896">
                  <c:v>0.27237636723192793</c:v>
                </c:pt>
                <c:pt idx="19897">
                  <c:v>0.27189335378869472</c:v>
                </c:pt>
                <c:pt idx="19898">
                  <c:v>0.27141035513342615</c:v>
                </c:pt>
                <c:pt idx="19899">
                  <c:v>0.27092737126639932</c:v>
                </c:pt>
                <c:pt idx="19900">
                  <c:v>0.27044440218789845</c:v>
                </c:pt>
                <c:pt idx="19901">
                  <c:v>0.26996144789817933</c:v>
                </c:pt>
                <c:pt idx="19902">
                  <c:v>0.26947850839753684</c:v>
                </c:pt>
                <c:pt idx="19903">
                  <c:v>0.26899558368623033</c:v>
                </c:pt>
                <c:pt idx="19904">
                  <c:v>0.26851267376453336</c:v>
                </c:pt>
                <c:pt idx="19905">
                  <c:v>0.26802977863272659</c:v>
                </c:pt>
                <c:pt idx="19906">
                  <c:v>0.26754689829108003</c:v>
                </c:pt>
                <c:pt idx="19907">
                  <c:v>0.26706403273985302</c:v>
                </c:pt>
                <c:pt idx="19908">
                  <c:v>0.26658118197933334</c:v>
                </c:pt>
                <c:pt idx="19909">
                  <c:v>0.26609834600979099</c:v>
                </c:pt>
                <c:pt idx="19910">
                  <c:v>0.26561552483148887</c:v>
                </c:pt>
                <c:pt idx="19911">
                  <c:v>0.26513271844469699</c:v>
                </c:pt>
                <c:pt idx="19912">
                  <c:v>0.26464992684970312</c:v>
                </c:pt>
                <c:pt idx="19913">
                  <c:v>0.26416715004676306</c:v>
                </c:pt>
                <c:pt idx="19914">
                  <c:v>0.2636843880361468</c:v>
                </c:pt>
                <c:pt idx="19915">
                  <c:v>0.26320164081812791</c:v>
                </c:pt>
                <c:pt idx="19916">
                  <c:v>0.26271890839297996</c:v>
                </c:pt>
                <c:pt idx="19917">
                  <c:v>0.26223619076096938</c:v>
                </c:pt>
                <c:pt idx="19918">
                  <c:v>0.26175348792236264</c:v>
                </c:pt>
                <c:pt idx="19919">
                  <c:v>0.26127079987742974</c:v>
                </c:pt>
                <c:pt idx="19920">
                  <c:v>0.26078812662644069</c:v>
                </c:pt>
                <c:pt idx="19921">
                  <c:v>0.26030546816966194</c:v>
                </c:pt>
                <c:pt idx="19922">
                  <c:v>0.2598228245073706</c:v>
                </c:pt>
                <c:pt idx="19923">
                  <c:v>0.25934019563981892</c:v>
                </c:pt>
                <c:pt idx="19924">
                  <c:v>0.258857581567284</c:v>
                </c:pt>
                <c:pt idx="19925">
                  <c:v>0.25837498229003586</c:v>
                </c:pt>
                <c:pt idx="19926">
                  <c:v>0.25789239780833384</c:v>
                </c:pt>
                <c:pt idx="19927">
                  <c:v>0.2574098281224444</c:v>
                </c:pt>
                <c:pt idx="19928">
                  <c:v>0.25692727323264464</c:v>
                </c:pt>
                <c:pt idx="19929">
                  <c:v>0.25644473313919391</c:v>
                </c:pt>
                <c:pt idx="19930">
                  <c:v>0.25596220784235157</c:v>
                </c:pt>
                <c:pt idx="19931">
                  <c:v>0.25547969734239828</c:v>
                </c:pt>
                <c:pt idx="19932">
                  <c:v>0.25499720163958983</c:v>
                </c:pt>
                <c:pt idx="19933">
                  <c:v>0.25451472073418913</c:v>
                </c:pt>
                <c:pt idx="19934">
                  <c:v>0.25403225462646617</c:v>
                </c:pt>
                <c:pt idx="19935">
                  <c:v>0.25354980331668386</c:v>
                </c:pt>
                <c:pt idx="19936">
                  <c:v>0.25306736680511221</c:v>
                </c:pt>
                <c:pt idx="19937">
                  <c:v>0.25258494509200347</c:v>
                </c:pt>
                <c:pt idx="19938">
                  <c:v>0.25210253817762762</c:v>
                </c:pt>
                <c:pt idx="19939">
                  <c:v>0.25162014606224758</c:v>
                </c:pt>
                <c:pt idx="19940">
                  <c:v>0.25113776874612981</c:v>
                </c:pt>
                <c:pt idx="19941">
                  <c:v>0.25065540622953719</c:v>
                </c:pt>
                <c:pt idx="19942">
                  <c:v>0.25017305851272553</c:v>
                </c:pt>
                <c:pt idx="19943">
                  <c:v>0.24969072559596839</c:v>
                </c:pt>
                <c:pt idx="19944">
                  <c:v>0.249208407479518</c:v>
                </c:pt>
                <c:pt idx="19945">
                  <c:v>0.24872610416364083</c:v>
                </c:pt>
                <c:pt idx="19946">
                  <c:v>0.24824381564859621</c:v>
                </c:pt>
                <c:pt idx="19947">
                  <c:v>0.2477615419346435</c:v>
                </c:pt>
                <c:pt idx="19948">
                  <c:v>0.24727928302205626</c:v>
                </c:pt>
                <c:pt idx="19949">
                  <c:v>0.24679703891107607</c:v>
                </c:pt>
                <c:pt idx="19950">
                  <c:v>0.24631480960198004</c:v>
                </c:pt>
                <c:pt idx="19951">
                  <c:v>0.24583259509502398</c:v>
                </c:pt>
                <c:pt idx="19952">
                  <c:v>0.24535039539045655</c:v>
                </c:pt>
                <c:pt idx="19953">
                  <c:v>0.24486821048855489</c:v>
                </c:pt>
                <c:pt idx="19954">
                  <c:v>0.24438604038956768</c:v>
                </c:pt>
                <c:pt idx="19955">
                  <c:v>0.24390388509376493</c:v>
                </c:pt>
                <c:pt idx="19956">
                  <c:v>0.24342174460138821</c:v>
                </c:pt>
                <c:pt idx="19957">
                  <c:v>0.24293961891270754</c:v>
                </c:pt>
                <c:pt idx="19958">
                  <c:v>0.24245750802798227</c:v>
                </c:pt>
                <c:pt idx="19959">
                  <c:v>0.24197541194747174</c:v>
                </c:pt>
                <c:pt idx="19960">
                  <c:v>0.2414933306714282</c:v>
                </c:pt>
                <c:pt idx="19961">
                  <c:v>0.24101126420010388</c:v>
                </c:pt>
                <c:pt idx="19962">
                  <c:v>0.24052921253377235</c:v>
                </c:pt>
                <c:pt idx="19963">
                  <c:v>0.24004717567267875</c:v>
                </c:pt>
                <c:pt idx="19964">
                  <c:v>0.23956515361708242</c:v>
                </c:pt>
                <c:pt idx="19965">
                  <c:v>0.23908314636723915</c:v>
                </c:pt>
                <c:pt idx="19966">
                  <c:v>0.2386011539234083</c:v>
                </c:pt>
                <c:pt idx="19967">
                  <c:v>0.23811917628584567</c:v>
                </c:pt>
                <c:pt idx="19968">
                  <c:v>0.23763721345480349</c:v>
                </c:pt>
                <c:pt idx="19969">
                  <c:v>0.23715526543054466</c:v>
                </c:pt>
                <c:pt idx="19970">
                  <c:v>0.23667333221331788</c:v>
                </c:pt>
                <c:pt idx="19971">
                  <c:v>0.23619141380337894</c:v>
                </c:pt>
                <c:pt idx="19972">
                  <c:v>0.23570951020098008</c:v>
                </c:pt>
                <c:pt idx="19973">
                  <c:v>0.23522762140638065</c:v>
                </c:pt>
                <c:pt idx="19974">
                  <c:v>0.23474574741983645</c:v>
                </c:pt>
                <c:pt idx="19975">
                  <c:v>0.23426388824158906</c:v>
                </c:pt>
                <c:pt idx="19976">
                  <c:v>0.23378204387190848</c:v>
                </c:pt>
                <c:pt idx="19977">
                  <c:v>0.23330021431103987</c:v>
                </c:pt>
                <c:pt idx="19978">
                  <c:v>0.232818399559239</c:v>
                </c:pt>
                <c:pt idx="19979">
                  <c:v>0.23233659961675102</c:v>
                </c:pt>
                <c:pt idx="19980">
                  <c:v>0.23185481448383527</c:v>
                </c:pt>
                <c:pt idx="19981">
                  <c:v>0.23137304416074755</c:v>
                </c:pt>
                <c:pt idx="19982">
                  <c:v>0.23089128864773656</c:v>
                </c:pt>
                <c:pt idx="19983">
                  <c:v>0.23040954794504387</c:v>
                </c:pt>
                <c:pt idx="19984">
                  <c:v>0.22992782205293949</c:v>
                </c:pt>
                <c:pt idx="19985">
                  <c:v>0.22944611097166501</c:v>
                </c:pt>
                <c:pt idx="19986">
                  <c:v>0.22896441470147266</c:v>
                </c:pt>
                <c:pt idx="19987">
                  <c:v>0.22848273324260759</c:v>
                </c:pt>
                <c:pt idx="19988">
                  <c:v>0.2280010665953256</c:v>
                </c:pt>
                <c:pt idx="19989">
                  <c:v>0.22751941475987891</c:v>
                </c:pt>
                <c:pt idx="19990">
                  <c:v>0.22703777773651623</c:v>
                </c:pt>
                <c:pt idx="19991">
                  <c:v>0.22655615552548269</c:v>
                </c:pt>
                <c:pt idx="19992">
                  <c:v>0.22607454812703409</c:v>
                </c:pt>
                <c:pt idx="19993">
                  <c:v>0.22559295554141556</c:v>
                </c:pt>
                <c:pt idx="19994">
                  <c:v>0.2251113777688758</c:v>
                </c:pt>
                <c:pt idx="19995">
                  <c:v>0.22462981480966349</c:v>
                </c:pt>
                <c:pt idx="19996">
                  <c:v>0.22414826666402732</c:v>
                </c:pt>
                <c:pt idx="19997">
                  <c:v>0.22366673333221954</c:v>
                </c:pt>
                <c:pt idx="19998">
                  <c:v>0.22318521481448883</c:v>
                </c:pt>
                <c:pt idx="19999">
                  <c:v>0.22270371111106968</c:v>
                </c:pt>
                <c:pt idx="20000">
                  <c:v>0.22222222222222499</c:v>
                </c:pt>
                <c:pt idx="20001">
                  <c:v>0.22174074814818923</c:v>
                </c:pt>
                <c:pt idx="20002">
                  <c:v>0.2212592888892182</c:v>
                </c:pt>
                <c:pt idx="20003">
                  <c:v>0.22077784444555704</c:v>
                </c:pt>
                <c:pt idx="20004">
                  <c:v>0.22029641481744378</c:v>
                </c:pt>
                <c:pt idx="20005">
                  <c:v>0.21981500000513776</c:v>
                </c:pt>
                <c:pt idx="20006">
                  <c:v>0.21933360000887347</c:v>
                </c:pt>
                <c:pt idx="20007">
                  <c:v>0.21885221482890671</c:v>
                </c:pt>
                <c:pt idx="20008">
                  <c:v>0.21837084446546839</c:v>
                </c:pt>
                <c:pt idx="20009">
                  <c:v>0.21788948891881432</c:v>
                </c:pt>
                <c:pt idx="20010">
                  <c:v>0.21740814818918963</c:v>
                </c:pt>
                <c:pt idx="20011">
                  <c:v>0.21692682227683235</c:v>
                </c:pt>
                <c:pt idx="20012">
                  <c:v>0.21644551118199473</c:v>
                </c:pt>
                <c:pt idx="20013">
                  <c:v>0.21596421490491124</c:v>
                </c:pt>
                <c:pt idx="20014">
                  <c:v>0.21548293344583414</c:v>
                </c:pt>
                <c:pt idx="20015">
                  <c:v>0.21500166680500143</c:v>
                </c:pt>
                <c:pt idx="20016">
                  <c:v>0.21452041498265828</c:v>
                </c:pt>
                <c:pt idx="20017">
                  <c:v>0.21403917797904626</c:v>
                </c:pt>
                <c:pt idx="20018">
                  <c:v>0.2135579557944034</c:v>
                </c:pt>
                <c:pt idx="20019">
                  <c:v>0.21307674842898194</c:v>
                </c:pt>
                <c:pt idx="20020">
                  <c:v>0.21259555588301993</c:v>
                </c:pt>
                <c:pt idx="20021">
                  <c:v>0.21211437815675893</c:v>
                </c:pt>
                <c:pt idx="20022">
                  <c:v>0.21163321525043699</c:v>
                </c:pt>
                <c:pt idx="20023">
                  <c:v>0.21115206716429924</c:v>
                </c:pt>
                <c:pt idx="20024">
                  <c:v>0.21067093389858726</c:v>
                </c:pt>
                <c:pt idx="20025">
                  <c:v>0.2101898154535391</c:v>
                </c:pt>
                <c:pt idx="20026">
                  <c:v>0.20970871182939987</c:v>
                </c:pt>
                <c:pt idx="20027">
                  <c:v>0.20922762302640052</c:v>
                </c:pt>
                <c:pt idx="20028">
                  <c:v>0.20874654904478973</c:v>
                </c:pt>
                <c:pt idx="20029">
                  <c:v>0.20826548988480198</c:v>
                </c:pt>
                <c:pt idx="20030">
                  <c:v>0.20778444554668241</c:v>
                </c:pt>
                <c:pt idx="20031">
                  <c:v>0.20730341603066549</c:v>
                </c:pt>
                <c:pt idx="20032">
                  <c:v>0.20682240133699281</c:v>
                </c:pt>
                <c:pt idx="20033">
                  <c:v>0.20634140146590241</c:v>
                </c:pt>
                <c:pt idx="20034">
                  <c:v>0.20586041641762876</c:v>
                </c:pt>
                <c:pt idx="20035">
                  <c:v>0.20537944619241699</c:v>
                </c:pt>
                <c:pt idx="20036">
                  <c:v>0.20489849079049804</c:v>
                </c:pt>
                <c:pt idx="20037">
                  <c:v>0.20441755021211705</c:v>
                </c:pt>
                <c:pt idx="20038">
                  <c:v>0.20393662445750138</c:v>
                </c:pt>
                <c:pt idx="20039">
                  <c:v>0.20345571352689618</c:v>
                </c:pt>
                <c:pt idx="20040">
                  <c:v>0.20297481742053591</c:v>
                </c:pt>
                <c:pt idx="20041">
                  <c:v>0.20249393613865863</c:v>
                </c:pt>
                <c:pt idx="20042">
                  <c:v>0.20201306968149879</c:v>
                </c:pt>
                <c:pt idx="20043">
                  <c:v>0.20153221804929089</c:v>
                </c:pt>
                <c:pt idx="20044">
                  <c:v>0.2010513812422694</c:v>
                </c:pt>
                <c:pt idx="20045">
                  <c:v>0.20057055926068301</c:v>
                </c:pt>
                <c:pt idx="20046">
                  <c:v>0.20008975210474844</c:v>
                </c:pt>
                <c:pt idx="20047">
                  <c:v>0.19960895977471438</c:v>
                </c:pt>
                <c:pt idx="20048">
                  <c:v>0.1991281822708082</c:v>
                </c:pt>
                <c:pt idx="20049">
                  <c:v>0.19864741959326793</c:v>
                </c:pt>
                <c:pt idx="20050">
                  <c:v>0.19816667174232805</c:v>
                </c:pt>
                <c:pt idx="20051">
                  <c:v>0.19768593871821949</c:v>
                </c:pt>
                <c:pt idx="20052">
                  <c:v>0.19720522052117673</c:v>
                </c:pt>
                <c:pt idx="20053">
                  <c:v>0.19672451715143424</c:v>
                </c:pt>
                <c:pt idx="20054">
                  <c:v>0.19624382860922651</c:v>
                </c:pt>
                <c:pt idx="20055">
                  <c:v>0.19576315489478446</c:v>
                </c:pt>
                <c:pt idx="20056">
                  <c:v>0.19528249600833902</c:v>
                </c:pt>
                <c:pt idx="20057">
                  <c:v>0.19480185195012822</c:v>
                </c:pt>
                <c:pt idx="20058">
                  <c:v>0.19432122272037589</c:v>
                </c:pt>
                <c:pt idx="20059">
                  <c:v>0.19384060831932359</c:v>
                </c:pt>
                <c:pt idx="20060">
                  <c:v>0.19336000874719872</c:v>
                </c:pt>
                <c:pt idx="20061">
                  <c:v>0.19287942400423219</c:v>
                </c:pt>
                <c:pt idx="20062">
                  <c:v>0.19239885409065138</c:v>
                </c:pt>
                <c:pt idx="20063">
                  <c:v>0.19191829900669433</c:v>
                </c:pt>
                <c:pt idx="20064">
                  <c:v>0.19143775875258839</c:v>
                </c:pt>
                <c:pt idx="20065">
                  <c:v>0.19095723332856451</c:v>
                </c:pt>
                <c:pt idx="20066">
                  <c:v>0.1904767227348465</c:v>
                </c:pt>
                <c:pt idx="20067">
                  <c:v>0.1899962269716795</c:v>
                </c:pt>
                <c:pt idx="20068">
                  <c:v>0.18951574603927668</c:v>
                </c:pt>
                <c:pt idx="20069">
                  <c:v>0.18903527993787606</c:v>
                </c:pt>
                <c:pt idx="20070">
                  <c:v>0.18855482866770856</c:v>
                </c:pt>
                <c:pt idx="20071">
                  <c:v>0.18807439222899092</c:v>
                </c:pt>
                <c:pt idx="20072">
                  <c:v>0.18759397062196825</c:v>
                </c:pt>
                <c:pt idx="20073">
                  <c:v>0.18711356384685374</c:v>
                </c:pt>
                <c:pt idx="20074">
                  <c:v>0.1866331719038854</c:v>
                </c:pt>
                <c:pt idx="20075">
                  <c:v>0.18615279479329061</c:v>
                </c:pt>
                <c:pt idx="20076">
                  <c:v>0.18567243251528609</c:v>
                </c:pt>
                <c:pt idx="20077">
                  <c:v>0.18519208507010987</c:v>
                </c:pt>
                <c:pt idx="20078">
                  <c:v>0.18471175245799287</c:v>
                </c:pt>
                <c:pt idx="20079">
                  <c:v>0.18423143467915537</c:v>
                </c:pt>
                <c:pt idx="20080">
                  <c:v>0.18375113173381763</c:v>
                </c:pt>
                <c:pt idx="20081">
                  <c:v>0.18327084362221058</c:v>
                </c:pt>
                <c:pt idx="20082">
                  <c:v>0.18279057034456869</c:v>
                </c:pt>
                <c:pt idx="20083">
                  <c:v>0.18231031190110158</c:v>
                </c:pt>
                <c:pt idx="20084">
                  <c:v>0.18183006829205084</c:v>
                </c:pt>
                <c:pt idx="20085">
                  <c:v>0.18134983951763317</c:v>
                </c:pt>
                <c:pt idx="20086">
                  <c:v>0.18086962557807595</c:v>
                </c:pt>
                <c:pt idx="20087">
                  <c:v>0.1803894264735959</c:v>
                </c:pt>
                <c:pt idx="20088">
                  <c:v>0.17990924220443461</c:v>
                </c:pt>
                <c:pt idx="20089">
                  <c:v>0.17942907277079811</c:v>
                </c:pt>
                <c:pt idx="20090">
                  <c:v>0.17894891817292446</c:v>
                </c:pt>
                <c:pt idx="20091">
                  <c:v>0.17846877841102682</c:v>
                </c:pt>
                <c:pt idx="20092">
                  <c:v>0.17798865348533255</c:v>
                </c:pt>
                <c:pt idx="20093">
                  <c:v>0.17750854339606192</c:v>
                </c:pt>
                <c:pt idx="20094">
                  <c:v>0.17702844814344587</c:v>
                </c:pt>
                <c:pt idx="20095">
                  <c:v>0.17654836772770466</c:v>
                </c:pt>
                <c:pt idx="20096">
                  <c:v>0.176068302149055</c:v>
                </c:pt>
                <c:pt idx="20097">
                  <c:v>0.17558825140772427</c:v>
                </c:pt>
                <c:pt idx="20098">
                  <c:v>0.17510821550392919</c:v>
                </c:pt>
                <c:pt idx="20099">
                  <c:v>0.17462819443789357</c:v>
                </c:pt>
                <c:pt idx="20100">
                  <c:v>0.17414818820984479</c:v>
                </c:pt>
                <c:pt idx="20101">
                  <c:v>0.17366819681999601</c:v>
                </c:pt>
                <c:pt idx="20102">
                  <c:v>0.17318822026857106</c:v>
                </c:pt>
                <c:pt idx="20103">
                  <c:v>0.1727082585557902</c:v>
                </c:pt>
                <c:pt idx="20104">
                  <c:v>0.17222831168187369</c:v>
                </c:pt>
                <c:pt idx="20105">
                  <c:v>0.17174837964704537</c:v>
                </c:pt>
                <c:pt idx="20106">
                  <c:v>0.17126846245151128</c:v>
                </c:pt>
                <c:pt idx="20107">
                  <c:v>0.17078856009551302</c:v>
                </c:pt>
                <c:pt idx="20108">
                  <c:v>0.17030867257925664</c:v>
                </c:pt>
                <c:pt idx="20109">
                  <c:v>0.1698287999029624</c:v>
                </c:pt>
                <c:pt idx="20110">
                  <c:v>0.16934894206684348</c:v>
                </c:pt>
                <c:pt idx="20111">
                  <c:v>0.16886909907112724</c:v>
                </c:pt>
                <c:pt idx="20112">
                  <c:v>0.16838927091603395</c:v>
                </c:pt>
                <c:pt idx="20113">
                  <c:v>0.16790945760177678</c:v>
                </c:pt>
                <c:pt idx="20114">
                  <c:v>0.16742965912856533</c:v>
                </c:pt>
                <c:pt idx="20115">
                  <c:v>0.16694987549663409</c:v>
                </c:pt>
                <c:pt idx="20116">
                  <c:v>0.16647010670618911</c:v>
                </c:pt>
                <c:pt idx="20117">
                  <c:v>0.16599035275745067</c:v>
                </c:pt>
                <c:pt idx="20118">
                  <c:v>0.16551061365063191</c:v>
                </c:pt>
                <c:pt idx="20119">
                  <c:v>0.16503088938595667</c:v>
                </c:pt>
                <c:pt idx="20120">
                  <c:v>0.164551179963631</c:v>
                </c:pt>
                <c:pt idx="20121">
                  <c:v>0.16407148538388228</c:v>
                </c:pt>
                <c:pt idx="20122">
                  <c:v>0.16359180564692366</c:v>
                </c:pt>
                <c:pt idx="20123">
                  <c:v>0.16311214075296121</c:v>
                </c:pt>
                <c:pt idx="20124">
                  <c:v>0.16263249070221875</c:v>
                </c:pt>
                <c:pt idx="20125">
                  <c:v>0.16215285549490943</c:v>
                </c:pt>
                <c:pt idx="20126">
                  <c:v>0.16167323513125353</c:v>
                </c:pt>
                <c:pt idx="20127">
                  <c:v>0.16119362961145356</c:v>
                </c:pt>
                <c:pt idx="20128">
                  <c:v>0.16071403893573333</c:v>
                </c:pt>
                <c:pt idx="20129">
                  <c:v>0.16023446310430245</c:v>
                </c:pt>
                <c:pt idx="20130">
                  <c:v>0.15975490211737764</c:v>
                </c:pt>
                <c:pt idx="20131">
                  <c:v>0.15927535597516851</c:v>
                </c:pt>
                <c:pt idx="20132">
                  <c:v>0.15879582467789533</c:v>
                </c:pt>
                <c:pt idx="20133">
                  <c:v>0.15831630822575704</c:v>
                </c:pt>
                <c:pt idx="20134">
                  <c:v>0.15783680661898458</c:v>
                </c:pt>
                <c:pt idx="20135">
                  <c:v>0.15735731985777335</c:v>
                </c:pt>
                <c:pt idx="20136">
                  <c:v>0.15687784794235071</c:v>
                </c:pt>
                <c:pt idx="20137">
                  <c:v>0.15639839087291918</c:v>
                </c:pt>
                <c:pt idx="20138">
                  <c:v>0.15591894864969191</c:v>
                </c:pt>
                <c:pt idx="20139">
                  <c:v>0.15543952127287852</c:v>
                </c:pt>
                <c:pt idx="20140">
                  <c:v>0.15496010874269928</c:v>
                </c:pt>
                <c:pt idx="20141">
                  <c:v>0.15448071105935313</c:v>
                </c:pt>
                <c:pt idx="20142">
                  <c:v>0.15400132822306389</c:v>
                </c:pt>
                <c:pt idx="20143">
                  <c:v>0.15352196023403053</c:v>
                </c:pt>
                <c:pt idx="20144">
                  <c:v>0.1530426070924662</c:v>
                </c:pt>
                <c:pt idx="20145">
                  <c:v>0.15256326879858051</c:v>
                </c:pt>
                <c:pt idx="20146">
                  <c:v>0.15208394535259018</c:v>
                </c:pt>
                <c:pt idx="20147">
                  <c:v>0.15160463675469416</c:v>
                </c:pt>
                <c:pt idx="20148">
                  <c:v>0.15112534300511271</c:v>
                </c:pt>
                <c:pt idx="20149">
                  <c:v>0.1506460641040448</c:v>
                </c:pt>
                <c:pt idx="20150">
                  <c:v>0.15016680005170358</c:v>
                </c:pt>
                <c:pt idx="20151">
                  <c:v>0.1496875508482951</c:v>
                </c:pt>
                <c:pt idx="20152">
                  <c:v>0.14920831649403254</c:v>
                </c:pt>
                <c:pt idx="20153">
                  <c:v>0.14872909698912196</c:v>
                </c:pt>
                <c:pt idx="20154">
                  <c:v>0.14824989233376584</c:v>
                </c:pt>
                <c:pt idx="20155">
                  <c:v>0.14777070252817737</c:v>
                </c:pt>
                <c:pt idx="20156">
                  <c:v>0.14729152757255903</c:v>
                </c:pt>
                <c:pt idx="20157">
                  <c:v>0.14681236746713111</c:v>
                </c:pt>
                <c:pt idx="20158">
                  <c:v>0.14633322221207834</c:v>
                </c:pt>
                <c:pt idx="20159">
                  <c:v>0.14585409180762099</c:v>
                </c:pt>
                <c:pt idx="20160">
                  <c:v>0.14537497625396512</c:v>
                </c:pt>
                <c:pt idx="20161">
                  <c:v>0.14489587555131322</c:v>
                </c:pt>
                <c:pt idx="20162">
                  <c:v>0.14441678969987493</c:v>
                </c:pt>
                <c:pt idx="20163">
                  <c:v>0.14393771869985272</c:v>
                </c:pt>
                <c:pt idx="20164">
                  <c:v>0.14345866255144912</c:v>
                </c:pt>
                <c:pt idx="20165">
                  <c:v>0.14297962125487729</c:v>
                </c:pt>
                <c:pt idx="20166">
                  <c:v>0.14250059481033261</c:v>
                </c:pt>
                <c:pt idx="20167">
                  <c:v>0.14202158321802472</c:v>
                </c:pt>
                <c:pt idx="20168">
                  <c:v>0.1415425864781561</c:v>
                </c:pt>
                <c:pt idx="20169">
                  <c:v>0.14106360459092926</c:v>
                </c:pt>
                <c:pt idx="20170">
                  <c:v>0.14058463755655026</c:v>
                </c:pt>
                <c:pt idx="20171">
                  <c:v>0.14010568537522872</c:v>
                </c:pt>
                <c:pt idx="20172">
                  <c:v>0.13962674804715647</c:v>
                </c:pt>
                <c:pt idx="20173">
                  <c:v>0.13914782557253957</c:v>
                </c:pt>
                <c:pt idx="20174">
                  <c:v>0.13866891795158409</c:v>
                </c:pt>
                <c:pt idx="20175">
                  <c:v>0.13819002518449253</c:v>
                </c:pt>
                <c:pt idx="20176">
                  <c:v>0.13771114727146028</c:v>
                </c:pt>
                <c:pt idx="20177">
                  <c:v>0.13723228421269695</c:v>
                </c:pt>
                <c:pt idx="20178">
                  <c:v>0.13675343600840506</c:v>
                </c:pt>
                <c:pt idx="20179">
                  <c:v>0.13627460265878</c:v>
                </c:pt>
                <c:pt idx="20180">
                  <c:v>0.13579578416402427</c:v>
                </c:pt>
                <c:pt idx="20181">
                  <c:v>0.13531698052434393</c:v>
                </c:pt>
                <c:pt idx="20182">
                  <c:v>0.13483819173993083</c:v>
                </c:pt>
                <c:pt idx="20183">
                  <c:v>0.13435941781099103</c:v>
                </c:pt>
                <c:pt idx="20184">
                  <c:v>0.13388065873772348</c:v>
                </c:pt>
                <c:pt idx="20185">
                  <c:v>0.13340191452033068</c:v>
                </c:pt>
                <c:pt idx="20186">
                  <c:v>0.13292318515901158</c:v>
                </c:pt>
                <c:pt idx="20187">
                  <c:v>0.13244447065396159</c:v>
                </c:pt>
                <c:pt idx="20188">
                  <c:v>0.1319657710053832</c:v>
                </c:pt>
                <c:pt idx="20189">
                  <c:v>0.13148708621348248</c:v>
                </c:pt>
                <c:pt idx="20190">
                  <c:v>0.13100841627844417</c:v>
                </c:pt>
                <c:pt idx="20191">
                  <c:v>0.13052976120047077</c:v>
                </c:pt>
                <c:pt idx="20192">
                  <c:v>0.13005112097976834</c:v>
                </c:pt>
                <c:pt idx="20193">
                  <c:v>0.12957249561652162</c:v>
                </c:pt>
                <c:pt idx="20194">
                  <c:v>0.12909388511094377</c:v>
                </c:pt>
                <c:pt idx="20195">
                  <c:v>0.12861528946321954</c:v>
                </c:pt>
                <c:pt idx="20196">
                  <c:v>0.12813670867355498</c:v>
                </c:pt>
                <c:pt idx="20197">
                  <c:v>0.12765814274213838</c:v>
                </c:pt>
                <c:pt idx="20198">
                  <c:v>0.12717959166917581</c:v>
                </c:pt>
                <c:pt idx="20199">
                  <c:v>0.12670105545485555</c:v>
                </c:pt>
                <c:pt idx="20200">
                  <c:v>0.12622253409938367</c:v>
                </c:pt>
                <c:pt idx="20201">
                  <c:v>0.1257440276029449</c:v>
                </c:pt>
                <c:pt idx="20202">
                  <c:v>0.1252655359657382</c:v>
                </c:pt>
                <c:pt idx="20203">
                  <c:v>0.12478705918796607</c:v>
                </c:pt>
                <c:pt idx="20204">
                  <c:v>0.1243085972698168</c:v>
                </c:pt>
                <c:pt idx="20205">
                  <c:v>0.1238301502114858</c:v>
                </c:pt>
                <c:pt idx="20206">
                  <c:v>0.12335171801317202</c:v>
                </c:pt>
                <c:pt idx="20207">
                  <c:v>0.12287330067506019</c:v>
                </c:pt>
                <c:pt idx="20208">
                  <c:v>0.12239489819735638</c:v>
                </c:pt>
                <c:pt idx="20209">
                  <c:v>0.12191651058024888</c:v>
                </c:pt>
                <c:pt idx="20210">
                  <c:v>0.12143813782393309</c:v>
                </c:pt>
                <c:pt idx="20211">
                  <c:v>0.12095977992860085</c:v>
                </c:pt>
                <c:pt idx="20212">
                  <c:v>0.12048143689445112</c:v>
                </c:pt>
                <c:pt idx="20213">
                  <c:v>0.12000310872166509</c:v>
                </c:pt>
                <c:pt idx="20214">
                  <c:v>0.11952479541044525</c:v>
                </c:pt>
                <c:pt idx="20215">
                  <c:v>0.11904649696097636</c:v>
                </c:pt>
                <c:pt idx="20216">
                  <c:v>0.11856821337346091</c:v>
                </c:pt>
                <c:pt idx="20217">
                  <c:v>0.1180899446480872</c:v>
                </c:pt>
                <c:pt idx="20218">
                  <c:v>0.11761169078504352</c:v>
                </c:pt>
                <c:pt idx="20219">
                  <c:v>0.11713345178452528</c:v>
                </c:pt>
                <c:pt idx="20220">
                  <c:v>0.11665522764671721</c:v>
                </c:pt>
                <c:pt idx="20221">
                  <c:v>0.11617701837181471</c:v>
                </c:pt>
                <c:pt idx="20222">
                  <c:v>0.11569882396001319</c:v>
                </c:pt>
                <c:pt idx="20223">
                  <c:v>0.11522064441150093</c:v>
                </c:pt>
                <c:pt idx="20224">
                  <c:v>0.11474247972645912</c:v>
                </c:pt>
                <c:pt idx="20225">
                  <c:v>0.11426432990509028</c:v>
                </c:pt>
                <c:pt idx="20226">
                  <c:v>0.11378619494757558</c:v>
                </c:pt>
                <c:pt idx="20227">
                  <c:v>0.11330807485410688</c:v>
                </c:pt>
                <c:pt idx="20228">
                  <c:v>0.11282996962487601</c:v>
                </c:pt>
                <c:pt idx="20229">
                  <c:v>0.11235187926007484</c:v>
                </c:pt>
                <c:pt idx="20230">
                  <c:v>0.11187380375988099</c:v>
                </c:pt>
                <c:pt idx="20231">
                  <c:v>0.11139574312449341</c:v>
                </c:pt>
                <c:pt idx="20232">
                  <c:v>0.1109176973541004</c:v>
                </c:pt>
                <c:pt idx="20233">
                  <c:v>0.11043966644887959</c:v>
                </c:pt>
                <c:pt idx="20234">
                  <c:v>0.10996165040902994</c:v>
                </c:pt>
                <c:pt idx="20235">
                  <c:v>0.10948364923473619</c:v>
                </c:pt>
                <c:pt idx="20236">
                  <c:v>0.10900566292617953</c:v>
                </c:pt>
                <c:pt idx="20237">
                  <c:v>0.1085276914835589</c:v>
                </c:pt>
                <c:pt idx="20238">
                  <c:v>0.10804973490704839</c:v>
                </c:pt>
                <c:pt idx="20239">
                  <c:v>0.10757179319683985</c:v>
                </c:pt>
                <c:pt idx="20240">
                  <c:v>0.10709386635312512</c:v>
                </c:pt>
                <c:pt idx="20241">
                  <c:v>0.1066159543760854</c:v>
                </c:pt>
                <c:pt idx="20242">
                  <c:v>0.10613805726590186</c:v>
                </c:pt>
                <c:pt idx="20243">
                  <c:v>0.10566017502276637</c:v>
                </c:pt>
                <c:pt idx="20244">
                  <c:v>0.10518230764687075</c:v>
                </c:pt>
                <c:pt idx="20245">
                  <c:v>0.10470445513838555</c:v>
                </c:pt>
                <c:pt idx="20246">
                  <c:v>0.10422661749750262</c:v>
                </c:pt>
                <c:pt idx="20247">
                  <c:v>0.10374879472440668</c:v>
                </c:pt>
                <c:pt idx="20248">
                  <c:v>0.10327098681928604</c:v>
                </c:pt>
                <c:pt idx="20249">
                  <c:v>0.10279319378231477</c:v>
                </c:pt>
                <c:pt idx="20250">
                  <c:v>0.10231541561368829</c:v>
                </c:pt>
                <c:pt idx="20251">
                  <c:v>0.10183765231358066</c:v>
                </c:pt>
                <c:pt idx="20252">
                  <c:v>0.10135990388218374</c:v>
                </c:pt>
                <c:pt idx="20253">
                  <c:v>0.10088217031967872</c:v>
                </c:pt>
                <c:pt idx="20254">
                  <c:v>0.10040445162623968</c:v>
                </c:pt>
                <c:pt idx="20255">
                  <c:v>9.9926747802058458E-2</c:v>
                </c:pt>
                <c:pt idx="20256">
                  <c:v>9.9449058847316252E-2</c:v>
                </c:pt>
                <c:pt idx="20257">
                  <c:v>9.8971384762194248E-2</c:v>
                </c:pt>
                <c:pt idx="20258">
                  <c:v>9.8493725546873634E-2</c:v>
                </c:pt>
                <c:pt idx="20259">
                  <c:v>9.8016081201539151E-2</c:v>
                </c:pt>
                <c:pt idx="20260">
                  <c:v>9.7538451726368436E-2</c:v>
                </c:pt>
                <c:pt idx="20261">
                  <c:v>9.7060837121546228E-2</c:v>
                </c:pt>
                <c:pt idx="20262">
                  <c:v>9.6583237387250165E-2</c:v>
                </c:pt>
                <c:pt idx="20263">
                  <c:v>9.6105652523664986E-2</c:v>
                </c:pt>
                <c:pt idx="20264">
                  <c:v>9.5628082530968328E-2</c:v>
                </c:pt>
                <c:pt idx="20265">
                  <c:v>9.5150527409337826E-2</c:v>
                </c:pt>
                <c:pt idx="20266">
                  <c:v>9.4672987158958222E-2</c:v>
                </c:pt>
                <c:pt idx="20267">
                  <c:v>9.4195461780010703E-2</c:v>
                </c:pt>
                <c:pt idx="20268">
                  <c:v>9.3717951272669353E-2</c:v>
                </c:pt>
                <c:pt idx="20269">
                  <c:v>9.3240455637118913E-2</c:v>
                </c:pt>
                <c:pt idx="20270">
                  <c:v>9.2762974873537019E-2</c:v>
                </c:pt>
                <c:pt idx="20271">
                  <c:v>9.2285508982097753E-2</c:v>
                </c:pt>
                <c:pt idx="20272">
                  <c:v>9.1808057962978751E-2</c:v>
                </c:pt>
                <c:pt idx="20273">
                  <c:v>9.133062181637186E-2</c:v>
                </c:pt>
                <c:pt idx="20274">
                  <c:v>9.0853200542444057E-2</c:v>
                </c:pt>
                <c:pt idx="20275">
                  <c:v>9.0375794141372978E-2</c:v>
                </c:pt>
                <c:pt idx="20276">
                  <c:v>8.9898402613339812E-2</c:v>
                </c:pt>
                <c:pt idx="20277">
                  <c:v>8.9421025958522193E-2</c:v>
                </c:pt>
                <c:pt idx="20278">
                  <c:v>8.8943664177090653E-2</c:v>
                </c:pt>
                <c:pt idx="20279">
                  <c:v>8.8466317269237038E-2</c:v>
                </c:pt>
                <c:pt idx="20280">
                  <c:v>8.7988985235117667E-2</c:v>
                </c:pt>
                <c:pt idx="20281">
                  <c:v>8.7511668074924387E-2</c:v>
                </c:pt>
                <c:pt idx="20282">
                  <c:v>8.7034365788834833E-2</c:v>
                </c:pt>
                <c:pt idx="20283">
                  <c:v>8.6557078377008878E-2</c:v>
                </c:pt>
                <c:pt idx="20284">
                  <c:v>8.6079805839638368E-2</c:v>
                </c:pt>
                <c:pt idx="20285">
                  <c:v>8.5602548176890281E-2</c:v>
                </c:pt>
                <c:pt idx="20286">
                  <c:v>8.5125305388942252E-2</c:v>
                </c:pt>
                <c:pt idx="20287">
                  <c:v>8.4648077475968364E-2</c:v>
                </c:pt>
                <c:pt idx="20288">
                  <c:v>8.4170864438142701E-2</c:v>
                </c:pt>
                <c:pt idx="20289">
                  <c:v>8.369366627564645E-2</c:v>
                </c:pt>
                <c:pt idx="20290">
                  <c:v>8.3216482988643037E-2</c:v>
                </c:pt>
                <c:pt idx="20291">
                  <c:v>8.2739314577310097E-2</c:v>
                </c:pt>
                <c:pt idx="20292">
                  <c:v>8.2262161041832371E-2</c:v>
                </c:pt>
                <c:pt idx="20293">
                  <c:v>8.1785022382369732E-2</c:v>
                </c:pt>
                <c:pt idx="20294">
                  <c:v>8.1307898599099815E-2</c:v>
                </c:pt>
                <c:pt idx="20295">
                  <c:v>8.083078969219315E-2</c:v>
                </c:pt>
                <c:pt idx="20296">
                  <c:v>8.0353695661830926E-2</c:v>
                </c:pt>
                <c:pt idx="20297">
                  <c:v>7.9876616508176568E-2</c:v>
                </c:pt>
                <c:pt idx="20298">
                  <c:v>7.9399552231407711E-2</c:v>
                </c:pt>
                <c:pt idx="20299">
                  <c:v>7.8922502831691332E-2</c:v>
                </c:pt>
                <c:pt idx="20300">
                  <c:v>7.8445468309212174E-2</c:v>
                </c:pt>
                <c:pt idx="20301">
                  <c:v>7.7968448664123002E-2</c:v>
                </c:pt>
                <c:pt idx="20302">
                  <c:v>7.7491443896605006E-2</c:v>
                </c:pt>
                <c:pt idx="20303">
                  <c:v>7.7014454006832267E-2</c:v>
                </c:pt>
                <c:pt idx="20304">
                  <c:v>7.6537478994968211E-2</c:v>
                </c:pt>
                <c:pt idx="20305">
                  <c:v>7.6060518861190474E-2</c:v>
                </c:pt>
                <c:pt idx="20306">
                  <c:v>7.5583573605666032E-2</c:v>
                </c:pt>
                <c:pt idx="20307">
                  <c:v>7.510664322856897E-2</c:v>
                </c:pt>
                <c:pt idx="20308">
                  <c:v>7.4629727730059159E-2</c:v>
                </c:pt>
                <c:pt idx="20309">
                  <c:v>7.415282711032134E-2</c:v>
                </c:pt>
                <c:pt idx="20310">
                  <c:v>7.3675941369511833E-2</c:v>
                </c:pt>
                <c:pt idx="20311">
                  <c:v>7.319907050780472E-2</c:v>
                </c:pt>
                <c:pt idx="20312">
                  <c:v>7.2722214525370532E-2</c:v>
                </c:pt>
                <c:pt idx="20313">
                  <c:v>7.2245373422376247E-2</c:v>
                </c:pt>
                <c:pt idx="20314">
                  <c:v>7.1768547198992394E-2</c:v>
                </c:pt>
                <c:pt idx="20315">
                  <c:v>7.1291735855382399E-2</c:v>
                </c:pt>
                <c:pt idx="20316">
                  <c:v>7.0814939391713239E-2</c:v>
                </c:pt>
                <c:pt idx="20317">
                  <c:v>7.0338157808166102E-2</c:v>
                </c:pt>
                <c:pt idx="20318">
                  <c:v>6.9861391104893755E-2</c:v>
                </c:pt>
                <c:pt idx="20319">
                  <c:v>6.9384639282070282E-2</c:v>
                </c:pt>
                <c:pt idx="20320">
                  <c:v>6.8907902339859106E-2</c:v>
                </c:pt>
                <c:pt idx="20321">
                  <c:v>6.8431180278434312E-2</c:v>
                </c:pt>
                <c:pt idx="20322">
                  <c:v>6.7954473097952217E-2</c:v>
                </c:pt>
                <c:pt idx="20323">
                  <c:v>6.7477780798590459E-2</c:v>
                </c:pt>
                <c:pt idx="20324">
                  <c:v>6.7001103380505356E-2</c:v>
                </c:pt>
                <c:pt idx="20325">
                  <c:v>6.6524440843867438E-2</c:v>
                </c:pt>
                <c:pt idx="20326">
                  <c:v>6.6047793188843684E-2</c:v>
                </c:pt>
                <c:pt idx="20327">
                  <c:v>6.5571160415593965E-2</c:v>
                </c:pt>
                <c:pt idx="20328">
                  <c:v>6.5094542524288812E-2</c:v>
                </c:pt>
                <c:pt idx="20329">
                  <c:v>6.4617939515091649E-2</c:v>
                </c:pt>
                <c:pt idx="20330">
                  <c:v>6.4141351388165901E-2</c:v>
                </c:pt>
                <c:pt idx="20331">
                  <c:v>6.3664778143674994E-2</c:v>
                </c:pt>
                <c:pt idx="20332">
                  <c:v>6.3188219781789456E-2</c:v>
                </c:pt>
                <c:pt idx="20333">
                  <c:v>6.2711676302665609E-2</c:v>
                </c:pt>
                <c:pt idx="20334">
                  <c:v>6.2235147706473981E-2</c:v>
                </c:pt>
                <c:pt idx="20335">
                  <c:v>6.1758633993370893E-2</c:v>
                </c:pt>
                <c:pt idx="20336">
                  <c:v>6.1282135163523321E-2</c:v>
                </c:pt>
                <c:pt idx="20337">
                  <c:v>6.0805651217098244E-2</c:v>
                </c:pt>
                <c:pt idx="20338">
                  <c:v>6.0329182154251981E-2</c:v>
                </c:pt>
                <c:pt idx="20339">
                  <c:v>5.9852727975144404E-2</c:v>
                </c:pt>
                <c:pt idx="20340">
                  <c:v>5.9376288679949596E-2</c:v>
                </c:pt>
                <c:pt idx="20341">
                  <c:v>5.8899864268823876E-2</c:v>
                </c:pt>
                <c:pt idx="20342">
                  <c:v>5.8423454741930669E-2</c:v>
                </c:pt>
                <c:pt idx="20343">
                  <c:v>5.7947060099422742E-2</c:v>
                </c:pt>
                <c:pt idx="20344">
                  <c:v>5.7470680341470626E-2</c:v>
                </c:pt>
                <c:pt idx="20345">
                  <c:v>5.6994315468234191E-2</c:v>
                </c:pt>
                <c:pt idx="20346">
                  <c:v>5.6517965479869758E-2</c:v>
                </c:pt>
                <c:pt idx="20347">
                  <c:v>5.6041630376544305E-2</c:v>
                </c:pt>
                <c:pt idx="20348">
                  <c:v>5.556531015841415E-2</c:v>
                </c:pt>
                <c:pt idx="20349">
                  <c:v>5.5089004825639165E-2</c:v>
                </c:pt>
                <c:pt idx="20350">
                  <c:v>5.4612714378375671E-2</c:v>
                </c:pt>
                <c:pt idx="20351">
                  <c:v>5.4136438816801302E-2</c:v>
                </c:pt>
                <c:pt idx="20352">
                  <c:v>5.3660178141051063E-2</c:v>
                </c:pt>
                <c:pt idx="20353">
                  <c:v>5.318393235130614E-2</c:v>
                </c:pt>
                <c:pt idx="20354">
                  <c:v>5.2707701447708644E-2</c:v>
                </c:pt>
                <c:pt idx="20355">
                  <c:v>5.2231485430421998E-2</c:v>
                </c:pt>
                <c:pt idx="20356">
                  <c:v>5.1755284299609627E-2</c:v>
                </c:pt>
                <c:pt idx="20357">
                  <c:v>5.1279098055424299E-2</c:v>
                </c:pt>
                <c:pt idx="20358">
                  <c:v>5.0802926698032991E-2</c:v>
                </c:pt>
                <c:pt idx="20359">
                  <c:v>5.0326770227581363E-2</c:v>
                </c:pt>
                <c:pt idx="20360">
                  <c:v>4.9850628644236394E-2</c:v>
                </c:pt>
                <c:pt idx="20361">
                  <c:v>4.9374501948150851E-2</c:v>
                </c:pt>
                <c:pt idx="20362">
                  <c:v>4.8898390139477499E-2</c:v>
                </c:pt>
                <c:pt idx="20363">
                  <c:v>4.8422293218386869E-2</c:v>
                </c:pt>
                <c:pt idx="20364">
                  <c:v>4.7946211185024623E-2</c:v>
                </c:pt>
                <c:pt idx="20365">
                  <c:v>4.7470144039550632E-2</c:v>
                </c:pt>
                <c:pt idx="20366">
                  <c:v>4.6994091782117664E-2</c:v>
                </c:pt>
                <c:pt idx="20367">
                  <c:v>4.6518054412889143E-2</c:v>
                </c:pt>
                <c:pt idx="20368">
                  <c:v>4.604203193201073E-2</c:v>
                </c:pt>
                <c:pt idx="20369">
                  <c:v>4.556602433964585E-2</c:v>
                </c:pt>
                <c:pt idx="20370">
                  <c:v>4.509003163594727E-2</c:v>
                </c:pt>
                <c:pt idx="20371">
                  <c:v>4.4614053821067756E-2</c:v>
                </c:pt>
                <c:pt idx="20372">
                  <c:v>4.4138090895163629E-2</c:v>
                </c:pt>
                <c:pt idx="20373">
                  <c:v>4.3662142858391206E-2</c:v>
                </c:pt>
                <c:pt idx="20374">
                  <c:v>4.3186209710906809E-2</c:v>
                </c:pt>
                <c:pt idx="20375">
                  <c:v>4.271029145285965E-2</c:v>
                </c:pt>
                <c:pt idx="20376">
                  <c:v>4.2234388084406049E-2</c:v>
                </c:pt>
                <c:pt idx="20377">
                  <c:v>4.1758499605698773E-2</c:v>
                </c:pt>
                <c:pt idx="20378">
                  <c:v>4.1282626016890589E-2</c:v>
                </c:pt>
                <c:pt idx="20379">
                  <c:v>4.0806767318134263E-2</c:v>
                </c:pt>
                <c:pt idx="20380">
                  <c:v>4.0330923509582561E-2</c:v>
                </c:pt>
                <c:pt idx="20381">
                  <c:v>3.9855094591395357E-2</c:v>
                </c:pt>
                <c:pt idx="20382">
                  <c:v>3.9379280563714758E-2</c:v>
                </c:pt>
                <c:pt idx="20383">
                  <c:v>3.8903481426697084E-2</c:v>
                </c:pt>
                <c:pt idx="20384">
                  <c:v>3.8427697180498654E-2</c:v>
                </c:pt>
                <c:pt idx="20385">
                  <c:v>3.7951927825258025E-2</c:v>
                </c:pt>
                <c:pt idx="20386">
                  <c:v>3.7476173361145726E-2</c:v>
                </c:pt>
                <c:pt idx="20387">
                  <c:v>3.700043378829676E-2</c:v>
                </c:pt>
                <c:pt idx="20388">
                  <c:v>3.6524709106871001E-2</c:v>
                </c:pt>
                <c:pt idx="20389">
                  <c:v>3.604899931701766E-2</c:v>
                </c:pt>
                <c:pt idx="20390">
                  <c:v>3.5573304418885954E-2</c:v>
                </c:pt>
                <c:pt idx="20391">
                  <c:v>3.5097624412625095E-2</c:v>
                </c:pt>
                <c:pt idx="20392">
                  <c:v>3.462195929838785E-2</c:v>
                </c:pt>
                <c:pt idx="20393">
                  <c:v>3.4146309076319881E-2</c:v>
                </c:pt>
                <c:pt idx="20394">
                  <c:v>3.3670673746577506E-2</c:v>
                </c:pt>
                <c:pt idx="20395">
                  <c:v>3.3195053309306388E-2</c:v>
                </c:pt>
                <c:pt idx="20396">
                  <c:v>3.271944776465574E-2</c:v>
                </c:pt>
                <c:pt idx="20397">
                  <c:v>3.2243857112778329E-2</c:v>
                </c:pt>
                <c:pt idx="20398">
                  <c:v>3.1768281353816263E-2</c:v>
                </c:pt>
                <c:pt idx="20399">
                  <c:v>3.1292720487915204E-2</c:v>
                </c:pt>
                <c:pt idx="20400">
                  <c:v>3.0817174515235024E-2</c:v>
                </c:pt>
                <c:pt idx="20401">
                  <c:v>3.0341643435917831E-2</c:v>
                </c:pt>
                <c:pt idx="20402">
                  <c:v>2.9866127250109287E-2</c:v>
                </c:pt>
                <c:pt idx="20403">
                  <c:v>2.9390625957962158E-2</c:v>
                </c:pt>
                <c:pt idx="20404">
                  <c:v>2.8915139559618552E-2</c:v>
                </c:pt>
                <c:pt idx="20405">
                  <c:v>2.8439668055227685E-2</c:v>
                </c:pt>
                <c:pt idx="20406">
                  <c:v>2.7964211444938769E-2</c:v>
                </c:pt>
                <c:pt idx="20407">
                  <c:v>2.7488769728897466E-2</c:v>
                </c:pt>
                <c:pt idx="20408">
                  <c:v>2.7013342907242333E-2</c:v>
                </c:pt>
                <c:pt idx="20409">
                  <c:v>2.6537930980126134E-2</c:v>
                </c:pt>
                <c:pt idx="20410">
                  <c:v>2.6062533947698086E-2</c:v>
                </c:pt>
                <c:pt idx="20411">
                  <c:v>2.5587151810100295E-2</c:v>
                </c:pt>
                <c:pt idx="20412">
                  <c:v>2.5111784567478423E-2</c:v>
                </c:pt>
                <c:pt idx="20413">
                  <c:v>2.4636432219981685E-2</c:v>
                </c:pt>
                <c:pt idx="20414">
                  <c:v>2.4161094767748637E-2</c:v>
                </c:pt>
                <c:pt idx="20415">
                  <c:v>2.3685772210921385E-2</c:v>
                </c:pt>
                <c:pt idx="20416">
                  <c:v>2.3210464549656251E-2</c:v>
                </c:pt>
                <c:pt idx="20417">
                  <c:v>2.2735171784084685E-2</c:v>
                </c:pt>
                <c:pt idx="20418">
                  <c:v>2.2259893914355899E-2</c:v>
                </c:pt>
                <c:pt idx="20419">
                  <c:v>2.1784630940622662E-2</c:v>
                </c:pt>
                <c:pt idx="20420">
                  <c:v>2.1309382863019977E-2</c:v>
                </c:pt>
                <c:pt idx="20421">
                  <c:v>2.0834149681686398E-2</c:v>
                </c:pt>
                <c:pt idx="20422">
                  <c:v>2.035893139677114E-2</c:v>
                </c:pt>
                <c:pt idx="20423">
                  <c:v>1.9883728008419865E-2</c:v>
                </c:pt>
                <c:pt idx="20424">
                  <c:v>1.9408539516771128E-2</c:v>
                </c:pt>
                <c:pt idx="20425">
                  <c:v>1.8933365921967038E-2</c:v>
                </c:pt>
                <c:pt idx="20426">
                  <c:v>1.8458207224156808E-2</c:v>
                </c:pt>
                <c:pt idx="20427">
                  <c:v>1.7983063423464785E-2</c:v>
                </c:pt>
                <c:pt idx="20428">
                  <c:v>1.7507934520050839E-2</c:v>
                </c:pt>
                <c:pt idx="20429">
                  <c:v>1.7032820514053526E-2</c:v>
                </c:pt>
                <c:pt idx="20430">
                  <c:v>1.6557721405604298E-2</c:v>
                </c:pt>
                <c:pt idx="20431">
                  <c:v>1.6082637194859473E-2</c:v>
                </c:pt>
                <c:pt idx="20432">
                  <c:v>1.5607567881943396E-2</c:v>
                </c:pt>
                <c:pt idx="20433">
                  <c:v>1.5132513467008835E-2</c:v>
                </c:pt>
                <c:pt idx="20434">
                  <c:v>1.4657473950190791E-2</c:v>
                </c:pt>
                <c:pt idx="20435">
                  <c:v>1.4182449331634928E-2</c:v>
                </c:pt>
                <c:pt idx="20436">
                  <c:v>1.3707439611469141E-2</c:v>
                </c:pt>
                <c:pt idx="20437">
                  <c:v>1.3232444789846198E-2</c:v>
                </c:pt>
                <c:pt idx="20438">
                  <c:v>1.275746486689755E-2</c:v>
                </c:pt>
                <c:pt idx="20439">
                  <c:v>1.2282499842765304E-2</c:v>
                </c:pt>
                <c:pt idx="20440">
                  <c:v>1.1807549717588017E-2</c:v>
                </c:pt>
                <c:pt idx="20441">
                  <c:v>1.1332614491507798E-2</c:v>
                </c:pt>
                <c:pt idx="20442">
                  <c:v>1.0857694164652543E-2</c:v>
                </c:pt>
                <c:pt idx="20443">
                  <c:v>1.0382788737175019E-2</c:v>
                </c:pt>
                <c:pt idx="20444">
                  <c:v>9.9078982092031254E-3</c:v>
                </c:pt>
                <c:pt idx="20445">
                  <c:v>9.4330225808825219E-3</c:v>
                </c:pt>
                <c:pt idx="20446">
                  <c:v>8.9581618523446593E-3</c:v>
                </c:pt>
                <c:pt idx="20447">
                  <c:v>8.4833160237245409E-3</c:v>
                </c:pt>
                <c:pt idx="20448">
                  <c:v>8.0084850951678277E-3</c:v>
                </c:pt>
                <c:pt idx="20449">
                  <c:v>7.5336690668024175E-3</c:v>
                </c:pt>
                <c:pt idx="20450">
                  <c:v>7.0588679387739717E-3</c:v>
                </c:pt>
                <c:pt idx="20451">
                  <c:v>6.5840817112139405E-3</c:v>
                </c:pt>
                <c:pt idx="20452">
                  <c:v>6.1093103842573271E-3</c:v>
                </c:pt>
                <c:pt idx="20453">
                  <c:v>5.6345539580391346E-3</c:v>
                </c:pt>
                <c:pt idx="20454">
                  <c:v>5.1598124327050243E-3</c:v>
                </c:pt>
                <c:pt idx="20455">
                  <c:v>4.6850858083757885E-3</c:v>
                </c:pt>
                <c:pt idx="20456">
                  <c:v>4.2103740852041938E-3</c:v>
                </c:pt>
                <c:pt idx="20457">
                  <c:v>3.7356772633110324E-3</c:v>
                </c:pt>
                <c:pt idx="20458">
                  <c:v>3.2609953428348604E-3</c:v>
                </c:pt>
                <c:pt idx="20459">
                  <c:v>2.7863283239142334E-3</c:v>
                </c:pt>
                <c:pt idx="20460">
                  <c:v>2.3116762066806018E-3</c:v>
                </c:pt>
                <c:pt idx="20461">
                  <c:v>1.8370389912618634E-3</c:v>
                </c:pt>
                <c:pt idx="20462">
                  <c:v>1.3624166778036795E-3</c:v>
                </c:pt>
                <c:pt idx="20463">
                  <c:v>8.8780926643750036E-4</c:v>
                </c:pt>
                <c:pt idx="20464">
                  <c:v>4.1321675729122376E-4</c:v>
                </c:pt>
                <c:pt idx="20465">
                  <c:v>-6.1360849500147197E-5</c:v>
                </c:pt>
                <c:pt idx="20466">
                  <c:v>-5.3592355379805667E-4</c:v>
                </c:pt>
                <c:pt idx="20467">
                  <c:v>-1.0104713554781597E-3</c:v>
                </c:pt>
                <c:pt idx="20468">
                  <c:v>-1.4850042544090059E-3</c:v>
                </c:pt>
                <c:pt idx="20469">
                  <c:v>-1.9595222504449339E-3</c:v>
                </c:pt>
                <c:pt idx="20470">
                  <c:v>-2.4340253434580461E-3</c:v>
                </c:pt>
                <c:pt idx="20471">
                  <c:v>-2.908513533331103E-3</c:v>
                </c:pt>
                <c:pt idx="20472">
                  <c:v>-3.3829868199184432E-3</c:v>
                </c:pt>
                <c:pt idx="20473">
                  <c:v>-3.8574452030850637E-3</c:v>
                </c:pt>
                <c:pt idx="20474">
                  <c:v>-4.3318886827137248E-3</c:v>
                </c:pt>
                <c:pt idx="20475">
                  <c:v>-4.8063172586623182E-3</c:v>
                </c:pt>
                <c:pt idx="20476">
                  <c:v>-5.280730930802946E-3</c:v>
                </c:pt>
                <c:pt idx="20477">
                  <c:v>-5.7551296990112633E-3</c:v>
                </c:pt>
                <c:pt idx="20478">
                  <c:v>-6.2295135631487142E-3</c:v>
                </c:pt>
                <c:pt idx="20479">
                  <c:v>-6.7038825230838484E-3</c:v>
                </c:pt>
                <c:pt idx="20480">
                  <c:v>-7.1782365786994262E-3</c:v>
                </c:pt>
                <c:pt idx="20481">
                  <c:v>-7.6525757298462338E-3</c:v>
                </c:pt>
                <c:pt idx="20482">
                  <c:v>-8.1268999764105843E-3</c:v>
                </c:pt>
                <c:pt idx="20483">
                  <c:v>-8.6012093182645799E-3</c:v>
                </c:pt>
                <c:pt idx="20484">
                  <c:v>-9.0755037552661122E-3</c:v>
                </c:pt>
                <c:pt idx="20485">
                  <c:v>-9.5497832872979416E-3</c:v>
                </c:pt>
                <c:pt idx="20486">
                  <c:v>-1.0024047914225065E-2</c:v>
                </c:pt>
                <c:pt idx="20487">
                  <c:v>-1.0498297635919585E-2</c:v>
                </c:pt>
                <c:pt idx="20488">
                  <c:v>-1.0972532452253603E-2</c:v>
                </c:pt>
                <c:pt idx="20489">
                  <c:v>-1.1446752363106327E-2</c:v>
                </c:pt>
                <c:pt idx="20490">
                  <c:v>-1.1920957368339202E-2</c:v>
                </c:pt>
                <c:pt idx="20491">
                  <c:v>-1.2395147467834988E-2</c:v>
                </c:pt>
                <c:pt idx="20492">
                  <c:v>-1.2869322661455129E-2</c:v>
                </c:pt>
                <c:pt idx="20493">
                  <c:v>-1.3343482949085939E-2</c:v>
                </c:pt>
                <c:pt idx="20494">
                  <c:v>-1.381762833058886E-2</c:v>
                </c:pt>
                <c:pt idx="20495">
                  <c:v>-1.4291758805850208E-2</c:v>
                </c:pt>
                <c:pt idx="20496">
                  <c:v>-1.4765874374727872E-2</c:v>
                </c:pt>
                <c:pt idx="20497">
                  <c:v>-1.5239975037111719E-2</c:v>
                </c:pt>
                <c:pt idx="20498">
                  <c:v>-1.5714060792859641E-2</c:v>
                </c:pt>
                <c:pt idx="20499">
                  <c:v>-1.6188131641865056E-2</c:v>
                </c:pt>
                <c:pt idx="20500">
                  <c:v>-1.6662187583982302E-2</c:v>
                </c:pt>
                <c:pt idx="20501">
                  <c:v>-1.7136228619101246E-2</c:v>
                </c:pt>
                <c:pt idx="20502">
                  <c:v>-1.7610254747086884E-2</c:v>
                </c:pt>
                <c:pt idx="20503">
                  <c:v>-1.8084265967829083E-2</c:v>
                </c:pt>
                <c:pt idx="20504">
                  <c:v>-1.8558262281182181E-2</c:v>
                </c:pt>
                <c:pt idx="20505">
                  <c:v>-1.9032243687039596E-2</c:v>
                </c:pt>
                <c:pt idx="20506">
                  <c:v>-1.9506210185316064E-2</c:v>
                </c:pt>
                <c:pt idx="20507">
                  <c:v>-1.9980161775798422E-2</c:v>
                </c:pt>
                <c:pt idx="20508">
                  <c:v>-2.0454098458404957E-2</c:v>
                </c:pt>
                <c:pt idx="20509">
                  <c:v>-2.092802023301843E-2</c:v>
                </c:pt>
                <c:pt idx="20510">
                  <c:v>-2.1401927099510942E-2</c:v>
                </c:pt>
                <c:pt idx="20511">
                  <c:v>-2.1875819057761703E-2</c:v>
                </c:pt>
                <c:pt idx="20512">
                  <c:v>-2.2349696107646366E-2</c:v>
                </c:pt>
                <c:pt idx="20513">
                  <c:v>-2.2823558249040587E-2</c:v>
                </c:pt>
                <c:pt idx="20514">
                  <c:v>-2.3297405481827127E-2</c:v>
                </c:pt>
                <c:pt idx="20515">
                  <c:v>-2.377123780588164E-2</c:v>
                </c:pt>
                <c:pt idx="20516">
                  <c:v>-2.4245055221086886E-2</c:v>
                </c:pt>
                <c:pt idx="20517">
                  <c:v>-2.4718857727311416E-2</c:v>
                </c:pt>
                <c:pt idx="20518">
                  <c:v>-2.519264532443799E-2</c:v>
                </c:pt>
                <c:pt idx="20519">
                  <c:v>-2.5666418012352921E-2</c:v>
                </c:pt>
                <c:pt idx="20520">
                  <c:v>-2.6140175790924758E-2</c:v>
                </c:pt>
                <c:pt idx="20521">
                  <c:v>-2.6613918660039815E-2</c:v>
                </c:pt>
                <c:pt idx="20522">
                  <c:v>-2.7087646619573746E-2</c:v>
                </c:pt>
                <c:pt idx="20523">
                  <c:v>-2.7561359669409313E-2</c:v>
                </c:pt>
                <c:pt idx="20524">
                  <c:v>-2.8035057809425723E-2</c:v>
                </c:pt>
                <c:pt idx="20525">
                  <c:v>-2.8508741039502183E-2</c:v>
                </c:pt>
                <c:pt idx="20526">
                  <c:v>-2.8982409359521455E-2</c:v>
                </c:pt>
                <c:pt idx="20527">
                  <c:v>-2.945606276935564E-2</c:v>
                </c:pt>
                <c:pt idx="20528">
                  <c:v>-2.9929701268898157E-2</c:v>
                </c:pt>
                <c:pt idx="20529">
                  <c:v>-3.0403324858021108E-2</c:v>
                </c:pt>
                <c:pt idx="20530">
                  <c:v>-3.0876933536610807E-2</c:v>
                </c:pt>
                <c:pt idx="20531">
                  <c:v>-3.1350527304546461E-2</c:v>
                </c:pt>
                <c:pt idx="20532">
                  <c:v>-3.1824106161714383E-2</c:v>
                </c:pt>
                <c:pt idx="20533">
                  <c:v>-3.2297670107986676E-2</c:v>
                </c:pt>
                <c:pt idx="20534">
                  <c:v>-3.2771219143256758E-2</c:v>
                </c:pt>
                <c:pt idx="20535">
                  <c:v>-3.3244753267396732E-2</c:v>
                </c:pt>
                <c:pt idx="20536">
                  <c:v>-3.3718272480296463E-2</c:v>
                </c:pt>
                <c:pt idx="20537">
                  <c:v>-3.4191776781838712E-2</c:v>
                </c:pt>
                <c:pt idx="20538">
                  <c:v>-3.4665266171906239E-2</c:v>
                </c:pt>
                <c:pt idx="20539">
                  <c:v>-3.51387406503747E-2</c:v>
                </c:pt>
                <c:pt idx="20540">
                  <c:v>-3.5612200217141066E-2</c:v>
                </c:pt>
                <c:pt idx="20541">
                  <c:v>-3.6085644872073885E-2</c:v>
                </c:pt>
                <c:pt idx="20542">
                  <c:v>-3.6559074615073683E-2</c:v>
                </c:pt>
                <c:pt idx="20543">
                  <c:v>-3.7032489446009009E-2</c:v>
                </c:pt>
                <c:pt idx="20544">
                  <c:v>-3.750588936478394E-2</c:v>
                </c:pt>
                <c:pt idx="20545">
                  <c:v>-3.7979274371259919E-2</c:v>
                </c:pt>
                <c:pt idx="20546">
                  <c:v>-3.8452644465333918E-2</c:v>
                </c:pt>
                <c:pt idx="20547">
                  <c:v>-3.8925999646892251E-2</c:v>
                </c:pt>
                <c:pt idx="20548">
                  <c:v>-3.939933991582123E-2</c:v>
                </c:pt>
                <c:pt idx="20549">
                  <c:v>-3.9872665272000063E-2</c:v>
                </c:pt>
                <c:pt idx="20550">
                  <c:v>-4.0345975715315063E-2</c:v>
                </c:pt>
                <c:pt idx="20551">
                  <c:v>-4.081927124565965E-2</c:v>
                </c:pt>
                <c:pt idx="20552">
                  <c:v>-4.1292551862909477E-2</c:v>
                </c:pt>
                <c:pt idx="20553">
                  <c:v>-4.1765817567011254E-2</c:v>
                </c:pt>
                <c:pt idx="20554">
                  <c:v>-4.2239068357748266E-2</c:v>
                </c:pt>
                <c:pt idx="20555">
                  <c:v>-4.2712304235053011E-2</c:v>
                </c:pt>
                <c:pt idx="20556">
                  <c:v>-4.3185525198818908E-2</c:v>
                </c:pt>
                <c:pt idx="20557">
                  <c:v>-4.3658731248928717E-2</c:v>
                </c:pt>
                <c:pt idx="20558">
                  <c:v>-4.4131922385275857E-2</c:v>
                </c:pt>
                <c:pt idx="20559">
                  <c:v>-4.4605098607735982E-2</c:v>
                </c:pt>
                <c:pt idx="20560">
                  <c:v>-4.507825991621317E-2</c:v>
                </c:pt>
                <c:pt idx="20561">
                  <c:v>-4.5551406310590181E-2</c:v>
                </c:pt>
                <c:pt idx="20562">
                  <c:v>-4.6024537790746223E-2</c:v>
                </c:pt>
                <c:pt idx="20563">
                  <c:v>-4.6497654356578266E-2</c:v>
                </c:pt>
                <c:pt idx="20564">
                  <c:v>-4.6970756007969072E-2</c:v>
                </c:pt>
                <c:pt idx="20565">
                  <c:v>-4.7443842744819165E-2</c:v>
                </c:pt>
                <c:pt idx="20566">
                  <c:v>-4.7916914567011304E-2</c:v>
                </c:pt>
                <c:pt idx="20567">
                  <c:v>-4.8389971474435356E-2</c:v>
                </c:pt>
                <c:pt idx="20568">
                  <c:v>-4.8863013466974081E-2</c:v>
                </c:pt>
                <c:pt idx="20569">
                  <c:v>-4.9336040544531556E-2</c:v>
                </c:pt>
                <c:pt idx="20570">
                  <c:v>-4.9809052706983437E-2</c:v>
                </c:pt>
                <c:pt idx="20571">
                  <c:v>-5.0282049954233798E-2</c:v>
                </c:pt>
                <c:pt idx="20572">
                  <c:v>-5.0755032286158297E-2</c:v>
                </c:pt>
                <c:pt idx="20573">
                  <c:v>-5.1227999702664562E-2</c:v>
                </c:pt>
                <c:pt idx="20574">
                  <c:v>-5.1700952203628248E-2</c:v>
                </c:pt>
                <c:pt idx="20575">
                  <c:v>-5.2173889788953431E-2</c:v>
                </c:pt>
                <c:pt idx="20576">
                  <c:v>-5.2646812458522874E-2</c:v>
                </c:pt>
                <c:pt idx="20577">
                  <c:v>-5.3119720212233545E-2</c:v>
                </c:pt>
                <c:pt idx="20578">
                  <c:v>-5.359261304997176E-2</c:v>
                </c:pt>
                <c:pt idx="20579">
                  <c:v>-5.4065490971638042E-2</c:v>
                </c:pt>
                <c:pt idx="20580">
                  <c:v>-5.4538353977118703E-2</c:v>
                </c:pt>
                <c:pt idx="20581">
                  <c:v>-5.5011202066307163E-2</c:v>
                </c:pt>
                <c:pt idx="20582">
                  <c:v>-5.5484035239096841E-2</c:v>
                </c:pt>
                <c:pt idx="20583">
                  <c:v>-5.5956853495381154E-2</c:v>
                </c:pt>
                <c:pt idx="20584">
                  <c:v>-5.6429656835053521E-2</c:v>
                </c:pt>
                <c:pt idx="20585">
                  <c:v>-5.6902445258003809E-2</c:v>
                </c:pt>
                <c:pt idx="20586">
                  <c:v>-5.7375218764132541E-2</c:v>
                </c:pt>
                <c:pt idx="20587">
                  <c:v>-5.7847977353329583E-2</c:v>
                </c:pt>
                <c:pt idx="20588">
                  <c:v>-5.8320721025491906E-2</c:v>
                </c:pt>
                <c:pt idx="20589">
                  <c:v>-5.8793449780502272E-2</c:v>
                </c:pt>
                <c:pt idx="20590">
                  <c:v>-5.9266163618275414E-2</c:v>
                </c:pt>
                <c:pt idx="20591">
                  <c:v>-5.9738862538686988E-2</c:v>
                </c:pt>
                <c:pt idx="20592">
                  <c:v>-6.0211546541648175E-2</c:v>
                </c:pt>
                <c:pt idx="20593">
                  <c:v>-6.0684215627038185E-2</c:v>
                </c:pt>
                <c:pt idx="20594">
                  <c:v>-6.1156869794771751E-2</c:v>
                </c:pt>
                <c:pt idx="20595">
                  <c:v>-6.1629509044724529E-2</c:v>
                </c:pt>
                <c:pt idx="20596">
                  <c:v>-6.2102133376804147E-2</c:v>
                </c:pt>
                <c:pt idx="20597">
                  <c:v>-6.2574742790904025E-2</c:v>
                </c:pt>
                <c:pt idx="20598">
                  <c:v>-6.3047337286921135E-2</c:v>
                </c:pt>
                <c:pt idx="20599">
                  <c:v>-6.3519916864752446E-2</c:v>
                </c:pt>
                <c:pt idx="20600">
                  <c:v>-6.3992481524294931E-2</c:v>
                </c:pt>
                <c:pt idx="20601">
                  <c:v>-6.4465031265488193E-2</c:v>
                </c:pt>
                <c:pt idx="20602">
                  <c:v>-6.4937566088140386E-2</c:v>
                </c:pt>
                <c:pt idx="20603">
                  <c:v>-6.5410085992194666E-2</c:v>
                </c:pt>
                <c:pt idx="20604">
                  <c:v>-6.5882590977551558E-2</c:v>
                </c:pt>
                <c:pt idx="20605">
                  <c:v>-6.6355081044100928E-2</c:v>
                </c:pt>
                <c:pt idx="20606">
                  <c:v>-6.6827556191750404E-2</c:v>
                </c:pt>
                <c:pt idx="20607">
                  <c:v>-6.7300016420389852E-2</c:v>
                </c:pt>
                <c:pt idx="20608">
                  <c:v>-6.777246172992335E-2</c:v>
                </c:pt>
                <c:pt idx="20609">
                  <c:v>-6.8244892120247869E-2</c:v>
                </c:pt>
                <c:pt idx="20610">
                  <c:v>-6.8717307591267485E-2</c:v>
                </c:pt>
                <c:pt idx="20611">
                  <c:v>-6.9189708142868511E-2</c:v>
                </c:pt>
                <c:pt idx="20612">
                  <c:v>-6.9662093774962131E-2</c:v>
                </c:pt>
                <c:pt idx="20613">
                  <c:v>-7.0134464487441761E-2</c:v>
                </c:pt>
                <c:pt idx="20614">
                  <c:v>-7.0606820280215032E-2</c:v>
                </c:pt>
                <c:pt idx="20615">
                  <c:v>-7.107916115317181E-2</c:v>
                </c:pt>
                <c:pt idx="20616">
                  <c:v>-7.1551487106216172E-2</c:v>
                </c:pt>
                <c:pt idx="20617">
                  <c:v>-7.2023798139252193E-2</c:v>
                </c:pt>
                <c:pt idx="20618">
                  <c:v>-7.2496094252176846E-2</c:v>
                </c:pt>
                <c:pt idx="20619">
                  <c:v>-7.2968375444894207E-2</c:v>
                </c:pt>
                <c:pt idx="20620">
                  <c:v>-7.3440641717301247E-2</c:v>
                </c:pt>
                <c:pt idx="20621">
                  <c:v>-7.3912893069305596E-2</c:v>
                </c:pt>
                <c:pt idx="20622">
                  <c:v>-7.4385129500804226E-2</c:v>
                </c:pt>
                <c:pt idx="20623">
                  <c:v>-7.4857351011697659E-2</c:v>
                </c:pt>
                <c:pt idx="20624">
                  <c:v>-7.5329557601886421E-2</c:v>
                </c:pt>
                <c:pt idx="20625">
                  <c:v>-7.5801749271281693E-2</c:v>
                </c:pt>
                <c:pt idx="20626">
                  <c:v>-7.6273926019773342E-2</c:v>
                </c:pt>
                <c:pt idx="20627">
                  <c:v>-7.6746087847276101E-2</c:v>
                </c:pt>
                <c:pt idx="20628">
                  <c:v>-7.721823475368339E-2</c:v>
                </c:pt>
                <c:pt idx="20629">
                  <c:v>-7.7690366738909944E-2</c:v>
                </c:pt>
                <c:pt idx="20630">
                  <c:v>-7.8162483802849181E-2</c:v>
                </c:pt>
                <c:pt idx="20631">
                  <c:v>-7.8634585945405178E-2</c:v>
                </c:pt>
                <c:pt idx="20632">
                  <c:v>-7.9106673166485564E-2</c:v>
                </c:pt>
                <c:pt idx="20633">
                  <c:v>-7.9578745465990863E-2</c:v>
                </c:pt>
                <c:pt idx="20634">
                  <c:v>-8.0050802843825153E-2</c:v>
                </c:pt>
                <c:pt idx="20635">
                  <c:v>-8.0522845299903167E-2</c:v>
                </c:pt>
                <c:pt idx="20636">
                  <c:v>-8.099487283411122E-2</c:v>
                </c:pt>
                <c:pt idx="20637">
                  <c:v>-8.1466885446367598E-2</c:v>
                </c:pt>
                <c:pt idx="20638">
                  <c:v>-8.1938883136572827E-2</c:v>
                </c:pt>
                <c:pt idx="20639">
                  <c:v>-8.2410865904634534E-2</c:v>
                </c:pt>
                <c:pt idx="20640">
                  <c:v>-8.2882833750456797E-2</c:v>
                </c:pt>
                <c:pt idx="20641">
                  <c:v>-8.3354786673943693E-2</c:v>
                </c:pt>
                <c:pt idx="20642">
                  <c:v>-8.3826724674999298E-2</c:v>
                </c:pt>
                <c:pt idx="20643">
                  <c:v>-8.4298647753538347E-2</c:v>
                </c:pt>
                <c:pt idx="20644">
                  <c:v>-8.4770555909461365E-2</c:v>
                </c:pt>
                <c:pt idx="20645">
                  <c:v>-8.5242449142672427E-2</c:v>
                </c:pt>
                <c:pt idx="20646">
                  <c:v>-8.571432745308627E-2</c:v>
                </c:pt>
                <c:pt idx="20647">
                  <c:v>-8.6186190840599863E-2</c:v>
                </c:pt>
                <c:pt idx="20648">
                  <c:v>-8.6658039305174128E-2</c:v>
                </c:pt>
                <c:pt idx="20649">
                  <c:v>-8.7129872846620771E-2</c:v>
                </c:pt>
                <c:pt idx="20650">
                  <c:v>-8.7601691464890052E-2</c:v>
                </c:pt>
                <c:pt idx="20651">
                  <c:v>-8.8073495159900261E-2</c:v>
                </c:pt>
                <c:pt idx="20652">
                  <c:v>-8.8545283931548369E-2</c:v>
                </c:pt>
                <c:pt idx="20653">
                  <c:v>-8.9017057779752662E-2</c:v>
                </c:pt>
                <c:pt idx="20654">
                  <c:v>-8.9488816704410112E-2</c:v>
                </c:pt>
                <c:pt idx="20655">
                  <c:v>-8.9960560705439008E-2</c:v>
                </c:pt>
                <c:pt idx="20656">
                  <c:v>-9.0432289782743425E-2</c:v>
                </c:pt>
                <c:pt idx="20657">
                  <c:v>-9.0904003936238098E-2</c:v>
                </c:pt>
                <c:pt idx="20658">
                  <c:v>-9.1375703165830657E-2</c:v>
                </c:pt>
                <c:pt idx="20659">
                  <c:v>-9.1847387471425179E-2</c:v>
                </c:pt>
                <c:pt idx="20660">
                  <c:v>-9.2319056852929293E-2</c:v>
                </c:pt>
                <c:pt idx="20661">
                  <c:v>-9.279071131026484E-2</c:v>
                </c:pt>
                <c:pt idx="20662">
                  <c:v>-9.326235084332879E-2</c:v>
                </c:pt>
                <c:pt idx="20663">
                  <c:v>-9.3733975452042984E-2</c:v>
                </c:pt>
                <c:pt idx="20664">
                  <c:v>-9.4205585136311498E-2</c:v>
                </c:pt>
                <c:pt idx="20665">
                  <c:v>-9.4677179896052621E-2</c:v>
                </c:pt>
                <c:pt idx="20666">
                  <c:v>-9.5148759731163324E-2</c:v>
                </c:pt>
                <c:pt idx="20667">
                  <c:v>-9.5620324641568999E-2</c:v>
                </c:pt>
                <c:pt idx="20668">
                  <c:v>-9.6091874627177276E-2</c:v>
                </c:pt>
                <c:pt idx="20669">
                  <c:v>-9.6563409687892232E-2</c:v>
                </c:pt>
                <c:pt idx="20670">
                  <c:v>-9.7034929823635707E-2</c:v>
                </c:pt>
                <c:pt idx="20671">
                  <c:v>-9.7506435034311778E-2</c:v>
                </c:pt>
                <c:pt idx="20672">
                  <c:v>-9.797792531983518E-2</c:v>
                </c:pt>
                <c:pt idx="20673">
                  <c:v>-9.8449400680124199E-2</c:v>
                </c:pt>
                <c:pt idx="20674">
                  <c:v>-9.892086111509002E-2</c:v>
                </c:pt>
                <c:pt idx="20675">
                  <c:v>-9.9392306624636717E-2</c:v>
                </c:pt>
                <c:pt idx="20676">
                  <c:v>-9.9863737208686132E-2</c:v>
                </c:pt>
                <c:pt idx="20677">
                  <c:v>-0.100335152867153</c:v>
                </c:pt>
                <c:pt idx="20678">
                  <c:v>-0.1008065535999414</c:v>
                </c:pt>
                <c:pt idx="20679">
                  <c:v>-0.10127793940697316</c:v>
                </c:pt>
                <c:pt idx="20680">
                  <c:v>-0.10174931028815948</c:v>
                </c:pt>
                <c:pt idx="20681">
                  <c:v>-0.10222066624341508</c:v>
                </c:pt>
                <c:pt idx="20682">
                  <c:v>-0.10269200727265471</c:v>
                </c:pt>
                <c:pt idx="20683">
                  <c:v>-0.10316333337579309</c:v>
                </c:pt>
                <c:pt idx="20684">
                  <c:v>-0.10363464455274496</c:v>
                </c:pt>
                <c:pt idx="20685">
                  <c:v>-0.10410594080342861</c:v>
                </c:pt>
                <c:pt idx="20686">
                  <c:v>-0.10457722212774812</c:v>
                </c:pt>
                <c:pt idx="20687">
                  <c:v>-0.10504848852563242</c:v>
                </c:pt>
                <c:pt idx="20688">
                  <c:v>-0.10551973999698916</c:v>
                </c:pt>
                <c:pt idx="20689">
                  <c:v>-0.10599097654174372</c:v>
                </c:pt>
                <c:pt idx="20690">
                  <c:v>-0.10646219815979663</c:v>
                </c:pt>
                <c:pt idx="20691">
                  <c:v>-0.10693340485108038</c:v>
                </c:pt>
                <c:pt idx="20692">
                  <c:v>-0.10740459661549906</c:v>
                </c:pt>
                <c:pt idx="20693">
                  <c:v>-0.1078757734529745</c:v>
                </c:pt>
                <c:pt idx="20694">
                  <c:v>-0.10834693536342499</c:v>
                </c:pt>
                <c:pt idx="20695">
                  <c:v>-0.10881808234677237</c:v>
                </c:pt>
                <c:pt idx="20696">
                  <c:v>-0.10928921440296691</c:v>
                </c:pt>
                <c:pt idx="20697">
                  <c:v>-0.10976033153184162</c:v>
                </c:pt>
                <c:pt idx="20698">
                  <c:v>-0.11023143373336453</c:v>
                </c:pt>
                <c:pt idx="20699">
                  <c:v>-0.11070252100744682</c:v>
                </c:pt>
                <c:pt idx="20700">
                  <c:v>-0.11117359335401389</c:v>
                </c:pt>
                <c:pt idx="20701">
                  <c:v>-0.11164465077297336</c:v>
                </c:pt>
                <c:pt idx="20702">
                  <c:v>-0.11211569326425064</c:v>
                </c:pt>
                <c:pt idx="20703">
                  <c:v>-0.1125867208277711</c:v>
                </c:pt>
                <c:pt idx="20704">
                  <c:v>-0.11305773346343884</c:v>
                </c:pt>
                <c:pt idx="20705">
                  <c:v>-0.11352873117118989</c:v>
                </c:pt>
                <c:pt idx="20706">
                  <c:v>-0.11399971395092834</c:v>
                </c:pt>
                <c:pt idx="20707">
                  <c:v>-0.11447068180258668</c:v>
                </c:pt>
                <c:pt idx="20708">
                  <c:v>-0.11494163472607255</c:v>
                </c:pt>
                <c:pt idx="20709">
                  <c:v>-0.11541257272132199</c:v>
                </c:pt>
                <c:pt idx="20710">
                  <c:v>-0.11588349578823909</c:v>
                </c:pt>
                <c:pt idx="20711">
                  <c:v>-0.11635440392675633</c:v>
                </c:pt>
                <c:pt idx="20712">
                  <c:v>-0.11682529713678491</c:v>
                </c:pt>
                <c:pt idx="20713">
                  <c:v>-0.11729617541825377</c:v>
                </c:pt>
                <c:pt idx="20714">
                  <c:v>-0.11776703877107764</c:v>
                </c:pt>
                <c:pt idx="20715">
                  <c:v>-0.11823788719518546</c:v>
                </c:pt>
                <c:pt idx="20716">
                  <c:v>-0.11870872069049554</c:v>
                </c:pt>
                <c:pt idx="20717">
                  <c:v>-0.1191795392569226</c:v>
                </c:pt>
                <c:pt idx="20718">
                  <c:v>-0.11965034289439913</c:v>
                </c:pt>
                <c:pt idx="20719">
                  <c:v>-0.12012113160284343</c:v>
                </c:pt>
                <c:pt idx="20720">
                  <c:v>-0.12059190538217734</c:v>
                </c:pt>
                <c:pt idx="20721">
                  <c:v>-0.12106266423232626</c:v>
                </c:pt>
                <c:pt idx="20722">
                  <c:v>-0.1215334081532049</c:v>
                </c:pt>
                <c:pt idx="20723">
                  <c:v>-0.12200413714475289</c:v>
                </c:pt>
                <c:pt idx="20724">
                  <c:v>-0.12247485120687784</c:v>
                </c:pt>
                <c:pt idx="20725">
                  <c:v>-0.12294555033950516</c:v>
                </c:pt>
                <c:pt idx="20726">
                  <c:v>-0.12341623454257089</c:v>
                </c:pt>
                <c:pt idx="20727">
                  <c:v>-0.12388690381598266</c:v>
                </c:pt>
                <c:pt idx="20728">
                  <c:v>-0.12435755815966942</c:v>
                </c:pt>
                <c:pt idx="20729">
                  <c:v>-0.12482819757356367</c:v>
                </c:pt>
                <c:pt idx="20730">
                  <c:v>-0.12529882205758724</c:v>
                </c:pt>
                <c:pt idx="20731">
                  <c:v>-0.12576943161165488</c:v>
                </c:pt>
                <c:pt idx="20732">
                  <c:v>-0.12624002623570263</c:v>
                </c:pt>
                <c:pt idx="20733">
                  <c:v>-0.12671060592965233</c:v>
                </c:pt>
                <c:pt idx="20734">
                  <c:v>-0.12718117069342938</c:v>
                </c:pt>
                <c:pt idx="20735">
                  <c:v>-0.12765172052695561</c:v>
                </c:pt>
                <c:pt idx="20736">
                  <c:v>-0.12812225543016353</c:v>
                </c:pt>
                <c:pt idx="20737">
                  <c:v>-0.12859277540297853</c:v>
                </c:pt>
                <c:pt idx="20738">
                  <c:v>-0.1290632804453189</c:v>
                </c:pt>
                <c:pt idx="20739">
                  <c:v>-0.12953377055712068</c:v>
                </c:pt>
                <c:pt idx="20740">
                  <c:v>-0.13000424573830571</c:v>
                </c:pt>
                <c:pt idx="20741">
                  <c:v>-0.1304747059887994</c:v>
                </c:pt>
                <c:pt idx="20742">
                  <c:v>-0.13094515130853424</c:v>
                </c:pt>
                <c:pt idx="20743">
                  <c:v>-0.1314155816974818</c:v>
                </c:pt>
                <c:pt idx="20744">
                  <c:v>-0.13188599715547511</c:v>
                </c:pt>
                <c:pt idx="20745">
                  <c:v>-0.13235639768248575</c:v>
                </c:pt>
                <c:pt idx="20746">
                  <c:v>-0.13282678327844621</c:v>
                </c:pt>
                <c:pt idx="20747">
                  <c:v>-0.1332971539432819</c:v>
                </c:pt>
                <c:pt idx="20748">
                  <c:v>-0.1337675096769253</c:v>
                </c:pt>
                <c:pt idx="20749">
                  <c:v>-0.13423785047930181</c:v>
                </c:pt>
                <c:pt idx="20750">
                  <c:v>-0.13470817635034038</c:v>
                </c:pt>
                <c:pt idx="20751">
                  <c:v>-0.13517848728996995</c:v>
                </c:pt>
                <c:pt idx="20752">
                  <c:v>-0.13564878329811947</c:v>
                </c:pt>
                <c:pt idx="20753">
                  <c:v>-0.13611906437471788</c:v>
                </c:pt>
                <c:pt idx="20754">
                  <c:v>-0.13658933051969413</c:v>
                </c:pt>
                <c:pt idx="20755">
                  <c:v>-0.13705958173298427</c:v>
                </c:pt>
                <c:pt idx="20756">
                  <c:v>-0.13752981801451014</c:v>
                </c:pt>
                <c:pt idx="20757">
                  <c:v>-0.13800003936420779</c:v>
                </c:pt>
                <c:pt idx="20758">
                  <c:v>-0.13847024578200617</c:v>
                </c:pt>
                <c:pt idx="20759">
                  <c:v>-0.13894043726783067</c:v>
                </c:pt>
                <c:pt idx="20760">
                  <c:v>-0.1394106138216209</c:v>
                </c:pt>
                <c:pt idx="20761">
                  <c:v>-0.13988077544329869</c:v>
                </c:pt>
                <c:pt idx="20762">
                  <c:v>-0.1403509221328072</c:v>
                </c:pt>
                <c:pt idx="20763">
                  <c:v>-0.14082105389006472</c:v>
                </c:pt>
                <c:pt idx="20764">
                  <c:v>-0.1412911707150073</c:v>
                </c:pt>
                <c:pt idx="20765">
                  <c:v>-0.14176127260757454</c:v>
                </c:pt>
                <c:pt idx="20766">
                  <c:v>-0.14223135956768829</c:v>
                </c:pt>
                <c:pt idx="20767">
                  <c:v>-0.14270143159528814</c:v>
                </c:pt>
                <c:pt idx="20768">
                  <c:v>-0.14317148869030305</c:v>
                </c:pt>
                <c:pt idx="20769">
                  <c:v>-0.14364153085266551</c:v>
                </c:pt>
                <c:pt idx="20770">
                  <c:v>-0.14411155808230447</c:v>
                </c:pt>
                <c:pt idx="20771">
                  <c:v>-0.14458157037916664</c:v>
                </c:pt>
                <c:pt idx="20772">
                  <c:v>-0.14505156774316674</c:v>
                </c:pt>
                <c:pt idx="20773">
                  <c:v>-0.14552155017425861</c:v>
                </c:pt>
                <c:pt idx="20774">
                  <c:v>-0.14599151767235696</c:v>
                </c:pt>
                <c:pt idx="20775">
                  <c:v>-0.14646147023740497</c:v>
                </c:pt>
                <c:pt idx="20776">
                  <c:v>-0.14693140786933867</c:v>
                </c:pt>
                <c:pt idx="20777">
                  <c:v>-0.14740133056809057</c:v>
                </c:pt>
                <c:pt idx="20778">
                  <c:v>-0.14787123833358962</c:v>
                </c:pt>
                <c:pt idx="20779">
                  <c:v>-0.14834113116577541</c:v>
                </c:pt>
                <c:pt idx="20780">
                  <c:v>-0.14881100906458755</c:v>
                </c:pt>
                <c:pt idx="20781">
                  <c:v>-0.14928087202995499</c:v>
                </c:pt>
                <c:pt idx="20782">
                  <c:v>-0.14975072006181378</c:v>
                </c:pt>
                <c:pt idx="20783">
                  <c:v>-0.15022055316009997</c:v>
                </c:pt>
                <c:pt idx="20784">
                  <c:v>-0.15069037132475316</c:v>
                </c:pt>
                <c:pt idx="20785">
                  <c:v>-0.15116017455569875</c:v>
                </c:pt>
                <c:pt idx="20786">
                  <c:v>-0.15162996285288344</c:v>
                </c:pt>
                <c:pt idx="20787">
                  <c:v>-0.15209973621623618</c:v>
                </c:pt>
                <c:pt idx="20788">
                  <c:v>-0.15256949464570368</c:v>
                </c:pt>
                <c:pt idx="20789">
                  <c:v>-0.15303923814121845</c:v>
                </c:pt>
                <c:pt idx="20790">
                  <c:v>-0.15350896670275915</c:v>
                </c:pt>
                <c:pt idx="20791">
                  <c:v>-0.15397868033017303</c:v>
                </c:pt>
                <c:pt idx="20792">
                  <c:v>-0.15444837902344233</c:v>
                </c:pt>
                <c:pt idx="20793">
                  <c:v>-0.15491806278251019</c:v>
                </c:pt>
                <c:pt idx="20794">
                  <c:v>-0.15538773160730912</c:v>
                </c:pt>
                <c:pt idx="20795">
                  <c:v>-0.15585738549777517</c:v>
                </c:pt>
                <c:pt idx="20796">
                  <c:v>-0.15632702445385505</c:v>
                </c:pt>
                <c:pt idx="20797">
                  <c:v>-0.1567966484754777</c:v>
                </c:pt>
                <c:pt idx="20798">
                  <c:v>-0.15726625756259338</c:v>
                </c:pt>
                <c:pt idx="20799">
                  <c:v>-0.15773585171513105</c:v>
                </c:pt>
                <c:pt idx="20800">
                  <c:v>-0.1582054309330303</c:v>
                </c:pt>
                <c:pt idx="20801">
                  <c:v>-0.15867499521623785</c:v>
                </c:pt>
                <c:pt idx="20802">
                  <c:v>-0.15914454456468619</c:v>
                </c:pt>
                <c:pt idx="20803">
                  <c:v>-0.15961407897831492</c:v>
                </c:pt>
                <c:pt idx="20804">
                  <c:v>-0.16008359845706721</c:v>
                </c:pt>
                <c:pt idx="20805">
                  <c:v>-0.16055310300088621</c:v>
                </c:pt>
                <c:pt idx="20806">
                  <c:v>-0.16102259260970442</c:v>
                </c:pt>
                <c:pt idx="20807">
                  <c:v>-0.16149206728346854</c:v>
                </c:pt>
                <c:pt idx="20808">
                  <c:v>-0.16196152702211108</c:v>
                </c:pt>
                <c:pt idx="20809">
                  <c:v>-0.1624309718255823</c:v>
                </c:pt>
                <c:pt idx="20810">
                  <c:v>-0.16290040169382536</c:v>
                </c:pt>
                <c:pt idx="20811">
                  <c:v>-0.16336981662676919</c:v>
                </c:pt>
                <c:pt idx="20812">
                  <c:v>-0.16383921662436407</c:v>
                </c:pt>
                <c:pt idx="20813">
                  <c:v>-0.16430860168654959</c:v>
                </c:pt>
                <c:pt idx="20814">
                  <c:v>-0.16477797181326892</c:v>
                </c:pt>
                <c:pt idx="20815">
                  <c:v>-0.16524732700446165</c:v>
                </c:pt>
                <c:pt idx="20816">
                  <c:v>-0.16571666726007095</c:v>
                </c:pt>
                <c:pt idx="20817">
                  <c:v>-0.16618599258003997</c:v>
                </c:pt>
                <c:pt idx="20818">
                  <c:v>-0.16665530296431541</c:v>
                </c:pt>
                <c:pt idx="20819">
                  <c:v>-0.16712459841282978</c:v>
                </c:pt>
                <c:pt idx="20820">
                  <c:v>-0.16759387892554045</c:v>
                </c:pt>
                <c:pt idx="20821">
                  <c:v>-0.16806314450237991</c:v>
                </c:pt>
                <c:pt idx="20822">
                  <c:v>-0.16853239514329488</c:v>
                </c:pt>
                <c:pt idx="20823">
                  <c:v>-0.1690016308482285</c:v>
                </c:pt>
                <c:pt idx="20824">
                  <c:v>-0.16947085161712749</c:v>
                </c:pt>
                <c:pt idx="20825">
                  <c:v>-0.16994005744993501</c:v>
                </c:pt>
                <c:pt idx="20826">
                  <c:v>-0.17040924834659066</c:v>
                </c:pt>
                <c:pt idx="20827">
                  <c:v>-0.1708784243070447</c:v>
                </c:pt>
                <c:pt idx="20828">
                  <c:v>-0.17134758533123673</c:v>
                </c:pt>
                <c:pt idx="20829">
                  <c:v>-0.17181673141912057</c:v>
                </c:pt>
                <c:pt idx="20830">
                  <c:v>-0.17228586257063228</c:v>
                </c:pt>
                <c:pt idx="20831">
                  <c:v>-0.17275497878572565</c:v>
                </c:pt>
                <c:pt idx="20832">
                  <c:v>-0.17322408006433676</c:v>
                </c:pt>
                <c:pt idx="20833">
                  <c:v>-0.17369316640641941</c:v>
                </c:pt>
                <c:pt idx="20834">
                  <c:v>-0.17416223781190965</c:v>
                </c:pt>
                <c:pt idx="20835">
                  <c:v>-0.1746312942807684</c:v>
                </c:pt>
                <c:pt idx="20836">
                  <c:v>-0.17510033581292817</c:v>
                </c:pt>
                <c:pt idx="20837">
                  <c:v>-0.17556936240834631</c:v>
                </c:pt>
                <c:pt idx="20838">
                  <c:v>-0.17603837406700862</c:v>
                </c:pt>
                <c:pt idx="20839">
                  <c:v>-0.17650737078877654</c:v>
                </c:pt>
                <c:pt idx="20840">
                  <c:v>-0.17697635257363231</c:v>
                </c:pt>
                <c:pt idx="20841">
                  <c:v>-0.17744531942153685</c:v>
                </c:pt>
                <c:pt idx="20842">
                  <c:v>-0.17791427133242621</c:v>
                </c:pt>
                <c:pt idx="20843">
                  <c:v>-0.17838320830625065</c:v>
                </c:pt>
                <c:pt idx="20844">
                  <c:v>-0.17885213034296754</c:v>
                </c:pt>
                <c:pt idx="20845">
                  <c:v>-0.17932103744251293</c:v>
                </c:pt>
                <c:pt idx="20846">
                  <c:v>-0.17978992960484064</c:v>
                </c:pt>
                <c:pt idx="20847">
                  <c:v>-0.18025880682990447</c:v>
                </c:pt>
                <c:pt idx="20848">
                  <c:v>-0.18072766911764049</c:v>
                </c:pt>
                <c:pt idx="20849">
                  <c:v>-0.18119651646801316</c:v>
                </c:pt>
                <c:pt idx="20850">
                  <c:v>-0.18166534888095853</c:v>
                </c:pt>
                <c:pt idx="20851">
                  <c:v>-0.18213416635643398</c:v>
                </c:pt>
                <c:pt idx="20852">
                  <c:v>-0.18260296889438266</c:v>
                </c:pt>
                <c:pt idx="20853">
                  <c:v>-0.18307175649475838</c:v>
                </c:pt>
                <c:pt idx="20854">
                  <c:v>-0.18354052915751495</c:v>
                </c:pt>
                <c:pt idx="20855">
                  <c:v>-0.18400928688259555</c:v>
                </c:pt>
                <c:pt idx="20856">
                  <c:v>-0.18447802966995397</c:v>
                </c:pt>
                <c:pt idx="20857">
                  <c:v>-0.18494675751954404</c:v>
                </c:pt>
                <c:pt idx="20858">
                  <c:v>-0.1854154704313089</c:v>
                </c:pt>
                <c:pt idx="20859">
                  <c:v>-0.18588416840520949</c:v>
                </c:pt>
                <c:pt idx="20860">
                  <c:v>-0.18635285144118185</c:v>
                </c:pt>
                <c:pt idx="20861">
                  <c:v>-0.18682151953919757</c:v>
                </c:pt>
                <c:pt idx="20862">
                  <c:v>-0.18729017269919623</c:v>
                </c:pt>
                <c:pt idx="20863">
                  <c:v>-0.18775881092112101</c:v>
                </c:pt>
                <c:pt idx="20864">
                  <c:v>-0.18822743420494348</c:v>
                </c:pt>
                <c:pt idx="20865">
                  <c:v>-0.18869604255059969</c:v>
                </c:pt>
                <c:pt idx="20866">
                  <c:v>-0.18916463595805766</c:v>
                </c:pt>
                <c:pt idx="20867">
                  <c:v>-0.189633214427257</c:v>
                </c:pt>
                <c:pt idx="20868">
                  <c:v>-0.19010177795815508</c:v>
                </c:pt>
                <c:pt idx="20869">
                  <c:v>-0.19057032655070216</c:v>
                </c:pt>
                <c:pt idx="20870">
                  <c:v>-0.19103886020486271</c:v>
                </c:pt>
                <c:pt idx="20871">
                  <c:v>-0.19150737892057279</c:v>
                </c:pt>
                <c:pt idx="20872">
                  <c:v>-0.19197588269779686</c:v>
                </c:pt>
                <c:pt idx="20873">
                  <c:v>-0.19244437153648875</c:v>
                </c:pt>
                <c:pt idx="20874">
                  <c:v>-0.19291284543660225</c:v>
                </c:pt>
                <c:pt idx="20875">
                  <c:v>-0.19338130439808765</c:v>
                </c:pt>
                <c:pt idx="20876">
                  <c:v>-0.1938497484209023</c:v>
                </c:pt>
                <c:pt idx="20877">
                  <c:v>-0.19431817750499647</c:v>
                </c:pt>
                <c:pt idx="20878">
                  <c:v>-0.19478659165033463</c:v>
                </c:pt>
                <c:pt idx="20879">
                  <c:v>-0.19525499085685993</c:v>
                </c:pt>
                <c:pt idx="20880">
                  <c:v>-0.19572337512454041</c:v>
                </c:pt>
                <c:pt idx="20881">
                  <c:v>-0.19619174445331566</c:v>
                </c:pt>
                <c:pt idx="20882">
                  <c:v>-0.19666009884316082</c:v>
                </c:pt>
                <c:pt idx="20883">
                  <c:v>-0.19712843829401905</c:v>
                </c:pt>
                <c:pt idx="20884">
                  <c:v>-0.1975967628058477</c:v>
                </c:pt>
                <c:pt idx="20885">
                  <c:v>-0.19806507237864324</c:v>
                </c:pt>
                <c:pt idx="20886">
                  <c:v>-0.19853336701228841</c:v>
                </c:pt>
                <c:pt idx="20887">
                  <c:v>-0.19900164670676901</c:v>
                </c:pt>
                <c:pt idx="20888">
                  <c:v>-0.19946991146204951</c:v>
                </c:pt>
                <c:pt idx="20889">
                  <c:v>-0.19993816127807307</c:v>
                </c:pt>
                <c:pt idx="20890">
                  <c:v>-0.20040639615482547</c:v>
                </c:pt>
                <c:pt idx="20891">
                  <c:v>-0.20087461609223567</c:v>
                </c:pt>
                <c:pt idx="20892">
                  <c:v>-0.20134282109028234</c:v>
                </c:pt>
                <c:pt idx="20893">
                  <c:v>-0.2018110111489051</c:v>
                </c:pt>
                <c:pt idx="20894">
                  <c:v>-0.20227918626807551</c:v>
                </c:pt>
                <c:pt idx="20895">
                  <c:v>-0.20274734644774384</c:v>
                </c:pt>
                <c:pt idx="20896">
                  <c:v>-0.20321549168787811</c:v>
                </c:pt>
                <c:pt idx="20897">
                  <c:v>-0.20368362198842149</c:v>
                </c:pt>
                <c:pt idx="20898">
                  <c:v>-0.2041517373493491</c:v>
                </c:pt>
                <c:pt idx="20899">
                  <c:v>-0.20461983777061121</c:v>
                </c:pt>
                <c:pt idx="20900">
                  <c:v>-0.20508792325216518</c:v>
                </c:pt>
                <c:pt idx="20901">
                  <c:v>-0.20555599379397904</c:v>
                </c:pt>
                <c:pt idx="20902">
                  <c:v>-0.2060240493960066</c:v>
                </c:pt>
                <c:pt idx="20903">
                  <c:v>-0.20649209005820879</c:v>
                </c:pt>
                <c:pt idx="20904">
                  <c:v>-0.20696011578054296</c:v>
                </c:pt>
                <c:pt idx="20905">
                  <c:v>-0.2074281265629736</c:v>
                </c:pt>
                <c:pt idx="20906">
                  <c:v>-0.20789612240545807</c:v>
                </c:pt>
                <c:pt idx="20907">
                  <c:v>-0.20836410330795729</c:v>
                </c:pt>
                <c:pt idx="20908">
                  <c:v>-0.20883206927043219</c:v>
                </c:pt>
                <c:pt idx="20909">
                  <c:v>-0.20930002029284722</c:v>
                </c:pt>
                <c:pt idx="20910">
                  <c:v>-0.20976795637515977</c:v>
                </c:pt>
                <c:pt idx="20911">
                  <c:v>-0.21023587751733075</c:v>
                </c:pt>
                <c:pt idx="20912">
                  <c:v>-0.21070378371932463</c:v>
                </c:pt>
                <c:pt idx="20913">
                  <c:v>-0.21117167498110945</c:v>
                </c:pt>
                <c:pt idx="20914">
                  <c:v>-0.21163955130262835</c:v>
                </c:pt>
                <c:pt idx="20915">
                  <c:v>-0.21210741268386002</c:v>
                </c:pt>
                <c:pt idx="20916">
                  <c:v>-0.21257525912476183</c:v>
                </c:pt>
                <c:pt idx="20917">
                  <c:v>-0.21304309062529825</c:v>
                </c:pt>
                <c:pt idx="20918">
                  <c:v>-0.21351090718542309</c:v>
                </c:pt>
                <c:pt idx="20919">
                  <c:v>-0.21397870880511149</c:v>
                </c:pt>
                <c:pt idx="20920">
                  <c:v>-0.21444649548432082</c:v>
                </c:pt>
                <c:pt idx="20921">
                  <c:v>-0.21491426722301554</c:v>
                </c:pt>
                <c:pt idx="20922">
                  <c:v>-0.21538202402116013</c:v>
                </c:pt>
                <c:pt idx="20923">
                  <c:v>-0.21584976587871552</c:v>
                </c:pt>
                <c:pt idx="20924">
                  <c:v>-0.21631749279564616</c:v>
                </c:pt>
                <c:pt idx="20925">
                  <c:v>-0.21678520477192009</c:v>
                </c:pt>
                <c:pt idx="20926">
                  <c:v>-0.21725290180749823</c:v>
                </c:pt>
                <c:pt idx="20927">
                  <c:v>-0.21772058390234506</c:v>
                </c:pt>
                <c:pt idx="20928">
                  <c:v>-0.21818825105642858</c:v>
                </c:pt>
                <c:pt idx="20929">
                  <c:v>-0.21865590326970619</c:v>
                </c:pt>
                <c:pt idx="20930">
                  <c:v>-0.21912354054215299</c:v>
                </c:pt>
                <c:pt idx="20931">
                  <c:v>-0.21959116287372638</c:v>
                </c:pt>
                <c:pt idx="20932">
                  <c:v>-0.22005877026439435</c:v>
                </c:pt>
                <c:pt idx="20933">
                  <c:v>-0.2205263627141747</c:v>
                </c:pt>
                <c:pt idx="20934">
                  <c:v>-0.22099394022292884</c:v>
                </c:pt>
                <c:pt idx="20935">
                  <c:v>-0.22146150279068166</c:v>
                </c:pt>
                <c:pt idx="20936">
                  <c:v>-0.22192905041739053</c:v>
                </c:pt>
                <c:pt idx="20937">
                  <c:v>-0.22239658310302701</c:v>
                </c:pt>
                <c:pt idx="20938">
                  <c:v>-0.22286410084755559</c:v>
                </c:pt>
                <c:pt idx="20939">
                  <c:v>-0.22333160365094429</c:v>
                </c:pt>
                <c:pt idx="20940">
                  <c:v>-0.22379909151315758</c:v>
                </c:pt>
                <c:pt idx="20941">
                  <c:v>-0.22426656443416704</c:v>
                </c:pt>
                <c:pt idx="20942">
                  <c:v>-0.22473402241394069</c:v>
                </c:pt>
                <c:pt idx="20943">
                  <c:v>-0.22520146545243946</c:v>
                </c:pt>
                <c:pt idx="20944">
                  <c:v>-0.22566889354963848</c:v>
                </c:pt>
                <c:pt idx="20945">
                  <c:v>-0.22613630670550222</c:v>
                </c:pt>
                <c:pt idx="20946">
                  <c:v>-0.22660370491999515</c:v>
                </c:pt>
                <c:pt idx="20947">
                  <c:v>-0.22707108819309241</c:v>
                </c:pt>
                <c:pt idx="20948">
                  <c:v>-0.22753845652476201</c:v>
                </c:pt>
                <c:pt idx="20949">
                  <c:v>-0.22800580991496844</c:v>
                </c:pt>
                <c:pt idx="20950">
                  <c:v>-0.22847314836368682</c:v>
                </c:pt>
                <c:pt idx="20951">
                  <c:v>-0.22894047187088162</c:v>
                </c:pt>
                <c:pt idx="20952">
                  <c:v>-0.22940778043652799</c:v>
                </c:pt>
                <c:pt idx="20953">
                  <c:v>-0.22987507406058327</c:v>
                </c:pt>
                <c:pt idx="20954">
                  <c:v>-0.23034235274302972</c:v>
                </c:pt>
                <c:pt idx="20955">
                  <c:v>-0.2308096164838318</c:v>
                </c:pt>
                <c:pt idx="20956">
                  <c:v>-0.2312768652829682</c:v>
                </c:pt>
                <c:pt idx="20957">
                  <c:v>-0.23174409914038918</c:v>
                </c:pt>
                <c:pt idx="20958">
                  <c:v>-0.23221131805608763</c:v>
                </c:pt>
                <c:pt idx="20959">
                  <c:v>-0.23267852203002093</c:v>
                </c:pt>
                <c:pt idx="20960">
                  <c:v>-0.23314571106216775</c:v>
                </c:pt>
                <c:pt idx="20961">
                  <c:v>-0.23361288515249612</c:v>
                </c:pt>
                <c:pt idx="20962">
                  <c:v>-0.23408004430097762</c:v>
                </c:pt>
                <c:pt idx="20963">
                  <c:v>-0.23454718850758027</c:v>
                </c:pt>
                <c:pt idx="20964">
                  <c:v>-0.23501431777227566</c:v>
                </c:pt>
                <c:pt idx="20965">
                  <c:v>-0.23548143209504957</c:v>
                </c:pt>
                <c:pt idx="20966">
                  <c:v>-0.23594853147585582</c:v>
                </c:pt>
                <c:pt idx="20967">
                  <c:v>-0.23641561591467308</c:v>
                </c:pt>
                <c:pt idx="20968">
                  <c:v>-0.23688268541148361</c:v>
                </c:pt>
                <c:pt idx="20969">
                  <c:v>-0.23734973996624831</c:v>
                </c:pt>
                <c:pt idx="20970">
                  <c:v>-0.23781677957894232</c:v>
                </c:pt>
                <c:pt idx="20971">
                  <c:v>-0.23828380424954432</c:v>
                </c:pt>
                <c:pt idx="20972">
                  <c:v>-0.23875081397801878</c:v>
                </c:pt>
                <c:pt idx="20973">
                  <c:v>-0.23921780876434795</c:v>
                </c:pt>
                <c:pt idx="20974">
                  <c:v>-0.23968478860849984</c:v>
                </c:pt>
                <c:pt idx="20975">
                  <c:v>-0.24015175351045315</c:v>
                </c:pt>
                <c:pt idx="20976">
                  <c:v>-0.24061870347017589</c:v>
                </c:pt>
                <c:pt idx="20977">
                  <c:v>-0.24108563848764675</c:v>
                </c:pt>
                <c:pt idx="20978">
                  <c:v>-0.24155255856283731</c:v>
                </c:pt>
                <c:pt idx="20979">
                  <c:v>-0.24201946369573335</c:v>
                </c:pt>
                <c:pt idx="20980">
                  <c:v>-0.24248635388633488</c:v>
                </c:pt>
                <c:pt idx="20981">
                  <c:v>-0.24295322913454598</c:v>
                </c:pt>
                <c:pt idx="20982">
                  <c:v>-0.24342008944037374</c:v>
                </c:pt>
                <c:pt idx="20983">
                  <c:v>-0.24388693480380397</c:v>
                </c:pt>
                <c:pt idx="20984">
                  <c:v>-0.24435376522479757</c:v>
                </c:pt>
                <c:pt idx="20985">
                  <c:v>-0.24482058070334745</c:v>
                </c:pt>
                <c:pt idx="20986">
                  <c:v>-0.24528738123941807</c:v>
                </c:pt>
                <c:pt idx="20987">
                  <c:v>-0.24575416683299167</c:v>
                </c:pt>
                <c:pt idx="20988">
                  <c:v>-0.24622093748404339</c:v>
                </c:pt>
                <c:pt idx="20989">
                  <c:v>-0.2466876931925519</c:v>
                </c:pt>
                <c:pt idx="20990">
                  <c:v>-0.24715443395848524</c:v>
                </c:pt>
                <c:pt idx="20991">
                  <c:v>-0.24762115978182919</c:v>
                </c:pt>
                <c:pt idx="20992">
                  <c:v>-0.24808787066255888</c:v>
                </c:pt>
                <c:pt idx="20993">
                  <c:v>-0.24855456660064945</c:v>
                </c:pt>
                <c:pt idx="20994">
                  <c:v>-0.24902124759607958</c:v>
                </c:pt>
                <c:pt idx="20995">
                  <c:v>-0.24948791364883149</c:v>
                </c:pt>
                <c:pt idx="20996">
                  <c:v>-0.24995456475887678</c:v>
                </c:pt>
                <c:pt idx="20997">
                  <c:v>-0.25042120092619413</c:v>
                </c:pt>
                <c:pt idx="20998">
                  <c:v>-0.25088782215076932</c:v>
                </c:pt>
                <c:pt idx="20999">
                  <c:v>-0.25135442843257394</c:v>
                </c:pt>
                <c:pt idx="21000">
                  <c:v>-0.25182101977158311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6630992"/>
        <c:axId val="-1316641328"/>
      </c:lineChart>
      <c:catAx>
        <c:axId val="-1316630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pt-BR" b="0" dirty="0" smtClean="0"/>
                  <a:t>Taxa de Juros</a:t>
                </a:r>
                <a:endParaRPr lang="pt-BR" b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1316641328"/>
        <c:crosses val="autoZero"/>
        <c:auto val="1"/>
        <c:lblAlgn val="ctr"/>
        <c:lblOffset val="100"/>
        <c:tickLblSkip val="1000"/>
        <c:noMultiLvlLbl val="0"/>
      </c:catAx>
      <c:valAx>
        <c:axId val="-13166413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dirty="0" smtClean="0"/>
                  <a:t>VPL</a:t>
                </a:r>
                <a:endParaRPr lang="pt-BR" dirty="0"/>
              </a:p>
            </c:rich>
          </c:tx>
          <c:layout/>
          <c:overlay val="0"/>
        </c:title>
        <c:numFmt formatCode="&quot;R$&quot;#,##0.00_);[Red]\(&quot;R$&quot;#,##0.00\)" sourceLinked="1"/>
        <c:majorTickMark val="out"/>
        <c:minorTickMark val="none"/>
        <c:tickLblPos val="nextTo"/>
        <c:crossAx val="-131663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VPL</c:v>
                </c:pt>
              </c:strCache>
            </c:strRef>
          </c:tx>
          <c:cat>
            <c:numRef>
              <c:f>Plan1!$A$2:$A$21002</c:f>
              <c:numCache>
                <c:formatCode>0.0%</c:formatCode>
                <c:ptCount val="2100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7.000000000000001E-4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1.4000000000000002E-3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1.7000000000000001E-3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2.8000000000000004E-3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3.4000000000000002E-3</c:v>
                </c:pt>
                <c:pt idx="35">
                  <c:v>3.4999999999999996E-3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3.9000000000000003E-3</c:v>
                </c:pt>
                <c:pt idx="40">
                  <c:v>4.0000000000000001E-3</c:v>
                </c:pt>
                <c:pt idx="41">
                  <c:v>4.0999999999999995E-3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4.5000000000000005E-3</c:v>
                </c:pt>
                <c:pt idx="46">
                  <c:v>4.5999999999999999E-3</c:v>
                </c:pt>
                <c:pt idx="47">
                  <c:v>4.6999999999999993E-3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5.5000000000000005E-3</c:v>
                </c:pt>
                <c:pt idx="56">
                  <c:v>5.6000000000000008E-3</c:v>
                </c:pt>
                <c:pt idx="57">
                  <c:v>5.6999999999999993E-3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6.0999999999999995E-3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6.5000000000000006E-3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6.8000000000000005E-3</c:v>
                </c:pt>
                <c:pt idx="69">
                  <c:v>6.8999999999999999E-3</c:v>
                </c:pt>
                <c:pt idx="70">
                  <c:v>6.9999999999999993E-3</c:v>
                </c:pt>
                <c:pt idx="71">
                  <c:v>7.0999999999999995E-3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7.8000000000000005E-3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8.1000000000000013E-3</c:v>
                </c:pt>
                <c:pt idx="82">
                  <c:v>8.199999999999999E-3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9.0000000000000011E-3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9.300000000000001E-3</c:v>
                </c:pt>
                <c:pt idx="94">
                  <c:v>9.3999999999999986E-3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9.8999999999999991E-3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1.0700000000000001E-2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1.1000000000000001E-2</c:v>
                </c:pt>
                <c:pt idx="111">
                  <c:v>1.11E-2</c:v>
                </c:pt>
                <c:pt idx="112">
                  <c:v>1.1200000000000002E-2</c:v>
                </c:pt>
                <c:pt idx="113">
                  <c:v>1.1299999999999999E-2</c:v>
                </c:pt>
                <c:pt idx="114">
                  <c:v>1.1399999999999999E-2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1.1699999999999999E-2</c:v>
                </c:pt>
                <c:pt idx="118">
                  <c:v>1.18E-2</c:v>
                </c:pt>
                <c:pt idx="119">
                  <c:v>1.1899999999999999E-2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1.2199999999999999E-2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1.3000000000000001E-2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1.3300000000000001E-2</c:v>
                </c:pt>
                <c:pt idx="134">
                  <c:v>1.34E-2</c:v>
                </c:pt>
                <c:pt idx="135">
                  <c:v>1.3500000000000002E-2</c:v>
                </c:pt>
                <c:pt idx="136">
                  <c:v>1.3600000000000001E-2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1.3999999999999999E-2</c:v>
                </c:pt>
                <c:pt idx="141">
                  <c:v>1.41E-2</c:v>
                </c:pt>
                <c:pt idx="142">
                  <c:v>1.4199999999999999E-2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1.4499999999999999E-2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1.5300000000000001E-2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1.5600000000000001E-2</c:v>
                </c:pt>
                <c:pt idx="157">
                  <c:v>1.5700000000000002E-2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1.6200000000000003E-2</c:v>
                </c:pt>
                <c:pt idx="163">
                  <c:v>1.6299999999999999E-2</c:v>
                </c:pt>
                <c:pt idx="164">
                  <c:v>1.6399999999999998E-2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1.8000000000000002E-2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1.8500000000000003E-2</c:v>
                </c:pt>
                <c:pt idx="186">
                  <c:v>1.8600000000000002E-2</c:v>
                </c:pt>
                <c:pt idx="187">
                  <c:v>1.8700000000000001E-2</c:v>
                </c:pt>
                <c:pt idx="188">
                  <c:v>1.8799999999999997E-2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1.9299999999999998E-2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1.9799999999999998E-2</c:v>
                </c:pt>
                <c:pt idx="199">
                  <c:v>1.9900000000000001E-2</c:v>
                </c:pt>
                <c:pt idx="200">
                  <c:v>0.02</c:v>
                </c:pt>
                <c:pt idx="201">
                  <c:v>2.0099999999999996E-2</c:v>
                </c:pt>
                <c:pt idx="202">
                  <c:v>2.0199999999999999E-2</c:v>
                </c:pt>
                <c:pt idx="203">
                  <c:v>2.0299999999999999E-2</c:v>
                </c:pt>
                <c:pt idx="204">
                  <c:v>2.0400000000000001E-2</c:v>
                </c:pt>
                <c:pt idx="205">
                  <c:v>2.0499999999999997E-2</c:v>
                </c:pt>
                <c:pt idx="206">
                  <c:v>2.06E-2</c:v>
                </c:pt>
                <c:pt idx="207">
                  <c:v>2.07E-2</c:v>
                </c:pt>
                <c:pt idx="208">
                  <c:v>2.0799999999999999E-2</c:v>
                </c:pt>
                <c:pt idx="209">
                  <c:v>2.0899999999999998E-2</c:v>
                </c:pt>
                <c:pt idx="210">
                  <c:v>2.1000000000000001E-2</c:v>
                </c:pt>
                <c:pt idx="211">
                  <c:v>2.1099999999999997E-2</c:v>
                </c:pt>
                <c:pt idx="212">
                  <c:v>2.12E-2</c:v>
                </c:pt>
                <c:pt idx="213">
                  <c:v>2.1299999999999999E-2</c:v>
                </c:pt>
                <c:pt idx="214">
                  <c:v>2.1400000000000002E-2</c:v>
                </c:pt>
                <c:pt idx="215">
                  <c:v>2.1499999999999998E-2</c:v>
                </c:pt>
                <c:pt idx="216">
                  <c:v>2.1600000000000001E-2</c:v>
                </c:pt>
                <c:pt idx="217">
                  <c:v>2.1700000000000001E-2</c:v>
                </c:pt>
                <c:pt idx="218">
                  <c:v>2.18E-2</c:v>
                </c:pt>
                <c:pt idx="219">
                  <c:v>2.1899999999999999E-2</c:v>
                </c:pt>
                <c:pt idx="220">
                  <c:v>2.2000000000000002E-2</c:v>
                </c:pt>
                <c:pt idx="221">
                  <c:v>2.2099999999999998E-2</c:v>
                </c:pt>
                <c:pt idx="222">
                  <c:v>2.2200000000000001E-2</c:v>
                </c:pt>
                <c:pt idx="223">
                  <c:v>2.23E-2</c:v>
                </c:pt>
                <c:pt idx="224">
                  <c:v>2.2400000000000003E-2</c:v>
                </c:pt>
                <c:pt idx="225">
                  <c:v>2.2499999999999999E-2</c:v>
                </c:pt>
                <c:pt idx="226">
                  <c:v>2.2599999999999999E-2</c:v>
                </c:pt>
                <c:pt idx="227">
                  <c:v>2.2700000000000001E-2</c:v>
                </c:pt>
                <c:pt idx="228">
                  <c:v>2.2799999999999997E-2</c:v>
                </c:pt>
                <c:pt idx="229">
                  <c:v>2.29E-2</c:v>
                </c:pt>
                <c:pt idx="230">
                  <c:v>2.3E-2</c:v>
                </c:pt>
                <c:pt idx="231">
                  <c:v>2.3099999999999999E-2</c:v>
                </c:pt>
                <c:pt idx="232">
                  <c:v>2.3199999999999998E-2</c:v>
                </c:pt>
                <c:pt idx="233">
                  <c:v>2.3300000000000001E-2</c:v>
                </c:pt>
                <c:pt idx="234">
                  <c:v>2.3399999999999997E-2</c:v>
                </c:pt>
                <c:pt idx="235">
                  <c:v>2.35E-2</c:v>
                </c:pt>
                <c:pt idx="236">
                  <c:v>2.3599999999999999E-2</c:v>
                </c:pt>
                <c:pt idx="237">
                  <c:v>2.3700000000000002E-2</c:v>
                </c:pt>
                <c:pt idx="238">
                  <c:v>2.3799999999999998E-2</c:v>
                </c:pt>
                <c:pt idx="239">
                  <c:v>2.3900000000000001E-2</c:v>
                </c:pt>
                <c:pt idx="240">
                  <c:v>2.4E-2</c:v>
                </c:pt>
                <c:pt idx="241">
                  <c:v>2.41E-2</c:v>
                </c:pt>
                <c:pt idx="242">
                  <c:v>2.4199999999999999E-2</c:v>
                </c:pt>
                <c:pt idx="243">
                  <c:v>2.4300000000000002E-2</c:v>
                </c:pt>
                <c:pt idx="244">
                  <c:v>2.4399999999999998E-2</c:v>
                </c:pt>
                <c:pt idx="245">
                  <c:v>2.4500000000000001E-2</c:v>
                </c:pt>
                <c:pt idx="246">
                  <c:v>2.46E-2</c:v>
                </c:pt>
                <c:pt idx="247">
                  <c:v>2.4700000000000003E-2</c:v>
                </c:pt>
                <c:pt idx="248">
                  <c:v>2.4799999999999999E-2</c:v>
                </c:pt>
                <c:pt idx="249">
                  <c:v>2.4900000000000002E-2</c:v>
                </c:pt>
                <c:pt idx="250">
                  <c:v>2.5000000000000001E-2</c:v>
                </c:pt>
                <c:pt idx="251">
                  <c:v>2.5099999999999997E-2</c:v>
                </c:pt>
                <c:pt idx="252">
                  <c:v>2.52E-2</c:v>
                </c:pt>
                <c:pt idx="253">
                  <c:v>2.53E-2</c:v>
                </c:pt>
                <c:pt idx="254">
                  <c:v>2.5399999999999999E-2</c:v>
                </c:pt>
                <c:pt idx="255">
                  <c:v>2.5499999999999998E-2</c:v>
                </c:pt>
                <c:pt idx="256">
                  <c:v>2.5600000000000001E-2</c:v>
                </c:pt>
                <c:pt idx="257">
                  <c:v>2.5699999999999997E-2</c:v>
                </c:pt>
                <c:pt idx="258">
                  <c:v>2.58E-2</c:v>
                </c:pt>
                <c:pt idx="259">
                  <c:v>2.5899999999999999E-2</c:v>
                </c:pt>
                <c:pt idx="260">
                  <c:v>2.6000000000000002E-2</c:v>
                </c:pt>
                <c:pt idx="261">
                  <c:v>2.6099999999999998E-2</c:v>
                </c:pt>
                <c:pt idx="262">
                  <c:v>2.6200000000000001E-2</c:v>
                </c:pt>
                <c:pt idx="263">
                  <c:v>2.63E-2</c:v>
                </c:pt>
                <c:pt idx="264">
                  <c:v>2.64E-2</c:v>
                </c:pt>
                <c:pt idx="265">
                  <c:v>2.6499999999999999E-2</c:v>
                </c:pt>
                <c:pt idx="266">
                  <c:v>2.6600000000000002E-2</c:v>
                </c:pt>
                <c:pt idx="267">
                  <c:v>2.6699999999999998E-2</c:v>
                </c:pt>
                <c:pt idx="268">
                  <c:v>2.6800000000000001E-2</c:v>
                </c:pt>
                <c:pt idx="269">
                  <c:v>2.69E-2</c:v>
                </c:pt>
                <c:pt idx="270">
                  <c:v>2.7000000000000003E-2</c:v>
                </c:pt>
                <c:pt idx="271">
                  <c:v>2.7099999999999999E-2</c:v>
                </c:pt>
                <c:pt idx="272">
                  <c:v>2.7200000000000002E-2</c:v>
                </c:pt>
                <c:pt idx="273">
                  <c:v>2.7300000000000001E-2</c:v>
                </c:pt>
                <c:pt idx="274">
                  <c:v>2.7400000000000001E-2</c:v>
                </c:pt>
                <c:pt idx="275">
                  <c:v>2.75E-2</c:v>
                </c:pt>
                <c:pt idx="276">
                  <c:v>2.76E-2</c:v>
                </c:pt>
                <c:pt idx="277">
                  <c:v>2.7699999999999999E-2</c:v>
                </c:pt>
                <c:pt idx="278">
                  <c:v>2.7799999999999998E-2</c:v>
                </c:pt>
                <c:pt idx="279">
                  <c:v>2.7900000000000001E-2</c:v>
                </c:pt>
                <c:pt idx="280">
                  <c:v>2.7999999999999997E-2</c:v>
                </c:pt>
                <c:pt idx="281">
                  <c:v>2.81E-2</c:v>
                </c:pt>
                <c:pt idx="282">
                  <c:v>2.8199999999999999E-2</c:v>
                </c:pt>
                <c:pt idx="283">
                  <c:v>2.8300000000000002E-2</c:v>
                </c:pt>
                <c:pt idx="284">
                  <c:v>2.8399999999999998E-2</c:v>
                </c:pt>
                <c:pt idx="285">
                  <c:v>2.8500000000000001E-2</c:v>
                </c:pt>
                <c:pt idx="286">
                  <c:v>2.86E-2</c:v>
                </c:pt>
                <c:pt idx="287">
                  <c:v>2.87E-2</c:v>
                </c:pt>
                <c:pt idx="288">
                  <c:v>2.8799999999999999E-2</c:v>
                </c:pt>
                <c:pt idx="289">
                  <c:v>2.8900000000000002E-2</c:v>
                </c:pt>
                <c:pt idx="290">
                  <c:v>2.8999999999999998E-2</c:v>
                </c:pt>
                <c:pt idx="291">
                  <c:v>2.9100000000000001E-2</c:v>
                </c:pt>
                <c:pt idx="292">
                  <c:v>2.92E-2</c:v>
                </c:pt>
                <c:pt idx="293">
                  <c:v>2.9300000000000003E-2</c:v>
                </c:pt>
                <c:pt idx="294">
                  <c:v>2.9399999999999999E-2</c:v>
                </c:pt>
                <c:pt idx="295">
                  <c:v>2.9500000000000002E-2</c:v>
                </c:pt>
                <c:pt idx="296">
                  <c:v>2.9600000000000001E-2</c:v>
                </c:pt>
                <c:pt idx="297">
                  <c:v>2.9700000000000001E-2</c:v>
                </c:pt>
                <c:pt idx="298">
                  <c:v>2.98E-2</c:v>
                </c:pt>
                <c:pt idx="299">
                  <c:v>2.9900000000000003E-2</c:v>
                </c:pt>
                <c:pt idx="300">
                  <c:v>0.03</c:v>
                </c:pt>
                <c:pt idx="301">
                  <c:v>3.0099999999999998E-2</c:v>
                </c:pt>
                <c:pt idx="302">
                  <c:v>3.0200000000000001E-2</c:v>
                </c:pt>
                <c:pt idx="303">
                  <c:v>3.0299999999999997E-2</c:v>
                </c:pt>
                <c:pt idx="304">
                  <c:v>3.04E-2</c:v>
                </c:pt>
                <c:pt idx="305">
                  <c:v>3.0499999999999999E-2</c:v>
                </c:pt>
                <c:pt idx="306">
                  <c:v>3.0600000000000002E-2</c:v>
                </c:pt>
                <c:pt idx="307">
                  <c:v>3.0699999999999998E-2</c:v>
                </c:pt>
                <c:pt idx="308">
                  <c:v>3.0800000000000001E-2</c:v>
                </c:pt>
                <c:pt idx="309">
                  <c:v>3.0899999999999997E-2</c:v>
                </c:pt>
                <c:pt idx="310">
                  <c:v>3.1E-2</c:v>
                </c:pt>
                <c:pt idx="311">
                  <c:v>3.1099999999999999E-2</c:v>
                </c:pt>
                <c:pt idx="312">
                  <c:v>3.1200000000000002E-2</c:v>
                </c:pt>
                <c:pt idx="313">
                  <c:v>3.1300000000000001E-2</c:v>
                </c:pt>
                <c:pt idx="314">
                  <c:v>3.1400000000000004E-2</c:v>
                </c:pt>
                <c:pt idx="315">
                  <c:v>3.15E-2</c:v>
                </c:pt>
                <c:pt idx="316">
                  <c:v>3.1600000000000003E-2</c:v>
                </c:pt>
                <c:pt idx="317">
                  <c:v>3.1699999999999999E-2</c:v>
                </c:pt>
                <c:pt idx="318">
                  <c:v>3.1800000000000002E-2</c:v>
                </c:pt>
                <c:pt idx="319">
                  <c:v>3.1899999999999998E-2</c:v>
                </c:pt>
                <c:pt idx="320">
                  <c:v>3.2000000000000001E-2</c:v>
                </c:pt>
                <c:pt idx="321">
                  <c:v>3.2099999999999997E-2</c:v>
                </c:pt>
                <c:pt idx="322">
                  <c:v>3.2199999999999999E-2</c:v>
                </c:pt>
                <c:pt idx="323">
                  <c:v>3.2300000000000002E-2</c:v>
                </c:pt>
                <c:pt idx="324">
                  <c:v>3.2400000000000005E-2</c:v>
                </c:pt>
                <c:pt idx="325">
                  <c:v>3.2500000000000001E-2</c:v>
                </c:pt>
                <c:pt idx="326">
                  <c:v>3.2599999999999997E-2</c:v>
                </c:pt>
                <c:pt idx="327">
                  <c:v>3.27E-2</c:v>
                </c:pt>
                <c:pt idx="328">
                  <c:v>3.2799999999999996E-2</c:v>
                </c:pt>
                <c:pt idx="329">
                  <c:v>3.2899999999999999E-2</c:v>
                </c:pt>
                <c:pt idx="330">
                  <c:v>3.3000000000000002E-2</c:v>
                </c:pt>
                <c:pt idx="331">
                  <c:v>3.3099999999999997E-2</c:v>
                </c:pt>
                <c:pt idx="332">
                  <c:v>3.32E-2</c:v>
                </c:pt>
                <c:pt idx="333">
                  <c:v>3.3300000000000003E-2</c:v>
                </c:pt>
                <c:pt idx="334">
                  <c:v>3.3399999999999999E-2</c:v>
                </c:pt>
                <c:pt idx="335">
                  <c:v>3.3500000000000002E-2</c:v>
                </c:pt>
                <c:pt idx="336">
                  <c:v>3.3599999999999998E-2</c:v>
                </c:pt>
                <c:pt idx="337">
                  <c:v>3.3700000000000001E-2</c:v>
                </c:pt>
                <c:pt idx="338">
                  <c:v>3.3799999999999997E-2</c:v>
                </c:pt>
                <c:pt idx="339">
                  <c:v>3.39E-2</c:v>
                </c:pt>
                <c:pt idx="340">
                  <c:v>3.4000000000000002E-2</c:v>
                </c:pt>
                <c:pt idx="341">
                  <c:v>3.4099999999999998E-2</c:v>
                </c:pt>
                <c:pt idx="342">
                  <c:v>3.4200000000000001E-2</c:v>
                </c:pt>
                <c:pt idx="343">
                  <c:v>3.4300000000000004E-2</c:v>
                </c:pt>
                <c:pt idx="344">
                  <c:v>3.44E-2</c:v>
                </c:pt>
                <c:pt idx="345">
                  <c:v>3.4500000000000003E-2</c:v>
                </c:pt>
                <c:pt idx="346">
                  <c:v>3.4599999999999999E-2</c:v>
                </c:pt>
                <c:pt idx="347">
                  <c:v>3.4700000000000002E-2</c:v>
                </c:pt>
                <c:pt idx="348">
                  <c:v>3.4799999999999998E-2</c:v>
                </c:pt>
                <c:pt idx="349">
                  <c:v>3.49E-2</c:v>
                </c:pt>
                <c:pt idx="350">
                  <c:v>3.5000000000000003E-2</c:v>
                </c:pt>
                <c:pt idx="351">
                  <c:v>3.5099999999999999E-2</c:v>
                </c:pt>
                <c:pt idx="352">
                  <c:v>3.5200000000000002E-2</c:v>
                </c:pt>
                <c:pt idx="353">
                  <c:v>3.5299999999999998E-2</c:v>
                </c:pt>
                <c:pt idx="354">
                  <c:v>3.5400000000000001E-2</c:v>
                </c:pt>
                <c:pt idx="355">
                  <c:v>3.5499999999999997E-2</c:v>
                </c:pt>
                <c:pt idx="356">
                  <c:v>3.56E-2</c:v>
                </c:pt>
                <c:pt idx="357">
                  <c:v>3.5699999999999996E-2</c:v>
                </c:pt>
                <c:pt idx="358">
                  <c:v>3.5799999999999998E-2</c:v>
                </c:pt>
                <c:pt idx="359">
                  <c:v>3.5900000000000001E-2</c:v>
                </c:pt>
                <c:pt idx="360">
                  <c:v>3.6000000000000004E-2</c:v>
                </c:pt>
                <c:pt idx="361">
                  <c:v>3.61E-2</c:v>
                </c:pt>
                <c:pt idx="362">
                  <c:v>3.6200000000000003E-2</c:v>
                </c:pt>
                <c:pt idx="363">
                  <c:v>3.6299999999999999E-2</c:v>
                </c:pt>
                <c:pt idx="364">
                  <c:v>3.6400000000000002E-2</c:v>
                </c:pt>
                <c:pt idx="365">
                  <c:v>3.6499999999999998E-2</c:v>
                </c:pt>
                <c:pt idx="366">
                  <c:v>3.6600000000000001E-2</c:v>
                </c:pt>
                <c:pt idx="367">
                  <c:v>3.6699999999999997E-2</c:v>
                </c:pt>
                <c:pt idx="368">
                  <c:v>3.6799999999999999E-2</c:v>
                </c:pt>
                <c:pt idx="369">
                  <c:v>3.6900000000000002E-2</c:v>
                </c:pt>
                <c:pt idx="370">
                  <c:v>3.7000000000000005E-2</c:v>
                </c:pt>
                <c:pt idx="371">
                  <c:v>3.7100000000000001E-2</c:v>
                </c:pt>
                <c:pt idx="372">
                  <c:v>3.7200000000000004E-2</c:v>
                </c:pt>
                <c:pt idx="373">
                  <c:v>3.73E-2</c:v>
                </c:pt>
                <c:pt idx="374">
                  <c:v>3.7400000000000003E-2</c:v>
                </c:pt>
                <c:pt idx="375">
                  <c:v>3.7499999999999999E-2</c:v>
                </c:pt>
                <c:pt idx="376">
                  <c:v>3.7599999999999995E-2</c:v>
                </c:pt>
                <c:pt idx="377">
                  <c:v>3.7699999999999997E-2</c:v>
                </c:pt>
                <c:pt idx="378">
                  <c:v>3.78E-2</c:v>
                </c:pt>
                <c:pt idx="379">
                  <c:v>3.7900000000000003E-2</c:v>
                </c:pt>
                <c:pt idx="380">
                  <c:v>3.7999999999999999E-2</c:v>
                </c:pt>
                <c:pt idx="381">
                  <c:v>3.8100000000000002E-2</c:v>
                </c:pt>
                <c:pt idx="382">
                  <c:v>3.8199999999999998E-2</c:v>
                </c:pt>
                <c:pt idx="383">
                  <c:v>3.8300000000000001E-2</c:v>
                </c:pt>
                <c:pt idx="384">
                  <c:v>3.8399999999999997E-2</c:v>
                </c:pt>
                <c:pt idx="385">
                  <c:v>3.85E-2</c:v>
                </c:pt>
                <c:pt idx="386">
                  <c:v>3.8599999999999995E-2</c:v>
                </c:pt>
                <c:pt idx="387">
                  <c:v>3.8699999999999998E-2</c:v>
                </c:pt>
                <c:pt idx="388">
                  <c:v>3.8800000000000001E-2</c:v>
                </c:pt>
                <c:pt idx="389">
                  <c:v>3.8900000000000004E-2</c:v>
                </c:pt>
                <c:pt idx="390">
                  <c:v>3.9E-2</c:v>
                </c:pt>
                <c:pt idx="391">
                  <c:v>3.9100000000000003E-2</c:v>
                </c:pt>
                <c:pt idx="392">
                  <c:v>3.9199999999999999E-2</c:v>
                </c:pt>
                <c:pt idx="393">
                  <c:v>3.9300000000000002E-2</c:v>
                </c:pt>
                <c:pt idx="394">
                  <c:v>3.9399999999999998E-2</c:v>
                </c:pt>
                <c:pt idx="395">
                  <c:v>3.95E-2</c:v>
                </c:pt>
                <c:pt idx="396">
                  <c:v>3.9599999999999996E-2</c:v>
                </c:pt>
                <c:pt idx="397">
                  <c:v>3.9699999999999999E-2</c:v>
                </c:pt>
                <c:pt idx="398">
                  <c:v>3.9800000000000002E-2</c:v>
                </c:pt>
                <c:pt idx="399">
                  <c:v>3.9900000000000005E-2</c:v>
                </c:pt>
                <c:pt idx="400">
                  <c:v>0.04</c:v>
                </c:pt>
                <c:pt idx="401">
                  <c:v>4.0099999999999997E-2</c:v>
                </c:pt>
                <c:pt idx="402">
                  <c:v>4.0199999999999993E-2</c:v>
                </c:pt>
                <c:pt idx="403">
                  <c:v>4.0300000000000002E-2</c:v>
                </c:pt>
                <c:pt idx="404">
                  <c:v>4.0399999999999998E-2</c:v>
                </c:pt>
                <c:pt idx="405">
                  <c:v>4.0500000000000001E-2</c:v>
                </c:pt>
                <c:pt idx="406">
                  <c:v>4.0599999999999997E-2</c:v>
                </c:pt>
                <c:pt idx="407">
                  <c:v>4.07E-2</c:v>
                </c:pt>
                <c:pt idx="408">
                  <c:v>4.0800000000000003E-2</c:v>
                </c:pt>
                <c:pt idx="409">
                  <c:v>4.0899999999999999E-2</c:v>
                </c:pt>
                <c:pt idx="410">
                  <c:v>4.0999999999999995E-2</c:v>
                </c:pt>
                <c:pt idx="411">
                  <c:v>4.1100000000000005E-2</c:v>
                </c:pt>
                <c:pt idx="412">
                  <c:v>4.1200000000000001E-2</c:v>
                </c:pt>
                <c:pt idx="413">
                  <c:v>4.1299999999999996E-2</c:v>
                </c:pt>
                <c:pt idx="414">
                  <c:v>4.1399999999999999E-2</c:v>
                </c:pt>
                <c:pt idx="415">
                  <c:v>4.1500000000000002E-2</c:v>
                </c:pt>
                <c:pt idx="416">
                  <c:v>4.1599999999999998E-2</c:v>
                </c:pt>
                <c:pt idx="417">
                  <c:v>4.1700000000000001E-2</c:v>
                </c:pt>
                <c:pt idx="418">
                  <c:v>4.1799999999999997E-2</c:v>
                </c:pt>
                <c:pt idx="419">
                  <c:v>4.1900000000000007E-2</c:v>
                </c:pt>
                <c:pt idx="420">
                  <c:v>4.2000000000000003E-2</c:v>
                </c:pt>
                <c:pt idx="421">
                  <c:v>4.2099999999999999E-2</c:v>
                </c:pt>
                <c:pt idx="422">
                  <c:v>4.2199999999999994E-2</c:v>
                </c:pt>
                <c:pt idx="423">
                  <c:v>4.2300000000000004E-2</c:v>
                </c:pt>
                <c:pt idx="424">
                  <c:v>4.24E-2</c:v>
                </c:pt>
                <c:pt idx="425">
                  <c:v>4.2500000000000003E-2</c:v>
                </c:pt>
                <c:pt idx="426">
                  <c:v>4.2599999999999999E-2</c:v>
                </c:pt>
                <c:pt idx="427">
                  <c:v>4.2699999999999995E-2</c:v>
                </c:pt>
                <c:pt idx="428">
                  <c:v>4.2800000000000005E-2</c:v>
                </c:pt>
                <c:pt idx="429">
                  <c:v>4.2900000000000001E-2</c:v>
                </c:pt>
                <c:pt idx="430">
                  <c:v>4.2999999999999997E-2</c:v>
                </c:pt>
                <c:pt idx="431">
                  <c:v>4.3099999999999999E-2</c:v>
                </c:pt>
                <c:pt idx="432">
                  <c:v>4.3200000000000002E-2</c:v>
                </c:pt>
                <c:pt idx="433">
                  <c:v>4.3299999999999998E-2</c:v>
                </c:pt>
                <c:pt idx="434">
                  <c:v>4.3400000000000001E-2</c:v>
                </c:pt>
                <c:pt idx="435">
                  <c:v>4.3499999999999997E-2</c:v>
                </c:pt>
                <c:pt idx="436">
                  <c:v>4.36E-2</c:v>
                </c:pt>
                <c:pt idx="437">
                  <c:v>4.3700000000000003E-2</c:v>
                </c:pt>
                <c:pt idx="438">
                  <c:v>4.3799999999999999E-2</c:v>
                </c:pt>
                <c:pt idx="439">
                  <c:v>4.3899999999999995E-2</c:v>
                </c:pt>
                <c:pt idx="440">
                  <c:v>4.4000000000000004E-2</c:v>
                </c:pt>
                <c:pt idx="441">
                  <c:v>4.41E-2</c:v>
                </c:pt>
                <c:pt idx="442">
                  <c:v>4.4199999999999996E-2</c:v>
                </c:pt>
                <c:pt idx="443">
                  <c:v>4.4299999999999999E-2</c:v>
                </c:pt>
                <c:pt idx="444">
                  <c:v>4.4400000000000002E-2</c:v>
                </c:pt>
                <c:pt idx="445">
                  <c:v>4.4500000000000005E-2</c:v>
                </c:pt>
                <c:pt idx="446">
                  <c:v>4.4600000000000001E-2</c:v>
                </c:pt>
                <c:pt idx="447">
                  <c:v>4.4699999999999997E-2</c:v>
                </c:pt>
                <c:pt idx="448">
                  <c:v>4.4800000000000006E-2</c:v>
                </c:pt>
                <c:pt idx="449">
                  <c:v>4.4900000000000002E-2</c:v>
                </c:pt>
                <c:pt idx="450">
                  <c:v>4.4999999999999998E-2</c:v>
                </c:pt>
                <c:pt idx="451">
                  <c:v>4.5100000000000001E-2</c:v>
                </c:pt>
                <c:pt idx="452">
                  <c:v>4.5199999999999997E-2</c:v>
                </c:pt>
                <c:pt idx="453">
                  <c:v>4.53E-2</c:v>
                </c:pt>
                <c:pt idx="454">
                  <c:v>4.5400000000000003E-2</c:v>
                </c:pt>
                <c:pt idx="455">
                  <c:v>4.5499999999999999E-2</c:v>
                </c:pt>
                <c:pt idx="456">
                  <c:v>4.5599999999999995E-2</c:v>
                </c:pt>
                <c:pt idx="457">
                  <c:v>4.5700000000000005E-2</c:v>
                </c:pt>
                <c:pt idx="458">
                  <c:v>4.58E-2</c:v>
                </c:pt>
                <c:pt idx="459">
                  <c:v>4.5899999999999996E-2</c:v>
                </c:pt>
                <c:pt idx="460">
                  <c:v>4.5999999999999999E-2</c:v>
                </c:pt>
                <c:pt idx="461">
                  <c:v>4.6100000000000002E-2</c:v>
                </c:pt>
                <c:pt idx="462">
                  <c:v>4.6199999999999998E-2</c:v>
                </c:pt>
                <c:pt idx="463">
                  <c:v>4.6300000000000001E-2</c:v>
                </c:pt>
                <c:pt idx="464">
                  <c:v>4.6399999999999997E-2</c:v>
                </c:pt>
                <c:pt idx="465">
                  <c:v>4.6500000000000007E-2</c:v>
                </c:pt>
                <c:pt idx="466">
                  <c:v>4.6600000000000003E-2</c:v>
                </c:pt>
                <c:pt idx="467">
                  <c:v>4.6699999999999998E-2</c:v>
                </c:pt>
                <c:pt idx="468">
                  <c:v>4.6799999999999994E-2</c:v>
                </c:pt>
                <c:pt idx="469">
                  <c:v>4.6900000000000004E-2</c:v>
                </c:pt>
                <c:pt idx="470">
                  <c:v>4.7E-2</c:v>
                </c:pt>
                <c:pt idx="471">
                  <c:v>4.7100000000000003E-2</c:v>
                </c:pt>
                <c:pt idx="472">
                  <c:v>4.7199999999999999E-2</c:v>
                </c:pt>
                <c:pt idx="473">
                  <c:v>4.7300000000000002E-2</c:v>
                </c:pt>
                <c:pt idx="474">
                  <c:v>4.7400000000000005E-2</c:v>
                </c:pt>
                <c:pt idx="475">
                  <c:v>4.7500000000000001E-2</c:v>
                </c:pt>
                <c:pt idx="476">
                  <c:v>4.7599999999999996E-2</c:v>
                </c:pt>
                <c:pt idx="477">
                  <c:v>4.7699999999999992E-2</c:v>
                </c:pt>
                <c:pt idx="478">
                  <c:v>4.7800000000000002E-2</c:v>
                </c:pt>
                <c:pt idx="479">
                  <c:v>4.7899999999999998E-2</c:v>
                </c:pt>
                <c:pt idx="480">
                  <c:v>4.8000000000000001E-2</c:v>
                </c:pt>
                <c:pt idx="481">
                  <c:v>4.8099999999999997E-2</c:v>
                </c:pt>
                <c:pt idx="482">
                  <c:v>4.82E-2</c:v>
                </c:pt>
                <c:pt idx="483">
                  <c:v>4.8300000000000003E-2</c:v>
                </c:pt>
                <c:pt idx="484">
                  <c:v>4.8399999999999999E-2</c:v>
                </c:pt>
                <c:pt idx="485">
                  <c:v>4.8499999999999995E-2</c:v>
                </c:pt>
                <c:pt idx="486">
                  <c:v>4.8600000000000004E-2</c:v>
                </c:pt>
                <c:pt idx="487">
                  <c:v>4.87E-2</c:v>
                </c:pt>
                <c:pt idx="488">
                  <c:v>4.8799999999999996E-2</c:v>
                </c:pt>
                <c:pt idx="489">
                  <c:v>4.8899999999999999E-2</c:v>
                </c:pt>
                <c:pt idx="490">
                  <c:v>4.9000000000000002E-2</c:v>
                </c:pt>
                <c:pt idx="491">
                  <c:v>4.9100000000000005E-2</c:v>
                </c:pt>
                <c:pt idx="492">
                  <c:v>4.9200000000000001E-2</c:v>
                </c:pt>
                <c:pt idx="493">
                  <c:v>4.9299999999999997E-2</c:v>
                </c:pt>
                <c:pt idx="494">
                  <c:v>4.9400000000000006E-2</c:v>
                </c:pt>
                <c:pt idx="495">
                  <c:v>4.9500000000000002E-2</c:v>
                </c:pt>
                <c:pt idx="496">
                  <c:v>4.9599999999999998E-2</c:v>
                </c:pt>
                <c:pt idx="497">
                  <c:v>4.9699999999999994E-2</c:v>
                </c:pt>
                <c:pt idx="498">
                  <c:v>4.9800000000000004E-2</c:v>
                </c:pt>
                <c:pt idx="499">
                  <c:v>4.99E-2</c:v>
                </c:pt>
                <c:pt idx="500">
                  <c:v>0.05</c:v>
                </c:pt>
                <c:pt idx="501">
                  <c:v>5.0099999999999999E-2</c:v>
                </c:pt>
                <c:pt idx="502">
                  <c:v>5.0199999999999995E-2</c:v>
                </c:pt>
                <c:pt idx="503">
                  <c:v>5.0300000000000004E-2</c:v>
                </c:pt>
                <c:pt idx="504">
                  <c:v>5.04E-2</c:v>
                </c:pt>
                <c:pt idx="505">
                  <c:v>5.0499999999999996E-2</c:v>
                </c:pt>
                <c:pt idx="506">
                  <c:v>5.0599999999999999E-2</c:v>
                </c:pt>
                <c:pt idx="507">
                  <c:v>5.0700000000000002E-2</c:v>
                </c:pt>
                <c:pt idx="508">
                  <c:v>5.0799999999999998E-2</c:v>
                </c:pt>
                <c:pt idx="509">
                  <c:v>5.0900000000000001E-2</c:v>
                </c:pt>
                <c:pt idx="510">
                  <c:v>5.0999999999999997E-2</c:v>
                </c:pt>
                <c:pt idx="511">
                  <c:v>5.1100000000000007E-2</c:v>
                </c:pt>
                <c:pt idx="512">
                  <c:v>5.1200000000000002E-2</c:v>
                </c:pt>
                <c:pt idx="513">
                  <c:v>5.1299999999999998E-2</c:v>
                </c:pt>
                <c:pt idx="514">
                  <c:v>5.1399999999999994E-2</c:v>
                </c:pt>
                <c:pt idx="515">
                  <c:v>5.1500000000000004E-2</c:v>
                </c:pt>
                <c:pt idx="516">
                  <c:v>5.16E-2</c:v>
                </c:pt>
                <c:pt idx="517">
                  <c:v>5.1699999999999996E-2</c:v>
                </c:pt>
                <c:pt idx="518">
                  <c:v>5.1799999999999999E-2</c:v>
                </c:pt>
                <c:pt idx="519">
                  <c:v>5.1900000000000002E-2</c:v>
                </c:pt>
                <c:pt idx="520">
                  <c:v>5.2000000000000005E-2</c:v>
                </c:pt>
                <c:pt idx="521">
                  <c:v>5.21E-2</c:v>
                </c:pt>
                <c:pt idx="522">
                  <c:v>5.2199999999999996E-2</c:v>
                </c:pt>
                <c:pt idx="523">
                  <c:v>5.2300000000000006E-2</c:v>
                </c:pt>
                <c:pt idx="524">
                  <c:v>5.2400000000000002E-2</c:v>
                </c:pt>
                <c:pt idx="525">
                  <c:v>5.2499999999999998E-2</c:v>
                </c:pt>
                <c:pt idx="526">
                  <c:v>5.2600000000000001E-2</c:v>
                </c:pt>
                <c:pt idx="527">
                  <c:v>5.2699999999999997E-2</c:v>
                </c:pt>
                <c:pt idx="528">
                  <c:v>5.28E-2</c:v>
                </c:pt>
                <c:pt idx="529">
                  <c:v>5.2900000000000003E-2</c:v>
                </c:pt>
                <c:pt idx="530">
                  <c:v>5.2999999999999999E-2</c:v>
                </c:pt>
                <c:pt idx="531">
                  <c:v>5.3099999999999994E-2</c:v>
                </c:pt>
                <c:pt idx="532">
                  <c:v>5.3200000000000004E-2</c:v>
                </c:pt>
                <c:pt idx="533">
                  <c:v>5.33E-2</c:v>
                </c:pt>
                <c:pt idx="534">
                  <c:v>5.3399999999999996E-2</c:v>
                </c:pt>
                <c:pt idx="535">
                  <c:v>5.3499999999999999E-2</c:v>
                </c:pt>
                <c:pt idx="536">
                  <c:v>5.3600000000000002E-2</c:v>
                </c:pt>
                <c:pt idx="537">
                  <c:v>5.3699999999999998E-2</c:v>
                </c:pt>
                <c:pt idx="538">
                  <c:v>5.3800000000000001E-2</c:v>
                </c:pt>
                <c:pt idx="539">
                  <c:v>5.3899999999999997E-2</c:v>
                </c:pt>
                <c:pt idx="540">
                  <c:v>5.4000000000000006E-2</c:v>
                </c:pt>
                <c:pt idx="541">
                  <c:v>5.4100000000000002E-2</c:v>
                </c:pt>
                <c:pt idx="542">
                  <c:v>5.4199999999999998E-2</c:v>
                </c:pt>
                <c:pt idx="543">
                  <c:v>5.4299999999999994E-2</c:v>
                </c:pt>
                <c:pt idx="544">
                  <c:v>5.4400000000000004E-2</c:v>
                </c:pt>
                <c:pt idx="545">
                  <c:v>5.45E-2</c:v>
                </c:pt>
                <c:pt idx="546">
                  <c:v>5.4600000000000003E-2</c:v>
                </c:pt>
                <c:pt idx="547">
                  <c:v>5.4699999999999999E-2</c:v>
                </c:pt>
                <c:pt idx="548">
                  <c:v>5.4800000000000001E-2</c:v>
                </c:pt>
                <c:pt idx="549">
                  <c:v>5.4900000000000004E-2</c:v>
                </c:pt>
                <c:pt idx="550">
                  <c:v>5.5E-2</c:v>
                </c:pt>
                <c:pt idx="551">
                  <c:v>5.5099999999999996E-2</c:v>
                </c:pt>
                <c:pt idx="552">
                  <c:v>5.5199999999999999E-2</c:v>
                </c:pt>
                <c:pt idx="553">
                  <c:v>5.5300000000000002E-2</c:v>
                </c:pt>
                <c:pt idx="554">
                  <c:v>5.5399999999999998E-2</c:v>
                </c:pt>
                <c:pt idx="555">
                  <c:v>5.5500000000000001E-2</c:v>
                </c:pt>
                <c:pt idx="556">
                  <c:v>5.5599999999999997E-2</c:v>
                </c:pt>
                <c:pt idx="557">
                  <c:v>5.57E-2</c:v>
                </c:pt>
                <c:pt idx="558">
                  <c:v>5.5800000000000002E-2</c:v>
                </c:pt>
                <c:pt idx="559">
                  <c:v>5.5899999999999998E-2</c:v>
                </c:pt>
                <c:pt idx="560">
                  <c:v>5.5999999999999994E-2</c:v>
                </c:pt>
                <c:pt idx="561">
                  <c:v>5.6100000000000004E-2</c:v>
                </c:pt>
                <c:pt idx="562">
                  <c:v>5.62E-2</c:v>
                </c:pt>
                <c:pt idx="563">
                  <c:v>5.6299999999999996E-2</c:v>
                </c:pt>
                <c:pt idx="564">
                  <c:v>5.6399999999999999E-2</c:v>
                </c:pt>
                <c:pt idx="565">
                  <c:v>5.6500000000000002E-2</c:v>
                </c:pt>
                <c:pt idx="566">
                  <c:v>5.6600000000000004E-2</c:v>
                </c:pt>
                <c:pt idx="567">
                  <c:v>5.67E-2</c:v>
                </c:pt>
                <c:pt idx="568">
                  <c:v>5.6799999999999996E-2</c:v>
                </c:pt>
                <c:pt idx="569">
                  <c:v>5.6900000000000006E-2</c:v>
                </c:pt>
                <c:pt idx="570">
                  <c:v>5.7000000000000002E-2</c:v>
                </c:pt>
                <c:pt idx="571">
                  <c:v>5.7099999999999998E-2</c:v>
                </c:pt>
                <c:pt idx="572">
                  <c:v>5.7200000000000001E-2</c:v>
                </c:pt>
                <c:pt idx="573">
                  <c:v>5.7300000000000004E-2</c:v>
                </c:pt>
                <c:pt idx="574">
                  <c:v>5.74E-2</c:v>
                </c:pt>
                <c:pt idx="575">
                  <c:v>5.7500000000000002E-2</c:v>
                </c:pt>
                <c:pt idx="576">
                  <c:v>5.7599999999999998E-2</c:v>
                </c:pt>
                <c:pt idx="577">
                  <c:v>5.7699999999999994E-2</c:v>
                </c:pt>
                <c:pt idx="578">
                  <c:v>5.7800000000000004E-2</c:v>
                </c:pt>
                <c:pt idx="579">
                  <c:v>5.79E-2</c:v>
                </c:pt>
                <c:pt idx="580">
                  <c:v>5.7999999999999996E-2</c:v>
                </c:pt>
                <c:pt idx="581">
                  <c:v>5.8099999999999999E-2</c:v>
                </c:pt>
                <c:pt idx="582">
                  <c:v>5.8200000000000002E-2</c:v>
                </c:pt>
                <c:pt idx="583">
                  <c:v>5.8299999999999998E-2</c:v>
                </c:pt>
                <c:pt idx="584">
                  <c:v>5.8400000000000001E-2</c:v>
                </c:pt>
                <c:pt idx="585">
                  <c:v>5.8499999999999996E-2</c:v>
                </c:pt>
                <c:pt idx="586">
                  <c:v>5.8600000000000006E-2</c:v>
                </c:pt>
                <c:pt idx="587">
                  <c:v>5.8700000000000002E-2</c:v>
                </c:pt>
                <c:pt idx="588">
                  <c:v>5.8799999999999998E-2</c:v>
                </c:pt>
                <c:pt idx="589">
                  <c:v>5.8899999999999994E-2</c:v>
                </c:pt>
                <c:pt idx="590">
                  <c:v>5.9000000000000004E-2</c:v>
                </c:pt>
                <c:pt idx="591">
                  <c:v>5.91E-2</c:v>
                </c:pt>
                <c:pt idx="592">
                  <c:v>5.9200000000000003E-2</c:v>
                </c:pt>
                <c:pt idx="593">
                  <c:v>5.9299999999999999E-2</c:v>
                </c:pt>
                <c:pt idx="594">
                  <c:v>5.9400000000000001E-2</c:v>
                </c:pt>
                <c:pt idx="595">
                  <c:v>5.9500000000000004E-2</c:v>
                </c:pt>
                <c:pt idx="596">
                  <c:v>5.96E-2</c:v>
                </c:pt>
                <c:pt idx="597">
                  <c:v>5.9699999999999996E-2</c:v>
                </c:pt>
                <c:pt idx="598">
                  <c:v>5.9800000000000006E-2</c:v>
                </c:pt>
                <c:pt idx="599">
                  <c:v>5.9900000000000002E-2</c:v>
                </c:pt>
                <c:pt idx="600">
                  <c:v>0.06</c:v>
                </c:pt>
                <c:pt idx="601">
                  <c:v>6.0100000000000001E-2</c:v>
                </c:pt>
                <c:pt idx="602">
                  <c:v>6.0199999999999997E-2</c:v>
                </c:pt>
                <c:pt idx="603">
                  <c:v>6.0299999999999999E-2</c:v>
                </c:pt>
                <c:pt idx="604">
                  <c:v>6.0400000000000002E-2</c:v>
                </c:pt>
                <c:pt idx="605">
                  <c:v>6.0499999999999998E-2</c:v>
                </c:pt>
                <c:pt idx="606">
                  <c:v>6.0599999999999994E-2</c:v>
                </c:pt>
                <c:pt idx="607">
                  <c:v>6.0700000000000004E-2</c:v>
                </c:pt>
                <c:pt idx="608">
                  <c:v>6.08E-2</c:v>
                </c:pt>
                <c:pt idx="609">
                  <c:v>6.0899999999999996E-2</c:v>
                </c:pt>
                <c:pt idx="610">
                  <c:v>6.0999999999999999E-2</c:v>
                </c:pt>
                <c:pt idx="611">
                  <c:v>6.1100000000000002E-2</c:v>
                </c:pt>
                <c:pt idx="612">
                  <c:v>6.1200000000000004E-2</c:v>
                </c:pt>
                <c:pt idx="613">
                  <c:v>6.13E-2</c:v>
                </c:pt>
                <c:pt idx="614">
                  <c:v>6.1399999999999996E-2</c:v>
                </c:pt>
                <c:pt idx="615">
                  <c:v>6.1500000000000006E-2</c:v>
                </c:pt>
                <c:pt idx="616">
                  <c:v>6.1600000000000002E-2</c:v>
                </c:pt>
                <c:pt idx="617">
                  <c:v>6.1699999999999998E-2</c:v>
                </c:pt>
                <c:pt idx="618">
                  <c:v>6.1799999999999994E-2</c:v>
                </c:pt>
                <c:pt idx="619">
                  <c:v>6.1900000000000004E-2</c:v>
                </c:pt>
                <c:pt idx="620">
                  <c:v>6.2E-2</c:v>
                </c:pt>
                <c:pt idx="621">
                  <c:v>6.2100000000000002E-2</c:v>
                </c:pt>
                <c:pt idx="622">
                  <c:v>6.2199999999999998E-2</c:v>
                </c:pt>
                <c:pt idx="623">
                  <c:v>6.2300000000000001E-2</c:v>
                </c:pt>
                <c:pt idx="624">
                  <c:v>6.2400000000000004E-2</c:v>
                </c:pt>
                <c:pt idx="625">
                  <c:v>6.25E-2</c:v>
                </c:pt>
                <c:pt idx="626">
                  <c:v>6.2600000000000003E-2</c:v>
                </c:pt>
                <c:pt idx="627">
                  <c:v>6.2699999999999992E-2</c:v>
                </c:pt>
                <c:pt idx="628">
                  <c:v>6.2800000000000009E-2</c:v>
                </c:pt>
                <c:pt idx="629">
                  <c:v>6.2899999999999998E-2</c:v>
                </c:pt>
                <c:pt idx="630">
                  <c:v>6.3E-2</c:v>
                </c:pt>
                <c:pt idx="631">
                  <c:v>6.3099999999999989E-2</c:v>
                </c:pt>
                <c:pt idx="632">
                  <c:v>6.3200000000000006E-2</c:v>
                </c:pt>
                <c:pt idx="633">
                  <c:v>6.3299999999999995E-2</c:v>
                </c:pt>
                <c:pt idx="634">
                  <c:v>6.3399999999999998E-2</c:v>
                </c:pt>
                <c:pt idx="635">
                  <c:v>6.3500000000000001E-2</c:v>
                </c:pt>
                <c:pt idx="636">
                  <c:v>6.3600000000000004E-2</c:v>
                </c:pt>
                <c:pt idx="637">
                  <c:v>6.3700000000000007E-2</c:v>
                </c:pt>
                <c:pt idx="638">
                  <c:v>6.3799999999999996E-2</c:v>
                </c:pt>
                <c:pt idx="639">
                  <c:v>6.3899999999999998E-2</c:v>
                </c:pt>
                <c:pt idx="640">
                  <c:v>6.4000000000000001E-2</c:v>
                </c:pt>
                <c:pt idx="641">
                  <c:v>6.4100000000000004E-2</c:v>
                </c:pt>
                <c:pt idx="642">
                  <c:v>6.4199999999999993E-2</c:v>
                </c:pt>
                <c:pt idx="643">
                  <c:v>6.4299999999999996E-2</c:v>
                </c:pt>
                <c:pt idx="644">
                  <c:v>6.4399999999999999E-2</c:v>
                </c:pt>
                <c:pt idx="645">
                  <c:v>6.4500000000000002E-2</c:v>
                </c:pt>
                <c:pt idx="646">
                  <c:v>6.4600000000000005E-2</c:v>
                </c:pt>
                <c:pt idx="647">
                  <c:v>6.4699999999999994E-2</c:v>
                </c:pt>
                <c:pt idx="648">
                  <c:v>6.480000000000001E-2</c:v>
                </c:pt>
                <c:pt idx="649">
                  <c:v>6.4899999999999999E-2</c:v>
                </c:pt>
                <c:pt idx="650">
                  <c:v>6.5000000000000002E-2</c:v>
                </c:pt>
                <c:pt idx="651">
                  <c:v>6.5099999999999991E-2</c:v>
                </c:pt>
                <c:pt idx="652">
                  <c:v>6.5199999999999994E-2</c:v>
                </c:pt>
                <c:pt idx="653">
                  <c:v>6.5299999999999997E-2</c:v>
                </c:pt>
                <c:pt idx="654">
                  <c:v>6.54E-2</c:v>
                </c:pt>
                <c:pt idx="655">
                  <c:v>6.5500000000000003E-2</c:v>
                </c:pt>
                <c:pt idx="656">
                  <c:v>6.5599999999999992E-2</c:v>
                </c:pt>
                <c:pt idx="657">
                  <c:v>6.5700000000000008E-2</c:v>
                </c:pt>
                <c:pt idx="658">
                  <c:v>6.5799999999999997E-2</c:v>
                </c:pt>
                <c:pt idx="659">
                  <c:v>6.59E-2</c:v>
                </c:pt>
                <c:pt idx="660">
                  <c:v>6.6000000000000003E-2</c:v>
                </c:pt>
                <c:pt idx="661">
                  <c:v>6.6100000000000006E-2</c:v>
                </c:pt>
                <c:pt idx="662">
                  <c:v>6.6199999999999995E-2</c:v>
                </c:pt>
                <c:pt idx="663">
                  <c:v>6.6299999999999998E-2</c:v>
                </c:pt>
                <c:pt idx="664">
                  <c:v>6.6400000000000001E-2</c:v>
                </c:pt>
                <c:pt idx="665">
                  <c:v>6.6500000000000004E-2</c:v>
                </c:pt>
                <c:pt idx="666">
                  <c:v>6.6600000000000006E-2</c:v>
                </c:pt>
                <c:pt idx="667">
                  <c:v>6.6699999999999995E-2</c:v>
                </c:pt>
                <c:pt idx="668">
                  <c:v>6.6799999999999998E-2</c:v>
                </c:pt>
                <c:pt idx="669">
                  <c:v>6.6900000000000001E-2</c:v>
                </c:pt>
                <c:pt idx="670">
                  <c:v>6.7000000000000004E-2</c:v>
                </c:pt>
                <c:pt idx="671">
                  <c:v>6.7099999999999993E-2</c:v>
                </c:pt>
                <c:pt idx="672">
                  <c:v>6.7199999999999996E-2</c:v>
                </c:pt>
                <c:pt idx="673">
                  <c:v>6.7299999999999999E-2</c:v>
                </c:pt>
                <c:pt idx="674">
                  <c:v>6.7400000000000002E-2</c:v>
                </c:pt>
                <c:pt idx="675">
                  <c:v>6.7500000000000004E-2</c:v>
                </c:pt>
                <c:pt idx="676">
                  <c:v>6.7599999999999993E-2</c:v>
                </c:pt>
                <c:pt idx="677">
                  <c:v>6.7699999999999996E-2</c:v>
                </c:pt>
                <c:pt idx="678">
                  <c:v>6.7799999999999999E-2</c:v>
                </c:pt>
                <c:pt idx="679">
                  <c:v>6.7900000000000002E-2</c:v>
                </c:pt>
                <c:pt idx="680">
                  <c:v>6.8000000000000005E-2</c:v>
                </c:pt>
                <c:pt idx="681">
                  <c:v>6.8099999999999994E-2</c:v>
                </c:pt>
                <c:pt idx="682">
                  <c:v>6.8199999999999997E-2</c:v>
                </c:pt>
                <c:pt idx="683">
                  <c:v>6.83E-2</c:v>
                </c:pt>
                <c:pt idx="684">
                  <c:v>6.8400000000000002E-2</c:v>
                </c:pt>
                <c:pt idx="685">
                  <c:v>6.8499999999999991E-2</c:v>
                </c:pt>
                <c:pt idx="686">
                  <c:v>6.8600000000000008E-2</c:v>
                </c:pt>
                <c:pt idx="687">
                  <c:v>6.8699999999999997E-2</c:v>
                </c:pt>
                <c:pt idx="688">
                  <c:v>6.88E-2</c:v>
                </c:pt>
                <c:pt idx="689">
                  <c:v>6.8900000000000003E-2</c:v>
                </c:pt>
                <c:pt idx="690">
                  <c:v>6.9000000000000006E-2</c:v>
                </c:pt>
                <c:pt idx="691">
                  <c:v>6.9099999999999995E-2</c:v>
                </c:pt>
                <c:pt idx="692">
                  <c:v>6.9199999999999998E-2</c:v>
                </c:pt>
                <c:pt idx="693">
                  <c:v>6.93E-2</c:v>
                </c:pt>
                <c:pt idx="694">
                  <c:v>6.9400000000000003E-2</c:v>
                </c:pt>
                <c:pt idx="695">
                  <c:v>6.9500000000000006E-2</c:v>
                </c:pt>
                <c:pt idx="696">
                  <c:v>6.9599999999999995E-2</c:v>
                </c:pt>
                <c:pt idx="697">
                  <c:v>6.9699999999999998E-2</c:v>
                </c:pt>
                <c:pt idx="698">
                  <c:v>6.9800000000000001E-2</c:v>
                </c:pt>
                <c:pt idx="699">
                  <c:v>6.9900000000000004E-2</c:v>
                </c:pt>
                <c:pt idx="700">
                  <c:v>7.0000000000000007E-2</c:v>
                </c:pt>
                <c:pt idx="701">
                  <c:v>7.0099999999999996E-2</c:v>
                </c:pt>
                <c:pt idx="702">
                  <c:v>7.0199999999999999E-2</c:v>
                </c:pt>
                <c:pt idx="703">
                  <c:v>7.0300000000000001E-2</c:v>
                </c:pt>
                <c:pt idx="704">
                  <c:v>7.0400000000000004E-2</c:v>
                </c:pt>
                <c:pt idx="705">
                  <c:v>7.0499999999999993E-2</c:v>
                </c:pt>
                <c:pt idx="706">
                  <c:v>7.0599999999999996E-2</c:v>
                </c:pt>
                <c:pt idx="707">
                  <c:v>7.0699999999999999E-2</c:v>
                </c:pt>
                <c:pt idx="708">
                  <c:v>7.0800000000000002E-2</c:v>
                </c:pt>
                <c:pt idx="709">
                  <c:v>7.0900000000000005E-2</c:v>
                </c:pt>
                <c:pt idx="710">
                  <c:v>7.0999999999999994E-2</c:v>
                </c:pt>
                <c:pt idx="711">
                  <c:v>7.1099999999999997E-2</c:v>
                </c:pt>
                <c:pt idx="712">
                  <c:v>7.1199999999999999E-2</c:v>
                </c:pt>
                <c:pt idx="713">
                  <c:v>7.1300000000000002E-2</c:v>
                </c:pt>
                <c:pt idx="714">
                  <c:v>7.1399999999999991E-2</c:v>
                </c:pt>
                <c:pt idx="715">
                  <c:v>7.1500000000000008E-2</c:v>
                </c:pt>
                <c:pt idx="716">
                  <c:v>7.1599999999999997E-2</c:v>
                </c:pt>
                <c:pt idx="717">
                  <c:v>7.17E-2</c:v>
                </c:pt>
                <c:pt idx="718">
                  <c:v>7.1800000000000003E-2</c:v>
                </c:pt>
                <c:pt idx="719">
                  <c:v>7.1900000000000006E-2</c:v>
                </c:pt>
                <c:pt idx="720">
                  <c:v>7.2000000000000008E-2</c:v>
                </c:pt>
                <c:pt idx="721">
                  <c:v>7.2099999999999997E-2</c:v>
                </c:pt>
                <c:pt idx="722">
                  <c:v>7.22E-2</c:v>
                </c:pt>
                <c:pt idx="723">
                  <c:v>7.2300000000000003E-2</c:v>
                </c:pt>
                <c:pt idx="724">
                  <c:v>7.2400000000000006E-2</c:v>
                </c:pt>
                <c:pt idx="725">
                  <c:v>7.2499999999999995E-2</c:v>
                </c:pt>
                <c:pt idx="726">
                  <c:v>7.2599999999999998E-2</c:v>
                </c:pt>
                <c:pt idx="727">
                  <c:v>7.2700000000000001E-2</c:v>
                </c:pt>
                <c:pt idx="728">
                  <c:v>7.2800000000000004E-2</c:v>
                </c:pt>
                <c:pt idx="729">
                  <c:v>7.2900000000000006E-2</c:v>
                </c:pt>
                <c:pt idx="730">
                  <c:v>7.2999999999999995E-2</c:v>
                </c:pt>
                <c:pt idx="731">
                  <c:v>7.3099999999999998E-2</c:v>
                </c:pt>
                <c:pt idx="732">
                  <c:v>7.3200000000000001E-2</c:v>
                </c:pt>
                <c:pt idx="733">
                  <c:v>7.3300000000000004E-2</c:v>
                </c:pt>
                <c:pt idx="734">
                  <c:v>7.3399999999999993E-2</c:v>
                </c:pt>
                <c:pt idx="735">
                  <c:v>7.3499999999999996E-2</c:v>
                </c:pt>
                <c:pt idx="736">
                  <c:v>7.3599999999999999E-2</c:v>
                </c:pt>
                <c:pt idx="737">
                  <c:v>7.3700000000000002E-2</c:v>
                </c:pt>
                <c:pt idx="738">
                  <c:v>7.3800000000000004E-2</c:v>
                </c:pt>
                <c:pt idx="739">
                  <c:v>7.3899999999999993E-2</c:v>
                </c:pt>
                <c:pt idx="740">
                  <c:v>7.400000000000001E-2</c:v>
                </c:pt>
                <c:pt idx="741">
                  <c:v>7.4099999999999999E-2</c:v>
                </c:pt>
                <c:pt idx="742">
                  <c:v>7.4200000000000002E-2</c:v>
                </c:pt>
                <c:pt idx="743">
                  <c:v>7.4299999999999991E-2</c:v>
                </c:pt>
                <c:pt idx="744">
                  <c:v>7.4400000000000008E-2</c:v>
                </c:pt>
                <c:pt idx="745">
                  <c:v>7.4499999999999997E-2</c:v>
                </c:pt>
                <c:pt idx="746">
                  <c:v>7.46E-2</c:v>
                </c:pt>
                <c:pt idx="747">
                  <c:v>7.4700000000000003E-2</c:v>
                </c:pt>
                <c:pt idx="748">
                  <c:v>7.4800000000000005E-2</c:v>
                </c:pt>
                <c:pt idx="749">
                  <c:v>7.4900000000000008E-2</c:v>
                </c:pt>
                <c:pt idx="750">
                  <c:v>7.4999999999999997E-2</c:v>
                </c:pt>
                <c:pt idx="751">
                  <c:v>7.51E-2</c:v>
                </c:pt>
                <c:pt idx="752">
                  <c:v>7.5199999999999989E-2</c:v>
                </c:pt>
                <c:pt idx="753">
                  <c:v>7.5300000000000006E-2</c:v>
                </c:pt>
                <c:pt idx="754">
                  <c:v>7.5399999999999995E-2</c:v>
                </c:pt>
                <c:pt idx="755">
                  <c:v>7.5499999999999998E-2</c:v>
                </c:pt>
                <c:pt idx="756">
                  <c:v>7.5600000000000001E-2</c:v>
                </c:pt>
                <c:pt idx="757">
                  <c:v>7.5700000000000003E-2</c:v>
                </c:pt>
                <c:pt idx="758">
                  <c:v>7.5800000000000006E-2</c:v>
                </c:pt>
                <c:pt idx="759">
                  <c:v>7.5899999999999995E-2</c:v>
                </c:pt>
                <c:pt idx="760">
                  <c:v>7.5999999999999998E-2</c:v>
                </c:pt>
                <c:pt idx="761">
                  <c:v>7.6100000000000001E-2</c:v>
                </c:pt>
                <c:pt idx="762">
                  <c:v>7.6200000000000004E-2</c:v>
                </c:pt>
                <c:pt idx="763">
                  <c:v>7.6299999999999993E-2</c:v>
                </c:pt>
                <c:pt idx="764">
                  <c:v>7.6399999999999996E-2</c:v>
                </c:pt>
                <c:pt idx="765">
                  <c:v>7.6499999999999999E-2</c:v>
                </c:pt>
                <c:pt idx="766">
                  <c:v>7.6600000000000001E-2</c:v>
                </c:pt>
                <c:pt idx="767">
                  <c:v>7.6700000000000004E-2</c:v>
                </c:pt>
                <c:pt idx="768">
                  <c:v>7.6799999999999993E-2</c:v>
                </c:pt>
                <c:pt idx="769">
                  <c:v>7.690000000000001E-2</c:v>
                </c:pt>
                <c:pt idx="770">
                  <c:v>7.6999999999999999E-2</c:v>
                </c:pt>
                <c:pt idx="771">
                  <c:v>7.7100000000000002E-2</c:v>
                </c:pt>
                <c:pt idx="772">
                  <c:v>7.7199999999999991E-2</c:v>
                </c:pt>
                <c:pt idx="773">
                  <c:v>7.7300000000000008E-2</c:v>
                </c:pt>
                <c:pt idx="774">
                  <c:v>7.7399999999999997E-2</c:v>
                </c:pt>
                <c:pt idx="775">
                  <c:v>7.7499999999999999E-2</c:v>
                </c:pt>
                <c:pt idx="776">
                  <c:v>7.7600000000000002E-2</c:v>
                </c:pt>
                <c:pt idx="777">
                  <c:v>7.7699999999999991E-2</c:v>
                </c:pt>
                <c:pt idx="778">
                  <c:v>7.7800000000000008E-2</c:v>
                </c:pt>
                <c:pt idx="779">
                  <c:v>7.7899999999999997E-2</c:v>
                </c:pt>
                <c:pt idx="780">
                  <c:v>7.8E-2</c:v>
                </c:pt>
                <c:pt idx="781">
                  <c:v>7.8100000000000003E-2</c:v>
                </c:pt>
                <c:pt idx="782">
                  <c:v>7.8200000000000006E-2</c:v>
                </c:pt>
                <c:pt idx="783">
                  <c:v>7.8299999999999995E-2</c:v>
                </c:pt>
                <c:pt idx="784">
                  <c:v>7.8399999999999997E-2</c:v>
                </c:pt>
                <c:pt idx="785">
                  <c:v>7.85E-2</c:v>
                </c:pt>
                <c:pt idx="786">
                  <c:v>7.8600000000000003E-2</c:v>
                </c:pt>
                <c:pt idx="787">
                  <c:v>7.8700000000000006E-2</c:v>
                </c:pt>
                <c:pt idx="788">
                  <c:v>7.8799999999999995E-2</c:v>
                </c:pt>
                <c:pt idx="789">
                  <c:v>7.8899999999999998E-2</c:v>
                </c:pt>
                <c:pt idx="790">
                  <c:v>7.9000000000000001E-2</c:v>
                </c:pt>
                <c:pt idx="791">
                  <c:v>7.9100000000000004E-2</c:v>
                </c:pt>
                <c:pt idx="792">
                  <c:v>7.9199999999999993E-2</c:v>
                </c:pt>
                <c:pt idx="793">
                  <c:v>7.9299999999999995E-2</c:v>
                </c:pt>
                <c:pt idx="794">
                  <c:v>7.9399999999999998E-2</c:v>
                </c:pt>
                <c:pt idx="795">
                  <c:v>7.9500000000000001E-2</c:v>
                </c:pt>
                <c:pt idx="796">
                  <c:v>7.9600000000000004E-2</c:v>
                </c:pt>
                <c:pt idx="797">
                  <c:v>7.9699999999999993E-2</c:v>
                </c:pt>
                <c:pt idx="798">
                  <c:v>7.980000000000001E-2</c:v>
                </c:pt>
                <c:pt idx="799">
                  <c:v>7.9899999999999999E-2</c:v>
                </c:pt>
                <c:pt idx="800">
                  <c:v>0.08</c:v>
                </c:pt>
                <c:pt idx="801">
                  <c:v>8.0100000000000005E-2</c:v>
                </c:pt>
                <c:pt idx="802">
                  <c:v>8.0199999999999994E-2</c:v>
                </c:pt>
                <c:pt idx="803">
                  <c:v>8.0299999999999996E-2</c:v>
                </c:pt>
                <c:pt idx="804">
                  <c:v>8.0399999999999985E-2</c:v>
                </c:pt>
                <c:pt idx="805">
                  <c:v>8.0500000000000002E-2</c:v>
                </c:pt>
                <c:pt idx="806">
                  <c:v>8.0600000000000005E-2</c:v>
                </c:pt>
                <c:pt idx="807">
                  <c:v>8.0700000000000008E-2</c:v>
                </c:pt>
                <c:pt idx="808">
                  <c:v>8.0799999999999997E-2</c:v>
                </c:pt>
                <c:pt idx="809">
                  <c:v>8.09E-2</c:v>
                </c:pt>
                <c:pt idx="810">
                  <c:v>8.1000000000000003E-2</c:v>
                </c:pt>
                <c:pt idx="811">
                  <c:v>8.1099999999999992E-2</c:v>
                </c:pt>
                <c:pt idx="812">
                  <c:v>8.1199999999999994E-2</c:v>
                </c:pt>
                <c:pt idx="813">
                  <c:v>8.1300000000000011E-2</c:v>
                </c:pt>
                <c:pt idx="814">
                  <c:v>8.14E-2</c:v>
                </c:pt>
                <c:pt idx="815">
                  <c:v>8.1500000000000003E-2</c:v>
                </c:pt>
                <c:pt idx="816">
                  <c:v>8.1600000000000006E-2</c:v>
                </c:pt>
                <c:pt idx="817">
                  <c:v>8.1699999999999995E-2</c:v>
                </c:pt>
                <c:pt idx="818">
                  <c:v>8.1799999999999998E-2</c:v>
                </c:pt>
                <c:pt idx="819">
                  <c:v>8.1900000000000001E-2</c:v>
                </c:pt>
                <c:pt idx="820">
                  <c:v>8.199999999999999E-2</c:v>
                </c:pt>
                <c:pt idx="821">
                  <c:v>8.2100000000000006E-2</c:v>
                </c:pt>
                <c:pt idx="822">
                  <c:v>8.2200000000000009E-2</c:v>
                </c:pt>
                <c:pt idx="823">
                  <c:v>8.2299999999999998E-2</c:v>
                </c:pt>
                <c:pt idx="824">
                  <c:v>8.2400000000000001E-2</c:v>
                </c:pt>
                <c:pt idx="825">
                  <c:v>8.2500000000000004E-2</c:v>
                </c:pt>
                <c:pt idx="826">
                  <c:v>8.2599999999999993E-2</c:v>
                </c:pt>
                <c:pt idx="827">
                  <c:v>8.2699999999999996E-2</c:v>
                </c:pt>
                <c:pt idx="828">
                  <c:v>8.2799999999999999E-2</c:v>
                </c:pt>
                <c:pt idx="829">
                  <c:v>8.2899999999999988E-2</c:v>
                </c:pt>
                <c:pt idx="830">
                  <c:v>8.3000000000000004E-2</c:v>
                </c:pt>
                <c:pt idx="831">
                  <c:v>8.3100000000000007E-2</c:v>
                </c:pt>
                <c:pt idx="832">
                  <c:v>8.3199999999999996E-2</c:v>
                </c:pt>
                <c:pt idx="833">
                  <c:v>8.3299999999999999E-2</c:v>
                </c:pt>
                <c:pt idx="834">
                  <c:v>8.3400000000000002E-2</c:v>
                </c:pt>
                <c:pt idx="835">
                  <c:v>8.3499999999999991E-2</c:v>
                </c:pt>
                <c:pt idx="836">
                  <c:v>8.3599999999999994E-2</c:v>
                </c:pt>
                <c:pt idx="837">
                  <c:v>8.3699999999999997E-2</c:v>
                </c:pt>
                <c:pt idx="838">
                  <c:v>8.3800000000000013E-2</c:v>
                </c:pt>
                <c:pt idx="839">
                  <c:v>8.3900000000000002E-2</c:v>
                </c:pt>
                <c:pt idx="840">
                  <c:v>8.4000000000000005E-2</c:v>
                </c:pt>
                <c:pt idx="841">
                  <c:v>8.4100000000000008E-2</c:v>
                </c:pt>
                <c:pt idx="842">
                  <c:v>8.4199999999999997E-2</c:v>
                </c:pt>
                <c:pt idx="843">
                  <c:v>8.43E-2</c:v>
                </c:pt>
                <c:pt idx="844">
                  <c:v>8.4399999999999989E-2</c:v>
                </c:pt>
                <c:pt idx="845">
                  <c:v>8.4499999999999992E-2</c:v>
                </c:pt>
                <c:pt idx="846">
                  <c:v>8.4600000000000009E-2</c:v>
                </c:pt>
                <c:pt idx="847">
                  <c:v>8.4700000000000011E-2</c:v>
                </c:pt>
                <c:pt idx="848">
                  <c:v>8.48E-2</c:v>
                </c:pt>
                <c:pt idx="849">
                  <c:v>8.4900000000000003E-2</c:v>
                </c:pt>
                <c:pt idx="850">
                  <c:v>8.5000000000000006E-2</c:v>
                </c:pt>
                <c:pt idx="851">
                  <c:v>8.5099999999999995E-2</c:v>
                </c:pt>
                <c:pt idx="852">
                  <c:v>8.5199999999999998E-2</c:v>
                </c:pt>
                <c:pt idx="853">
                  <c:v>8.5299999999999987E-2</c:v>
                </c:pt>
                <c:pt idx="854">
                  <c:v>8.539999999999999E-2</c:v>
                </c:pt>
                <c:pt idx="855">
                  <c:v>8.5500000000000007E-2</c:v>
                </c:pt>
                <c:pt idx="856">
                  <c:v>8.5600000000000009E-2</c:v>
                </c:pt>
                <c:pt idx="857">
                  <c:v>8.5699999999999998E-2</c:v>
                </c:pt>
                <c:pt idx="858">
                  <c:v>8.5800000000000001E-2</c:v>
                </c:pt>
                <c:pt idx="859">
                  <c:v>8.5900000000000004E-2</c:v>
                </c:pt>
                <c:pt idx="860">
                  <c:v>8.5999999999999993E-2</c:v>
                </c:pt>
                <c:pt idx="861">
                  <c:v>8.6099999999999996E-2</c:v>
                </c:pt>
                <c:pt idx="862">
                  <c:v>8.6199999999999999E-2</c:v>
                </c:pt>
                <c:pt idx="863">
                  <c:v>8.6300000000000002E-2</c:v>
                </c:pt>
                <c:pt idx="864">
                  <c:v>8.6400000000000005E-2</c:v>
                </c:pt>
                <c:pt idx="865">
                  <c:v>8.6500000000000007E-2</c:v>
                </c:pt>
                <c:pt idx="866">
                  <c:v>8.6599999999999996E-2</c:v>
                </c:pt>
                <c:pt idx="867">
                  <c:v>8.6699999999999999E-2</c:v>
                </c:pt>
                <c:pt idx="868">
                  <c:v>8.6800000000000002E-2</c:v>
                </c:pt>
                <c:pt idx="869">
                  <c:v>8.6899999999999991E-2</c:v>
                </c:pt>
                <c:pt idx="870">
                  <c:v>8.6999999999999994E-2</c:v>
                </c:pt>
                <c:pt idx="871">
                  <c:v>8.7100000000000011E-2</c:v>
                </c:pt>
                <c:pt idx="872">
                  <c:v>8.72E-2</c:v>
                </c:pt>
                <c:pt idx="873">
                  <c:v>8.7300000000000003E-2</c:v>
                </c:pt>
                <c:pt idx="874">
                  <c:v>8.7400000000000005E-2</c:v>
                </c:pt>
                <c:pt idx="875">
                  <c:v>8.7499999999999994E-2</c:v>
                </c:pt>
                <c:pt idx="876">
                  <c:v>8.7599999999999997E-2</c:v>
                </c:pt>
                <c:pt idx="877">
                  <c:v>8.77E-2</c:v>
                </c:pt>
                <c:pt idx="878">
                  <c:v>8.7799999999999989E-2</c:v>
                </c:pt>
                <c:pt idx="879">
                  <c:v>8.7899999999999992E-2</c:v>
                </c:pt>
                <c:pt idx="880">
                  <c:v>8.8000000000000009E-2</c:v>
                </c:pt>
                <c:pt idx="881">
                  <c:v>8.8100000000000012E-2</c:v>
                </c:pt>
                <c:pt idx="882">
                  <c:v>8.8200000000000001E-2</c:v>
                </c:pt>
                <c:pt idx="883">
                  <c:v>8.8300000000000003E-2</c:v>
                </c:pt>
                <c:pt idx="884">
                  <c:v>8.8399999999999992E-2</c:v>
                </c:pt>
                <c:pt idx="885">
                  <c:v>8.8499999999999995E-2</c:v>
                </c:pt>
                <c:pt idx="886">
                  <c:v>8.8599999999999998E-2</c:v>
                </c:pt>
                <c:pt idx="887">
                  <c:v>8.8699999999999987E-2</c:v>
                </c:pt>
                <c:pt idx="888">
                  <c:v>8.8800000000000004E-2</c:v>
                </c:pt>
                <c:pt idx="889">
                  <c:v>8.8900000000000007E-2</c:v>
                </c:pt>
                <c:pt idx="890">
                  <c:v>8.900000000000001E-2</c:v>
                </c:pt>
                <c:pt idx="891">
                  <c:v>8.9099999999999999E-2</c:v>
                </c:pt>
                <c:pt idx="892">
                  <c:v>8.9200000000000002E-2</c:v>
                </c:pt>
                <c:pt idx="893">
                  <c:v>8.929999999999999E-2</c:v>
                </c:pt>
                <c:pt idx="894">
                  <c:v>8.9399999999999993E-2</c:v>
                </c:pt>
                <c:pt idx="895">
                  <c:v>8.9499999999999996E-2</c:v>
                </c:pt>
                <c:pt idx="896">
                  <c:v>8.9600000000000013E-2</c:v>
                </c:pt>
                <c:pt idx="897">
                  <c:v>8.9700000000000002E-2</c:v>
                </c:pt>
                <c:pt idx="898">
                  <c:v>8.9800000000000005E-2</c:v>
                </c:pt>
                <c:pt idx="899">
                  <c:v>8.9900000000000008E-2</c:v>
                </c:pt>
                <c:pt idx="900">
                  <c:v>0.09</c:v>
                </c:pt>
                <c:pt idx="901">
                  <c:v>9.01E-2</c:v>
                </c:pt>
                <c:pt idx="902">
                  <c:v>9.0200000000000002E-2</c:v>
                </c:pt>
                <c:pt idx="903">
                  <c:v>9.0299999999999991E-2</c:v>
                </c:pt>
                <c:pt idx="904">
                  <c:v>9.0399999999999994E-2</c:v>
                </c:pt>
                <c:pt idx="905">
                  <c:v>9.0500000000000011E-2</c:v>
                </c:pt>
                <c:pt idx="906">
                  <c:v>9.06E-2</c:v>
                </c:pt>
                <c:pt idx="907">
                  <c:v>9.0700000000000003E-2</c:v>
                </c:pt>
                <c:pt idx="908">
                  <c:v>9.0800000000000006E-2</c:v>
                </c:pt>
                <c:pt idx="909">
                  <c:v>9.0899999999999995E-2</c:v>
                </c:pt>
                <c:pt idx="910">
                  <c:v>9.0999999999999998E-2</c:v>
                </c:pt>
                <c:pt idx="911">
                  <c:v>9.11E-2</c:v>
                </c:pt>
                <c:pt idx="912">
                  <c:v>9.1199999999999989E-2</c:v>
                </c:pt>
                <c:pt idx="913">
                  <c:v>9.1300000000000006E-2</c:v>
                </c:pt>
                <c:pt idx="914">
                  <c:v>9.1400000000000009E-2</c:v>
                </c:pt>
                <c:pt idx="915">
                  <c:v>9.1499999999999998E-2</c:v>
                </c:pt>
                <c:pt idx="916">
                  <c:v>9.1600000000000001E-2</c:v>
                </c:pt>
                <c:pt idx="917">
                  <c:v>9.1700000000000004E-2</c:v>
                </c:pt>
                <c:pt idx="918">
                  <c:v>9.1799999999999993E-2</c:v>
                </c:pt>
                <c:pt idx="919">
                  <c:v>9.1899999999999996E-2</c:v>
                </c:pt>
                <c:pt idx="920">
                  <c:v>9.1999999999999998E-2</c:v>
                </c:pt>
                <c:pt idx="921">
                  <c:v>9.2100000000000015E-2</c:v>
                </c:pt>
                <c:pt idx="922">
                  <c:v>9.2200000000000004E-2</c:v>
                </c:pt>
                <c:pt idx="923">
                  <c:v>9.2300000000000007E-2</c:v>
                </c:pt>
                <c:pt idx="924">
                  <c:v>9.2399999999999996E-2</c:v>
                </c:pt>
                <c:pt idx="925">
                  <c:v>9.2499999999999999E-2</c:v>
                </c:pt>
                <c:pt idx="926">
                  <c:v>9.2600000000000002E-2</c:v>
                </c:pt>
                <c:pt idx="927">
                  <c:v>9.2699999999999991E-2</c:v>
                </c:pt>
                <c:pt idx="928">
                  <c:v>9.2799999999999994E-2</c:v>
                </c:pt>
                <c:pt idx="929">
                  <c:v>9.2899999999999996E-2</c:v>
                </c:pt>
                <c:pt idx="930">
                  <c:v>9.3000000000000013E-2</c:v>
                </c:pt>
                <c:pt idx="931">
                  <c:v>9.3100000000000002E-2</c:v>
                </c:pt>
                <c:pt idx="932">
                  <c:v>9.3200000000000005E-2</c:v>
                </c:pt>
                <c:pt idx="933">
                  <c:v>9.3299999999999994E-2</c:v>
                </c:pt>
                <c:pt idx="934">
                  <c:v>9.3399999999999997E-2</c:v>
                </c:pt>
                <c:pt idx="935">
                  <c:v>9.35E-2</c:v>
                </c:pt>
                <c:pt idx="936">
                  <c:v>9.3599999999999989E-2</c:v>
                </c:pt>
                <c:pt idx="937">
                  <c:v>9.3699999999999992E-2</c:v>
                </c:pt>
                <c:pt idx="938">
                  <c:v>9.3800000000000008E-2</c:v>
                </c:pt>
                <c:pt idx="939">
                  <c:v>9.3900000000000011E-2</c:v>
                </c:pt>
                <c:pt idx="940">
                  <c:v>9.4E-2</c:v>
                </c:pt>
                <c:pt idx="941">
                  <c:v>9.4100000000000003E-2</c:v>
                </c:pt>
                <c:pt idx="942">
                  <c:v>9.4200000000000006E-2</c:v>
                </c:pt>
                <c:pt idx="943">
                  <c:v>9.4299999999999995E-2</c:v>
                </c:pt>
                <c:pt idx="944">
                  <c:v>9.4399999999999998E-2</c:v>
                </c:pt>
                <c:pt idx="945">
                  <c:v>9.4499999999999987E-2</c:v>
                </c:pt>
                <c:pt idx="946">
                  <c:v>9.4600000000000004E-2</c:v>
                </c:pt>
                <c:pt idx="947">
                  <c:v>9.4700000000000006E-2</c:v>
                </c:pt>
                <c:pt idx="948">
                  <c:v>9.4800000000000009E-2</c:v>
                </c:pt>
                <c:pt idx="949">
                  <c:v>9.4899999999999998E-2</c:v>
                </c:pt>
                <c:pt idx="950">
                  <c:v>9.5000000000000001E-2</c:v>
                </c:pt>
                <c:pt idx="951">
                  <c:v>9.5100000000000004E-2</c:v>
                </c:pt>
                <c:pt idx="952">
                  <c:v>9.5199999999999993E-2</c:v>
                </c:pt>
                <c:pt idx="953">
                  <c:v>9.5299999999999996E-2</c:v>
                </c:pt>
                <c:pt idx="954">
                  <c:v>9.5399999999999985E-2</c:v>
                </c:pt>
                <c:pt idx="955">
                  <c:v>9.5500000000000002E-2</c:v>
                </c:pt>
                <c:pt idx="956">
                  <c:v>9.5600000000000004E-2</c:v>
                </c:pt>
                <c:pt idx="957">
                  <c:v>9.5700000000000007E-2</c:v>
                </c:pt>
                <c:pt idx="958">
                  <c:v>9.5799999999999996E-2</c:v>
                </c:pt>
                <c:pt idx="959">
                  <c:v>9.5899999999999999E-2</c:v>
                </c:pt>
                <c:pt idx="960">
                  <c:v>9.6000000000000002E-2</c:v>
                </c:pt>
                <c:pt idx="961">
                  <c:v>9.6099999999999991E-2</c:v>
                </c:pt>
                <c:pt idx="962">
                  <c:v>9.6199999999999994E-2</c:v>
                </c:pt>
                <c:pt idx="963">
                  <c:v>9.6300000000000011E-2</c:v>
                </c:pt>
                <c:pt idx="964">
                  <c:v>9.64E-2</c:v>
                </c:pt>
                <c:pt idx="965">
                  <c:v>9.6500000000000002E-2</c:v>
                </c:pt>
                <c:pt idx="966">
                  <c:v>9.6600000000000005E-2</c:v>
                </c:pt>
                <c:pt idx="967">
                  <c:v>9.6699999999999994E-2</c:v>
                </c:pt>
                <c:pt idx="968">
                  <c:v>9.6799999999999997E-2</c:v>
                </c:pt>
                <c:pt idx="969">
                  <c:v>9.69E-2</c:v>
                </c:pt>
                <c:pt idx="970">
                  <c:v>9.6999999999999989E-2</c:v>
                </c:pt>
                <c:pt idx="971">
                  <c:v>9.7100000000000006E-2</c:v>
                </c:pt>
                <c:pt idx="972">
                  <c:v>9.7200000000000009E-2</c:v>
                </c:pt>
                <c:pt idx="973">
                  <c:v>9.7299999999999998E-2</c:v>
                </c:pt>
                <c:pt idx="974">
                  <c:v>9.74E-2</c:v>
                </c:pt>
                <c:pt idx="975">
                  <c:v>9.7500000000000003E-2</c:v>
                </c:pt>
                <c:pt idx="976">
                  <c:v>9.7599999999999992E-2</c:v>
                </c:pt>
                <c:pt idx="977">
                  <c:v>9.7699999999999995E-2</c:v>
                </c:pt>
                <c:pt idx="978">
                  <c:v>9.7799999999999998E-2</c:v>
                </c:pt>
                <c:pt idx="979">
                  <c:v>9.7899999999999987E-2</c:v>
                </c:pt>
                <c:pt idx="980">
                  <c:v>9.8000000000000004E-2</c:v>
                </c:pt>
                <c:pt idx="981">
                  <c:v>9.8100000000000007E-2</c:v>
                </c:pt>
                <c:pt idx="982">
                  <c:v>9.820000000000001E-2</c:v>
                </c:pt>
                <c:pt idx="983">
                  <c:v>9.8299999999999998E-2</c:v>
                </c:pt>
                <c:pt idx="984">
                  <c:v>9.8400000000000001E-2</c:v>
                </c:pt>
                <c:pt idx="985">
                  <c:v>9.849999999999999E-2</c:v>
                </c:pt>
                <c:pt idx="986">
                  <c:v>9.8599999999999993E-2</c:v>
                </c:pt>
                <c:pt idx="987">
                  <c:v>9.8699999999999996E-2</c:v>
                </c:pt>
                <c:pt idx="988">
                  <c:v>9.8800000000000013E-2</c:v>
                </c:pt>
                <c:pt idx="989">
                  <c:v>9.8900000000000002E-2</c:v>
                </c:pt>
                <c:pt idx="990">
                  <c:v>9.9000000000000005E-2</c:v>
                </c:pt>
                <c:pt idx="991">
                  <c:v>9.9100000000000008E-2</c:v>
                </c:pt>
                <c:pt idx="992">
                  <c:v>9.9199999999999997E-2</c:v>
                </c:pt>
                <c:pt idx="993">
                  <c:v>9.9299999999999999E-2</c:v>
                </c:pt>
                <c:pt idx="994">
                  <c:v>9.9399999999999988E-2</c:v>
                </c:pt>
                <c:pt idx="995">
                  <c:v>9.9499999999999991E-2</c:v>
                </c:pt>
                <c:pt idx="996">
                  <c:v>9.9600000000000008E-2</c:v>
                </c:pt>
                <c:pt idx="997">
                  <c:v>9.9700000000000011E-2</c:v>
                </c:pt>
                <c:pt idx="998">
                  <c:v>9.98E-2</c:v>
                </c:pt>
                <c:pt idx="999">
                  <c:v>9.9900000000000003E-2</c:v>
                </c:pt>
                <c:pt idx="1000">
                  <c:v>0.1</c:v>
                </c:pt>
                <c:pt idx="1001">
                  <c:v>0.10009999999999999</c:v>
                </c:pt>
                <c:pt idx="1002">
                  <c:v>0.1002</c:v>
                </c:pt>
                <c:pt idx="1003">
                  <c:v>0.1003</c:v>
                </c:pt>
                <c:pt idx="1004">
                  <c:v>0.10039999999999999</c:v>
                </c:pt>
                <c:pt idx="1005">
                  <c:v>0.10050000000000001</c:v>
                </c:pt>
                <c:pt idx="1006">
                  <c:v>0.10060000000000001</c:v>
                </c:pt>
                <c:pt idx="1007">
                  <c:v>0.1007</c:v>
                </c:pt>
                <c:pt idx="1008">
                  <c:v>0.1008</c:v>
                </c:pt>
                <c:pt idx="1009">
                  <c:v>0.1009</c:v>
                </c:pt>
                <c:pt idx="1010">
                  <c:v>0.10099999999999999</c:v>
                </c:pt>
                <c:pt idx="1011">
                  <c:v>0.1011</c:v>
                </c:pt>
                <c:pt idx="1012">
                  <c:v>0.1012</c:v>
                </c:pt>
                <c:pt idx="1013">
                  <c:v>0.1013</c:v>
                </c:pt>
                <c:pt idx="1014">
                  <c:v>0.1014</c:v>
                </c:pt>
                <c:pt idx="1015">
                  <c:v>0.10150000000000001</c:v>
                </c:pt>
                <c:pt idx="1016">
                  <c:v>0.1016</c:v>
                </c:pt>
                <c:pt idx="1017">
                  <c:v>0.1017</c:v>
                </c:pt>
                <c:pt idx="1018">
                  <c:v>0.1018</c:v>
                </c:pt>
                <c:pt idx="1019">
                  <c:v>0.10189999999999999</c:v>
                </c:pt>
                <c:pt idx="1020">
                  <c:v>0.10199999999999999</c:v>
                </c:pt>
                <c:pt idx="1021">
                  <c:v>0.10210000000000001</c:v>
                </c:pt>
                <c:pt idx="1022">
                  <c:v>0.10220000000000001</c:v>
                </c:pt>
                <c:pt idx="1023">
                  <c:v>0.1023</c:v>
                </c:pt>
                <c:pt idx="1024">
                  <c:v>0.1024</c:v>
                </c:pt>
                <c:pt idx="1025">
                  <c:v>0.10249999999999999</c:v>
                </c:pt>
                <c:pt idx="1026">
                  <c:v>0.1026</c:v>
                </c:pt>
                <c:pt idx="1027">
                  <c:v>0.1027</c:v>
                </c:pt>
                <c:pt idx="1028">
                  <c:v>0.10279999999999999</c:v>
                </c:pt>
                <c:pt idx="1029">
                  <c:v>0.10289999999999999</c:v>
                </c:pt>
                <c:pt idx="1030">
                  <c:v>0.10300000000000001</c:v>
                </c:pt>
                <c:pt idx="1031">
                  <c:v>0.10310000000000001</c:v>
                </c:pt>
                <c:pt idx="1032">
                  <c:v>0.1032</c:v>
                </c:pt>
                <c:pt idx="1033">
                  <c:v>0.1033</c:v>
                </c:pt>
                <c:pt idx="1034">
                  <c:v>0.10339999999999999</c:v>
                </c:pt>
                <c:pt idx="1035">
                  <c:v>0.10349999999999999</c:v>
                </c:pt>
                <c:pt idx="1036">
                  <c:v>0.1036</c:v>
                </c:pt>
                <c:pt idx="1037">
                  <c:v>0.10369999999999999</c:v>
                </c:pt>
                <c:pt idx="1038">
                  <c:v>0.1038</c:v>
                </c:pt>
                <c:pt idx="1039">
                  <c:v>0.10390000000000001</c:v>
                </c:pt>
                <c:pt idx="1040">
                  <c:v>0.10400000000000001</c:v>
                </c:pt>
                <c:pt idx="1041">
                  <c:v>0.1041</c:v>
                </c:pt>
                <c:pt idx="1042">
                  <c:v>0.1042</c:v>
                </c:pt>
                <c:pt idx="1043">
                  <c:v>0.1043</c:v>
                </c:pt>
                <c:pt idx="1044">
                  <c:v>0.10439999999999999</c:v>
                </c:pt>
                <c:pt idx="1045">
                  <c:v>0.1045</c:v>
                </c:pt>
                <c:pt idx="1046">
                  <c:v>0.10460000000000001</c:v>
                </c:pt>
                <c:pt idx="1047">
                  <c:v>0.1047</c:v>
                </c:pt>
                <c:pt idx="1048">
                  <c:v>0.1048</c:v>
                </c:pt>
                <c:pt idx="1049">
                  <c:v>0.10490000000000001</c:v>
                </c:pt>
                <c:pt idx="1050">
                  <c:v>0.105</c:v>
                </c:pt>
                <c:pt idx="1051">
                  <c:v>0.1051</c:v>
                </c:pt>
                <c:pt idx="1052">
                  <c:v>0.1052</c:v>
                </c:pt>
                <c:pt idx="1053">
                  <c:v>0.10529999999999999</c:v>
                </c:pt>
                <c:pt idx="1054">
                  <c:v>0.10539999999999999</c:v>
                </c:pt>
                <c:pt idx="1055">
                  <c:v>0.10550000000000001</c:v>
                </c:pt>
                <c:pt idx="1056">
                  <c:v>0.1056</c:v>
                </c:pt>
                <c:pt idx="1057">
                  <c:v>0.1057</c:v>
                </c:pt>
                <c:pt idx="1058">
                  <c:v>0.10580000000000001</c:v>
                </c:pt>
                <c:pt idx="1059">
                  <c:v>0.10589999999999999</c:v>
                </c:pt>
                <c:pt idx="1060">
                  <c:v>0.106</c:v>
                </c:pt>
                <c:pt idx="1061">
                  <c:v>0.1061</c:v>
                </c:pt>
                <c:pt idx="1062">
                  <c:v>0.10619999999999999</c:v>
                </c:pt>
                <c:pt idx="1063">
                  <c:v>0.10630000000000001</c:v>
                </c:pt>
                <c:pt idx="1064">
                  <c:v>0.10640000000000001</c:v>
                </c:pt>
                <c:pt idx="1065">
                  <c:v>0.1065</c:v>
                </c:pt>
                <c:pt idx="1066">
                  <c:v>0.1066</c:v>
                </c:pt>
                <c:pt idx="1067">
                  <c:v>0.1067</c:v>
                </c:pt>
                <c:pt idx="1068">
                  <c:v>0.10679999999999999</c:v>
                </c:pt>
                <c:pt idx="1069">
                  <c:v>0.1069</c:v>
                </c:pt>
                <c:pt idx="1070">
                  <c:v>0.107</c:v>
                </c:pt>
                <c:pt idx="1071">
                  <c:v>0.10710000000000001</c:v>
                </c:pt>
                <c:pt idx="1072">
                  <c:v>0.1072</c:v>
                </c:pt>
                <c:pt idx="1073">
                  <c:v>0.10730000000000001</c:v>
                </c:pt>
                <c:pt idx="1074">
                  <c:v>0.1074</c:v>
                </c:pt>
                <c:pt idx="1075">
                  <c:v>0.1075</c:v>
                </c:pt>
                <c:pt idx="1076">
                  <c:v>0.1076</c:v>
                </c:pt>
                <c:pt idx="1077">
                  <c:v>0.10769999999999999</c:v>
                </c:pt>
                <c:pt idx="1078">
                  <c:v>0.10779999999999999</c:v>
                </c:pt>
                <c:pt idx="1079">
                  <c:v>0.1079</c:v>
                </c:pt>
                <c:pt idx="1080">
                  <c:v>0.10800000000000001</c:v>
                </c:pt>
                <c:pt idx="1081">
                  <c:v>0.1081</c:v>
                </c:pt>
                <c:pt idx="1082">
                  <c:v>0.1082</c:v>
                </c:pt>
                <c:pt idx="1083">
                  <c:v>0.10830000000000001</c:v>
                </c:pt>
                <c:pt idx="1084">
                  <c:v>0.1084</c:v>
                </c:pt>
                <c:pt idx="1085">
                  <c:v>0.1085</c:v>
                </c:pt>
                <c:pt idx="1086">
                  <c:v>0.10859999999999999</c:v>
                </c:pt>
                <c:pt idx="1087">
                  <c:v>0.10869999999999999</c:v>
                </c:pt>
                <c:pt idx="1088">
                  <c:v>0.10880000000000001</c:v>
                </c:pt>
                <c:pt idx="1089">
                  <c:v>0.10890000000000001</c:v>
                </c:pt>
                <c:pt idx="1090">
                  <c:v>0.109</c:v>
                </c:pt>
                <c:pt idx="1091">
                  <c:v>0.1091</c:v>
                </c:pt>
                <c:pt idx="1092">
                  <c:v>0.10920000000000001</c:v>
                </c:pt>
                <c:pt idx="1093">
                  <c:v>0.10929999999999999</c:v>
                </c:pt>
                <c:pt idx="1094">
                  <c:v>0.1094</c:v>
                </c:pt>
                <c:pt idx="1095">
                  <c:v>0.10949999999999999</c:v>
                </c:pt>
                <c:pt idx="1096">
                  <c:v>0.1096</c:v>
                </c:pt>
                <c:pt idx="1097">
                  <c:v>0.10970000000000001</c:v>
                </c:pt>
                <c:pt idx="1098">
                  <c:v>0.10980000000000001</c:v>
                </c:pt>
                <c:pt idx="1099">
                  <c:v>0.1099</c:v>
                </c:pt>
                <c:pt idx="1100">
                  <c:v>0.11</c:v>
                </c:pt>
                <c:pt idx="1101">
                  <c:v>0.1101</c:v>
                </c:pt>
                <c:pt idx="1102">
                  <c:v>0.11019999999999999</c:v>
                </c:pt>
                <c:pt idx="1103">
                  <c:v>0.1103</c:v>
                </c:pt>
                <c:pt idx="1104">
                  <c:v>0.1104</c:v>
                </c:pt>
                <c:pt idx="1105">
                  <c:v>0.1105</c:v>
                </c:pt>
                <c:pt idx="1106">
                  <c:v>0.1106</c:v>
                </c:pt>
                <c:pt idx="1107">
                  <c:v>0.11070000000000001</c:v>
                </c:pt>
                <c:pt idx="1108">
                  <c:v>0.1108</c:v>
                </c:pt>
                <c:pt idx="1109">
                  <c:v>0.1109</c:v>
                </c:pt>
                <c:pt idx="1110">
                  <c:v>0.111</c:v>
                </c:pt>
                <c:pt idx="1111">
                  <c:v>0.11109999999999999</c:v>
                </c:pt>
                <c:pt idx="1112">
                  <c:v>0.11119999999999999</c:v>
                </c:pt>
                <c:pt idx="1113">
                  <c:v>0.11130000000000001</c:v>
                </c:pt>
                <c:pt idx="1114">
                  <c:v>0.1114</c:v>
                </c:pt>
                <c:pt idx="1115">
                  <c:v>0.1115</c:v>
                </c:pt>
                <c:pt idx="1116">
                  <c:v>0.1116</c:v>
                </c:pt>
                <c:pt idx="1117">
                  <c:v>0.11169999999999999</c:v>
                </c:pt>
                <c:pt idx="1118">
                  <c:v>0.1118</c:v>
                </c:pt>
                <c:pt idx="1119">
                  <c:v>0.1119</c:v>
                </c:pt>
                <c:pt idx="1120">
                  <c:v>0.11199999999999999</c:v>
                </c:pt>
                <c:pt idx="1121">
                  <c:v>0.11210000000000001</c:v>
                </c:pt>
                <c:pt idx="1122">
                  <c:v>0.11220000000000001</c:v>
                </c:pt>
                <c:pt idx="1123">
                  <c:v>0.11230000000000001</c:v>
                </c:pt>
                <c:pt idx="1124">
                  <c:v>0.1124</c:v>
                </c:pt>
                <c:pt idx="1125">
                  <c:v>0.1125</c:v>
                </c:pt>
                <c:pt idx="1126">
                  <c:v>0.11259999999999999</c:v>
                </c:pt>
                <c:pt idx="1127">
                  <c:v>0.11269999999999999</c:v>
                </c:pt>
                <c:pt idx="1128">
                  <c:v>0.1128</c:v>
                </c:pt>
                <c:pt idx="1129">
                  <c:v>0.11289999999999999</c:v>
                </c:pt>
                <c:pt idx="1130">
                  <c:v>0.113</c:v>
                </c:pt>
                <c:pt idx="1131">
                  <c:v>0.11310000000000001</c:v>
                </c:pt>
                <c:pt idx="1132">
                  <c:v>0.11320000000000001</c:v>
                </c:pt>
                <c:pt idx="1133">
                  <c:v>0.1133</c:v>
                </c:pt>
                <c:pt idx="1134">
                  <c:v>0.1134</c:v>
                </c:pt>
                <c:pt idx="1135">
                  <c:v>0.11349999999999999</c:v>
                </c:pt>
                <c:pt idx="1136">
                  <c:v>0.11359999999999999</c:v>
                </c:pt>
                <c:pt idx="1137">
                  <c:v>0.1137</c:v>
                </c:pt>
                <c:pt idx="1138">
                  <c:v>0.11380000000000001</c:v>
                </c:pt>
                <c:pt idx="1139">
                  <c:v>0.1139</c:v>
                </c:pt>
                <c:pt idx="1140">
                  <c:v>0.114</c:v>
                </c:pt>
                <c:pt idx="1141">
                  <c:v>0.11410000000000001</c:v>
                </c:pt>
                <c:pt idx="1142">
                  <c:v>0.1142</c:v>
                </c:pt>
                <c:pt idx="1143">
                  <c:v>0.1143</c:v>
                </c:pt>
                <c:pt idx="1144">
                  <c:v>0.1144</c:v>
                </c:pt>
                <c:pt idx="1145">
                  <c:v>0.11449999999999999</c:v>
                </c:pt>
                <c:pt idx="1146">
                  <c:v>0.11460000000000001</c:v>
                </c:pt>
                <c:pt idx="1147">
                  <c:v>0.11470000000000001</c:v>
                </c:pt>
                <c:pt idx="1148">
                  <c:v>0.1148</c:v>
                </c:pt>
                <c:pt idx="1149">
                  <c:v>0.1149</c:v>
                </c:pt>
                <c:pt idx="1150">
                  <c:v>0.115</c:v>
                </c:pt>
                <c:pt idx="1151">
                  <c:v>0.11509999999999999</c:v>
                </c:pt>
                <c:pt idx="1152">
                  <c:v>0.1152</c:v>
                </c:pt>
                <c:pt idx="1153">
                  <c:v>0.1153</c:v>
                </c:pt>
                <c:pt idx="1154">
                  <c:v>0.11539999999999999</c:v>
                </c:pt>
                <c:pt idx="1155">
                  <c:v>0.11550000000000001</c:v>
                </c:pt>
                <c:pt idx="1156">
                  <c:v>0.11560000000000001</c:v>
                </c:pt>
                <c:pt idx="1157">
                  <c:v>0.1157</c:v>
                </c:pt>
                <c:pt idx="1158">
                  <c:v>0.1158</c:v>
                </c:pt>
                <c:pt idx="1159">
                  <c:v>0.1159</c:v>
                </c:pt>
                <c:pt idx="1160">
                  <c:v>0.11599999999999999</c:v>
                </c:pt>
                <c:pt idx="1161">
                  <c:v>0.11609999999999999</c:v>
                </c:pt>
                <c:pt idx="1162">
                  <c:v>0.1162</c:v>
                </c:pt>
                <c:pt idx="1163">
                  <c:v>0.11630000000000001</c:v>
                </c:pt>
                <c:pt idx="1164">
                  <c:v>0.1164</c:v>
                </c:pt>
                <c:pt idx="1165">
                  <c:v>0.11650000000000001</c:v>
                </c:pt>
                <c:pt idx="1166">
                  <c:v>0.1166</c:v>
                </c:pt>
                <c:pt idx="1167">
                  <c:v>0.1167</c:v>
                </c:pt>
                <c:pt idx="1168">
                  <c:v>0.1168</c:v>
                </c:pt>
                <c:pt idx="1169">
                  <c:v>0.11689999999999999</c:v>
                </c:pt>
                <c:pt idx="1170">
                  <c:v>0.11699999999999999</c:v>
                </c:pt>
                <c:pt idx="1171">
                  <c:v>0.11710000000000001</c:v>
                </c:pt>
                <c:pt idx="1172">
                  <c:v>0.11720000000000001</c:v>
                </c:pt>
                <c:pt idx="1173">
                  <c:v>0.1173</c:v>
                </c:pt>
                <c:pt idx="1174">
                  <c:v>0.1174</c:v>
                </c:pt>
                <c:pt idx="1175">
                  <c:v>0.11749999999999999</c:v>
                </c:pt>
                <c:pt idx="1176">
                  <c:v>0.1176</c:v>
                </c:pt>
                <c:pt idx="1177">
                  <c:v>0.1177</c:v>
                </c:pt>
                <c:pt idx="1178">
                  <c:v>0.11779999999999999</c:v>
                </c:pt>
                <c:pt idx="1179">
                  <c:v>0.11789999999999999</c:v>
                </c:pt>
                <c:pt idx="1180">
                  <c:v>0.11800000000000001</c:v>
                </c:pt>
                <c:pt idx="1181">
                  <c:v>0.11810000000000001</c:v>
                </c:pt>
                <c:pt idx="1182">
                  <c:v>0.1182</c:v>
                </c:pt>
                <c:pt idx="1183">
                  <c:v>0.1183</c:v>
                </c:pt>
                <c:pt idx="1184">
                  <c:v>0.11840000000000001</c:v>
                </c:pt>
                <c:pt idx="1185">
                  <c:v>0.11849999999999999</c:v>
                </c:pt>
                <c:pt idx="1186">
                  <c:v>0.1186</c:v>
                </c:pt>
                <c:pt idx="1187">
                  <c:v>0.11869999999999999</c:v>
                </c:pt>
                <c:pt idx="1188">
                  <c:v>0.1188</c:v>
                </c:pt>
                <c:pt idx="1189">
                  <c:v>0.11890000000000001</c:v>
                </c:pt>
                <c:pt idx="1190">
                  <c:v>0.11900000000000001</c:v>
                </c:pt>
                <c:pt idx="1191">
                  <c:v>0.1191</c:v>
                </c:pt>
                <c:pt idx="1192">
                  <c:v>0.1192</c:v>
                </c:pt>
                <c:pt idx="1193">
                  <c:v>0.1193</c:v>
                </c:pt>
                <c:pt idx="1194">
                  <c:v>0.11939999999999999</c:v>
                </c:pt>
                <c:pt idx="1195">
                  <c:v>0.1195</c:v>
                </c:pt>
                <c:pt idx="1196">
                  <c:v>0.11960000000000001</c:v>
                </c:pt>
                <c:pt idx="1197">
                  <c:v>0.1197</c:v>
                </c:pt>
                <c:pt idx="1198">
                  <c:v>0.1198</c:v>
                </c:pt>
                <c:pt idx="1199">
                  <c:v>0.11990000000000001</c:v>
                </c:pt>
                <c:pt idx="1200">
                  <c:v>0.12</c:v>
                </c:pt>
                <c:pt idx="1201">
                  <c:v>0.1201</c:v>
                </c:pt>
                <c:pt idx="1202">
                  <c:v>0.1202</c:v>
                </c:pt>
                <c:pt idx="1203">
                  <c:v>0.12029999999999999</c:v>
                </c:pt>
                <c:pt idx="1204">
                  <c:v>0.12039999999999999</c:v>
                </c:pt>
                <c:pt idx="1205">
                  <c:v>0.12050000000000001</c:v>
                </c:pt>
                <c:pt idx="1206">
                  <c:v>0.1206</c:v>
                </c:pt>
                <c:pt idx="1207">
                  <c:v>0.1207</c:v>
                </c:pt>
                <c:pt idx="1208">
                  <c:v>0.1208</c:v>
                </c:pt>
                <c:pt idx="1209">
                  <c:v>0.12089999999999999</c:v>
                </c:pt>
                <c:pt idx="1210">
                  <c:v>0.121</c:v>
                </c:pt>
                <c:pt idx="1211">
                  <c:v>0.1211</c:v>
                </c:pt>
                <c:pt idx="1212">
                  <c:v>0.12119999999999999</c:v>
                </c:pt>
                <c:pt idx="1213">
                  <c:v>0.12130000000000001</c:v>
                </c:pt>
                <c:pt idx="1214">
                  <c:v>0.12140000000000001</c:v>
                </c:pt>
                <c:pt idx="1215">
                  <c:v>0.1215</c:v>
                </c:pt>
                <c:pt idx="1216">
                  <c:v>0.1216</c:v>
                </c:pt>
                <c:pt idx="1217">
                  <c:v>0.1217</c:v>
                </c:pt>
                <c:pt idx="1218">
                  <c:v>0.12179999999999999</c:v>
                </c:pt>
                <c:pt idx="1219">
                  <c:v>0.12189999999999999</c:v>
                </c:pt>
                <c:pt idx="1220">
                  <c:v>0.122</c:v>
                </c:pt>
                <c:pt idx="1221">
                  <c:v>0.12210000000000001</c:v>
                </c:pt>
                <c:pt idx="1222">
                  <c:v>0.1222</c:v>
                </c:pt>
                <c:pt idx="1223">
                  <c:v>0.12230000000000001</c:v>
                </c:pt>
                <c:pt idx="1224">
                  <c:v>0.12240000000000001</c:v>
                </c:pt>
                <c:pt idx="1225">
                  <c:v>0.1225</c:v>
                </c:pt>
                <c:pt idx="1226">
                  <c:v>0.1226</c:v>
                </c:pt>
                <c:pt idx="1227">
                  <c:v>0.12269999999999999</c:v>
                </c:pt>
                <c:pt idx="1228">
                  <c:v>0.12279999999999999</c:v>
                </c:pt>
                <c:pt idx="1229">
                  <c:v>0.1229</c:v>
                </c:pt>
                <c:pt idx="1230">
                  <c:v>0.12300000000000001</c:v>
                </c:pt>
                <c:pt idx="1231">
                  <c:v>0.1231</c:v>
                </c:pt>
                <c:pt idx="1232">
                  <c:v>0.1232</c:v>
                </c:pt>
                <c:pt idx="1233">
                  <c:v>0.12330000000000001</c:v>
                </c:pt>
                <c:pt idx="1234">
                  <c:v>0.1234</c:v>
                </c:pt>
                <c:pt idx="1235">
                  <c:v>0.1235</c:v>
                </c:pt>
                <c:pt idx="1236">
                  <c:v>0.12359999999999999</c:v>
                </c:pt>
                <c:pt idx="1237">
                  <c:v>0.12369999999999999</c:v>
                </c:pt>
                <c:pt idx="1238">
                  <c:v>0.12380000000000001</c:v>
                </c:pt>
                <c:pt idx="1239">
                  <c:v>0.12390000000000001</c:v>
                </c:pt>
                <c:pt idx="1240">
                  <c:v>0.124</c:v>
                </c:pt>
                <c:pt idx="1241">
                  <c:v>0.1241</c:v>
                </c:pt>
                <c:pt idx="1242">
                  <c:v>0.1242</c:v>
                </c:pt>
                <c:pt idx="1243">
                  <c:v>0.12429999999999999</c:v>
                </c:pt>
                <c:pt idx="1244">
                  <c:v>0.1244</c:v>
                </c:pt>
                <c:pt idx="1245">
                  <c:v>0.1245</c:v>
                </c:pt>
                <c:pt idx="1246">
                  <c:v>0.1246</c:v>
                </c:pt>
                <c:pt idx="1247">
                  <c:v>0.12470000000000001</c:v>
                </c:pt>
                <c:pt idx="1248">
                  <c:v>0.12480000000000001</c:v>
                </c:pt>
                <c:pt idx="1249">
                  <c:v>0.1249</c:v>
                </c:pt>
                <c:pt idx="1250">
                  <c:v>0.125</c:v>
                </c:pt>
                <c:pt idx="1251">
                  <c:v>0.12509999999999999</c:v>
                </c:pt>
                <c:pt idx="1252">
                  <c:v>0.12520000000000001</c:v>
                </c:pt>
                <c:pt idx="1253">
                  <c:v>0.12529999999999999</c:v>
                </c:pt>
                <c:pt idx="1254">
                  <c:v>0.12539999999999998</c:v>
                </c:pt>
                <c:pt idx="1255">
                  <c:v>0.1255</c:v>
                </c:pt>
                <c:pt idx="1256">
                  <c:v>0.12560000000000002</c:v>
                </c:pt>
                <c:pt idx="1257">
                  <c:v>0.12570000000000001</c:v>
                </c:pt>
                <c:pt idx="1258">
                  <c:v>0.1258</c:v>
                </c:pt>
                <c:pt idx="1259">
                  <c:v>0.12590000000000001</c:v>
                </c:pt>
                <c:pt idx="1260">
                  <c:v>0.126</c:v>
                </c:pt>
                <c:pt idx="1261">
                  <c:v>0.12609999999999999</c:v>
                </c:pt>
                <c:pt idx="1262">
                  <c:v>0.12619999999999998</c:v>
                </c:pt>
                <c:pt idx="1263">
                  <c:v>0.1263</c:v>
                </c:pt>
                <c:pt idx="1264">
                  <c:v>0.12640000000000001</c:v>
                </c:pt>
                <c:pt idx="1265">
                  <c:v>0.1265</c:v>
                </c:pt>
                <c:pt idx="1266">
                  <c:v>0.12659999999999999</c:v>
                </c:pt>
                <c:pt idx="1267">
                  <c:v>0.12670000000000001</c:v>
                </c:pt>
                <c:pt idx="1268">
                  <c:v>0.1268</c:v>
                </c:pt>
                <c:pt idx="1269">
                  <c:v>0.12689999999999999</c:v>
                </c:pt>
                <c:pt idx="1270">
                  <c:v>0.127</c:v>
                </c:pt>
                <c:pt idx="1271">
                  <c:v>0.12710000000000002</c:v>
                </c:pt>
                <c:pt idx="1272">
                  <c:v>0.12720000000000001</c:v>
                </c:pt>
                <c:pt idx="1273">
                  <c:v>0.1273</c:v>
                </c:pt>
                <c:pt idx="1274">
                  <c:v>0.12740000000000001</c:v>
                </c:pt>
                <c:pt idx="1275">
                  <c:v>0.1275</c:v>
                </c:pt>
                <c:pt idx="1276">
                  <c:v>0.12759999999999999</c:v>
                </c:pt>
                <c:pt idx="1277">
                  <c:v>0.12770000000000001</c:v>
                </c:pt>
                <c:pt idx="1278">
                  <c:v>0.1278</c:v>
                </c:pt>
                <c:pt idx="1279">
                  <c:v>0.12789999999999999</c:v>
                </c:pt>
                <c:pt idx="1280">
                  <c:v>0.128</c:v>
                </c:pt>
                <c:pt idx="1281">
                  <c:v>0.12809999999999999</c:v>
                </c:pt>
                <c:pt idx="1282">
                  <c:v>0.12820000000000001</c:v>
                </c:pt>
                <c:pt idx="1283">
                  <c:v>0.1283</c:v>
                </c:pt>
                <c:pt idx="1284">
                  <c:v>0.12839999999999999</c:v>
                </c:pt>
                <c:pt idx="1285">
                  <c:v>0.1285</c:v>
                </c:pt>
                <c:pt idx="1286">
                  <c:v>0.12859999999999999</c:v>
                </c:pt>
                <c:pt idx="1287">
                  <c:v>0.12869999999999998</c:v>
                </c:pt>
                <c:pt idx="1288">
                  <c:v>0.1288</c:v>
                </c:pt>
                <c:pt idx="1289">
                  <c:v>0.12890000000000001</c:v>
                </c:pt>
                <c:pt idx="1290">
                  <c:v>0.129</c:v>
                </c:pt>
                <c:pt idx="1291">
                  <c:v>0.12909999999999999</c:v>
                </c:pt>
                <c:pt idx="1292">
                  <c:v>0.12920000000000001</c:v>
                </c:pt>
                <c:pt idx="1293">
                  <c:v>0.1293</c:v>
                </c:pt>
                <c:pt idx="1294">
                  <c:v>0.12939999999999999</c:v>
                </c:pt>
                <c:pt idx="1295">
                  <c:v>0.1295</c:v>
                </c:pt>
                <c:pt idx="1296">
                  <c:v>0.12960000000000002</c:v>
                </c:pt>
                <c:pt idx="1297">
                  <c:v>0.12970000000000001</c:v>
                </c:pt>
                <c:pt idx="1298">
                  <c:v>0.1298</c:v>
                </c:pt>
                <c:pt idx="1299">
                  <c:v>0.12990000000000002</c:v>
                </c:pt>
                <c:pt idx="1300">
                  <c:v>0.13</c:v>
                </c:pt>
                <c:pt idx="1301">
                  <c:v>0.13009999999999999</c:v>
                </c:pt>
                <c:pt idx="1302">
                  <c:v>0.13019999999999998</c:v>
                </c:pt>
                <c:pt idx="1303">
                  <c:v>0.1303</c:v>
                </c:pt>
                <c:pt idx="1304">
                  <c:v>0.13039999999999999</c:v>
                </c:pt>
                <c:pt idx="1305">
                  <c:v>0.1305</c:v>
                </c:pt>
                <c:pt idx="1306">
                  <c:v>0.13059999999999999</c:v>
                </c:pt>
                <c:pt idx="1307">
                  <c:v>0.13070000000000001</c:v>
                </c:pt>
                <c:pt idx="1308">
                  <c:v>0.1308</c:v>
                </c:pt>
                <c:pt idx="1309">
                  <c:v>0.13089999999999999</c:v>
                </c:pt>
                <c:pt idx="1310">
                  <c:v>0.13100000000000001</c:v>
                </c:pt>
                <c:pt idx="1311">
                  <c:v>0.13109999999999999</c:v>
                </c:pt>
                <c:pt idx="1312">
                  <c:v>0.13119999999999998</c:v>
                </c:pt>
                <c:pt idx="1313">
                  <c:v>0.1313</c:v>
                </c:pt>
                <c:pt idx="1314">
                  <c:v>0.13140000000000002</c:v>
                </c:pt>
                <c:pt idx="1315">
                  <c:v>0.13150000000000001</c:v>
                </c:pt>
                <c:pt idx="1316">
                  <c:v>0.13159999999999999</c:v>
                </c:pt>
                <c:pt idx="1317">
                  <c:v>0.13170000000000001</c:v>
                </c:pt>
                <c:pt idx="1318">
                  <c:v>0.1318</c:v>
                </c:pt>
                <c:pt idx="1319">
                  <c:v>0.13189999999999999</c:v>
                </c:pt>
                <c:pt idx="1320">
                  <c:v>0.13200000000000001</c:v>
                </c:pt>
                <c:pt idx="1321">
                  <c:v>0.1321</c:v>
                </c:pt>
                <c:pt idx="1322">
                  <c:v>0.13220000000000001</c:v>
                </c:pt>
                <c:pt idx="1323">
                  <c:v>0.1323</c:v>
                </c:pt>
                <c:pt idx="1324">
                  <c:v>0.13239999999999999</c:v>
                </c:pt>
                <c:pt idx="1325">
                  <c:v>0.13250000000000001</c:v>
                </c:pt>
                <c:pt idx="1326">
                  <c:v>0.1326</c:v>
                </c:pt>
                <c:pt idx="1327">
                  <c:v>0.13269999999999998</c:v>
                </c:pt>
                <c:pt idx="1328">
                  <c:v>0.1328</c:v>
                </c:pt>
                <c:pt idx="1329">
                  <c:v>0.13289999999999999</c:v>
                </c:pt>
                <c:pt idx="1330">
                  <c:v>0.13300000000000001</c:v>
                </c:pt>
                <c:pt idx="1331">
                  <c:v>0.1331</c:v>
                </c:pt>
                <c:pt idx="1332">
                  <c:v>0.13320000000000001</c:v>
                </c:pt>
                <c:pt idx="1333">
                  <c:v>0.1333</c:v>
                </c:pt>
                <c:pt idx="1334">
                  <c:v>0.13339999999999999</c:v>
                </c:pt>
                <c:pt idx="1335">
                  <c:v>0.13350000000000001</c:v>
                </c:pt>
                <c:pt idx="1336">
                  <c:v>0.1336</c:v>
                </c:pt>
                <c:pt idx="1337">
                  <c:v>0.13369999999999999</c:v>
                </c:pt>
                <c:pt idx="1338">
                  <c:v>0.1338</c:v>
                </c:pt>
                <c:pt idx="1339">
                  <c:v>0.13390000000000002</c:v>
                </c:pt>
                <c:pt idx="1340">
                  <c:v>0.13400000000000001</c:v>
                </c:pt>
                <c:pt idx="1341">
                  <c:v>0.1341</c:v>
                </c:pt>
                <c:pt idx="1342">
                  <c:v>0.13419999999999999</c:v>
                </c:pt>
                <c:pt idx="1343">
                  <c:v>0.1343</c:v>
                </c:pt>
                <c:pt idx="1344">
                  <c:v>0.13439999999999999</c:v>
                </c:pt>
                <c:pt idx="1345">
                  <c:v>0.13449999999999998</c:v>
                </c:pt>
                <c:pt idx="1346">
                  <c:v>0.1346</c:v>
                </c:pt>
                <c:pt idx="1347">
                  <c:v>0.13470000000000001</c:v>
                </c:pt>
                <c:pt idx="1348">
                  <c:v>0.1348</c:v>
                </c:pt>
                <c:pt idx="1349">
                  <c:v>0.13489999999999999</c:v>
                </c:pt>
                <c:pt idx="1350">
                  <c:v>0.13500000000000001</c:v>
                </c:pt>
                <c:pt idx="1351">
                  <c:v>0.1351</c:v>
                </c:pt>
                <c:pt idx="1352">
                  <c:v>0.13519999999999999</c:v>
                </c:pt>
                <c:pt idx="1353">
                  <c:v>0.1353</c:v>
                </c:pt>
                <c:pt idx="1354">
                  <c:v>0.13539999999999999</c:v>
                </c:pt>
                <c:pt idx="1355">
                  <c:v>0.13550000000000001</c:v>
                </c:pt>
                <c:pt idx="1356">
                  <c:v>0.1356</c:v>
                </c:pt>
                <c:pt idx="1357">
                  <c:v>0.13570000000000002</c:v>
                </c:pt>
                <c:pt idx="1358">
                  <c:v>0.1358</c:v>
                </c:pt>
                <c:pt idx="1359">
                  <c:v>0.13589999999999999</c:v>
                </c:pt>
                <c:pt idx="1360">
                  <c:v>0.13600000000000001</c:v>
                </c:pt>
                <c:pt idx="1361">
                  <c:v>0.1361</c:v>
                </c:pt>
                <c:pt idx="1362">
                  <c:v>0.13619999999999999</c:v>
                </c:pt>
                <c:pt idx="1363">
                  <c:v>0.1363</c:v>
                </c:pt>
                <c:pt idx="1364">
                  <c:v>0.13639999999999999</c:v>
                </c:pt>
                <c:pt idx="1365">
                  <c:v>0.13650000000000001</c:v>
                </c:pt>
                <c:pt idx="1366">
                  <c:v>0.1366</c:v>
                </c:pt>
                <c:pt idx="1367">
                  <c:v>0.13669999999999999</c:v>
                </c:pt>
                <c:pt idx="1368">
                  <c:v>0.1368</c:v>
                </c:pt>
                <c:pt idx="1369">
                  <c:v>0.13689999999999999</c:v>
                </c:pt>
                <c:pt idx="1370">
                  <c:v>0.13699999999999998</c:v>
                </c:pt>
                <c:pt idx="1371">
                  <c:v>0.1371</c:v>
                </c:pt>
                <c:pt idx="1372">
                  <c:v>0.13720000000000002</c:v>
                </c:pt>
                <c:pt idx="1373">
                  <c:v>0.13730000000000001</c:v>
                </c:pt>
                <c:pt idx="1374">
                  <c:v>0.13739999999999999</c:v>
                </c:pt>
                <c:pt idx="1375">
                  <c:v>0.13750000000000001</c:v>
                </c:pt>
                <c:pt idx="1376">
                  <c:v>0.1376</c:v>
                </c:pt>
                <c:pt idx="1377">
                  <c:v>0.13769999999999999</c:v>
                </c:pt>
                <c:pt idx="1378">
                  <c:v>0.13780000000000001</c:v>
                </c:pt>
                <c:pt idx="1379">
                  <c:v>0.13789999999999999</c:v>
                </c:pt>
                <c:pt idx="1380">
                  <c:v>0.13800000000000001</c:v>
                </c:pt>
                <c:pt idx="1381">
                  <c:v>0.1381</c:v>
                </c:pt>
                <c:pt idx="1382">
                  <c:v>0.13819999999999999</c:v>
                </c:pt>
                <c:pt idx="1383">
                  <c:v>0.13830000000000001</c:v>
                </c:pt>
                <c:pt idx="1384">
                  <c:v>0.1384</c:v>
                </c:pt>
                <c:pt idx="1385">
                  <c:v>0.13849999999999998</c:v>
                </c:pt>
                <c:pt idx="1386">
                  <c:v>0.1386</c:v>
                </c:pt>
                <c:pt idx="1387">
                  <c:v>0.13869999999999999</c:v>
                </c:pt>
                <c:pt idx="1388">
                  <c:v>0.13880000000000001</c:v>
                </c:pt>
                <c:pt idx="1389">
                  <c:v>0.1389</c:v>
                </c:pt>
                <c:pt idx="1390">
                  <c:v>0.13900000000000001</c:v>
                </c:pt>
                <c:pt idx="1391">
                  <c:v>0.1391</c:v>
                </c:pt>
                <c:pt idx="1392">
                  <c:v>0.13919999999999999</c:v>
                </c:pt>
                <c:pt idx="1393">
                  <c:v>0.13930000000000001</c:v>
                </c:pt>
                <c:pt idx="1394">
                  <c:v>0.1394</c:v>
                </c:pt>
                <c:pt idx="1395">
                  <c:v>0.13949999999999999</c:v>
                </c:pt>
                <c:pt idx="1396">
                  <c:v>0.1396</c:v>
                </c:pt>
                <c:pt idx="1397">
                  <c:v>0.13970000000000002</c:v>
                </c:pt>
                <c:pt idx="1398">
                  <c:v>0.13980000000000001</c:v>
                </c:pt>
                <c:pt idx="1399">
                  <c:v>0.1399</c:v>
                </c:pt>
                <c:pt idx="1400">
                  <c:v>0.14000000000000001</c:v>
                </c:pt>
                <c:pt idx="1401">
                  <c:v>0.1401</c:v>
                </c:pt>
                <c:pt idx="1402">
                  <c:v>0.14019999999999999</c:v>
                </c:pt>
                <c:pt idx="1403">
                  <c:v>0.14029999999999998</c:v>
                </c:pt>
                <c:pt idx="1404">
                  <c:v>0.1404</c:v>
                </c:pt>
                <c:pt idx="1405">
                  <c:v>0.14050000000000001</c:v>
                </c:pt>
                <c:pt idx="1406">
                  <c:v>0.1406</c:v>
                </c:pt>
                <c:pt idx="1407">
                  <c:v>0.14069999999999999</c:v>
                </c:pt>
                <c:pt idx="1408">
                  <c:v>0.14080000000000001</c:v>
                </c:pt>
                <c:pt idx="1409">
                  <c:v>0.1409</c:v>
                </c:pt>
                <c:pt idx="1410">
                  <c:v>0.14099999999999999</c:v>
                </c:pt>
                <c:pt idx="1411">
                  <c:v>0.1411</c:v>
                </c:pt>
                <c:pt idx="1412">
                  <c:v>0.14119999999999999</c:v>
                </c:pt>
                <c:pt idx="1413">
                  <c:v>0.14130000000000001</c:v>
                </c:pt>
                <c:pt idx="1414">
                  <c:v>0.1414</c:v>
                </c:pt>
                <c:pt idx="1415">
                  <c:v>0.14150000000000001</c:v>
                </c:pt>
                <c:pt idx="1416">
                  <c:v>0.1416</c:v>
                </c:pt>
                <c:pt idx="1417">
                  <c:v>0.14169999999999999</c:v>
                </c:pt>
                <c:pt idx="1418">
                  <c:v>0.14180000000000001</c:v>
                </c:pt>
                <c:pt idx="1419">
                  <c:v>0.1419</c:v>
                </c:pt>
                <c:pt idx="1420">
                  <c:v>0.14199999999999999</c:v>
                </c:pt>
                <c:pt idx="1421">
                  <c:v>0.1421</c:v>
                </c:pt>
                <c:pt idx="1422">
                  <c:v>0.14219999999999999</c:v>
                </c:pt>
                <c:pt idx="1423">
                  <c:v>0.14230000000000001</c:v>
                </c:pt>
                <c:pt idx="1424">
                  <c:v>0.1424</c:v>
                </c:pt>
                <c:pt idx="1425">
                  <c:v>0.14249999999999999</c:v>
                </c:pt>
                <c:pt idx="1426">
                  <c:v>0.1426</c:v>
                </c:pt>
                <c:pt idx="1427">
                  <c:v>0.14269999999999999</c:v>
                </c:pt>
                <c:pt idx="1428">
                  <c:v>0.14279999999999998</c:v>
                </c:pt>
                <c:pt idx="1429">
                  <c:v>0.1429</c:v>
                </c:pt>
                <c:pt idx="1430">
                  <c:v>0.14300000000000002</c:v>
                </c:pt>
                <c:pt idx="1431">
                  <c:v>0.1431</c:v>
                </c:pt>
                <c:pt idx="1432">
                  <c:v>0.14319999999999999</c:v>
                </c:pt>
                <c:pt idx="1433">
                  <c:v>0.14330000000000001</c:v>
                </c:pt>
                <c:pt idx="1434">
                  <c:v>0.1434</c:v>
                </c:pt>
                <c:pt idx="1435">
                  <c:v>0.14349999999999999</c:v>
                </c:pt>
                <c:pt idx="1436">
                  <c:v>0.14360000000000001</c:v>
                </c:pt>
                <c:pt idx="1437">
                  <c:v>0.14369999999999999</c:v>
                </c:pt>
                <c:pt idx="1438">
                  <c:v>0.14380000000000001</c:v>
                </c:pt>
                <c:pt idx="1439">
                  <c:v>0.1439</c:v>
                </c:pt>
                <c:pt idx="1440">
                  <c:v>0.14400000000000002</c:v>
                </c:pt>
                <c:pt idx="1441">
                  <c:v>0.14410000000000001</c:v>
                </c:pt>
                <c:pt idx="1442">
                  <c:v>0.14419999999999999</c:v>
                </c:pt>
                <c:pt idx="1443">
                  <c:v>0.14429999999999998</c:v>
                </c:pt>
                <c:pt idx="1444">
                  <c:v>0.1444</c:v>
                </c:pt>
                <c:pt idx="1445">
                  <c:v>0.14449999999999999</c:v>
                </c:pt>
                <c:pt idx="1446">
                  <c:v>0.14460000000000001</c:v>
                </c:pt>
                <c:pt idx="1447">
                  <c:v>0.1447</c:v>
                </c:pt>
                <c:pt idx="1448">
                  <c:v>0.14480000000000001</c:v>
                </c:pt>
                <c:pt idx="1449">
                  <c:v>0.1449</c:v>
                </c:pt>
                <c:pt idx="1450">
                  <c:v>0.14499999999999999</c:v>
                </c:pt>
                <c:pt idx="1451">
                  <c:v>0.14510000000000001</c:v>
                </c:pt>
                <c:pt idx="1452">
                  <c:v>0.1452</c:v>
                </c:pt>
                <c:pt idx="1453">
                  <c:v>0.14529999999999998</c:v>
                </c:pt>
                <c:pt idx="1454">
                  <c:v>0.1454</c:v>
                </c:pt>
                <c:pt idx="1455">
                  <c:v>0.14550000000000002</c:v>
                </c:pt>
                <c:pt idx="1456">
                  <c:v>0.14560000000000001</c:v>
                </c:pt>
                <c:pt idx="1457">
                  <c:v>0.1457</c:v>
                </c:pt>
                <c:pt idx="1458">
                  <c:v>0.14580000000000001</c:v>
                </c:pt>
                <c:pt idx="1459">
                  <c:v>0.1459</c:v>
                </c:pt>
                <c:pt idx="1460">
                  <c:v>0.14599999999999999</c:v>
                </c:pt>
                <c:pt idx="1461">
                  <c:v>0.14610000000000001</c:v>
                </c:pt>
                <c:pt idx="1462">
                  <c:v>0.1462</c:v>
                </c:pt>
                <c:pt idx="1463">
                  <c:v>0.14630000000000001</c:v>
                </c:pt>
                <c:pt idx="1464">
                  <c:v>0.1464</c:v>
                </c:pt>
                <c:pt idx="1465">
                  <c:v>0.14649999999999999</c:v>
                </c:pt>
                <c:pt idx="1466">
                  <c:v>0.14660000000000001</c:v>
                </c:pt>
                <c:pt idx="1467">
                  <c:v>0.1467</c:v>
                </c:pt>
                <c:pt idx="1468">
                  <c:v>0.14679999999999999</c:v>
                </c:pt>
                <c:pt idx="1469">
                  <c:v>0.1469</c:v>
                </c:pt>
                <c:pt idx="1470">
                  <c:v>0.14699999999999999</c:v>
                </c:pt>
                <c:pt idx="1471">
                  <c:v>0.14710000000000001</c:v>
                </c:pt>
                <c:pt idx="1472">
                  <c:v>0.1472</c:v>
                </c:pt>
                <c:pt idx="1473">
                  <c:v>0.14730000000000001</c:v>
                </c:pt>
                <c:pt idx="1474">
                  <c:v>0.1474</c:v>
                </c:pt>
                <c:pt idx="1475">
                  <c:v>0.14749999999999999</c:v>
                </c:pt>
                <c:pt idx="1476">
                  <c:v>0.14760000000000001</c:v>
                </c:pt>
                <c:pt idx="1477">
                  <c:v>0.1477</c:v>
                </c:pt>
                <c:pt idx="1478">
                  <c:v>0.14779999999999999</c:v>
                </c:pt>
                <c:pt idx="1479">
                  <c:v>0.1479</c:v>
                </c:pt>
                <c:pt idx="1480">
                  <c:v>0.14800000000000002</c:v>
                </c:pt>
                <c:pt idx="1481">
                  <c:v>0.14810000000000001</c:v>
                </c:pt>
                <c:pt idx="1482">
                  <c:v>0.1482</c:v>
                </c:pt>
                <c:pt idx="1483">
                  <c:v>0.14829999999999999</c:v>
                </c:pt>
                <c:pt idx="1484">
                  <c:v>0.1484</c:v>
                </c:pt>
                <c:pt idx="1485">
                  <c:v>0.14849999999999999</c:v>
                </c:pt>
                <c:pt idx="1486">
                  <c:v>0.14859999999999998</c:v>
                </c:pt>
                <c:pt idx="1487">
                  <c:v>0.1487</c:v>
                </c:pt>
                <c:pt idx="1488">
                  <c:v>0.14880000000000002</c:v>
                </c:pt>
                <c:pt idx="1489">
                  <c:v>0.1489</c:v>
                </c:pt>
                <c:pt idx="1490">
                  <c:v>0.14899999999999999</c:v>
                </c:pt>
                <c:pt idx="1491">
                  <c:v>0.14910000000000001</c:v>
                </c:pt>
                <c:pt idx="1492">
                  <c:v>0.1492</c:v>
                </c:pt>
                <c:pt idx="1493">
                  <c:v>0.14929999999999999</c:v>
                </c:pt>
                <c:pt idx="1494">
                  <c:v>0.14940000000000001</c:v>
                </c:pt>
                <c:pt idx="1495">
                  <c:v>0.14949999999999999</c:v>
                </c:pt>
                <c:pt idx="1496">
                  <c:v>0.14960000000000001</c:v>
                </c:pt>
                <c:pt idx="1497">
                  <c:v>0.1497</c:v>
                </c:pt>
                <c:pt idx="1498">
                  <c:v>0.14980000000000002</c:v>
                </c:pt>
                <c:pt idx="1499">
                  <c:v>0.14990000000000001</c:v>
                </c:pt>
                <c:pt idx="1500">
                  <c:v>0.15</c:v>
                </c:pt>
                <c:pt idx="1501">
                  <c:v>0.15010000000000001</c:v>
                </c:pt>
                <c:pt idx="1502">
                  <c:v>0.1502</c:v>
                </c:pt>
                <c:pt idx="1503">
                  <c:v>0.15029999999999999</c:v>
                </c:pt>
                <c:pt idx="1504">
                  <c:v>0.15039999999999998</c:v>
                </c:pt>
                <c:pt idx="1505">
                  <c:v>0.15049999999999999</c:v>
                </c:pt>
                <c:pt idx="1506">
                  <c:v>0.15060000000000001</c:v>
                </c:pt>
                <c:pt idx="1507">
                  <c:v>0.1507</c:v>
                </c:pt>
                <c:pt idx="1508">
                  <c:v>0.15079999999999999</c:v>
                </c:pt>
                <c:pt idx="1509">
                  <c:v>0.15090000000000001</c:v>
                </c:pt>
                <c:pt idx="1510">
                  <c:v>0.151</c:v>
                </c:pt>
                <c:pt idx="1511">
                  <c:v>0.15109999999999998</c:v>
                </c:pt>
                <c:pt idx="1512">
                  <c:v>0.1512</c:v>
                </c:pt>
                <c:pt idx="1513">
                  <c:v>0.15130000000000002</c:v>
                </c:pt>
                <c:pt idx="1514">
                  <c:v>0.15140000000000001</c:v>
                </c:pt>
                <c:pt idx="1515">
                  <c:v>0.1515</c:v>
                </c:pt>
                <c:pt idx="1516">
                  <c:v>0.15160000000000001</c:v>
                </c:pt>
                <c:pt idx="1517">
                  <c:v>0.1517</c:v>
                </c:pt>
                <c:pt idx="1518">
                  <c:v>0.15179999999999999</c:v>
                </c:pt>
                <c:pt idx="1519">
                  <c:v>0.15190000000000001</c:v>
                </c:pt>
                <c:pt idx="1520">
                  <c:v>0.152</c:v>
                </c:pt>
                <c:pt idx="1521">
                  <c:v>0.15210000000000001</c:v>
                </c:pt>
                <c:pt idx="1522">
                  <c:v>0.1522</c:v>
                </c:pt>
                <c:pt idx="1523">
                  <c:v>0.15229999999999999</c:v>
                </c:pt>
                <c:pt idx="1524">
                  <c:v>0.15240000000000001</c:v>
                </c:pt>
                <c:pt idx="1525">
                  <c:v>0.1525</c:v>
                </c:pt>
                <c:pt idx="1526">
                  <c:v>0.15259999999999999</c:v>
                </c:pt>
                <c:pt idx="1527">
                  <c:v>0.1527</c:v>
                </c:pt>
                <c:pt idx="1528">
                  <c:v>0.15279999999999999</c:v>
                </c:pt>
                <c:pt idx="1529">
                  <c:v>0.15289999999999998</c:v>
                </c:pt>
                <c:pt idx="1530">
                  <c:v>0.153</c:v>
                </c:pt>
                <c:pt idx="1531">
                  <c:v>0.15310000000000001</c:v>
                </c:pt>
                <c:pt idx="1532">
                  <c:v>0.1532</c:v>
                </c:pt>
                <c:pt idx="1533">
                  <c:v>0.15329999999999999</c:v>
                </c:pt>
                <c:pt idx="1534">
                  <c:v>0.15340000000000001</c:v>
                </c:pt>
                <c:pt idx="1535">
                  <c:v>0.1535</c:v>
                </c:pt>
                <c:pt idx="1536">
                  <c:v>0.15359999999999999</c:v>
                </c:pt>
                <c:pt idx="1537">
                  <c:v>0.1537</c:v>
                </c:pt>
                <c:pt idx="1538">
                  <c:v>0.15380000000000002</c:v>
                </c:pt>
                <c:pt idx="1539">
                  <c:v>0.15390000000000001</c:v>
                </c:pt>
                <c:pt idx="1540">
                  <c:v>0.154</c:v>
                </c:pt>
                <c:pt idx="1541">
                  <c:v>0.15410000000000001</c:v>
                </c:pt>
                <c:pt idx="1542">
                  <c:v>0.1542</c:v>
                </c:pt>
                <c:pt idx="1543">
                  <c:v>0.15429999999999999</c:v>
                </c:pt>
                <c:pt idx="1544">
                  <c:v>0.15439999999999998</c:v>
                </c:pt>
                <c:pt idx="1545">
                  <c:v>0.1545</c:v>
                </c:pt>
                <c:pt idx="1546">
                  <c:v>0.15460000000000002</c:v>
                </c:pt>
                <c:pt idx="1547">
                  <c:v>0.1547</c:v>
                </c:pt>
                <c:pt idx="1548">
                  <c:v>0.15479999999999999</c:v>
                </c:pt>
                <c:pt idx="1549">
                  <c:v>0.15490000000000001</c:v>
                </c:pt>
                <c:pt idx="1550">
                  <c:v>0.155</c:v>
                </c:pt>
                <c:pt idx="1551">
                  <c:v>0.15509999999999999</c:v>
                </c:pt>
                <c:pt idx="1552">
                  <c:v>0.1552</c:v>
                </c:pt>
                <c:pt idx="1553">
                  <c:v>0.15529999999999999</c:v>
                </c:pt>
                <c:pt idx="1554">
                  <c:v>0.15539999999999998</c:v>
                </c:pt>
                <c:pt idx="1555">
                  <c:v>0.1555</c:v>
                </c:pt>
                <c:pt idx="1556">
                  <c:v>0.15560000000000002</c:v>
                </c:pt>
                <c:pt idx="1557">
                  <c:v>0.15570000000000001</c:v>
                </c:pt>
                <c:pt idx="1558">
                  <c:v>0.15579999999999999</c:v>
                </c:pt>
                <c:pt idx="1559">
                  <c:v>0.15590000000000001</c:v>
                </c:pt>
                <c:pt idx="1560">
                  <c:v>0.156</c:v>
                </c:pt>
                <c:pt idx="1561">
                  <c:v>0.15609999999999999</c:v>
                </c:pt>
                <c:pt idx="1562">
                  <c:v>0.15620000000000001</c:v>
                </c:pt>
                <c:pt idx="1563">
                  <c:v>0.15629999999999999</c:v>
                </c:pt>
                <c:pt idx="1564">
                  <c:v>0.15640000000000001</c:v>
                </c:pt>
                <c:pt idx="1565">
                  <c:v>0.1565</c:v>
                </c:pt>
                <c:pt idx="1566">
                  <c:v>0.15659999999999999</c:v>
                </c:pt>
                <c:pt idx="1567">
                  <c:v>0.15670000000000001</c:v>
                </c:pt>
                <c:pt idx="1568">
                  <c:v>0.15679999999999999</c:v>
                </c:pt>
                <c:pt idx="1569">
                  <c:v>0.15689999999999998</c:v>
                </c:pt>
                <c:pt idx="1570">
                  <c:v>0.157</c:v>
                </c:pt>
                <c:pt idx="1571">
                  <c:v>0.15710000000000002</c:v>
                </c:pt>
                <c:pt idx="1572">
                  <c:v>0.15720000000000001</c:v>
                </c:pt>
                <c:pt idx="1573">
                  <c:v>0.1573</c:v>
                </c:pt>
                <c:pt idx="1574">
                  <c:v>0.15740000000000001</c:v>
                </c:pt>
                <c:pt idx="1575">
                  <c:v>0.1575</c:v>
                </c:pt>
                <c:pt idx="1576">
                  <c:v>0.15759999999999999</c:v>
                </c:pt>
                <c:pt idx="1577">
                  <c:v>0.15770000000000001</c:v>
                </c:pt>
                <c:pt idx="1578">
                  <c:v>0.1578</c:v>
                </c:pt>
                <c:pt idx="1579">
                  <c:v>0.15789999999999998</c:v>
                </c:pt>
                <c:pt idx="1580">
                  <c:v>0.158</c:v>
                </c:pt>
                <c:pt idx="1581">
                  <c:v>0.15810000000000002</c:v>
                </c:pt>
                <c:pt idx="1582">
                  <c:v>0.15820000000000001</c:v>
                </c:pt>
                <c:pt idx="1583">
                  <c:v>0.1583</c:v>
                </c:pt>
                <c:pt idx="1584">
                  <c:v>0.15839999999999999</c:v>
                </c:pt>
                <c:pt idx="1585">
                  <c:v>0.1585</c:v>
                </c:pt>
                <c:pt idx="1586">
                  <c:v>0.15859999999999999</c:v>
                </c:pt>
                <c:pt idx="1587">
                  <c:v>0.15869999999999998</c:v>
                </c:pt>
                <c:pt idx="1588">
                  <c:v>0.1588</c:v>
                </c:pt>
                <c:pt idx="1589">
                  <c:v>0.15890000000000001</c:v>
                </c:pt>
                <c:pt idx="1590">
                  <c:v>0.159</c:v>
                </c:pt>
                <c:pt idx="1591">
                  <c:v>0.15909999999999999</c:v>
                </c:pt>
                <c:pt idx="1592">
                  <c:v>0.15920000000000001</c:v>
                </c:pt>
                <c:pt idx="1593">
                  <c:v>0.1593</c:v>
                </c:pt>
                <c:pt idx="1594">
                  <c:v>0.15939999999999999</c:v>
                </c:pt>
                <c:pt idx="1595">
                  <c:v>0.1595</c:v>
                </c:pt>
                <c:pt idx="1596">
                  <c:v>0.15960000000000002</c:v>
                </c:pt>
                <c:pt idx="1597">
                  <c:v>0.15970000000000001</c:v>
                </c:pt>
                <c:pt idx="1598">
                  <c:v>0.1598</c:v>
                </c:pt>
                <c:pt idx="1599">
                  <c:v>0.15990000000000001</c:v>
                </c:pt>
                <c:pt idx="1600">
                  <c:v>0.16</c:v>
                </c:pt>
                <c:pt idx="1601">
                  <c:v>0.16010000000000002</c:v>
                </c:pt>
                <c:pt idx="1602">
                  <c:v>0.16020000000000001</c:v>
                </c:pt>
                <c:pt idx="1603">
                  <c:v>0.1603</c:v>
                </c:pt>
                <c:pt idx="1604">
                  <c:v>0.16039999999999999</c:v>
                </c:pt>
                <c:pt idx="1605">
                  <c:v>0.1605</c:v>
                </c:pt>
                <c:pt idx="1606">
                  <c:v>0.16059999999999999</c:v>
                </c:pt>
                <c:pt idx="1607">
                  <c:v>0.16070000000000001</c:v>
                </c:pt>
                <c:pt idx="1608">
                  <c:v>0.16079999999999997</c:v>
                </c:pt>
                <c:pt idx="1609">
                  <c:v>0.16089999999999999</c:v>
                </c:pt>
                <c:pt idx="1610">
                  <c:v>0.161</c:v>
                </c:pt>
                <c:pt idx="1611">
                  <c:v>0.16109999999999999</c:v>
                </c:pt>
                <c:pt idx="1612">
                  <c:v>0.16120000000000001</c:v>
                </c:pt>
                <c:pt idx="1613">
                  <c:v>0.1613</c:v>
                </c:pt>
                <c:pt idx="1614">
                  <c:v>0.16140000000000002</c:v>
                </c:pt>
                <c:pt idx="1615">
                  <c:v>0.16149999999999998</c:v>
                </c:pt>
                <c:pt idx="1616">
                  <c:v>0.16159999999999999</c:v>
                </c:pt>
                <c:pt idx="1617">
                  <c:v>0.16170000000000001</c:v>
                </c:pt>
                <c:pt idx="1618">
                  <c:v>0.1618</c:v>
                </c:pt>
                <c:pt idx="1619">
                  <c:v>0.16190000000000002</c:v>
                </c:pt>
                <c:pt idx="1620">
                  <c:v>0.16200000000000001</c:v>
                </c:pt>
                <c:pt idx="1621">
                  <c:v>0.16210000000000002</c:v>
                </c:pt>
                <c:pt idx="1622">
                  <c:v>0.16219999999999998</c:v>
                </c:pt>
                <c:pt idx="1623">
                  <c:v>0.1623</c:v>
                </c:pt>
                <c:pt idx="1624">
                  <c:v>0.16239999999999999</c:v>
                </c:pt>
                <c:pt idx="1625">
                  <c:v>0.16250000000000001</c:v>
                </c:pt>
                <c:pt idx="1626">
                  <c:v>0.16260000000000002</c:v>
                </c:pt>
                <c:pt idx="1627">
                  <c:v>0.16269999999999998</c:v>
                </c:pt>
                <c:pt idx="1628">
                  <c:v>0.1628</c:v>
                </c:pt>
                <c:pt idx="1629">
                  <c:v>0.16289999999999999</c:v>
                </c:pt>
                <c:pt idx="1630">
                  <c:v>0.16300000000000001</c:v>
                </c:pt>
                <c:pt idx="1631">
                  <c:v>0.16309999999999999</c:v>
                </c:pt>
                <c:pt idx="1632">
                  <c:v>0.16320000000000001</c:v>
                </c:pt>
                <c:pt idx="1633">
                  <c:v>0.16329999999999997</c:v>
                </c:pt>
                <c:pt idx="1634">
                  <c:v>0.16339999999999999</c:v>
                </c:pt>
                <c:pt idx="1635">
                  <c:v>0.16350000000000001</c:v>
                </c:pt>
                <c:pt idx="1636">
                  <c:v>0.1636</c:v>
                </c:pt>
                <c:pt idx="1637">
                  <c:v>0.16370000000000001</c:v>
                </c:pt>
                <c:pt idx="1638">
                  <c:v>0.1638</c:v>
                </c:pt>
                <c:pt idx="1639">
                  <c:v>0.16390000000000002</c:v>
                </c:pt>
                <c:pt idx="1640">
                  <c:v>0.16399999999999998</c:v>
                </c:pt>
                <c:pt idx="1641">
                  <c:v>0.1641</c:v>
                </c:pt>
                <c:pt idx="1642">
                  <c:v>0.16420000000000001</c:v>
                </c:pt>
                <c:pt idx="1643">
                  <c:v>0.1643</c:v>
                </c:pt>
                <c:pt idx="1644">
                  <c:v>0.16440000000000002</c:v>
                </c:pt>
                <c:pt idx="1645">
                  <c:v>0.16449999999999998</c:v>
                </c:pt>
                <c:pt idx="1646">
                  <c:v>0.1646</c:v>
                </c:pt>
                <c:pt idx="1647">
                  <c:v>0.16469999999999999</c:v>
                </c:pt>
                <c:pt idx="1648">
                  <c:v>0.1648</c:v>
                </c:pt>
                <c:pt idx="1649">
                  <c:v>0.16489999999999999</c:v>
                </c:pt>
                <c:pt idx="1650">
                  <c:v>0.16500000000000001</c:v>
                </c:pt>
                <c:pt idx="1651">
                  <c:v>0.16510000000000002</c:v>
                </c:pt>
                <c:pt idx="1652">
                  <c:v>0.16519999999999999</c:v>
                </c:pt>
                <c:pt idx="1653">
                  <c:v>0.1653</c:v>
                </c:pt>
                <c:pt idx="1654">
                  <c:v>0.16539999999999999</c:v>
                </c:pt>
                <c:pt idx="1655">
                  <c:v>0.16550000000000001</c:v>
                </c:pt>
                <c:pt idx="1656">
                  <c:v>0.1656</c:v>
                </c:pt>
                <c:pt idx="1657">
                  <c:v>0.16570000000000001</c:v>
                </c:pt>
                <c:pt idx="1658">
                  <c:v>0.16579999999999998</c:v>
                </c:pt>
                <c:pt idx="1659">
                  <c:v>0.16589999999999999</c:v>
                </c:pt>
                <c:pt idx="1660">
                  <c:v>0.16600000000000001</c:v>
                </c:pt>
                <c:pt idx="1661">
                  <c:v>0.1661</c:v>
                </c:pt>
                <c:pt idx="1662">
                  <c:v>0.16620000000000001</c:v>
                </c:pt>
                <c:pt idx="1663">
                  <c:v>0.1663</c:v>
                </c:pt>
                <c:pt idx="1664">
                  <c:v>0.16639999999999999</c:v>
                </c:pt>
                <c:pt idx="1665">
                  <c:v>0.16649999999999998</c:v>
                </c:pt>
                <c:pt idx="1666">
                  <c:v>0.1666</c:v>
                </c:pt>
                <c:pt idx="1667">
                  <c:v>0.16670000000000001</c:v>
                </c:pt>
                <c:pt idx="1668">
                  <c:v>0.1668</c:v>
                </c:pt>
                <c:pt idx="1669">
                  <c:v>0.16690000000000002</c:v>
                </c:pt>
                <c:pt idx="1670">
                  <c:v>0.16699999999999998</c:v>
                </c:pt>
                <c:pt idx="1671">
                  <c:v>0.1671</c:v>
                </c:pt>
                <c:pt idx="1672">
                  <c:v>0.16719999999999999</c:v>
                </c:pt>
                <c:pt idx="1673">
                  <c:v>0.1673</c:v>
                </c:pt>
                <c:pt idx="1674">
                  <c:v>0.16739999999999999</c:v>
                </c:pt>
                <c:pt idx="1675">
                  <c:v>0.16750000000000001</c:v>
                </c:pt>
                <c:pt idx="1676">
                  <c:v>0.16760000000000003</c:v>
                </c:pt>
                <c:pt idx="1677">
                  <c:v>0.16769999999999999</c:v>
                </c:pt>
                <c:pt idx="1678">
                  <c:v>0.1678</c:v>
                </c:pt>
                <c:pt idx="1679">
                  <c:v>0.16789999999999999</c:v>
                </c:pt>
                <c:pt idx="1680">
                  <c:v>0.16800000000000001</c:v>
                </c:pt>
                <c:pt idx="1681">
                  <c:v>0.1681</c:v>
                </c:pt>
                <c:pt idx="1682">
                  <c:v>0.16820000000000002</c:v>
                </c:pt>
                <c:pt idx="1683">
                  <c:v>0.16829999999999998</c:v>
                </c:pt>
                <c:pt idx="1684">
                  <c:v>0.16839999999999999</c:v>
                </c:pt>
                <c:pt idx="1685">
                  <c:v>0.16850000000000001</c:v>
                </c:pt>
                <c:pt idx="1686">
                  <c:v>0.1686</c:v>
                </c:pt>
                <c:pt idx="1687">
                  <c:v>0.16870000000000002</c:v>
                </c:pt>
                <c:pt idx="1688">
                  <c:v>0.16879999999999998</c:v>
                </c:pt>
                <c:pt idx="1689">
                  <c:v>0.16889999999999999</c:v>
                </c:pt>
                <c:pt idx="1690">
                  <c:v>0.16899999999999998</c:v>
                </c:pt>
                <c:pt idx="1691">
                  <c:v>0.1691</c:v>
                </c:pt>
                <c:pt idx="1692">
                  <c:v>0.16920000000000002</c:v>
                </c:pt>
                <c:pt idx="1693">
                  <c:v>0.16930000000000001</c:v>
                </c:pt>
                <c:pt idx="1694">
                  <c:v>0.16940000000000002</c:v>
                </c:pt>
                <c:pt idx="1695">
                  <c:v>0.16949999999999998</c:v>
                </c:pt>
                <c:pt idx="1696">
                  <c:v>0.1696</c:v>
                </c:pt>
                <c:pt idx="1697">
                  <c:v>0.16969999999999999</c:v>
                </c:pt>
                <c:pt idx="1698">
                  <c:v>0.16980000000000001</c:v>
                </c:pt>
                <c:pt idx="1699">
                  <c:v>0.1699</c:v>
                </c:pt>
                <c:pt idx="1700">
                  <c:v>0.17</c:v>
                </c:pt>
                <c:pt idx="1701">
                  <c:v>0.17010000000000003</c:v>
                </c:pt>
                <c:pt idx="1702">
                  <c:v>0.17019999999999999</c:v>
                </c:pt>
                <c:pt idx="1703">
                  <c:v>0.17030000000000001</c:v>
                </c:pt>
                <c:pt idx="1704">
                  <c:v>0.1704</c:v>
                </c:pt>
                <c:pt idx="1705">
                  <c:v>0.17050000000000001</c:v>
                </c:pt>
                <c:pt idx="1706">
                  <c:v>0.17059999999999997</c:v>
                </c:pt>
                <c:pt idx="1707">
                  <c:v>0.17069999999999999</c:v>
                </c:pt>
                <c:pt idx="1708">
                  <c:v>0.17079999999999998</c:v>
                </c:pt>
                <c:pt idx="1709">
                  <c:v>0.1709</c:v>
                </c:pt>
                <c:pt idx="1710">
                  <c:v>0.17100000000000001</c:v>
                </c:pt>
                <c:pt idx="1711">
                  <c:v>0.1711</c:v>
                </c:pt>
                <c:pt idx="1712">
                  <c:v>0.17120000000000002</c:v>
                </c:pt>
                <c:pt idx="1713">
                  <c:v>0.17129999999999998</c:v>
                </c:pt>
                <c:pt idx="1714">
                  <c:v>0.1714</c:v>
                </c:pt>
                <c:pt idx="1715">
                  <c:v>0.17149999999999999</c:v>
                </c:pt>
                <c:pt idx="1716">
                  <c:v>0.1716</c:v>
                </c:pt>
                <c:pt idx="1717">
                  <c:v>0.17170000000000002</c:v>
                </c:pt>
                <c:pt idx="1718">
                  <c:v>0.17180000000000001</c:v>
                </c:pt>
                <c:pt idx="1719">
                  <c:v>0.17190000000000003</c:v>
                </c:pt>
                <c:pt idx="1720">
                  <c:v>0.17199999999999999</c:v>
                </c:pt>
                <c:pt idx="1721">
                  <c:v>0.1721</c:v>
                </c:pt>
                <c:pt idx="1722">
                  <c:v>0.17219999999999999</c:v>
                </c:pt>
                <c:pt idx="1723">
                  <c:v>0.17230000000000001</c:v>
                </c:pt>
                <c:pt idx="1724">
                  <c:v>0.1724</c:v>
                </c:pt>
                <c:pt idx="1725">
                  <c:v>0.17249999999999999</c:v>
                </c:pt>
                <c:pt idx="1726">
                  <c:v>0.1726</c:v>
                </c:pt>
                <c:pt idx="1727">
                  <c:v>0.17269999999999999</c:v>
                </c:pt>
                <c:pt idx="1728">
                  <c:v>0.17280000000000001</c:v>
                </c:pt>
                <c:pt idx="1729">
                  <c:v>0.1729</c:v>
                </c:pt>
                <c:pt idx="1730">
                  <c:v>0.17300000000000001</c:v>
                </c:pt>
                <c:pt idx="1731">
                  <c:v>0.17309999999999998</c:v>
                </c:pt>
                <c:pt idx="1732">
                  <c:v>0.17319999999999999</c:v>
                </c:pt>
                <c:pt idx="1733">
                  <c:v>0.17329999999999998</c:v>
                </c:pt>
                <c:pt idx="1734">
                  <c:v>0.1734</c:v>
                </c:pt>
                <c:pt idx="1735">
                  <c:v>0.17350000000000002</c:v>
                </c:pt>
                <c:pt idx="1736">
                  <c:v>0.1736</c:v>
                </c:pt>
                <c:pt idx="1737">
                  <c:v>0.17370000000000002</c:v>
                </c:pt>
                <c:pt idx="1738">
                  <c:v>0.17379999999999998</c:v>
                </c:pt>
                <c:pt idx="1739">
                  <c:v>0.1739</c:v>
                </c:pt>
                <c:pt idx="1740">
                  <c:v>0.17399999999999999</c:v>
                </c:pt>
                <c:pt idx="1741">
                  <c:v>0.1741</c:v>
                </c:pt>
                <c:pt idx="1742">
                  <c:v>0.17420000000000002</c:v>
                </c:pt>
                <c:pt idx="1743">
                  <c:v>0.17430000000000001</c:v>
                </c:pt>
                <c:pt idx="1744">
                  <c:v>0.1744</c:v>
                </c:pt>
                <c:pt idx="1745">
                  <c:v>0.17449999999999999</c:v>
                </c:pt>
                <c:pt idx="1746">
                  <c:v>0.17460000000000001</c:v>
                </c:pt>
                <c:pt idx="1747">
                  <c:v>0.17469999999999999</c:v>
                </c:pt>
                <c:pt idx="1748">
                  <c:v>0.17480000000000001</c:v>
                </c:pt>
                <c:pt idx="1749">
                  <c:v>0.17489999999999997</c:v>
                </c:pt>
                <c:pt idx="1750">
                  <c:v>0.17499999999999999</c:v>
                </c:pt>
                <c:pt idx="1751">
                  <c:v>0.17510000000000001</c:v>
                </c:pt>
                <c:pt idx="1752">
                  <c:v>0.17519999999999999</c:v>
                </c:pt>
                <c:pt idx="1753">
                  <c:v>0.17530000000000001</c:v>
                </c:pt>
                <c:pt idx="1754">
                  <c:v>0.1754</c:v>
                </c:pt>
                <c:pt idx="1755">
                  <c:v>0.17550000000000002</c:v>
                </c:pt>
                <c:pt idx="1756">
                  <c:v>0.17559999999999998</c:v>
                </c:pt>
                <c:pt idx="1757">
                  <c:v>0.1757</c:v>
                </c:pt>
                <c:pt idx="1758">
                  <c:v>0.17579999999999998</c:v>
                </c:pt>
                <c:pt idx="1759">
                  <c:v>0.1759</c:v>
                </c:pt>
                <c:pt idx="1760">
                  <c:v>0.17600000000000002</c:v>
                </c:pt>
                <c:pt idx="1761">
                  <c:v>0.17610000000000001</c:v>
                </c:pt>
                <c:pt idx="1762">
                  <c:v>0.17620000000000002</c:v>
                </c:pt>
                <c:pt idx="1763">
                  <c:v>0.17629999999999998</c:v>
                </c:pt>
                <c:pt idx="1764">
                  <c:v>0.1764</c:v>
                </c:pt>
                <c:pt idx="1765">
                  <c:v>0.17649999999999999</c:v>
                </c:pt>
                <c:pt idx="1766">
                  <c:v>0.17660000000000001</c:v>
                </c:pt>
                <c:pt idx="1767">
                  <c:v>0.17670000000000002</c:v>
                </c:pt>
                <c:pt idx="1768">
                  <c:v>0.17679999999999998</c:v>
                </c:pt>
                <c:pt idx="1769">
                  <c:v>0.1769</c:v>
                </c:pt>
                <c:pt idx="1770">
                  <c:v>0.17699999999999999</c:v>
                </c:pt>
                <c:pt idx="1771">
                  <c:v>0.17710000000000001</c:v>
                </c:pt>
                <c:pt idx="1772">
                  <c:v>0.1772</c:v>
                </c:pt>
                <c:pt idx="1773">
                  <c:v>0.17730000000000001</c:v>
                </c:pt>
                <c:pt idx="1774">
                  <c:v>0.17739999999999997</c:v>
                </c:pt>
                <c:pt idx="1775">
                  <c:v>0.17749999999999999</c:v>
                </c:pt>
                <c:pt idx="1776">
                  <c:v>0.17760000000000001</c:v>
                </c:pt>
                <c:pt idx="1777">
                  <c:v>0.1777</c:v>
                </c:pt>
                <c:pt idx="1778">
                  <c:v>0.17780000000000001</c:v>
                </c:pt>
                <c:pt idx="1779">
                  <c:v>0.1779</c:v>
                </c:pt>
                <c:pt idx="1780">
                  <c:v>0.17800000000000002</c:v>
                </c:pt>
                <c:pt idx="1781">
                  <c:v>0.17809999999999998</c:v>
                </c:pt>
                <c:pt idx="1782">
                  <c:v>0.1782</c:v>
                </c:pt>
                <c:pt idx="1783">
                  <c:v>0.17829999999999999</c:v>
                </c:pt>
                <c:pt idx="1784">
                  <c:v>0.1784</c:v>
                </c:pt>
                <c:pt idx="1785">
                  <c:v>0.17850000000000002</c:v>
                </c:pt>
                <c:pt idx="1786">
                  <c:v>0.17859999999999998</c:v>
                </c:pt>
                <c:pt idx="1787">
                  <c:v>0.1787</c:v>
                </c:pt>
                <c:pt idx="1788">
                  <c:v>0.17879999999999999</c:v>
                </c:pt>
                <c:pt idx="1789">
                  <c:v>0.1789</c:v>
                </c:pt>
                <c:pt idx="1790">
                  <c:v>0.17899999999999999</c:v>
                </c:pt>
                <c:pt idx="1791">
                  <c:v>0.17910000000000001</c:v>
                </c:pt>
                <c:pt idx="1792">
                  <c:v>0.17920000000000003</c:v>
                </c:pt>
                <c:pt idx="1793">
                  <c:v>0.17929999999999999</c:v>
                </c:pt>
                <c:pt idx="1794">
                  <c:v>0.1794</c:v>
                </c:pt>
                <c:pt idx="1795">
                  <c:v>0.17949999999999999</c:v>
                </c:pt>
                <c:pt idx="1796">
                  <c:v>0.17960000000000001</c:v>
                </c:pt>
                <c:pt idx="1797">
                  <c:v>0.1797</c:v>
                </c:pt>
                <c:pt idx="1798">
                  <c:v>0.17980000000000002</c:v>
                </c:pt>
                <c:pt idx="1799">
                  <c:v>0.17989999999999998</c:v>
                </c:pt>
                <c:pt idx="1800">
                  <c:v>0.18</c:v>
                </c:pt>
                <c:pt idx="1801">
                  <c:v>0.18010000000000001</c:v>
                </c:pt>
                <c:pt idx="1802">
                  <c:v>0.1802</c:v>
                </c:pt>
                <c:pt idx="1803">
                  <c:v>0.18030000000000002</c:v>
                </c:pt>
                <c:pt idx="1804">
                  <c:v>0.1804</c:v>
                </c:pt>
                <c:pt idx="1805">
                  <c:v>0.18049999999999999</c:v>
                </c:pt>
                <c:pt idx="1806">
                  <c:v>0.18059999999999998</c:v>
                </c:pt>
                <c:pt idx="1807">
                  <c:v>0.1807</c:v>
                </c:pt>
                <c:pt idx="1808">
                  <c:v>0.18079999999999999</c:v>
                </c:pt>
                <c:pt idx="1809">
                  <c:v>0.18090000000000001</c:v>
                </c:pt>
                <c:pt idx="1810">
                  <c:v>0.18100000000000002</c:v>
                </c:pt>
                <c:pt idx="1811">
                  <c:v>0.18109999999999998</c:v>
                </c:pt>
                <c:pt idx="1812">
                  <c:v>0.1812</c:v>
                </c:pt>
                <c:pt idx="1813">
                  <c:v>0.18129999999999999</c:v>
                </c:pt>
                <c:pt idx="1814">
                  <c:v>0.18140000000000001</c:v>
                </c:pt>
                <c:pt idx="1815">
                  <c:v>0.18149999999999999</c:v>
                </c:pt>
                <c:pt idx="1816">
                  <c:v>0.18160000000000001</c:v>
                </c:pt>
                <c:pt idx="1817">
                  <c:v>0.18170000000000003</c:v>
                </c:pt>
                <c:pt idx="1818">
                  <c:v>0.18179999999999999</c:v>
                </c:pt>
                <c:pt idx="1819">
                  <c:v>0.18190000000000001</c:v>
                </c:pt>
                <c:pt idx="1820">
                  <c:v>0.182</c:v>
                </c:pt>
                <c:pt idx="1821">
                  <c:v>0.18210000000000001</c:v>
                </c:pt>
                <c:pt idx="1822">
                  <c:v>0.1822</c:v>
                </c:pt>
                <c:pt idx="1823">
                  <c:v>0.18230000000000002</c:v>
                </c:pt>
                <c:pt idx="1824">
                  <c:v>0.18239999999999998</c:v>
                </c:pt>
                <c:pt idx="1825">
                  <c:v>0.1825</c:v>
                </c:pt>
                <c:pt idx="1826">
                  <c:v>0.18260000000000001</c:v>
                </c:pt>
                <c:pt idx="1827">
                  <c:v>0.1827</c:v>
                </c:pt>
                <c:pt idx="1828">
                  <c:v>0.18280000000000002</c:v>
                </c:pt>
                <c:pt idx="1829">
                  <c:v>0.18289999999999998</c:v>
                </c:pt>
                <c:pt idx="1830">
                  <c:v>0.183</c:v>
                </c:pt>
                <c:pt idx="1831">
                  <c:v>0.18309999999999998</c:v>
                </c:pt>
                <c:pt idx="1832">
                  <c:v>0.1832</c:v>
                </c:pt>
                <c:pt idx="1833">
                  <c:v>0.18329999999999999</c:v>
                </c:pt>
                <c:pt idx="1834">
                  <c:v>0.18340000000000001</c:v>
                </c:pt>
                <c:pt idx="1835">
                  <c:v>0.18350000000000002</c:v>
                </c:pt>
                <c:pt idx="1836">
                  <c:v>0.18359999999999999</c:v>
                </c:pt>
                <c:pt idx="1837">
                  <c:v>0.1837</c:v>
                </c:pt>
                <c:pt idx="1838">
                  <c:v>0.18379999999999999</c:v>
                </c:pt>
                <c:pt idx="1839">
                  <c:v>0.18390000000000001</c:v>
                </c:pt>
                <c:pt idx="1840">
                  <c:v>0.184</c:v>
                </c:pt>
                <c:pt idx="1841">
                  <c:v>0.18410000000000001</c:v>
                </c:pt>
                <c:pt idx="1842">
                  <c:v>0.18420000000000003</c:v>
                </c:pt>
                <c:pt idx="1843">
                  <c:v>0.18429999999999999</c:v>
                </c:pt>
                <c:pt idx="1844">
                  <c:v>0.18440000000000001</c:v>
                </c:pt>
                <c:pt idx="1845">
                  <c:v>0.1845</c:v>
                </c:pt>
                <c:pt idx="1846">
                  <c:v>0.18460000000000001</c:v>
                </c:pt>
                <c:pt idx="1847">
                  <c:v>0.18469999999999998</c:v>
                </c:pt>
                <c:pt idx="1848">
                  <c:v>0.18479999999999999</c:v>
                </c:pt>
                <c:pt idx="1849">
                  <c:v>0.18489999999999998</c:v>
                </c:pt>
                <c:pt idx="1850">
                  <c:v>0.185</c:v>
                </c:pt>
                <c:pt idx="1851">
                  <c:v>0.18510000000000001</c:v>
                </c:pt>
                <c:pt idx="1852">
                  <c:v>0.1852</c:v>
                </c:pt>
                <c:pt idx="1853">
                  <c:v>0.18530000000000002</c:v>
                </c:pt>
                <c:pt idx="1854">
                  <c:v>0.18539999999999998</c:v>
                </c:pt>
                <c:pt idx="1855">
                  <c:v>0.1855</c:v>
                </c:pt>
                <c:pt idx="1856">
                  <c:v>0.18559999999999999</c:v>
                </c:pt>
                <c:pt idx="1857">
                  <c:v>0.1857</c:v>
                </c:pt>
                <c:pt idx="1858">
                  <c:v>0.18579999999999999</c:v>
                </c:pt>
                <c:pt idx="1859">
                  <c:v>0.18590000000000001</c:v>
                </c:pt>
                <c:pt idx="1860">
                  <c:v>0.18600000000000003</c:v>
                </c:pt>
                <c:pt idx="1861">
                  <c:v>0.18609999999999999</c:v>
                </c:pt>
                <c:pt idx="1862">
                  <c:v>0.1862</c:v>
                </c:pt>
                <c:pt idx="1863">
                  <c:v>0.18629999999999999</c:v>
                </c:pt>
                <c:pt idx="1864">
                  <c:v>0.18640000000000001</c:v>
                </c:pt>
                <c:pt idx="1865">
                  <c:v>0.1865</c:v>
                </c:pt>
                <c:pt idx="1866">
                  <c:v>0.18659999999999999</c:v>
                </c:pt>
                <c:pt idx="1867">
                  <c:v>0.1867</c:v>
                </c:pt>
                <c:pt idx="1868">
                  <c:v>0.18679999999999999</c:v>
                </c:pt>
                <c:pt idx="1869">
                  <c:v>0.18690000000000001</c:v>
                </c:pt>
                <c:pt idx="1870">
                  <c:v>0.187</c:v>
                </c:pt>
                <c:pt idx="1871">
                  <c:v>0.18710000000000002</c:v>
                </c:pt>
                <c:pt idx="1872">
                  <c:v>0.18719999999999998</c:v>
                </c:pt>
                <c:pt idx="1873">
                  <c:v>0.18729999999999999</c:v>
                </c:pt>
                <c:pt idx="1874">
                  <c:v>0.18739999999999998</c:v>
                </c:pt>
                <c:pt idx="1875">
                  <c:v>0.1875</c:v>
                </c:pt>
                <c:pt idx="1876">
                  <c:v>0.18760000000000002</c:v>
                </c:pt>
                <c:pt idx="1877">
                  <c:v>0.18770000000000001</c:v>
                </c:pt>
                <c:pt idx="1878">
                  <c:v>0.18780000000000002</c:v>
                </c:pt>
                <c:pt idx="1879">
                  <c:v>0.18789999999999998</c:v>
                </c:pt>
                <c:pt idx="1880">
                  <c:v>0.188</c:v>
                </c:pt>
                <c:pt idx="1881">
                  <c:v>0.18809999999999999</c:v>
                </c:pt>
                <c:pt idx="1882">
                  <c:v>0.18820000000000001</c:v>
                </c:pt>
                <c:pt idx="1883">
                  <c:v>0.1883</c:v>
                </c:pt>
                <c:pt idx="1884">
                  <c:v>0.18840000000000001</c:v>
                </c:pt>
                <c:pt idx="1885">
                  <c:v>0.1885</c:v>
                </c:pt>
                <c:pt idx="1886">
                  <c:v>0.18859999999999999</c:v>
                </c:pt>
                <c:pt idx="1887">
                  <c:v>0.18870000000000001</c:v>
                </c:pt>
                <c:pt idx="1888">
                  <c:v>0.1888</c:v>
                </c:pt>
                <c:pt idx="1889">
                  <c:v>0.18890000000000001</c:v>
                </c:pt>
                <c:pt idx="1890">
                  <c:v>0.18899999999999997</c:v>
                </c:pt>
                <c:pt idx="1891">
                  <c:v>0.18909999999999999</c:v>
                </c:pt>
                <c:pt idx="1892">
                  <c:v>0.18920000000000001</c:v>
                </c:pt>
                <c:pt idx="1893">
                  <c:v>0.1893</c:v>
                </c:pt>
                <c:pt idx="1894">
                  <c:v>0.18940000000000001</c:v>
                </c:pt>
                <c:pt idx="1895">
                  <c:v>0.1895</c:v>
                </c:pt>
                <c:pt idx="1896">
                  <c:v>0.18960000000000002</c:v>
                </c:pt>
                <c:pt idx="1897">
                  <c:v>0.18969999999999998</c:v>
                </c:pt>
                <c:pt idx="1898">
                  <c:v>0.1898</c:v>
                </c:pt>
                <c:pt idx="1899">
                  <c:v>0.18989999999999999</c:v>
                </c:pt>
                <c:pt idx="1900">
                  <c:v>0.19</c:v>
                </c:pt>
                <c:pt idx="1901">
                  <c:v>0.19010000000000002</c:v>
                </c:pt>
                <c:pt idx="1902">
                  <c:v>0.19020000000000001</c:v>
                </c:pt>
                <c:pt idx="1903">
                  <c:v>0.19030000000000002</c:v>
                </c:pt>
                <c:pt idx="1904">
                  <c:v>0.19039999999999999</c:v>
                </c:pt>
                <c:pt idx="1905">
                  <c:v>0.1905</c:v>
                </c:pt>
                <c:pt idx="1906">
                  <c:v>0.19059999999999999</c:v>
                </c:pt>
                <c:pt idx="1907">
                  <c:v>0.19070000000000001</c:v>
                </c:pt>
                <c:pt idx="1908">
                  <c:v>0.19079999999999997</c:v>
                </c:pt>
                <c:pt idx="1909">
                  <c:v>0.19089999999999999</c:v>
                </c:pt>
                <c:pt idx="1910">
                  <c:v>0.191</c:v>
                </c:pt>
                <c:pt idx="1911">
                  <c:v>0.19109999999999999</c:v>
                </c:pt>
                <c:pt idx="1912">
                  <c:v>0.19120000000000001</c:v>
                </c:pt>
                <c:pt idx="1913">
                  <c:v>0.1913</c:v>
                </c:pt>
                <c:pt idx="1914">
                  <c:v>0.19140000000000001</c:v>
                </c:pt>
                <c:pt idx="1915">
                  <c:v>0.19149999999999998</c:v>
                </c:pt>
                <c:pt idx="1916">
                  <c:v>0.19159999999999999</c:v>
                </c:pt>
                <c:pt idx="1917">
                  <c:v>0.19170000000000001</c:v>
                </c:pt>
                <c:pt idx="1918">
                  <c:v>0.1918</c:v>
                </c:pt>
                <c:pt idx="1919">
                  <c:v>0.19190000000000002</c:v>
                </c:pt>
                <c:pt idx="1920">
                  <c:v>0.192</c:v>
                </c:pt>
                <c:pt idx="1921">
                  <c:v>0.19210000000000002</c:v>
                </c:pt>
                <c:pt idx="1922">
                  <c:v>0.19219999999999998</c:v>
                </c:pt>
                <c:pt idx="1923">
                  <c:v>0.1923</c:v>
                </c:pt>
                <c:pt idx="1924">
                  <c:v>0.19239999999999999</c:v>
                </c:pt>
                <c:pt idx="1925">
                  <c:v>0.1925</c:v>
                </c:pt>
                <c:pt idx="1926">
                  <c:v>0.19260000000000002</c:v>
                </c:pt>
                <c:pt idx="1927">
                  <c:v>0.19269999999999998</c:v>
                </c:pt>
                <c:pt idx="1928">
                  <c:v>0.1928</c:v>
                </c:pt>
                <c:pt idx="1929">
                  <c:v>0.19289999999999999</c:v>
                </c:pt>
                <c:pt idx="1930">
                  <c:v>0.193</c:v>
                </c:pt>
                <c:pt idx="1931">
                  <c:v>0.19309999999999999</c:v>
                </c:pt>
                <c:pt idx="1932">
                  <c:v>0.19320000000000001</c:v>
                </c:pt>
                <c:pt idx="1933">
                  <c:v>0.19329999999999997</c:v>
                </c:pt>
                <c:pt idx="1934">
                  <c:v>0.19339999999999999</c:v>
                </c:pt>
                <c:pt idx="1935">
                  <c:v>0.19350000000000001</c:v>
                </c:pt>
                <c:pt idx="1936">
                  <c:v>0.19359999999999999</c:v>
                </c:pt>
                <c:pt idx="1937">
                  <c:v>0.19370000000000001</c:v>
                </c:pt>
                <c:pt idx="1938">
                  <c:v>0.1938</c:v>
                </c:pt>
                <c:pt idx="1939">
                  <c:v>0.19390000000000002</c:v>
                </c:pt>
                <c:pt idx="1940">
                  <c:v>0.19399999999999998</c:v>
                </c:pt>
                <c:pt idx="1941">
                  <c:v>0.19409999999999999</c:v>
                </c:pt>
                <c:pt idx="1942">
                  <c:v>0.19420000000000001</c:v>
                </c:pt>
                <c:pt idx="1943">
                  <c:v>0.1943</c:v>
                </c:pt>
                <c:pt idx="1944">
                  <c:v>0.19440000000000002</c:v>
                </c:pt>
                <c:pt idx="1945">
                  <c:v>0.19450000000000001</c:v>
                </c:pt>
                <c:pt idx="1946">
                  <c:v>0.1946</c:v>
                </c:pt>
                <c:pt idx="1947">
                  <c:v>0.19469999999999998</c:v>
                </c:pt>
                <c:pt idx="1948">
                  <c:v>0.1948</c:v>
                </c:pt>
                <c:pt idx="1949">
                  <c:v>0.19489999999999999</c:v>
                </c:pt>
                <c:pt idx="1950">
                  <c:v>0.19500000000000001</c:v>
                </c:pt>
                <c:pt idx="1951">
                  <c:v>0.19510000000000002</c:v>
                </c:pt>
                <c:pt idx="1952">
                  <c:v>0.19519999999999998</c:v>
                </c:pt>
                <c:pt idx="1953">
                  <c:v>0.1953</c:v>
                </c:pt>
                <c:pt idx="1954">
                  <c:v>0.19539999999999999</c:v>
                </c:pt>
                <c:pt idx="1955">
                  <c:v>0.19550000000000001</c:v>
                </c:pt>
                <c:pt idx="1956">
                  <c:v>0.1956</c:v>
                </c:pt>
                <c:pt idx="1957">
                  <c:v>0.19570000000000001</c:v>
                </c:pt>
                <c:pt idx="1958">
                  <c:v>0.19579999999999997</c:v>
                </c:pt>
                <c:pt idx="1959">
                  <c:v>0.19589999999999999</c:v>
                </c:pt>
                <c:pt idx="1960">
                  <c:v>0.19600000000000001</c:v>
                </c:pt>
                <c:pt idx="1961">
                  <c:v>0.1961</c:v>
                </c:pt>
                <c:pt idx="1962">
                  <c:v>0.19620000000000001</c:v>
                </c:pt>
                <c:pt idx="1963">
                  <c:v>0.1963</c:v>
                </c:pt>
                <c:pt idx="1964">
                  <c:v>0.19640000000000002</c:v>
                </c:pt>
                <c:pt idx="1965">
                  <c:v>0.19649999999999998</c:v>
                </c:pt>
                <c:pt idx="1966">
                  <c:v>0.1966</c:v>
                </c:pt>
                <c:pt idx="1967">
                  <c:v>0.19670000000000001</c:v>
                </c:pt>
                <c:pt idx="1968">
                  <c:v>0.1968</c:v>
                </c:pt>
                <c:pt idx="1969">
                  <c:v>0.19690000000000002</c:v>
                </c:pt>
                <c:pt idx="1970">
                  <c:v>0.19699999999999998</c:v>
                </c:pt>
                <c:pt idx="1971">
                  <c:v>0.1971</c:v>
                </c:pt>
                <c:pt idx="1972">
                  <c:v>0.19719999999999999</c:v>
                </c:pt>
                <c:pt idx="1973">
                  <c:v>0.1973</c:v>
                </c:pt>
                <c:pt idx="1974">
                  <c:v>0.19739999999999999</c:v>
                </c:pt>
                <c:pt idx="1975">
                  <c:v>0.19750000000000001</c:v>
                </c:pt>
                <c:pt idx="1976">
                  <c:v>0.19760000000000003</c:v>
                </c:pt>
                <c:pt idx="1977">
                  <c:v>0.19769999999999999</c:v>
                </c:pt>
                <c:pt idx="1978">
                  <c:v>0.1978</c:v>
                </c:pt>
                <c:pt idx="1979">
                  <c:v>0.19789999999999999</c:v>
                </c:pt>
                <c:pt idx="1980">
                  <c:v>0.19800000000000001</c:v>
                </c:pt>
                <c:pt idx="1981">
                  <c:v>0.1981</c:v>
                </c:pt>
                <c:pt idx="1982">
                  <c:v>0.19820000000000002</c:v>
                </c:pt>
                <c:pt idx="1983">
                  <c:v>0.19829999999999998</c:v>
                </c:pt>
                <c:pt idx="1984">
                  <c:v>0.19839999999999999</c:v>
                </c:pt>
                <c:pt idx="1985">
                  <c:v>0.19850000000000001</c:v>
                </c:pt>
                <c:pt idx="1986">
                  <c:v>0.1986</c:v>
                </c:pt>
                <c:pt idx="1987">
                  <c:v>0.19870000000000002</c:v>
                </c:pt>
                <c:pt idx="1988">
                  <c:v>0.19879999999999998</c:v>
                </c:pt>
                <c:pt idx="1989">
                  <c:v>0.19889999999999999</c:v>
                </c:pt>
                <c:pt idx="1990">
                  <c:v>0.19899999999999998</c:v>
                </c:pt>
                <c:pt idx="1991">
                  <c:v>0.1991</c:v>
                </c:pt>
                <c:pt idx="1992">
                  <c:v>0.19920000000000002</c:v>
                </c:pt>
                <c:pt idx="1993">
                  <c:v>0.1993</c:v>
                </c:pt>
                <c:pt idx="1994">
                  <c:v>0.19940000000000002</c:v>
                </c:pt>
                <c:pt idx="1995">
                  <c:v>0.19949999999999998</c:v>
                </c:pt>
                <c:pt idx="1996">
                  <c:v>0.1996</c:v>
                </c:pt>
                <c:pt idx="1997">
                  <c:v>0.19969999999999999</c:v>
                </c:pt>
                <c:pt idx="1998">
                  <c:v>0.19980000000000001</c:v>
                </c:pt>
                <c:pt idx="1999">
                  <c:v>0.19989999999999999</c:v>
                </c:pt>
                <c:pt idx="2000">
                  <c:v>0.2</c:v>
                </c:pt>
                <c:pt idx="2001">
                  <c:v>0.20010000000000003</c:v>
                </c:pt>
                <c:pt idx="2002">
                  <c:v>0.20019999999999999</c:v>
                </c:pt>
                <c:pt idx="2003">
                  <c:v>0.20030000000000001</c:v>
                </c:pt>
                <c:pt idx="2004">
                  <c:v>0.20039999999999999</c:v>
                </c:pt>
                <c:pt idx="2005">
                  <c:v>0.20050000000000001</c:v>
                </c:pt>
                <c:pt idx="2006">
                  <c:v>0.2006</c:v>
                </c:pt>
                <c:pt idx="2007">
                  <c:v>0.20069999999999999</c:v>
                </c:pt>
                <c:pt idx="2008">
                  <c:v>0.20079999999999998</c:v>
                </c:pt>
                <c:pt idx="2009">
                  <c:v>0.2009</c:v>
                </c:pt>
                <c:pt idx="2010">
                  <c:v>0.20100000000000001</c:v>
                </c:pt>
                <c:pt idx="2011">
                  <c:v>0.2011</c:v>
                </c:pt>
                <c:pt idx="2012">
                  <c:v>0.20120000000000002</c:v>
                </c:pt>
                <c:pt idx="2013">
                  <c:v>0.20129999999999998</c:v>
                </c:pt>
                <c:pt idx="2014">
                  <c:v>0.2014</c:v>
                </c:pt>
                <c:pt idx="2015">
                  <c:v>0.20149999999999998</c:v>
                </c:pt>
                <c:pt idx="2016">
                  <c:v>0.2016</c:v>
                </c:pt>
                <c:pt idx="2017">
                  <c:v>0.20170000000000002</c:v>
                </c:pt>
                <c:pt idx="2018">
                  <c:v>0.20180000000000001</c:v>
                </c:pt>
                <c:pt idx="2019">
                  <c:v>0.20190000000000002</c:v>
                </c:pt>
                <c:pt idx="2020">
                  <c:v>0.20199999999999999</c:v>
                </c:pt>
                <c:pt idx="2021">
                  <c:v>0.2021</c:v>
                </c:pt>
                <c:pt idx="2022">
                  <c:v>0.20219999999999999</c:v>
                </c:pt>
                <c:pt idx="2023">
                  <c:v>0.20230000000000001</c:v>
                </c:pt>
                <c:pt idx="2024">
                  <c:v>0.2024</c:v>
                </c:pt>
                <c:pt idx="2025">
                  <c:v>0.20250000000000001</c:v>
                </c:pt>
                <c:pt idx="2026">
                  <c:v>0.2026</c:v>
                </c:pt>
                <c:pt idx="2027">
                  <c:v>0.20269999999999999</c:v>
                </c:pt>
                <c:pt idx="2028">
                  <c:v>0.20280000000000001</c:v>
                </c:pt>
                <c:pt idx="2029">
                  <c:v>0.2029</c:v>
                </c:pt>
                <c:pt idx="2030">
                  <c:v>0.20300000000000001</c:v>
                </c:pt>
                <c:pt idx="2031">
                  <c:v>0.20309999999999997</c:v>
                </c:pt>
                <c:pt idx="2032">
                  <c:v>0.20319999999999999</c:v>
                </c:pt>
                <c:pt idx="2033">
                  <c:v>0.20329999999999998</c:v>
                </c:pt>
                <c:pt idx="2034">
                  <c:v>0.2034</c:v>
                </c:pt>
                <c:pt idx="2035">
                  <c:v>0.20350000000000001</c:v>
                </c:pt>
                <c:pt idx="2036">
                  <c:v>0.2036</c:v>
                </c:pt>
                <c:pt idx="2037">
                  <c:v>0.20370000000000002</c:v>
                </c:pt>
                <c:pt idx="2038">
                  <c:v>0.20379999999999998</c:v>
                </c:pt>
                <c:pt idx="2039">
                  <c:v>0.2039</c:v>
                </c:pt>
                <c:pt idx="2040">
                  <c:v>0.20399999999999999</c:v>
                </c:pt>
                <c:pt idx="2041">
                  <c:v>0.2041</c:v>
                </c:pt>
                <c:pt idx="2042">
                  <c:v>0.20420000000000002</c:v>
                </c:pt>
                <c:pt idx="2043">
                  <c:v>0.20430000000000001</c:v>
                </c:pt>
                <c:pt idx="2044">
                  <c:v>0.20440000000000003</c:v>
                </c:pt>
                <c:pt idx="2045">
                  <c:v>0.20449999999999999</c:v>
                </c:pt>
                <c:pt idx="2046">
                  <c:v>0.2046</c:v>
                </c:pt>
                <c:pt idx="2047">
                  <c:v>0.20469999999999999</c:v>
                </c:pt>
                <c:pt idx="2048">
                  <c:v>0.20480000000000001</c:v>
                </c:pt>
                <c:pt idx="2049">
                  <c:v>0.20489999999999997</c:v>
                </c:pt>
                <c:pt idx="2050">
                  <c:v>0.20499999999999999</c:v>
                </c:pt>
                <c:pt idx="2051">
                  <c:v>0.2051</c:v>
                </c:pt>
                <c:pt idx="2052">
                  <c:v>0.20519999999999999</c:v>
                </c:pt>
                <c:pt idx="2053">
                  <c:v>0.20530000000000001</c:v>
                </c:pt>
                <c:pt idx="2054">
                  <c:v>0.2054</c:v>
                </c:pt>
                <c:pt idx="2055">
                  <c:v>0.20550000000000002</c:v>
                </c:pt>
                <c:pt idx="2056">
                  <c:v>0.20559999999999998</c:v>
                </c:pt>
                <c:pt idx="2057">
                  <c:v>0.20569999999999999</c:v>
                </c:pt>
                <c:pt idx="2058">
                  <c:v>0.20579999999999998</c:v>
                </c:pt>
                <c:pt idx="2059">
                  <c:v>0.2059</c:v>
                </c:pt>
                <c:pt idx="2060">
                  <c:v>0.20600000000000002</c:v>
                </c:pt>
                <c:pt idx="2061">
                  <c:v>0.20610000000000001</c:v>
                </c:pt>
                <c:pt idx="2062">
                  <c:v>0.20620000000000002</c:v>
                </c:pt>
                <c:pt idx="2063">
                  <c:v>0.20629999999999998</c:v>
                </c:pt>
                <c:pt idx="2064">
                  <c:v>0.2064</c:v>
                </c:pt>
                <c:pt idx="2065">
                  <c:v>0.20649999999999999</c:v>
                </c:pt>
                <c:pt idx="2066">
                  <c:v>0.20660000000000001</c:v>
                </c:pt>
                <c:pt idx="2067">
                  <c:v>0.20670000000000002</c:v>
                </c:pt>
                <c:pt idx="2068">
                  <c:v>0.20679999999999998</c:v>
                </c:pt>
                <c:pt idx="2069">
                  <c:v>0.2069</c:v>
                </c:pt>
                <c:pt idx="2070">
                  <c:v>0.20699999999999999</c:v>
                </c:pt>
                <c:pt idx="2071">
                  <c:v>0.20710000000000001</c:v>
                </c:pt>
                <c:pt idx="2072">
                  <c:v>0.2072</c:v>
                </c:pt>
                <c:pt idx="2073">
                  <c:v>0.20730000000000001</c:v>
                </c:pt>
                <c:pt idx="2074">
                  <c:v>0.20739999999999997</c:v>
                </c:pt>
                <c:pt idx="2075">
                  <c:v>0.20749999999999999</c:v>
                </c:pt>
                <c:pt idx="2076">
                  <c:v>0.20760000000000001</c:v>
                </c:pt>
                <c:pt idx="2077">
                  <c:v>0.2077</c:v>
                </c:pt>
                <c:pt idx="2078">
                  <c:v>0.20780000000000001</c:v>
                </c:pt>
                <c:pt idx="2079">
                  <c:v>0.2079</c:v>
                </c:pt>
                <c:pt idx="2080">
                  <c:v>0.20800000000000002</c:v>
                </c:pt>
                <c:pt idx="2081">
                  <c:v>0.20809999999999998</c:v>
                </c:pt>
                <c:pt idx="2082">
                  <c:v>0.2082</c:v>
                </c:pt>
                <c:pt idx="2083">
                  <c:v>0.20829999999999999</c:v>
                </c:pt>
                <c:pt idx="2084">
                  <c:v>0.2084</c:v>
                </c:pt>
                <c:pt idx="2085">
                  <c:v>0.20850000000000002</c:v>
                </c:pt>
                <c:pt idx="2086">
                  <c:v>0.20860000000000001</c:v>
                </c:pt>
                <c:pt idx="2087">
                  <c:v>0.2087</c:v>
                </c:pt>
                <c:pt idx="2088">
                  <c:v>0.20879999999999999</c:v>
                </c:pt>
                <c:pt idx="2089">
                  <c:v>0.2089</c:v>
                </c:pt>
                <c:pt idx="2090">
                  <c:v>0.20899999999999999</c:v>
                </c:pt>
                <c:pt idx="2091">
                  <c:v>0.20910000000000001</c:v>
                </c:pt>
                <c:pt idx="2092">
                  <c:v>0.20920000000000002</c:v>
                </c:pt>
                <c:pt idx="2093">
                  <c:v>0.20929999999999999</c:v>
                </c:pt>
                <c:pt idx="2094">
                  <c:v>0.2094</c:v>
                </c:pt>
                <c:pt idx="2095">
                  <c:v>0.20949999999999999</c:v>
                </c:pt>
                <c:pt idx="2096">
                  <c:v>0.20960000000000001</c:v>
                </c:pt>
                <c:pt idx="2097">
                  <c:v>0.2097</c:v>
                </c:pt>
                <c:pt idx="2098">
                  <c:v>0.20980000000000001</c:v>
                </c:pt>
                <c:pt idx="2099">
                  <c:v>0.20989999999999998</c:v>
                </c:pt>
                <c:pt idx="2100">
                  <c:v>0.21</c:v>
                </c:pt>
                <c:pt idx="2101">
                  <c:v>0.21010000000000001</c:v>
                </c:pt>
                <c:pt idx="2102">
                  <c:v>0.2102</c:v>
                </c:pt>
                <c:pt idx="2103">
                  <c:v>0.21030000000000001</c:v>
                </c:pt>
                <c:pt idx="2104">
                  <c:v>0.2104</c:v>
                </c:pt>
                <c:pt idx="2105">
                  <c:v>0.21050000000000002</c:v>
                </c:pt>
                <c:pt idx="2106">
                  <c:v>0.21059999999999998</c:v>
                </c:pt>
                <c:pt idx="2107">
                  <c:v>0.2107</c:v>
                </c:pt>
                <c:pt idx="2108">
                  <c:v>0.21079999999999999</c:v>
                </c:pt>
                <c:pt idx="2109">
                  <c:v>0.2109</c:v>
                </c:pt>
                <c:pt idx="2110">
                  <c:v>0.21100000000000002</c:v>
                </c:pt>
                <c:pt idx="2111">
                  <c:v>0.21109999999999998</c:v>
                </c:pt>
                <c:pt idx="2112">
                  <c:v>0.2112</c:v>
                </c:pt>
                <c:pt idx="2113">
                  <c:v>0.21129999999999999</c:v>
                </c:pt>
                <c:pt idx="2114">
                  <c:v>0.2114</c:v>
                </c:pt>
                <c:pt idx="2115">
                  <c:v>0.21149999999999999</c:v>
                </c:pt>
                <c:pt idx="2116">
                  <c:v>0.21160000000000001</c:v>
                </c:pt>
                <c:pt idx="2117">
                  <c:v>0.21170000000000003</c:v>
                </c:pt>
                <c:pt idx="2118">
                  <c:v>0.21179999999999999</c:v>
                </c:pt>
                <c:pt idx="2119">
                  <c:v>0.21190000000000001</c:v>
                </c:pt>
                <c:pt idx="2120">
                  <c:v>0.21199999999999999</c:v>
                </c:pt>
                <c:pt idx="2121">
                  <c:v>0.21210000000000001</c:v>
                </c:pt>
                <c:pt idx="2122">
                  <c:v>0.2122</c:v>
                </c:pt>
                <c:pt idx="2123">
                  <c:v>0.21230000000000002</c:v>
                </c:pt>
                <c:pt idx="2124">
                  <c:v>0.21239999999999998</c:v>
                </c:pt>
                <c:pt idx="2125">
                  <c:v>0.21249999999999999</c:v>
                </c:pt>
                <c:pt idx="2126">
                  <c:v>0.21260000000000001</c:v>
                </c:pt>
                <c:pt idx="2127">
                  <c:v>0.2127</c:v>
                </c:pt>
                <c:pt idx="2128">
                  <c:v>0.21280000000000002</c:v>
                </c:pt>
                <c:pt idx="2129">
                  <c:v>0.21289999999999998</c:v>
                </c:pt>
                <c:pt idx="2130">
                  <c:v>0.21299999999999999</c:v>
                </c:pt>
                <c:pt idx="2131">
                  <c:v>0.21309999999999998</c:v>
                </c:pt>
                <c:pt idx="2132">
                  <c:v>0.2132</c:v>
                </c:pt>
                <c:pt idx="2133">
                  <c:v>0.21329999999999999</c:v>
                </c:pt>
                <c:pt idx="2134">
                  <c:v>0.21340000000000001</c:v>
                </c:pt>
                <c:pt idx="2135">
                  <c:v>0.21350000000000002</c:v>
                </c:pt>
                <c:pt idx="2136">
                  <c:v>0.21359999999999998</c:v>
                </c:pt>
                <c:pt idx="2137">
                  <c:v>0.2137</c:v>
                </c:pt>
                <c:pt idx="2138">
                  <c:v>0.21379999999999999</c:v>
                </c:pt>
                <c:pt idx="2139">
                  <c:v>0.21390000000000001</c:v>
                </c:pt>
                <c:pt idx="2140">
                  <c:v>0.214</c:v>
                </c:pt>
                <c:pt idx="2141">
                  <c:v>0.21410000000000001</c:v>
                </c:pt>
                <c:pt idx="2142">
                  <c:v>0.21420000000000003</c:v>
                </c:pt>
                <c:pt idx="2143">
                  <c:v>0.21429999999999999</c:v>
                </c:pt>
                <c:pt idx="2144">
                  <c:v>0.21440000000000001</c:v>
                </c:pt>
                <c:pt idx="2145">
                  <c:v>0.2145</c:v>
                </c:pt>
                <c:pt idx="2146">
                  <c:v>0.21460000000000001</c:v>
                </c:pt>
                <c:pt idx="2147">
                  <c:v>0.2147</c:v>
                </c:pt>
                <c:pt idx="2148">
                  <c:v>0.21479999999999999</c:v>
                </c:pt>
                <c:pt idx="2149">
                  <c:v>0.21489999999999998</c:v>
                </c:pt>
                <c:pt idx="2150">
                  <c:v>0.215</c:v>
                </c:pt>
                <c:pt idx="2151">
                  <c:v>0.21510000000000001</c:v>
                </c:pt>
                <c:pt idx="2152">
                  <c:v>0.2152</c:v>
                </c:pt>
                <c:pt idx="2153">
                  <c:v>0.21530000000000002</c:v>
                </c:pt>
                <c:pt idx="2154">
                  <c:v>0.21539999999999998</c:v>
                </c:pt>
                <c:pt idx="2155">
                  <c:v>0.2155</c:v>
                </c:pt>
                <c:pt idx="2156">
                  <c:v>0.21559999999999999</c:v>
                </c:pt>
                <c:pt idx="2157">
                  <c:v>0.2157</c:v>
                </c:pt>
                <c:pt idx="2158">
                  <c:v>0.21579999999999999</c:v>
                </c:pt>
                <c:pt idx="2159">
                  <c:v>0.21590000000000001</c:v>
                </c:pt>
                <c:pt idx="2160">
                  <c:v>0.21600000000000003</c:v>
                </c:pt>
                <c:pt idx="2161">
                  <c:v>0.21609999999999999</c:v>
                </c:pt>
                <c:pt idx="2162">
                  <c:v>0.2162</c:v>
                </c:pt>
                <c:pt idx="2163">
                  <c:v>0.21629999999999999</c:v>
                </c:pt>
                <c:pt idx="2164">
                  <c:v>0.21640000000000001</c:v>
                </c:pt>
                <c:pt idx="2165">
                  <c:v>0.2165</c:v>
                </c:pt>
                <c:pt idx="2166">
                  <c:v>0.21660000000000001</c:v>
                </c:pt>
                <c:pt idx="2167">
                  <c:v>0.2167</c:v>
                </c:pt>
                <c:pt idx="2168">
                  <c:v>0.21679999999999999</c:v>
                </c:pt>
                <c:pt idx="2169">
                  <c:v>0.21690000000000001</c:v>
                </c:pt>
                <c:pt idx="2170">
                  <c:v>0.217</c:v>
                </c:pt>
                <c:pt idx="2171">
                  <c:v>0.21710000000000002</c:v>
                </c:pt>
                <c:pt idx="2172">
                  <c:v>0.21719999999999998</c:v>
                </c:pt>
                <c:pt idx="2173">
                  <c:v>0.21729999999999999</c:v>
                </c:pt>
                <c:pt idx="2174">
                  <c:v>0.21739999999999998</c:v>
                </c:pt>
                <c:pt idx="2175">
                  <c:v>0.2175</c:v>
                </c:pt>
                <c:pt idx="2176">
                  <c:v>0.21760000000000002</c:v>
                </c:pt>
                <c:pt idx="2177">
                  <c:v>0.2177</c:v>
                </c:pt>
                <c:pt idx="2178">
                  <c:v>0.21780000000000002</c:v>
                </c:pt>
                <c:pt idx="2179">
                  <c:v>0.21789999999999998</c:v>
                </c:pt>
                <c:pt idx="2180">
                  <c:v>0.218</c:v>
                </c:pt>
                <c:pt idx="2181">
                  <c:v>0.21809999999999999</c:v>
                </c:pt>
                <c:pt idx="2182">
                  <c:v>0.21820000000000001</c:v>
                </c:pt>
                <c:pt idx="2183">
                  <c:v>0.21829999999999999</c:v>
                </c:pt>
                <c:pt idx="2184">
                  <c:v>0.21840000000000001</c:v>
                </c:pt>
                <c:pt idx="2185">
                  <c:v>0.21850000000000003</c:v>
                </c:pt>
                <c:pt idx="2186">
                  <c:v>0.21859999999999999</c:v>
                </c:pt>
                <c:pt idx="2187">
                  <c:v>0.21870000000000001</c:v>
                </c:pt>
                <c:pt idx="2188">
                  <c:v>0.21879999999999999</c:v>
                </c:pt>
                <c:pt idx="2189">
                  <c:v>0.21890000000000001</c:v>
                </c:pt>
                <c:pt idx="2190">
                  <c:v>0.21899999999999997</c:v>
                </c:pt>
                <c:pt idx="2191">
                  <c:v>0.21909999999999999</c:v>
                </c:pt>
                <c:pt idx="2192">
                  <c:v>0.21920000000000001</c:v>
                </c:pt>
                <c:pt idx="2193">
                  <c:v>0.21929999999999999</c:v>
                </c:pt>
                <c:pt idx="2194">
                  <c:v>0.21940000000000001</c:v>
                </c:pt>
                <c:pt idx="2195">
                  <c:v>0.2195</c:v>
                </c:pt>
                <c:pt idx="2196">
                  <c:v>0.21960000000000002</c:v>
                </c:pt>
                <c:pt idx="2197">
                  <c:v>0.21969999999999998</c:v>
                </c:pt>
                <c:pt idx="2198">
                  <c:v>0.2198</c:v>
                </c:pt>
                <c:pt idx="2199">
                  <c:v>0.21989999999999998</c:v>
                </c:pt>
                <c:pt idx="2200">
                  <c:v>0.22</c:v>
                </c:pt>
                <c:pt idx="2201">
                  <c:v>0.22010000000000002</c:v>
                </c:pt>
                <c:pt idx="2202">
                  <c:v>0.22020000000000001</c:v>
                </c:pt>
                <c:pt idx="2203">
                  <c:v>0.22030000000000002</c:v>
                </c:pt>
                <c:pt idx="2204">
                  <c:v>0.22039999999999998</c:v>
                </c:pt>
                <c:pt idx="2205">
                  <c:v>0.2205</c:v>
                </c:pt>
                <c:pt idx="2206">
                  <c:v>0.22059999999999999</c:v>
                </c:pt>
                <c:pt idx="2207">
                  <c:v>0.22070000000000001</c:v>
                </c:pt>
                <c:pt idx="2208">
                  <c:v>0.2208</c:v>
                </c:pt>
                <c:pt idx="2209">
                  <c:v>0.22089999999999999</c:v>
                </c:pt>
                <c:pt idx="2210">
                  <c:v>0.221</c:v>
                </c:pt>
                <c:pt idx="2211">
                  <c:v>0.22109999999999999</c:v>
                </c:pt>
                <c:pt idx="2212">
                  <c:v>0.22120000000000001</c:v>
                </c:pt>
                <c:pt idx="2213">
                  <c:v>0.2213</c:v>
                </c:pt>
                <c:pt idx="2214">
                  <c:v>0.22140000000000001</c:v>
                </c:pt>
                <c:pt idx="2215">
                  <c:v>0.22149999999999997</c:v>
                </c:pt>
                <c:pt idx="2216">
                  <c:v>0.22159999999999999</c:v>
                </c:pt>
                <c:pt idx="2217">
                  <c:v>0.22170000000000001</c:v>
                </c:pt>
                <c:pt idx="2218">
                  <c:v>0.2218</c:v>
                </c:pt>
                <c:pt idx="2219">
                  <c:v>0.22190000000000001</c:v>
                </c:pt>
                <c:pt idx="2220">
                  <c:v>0.222</c:v>
                </c:pt>
                <c:pt idx="2221">
                  <c:v>0.22210000000000002</c:v>
                </c:pt>
                <c:pt idx="2222">
                  <c:v>0.22219999999999998</c:v>
                </c:pt>
                <c:pt idx="2223">
                  <c:v>0.2223</c:v>
                </c:pt>
                <c:pt idx="2224">
                  <c:v>0.22239999999999999</c:v>
                </c:pt>
                <c:pt idx="2225">
                  <c:v>0.2225</c:v>
                </c:pt>
                <c:pt idx="2226">
                  <c:v>0.22260000000000002</c:v>
                </c:pt>
                <c:pt idx="2227">
                  <c:v>0.22270000000000001</c:v>
                </c:pt>
                <c:pt idx="2228">
                  <c:v>0.2228</c:v>
                </c:pt>
                <c:pt idx="2229">
                  <c:v>0.22289999999999999</c:v>
                </c:pt>
                <c:pt idx="2230">
                  <c:v>0.223</c:v>
                </c:pt>
                <c:pt idx="2231">
                  <c:v>0.22309999999999999</c:v>
                </c:pt>
                <c:pt idx="2232">
                  <c:v>0.22320000000000001</c:v>
                </c:pt>
                <c:pt idx="2233">
                  <c:v>0.22329999999999997</c:v>
                </c:pt>
                <c:pt idx="2234">
                  <c:v>0.22339999999999999</c:v>
                </c:pt>
                <c:pt idx="2235">
                  <c:v>0.2235</c:v>
                </c:pt>
                <c:pt idx="2236">
                  <c:v>0.22359999999999999</c:v>
                </c:pt>
                <c:pt idx="2237">
                  <c:v>0.22370000000000001</c:v>
                </c:pt>
                <c:pt idx="2238">
                  <c:v>0.2238</c:v>
                </c:pt>
                <c:pt idx="2239">
                  <c:v>0.22390000000000002</c:v>
                </c:pt>
                <c:pt idx="2240">
                  <c:v>0.22399999999999998</c:v>
                </c:pt>
                <c:pt idx="2241">
                  <c:v>0.22409999999999999</c:v>
                </c:pt>
                <c:pt idx="2242">
                  <c:v>0.22420000000000001</c:v>
                </c:pt>
                <c:pt idx="2243">
                  <c:v>0.2243</c:v>
                </c:pt>
                <c:pt idx="2244">
                  <c:v>0.22440000000000002</c:v>
                </c:pt>
                <c:pt idx="2245">
                  <c:v>0.22450000000000001</c:v>
                </c:pt>
                <c:pt idx="2246">
                  <c:v>0.22460000000000002</c:v>
                </c:pt>
                <c:pt idx="2247">
                  <c:v>0.22469999999999998</c:v>
                </c:pt>
                <c:pt idx="2248">
                  <c:v>0.2248</c:v>
                </c:pt>
                <c:pt idx="2249">
                  <c:v>0.22489999999999999</c:v>
                </c:pt>
                <c:pt idx="2250">
                  <c:v>0.22500000000000001</c:v>
                </c:pt>
                <c:pt idx="2251">
                  <c:v>0.22510000000000002</c:v>
                </c:pt>
                <c:pt idx="2252">
                  <c:v>0.22519999999999998</c:v>
                </c:pt>
                <c:pt idx="2253">
                  <c:v>0.2253</c:v>
                </c:pt>
                <c:pt idx="2254">
                  <c:v>0.22539999999999999</c:v>
                </c:pt>
                <c:pt idx="2255">
                  <c:v>0.22550000000000001</c:v>
                </c:pt>
                <c:pt idx="2256">
                  <c:v>0.22559999999999999</c:v>
                </c:pt>
                <c:pt idx="2257">
                  <c:v>0.22570000000000001</c:v>
                </c:pt>
                <c:pt idx="2258">
                  <c:v>0.22579999999999997</c:v>
                </c:pt>
                <c:pt idx="2259">
                  <c:v>0.22589999999999999</c:v>
                </c:pt>
                <c:pt idx="2260">
                  <c:v>0.22600000000000001</c:v>
                </c:pt>
                <c:pt idx="2261">
                  <c:v>0.2261</c:v>
                </c:pt>
                <c:pt idx="2262">
                  <c:v>0.22620000000000001</c:v>
                </c:pt>
                <c:pt idx="2263">
                  <c:v>0.2263</c:v>
                </c:pt>
                <c:pt idx="2264">
                  <c:v>0.22640000000000002</c:v>
                </c:pt>
                <c:pt idx="2265">
                  <c:v>0.22649999999999998</c:v>
                </c:pt>
                <c:pt idx="2266">
                  <c:v>0.2266</c:v>
                </c:pt>
                <c:pt idx="2267">
                  <c:v>0.22670000000000001</c:v>
                </c:pt>
                <c:pt idx="2268">
                  <c:v>0.2268</c:v>
                </c:pt>
                <c:pt idx="2269">
                  <c:v>0.22690000000000002</c:v>
                </c:pt>
                <c:pt idx="2270">
                  <c:v>0.22699999999999998</c:v>
                </c:pt>
                <c:pt idx="2271">
                  <c:v>0.2271</c:v>
                </c:pt>
                <c:pt idx="2272">
                  <c:v>0.22719999999999999</c:v>
                </c:pt>
                <c:pt idx="2273">
                  <c:v>0.2273</c:v>
                </c:pt>
                <c:pt idx="2274">
                  <c:v>0.22739999999999999</c:v>
                </c:pt>
                <c:pt idx="2275">
                  <c:v>0.22750000000000001</c:v>
                </c:pt>
                <c:pt idx="2276">
                  <c:v>0.22760000000000002</c:v>
                </c:pt>
                <c:pt idx="2277">
                  <c:v>0.22769999999999999</c:v>
                </c:pt>
                <c:pt idx="2278">
                  <c:v>0.2278</c:v>
                </c:pt>
                <c:pt idx="2279">
                  <c:v>0.22789999999999999</c:v>
                </c:pt>
                <c:pt idx="2280">
                  <c:v>0.22800000000000001</c:v>
                </c:pt>
                <c:pt idx="2281">
                  <c:v>0.2281</c:v>
                </c:pt>
                <c:pt idx="2282">
                  <c:v>0.22820000000000001</c:v>
                </c:pt>
                <c:pt idx="2283">
                  <c:v>0.22829999999999998</c:v>
                </c:pt>
                <c:pt idx="2284">
                  <c:v>0.22839999999999999</c:v>
                </c:pt>
                <c:pt idx="2285">
                  <c:v>0.22850000000000001</c:v>
                </c:pt>
                <c:pt idx="2286">
                  <c:v>0.2286</c:v>
                </c:pt>
                <c:pt idx="2287">
                  <c:v>0.22870000000000001</c:v>
                </c:pt>
                <c:pt idx="2288">
                  <c:v>0.2288</c:v>
                </c:pt>
                <c:pt idx="2289">
                  <c:v>0.22889999999999999</c:v>
                </c:pt>
                <c:pt idx="2290">
                  <c:v>0.22899999999999998</c:v>
                </c:pt>
                <c:pt idx="2291">
                  <c:v>0.2291</c:v>
                </c:pt>
                <c:pt idx="2292">
                  <c:v>0.22920000000000001</c:v>
                </c:pt>
                <c:pt idx="2293">
                  <c:v>0.2293</c:v>
                </c:pt>
                <c:pt idx="2294">
                  <c:v>0.22940000000000002</c:v>
                </c:pt>
                <c:pt idx="2295">
                  <c:v>0.22949999999999998</c:v>
                </c:pt>
                <c:pt idx="2296">
                  <c:v>0.2296</c:v>
                </c:pt>
                <c:pt idx="2297">
                  <c:v>0.22969999999999999</c:v>
                </c:pt>
                <c:pt idx="2298">
                  <c:v>0.2298</c:v>
                </c:pt>
                <c:pt idx="2299">
                  <c:v>0.22989999999999999</c:v>
                </c:pt>
                <c:pt idx="2300">
                  <c:v>0.23</c:v>
                </c:pt>
                <c:pt idx="2301">
                  <c:v>0.23010000000000003</c:v>
                </c:pt>
                <c:pt idx="2302">
                  <c:v>0.23019999999999999</c:v>
                </c:pt>
                <c:pt idx="2303">
                  <c:v>0.2303</c:v>
                </c:pt>
                <c:pt idx="2304">
                  <c:v>0.23039999999999999</c:v>
                </c:pt>
                <c:pt idx="2305">
                  <c:v>0.23050000000000001</c:v>
                </c:pt>
                <c:pt idx="2306">
                  <c:v>0.2306</c:v>
                </c:pt>
                <c:pt idx="2307">
                  <c:v>0.23070000000000002</c:v>
                </c:pt>
                <c:pt idx="2308">
                  <c:v>0.23079999999999998</c:v>
                </c:pt>
                <c:pt idx="2309">
                  <c:v>0.23089999999999999</c:v>
                </c:pt>
                <c:pt idx="2310">
                  <c:v>0.23100000000000001</c:v>
                </c:pt>
                <c:pt idx="2311">
                  <c:v>0.2311</c:v>
                </c:pt>
                <c:pt idx="2312">
                  <c:v>0.23120000000000002</c:v>
                </c:pt>
                <c:pt idx="2313">
                  <c:v>0.23129999999999998</c:v>
                </c:pt>
                <c:pt idx="2314">
                  <c:v>0.23139999999999999</c:v>
                </c:pt>
                <c:pt idx="2315">
                  <c:v>0.23149999999999998</c:v>
                </c:pt>
                <c:pt idx="2316">
                  <c:v>0.2316</c:v>
                </c:pt>
                <c:pt idx="2317">
                  <c:v>0.23170000000000002</c:v>
                </c:pt>
                <c:pt idx="2318">
                  <c:v>0.23180000000000001</c:v>
                </c:pt>
                <c:pt idx="2319">
                  <c:v>0.23190000000000002</c:v>
                </c:pt>
                <c:pt idx="2320">
                  <c:v>0.23199999999999998</c:v>
                </c:pt>
                <c:pt idx="2321">
                  <c:v>0.2321</c:v>
                </c:pt>
                <c:pt idx="2322">
                  <c:v>0.23219999999999999</c:v>
                </c:pt>
                <c:pt idx="2323">
                  <c:v>0.23230000000000001</c:v>
                </c:pt>
                <c:pt idx="2324">
                  <c:v>0.2324</c:v>
                </c:pt>
                <c:pt idx="2325">
                  <c:v>0.23250000000000001</c:v>
                </c:pt>
                <c:pt idx="2326">
                  <c:v>0.23260000000000003</c:v>
                </c:pt>
                <c:pt idx="2327">
                  <c:v>0.23269999999999999</c:v>
                </c:pt>
                <c:pt idx="2328">
                  <c:v>0.23280000000000001</c:v>
                </c:pt>
                <c:pt idx="2329">
                  <c:v>0.2329</c:v>
                </c:pt>
                <c:pt idx="2330">
                  <c:v>0.23300000000000001</c:v>
                </c:pt>
                <c:pt idx="2331">
                  <c:v>0.23309999999999997</c:v>
                </c:pt>
                <c:pt idx="2332">
                  <c:v>0.23319999999999999</c:v>
                </c:pt>
                <c:pt idx="2333">
                  <c:v>0.23329999999999998</c:v>
                </c:pt>
                <c:pt idx="2334">
                  <c:v>0.2334</c:v>
                </c:pt>
                <c:pt idx="2335">
                  <c:v>0.23350000000000001</c:v>
                </c:pt>
                <c:pt idx="2336">
                  <c:v>0.2336</c:v>
                </c:pt>
                <c:pt idx="2337">
                  <c:v>0.23370000000000002</c:v>
                </c:pt>
                <c:pt idx="2338">
                  <c:v>0.23379999999999998</c:v>
                </c:pt>
                <c:pt idx="2339">
                  <c:v>0.2339</c:v>
                </c:pt>
                <c:pt idx="2340">
                  <c:v>0.23399999999999999</c:v>
                </c:pt>
                <c:pt idx="2341">
                  <c:v>0.2341</c:v>
                </c:pt>
                <c:pt idx="2342">
                  <c:v>0.23420000000000002</c:v>
                </c:pt>
                <c:pt idx="2343">
                  <c:v>0.23430000000000001</c:v>
                </c:pt>
                <c:pt idx="2344">
                  <c:v>0.23440000000000003</c:v>
                </c:pt>
                <c:pt idx="2345">
                  <c:v>0.23449999999999999</c:v>
                </c:pt>
                <c:pt idx="2346">
                  <c:v>0.2346</c:v>
                </c:pt>
                <c:pt idx="2347">
                  <c:v>0.23469999999999999</c:v>
                </c:pt>
                <c:pt idx="2348">
                  <c:v>0.23480000000000001</c:v>
                </c:pt>
                <c:pt idx="2349">
                  <c:v>0.2349</c:v>
                </c:pt>
                <c:pt idx="2350">
                  <c:v>0.23499999999999999</c:v>
                </c:pt>
                <c:pt idx="2351">
                  <c:v>0.2351</c:v>
                </c:pt>
                <c:pt idx="2352">
                  <c:v>0.23519999999999999</c:v>
                </c:pt>
                <c:pt idx="2353">
                  <c:v>0.23530000000000001</c:v>
                </c:pt>
                <c:pt idx="2354">
                  <c:v>0.2354</c:v>
                </c:pt>
                <c:pt idx="2355">
                  <c:v>0.23550000000000001</c:v>
                </c:pt>
                <c:pt idx="2356">
                  <c:v>0.23559999999999998</c:v>
                </c:pt>
                <c:pt idx="2357">
                  <c:v>0.23569999999999999</c:v>
                </c:pt>
                <c:pt idx="2358">
                  <c:v>0.23579999999999998</c:v>
                </c:pt>
                <c:pt idx="2359">
                  <c:v>0.2359</c:v>
                </c:pt>
                <c:pt idx="2360">
                  <c:v>0.23600000000000002</c:v>
                </c:pt>
                <c:pt idx="2361">
                  <c:v>0.2361</c:v>
                </c:pt>
                <c:pt idx="2362">
                  <c:v>0.23620000000000002</c:v>
                </c:pt>
                <c:pt idx="2363">
                  <c:v>0.23629999999999998</c:v>
                </c:pt>
                <c:pt idx="2364">
                  <c:v>0.2364</c:v>
                </c:pt>
                <c:pt idx="2365">
                  <c:v>0.23649999999999999</c:v>
                </c:pt>
                <c:pt idx="2366">
                  <c:v>0.2366</c:v>
                </c:pt>
                <c:pt idx="2367">
                  <c:v>0.23670000000000002</c:v>
                </c:pt>
                <c:pt idx="2368">
                  <c:v>0.23680000000000001</c:v>
                </c:pt>
                <c:pt idx="2369">
                  <c:v>0.2369</c:v>
                </c:pt>
                <c:pt idx="2370">
                  <c:v>0.23699999999999999</c:v>
                </c:pt>
                <c:pt idx="2371">
                  <c:v>0.23710000000000001</c:v>
                </c:pt>
                <c:pt idx="2372">
                  <c:v>0.23719999999999999</c:v>
                </c:pt>
                <c:pt idx="2373">
                  <c:v>0.23730000000000001</c:v>
                </c:pt>
                <c:pt idx="2374">
                  <c:v>0.23739999999999997</c:v>
                </c:pt>
                <c:pt idx="2375">
                  <c:v>0.23749999999999999</c:v>
                </c:pt>
                <c:pt idx="2376">
                  <c:v>0.23760000000000001</c:v>
                </c:pt>
                <c:pt idx="2377">
                  <c:v>0.23769999999999999</c:v>
                </c:pt>
                <c:pt idx="2378">
                  <c:v>0.23780000000000001</c:v>
                </c:pt>
                <c:pt idx="2379">
                  <c:v>0.2379</c:v>
                </c:pt>
                <c:pt idx="2380">
                  <c:v>0.23800000000000002</c:v>
                </c:pt>
                <c:pt idx="2381">
                  <c:v>0.23809999999999998</c:v>
                </c:pt>
                <c:pt idx="2382">
                  <c:v>0.2382</c:v>
                </c:pt>
                <c:pt idx="2383">
                  <c:v>0.23829999999999998</c:v>
                </c:pt>
                <c:pt idx="2384">
                  <c:v>0.2384</c:v>
                </c:pt>
                <c:pt idx="2385">
                  <c:v>0.23850000000000002</c:v>
                </c:pt>
                <c:pt idx="2386">
                  <c:v>0.23860000000000001</c:v>
                </c:pt>
                <c:pt idx="2387">
                  <c:v>0.23870000000000002</c:v>
                </c:pt>
                <c:pt idx="2388">
                  <c:v>0.23879999999999998</c:v>
                </c:pt>
                <c:pt idx="2389">
                  <c:v>0.2389</c:v>
                </c:pt>
                <c:pt idx="2390">
                  <c:v>0.23899999999999999</c:v>
                </c:pt>
                <c:pt idx="2391">
                  <c:v>0.23910000000000001</c:v>
                </c:pt>
                <c:pt idx="2392">
                  <c:v>0.23920000000000002</c:v>
                </c:pt>
                <c:pt idx="2393">
                  <c:v>0.23929999999999998</c:v>
                </c:pt>
                <c:pt idx="2394">
                  <c:v>0.2394</c:v>
                </c:pt>
                <c:pt idx="2395">
                  <c:v>0.23949999999999999</c:v>
                </c:pt>
                <c:pt idx="2396">
                  <c:v>0.23960000000000001</c:v>
                </c:pt>
                <c:pt idx="2397">
                  <c:v>0.2397</c:v>
                </c:pt>
                <c:pt idx="2398">
                  <c:v>0.23980000000000001</c:v>
                </c:pt>
                <c:pt idx="2399">
                  <c:v>0.23989999999999997</c:v>
                </c:pt>
                <c:pt idx="2400">
                  <c:v>0.24</c:v>
                </c:pt>
                <c:pt idx="2401">
                  <c:v>0.24010000000000001</c:v>
                </c:pt>
                <c:pt idx="2402">
                  <c:v>0.2402</c:v>
                </c:pt>
                <c:pt idx="2403">
                  <c:v>0.24030000000000001</c:v>
                </c:pt>
                <c:pt idx="2404">
                  <c:v>0.2404</c:v>
                </c:pt>
                <c:pt idx="2405">
                  <c:v>0.24050000000000002</c:v>
                </c:pt>
                <c:pt idx="2406">
                  <c:v>0.24059999999999998</c:v>
                </c:pt>
                <c:pt idx="2407">
                  <c:v>0.2407</c:v>
                </c:pt>
                <c:pt idx="2408">
                  <c:v>0.24079999999999999</c:v>
                </c:pt>
                <c:pt idx="2409">
                  <c:v>0.2409</c:v>
                </c:pt>
                <c:pt idx="2410">
                  <c:v>0.24100000000000002</c:v>
                </c:pt>
                <c:pt idx="2411">
                  <c:v>0.24109999999999998</c:v>
                </c:pt>
                <c:pt idx="2412">
                  <c:v>0.2412</c:v>
                </c:pt>
                <c:pt idx="2413">
                  <c:v>0.24129999999999999</c:v>
                </c:pt>
                <c:pt idx="2414">
                  <c:v>0.2414</c:v>
                </c:pt>
                <c:pt idx="2415">
                  <c:v>0.24149999999999999</c:v>
                </c:pt>
                <c:pt idx="2416">
                  <c:v>0.24160000000000001</c:v>
                </c:pt>
                <c:pt idx="2417">
                  <c:v>0.24170000000000003</c:v>
                </c:pt>
                <c:pt idx="2418">
                  <c:v>0.24179999999999999</c:v>
                </c:pt>
                <c:pt idx="2419">
                  <c:v>0.2419</c:v>
                </c:pt>
                <c:pt idx="2420">
                  <c:v>0.24199999999999999</c:v>
                </c:pt>
                <c:pt idx="2421">
                  <c:v>0.24210000000000001</c:v>
                </c:pt>
                <c:pt idx="2422">
                  <c:v>0.2422</c:v>
                </c:pt>
                <c:pt idx="2423">
                  <c:v>0.24230000000000002</c:v>
                </c:pt>
                <c:pt idx="2424">
                  <c:v>0.24239999999999998</c:v>
                </c:pt>
                <c:pt idx="2425">
                  <c:v>0.24249999999999999</c:v>
                </c:pt>
                <c:pt idx="2426">
                  <c:v>0.24260000000000001</c:v>
                </c:pt>
                <c:pt idx="2427">
                  <c:v>0.2427</c:v>
                </c:pt>
                <c:pt idx="2428">
                  <c:v>0.24280000000000002</c:v>
                </c:pt>
                <c:pt idx="2429">
                  <c:v>0.2429</c:v>
                </c:pt>
                <c:pt idx="2430">
                  <c:v>0.24299999999999999</c:v>
                </c:pt>
                <c:pt idx="2431">
                  <c:v>0.24309999999999998</c:v>
                </c:pt>
                <c:pt idx="2432">
                  <c:v>0.2432</c:v>
                </c:pt>
                <c:pt idx="2433">
                  <c:v>0.24329999999999999</c:v>
                </c:pt>
                <c:pt idx="2434">
                  <c:v>0.24340000000000001</c:v>
                </c:pt>
                <c:pt idx="2435">
                  <c:v>0.24350000000000002</c:v>
                </c:pt>
                <c:pt idx="2436">
                  <c:v>0.24359999999999998</c:v>
                </c:pt>
                <c:pt idx="2437">
                  <c:v>0.2437</c:v>
                </c:pt>
                <c:pt idx="2438">
                  <c:v>0.24379999999999999</c:v>
                </c:pt>
                <c:pt idx="2439">
                  <c:v>0.24390000000000001</c:v>
                </c:pt>
                <c:pt idx="2440">
                  <c:v>0.24399999999999999</c:v>
                </c:pt>
                <c:pt idx="2441">
                  <c:v>0.24410000000000001</c:v>
                </c:pt>
                <c:pt idx="2442">
                  <c:v>0.24420000000000003</c:v>
                </c:pt>
                <c:pt idx="2443">
                  <c:v>0.24429999999999999</c:v>
                </c:pt>
                <c:pt idx="2444">
                  <c:v>0.24440000000000001</c:v>
                </c:pt>
                <c:pt idx="2445">
                  <c:v>0.2445</c:v>
                </c:pt>
                <c:pt idx="2446">
                  <c:v>0.24460000000000001</c:v>
                </c:pt>
                <c:pt idx="2447">
                  <c:v>0.2447</c:v>
                </c:pt>
                <c:pt idx="2448">
                  <c:v>0.24480000000000002</c:v>
                </c:pt>
                <c:pt idx="2449">
                  <c:v>0.24489999999999998</c:v>
                </c:pt>
                <c:pt idx="2450">
                  <c:v>0.245</c:v>
                </c:pt>
                <c:pt idx="2451">
                  <c:v>0.24510000000000001</c:v>
                </c:pt>
                <c:pt idx="2452">
                  <c:v>0.2452</c:v>
                </c:pt>
                <c:pt idx="2453">
                  <c:v>0.24530000000000002</c:v>
                </c:pt>
                <c:pt idx="2454">
                  <c:v>0.24539999999999998</c:v>
                </c:pt>
                <c:pt idx="2455">
                  <c:v>0.2455</c:v>
                </c:pt>
                <c:pt idx="2456">
                  <c:v>0.24559999999999998</c:v>
                </c:pt>
                <c:pt idx="2457">
                  <c:v>0.2457</c:v>
                </c:pt>
                <c:pt idx="2458">
                  <c:v>0.24579999999999999</c:v>
                </c:pt>
                <c:pt idx="2459">
                  <c:v>0.24590000000000001</c:v>
                </c:pt>
                <c:pt idx="2460">
                  <c:v>0.24600000000000002</c:v>
                </c:pt>
                <c:pt idx="2461">
                  <c:v>0.24609999999999999</c:v>
                </c:pt>
                <c:pt idx="2462">
                  <c:v>0.2462</c:v>
                </c:pt>
                <c:pt idx="2463">
                  <c:v>0.24629999999999999</c:v>
                </c:pt>
                <c:pt idx="2464">
                  <c:v>0.24640000000000001</c:v>
                </c:pt>
                <c:pt idx="2465">
                  <c:v>0.2465</c:v>
                </c:pt>
                <c:pt idx="2466">
                  <c:v>0.24660000000000001</c:v>
                </c:pt>
                <c:pt idx="2467">
                  <c:v>0.24670000000000003</c:v>
                </c:pt>
                <c:pt idx="2468">
                  <c:v>0.24679999999999999</c:v>
                </c:pt>
                <c:pt idx="2469">
                  <c:v>0.24690000000000001</c:v>
                </c:pt>
                <c:pt idx="2470">
                  <c:v>0.247</c:v>
                </c:pt>
                <c:pt idx="2471">
                  <c:v>0.24710000000000001</c:v>
                </c:pt>
                <c:pt idx="2472">
                  <c:v>0.24719999999999998</c:v>
                </c:pt>
                <c:pt idx="2473">
                  <c:v>0.24729999999999999</c:v>
                </c:pt>
                <c:pt idx="2474">
                  <c:v>0.24739999999999998</c:v>
                </c:pt>
                <c:pt idx="2475">
                  <c:v>0.2475</c:v>
                </c:pt>
                <c:pt idx="2476">
                  <c:v>0.24760000000000001</c:v>
                </c:pt>
                <c:pt idx="2477">
                  <c:v>0.2477</c:v>
                </c:pt>
                <c:pt idx="2478">
                  <c:v>0.24780000000000002</c:v>
                </c:pt>
                <c:pt idx="2479">
                  <c:v>0.24789999999999998</c:v>
                </c:pt>
                <c:pt idx="2480">
                  <c:v>0.248</c:v>
                </c:pt>
                <c:pt idx="2481">
                  <c:v>0.24809999999999999</c:v>
                </c:pt>
                <c:pt idx="2482">
                  <c:v>0.2482</c:v>
                </c:pt>
                <c:pt idx="2483">
                  <c:v>0.24829999999999999</c:v>
                </c:pt>
                <c:pt idx="2484">
                  <c:v>0.24840000000000001</c:v>
                </c:pt>
                <c:pt idx="2485">
                  <c:v>0.24850000000000003</c:v>
                </c:pt>
                <c:pt idx="2486">
                  <c:v>0.24859999999999999</c:v>
                </c:pt>
                <c:pt idx="2487">
                  <c:v>0.2487</c:v>
                </c:pt>
                <c:pt idx="2488">
                  <c:v>0.24879999999999999</c:v>
                </c:pt>
                <c:pt idx="2489">
                  <c:v>0.24890000000000001</c:v>
                </c:pt>
                <c:pt idx="2490">
                  <c:v>0.249</c:v>
                </c:pt>
                <c:pt idx="2491">
                  <c:v>0.24909999999999999</c:v>
                </c:pt>
                <c:pt idx="2492">
                  <c:v>0.2492</c:v>
                </c:pt>
                <c:pt idx="2493">
                  <c:v>0.24929999999999999</c:v>
                </c:pt>
                <c:pt idx="2494">
                  <c:v>0.24940000000000001</c:v>
                </c:pt>
                <c:pt idx="2495">
                  <c:v>0.2495</c:v>
                </c:pt>
                <c:pt idx="2496">
                  <c:v>0.24960000000000002</c:v>
                </c:pt>
                <c:pt idx="2497">
                  <c:v>0.24969999999999998</c:v>
                </c:pt>
                <c:pt idx="2498">
                  <c:v>0.24979999999999999</c:v>
                </c:pt>
                <c:pt idx="2499">
                  <c:v>0.24989999999999998</c:v>
                </c:pt>
                <c:pt idx="2500">
                  <c:v>0.25</c:v>
                </c:pt>
                <c:pt idx="2501">
                  <c:v>0.25009999999999999</c:v>
                </c:pt>
                <c:pt idx="2502">
                  <c:v>0.25019999999999998</c:v>
                </c:pt>
                <c:pt idx="2503">
                  <c:v>0.25030000000000002</c:v>
                </c:pt>
                <c:pt idx="2504">
                  <c:v>0.25040000000000001</c:v>
                </c:pt>
                <c:pt idx="2505">
                  <c:v>0.2505</c:v>
                </c:pt>
                <c:pt idx="2506">
                  <c:v>0.25059999999999999</c:v>
                </c:pt>
                <c:pt idx="2507">
                  <c:v>0.25069999999999998</c:v>
                </c:pt>
                <c:pt idx="2508">
                  <c:v>0.25079999999999997</c:v>
                </c:pt>
                <c:pt idx="2509">
                  <c:v>0.25090000000000001</c:v>
                </c:pt>
                <c:pt idx="2510">
                  <c:v>0.251</c:v>
                </c:pt>
                <c:pt idx="2511">
                  <c:v>0.25109999999999999</c:v>
                </c:pt>
                <c:pt idx="2512">
                  <c:v>0.25120000000000003</c:v>
                </c:pt>
                <c:pt idx="2513">
                  <c:v>0.25129999999999997</c:v>
                </c:pt>
                <c:pt idx="2514">
                  <c:v>0.25140000000000001</c:v>
                </c:pt>
                <c:pt idx="2515">
                  <c:v>0.2515</c:v>
                </c:pt>
                <c:pt idx="2516">
                  <c:v>0.25159999999999999</c:v>
                </c:pt>
                <c:pt idx="2517">
                  <c:v>0.25170000000000003</c:v>
                </c:pt>
                <c:pt idx="2518">
                  <c:v>0.25180000000000002</c:v>
                </c:pt>
                <c:pt idx="2519">
                  <c:v>0.25190000000000001</c:v>
                </c:pt>
                <c:pt idx="2520">
                  <c:v>0.252</c:v>
                </c:pt>
                <c:pt idx="2521">
                  <c:v>0.25209999999999999</c:v>
                </c:pt>
                <c:pt idx="2522">
                  <c:v>0.25219999999999998</c:v>
                </c:pt>
                <c:pt idx="2523">
                  <c:v>0.25230000000000002</c:v>
                </c:pt>
                <c:pt idx="2524">
                  <c:v>0.25239999999999996</c:v>
                </c:pt>
                <c:pt idx="2525">
                  <c:v>0.2525</c:v>
                </c:pt>
                <c:pt idx="2526">
                  <c:v>0.25259999999999999</c:v>
                </c:pt>
                <c:pt idx="2527">
                  <c:v>0.25269999999999998</c:v>
                </c:pt>
                <c:pt idx="2528">
                  <c:v>0.25280000000000002</c:v>
                </c:pt>
                <c:pt idx="2529">
                  <c:v>0.25290000000000001</c:v>
                </c:pt>
                <c:pt idx="2530">
                  <c:v>0.253</c:v>
                </c:pt>
                <c:pt idx="2531">
                  <c:v>0.25309999999999999</c:v>
                </c:pt>
                <c:pt idx="2532">
                  <c:v>0.25319999999999998</c:v>
                </c:pt>
                <c:pt idx="2533">
                  <c:v>0.25329999999999997</c:v>
                </c:pt>
                <c:pt idx="2534">
                  <c:v>0.25340000000000001</c:v>
                </c:pt>
                <c:pt idx="2535">
                  <c:v>0.2535</c:v>
                </c:pt>
                <c:pt idx="2536">
                  <c:v>0.25359999999999999</c:v>
                </c:pt>
                <c:pt idx="2537">
                  <c:v>0.25370000000000004</c:v>
                </c:pt>
                <c:pt idx="2538">
                  <c:v>0.25379999999999997</c:v>
                </c:pt>
                <c:pt idx="2539">
                  <c:v>0.25390000000000001</c:v>
                </c:pt>
                <c:pt idx="2540">
                  <c:v>0.254</c:v>
                </c:pt>
                <c:pt idx="2541">
                  <c:v>0.25409999999999999</c:v>
                </c:pt>
                <c:pt idx="2542">
                  <c:v>0.25420000000000004</c:v>
                </c:pt>
                <c:pt idx="2543">
                  <c:v>0.25429999999999997</c:v>
                </c:pt>
                <c:pt idx="2544">
                  <c:v>0.25440000000000002</c:v>
                </c:pt>
                <c:pt idx="2545">
                  <c:v>0.2545</c:v>
                </c:pt>
                <c:pt idx="2546">
                  <c:v>0.25459999999999999</c:v>
                </c:pt>
                <c:pt idx="2547">
                  <c:v>0.25469999999999998</c:v>
                </c:pt>
                <c:pt idx="2548">
                  <c:v>0.25480000000000003</c:v>
                </c:pt>
                <c:pt idx="2549">
                  <c:v>0.25489999999999996</c:v>
                </c:pt>
                <c:pt idx="2550">
                  <c:v>0.255</c:v>
                </c:pt>
                <c:pt idx="2551">
                  <c:v>0.25509999999999999</c:v>
                </c:pt>
                <c:pt idx="2552">
                  <c:v>0.25519999999999998</c:v>
                </c:pt>
                <c:pt idx="2553">
                  <c:v>0.25530000000000003</c:v>
                </c:pt>
                <c:pt idx="2554">
                  <c:v>0.25540000000000002</c:v>
                </c:pt>
                <c:pt idx="2555">
                  <c:v>0.2555</c:v>
                </c:pt>
                <c:pt idx="2556">
                  <c:v>0.25559999999999999</c:v>
                </c:pt>
                <c:pt idx="2557">
                  <c:v>0.25569999999999998</c:v>
                </c:pt>
                <c:pt idx="2558">
                  <c:v>0.25579999999999997</c:v>
                </c:pt>
                <c:pt idx="2559">
                  <c:v>0.25590000000000002</c:v>
                </c:pt>
                <c:pt idx="2560">
                  <c:v>0.25600000000000001</c:v>
                </c:pt>
                <c:pt idx="2561">
                  <c:v>0.25609999999999999</c:v>
                </c:pt>
                <c:pt idx="2562">
                  <c:v>0.25619999999999998</c:v>
                </c:pt>
                <c:pt idx="2563">
                  <c:v>0.25629999999999997</c:v>
                </c:pt>
                <c:pt idx="2564">
                  <c:v>0.25640000000000002</c:v>
                </c:pt>
                <c:pt idx="2565">
                  <c:v>0.25650000000000001</c:v>
                </c:pt>
                <c:pt idx="2566">
                  <c:v>0.25659999999999999</c:v>
                </c:pt>
                <c:pt idx="2567">
                  <c:v>0.25670000000000004</c:v>
                </c:pt>
                <c:pt idx="2568">
                  <c:v>0.25679999999999997</c:v>
                </c:pt>
                <c:pt idx="2569">
                  <c:v>0.25690000000000002</c:v>
                </c:pt>
                <c:pt idx="2570">
                  <c:v>0.25700000000000001</c:v>
                </c:pt>
                <c:pt idx="2571">
                  <c:v>0.2571</c:v>
                </c:pt>
                <c:pt idx="2572">
                  <c:v>0.25719999999999998</c:v>
                </c:pt>
                <c:pt idx="2573">
                  <c:v>0.25730000000000003</c:v>
                </c:pt>
                <c:pt idx="2574">
                  <c:v>0.25739999999999996</c:v>
                </c:pt>
                <c:pt idx="2575">
                  <c:v>0.25750000000000001</c:v>
                </c:pt>
                <c:pt idx="2576">
                  <c:v>0.2576</c:v>
                </c:pt>
                <c:pt idx="2577">
                  <c:v>0.25769999999999998</c:v>
                </c:pt>
                <c:pt idx="2578">
                  <c:v>0.25780000000000003</c:v>
                </c:pt>
                <c:pt idx="2579">
                  <c:v>0.25790000000000002</c:v>
                </c:pt>
                <c:pt idx="2580">
                  <c:v>0.25800000000000001</c:v>
                </c:pt>
                <c:pt idx="2581">
                  <c:v>0.2581</c:v>
                </c:pt>
                <c:pt idx="2582">
                  <c:v>0.25819999999999999</c:v>
                </c:pt>
                <c:pt idx="2583">
                  <c:v>0.25829999999999997</c:v>
                </c:pt>
                <c:pt idx="2584">
                  <c:v>0.25840000000000002</c:v>
                </c:pt>
                <c:pt idx="2585">
                  <c:v>0.25850000000000001</c:v>
                </c:pt>
                <c:pt idx="2586">
                  <c:v>0.2586</c:v>
                </c:pt>
                <c:pt idx="2587">
                  <c:v>0.25869999999999999</c:v>
                </c:pt>
                <c:pt idx="2588">
                  <c:v>0.25879999999999997</c:v>
                </c:pt>
                <c:pt idx="2589">
                  <c:v>0.25890000000000002</c:v>
                </c:pt>
                <c:pt idx="2590">
                  <c:v>0.25900000000000001</c:v>
                </c:pt>
                <c:pt idx="2591">
                  <c:v>0.2591</c:v>
                </c:pt>
                <c:pt idx="2592">
                  <c:v>0.25920000000000004</c:v>
                </c:pt>
                <c:pt idx="2593">
                  <c:v>0.25929999999999997</c:v>
                </c:pt>
                <c:pt idx="2594">
                  <c:v>0.25940000000000002</c:v>
                </c:pt>
                <c:pt idx="2595">
                  <c:v>0.25950000000000001</c:v>
                </c:pt>
                <c:pt idx="2596">
                  <c:v>0.2596</c:v>
                </c:pt>
                <c:pt idx="2597">
                  <c:v>0.25969999999999999</c:v>
                </c:pt>
                <c:pt idx="2598">
                  <c:v>0.25980000000000003</c:v>
                </c:pt>
                <c:pt idx="2599">
                  <c:v>0.25989999999999996</c:v>
                </c:pt>
                <c:pt idx="2600">
                  <c:v>0.26</c:v>
                </c:pt>
                <c:pt idx="2601">
                  <c:v>0.2601</c:v>
                </c:pt>
                <c:pt idx="2602">
                  <c:v>0.26019999999999999</c:v>
                </c:pt>
                <c:pt idx="2603">
                  <c:v>0.26030000000000003</c:v>
                </c:pt>
                <c:pt idx="2604">
                  <c:v>0.26039999999999996</c:v>
                </c:pt>
                <c:pt idx="2605">
                  <c:v>0.26050000000000001</c:v>
                </c:pt>
                <c:pt idx="2606">
                  <c:v>0.2606</c:v>
                </c:pt>
                <c:pt idx="2607">
                  <c:v>0.26069999999999999</c:v>
                </c:pt>
                <c:pt idx="2608">
                  <c:v>0.26079999999999998</c:v>
                </c:pt>
                <c:pt idx="2609">
                  <c:v>0.26090000000000002</c:v>
                </c:pt>
                <c:pt idx="2610">
                  <c:v>0.26100000000000001</c:v>
                </c:pt>
                <c:pt idx="2611">
                  <c:v>0.2611</c:v>
                </c:pt>
                <c:pt idx="2612">
                  <c:v>0.26119999999999999</c:v>
                </c:pt>
                <c:pt idx="2613">
                  <c:v>0.26129999999999998</c:v>
                </c:pt>
                <c:pt idx="2614">
                  <c:v>0.26140000000000002</c:v>
                </c:pt>
                <c:pt idx="2615">
                  <c:v>0.26150000000000001</c:v>
                </c:pt>
                <c:pt idx="2616">
                  <c:v>0.2616</c:v>
                </c:pt>
                <c:pt idx="2617">
                  <c:v>0.26170000000000004</c:v>
                </c:pt>
                <c:pt idx="2618">
                  <c:v>0.26179999999999998</c:v>
                </c:pt>
                <c:pt idx="2619">
                  <c:v>0.26190000000000002</c:v>
                </c:pt>
                <c:pt idx="2620">
                  <c:v>0.26200000000000001</c:v>
                </c:pt>
                <c:pt idx="2621">
                  <c:v>0.2621</c:v>
                </c:pt>
                <c:pt idx="2622">
                  <c:v>0.26219999999999999</c:v>
                </c:pt>
                <c:pt idx="2623">
                  <c:v>0.26229999999999998</c:v>
                </c:pt>
                <c:pt idx="2624">
                  <c:v>0.26239999999999997</c:v>
                </c:pt>
                <c:pt idx="2625">
                  <c:v>0.26250000000000001</c:v>
                </c:pt>
                <c:pt idx="2626">
                  <c:v>0.2626</c:v>
                </c:pt>
                <c:pt idx="2627">
                  <c:v>0.26269999999999999</c:v>
                </c:pt>
                <c:pt idx="2628">
                  <c:v>0.26280000000000003</c:v>
                </c:pt>
                <c:pt idx="2629">
                  <c:v>0.26289999999999997</c:v>
                </c:pt>
                <c:pt idx="2630">
                  <c:v>0.26300000000000001</c:v>
                </c:pt>
                <c:pt idx="2631">
                  <c:v>0.2631</c:v>
                </c:pt>
                <c:pt idx="2632">
                  <c:v>0.26319999999999999</c:v>
                </c:pt>
                <c:pt idx="2633">
                  <c:v>0.26329999999999998</c:v>
                </c:pt>
                <c:pt idx="2634">
                  <c:v>0.26340000000000002</c:v>
                </c:pt>
                <c:pt idx="2635">
                  <c:v>0.26350000000000001</c:v>
                </c:pt>
                <c:pt idx="2636">
                  <c:v>0.2636</c:v>
                </c:pt>
                <c:pt idx="2637">
                  <c:v>0.26369999999999999</c:v>
                </c:pt>
                <c:pt idx="2638">
                  <c:v>0.26379999999999998</c:v>
                </c:pt>
                <c:pt idx="2639">
                  <c:v>0.26390000000000002</c:v>
                </c:pt>
                <c:pt idx="2640">
                  <c:v>0.26400000000000001</c:v>
                </c:pt>
                <c:pt idx="2641">
                  <c:v>0.2641</c:v>
                </c:pt>
                <c:pt idx="2642">
                  <c:v>0.26419999999999999</c:v>
                </c:pt>
                <c:pt idx="2643">
                  <c:v>0.26429999999999998</c:v>
                </c:pt>
                <c:pt idx="2644">
                  <c:v>0.26440000000000002</c:v>
                </c:pt>
                <c:pt idx="2645">
                  <c:v>0.26450000000000001</c:v>
                </c:pt>
                <c:pt idx="2646">
                  <c:v>0.2646</c:v>
                </c:pt>
                <c:pt idx="2647">
                  <c:v>0.26469999999999999</c:v>
                </c:pt>
                <c:pt idx="2648">
                  <c:v>0.26479999999999998</c:v>
                </c:pt>
                <c:pt idx="2649">
                  <c:v>0.26489999999999997</c:v>
                </c:pt>
                <c:pt idx="2650">
                  <c:v>0.26500000000000001</c:v>
                </c:pt>
                <c:pt idx="2651">
                  <c:v>0.2651</c:v>
                </c:pt>
                <c:pt idx="2652">
                  <c:v>0.26519999999999999</c:v>
                </c:pt>
                <c:pt idx="2653">
                  <c:v>0.26530000000000004</c:v>
                </c:pt>
                <c:pt idx="2654">
                  <c:v>0.26539999999999997</c:v>
                </c:pt>
                <c:pt idx="2655">
                  <c:v>0.26550000000000001</c:v>
                </c:pt>
                <c:pt idx="2656">
                  <c:v>0.2656</c:v>
                </c:pt>
                <c:pt idx="2657">
                  <c:v>0.26569999999999999</c:v>
                </c:pt>
                <c:pt idx="2658">
                  <c:v>0.26579999999999998</c:v>
                </c:pt>
                <c:pt idx="2659">
                  <c:v>0.26590000000000003</c:v>
                </c:pt>
                <c:pt idx="2660">
                  <c:v>0.26600000000000001</c:v>
                </c:pt>
                <c:pt idx="2661">
                  <c:v>0.2661</c:v>
                </c:pt>
                <c:pt idx="2662">
                  <c:v>0.26619999999999999</c:v>
                </c:pt>
                <c:pt idx="2663">
                  <c:v>0.26629999999999998</c:v>
                </c:pt>
                <c:pt idx="2664">
                  <c:v>0.26640000000000003</c:v>
                </c:pt>
                <c:pt idx="2665">
                  <c:v>0.26649999999999996</c:v>
                </c:pt>
                <c:pt idx="2666">
                  <c:v>0.2666</c:v>
                </c:pt>
                <c:pt idx="2667">
                  <c:v>0.26669999999999999</c:v>
                </c:pt>
                <c:pt idx="2668">
                  <c:v>0.26679999999999998</c:v>
                </c:pt>
                <c:pt idx="2669">
                  <c:v>0.26690000000000003</c:v>
                </c:pt>
                <c:pt idx="2670">
                  <c:v>0.26700000000000002</c:v>
                </c:pt>
                <c:pt idx="2671">
                  <c:v>0.2671</c:v>
                </c:pt>
                <c:pt idx="2672">
                  <c:v>0.26719999999999999</c:v>
                </c:pt>
                <c:pt idx="2673">
                  <c:v>0.26729999999999998</c:v>
                </c:pt>
                <c:pt idx="2674">
                  <c:v>0.26739999999999997</c:v>
                </c:pt>
                <c:pt idx="2675">
                  <c:v>0.26750000000000002</c:v>
                </c:pt>
                <c:pt idx="2676">
                  <c:v>0.2676</c:v>
                </c:pt>
                <c:pt idx="2677">
                  <c:v>0.26769999999999999</c:v>
                </c:pt>
                <c:pt idx="2678">
                  <c:v>0.26780000000000004</c:v>
                </c:pt>
                <c:pt idx="2679">
                  <c:v>0.26789999999999997</c:v>
                </c:pt>
                <c:pt idx="2680">
                  <c:v>0.26800000000000002</c:v>
                </c:pt>
                <c:pt idx="2681">
                  <c:v>0.2681</c:v>
                </c:pt>
                <c:pt idx="2682">
                  <c:v>0.26819999999999999</c:v>
                </c:pt>
                <c:pt idx="2683">
                  <c:v>0.26829999999999998</c:v>
                </c:pt>
                <c:pt idx="2684">
                  <c:v>0.26839999999999997</c:v>
                </c:pt>
                <c:pt idx="2685">
                  <c:v>0.26850000000000002</c:v>
                </c:pt>
                <c:pt idx="2686">
                  <c:v>0.26860000000000001</c:v>
                </c:pt>
                <c:pt idx="2687">
                  <c:v>0.26869999999999999</c:v>
                </c:pt>
                <c:pt idx="2688">
                  <c:v>0.26879999999999998</c:v>
                </c:pt>
                <c:pt idx="2689">
                  <c:v>0.26890000000000003</c:v>
                </c:pt>
                <c:pt idx="2690">
                  <c:v>0.26899999999999996</c:v>
                </c:pt>
                <c:pt idx="2691">
                  <c:v>0.26910000000000001</c:v>
                </c:pt>
                <c:pt idx="2692">
                  <c:v>0.26919999999999999</c:v>
                </c:pt>
                <c:pt idx="2693">
                  <c:v>0.26929999999999998</c:v>
                </c:pt>
                <c:pt idx="2694">
                  <c:v>0.26940000000000003</c:v>
                </c:pt>
                <c:pt idx="2695">
                  <c:v>0.26950000000000002</c:v>
                </c:pt>
                <c:pt idx="2696">
                  <c:v>0.26960000000000001</c:v>
                </c:pt>
                <c:pt idx="2697">
                  <c:v>0.2697</c:v>
                </c:pt>
                <c:pt idx="2698">
                  <c:v>0.26979999999999998</c:v>
                </c:pt>
                <c:pt idx="2699">
                  <c:v>0.26989999999999997</c:v>
                </c:pt>
                <c:pt idx="2700">
                  <c:v>0.27</c:v>
                </c:pt>
                <c:pt idx="2701">
                  <c:v>0.27010000000000001</c:v>
                </c:pt>
                <c:pt idx="2702">
                  <c:v>0.2702</c:v>
                </c:pt>
                <c:pt idx="2703">
                  <c:v>0.27029999999999998</c:v>
                </c:pt>
                <c:pt idx="2704">
                  <c:v>0.27039999999999997</c:v>
                </c:pt>
                <c:pt idx="2705">
                  <c:v>0.27050000000000002</c:v>
                </c:pt>
                <c:pt idx="2706">
                  <c:v>0.27060000000000001</c:v>
                </c:pt>
                <c:pt idx="2707">
                  <c:v>0.2707</c:v>
                </c:pt>
                <c:pt idx="2708">
                  <c:v>0.27079999999999999</c:v>
                </c:pt>
                <c:pt idx="2709">
                  <c:v>0.27089999999999997</c:v>
                </c:pt>
                <c:pt idx="2710">
                  <c:v>0.27100000000000002</c:v>
                </c:pt>
                <c:pt idx="2711">
                  <c:v>0.27110000000000001</c:v>
                </c:pt>
                <c:pt idx="2712">
                  <c:v>0.2712</c:v>
                </c:pt>
                <c:pt idx="2713">
                  <c:v>0.27129999999999999</c:v>
                </c:pt>
                <c:pt idx="2714">
                  <c:v>0.27140000000000003</c:v>
                </c:pt>
                <c:pt idx="2715">
                  <c:v>0.27149999999999996</c:v>
                </c:pt>
                <c:pt idx="2716">
                  <c:v>0.27160000000000001</c:v>
                </c:pt>
                <c:pt idx="2717">
                  <c:v>0.2717</c:v>
                </c:pt>
                <c:pt idx="2718">
                  <c:v>0.27179999999999999</c:v>
                </c:pt>
                <c:pt idx="2719">
                  <c:v>0.27190000000000003</c:v>
                </c:pt>
                <c:pt idx="2720">
                  <c:v>0.27200000000000002</c:v>
                </c:pt>
                <c:pt idx="2721">
                  <c:v>0.27210000000000001</c:v>
                </c:pt>
                <c:pt idx="2722">
                  <c:v>0.2722</c:v>
                </c:pt>
                <c:pt idx="2723">
                  <c:v>0.27229999999999999</c:v>
                </c:pt>
                <c:pt idx="2724">
                  <c:v>0.27239999999999998</c:v>
                </c:pt>
                <c:pt idx="2725">
                  <c:v>0.27250000000000002</c:v>
                </c:pt>
                <c:pt idx="2726">
                  <c:v>0.27260000000000001</c:v>
                </c:pt>
                <c:pt idx="2727">
                  <c:v>0.2727</c:v>
                </c:pt>
                <c:pt idx="2728">
                  <c:v>0.27279999999999999</c:v>
                </c:pt>
                <c:pt idx="2729">
                  <c:v>0.27289999999999998</c:v>
                </c:pt>
                <c:pt idx="2730">
                  <c:v>0.27300000000000002</c:v>
                </c:pt>
                <c:pt idx="2731">
                  <c:v>0.27310000000000001</c:v>
                </c:pt>
                <c:pt idx="2732">
                  <c:v>0.2732</c:v>
                </c:pt>
                <c:pt idx="2733">
                  <c:v>0.27329999999999999</c:v>
                </c:pt>
                <c:pt idx="2734">
                  <c:v>0.27339999999999998</c:v>
                </c:pt>
                <c:pt idx="2735">
                  <c:v>0.27350000000000002</c:v>
                </c:pt>
                <c:pt idx="2736">
                  <c:v>0.27360000000000001</c:v>
                </c:pt>
                <c:pt idx="2737">
                  <c:v>0.2737</c:v>
                </c:pt>
                <c:pt idx="2738">
                  <c:v>0.27379999999999999</c:v>
                </c:pt>
                <c:pt idx="2739">
                  <c:v>0.27390000000000003</c:v>
                </c:pt>
                <c:pt idx="2740">
                  <c:v>0.27399999999999997</c:v>
                </c:pt>
                <c:pt idx="2741">
                  <c:v>0.27410000000000001</c:v>
                </c:pt>
                <c:pt idx="2742">
                  <c:v>0.2742</c:v>
                </c:pt>
                <c:pt idx="2743">
                  <c:v>0.27429999999999999</c:v>
                </c:pt>
                <c:pt idx="2744">
                  <c:v>0.27440000000000003</c:v>
                </c:pt>
                <c:pt idx="2745">
                  <c:v>0.27449999999999997</c:v>
                </c:pt>
                <c:pt idx="2746">
                  <c:v>0.27460000000000001</c:v>
                </c:pt>
                <c:pt idx="2747">
                  <c:v>0.2747</c:v>
                </c:pt>
                <c:pt idx="2748">
                  <c:v>0.27479999999999999</c:v>
                </c:pt>
                <c:pt idx="2749">
                  <c:v>0.27489999999999998</c:v>
                </c:pt>
                <c:pt idx="2750">
                  <c:v>0.27500000000000002</c:v>
                </c:pt>
                <c:pt idx="2751">
                  <c:v>0.27510000000000001</c:v>
                </c:pt>
                <c:pt idx="2752">
                  <c:v>0.2752</c:v>
                </c:pt>
                <c:pt idx="2753">
                  <c:v>0.27529999999999999</c:v>
                </c:pt>
                <c:pt idx="2754">
                  <c:v>0.27539999999999998</c:v>
                </c:pt>
                <c:pt idx="2755">
                  <c:v>0.27550000000000002</c:v>
                </c:pt>
                <c:pt idx="2756">
                  <c:v>0.27560000000000001</c:v>
                </c:pt>
                <c:pt idx="2757">
                  <c:v>0.2757</c:v>
                </c:pt>
                <c:pt idx="2758">
                  <c:v>0.27579999999999999</c:v>
                </c:pt>
                <c:pt idx="2759">
                  <c:v>0.27589999999999998</c:v>
                </c:pt>
                <c:pt idx="2760">
                  <c:v>0.27600000000000002</c:v>
                </c:pt>
                <c:pt idx="2761">
                  <c:v>0.27610000000000001</c:v>
                </c:pt>
                <c:pt idx="2762">
                  <c:v>0.2762</c:v>
                </c:pt>
                <c:pt idx="2763">
                  <c:v>0.27629999999999999</c:v>
                </c:pt>
                <c:pt idx="2764">
                  <c:v>0.27639999999999998</c:v>
                </c:pt>
                <c:pt idx="2765">
                  <c:v>0.27649999999999997</c:v>
                </c:pt>
                <c:pt idx="2766">
                  <c:v>0.27660000000000001</c:v>
                </c:pt>
                <c:pt idx="2767">
                  <c:v>0.2767</c:v>
                </c:pt>
                <c:pt idx="2768">
                  <c:v>0.27679999999999999</c:v>
                </c:pt>
                <c:pt idx="2769">
                  <c:v>0.27690000000000003</c:v>
                </c:pt>
                <c:pt idx="2770">
                  <c:v>0.27699999999999997</c:v>
                </c:pt>
                <c:pt idx="2771">
                  <c:v>0.27710000000000001</c:v>
                </c:pt>
                <c:pt idx="2772">
                  <c:v>0.2772</c:v>
                </c:pt>
                <c:pt idx="2773">
                  <c:v>0.27729999999999999</c:v>
                </c:pt>
                <c:pt idx="2774">
                  <c:v>0.27739999999999998</c:v>
                </c:pt>
                <c:pt idx="2775">
                  <c:v>0.27750000000000002</c:v>
                </c:pt>
                <c:pt idx="2776">
                  <c:v>0.27760000000000001</c:v>
                </c:pt>
                <c:pt idx="2777">
                  <c:v>0.2777</c:v>
                </c:pt>
                <c:pt idx="2778">
                  <c:v>0.27779999999999999</c:v>
                </c:pt>
                <c:pt idx="2779">
                  <c:v>0.27789999999999998</c:v>
                </c:pt>
                <c:pt idx="2780">
                  <c:v>0.27800000000000002</c:v>
                </c:pt>
                <c:pt idx="2781">
                  <c:v>0.27810000000000001</c:v>
                </c:pt>
                <c:pt idx="2782">
                  <c:v>0.2782</c:v>
                </c:pt>
                <c:pt idx="2783">
                  <c:v>0.27829999999999999</c:v>
                </c:pt>
                <c:pt idx="2784">
                  <c:v>0.27839999999999998</c:v>
                </c:pt>
                <c:pt idx="2785">
                  <c:v>0.27850000000000003</c:v>
                </c:pt>
                <c:pt idx="2786">
                  <c:v>0.27860000000000001</c:v>
                </c:pt>
                <c:pt idx="2787">
                  <c:v>0.2787</c:v>
                </c:pt>
                <c:pt idx="2788">
                  <c:v>0.27879999999999999</c:v>
                </c:pt>
                <c:pt idx="2789">
                  <c:v>0.27889999999999998</c:v>
                </c:pt>
                <c:pt idx="2790">
                  <c:v>0.27899999999999997</c:v>
                </c:pt>
                <c:pt idx="2791">
                  <c:v>0.27910000000000001</c:v>
                </c:pt>
                <c:pt idx="2792">
                  <c:v>0.2792</c:v>
                </c:pt>
                <c:pt idx="2793">
                  <c:v>0.27929999999999999</c:v>
                </c:pt>
                <c:pt idx="2794">
                  <c:v>0.27940000000000004</c:v>
                </c:pt>
                <c:pt idx="2795">
                  <c:v>0.27949999999999997</c:v>
                </c:pt>
                <c:pt idx="2796">
                  <c:v>0.27960000000000002</c:v>
                </c:pt>
                <c:pt idx="2797">
                  <c:v>0.2797</c:v>
                </c:pt>
                <c:pt idx="2798">
                  <c:v>0.27979999999999999</c:v>
                </c:pt>
                <c:pt idx="2799">
                  <c:v>0.27989999999999998</c:v>
                </c:pt>
                <c:pt idx="2800">
                  <c:v>0.28000000000000003</c:v>
                </c:pt>
                <c:pt idx="2801">
                  <c:v>0.28010000000000002</c:v>
                </c:pt>
                <c:pt idx="2802">
                  <c:v>0.2802</c:v>
                </c:pt>
                <c:pt idx="2803">
                  <c:v>0.28029999999999999</c:v>
                </c:pt>
                <c:pt idx="2804">
                  <c:v>0.28039999999999998</c:v>
                </c:pt>
                <c:pt idx="2805">
                  <c:v>0.28050000000000003</c:v>
                </c:pt>
                <c:pt idx="2806">
                  <c:v>0.28059999999999996</c:v>
                </c:pt>
                <c:pt idx="2807">
                  <c:v>0.28070000000000001</c:v>
                </c:pt>
                <c:pt idx="2808">
                  <c:v>0.28079999999999999</c:v>
                </c:pt>
                <c:pt idx="2809">
                  <c:v>0.28089999999999998</c:v>
                </c:pt>
                <c:pt idx="2810">
                  <c:v>0.28100000000000003</c:v>
                </c:pt>
                <c:pt idx="2811">
                  <c:v>0.28110000000000002</c:v>
                </c:pt>
                <c:pt idx="2812">
                  <c:v>0.28120000000000001</c:v>
                </c:pt>
                <c:pt idx="2813">
                  <c:v>0.28129999999999999</c:v>
                </c:pt>
                <c:pt idx="2814">
                  <c:v>0.28139999999999998</c:v>
                </c:pt>
                <c:pt idx="2815">
                  <c:v>0.28149999999999997</c:v>
                </c:pt>
                <c:pt idx="2816">
                  <c:v>0.28160000000000002</c:v>
                </c:pt>
                <c:pt idx="2817">
                  <c:v>0.28170000000000001</c:v>
                </c:pt>
                <c:pt idx="2818">
                  <c:v>0.28179999999999999</c:v>
                </c:pt>
                <c:pt idx="2819">
                  <c:v>0.28190000000000004</c:v>
                </c:pt>
                <c:pt idx="2820">
                  <c:v>0.28199999999999997</c:v>
                </c:pt>
                <c:pt idx="2821">
                  <c:v>0.28210000000000002</c:v>
                </c:pt>
                <c:pt idx="2822">
                  <c:v>0.28220000000000001</c:v>
                </c:pt>
                <c:pt idx="2823">
                  <c:v>0.2823</c:v>
                </c:pt>
                <c:pt idx="2824">
                  <c:v>0.28239999999999998</c:v>
                </c:pt>
                <c:pt idx="2825">
                  <c:v>0.28249999999999997</c:v>
                </c:pt>
                <c:pt idx="2826">
                  <c:v>0.28260000000000002</c:v>
                </c:pt>
                <c:pt idx="2827">
                  <c:v>0.28270000000000001</c:v>
                </c:pt>
                <c:pt idx="2828">
                  <c:v>0.2828</c:v>
                </c:pt>
                <c:pt idx="2829">
                  <c:v>0.28289999999999998</c:v>
                </c:pt>
                <c:pt idx="2830">
                  <c:v>0.28300000000000003</c:v>
                </c:pt>
                <c:pt idx="2831">
                  <c:v>0.28309999999999996</c:v>
                </c:pt>
                <c:pt idx="2832">
                  <c:v>0.28320000000000001</c:v>
                </c:pt>
                <c:pt idx="2833">
                  <c:v>0.2833</c:v>
                </c:pt>
                <c:pt idx="2834">
                  <c:v>0.28339999999999999</c:v>
                </c:pt>
                <c:pt idx="2835">
                  <c:v>0.28350000000000003</c:v>
                </c:pt>
                <c:pt idx="2836">
                  <c:v>0.28360000000000002</c:v>
                </c:pt>
                <c:pt idx="2837">
                  <c:v>0.28370000000000001</c:v>
                </c:pt>
                <c:pt idx="2838">
                  <c:v>0.2838</c:v>
                </c:pt>
                <c:pt idx="2839">
                  <c:v>0.28389999999999999</c:v>
                </c:pt>
                <c:pt idx="2840">
                  <c:v>0.28399999999999997</c:v>
                </c:pt>
                <c:pt idx="2841">
                  <c:v>0.28410000000000002</c:v>
                </c:pt>
                <c:pt idx="2842">
                  <c:v>0.28420000000000001</c:v>
                </c:pt>
                <c:pt idx="2843">
                  <c:v>0.2843</c:v>
                </c:pt>
                <c:pt idx="2844">
                  <c:v>0.28439999999999999</c:v>
                </c:pt>
                <c:pt idx="2845">
                  <c:v>0.28449999999999998</c:v>
                </c:pt>
                <c:pt idx="2846">
                  <c:v>0.28460000000000002</c:v>
                </c:pt>
                <c:pt idx="2847">
                  <c:v>0.28470000000000001</c:v>
                </c:pt>
                <c:pt idx="2848">
                  <c:v>0.2848</c:v>
                </c:pt>
                <c:pt idx="2849">
                  <c:v>0.28489999999999999</c:v>
                </c:pt>
                <c:pt idx="2850">
                  <c:v>0.28499999999999998</c:v>
                </c:pt>
                <c:pt idx="2851">
                  <c:v>0.28510000000000002</c:v>
                </c:pt>
                <c:pt idx="2852">
                  <c:v>0.28520000000000001</c:v>
                </c:pt>
                <c:pt idx="2853">
                  <c:v>0.2853</c:v>
                </c:pt>
                <c:pt idx="2854">
                  <c:v>0.28539999999999999</c:v>
                </c:pt>
                <c:pt idx="2855">
                  <c:v>0.28550000000000003</c:v>
                </c:pt>
                <c:pt idx="2856">
                  <c:v>0.28559999999999997</c:v>
                </c:pt>
                <c:pt idx="2857">
                  <c:v>0.28570000000000001</c:v>
                </c:pt>
                <c:pt idx="2858">
                  <c:v>0.2858</c:v>
                </c:pt>
                <c:pt idx="2859">
                  <c:v>0.28589999999999999</c:v>
                </c:pt>
                <c:pt idx="2860">
                  <c:v>0.28600000000000003</c:v>
                </c:pt>
                <c:pt idx="2861">
                  <c:v>0.28610000000000002</c:v>
                </c:pt>
                <c:pt idx="2862">
                  <c:v>0.28620000000000001</c:v>
                </c:pt>
                <c:pt idx="2863">
                  <c:v>0.2863</c:v>
                </c:pt>
                <c:pt idx="2864">
                  <c:v>0.28639999999999999</c:v>
                </c:pt>
                <c:pt idx="2865">
                  <c:v>0.28649999999999998</c:v>
                </c:pt>
                <c:pt idx="2866">
                  <c:v>0.28660000000000002</c:v>
                </c:pt>
                <c:pt idx="2867">
                  <c:v>0.28670000000000001</c:v>
                </c:pt>
                <c:pt idx="2868">
                  <c:v>0.2868</c:v>
                </c:pt>
                <c:pt idx="2869">
                  <c:v>0.28689999999999999</c:v>
                </c:pt>
                <c:pt idx="2870">
                  <c:v>0.28699999999999998</c:v>
                </c:pt>
                <c:pt idx="2871">
                  <c:v>0.28710000000000002</c:v>
                </c:pt>
                <c:pt idx="2872">
                  <c:v>0.28720000000000001</c:v>
                </c:pt>
                <c:pt idx="2873">
                  <c:v>0.2873</c:v>
                </c:pt>
                <c:pt idx="2874">
                  <c:v>0.28739999999999999</c:v>
                </c:pt>
                <c:pt idx="2875">
                  <c:v>0.28749999999999998</c:v>
                </c:pt>
                <c:pt idx="2876">
                  <c:v>0.28760000000000002</c:v>
                </c:pt>
                <c:pt idx="2877">
                  <c:v>0.28770000000000001</c:v>
                </c:pt>
                <c:pt idx="2878">
                  <c:v>0.2878</c:v>
                </c:pt>
                <c:pt idx="2879">
                  <c:v>0.28789999999999999</c:v>
                </c:pt>
                <c:pt idx="2880">
                  <c:v>0.28800000000000003</c:v>
                </c:pt>
                <c:pt idx="2881">
                  <c:v>0.28809999999999997</c:v>
                </c:pt>
                <c:pt idx="2882">
                  <c:v>0.28820000000000001</c:v>
                </c:pt>
                <c:pt idx="2883">
                  <c:v>0.2883</c:v>
                </c:pt>
                <c:pt idx="2884">
                  <c:v>0.28839999999999999</c:v>
                </c:pt>
                <c:pt idx="2885">
                  <c:v>0.28850000000000003</c:v>
                </c:pt>
                <c:pt idx="2886">
                  <c:v>0.28859999999999997</c:v>
                </c:pt>
                <c:pt idx="2887">
                  <c:v>0.28870000000000001</c:v>
                </c:pt>
                <c:pt idx="2888">
                  <c:v>0.2888</c:v>
                </c:pt>
                <c:pt idx="2889">
                  <c:v>0.28889999999999999</c:v>
                </c:pt>
                <c:pt idx="2890">
                  <c:v>0.28899999999999998</c:v>
                </c:pt>
                <c:pt idx="2891">
                  <c:v>0.28910000000000002</c:v>
                </c:pt>
                <c:pt idx="2892">
                  <c:v>0.28920000000000001</c:v>
                </c:pt>
                <c:pt idx="2893">
                  <c:v>0.2893</c:v>
                </c:pt>
                <c:pt idx="2894">
                  <c:v>0.28939999999999999</c:v>
                </c:pt>
                <c:pt idx="2895">
                  <c:v>0.28949999999999998</c:v>
                </c:pt>
                <c:pt idx="2896">
                  <c:v>0.28960000000000002</c:v>
                </c:pt>
                <c:pt idx="2897">
                  <c:v>0.28970000000000001</c:v>
                </c:pt>
                <c:pt idx="2898">
                  <c:v>0.2898</c:v>
                </c:pt>
                <c:pt idx="2899">
                  <c:v>0.28989999999999999</c:v>
                </c:pt>
                <c:pt idx="2900">
                  <c:v>0.28999999999999998</c:v>
                </c:pt>
                <c:pt idx="2901">
                  <c:v>0.29010000000000002</c:v>
                </c:pt>
                <c:pt idx="2902">
                  <c:v>0.29020000000000001</c:v>
                </c:pt>
                <c:pt idx="2903">
                  <c:v>0.2903</c:v>
                </c:pt>
                <c:pt idx="2904">
                  <c:v>0.29039999999999999</c:v>
                </c:pt>
                <c:pt idx="2905">
                  <c:v>0.29049999999999998</c:v>
                </c:pt>
                <c:pt idx="2906">
                  <c:v>0.29059999999999997</c:v>
                </c:pt>
                <c:pt idx="2907">
                  <c:v>0.29070000000000001</c:v>
                </c:pt>
                <c:pt idx="2908">
                  <c:v>0.2908</c:v>
                </c:pt>
                <c:pt idx="2909">
                  <c:v>0.29089999999999999</c:v>
                </c:pt>
                <c:pt idx="2910">
                  <c:v>0.29100000000000004</c:v>
                </c:pt>
                <c:pt idx="2911">
                  <c:v>0.29109999999999997</c:v>
                </c:pt>
                <c:pt idx="2912">
                  <c:v>0.29120000000000001</c:v>
                </c:pt>
                <c:pt idx="2913">
                  <c:v>0.2913</c:v>
                </c:pt>
                <c:pt idx="2914">
                  <c:v>0.29139999999999999</c:v>
                </c:pt>
                <c:pt idx="2915">
                  <c:v>0.29149999999999998</c:v>
                </c:pt>
                <c:pt idx="2916">
                  <c:v>0.29160000000000003</c:v>
                </c:pt>
                <c:pt idx="2917">
                  <c:v>0.29170000000000001</c:v>
                </c:pt>
                <c:pt idx="2918">
                  <c:v>0.2918</c:v>
                </c:pt>
                <c:pt idx="2919">
                  <c:v>0.29189999999999999</c:v>
                </c:pt>
                <c:pt idx="2920">
                  <c:v>0.29199999999999998</c:v>
                </c:pt>
                <c:pt idx="2921">
                  <c:v>0.29210000000000003</c:v>
                </c:pt>
                <c:pt idx="2922">
                  <c:v>0.29220000000000002</c:v>
                </c:pt>
                <c:pt idx="2923">
                  <c:v>0.2923</c:v>
                </c:pt>
                <c:pt idx="2924">
                  <c:v>0.29239999999999999</c:v>
                </c:pt>
                <c:pt idx="2925">
                  <c:v>0.29249999999999998</c:v>
                </c:pt>
                <c:pt idx="2926">
                  <c:v>0.29260000000000003</c:v>
                </c:pt>
                <c:pt idx="2927">
                  <c:v>0.29270000000000002</c:v>
                </c:pt>
                <c:pt idx="2928">
                  <c:v>0.2928</c:v>
                </c:pt>
                <c:pt idx="2929">
                  <c:v>0.29289999999999999</c:v>
                </c:pt>
                <c:pt idx="2930">
                  <c:v>0.29299999999999998</c:v>
                </c:pt>
                <c:pt idx="2931">
                  <c:v>0.29309999999999997</c:v>
                </c:pt>
                <c:pt idx="2932">
                  <c:v>0.29320000000000002</c:v>
                </c:pt>
                <c:pt idx="2933">
                  <c:v>0.29330000000000001</c:v>
                </c:pt>
                <c:pt idx="2934">
                  <c:v>0.29339999999999999</c:v>
                </c:pt>
                <c:pt idx="2935">
                  <c:v>0.29350000000000004</c:v>
                </c:pt>
                <c:pt idx="2936">
                  <c:v>0.29359999999999997</c:v>
                </c:pt>
                <c:pt idx="2937">
                  <c:v>0.29370000000000002</c:v>
                </c:pt>
                <c:pt idx="2938">
                  <c:v>0.29380000000000001</c:v>
                </c:pt>
                <c:pt idx="2939">
                  <c:v>0.29389999999999999</c:v>
                </c:pt>
                <c:pt idx="2940">
                  <c:v>0.29399999999999998</c:v>
                </c:pt>
                <c:pt idx="2941">
                  <c:v>0.29410000000000003</c:v>
                </c:pt>
                <c:pt idx="2942">
                  <c:v>0.29420000000000002</c:v>
                </c:pt>
                <c:pt idx="2943">
                  <c:v>0.29430000000000001</c:v>
                </c:pt>
                <c:pt idx="2944">
                  <c:v>0.2944</c:v>
                </c:pt>
                <c:pt idx="2945">
                  <c:v>0.29449999999999998</c:v>
                </c:pt>
                <c:pt idx="2946">
                  <c:v>0.29460000000000003</c:v>
                </c:pt>
                <c:pt idx="2947">
                  <c:v>0.29469999999999996</c:v>
                </c:pt>
                <c:pt idx="2948">
                  <c:v>0.29480000000000001</c:v>
                </c:pt>
                <c:pt idx="2949">
                  <c:v>0.2949</c:v>
                </c:pt>
                <c:pt idx="2950">
                  <c:v>0.29499999999999998</c:v>
                </c:pt>
                <c:pt idx="2951">
                  <c:v>0.29510000000000003</c:v>
                </c:pt>
                <c:pt idx="2952">
                  <c:v>0.29520000000000002</c:v>
                </c:pt>
                <c:pt idx="2953">
                  <c:v>0.29530000000000001</c:v>
                </c:pt>
                <c:pt idx="2954">
                  <c:v>0.2954</c:v>
                </c:pt>
                <c:pt idx="2955">
                  <c:v>0.29549999999999998</c:v>
                </c:pt>
                <c:pt idx="2956">
                  <c:v>0.29559999999999997</c:v>
                </c:pt>
                <c:pt idx="2957">
                  <c:v>0.29570000000000002</c:v>
                </c:pt>
                <c:pt idx="2958">
                  <c:v>0.29580000000000001</c:v>
                </c:pt>
                <c:pt idx="2959">
                  <c:v>0.2959</c:v>
                </c:pt>
                <c:pt idx="2960">
                  <c:v>0.29600000000000004</c:v>
                </c:pt>
                <c:pt idx="2961">
                  <c:v>0.29609999999999997</c:v>
                </c:pt>
                <c:pt idx="2962">
                  <c:v>0.29620000000000002</c:v>
                </c:pt>
                <c:pt idx="2963">
                  <c:v>0.29630000000000001</c:v>
                </c:pt>
                <c:pt idx="2964">
                  <c:v>0.2964</c:v>
                </c:pt>
                <c:pt idx="2965">
                  <c:v>0.29649999999999999</c:v>
                </c:pt>
                <c:pt idx="2966">
                  <c:v>0.29659999999999997</c:v>
                </c:pt>
                <c:pt idx="2967">
                  <c:v>0.29670000000000002</c:v>
                </c:pt>
                <c:pt idx="2968">
                  <c:v>0.29680000000000001</c:v>
                </c:pt>
                <c:pt idx="2969">
                  <c:v>0.2969</c:v>
                </c:pt>
                <c:pt idx="2970">
                  <c:v>0.29699999999999999</c:v>
                </c:pt>
                <c:pt idx="2971">
                  <c:v>0.29710000000000003</c:v>
                </c:pt>
                <c:pt idx="2972">
                  <c:v>0.29719999999999996</c:v>
                </c:pt>
                <c:pt idx="2973">
                  <c:v>0.29730000000000001</c:v>
                </c:pt>
                <c:pt idx="2974">
                  <c:v>0.2974</c:v>
                </c:pt>
                <c:pt idx="2975">
                  <c:v>0.29749999999999999</c:v>
                </c:pt>
                <c:pt idx="2976">
                  <c:v>0.29760000000000003</c:v>
                </c:pt>
                <c:pt idx="2977">
                  <c:v>0.29770000000000002</c:v>
                </c:pt>
                <c:pt idx="2978">
                  <c:v>0.29780000000000001</c:v>
                </c:pt>
                <c:pt idx="2979">
                  <c:v>0.2979</c:v>
                </c:pt>
                <c:pt idx="2980">
                  <c:v>0.29799999999999999</c:v>
                </c:pt>
                <c:pt idx="2981">
                  <c:v>0.29809999999999998</c:v>
                </c:pt>
                <c:pt idx="2982">
                  <c:v>0.29820000000000002</c:v>
                </c:pt>
                <c:pt idx="2983">
                  <c:v>0.29830000000000001</c:v>
                </c:pt>
                <c:pt idx="2984">
                  <c:v>0.2984</c:v>
                </c:pt>
                <c:pt idx="2985">
                  <c:v>0.29849999999999999</c:v>
                </c:pt>
                <c:pt idx="2986">
                  <c:v>0.29859999999999998</c:v>
                </c:pt>
                <c:pt idx="2987">
                  <c:v>0.29870000000000002</c:v>
                </c:pt>
                <c:pt idx="2988">
                  <c:v>0.29880000000000001</c:v>
                </c:pt>
                <c:pt idx="2989">
                  <c:v>0.2989</c:v>
                </c:pt>
                <c:pt idx="2990">
                  <c:v>0.29899999999999999</c:v>
                </c:pt>
                <c:pt idx="2991">
                  <c:v>0.29909999999999998</c:v>
                </c:pt>
                <c:pt idx="2992">
                  <c:v>0.29920000000000002</c:v>
                </c:pt>
                <c:pt idx="2993">
                  <c:v>0.29930000000000001</c:v>
                </c:pt>
                <c:pt idx="2994">
                  <c:v>0.2994</c:v>
                </c:pt>
                <c:pt idx="2995">
                  <c:v>0.29949999999999999</c:v>
                </c:pt>
                <c:pt idx="2996">
                  <c:v>0.29960000000000003</c:v>
                </c:pt>
                <c:pt idx="2997">
                  <c:v>0.29969999999999997</c:v>
                </c:pt>
                <c:pt idx="2998">
                  <c:v>0.29980000000000001</c:v>
                </c:pt>
                <c:pt idx="2999">
                  <c:v>0.2999</c:v>
                </c:pt>
                <c:pt idx="3000">
                  <c:v>0.3</c:v>
                </c:pt>
                <c:pt idx="3001">
                  <c:v>0.30010000000000003</c:v>
                </c:pt>
                <c:pt idx="3002">
                  <c:v>0.30020000000000002</c:v>
                </c:pt>
                <c:pt idx="3003">
                  <c:v>0.30030000000000001</c:v>
                </c:pt>
                <c:pt idx="3004">
                  <c:v>0.3004</c:v>
                </c:pt>
                <c:pt idx="3005">
                  <c:v>0.30049999999999999</c:v>
                </c:pt>
                <c:pt idx="3006">
                  <c:v>0.30059999999999998</c:v>
                </c:pt>
                <c:pt idx="3007">
                  <c:v>0.30070000000000002</c:v>
                </c:pt>
                <c:pt idx="3008">
                  <c:v>0.30079999999999996</c:v>
                </c:pt>
                <c:pt idx="3009">
                  <c:v>0.3009</c:v>
                </c:pt>
                <c:pt idx="3010">
                  <c:v>0.30099999999999999</c:v>
                </c:pt>
                <c:pt idx="3011">
                  <c:v>0.30109999999999998</c:v>
                </c:pt>
                <c:pt idx="3012">
                  <c:v>0.30120000000000002</c:v>
                </c:pt>
                <c:pt idx="3013">
                  <c:v>0.30130000000000001</c:v>
                </c:pt>
                <c:pt idx="3014">
                  <c:v>0.3014</c:v>
                </c:pt>
                <c:pt idx="3015">
                  <c:v>0.30149999999999999</c:v>
                </c:pt>
                <c:pt idx="3016">
                  <c:v>0.30159999999999998</c:v>
                </c:pt>
                <c:pt idx="3017">
                  <c:v>0.30170000000000002</c:v>
                </c:pt>
                <c:pt idx="3018">
                  <c:v>0.30180000000000001</c:v>
                </c:pt>
                <c:pt idx="3019">
                  <c:v>0.3019</c:v>
                </c:pt>
                <c:pt idx="3020">
                  <c:v>0.30199999999999999</c:v>
                </c:pt>
                <c:pt idx="3021">
                  <c:v>0.30210000000000004</c:v>
                </c:pt>
                <c:pt idx="3022">
                  <c:v>0.30219999999999997</c:v>
                </c:pt>
                <c:pt idx="3023">
                  <c:v>0.30230000000000001</c:v>
                </c:pt>
                <c:pt idx="3024">
                  <c:v>0.3024</c:v>
                </c:pt>
                <c:pt idx="3025">
                  <c:v>0.30249999999999999</c:v>
                </c:pt>
                <c:pt idx="3026">
                  <c:v>0.30260000000000004</c:v>
                </c:pt>
                <c:pt idx="3027">
                  <c:v>0.30269999999999997</c:v>
                </c:pt>
                <c:pt idx="3028">
                  <c:v>0.30280000000000001</c:v>
                </c:pt>
                <c:pt idx="3029">
                  <c:v>0.3029</c:v>
                </c:pt>
                <c:pt idx="3030">
                  <c:v>0.30299999999999999</c:v>
                </c:pt>
                <c:pt idx="3031">
                  <c:v>0.30309999999999998</c:v>
                </c:pt>
                <c:pt idx="3032">
                  <c:v>0.30320000000000003</c:v>
                </c:pt>
                <c:pt idx="3033">
                  <c:v>0.30329999999999996</c:v>
                </c:pt>
                <c:pt idx="3034">
                  <c:v>0.3034</c:v>
                </c:pt>
                <c:pt idx="3035">
                  <c:v>0.30349999999999999</c:v>
                </c:pt>
                <c:pt idx="3036">
                  <c:v>0.30359999999999998</c:v>
                </c:pt>
                <c:pt idx="3037">
                  <c:v>0.30370000000000003</c:v>
                </c:pt>
                <c:pt idx="3038">
                  <c:v>0.30380000000000001</c:v>
                </c:pt>
                <c:pt idx="3039">
                  <c:v>0.3039</c:v>
                </c:pt>
                <c:pt idx="3040">
                  <c:v>0.30399999999999999</c:v>
                </c:pt>
                <c:pt idx="3041">
                  <c:v>0.30409999999999998</c:v>
                </c:pt>
                <c:pt idx="3042">
                  <c:v>0.30420000000000003</c:v>
                </c:pt>
                <c:pt idx="3043">
                  <c:v>0.30430000000000001</c:v>
                </c:pt>
                <c:pt idx="3044">
                  <c:v>0.3044</c:v>
                </c:pt>
                <c:pt idx="3045">
                  <c:v>0.30449999999999999</c:v>
                </c:pt>
                <c:pt idx="3046">
                  <c:v>0.30459999999999998</c:v>
                </c:pt>
                <c:pt idx="3047">
                  <c:v>0.30469999999999997</c:v>
                </c:pt>
                <c:pt idx="3048">
                  <c:v>0.30480000000000002</c:v>
                </c:pt>
                <c:pt idx="3049">
                  <c:v>0.3049</c:v>
                </c:pt>
                <c:pt idx="3050">
                  <c:v>0.30499999999999999</c:v>
                </c:pt>
                <c:pt idx="3051">
                  <c:v>0.30510000000000004</c:v>
                </c:pt>
                <c:pt idx="3052">
                  <c:v>0.30519999999999997</c:v>
                </c:pt>
                <c:pt idx="3053">
                  <c:v>0.30530000000000002</c:v>
                </c:pt>
                <c:pt idx="3054">
                  <c:v>0.3054</c:v>
                </c:pt>
                <c:pt idx="3055">
                  <c:v>0.30549999999999999</c:v>
                </c:pt>
                <c:pt idx="3056">
                  <c:v>0.30559999999999998</c:v>
                </c:pt>
                <c:pt idx="3057">
                  <c:v>0.30570000000000003</c:v>
                </c:pt>
                <c:pt idx="3058">
                  <c:v>0.30579999999999996</c:v>
                </c:pt>
                <c:pt idx="3059">
                  <c:v>0.30590000000000001</c:v>
                </c:pt>
                <c:pt idx="3060">
                  <c:v>0.30599999999999999</c:v>
                </c:pt>
                <c:pt idx="3061">
                  <c:v>0.30609999999999998</c:v>
                </c:pt>
                <c:pt idx="3062">
                  <c:v>0.30620000000000003</c:v>
                </c:pt>
                <c:pt idx="3063">
                  <c:v>0.30630000000000002</c:v>
                </c:pt>
                <c:pt idx="3064">
                  <c:v>0.30640000000000001</c:v>
                </c:pt>
                <c:pt idx="3065">
                  <c:v>0.30649999999999999</c:v>
                </c:pt>
                <c:pt idx="3066">
                  <c:v>0.30659999999999998</c:v>
                </c:pt>
                <c:pt idx="3067">
                  <c:v>0.30670000000000003</c:v>
                </c:pt>
                <c:pt idx="3068">
                  <c:v>0.30680000000000002</c:v>
                </c:pt>
                <c:pt idx="3069">
                  <c:v>0.30690000000000001</c:v>
                </c:pt>
                <c:pt idx="3070">
                  <c:v>0.307</c:v>
                </c:pt>
                <c:pt idx="3071">
                  <c:v>0.30709999999999998</c:v>
                </c:pt>
                <c:pt idx="3072">
                  <c:v>0.30719999999999997</c:v>
                </c:pt>
                <c:pt idx="3073">
                  <c:v>0.30730000000000002</c:v>
                </c:pt>
                <c:pt idx="3074">
                  <c:v>0.30740000000000001</c:v>
                </c:pt>
                <c:pt idx="3075">
                  <c:v>0.3075</c:v>
                </c:pt>
                <c:pt idx="3076">
                  <c:v>0.30760000000000004</c:v>
                </c:pt>
                <c:pt idx="3077">
                  <c:v>0.30769999999999997</c:v>
                </c:pt>
                <c:pt idx="3078">
                  <c:v>0.30780000000000002</c:v>
                </c:pt>
                <c:pt idx="3079">
                  <c:v>0.30790000000000001</c:v>
                </c:pt>
                <c:pt idx="3080">
                  <c:v>0.308</c:v>
                </c:pt>
                <c:pt idx="3081">
                  <c:v>0.30809999999999998</c:v>
                </c:pt>
                <c:pt idx="3082">
                  <c:v>0.30820000000000003</c:v>
                </c:pt>
                <c:pt idx="3083">
                  <c:v>0.30829999999999996</c:v>
                </c:pt>
                <c:pt idx="3084">
                  <c:v>0.30840000000000001</c:v>
                </c:pt>
                <c:pt idx="3085">
                  <c:v>0.3085</c:v>
                </c:pt>
                <c:pt idx="3086">
                  <c:v>0.30859999999999999</c:v>
                </c:pt>
                <c:pt idx="3087">
                  <c:v>0.30870000000000003</c:v>
                </c:pt>
                <c:pt idx="3088">
                  <c:v>0.30879999999999996</c:v>
                </c:pt>
                <c:pt idx="3089">
                  <c:v>0.30890000000000001</c:v>
                </c:pt>
                <c:pt idx="3090">
                  <c:v>0.309</c:v>
                </c:pt>
                <c:pt idx="3091">
                  <c:v>0.30909999999999999</c:v>
                </c:pt>
                <c:pt idx="3092">
                  <c:v>0.30920000000000003</c:v>
                </c:pt>
                <c:pt idx="3093">
                  <c:v>0.30930000000000002</c:v>
                </c:pt>
                <c:pt idx="3094">
                  <c:v>0.30940000000000001</c:v>
                </c:pt>
                <c:pt idx="3095">
                  <c:v>0.3095</c:v>
                </c:pt>
                <c:pt idx="3096">
                  <c:v>0.30959999999999999</c:v>
                </c:pt>
                <c:pt idx="3097">
                  <c:v>0.30969999999999998</c:v>
                </c:pt>
                <c:pt idx="3098">
                  <c:v>0.30980000000000002</c:v>
                </c:pt>
                <c:pt idx="3099">
                  <c:v>0.30990000000000001</c:v>
                </c:pt>
                <c:pt idx="3100">
                  <c:v>0.31</c:v>
                </c:pt>
                <c:pt idx="3101">
                  <c:v>0.31010000000000004</c:v>
                </c:pt>
                <c:pt idx="3102">
                  <c:v>0.31019999999999998</c:v>
                </c:pt>
                <c:pt idx="3103">
                  <c:v>0.31030000000000002</c:v>
                </c:pt>
                <c:pt idx="3104">
                  <c:v>0.31040000000000001</c:v>
                </c:pt>
                <c:pt idx="3105">
                  <c:v>0.3105</c:v>
                </c:pt>
                <c:pt idx="3106">
                  <c:v>0.31059999999999999</c:v>
                </c:pt>
                <c:pt idx="3107">
                  <c:v>0.31069999999999998</c:v>
                </c:pt>
                <c:pt idx="3108">
                  <c:v>0.31079999999999997</c:v>
                </c:pt>
                <c:pt idx="3109">
                  <c:v>0.31090000000000001</c:v>
                </c:pt>
                <c:pt idx="3110">
                  <c:v>0.311</c:v>
                </c:pt>
                <c:pt idx="3111">
                  <c:v>0.31109999999999999</c:v>
                </c:pt>
                <c:pt idx="3112">
                  <c:v>0.31120000000000003</c:v>
                </c:pt>
                <c:pt idx="3113">
                  <c:v>0.31129999999999997</c:v>
                </c:pt>
                <c:pt idx="3114">
                  <c:v>0.31140000000000001</c:v>
                </c:pt>
                <c:pt idx="3115">
                  <c:v>0.3115</c:v>
                </c:pt>
                <c:pt idx="3116">
                  <c:v>0.31159999999999999</c:v>
                </c:pt>
                <c:pt idx="3117">
                  <c:v>0.31170000000000003</c:v>
                </c:pt>
                <c:pt idx="3118">
                  <c:v>0.31180000000000002</c:v>
                </c:pt>
                <c:pt idx="3119">
                  <c:v>0.31190000000000001</c:v>
                </c:pt>
                <c:pt idx="3120">
                  <c:v>0.312</c:v>
                </c:pt>
                <c:pt idx="3121">
                  <c:v>0.31209999999999999</c:v>
                </c:pt>
                <c:pt idx="3122">
                  <c:v>0.31219999999999998</c:v>
                </c:pt>
                <c:pt idx="3123">
                  <c:v>0.31230000000000002</c:v>
                </c:pt>
                <c:pt idx="3124">
                  <c:v>0.31240000000000001</c:v>
                </c:pt>
                <c:pt idx="3125">
                  <c:v>0.3125</c:v>
                </c:pt>
                <c:pt idx="3126">
                  <c:v>0.31259999999999999</c:v>
                </c:pt>
                <c:pt idx="3127">
                  <c:v>0.31269999999999998</c:v>
                </c:pt>
                <c:pt idx="3128">
                  <c:v>0.31280000000000002</c:v>
                </c:pt>
                <c:pt idx="3129">
                  <c:v>0.31290000000000001</c:v>
                </c:pt>
                <c:pt idx="3130">
                  <c:v>0.313</c:v>
                </c:pt>
                <c:pt idx="3131">
                  <c:v>0.31309999999999999</c:v>
                </c:pt>
                <c:pt idx="3132">
                  <c:v>0.31319999999999998</c:v>
                </c:pt>
                <c:pt idx="3133">
                  <c:v>0.31329999999999997</c:v>
                </c:pt>
                <c:pt idx="3134">
                  <c:v>0.31340000000000001</c:v>
                </c:pt>
                <c:pt idx="3135">
                  <c:v>0.3135</c:v>
                </c:pt>
                <c:pt idx="3136">
                  <c:v>0.31359999999999999</c:v>
                </c:pt>
                <c:pt idx="3137">
                  <c:v>0.31370000000000003</c:v>
                </c:pt>
                <c:pt idx="3138">
                  <c:v>0.31379999999999997</c:v>
                </c:pt>
                <c:pt idx="3139">
                  <c:v>0.31390000000000001</c:v>
                </c:pt>
                <c:pt idx="3140">
                  <c:v>0.314</c:v>
                </c:pt>
                <c:pt idx="3141">
                  <c:v>0.31409999999999999</c:v>
                </c:pt>
                <c:pt idx="3142">
                  <c:v>0.31420000000000003</c:v>
                </c:pt>
                <c:pt idx="3143">
                  <c:v>0.31430000000000002</c:v>
                </c:pt>
                <c:pt idx="3144">
                  <c:v>0.31440000000000001</c:v>
                </c:pt>
                <c:pt idx="3145">
                  <c:v>0.3145</c:v>
                </c:pt>
                <c:pt idx="3146">
                  <c:v>0.31459999999999999</c:v>
                </c:pt>
                <c:pt idx="3147">
                  <c:v>0.31469999999999998</c:v>
                </c:pt>
                <c:pt idx="3148">
                  <c:v>0.31480000000000002</c:v>
                </c:pt>
                <c:pt idx="3149">
                  <c:v>0.31489999999999996</c:v>
                </c:pt>
                <c:pt idx="3150">
                  <c:v>0.315</c:v>
                </c:pt>
                <c:pt idx="3151">
                  <c:v>0.31509999999999999</c:v>
                </c:pt>
                <c:pt idx="3152">
                  <c:v>0.31519999999999998</c:v>
                </c:pt>
                <c:pt idx="3153">
                  <c:v>0.31530000000000002</c:v>
                </c:pt>
                <c:pt idx="3154">
                  <c:v>0.31540000000000001</c:v>
                </c:pt>
                <c:pt idx="3155">
                  <c:v>0.3155</c:v>
                </c:pt>
                <c:pt idx="3156">
                  <c:v>0.31559999999999999</c:v>
                </c:pt>
                <c:pt idx="3157">
                  <c:v>0.31569999999999998</c:v>
                </c:pt>
                <c:pt idx="3158">
                  <c:v>0.31579999999999997</c:v>
                </c:pt>
                <c:pt idx="3159">
                  <c:v>0.31590000000000001</c:v>
                </c:pt>
                <c:pt idx="3160">
                  <c:v>0.316</c:v>
                </c:pt>
                <c:pt idx="3161">
                  <c:v>0.31609999999999999</c:v>
                </c:pt>
                <c:pt idx="3162">
                  <c:v>0.31620000000000004</c:v>
                </c:pt>
                <c:pt idx="3163">
                  <c:v>0.31629999999999997</c:v>
                </c:pt>
                <c:pt idx="3164">
                  <c:v>0.31640000000000001</c:v>
                </c:pt>
                <c:pt idx="3165">
                  <c:v>0.3165</c:v>
                </c:pt>
                <c:pt idx="3166">
                  <c:v>0.31659999999999999</c:v>
                </c:pt>
                <c:pt idx="3167">
                  <c:v>0.31670000000000004</c:v>
                </c:pt>
                <c:pt idx="3168">
                  <c:v>0.31679999999999997</c:v>
                </c:pt>
                <c:pt idx="3169">
                  <c:v>0.31690000000000002</c:v>
                </c:pt>
                <c:pt idx="3170">
                  <c:v>0.317</c:v>
                </c:pt>
                <c:pt idx="3171">
                  <c:v>0.31709999999999999</c:v>
                </c:pt>
                <c:pt idx="3172">
                  <c:v>0.31719999999999998</c:v>
                </c:pt>
                <c:pt idx="3173">
                  <c:v>0.31730000000000003</c:v>
                </c:pt>
                <c:pt idx="3174">
                  <c:v>0.31739999999999996</c:v>
                </c:pt>
                <c:pt idx="3175">
                  <c:v>0.3175</c:v>
                </c:pt>
                <c:pt idx="3176">
                  <c:v>0.31759999999999999</c:v>
                </c:pt>
                <c:pt idx="3177">
                  <c:v>0.31769999999999998</c:v>
                </c:pt>
                <c:pt idx="3178">
                  <c:v>0.31780000000000003</c:v>
                </c:pt>
                <c:pt idx="3179">
                  <c:v>0.31790000000000002</c:v>
                </c:pt>
                <c:pt idx="3180">
                  <c:v>0.318</c:v>
                </c:pt>
                <c:pt idx="3181">
                  <c:v>0.31809999999999999</c:v>
                </c:pt>
                <c:pt idx="3182">
                  <c:v>0.31819999999999998</c:v>
                </c:pt>
                <c:pt idx="3183">
                  <c:v>0.31829999999999997</c:v>
                </c:pt>
                <c:pt idx="3184">
                  <c:v>0.31840000000000002</c:v>
                </c:pt>
                <c:pt idx="3185">
                  <c:v>0.31850000000000001</c:v>
                </c:pt>
                <c:pt idx="3186">
                  <c:v>0.31859999999999999</c:v>
                </c:pt>
                <c:pt idx="3187">
                  <c:v>0.31869999999999998</c:v>
                </c:pt>
                <c:pt idx="3188">
                  <c:v>0.31879999999999997</c:v>
                </c:pt>
                <c:pt idx="3189">
                  <c:v>0.31890000000000002</c:v>
                </c:pt>
                <c:pt idx="3190">
                  <c:v>0.31900000000000001</c:v>
                </c:pt>
                <c:pt idx="3191">
                  <c:v>0.31909999999999999</c:v>
                </c:pt>
                <c:pt idx="3192">
                  <c:v>0.31920000000000004</c:v>
                </c:pt>
                <c:pt idx="3193">
                  <c:v>0.31929999999999997</c:v>
                </c:pt>
                <c:pt idx="3194">
                  <c:v>0.31940000000000002</c:v>
                </c:pt>
                <c:pt idx="3195">
                  <c:v>0.31950000000000001</c:v>
                </c:pt>
                <c:pt idx="3196">
                  <c:v>0.3196</c:v>
                </c:pt>
                <c:pt idx="3197">
                  <c:v>0.31969999999999998</c:v>
                </c:pt>
                <c:pt idx="3198">
                  <c:v>0.31980000000000003</c:v>
                </c:pt>
                <c:pt idx="3199">
                  <c:v>0.31989999999999996</c:v>
                </c:pt>
                <c:pt idx="3200">
                  <c:v>0.32</c:v>
                </c:pt>
                <c:pt idx="3201">
                  <c:v>0.3201</c:v>
                </c:pt>
                <c:pt idx="3202">
                  <c:v>0.32020000000000004</c:v>
                </c:pt>
                <c:pt idx="3203">
                  <c:v>0.32030000000000003</c:v>
                </c:pt>
                <c:pt idx="3204">
                  <c:v>0.32040000000000002</c:v>
                </c:pt>
                <c:pt idx="3205">
                  <c:v>0.32049999999999995</c:v>
                </c:pt>
                <c:pt idx="3206">
                  <c:v>0.3206</c:v>
                </c:pt>
                <c:pt idx="3207">
                  <c:v>0.32069999999999999</c:v>
                </c:pt>
                <c:pt idx="3208">
                  <c:v>0.32079999999999997</c:v>
                </c:pt>
                <c:pt idx="3209">
                  <c:v>0.32090000000000002</c:v>
                </c:pt>
                <c:pt idx="3210">
                  <c:v>0.32100000000000001</c:v>
                </c:pt>
                <c:pt idx="3211">
                  <c:v>0.3211</c:v>
                </c:pt>
                <c:pt idx="3212">
                  <c:v>0.32119999999999999</c:v>
                </c:pt>
                <c:pt idx="3213">
                  <c:v>0.32130000000000003</c:v>
                </c:pt>
                <c:pt idx="3214">
                  <c:v>0.32140000000000002</c:v>
                </c:pt>
                <c:pt idx="3215">
                  <c:v>0.32150000000000001</c:v>
                </c:pt>
                <c:pt idx="3216">
                  <c:v>0.32159999999999994</c:v>
                </c:pt>
                <c:pt idx="3217">
                  <c:v>0.32170000000000004</c:v>
                </c:pt>
                <c:pt idx="3218">
                  <c:v>0.32179999999999997</c:v>
                </c:pt>
                <c:pt idx="3219">
                  <c:v>0.32189999999999996</c:v>
                </c:pt>
                <c:pt idx="3220">
                  <c:v>0.32200000000000001</c:v>
                </c:pt>
                <c:pt idx="3221">
                  <c:v>0.3221</c:v>
                </c:pt>
                <c:pt idx="3222">
                  <c:v>0.32219999999999999</c:v>
                </c:pt>
                <c:pt idx="3223">
                  <c:v>0.32229999999999998</c:v>
                </c:pt>
                <c:pt idx="3224">
                  <c:v>0.32240000000000002</c:v>
                </c:pt>
                <c:pt idx="3225">
                  <c:v>0.32250000000000001</c:v>
                </c:pt>
                <c:pt idx="3226">
                  <c:v>0.3226</c:v>
                </c:pt>
                <c:pt idx="3227">
                  <c:v>0.32270000000000004</c:v>
                </c:pt>
                <c:pt idx="3228">
                  <c:v>0.32280000000000003</c:v>
                </c:pt>
                <c:pt idx="3229">
                  <c:v>0.32289999999999996</c:v>
                </c:pt>
                <c:pt idx="3230">
                  <c:v>0.32299999999999995</c:v>
                </c:pt>
                <c:pt idx="3231">
                  <c:v>0.3231</c:v>
                </c:pt>
                <c:pt idx="3232">
                  <c:v>0.32319999999999999</c:v>
                </c:pt>
                <c:pt idx="3233">
                  <c:v>0.32329999999999998</c:v>
                </c:pt>
                <c:pt idx="3234">
                  <c:v>0.32340000000000002</c:v>
                </c:pt>
                <c:pt idx="3235">
                  <c:v>0.32350000000000001</c:v>
                </c:pt>
                <c:pt idx="3236">
                  <c:v>0.3236</c:v>
                </c:pt>
                <c:pt idx="3237">
                  <c:v>0.32369999999999999</c:v>
                </c:pt>
                <c:pt idx="3238">
                  <c:v>0.32380000000000003</c:v>
                </c:pt>
                <c:pt idx="3239">
                  <c:v>0.32390000000000002</c:v>
                </c:pt>
                <c:pt idx="3240">
                  <c:v>0.32400000000000001</c:v>
                </c:pt>
                <c:pt idx="3241">
                  <c:v>0.32409999999999994</c:v>
                </c:pt>
                <c:pt idx="3242">
                  <c:v>0.32420000000000004</c:v>
                </c:pt>
                <c:pt idx="3243">
                  <c:v>0.32429999999999998</c:v>
                </c:pt>
                <c:pt idx="3244">
                  <c:v>0.32439999999999997</c:v>
                </c:pt>
                <c:pt idx="3245">
                  <c:v>0.32450000000000001</c:v>
                </c:pt>
                <c:pt idx="3246">
                  <c:v>0.3246</c:v>
                </c:pt>
                <c:pt idx="3247">
                  <c:v>0.32469999999999999</c:v>
                </c:pt>
                <c:pt idx="3248">
                  <c:v>0.32479999999999998</c:v>
                </c:pt>
                <c:pt idx="3249">
                  <c:v>0.32490000000000002</c:v>
                </c:pt>
                <c:pt idx="3250">
                  <c:v>0.32500000000000001</c:v>
                </c:pt>
                <c:pt idx="3251">
                  <c:v>0.3251</c:v>
                </c:pt>
                <c:pt idx="3252">
                  <c:v>0.32520000000000004</c:v>
                </c:pt>
                <c:pt idx="3253">
                  <c:v>0.32530000000000003</c:v>
                </c:pt>
                <c:pt idx="3254">
                  <c:v>0.32539999999999997</c:v>
                </c:pt>
                <c:pt idx="3255">
                  <c:v>0.32549999999999996</c:v>
                </c:pt>
                <c:pt idx="3256">
                  <c:v>0.3256</c:v>
                </c:pt>
                <c:pt idx="3257">
                  <c:v>0.32569999999999999</c:v>
                </c:pt>
                <c:pt idx="3258">
                  <c:v>0.32579999999999998</c:v>
                </c:pt>
                <c:pt idx="3259">
                  <c:v>0.32590000000000002</c:v>
                </c:pt>
                <c:pt idx="3260">
                  <c:v>0.32600000000000001</c:v>
                </c:pt>
                <c:pt idx="3261">
                  <c:v>0.3261</c:v>
                </c:pt>
                <c:pt idx="3262">
                  <c:v>0.32619999999999999</c:v>
                </c:pt>
                <c:pt idx="3263">
                  <c:v>0.32630000000000003</c:v>
                </c:pt>
                <c:pt idx="3264">
                  <c:v>0.32640000000000002</c:v>
                </c:pt>
                <c:pt idx="3265">
                  <c:v>0.32650000000000001</c:v>
                </c:pt>
                <c:pt idx="3266">
                  <c:v>0.32659999999999995</c:v>
                </c:pt>
                <c:pt idx="3267">
                  <c:v>0.32669999999999999</c:v>
                </c:pt>
                <c:pt idx="3268">
                  <c:v>0.32679999999999998</c:v>
                </c:pt>
                <c:pt idx="3269">
                  <c:v>0.32689999999999997</c:v>
                </c:pt>
                <c:pt idx="3270">
                  <c:v>0.32700000000000001</c:v>
                </c:pt>
                <c:pt idx="3271">
                  <c:v>0.3271</c:v>
                </c:pt>
                <c:pt idx="3272">
                  <c:v>0.32719999999999999</c:v>
                </c:pt>
                <c:pt idx="3273">
                  <c:v>0.32729999999999998</c:v>
                </c:pt>
                <c:pt idx="3274">
                  <c:v>0.32740000000000002</c:v>
                </c:pt>
                <c:pt idx="3275">
                  <c:v>0.32750000000000001</c:v>
                </c:pt>
                <c:pt idx="3276">
                  <c:v>0.3276</c:v>
                </c:pt>
                <c:pt idx="3277">
                  <c:v>0.32770000000000005</c:v>
                </c:pt>
                <c:pt idx="3278">
                  <c:v>0.32780000000000004</c:v>
                </c:pt>
                <c:pt idx="3279">
                  <c:v>0.32789999999999997</c:v>
                </c:pt>
                <c:pt idx="3280">
                  <c:v>0.32799999999999996</c:v>
                </c:pt>
                <c:pt idx="3281">
                  <c:v>0.3281</c:v>
                </c:pt>
                <c:pt idx="3282">
                  <c:v>0.32819999999999999</c:v>
                </c:pt>
                <c:pt idx="3283">
                  <c:v>0.32829999999999998</c:v>
                </c:pt>
                <c:pt idx="3284">
                  <c:v>0.32840000000000003</c:v>
                </c:pt>
                <c:pt idx="3285">
                  <c:v>0.32850000000000001</c:v>
                </c:pt>
                <c:pt idx="3286">
                  <c:v>0.3286</c:v>
                </c:pt>
                <c:pt idx="3287">
                  <c:v>0.32869999999999999</c:v>
                </c:pt>
                <c:pt idx="3288">
                  <c:v>0.32880000000000004</c:v>
                </c:pt>
                <c:pt idx="3289">
                  <c:v>0.32890000000000003</c:v>
                </c:pt>
                <c:pt idx="3290">
                  <c:v>0.32899999999999996</c:v>
                </c:pt>
                <c:pt idx="3291">
                  <c:v>0.32909999999999995</c:v>
                </c:pt>
                <c:pt idx="3292">
                  <c:v>0.32919999999999999</c:v>
                </c:pt>
                <c:pt idx="3293">
                  <c:v>0.32929999999999998</c:v>
                </c:pt>
                <c:pt idx="3294">
                  <c:v>0.32939999999999997</c:v>
                </c:pt>
                <c:pt idx="3295">
                  <c:v>0.32950000000000002</c:v>
                </c:pt>
                <c:pt idx="3296">
                  <c:v>0.3296</c:v>
                </c:pt>
                <c:pt idx="3297">
                  <c:v>0.32969999999999999</c:v>
                </c:pt>
                <c:pt idx="3298">
                  <c:v>0.32979999999999998</c:v>
                </c:pt>
                <c:pt idx="3299">
                  <c:v>0.32990000000000003</c:v>
                </c:pt>
                <c:pt idx="3300">
                  <c:v>0.33</c:v>
                </c:pt>
                <c:pt idx="3301">
                  <c:v>0.3301</c:v>
                </c:pt>
                <c:pt idx="3302">
                  <c:v>0.33020000000000005</c:v>
                </c:pt>
                <c:pt idx="3303">
                  <c:v>0.33030000000000004</c:v>
                </c:pt>
                <c:pt idx="3304">
                  <c:v>0.33039999999999997</c:v>
                </c:pt>
                <c:pt idx="3305">
                  <c:v>0.33049999999999996</c:v>
                </c:pt>
                <c:pt idx="3306">
                  <c:v>0.3306</c:v>
                </c:pt>
                <c:pt idx="3307">
                  <c:v>0.33069999999999999</c:v>
                </c:pt>
                <c:pt idx="3308">
                  <c:v>0.33079999999999998</c:v>
                </c:pt>
                <c:pt idx="3309">
                  <c:v>0.33090000000000003</c:v>
                </c:pt>
                <c:pt idx="3310">
                  <c:v>0.33100000000000002</c:v>
                </c:pt>
                <c:pt idx="3311">
                  <c:v>0.33110000000000001</c:v>
                </c:pt>
                <c:pt idx="3312">
                  <c:v>0.33119999999999999</c:v>
                </c:pt>
                <c:pt idx="3313">
                  <c:v>0.33130000000000004</c:v>
                </c:pt>
                <c:pt idx="3314">
                  <c:v>0.33140000000000003</c:v>
                </c:pt>
                <c:pt idx="3315">
                  <c:v>0.33149999999999996</c:v>
                </c:pt>
                <c:pt idx="3316">
                  <c:v>0.33159999999999995</c:v>
                </c:pt>
                <c:pt idx="3317">
                  <c:v>0.33169999999999999</c:v>
                </c:pt>
                <c:pt idx="3318">
                  <c:v>0.33179999999999998</c:v>
                </c:pt>
                <c:pt idx="3319">
                  <c:v>0.33189999999999997</c:v>
                </c:pt>
                <c:pt idx="3320">
                  <c:v>0.33200000000000002</c:v>
                </c:pt>
                <c:pt idx="3321">
                  <c:v>0.33210000000000001</c:v>
                </c:pt>
                <c:pt idx="3322">
                  <c:v>0.3322</c:v>
                </c:pt>
                <c:pt idx="3323">
                  <c:v>0.33229999999999998</c:v>
                </c:pt>
                <c:pt idx="3324">
                  <c:v>0.33240000000000003</c:v>
                </c:pt>
                <c:pt idx="3325">
                  <c:v>0.33250000000000002</c:v>
                </c:pt>
                <c:pt idx="3326">
                  <c:v>0.33260000000000001</c:v>
                </c:pt>
                <c:pt idx="3327">
                  <c:v>0.33270000000000005</c:v>
                </c:pt>
                <c:pt idx="3328">
                  <c:v>0.33279999999999998</c:v>
                </c:pt>
                <c:pt idx="3329">
                  <c:v>0.33289999999999997</c:v>
                </c:pt>
                <c:pt idx="3330">
                  <c:v>0.33299999999999996</c:v>
                </c:pt>
                <c:pt idx="3331">
                  <c:v>0.33310000000000001</c:v>
                </c:pt>
                <c:pt idx="3332">
                  <c:v>0.3332</c:v>
                </c:pt>
                <c:pt idx="3333">
                  <c:v>0.33329999999999999</c:v>
                </c:pt>
                <c:pt idx="3334">
                  <c:v>0.33340000000000003</c:v>
                </c:pt>
                <c:pt idx="3335">
                  <c:v>0.33350000000000002</c:v>
                </c:pt>
                <c:pt idx="3336">
                  <c:v>0.33360000000000001</c:v>
                </c:pt>
                <c:pt idx="3337">
                  <c:v>0.3337</c:v>
                </c:pt>
                <c:pt idx="3338">
                  <c:v>0.33380000000000004</c:v>
                </c:pt>
                <c:pt idx="3339">
                  <c:v>0.33390000000000003</c:v>
                </c:pt>
                <c:pt idx="3340">
                  <c:v>0.33399999999999996</c:v>
                </c:pt>
                <c:pt idx="3341">
                  <c:v>0.33409999999999995</c:v>
                </c:pt>
                <c:pt idx="3342">
                  <c:v>0.3342</c:v>
                </c:pt>
                <c:pt idx="3343">
                  <c:v>0.33429999999999999</c:v>
                </c:pt>
                <c:pt idx="3344">
                  <c:v>0.33439999999999998</c:v>
                </c:pt>
                <c:pt idx="3345">
                  <c:v>0.33450000000000002</c:v>
                </c:pt>
                <c:pt idx="3346">
                  <c:v>0.33460000000000001</c:v>
                </c:pt>
                <c:pt idx="3347">
                  <c:v>0.3347</c:v>
                </c:pt>
                <c:pt idx="3348">
                  <c:v>0.33479999999999999</c:v>
                </c:pt>
                <c:pt idx="3349">
                  <c:v>0.33490000000000003</c:v>
                </c:pt>
                <c:pt idx="3350">
                  <c:v>0.33500000000000002</c:v>
                </c:pt>
                <c:pt idx="3351">
                  <c:v>0.33509999999999995</c:v>
                </c:pt>
                <c:pt idx="3352">
                  <c:v>0.33520000000000005</c:v>
                </c:pt>
                <c:pt idx="3353">
                  <c:v>0.33529999999999999</c:v>
                </c:pt>
                <c:pt idx="3354">
                  <c:v>0.33539999999999998</c:v>
                </c:pt>
                <c:pt idx="3355">
                  <c:v>0.33549999999999996</c:v>
                </c:pt>
                <c:pt idx="3356">
                  <c:v>0.33560000000000001</c:v>
                </c:pt>
                <c:pt idx="3357">
                  <c:v>0.3357</c:v>
                </c:pt>
                <c:pt idx="3358">
                  <c:v>0.33579999999999999</c:v>
                </c:pt>
                <c:pt idx="3359">
                  <c:v>0.33590000000000003</c:v>
                </c:pt>
                <c:pt idx="3360">
                  <c:v>0.33600000000000002</c:v>
                </c:pt>
                <c:pt idx="3361">
                  <c:v>0.33610000000000001</c:v>
                </c:pt>
                <c:pt idx="3362">
                  <c:v>0.3362</c:v>
                </c:pt>
                <c:pt idx="3363">
                  <c:v>0.33630000000000004</c:v>
                </c:pt>
                <c:pt idx="3364">
                  <c:v>0.33640000000000003</c:v>
                </c:pt>
                <c:pt idx="3365">
                  <c:v>0.33649999999999997</c:v>
                </c:pt>
                <c:pt idx="3366">
                  <c:v>0.33659999999999995</c:v>
                </c:pt>
                <c:pt idx="3367">
                  <c:v>0.3367</c:v>
                </c:pt>
                <c:pt idx="3368">
                  <c:v>0.33679999999999999</c:v>
                </c:pt>
                <c:pt idx="3369">
                  <c:v>0.33689999999999998</c:v>
                </c:pt>
                <c:pt idx="3370">
                  <c:v>0.33700000000000002</c:v>
                </c:pt>
                <c:pt idx="3371">
                  <c:v>0.33710000000000001</c:v>
                </c:pt>
                <c:pt idx="3372">
                  <c:v>0.3372</c:v>
                </c:pt>
                <c:pt idx="3373">
                  <c:v>0.33729999999999999</c:v>
                </c:pt>
                <c:pt idx="3374">
                  <c:v>0.33740000000000003</c:v>
                </c:pt>
                <c:pt idx="3375">
                  <c:v>0.33750000000000002</c:v>
                </c:pt>
                <c:pt idx="3376">
                  <c:v>0.33759999999999996</c:v>
                </c:pt>
                <c:pt idx="3377">
                  <c:v>0.33770000000000006</c:v>
                </c:pt>
                <c:pt idx="3378">
                  <c:v>0.33779999999999999</c:v>
                </c:pt>
                <c:pt idx="3379">
                  <c:v>0.33789999999999998</c:v>
                </c:pt>
                <c:pt idx="3380">
                  <c:v>0.33799999999999997</c:v>
                </c:pt>
                <c:pt idx="3381">
                  <c:v>0.33810000000000001</c:v>
                </c:pt>
                <c:pt idx="3382">
                  <c:v>0.3382</c:v>
                </c:pt>
                <c:pt idx="3383">
                  <c:v>0.33829999999999999</c:v>
                </c:pt>
                <c:pt idx="3384">
                  <c:v>0.33840000000000003</c:v>
                </c:pt>
                <c:pt idx="3385">
                  <c:v>0.33850000000000002</c:v>
                </c:pt>
                <c:pt idx="3386">
                  <c:v>0.33860000000000001</c:v>
                </c:pt>
                <c:pt idx="3387">
                  <c:v>0.3387</c:v>
                </c:pt>
                <c:pt idx="3388">
                  <c:v>0.33880000000000005</c:v>
                </c:pt>
                <c:pt idx="3389">
                  <c:v>0.33889999999999998</c:v>
                </c:pt>
                <c:pt idx="3390">
                  <c:v>0.33899999999999997</c:v>
                </c:pt>
                <c:pt idx="3391">
                  <c:v>0.33909999999999996</c:v>
                </c:pt>
                <c:pt idx="3392">
                  <c:v>0.3392</c:v>
                </c:pt>
                <c:pt idx="3393">
                  <c:v>0.33929999999999999</c:v>
                </c:pt>
                <c:pt idx="3394">
                  <c:v>0.33939999999999998</c:v>
                </c:pt>
                <c:pt idx="3395">
                  <c:v>0.33950000000000002</c:v>
                </c:pt>
                <c:pt idx="3396">
                  <c:v>0.33960000000000001</c:v>
                </c:pt>
                <c:pt idx="3397">
                  <c:v>0.3397</c:v>
                </c:pt>
                <c:pt idx="3398">
                  <c:v>0.33979999999999999</c:v>
                </c:pt>
                <c:pt idx="3399">
                  <c:v>0.33990000000000004</c:v>
                </c:pt>
                <c:pt idx="3400">
                  <c:v>0.34</c:v>
                </c:pt>
                <c:pt idx="3401">
                  <c:v>0.34009999999999996</c:v>
                </c:pt>
                <c:pt idx="3402">
                  <c:v>0.34020000000000006</c:v>
                </c:pt>
                <c:pt idx="3403">
                  <c:v>0.34029999999999999</c:v>
                </c:pt>
                <c:pt idx="3404">
                  <c:v>0.34039999999999998</c:v>
                </c:pt>
                <c:pt idx="3405">
                  <c:v>0.34049999999999997</c:v>
                </c:pt>
                <c:pt idx="3406">
                  <c:v>0.34060000000000001</c:v>
                </c:pt>
                <c:pt idx="3407">
                  <c:v>0.3407</c:v>
                </c:pt>
                <c:pt idx="3408">
                  <c:v>0.34079999999999999</c:v>
                </c:pt>
                <c:pt idx="3409">
                  <c:v>0.34090000000000004</c:v>
                </c:pt>
                <c:pt idx="3410">
                  <c:v>0.34100000000000003</c:v>
                </c:pt>
                <c:pt idx="3411">
                  <c:v>0.34110000000000001</c:v>
                </c:pt>
                <c:pt idx="3412">
                  <c:v>0.34119999999999995</c:v>
                </c:pt>
                <c:pt idx="3413">
                  <c:v>0.34130000000000005</c:v>
                </c:pt>
                <c:pt idx="3414">
                  <c:v>0.34139999999999998</c:v>
                </c:pt>
                <c:pt idx="3415">
                  <c:v>0.34149999999999997</c:v>
                </c:pt>
                <c:pt idx="3416">
                  <c:v>0.34159999999999996</c:v>
                </c:pt>
                <c:pt idx="3417">
                  <c:v>0.3417</c:v>
                </c:pt>
                <c:pt idx="3418">
                  <c:v>0.34179999999999999</c:v>
                </c:pt>
                <c:pt idx="3419">
                  <c:v>0.34189999999999998</c:v>
                </c:pt>
                <c:pt idx="3420">
                  <c:v>0.34200000000000003</c:v>
                </c:pt>
                <c:pt idx="3421">
                  <c:v>0.34210000000000002</c:v>
                </c:pt>
                <c:pt idx="3422">
                  <c:v>0.3422</c:v>
                </c:pt>
                <c:pt idx="3423">
                  <c:v>0.34229999999999999</c:v>
                </c:pt>
                <c:pt idx="3424">
                  <c:v>0.34240000000000004</c:v>
                </c:pt>
                <c:pt idx="3425">
                  <c:v>0.34250000000000003</c:v>
                </c:pt>
                <c:pt idx="3426">
                  <c:v>0.34259999999999996</c:v>
                </c:pt>
                <c:pt idx="3427">
                  <c:v>0.3427</c:v>
                </c:pt>
                <c:pt idx="3428">
                  <c:v>0.34279999999999999</c:v>
                </c:pt>
                <c:pt idx="3429">
                  <c:v>0.34289999999999998</c:v>
                </c:pt>
                <c:pt idx="3430">
                  <c:v>0.34299999999999997</c:v>
                </c:pt>
                <c:pt idx="3431">
                  <c:v>0.34310000000000002</c:v>
                </c:pt>
                <c:pt idx="3432">
                  <c:v>0.34320000000000001</c:v>
                </c:pt>
                <c:pt idx="3433">
                  <c:v>0.34329999999999999</c:v>
                </c:pt>
                <c:pt idx="3434">
                  <c:v>0.34340000000000004</c:v>
                </c:pt>
                <c:pt idx="3435">
                  <c:v>0.34350000000000003</c:v>
                </c:pt>
                <c:pt idx="3436">
                  <c:v>0.34360000000000002</c:v>
                </c:pt>
                <c:pt idx="3437">
                  <c:v>0.34369999999999995</c:v>
                </c:pt>
                <c:pt idx="3438">
                  <c:v>0.34380000000000005</c:v>
                </c:pt>
                <c:pt idx="3439">
                  <c:v>0.34389999999999998</c:v>
                </c:pt>
                <c:pt idx="3440">
                  <c:v>0.34399999999999997</c:v>
                </c:pt>
                <c:pt idx="3441">
                  <c:v>0.34409999999999996</c:v>
                </c:pt>
                <c:pt idx="3442">
                  <c:v>0.34420000000000001</c:v>
                </c:pt>
                <c:pt idx="3443">
                  <c:v>0.34429999999999999</c:v>
                </c:pt>
                <c:pt idx="3444">
                  <c:v>0.34439999999999998</c:v>
                </c:pt>
                <c:pt idx="3445">
                  <c:v>0.34450000000000003</c:v>
                </c:pt>
                <c:pt idx="3446">
                  <c:v>0.34460000000000002</c:v>
                </c:pt>
                <c:pt idx="3447">
                  <c:v>0.34470000000000001</c:v>
                </c:pt>
                <c:pt idx="3448">
                  <c:v>0.3448</c:v>
                </c:pt>
                <c:pt idx="3449">
                  <c:v>0.34490000000000004</c:v>
                </c:pt>
                <c:pt idx="3450">
                  <c:v>0.34499999999999997</c:v>
                </c:pt>
                <c:pt idx="3451">
                  <c:v>0.34509999999999996</c:v>
                </c:pt>
                <c:pt idx="3452">
                  <c:v>0.34520000000000001</c:v>
                </c:pt>
                <c:pt idx="3453">
                  <c:v>0.3453</c:v>
                </c:pt>
                <c:pt idx="3454">
                  <c:v>0.34539999999999998</c:v>
                </c:pt>
                <c:pt idx="3455">
                  <c:v>0.34549999999999997</c:v>
                </c:pt>
                <c:pt idx="3456">
                  <c:v>0.34560000000000002</c:v>
                </c:pt>
                <c:pt idx="3457">
                  <c:v>0.34570000000000001</c:v>
                </c:pt>
                <c:pt idx="3458">
                  <c:v>0.3458</c:v>
                </c:pt>
                <c:pt idx="3459">
                  <c:v>0.34590000000000004</c:v>
                </c:pt>
                <c:pt idx="3460">
                  <c:v>0.34600000000000003</c:v>
                </c:pt>
                <c:pt idx="3461">
                  <c:v>0.34610000000000002</c:v>
                </c:pt>
                <c:pt idx="3462">
                  <c:v>0.34619999999999995</c:v>
                </c:pt>
                <c:pt idx="3463">
                  <c:v>0.34630000000000005</c:v>
                </c:pt>
                <c:pt idx="3464">
                  <c:v>0.34639999999999999</c:v>
                </c:pt>
                <c:pt idx="3465">
                  <c:v>0.34649999999999997</c:v>
                </c:pt>
                <c:pt idx="3466">
                  <c:v>0.34659999999999996</c:v>
                </c:pt>
                <c:pt idx="3467">
                  <c:v>0.34670000000000001</c:v>
                </c:pt>
                <c:pt idx="3468">
                  <c:v>0.3468</c:v>
                </c:pt>
                <c:pt idx="3469">
                  <c:v>0.34689999999999999</c:v>
                </c:pt>
                <c:pt idx="3470">
                  <c:v>0.34700000000000003</c:v>
                </c:pt>
                <c:pt idx="3471">
                  <c:v>0.34710000000000002</c:v>
                </c:pt>
                <c:pt idx="3472">
                  <c:v>0.34720000000000001</c:v>
                </c:pt>
                <c:pt idx="3473">
                  <c:v>0.34729999999999994</c:v>
                </c:pt>
                <c:pt idx="3474">
                  <c:v>0.34740000000000004</c:v>
                </c:pt>
                <c:pt idx="3475">
                  <c:v>0.34749999999999998</c:v>
                </c:pt>
                <c:pt idx="3476">
                  <c:v>0.34759999999999996</c:v>
                </c:pt>
                <c:pt idx="3477">
                  <c:v>0.34770000000000001</c:v>
                </c:pt>
                <c:pt idx="3478">
                  <c:v>0.3478</c:v>
                </c:pt>
                <c:pt idx="3479">
                  <c:v>0.34789999999999999</c:v>
                </c:pt>
                <c:pt idx="3480">
                  <c:v>0.34799999999999998</c:v>
                </c:pt>
                <c:pt idx="3481">
                  <c:v>0.34810000000000002</c:v>
                </c:pt>
                <c:pt idx="3482">
                  <c:v>0.34820000000000001</c:v>
                </c:pt>
                <c:pt idx="3483">
                  <c:v>0.3483</c:v>
                </c:pt>
                <c:pt idx="3484">
                  <c:v>0.34840000000000004</c:v>
                </c:pt>
                <c:pt idx="3485">
                  <c:v>0.34850000000000003</c:v>
                </c:pt>
                <c:pt idx="3486">
                  <c:v>0.34860000000000002</c:v>
                </c:pt>
                <c:pt idx="3487">
                  <c:v>0.34869999999999995</c:v>
                </c:pt>
                <c:pt idx="3488">
                  <c:v>0.3488</c:v>
                </c:pt>
                <c:pt idx="3489">
                  <c:v>0.34889999999999999</c:v>
                </c:pt>
                <c:pt idx="3490">
                  <c:v>0.34899999999999998</c:v>
                </c:pt>
                <c:pt idx="3491">
                  <c:v>0.34909999999999997</c:v>
                </c:pt>
                <c:pt idx="3492">
                  <c:v>0.34920000000000001</c:v>
                </c:pt>
                <c:pt idx="3493">
                  <c:v>0.3493</c:v>
                </c:pt>
                <c:pt idx="3494">
                  <c:v>0.34939999999999999</c:v>
                </c:pt>
                <c:pt idx="3495">
                  <c:v>0.34950000000000003</c:v>
                </c:pt>
                <c:pt idx="3496">
                  <c:v>0.34960000000000002</c:v>
                </c:pt>
                <c:pt idx="3497">
                  <c:v>0.34970000000000001</c:v>
                </c:pt>
                <c:pt idx="3498">
                  <c:v>0.34979999999999994</c:v>
                </c:pt>
                <c:pt idx="3499">
                  <c:v>0.34990000000000004</c:v>
                </c:pt>
                <c:pt idx="3500">
                  <c:v>0.35</c:v>
                </c:pt>
                <c:pt idx="3501">
                  <c:v>0.35009999999999997</c:v>
                </c:pt>
                <c:pt idx="3502">
                  <c:v>0.35020000000000001</c:v>
                </c:pt>
                <c:pt idx="3503">
                  <c:v>0.3503</c:v>
                </c:pt>
                <c:pt idx="3504">
                  <c:v>0.35039999999999999</c:v>
                </c:pt>
                <c:pt idx="3505">
                  <c:v>0.35049999999999998</c:v>
                </c:pt>
                <c:pt idx="3506">
                  <c:v>0.35060000000000002</c:v>
                </c:pt>
                <c:pt idx="3507">
                  <c:v>0.35070000000000001</c:v>
                </c:pt>
                <c:pt idx="3508">
                  <c:v>0.3508</c:v>
                </c:pt>
                <c:pt idx="3509">
                  <c:v>0.35090000000000005</c:v>
                </c:pt>
                <c:pt idx="3510">
                  <c:v>0.35100000000000003</c:v>
                </c:pt>
                <c:pt idx="3511">
                  <c:v>0.35109999999999997</c:v>
                </c:pt>
                <c:pt idx="3512">
                  <c:v>0.35119999999999996</c:v>
                </c:pt>
                <c:pt idx="3513">
                  <c:v>0.3513</c:v>
                </c:pt>
                <c:pt idx="3514">
                  <c:v>0.35139999999999999</c:v>
                </c:pt>
                <c:pt idx="3515">
                  <c:v>0.35149999999999998</c:v>
                </c:pt>
                <c:pt idx="3516">
                  <c:v>0.35159999999999997</c:v>
                </c:pt>
                <c:pt idx="3517">
                  <c:v>0.35170000000000001</c:v>
                </c:pt>
                <c:pt idx="3518">
                  <c:v>0.3518</c:v>
                </c:pt>
                <c:pt idx="3519">
                  <c:v>0.35189999999999999</c:v>
                </c:pt>
                <c:pt idx="3520">
                  <c:v>0.35200000000000004</c:v>
                </c:pt>
                <c:pt idx="3521">
                  <c:v>0.35210000000000002</c:v>
                </c:pt>
                <c:pt idx="3522">
                  <c:v>0.35220000000000001</c:v>
                </c:pt>
                <c:pt idx="3523">
                  <c:v>0.35229999999999995</c:v>
                </c:pt>
                <c:pt idx="3524">
                  <c:v>0.35240000000000005</c:v>
                </c:pt>
                <c:pt idx="3525">
                  <c:v>0.35249999999999998</c:v>
                </c:pt>
                <c:pt idx="3526">
                  <c:v>0.35259999999999997</c:v>
                </c:pt>
                <c:pt idx="3527">
                  <c:v>0.35270000000000001</c:v>
                </c:pt>
                <c:pt idx="3528">
                  <c:v>0.3528</c:v>
                </c:pt>
                <c:pt idx="3529">
                  <c:v>0.35289999999999999</c:v>
                </c:pt>
                <c:pt idx="3530">
                  <c:v>0.35299999999999998</c:v>
                </c:pt>
                <c:pt idx="3531">
                  <c:v>0.35310000000000002</c:v>
                </c:pt>
                <c:pt idx="3532">
                  <c:v>0.35320000000000001</c:v>
                </c:pt>
                <c:pt idx="3533">
                  <c:v>0.3533</c:v>
                </c:pt>
                <c:pt idx="3534">
                  <c:v>0.35340000000000005</c:v>
                </c:pt>
                <c:pt idx="3535">
                  <c:v>0.35350000000000004</c:v>
                </c:pt>
                <c:pt idx="3536">
                  <c:v>0.35359999999999997</c:v>
                </c:pt>
                <c:pt idx="3537">
                  <c:v>0.35369999999999996</c:v>
                </c:pt>
                <c:pt idx="3538">
                  <c:v>0.3538</c:v>
                </c:pt>
                <c:pt idx="3539">
                  <c:v>0.35389999999999999</c:v>
                </c:pt>
                <c:pt idx="3540">
                  <c:v>0.35399999999999998</c:v>
                </c:pt>
                <c:pt idx="3541">
                  <c:v>0.35409999999999997</c:v>
                </c:pt>
                <c:pt idx="3542">
                  <c:v>0.35420000000000001</c:v>
                </c:pt>
                <c:pt idx="3543">
                  <c:v>0.3543</c:v>
                </c:pt>
                <c:pt idx="3544">
                  <c:v>0.35439999999999999</c:v>
                </c:pt>
                <c:pt idx="3545">
                  <c:v>0.35450000000000004</c:v>
                </c:pt>
                <c:pt idx="3546">
                  <c:v>0.35460000000000003</c:v>
                </c:pt>
                <c:pt idx="3547">
                  <c:v>0.35470000000000002</c:v>
                </c:pt>
                <c:pt idx="3548">
                  <c:v>0.35479999999999995</c:v>
                </c:pt>
                <c:pt idx="3549">
                  <c:v>0.35489999999999999</c:v>
                </c:pt>
                <c:pt idx="3550">
                  <c:v>0.35499999999999998</c:v>
                </c:pt>
                <c:pt idx="3551">
                  <c:v>0.35509999999999997</c:v>
                </c:pt>
                <c:pt idx="3552">
                  <c:v>0.35520000000000002</c:v>
                </c:pt>
                <c:pt idx="3553">
                  <c:v>0.3553</c:v>
                </c:pt>
                <c:pt idx="3554">
                  <c:v>0.35539999999999999</c:v>
                </c:pt>
                <c:pt idx="3555">
                  <c:v>0.35549999999999998</c:v>
                </c:pt>
                <c:pt idx="3556">
                  <c:v>0.35560000000000003</c:v>
                </c:pt>
                <c:pt idx="3557">
                  <c:v>0.35570000000000002</c:v>
                </c:pt>
                <c:pt idx="3558">
                  <c:v>0.35580000000000001</c:v>
                </c:pt>
                <c:pt idx="3559">
                  <c:v>0.35590000000000005</c:v>
                </c:pt>
                <c:pt idx="3560">
                  <c:v>0.35600000000000004</c:v>
                </c:pt>
                <c:pt idx="3561">
                  <c:v>0.35609999999999997</c:v>
                </c:pt>
                <c:pt idx="3562">
                  <c:v>0.35619999999999996</c:v>
                </c:pt>
                <c:pt idx="3563">
                  <c:v>0.35630000000000001</c:v>
                </c:pt>
                <c:pt idx="3564">
                  <c:v>0.35639999999999999</c:v>
                </c:pt>
                <c:pt idx="3565">
                  <c:v>0.35649999999999998</c:v>
                </c:pt>
                <c:pt idx="3566">
                  <c:v>0.35659999999999997</c:v>
                </c:pt>
                <c:pt idx="3567">
                  <c:v>0.35670000000000002</c:v>
                </c:pt>
                <c:pt idx="3568">
                  <c:v>0.35680000000000001</c:v>
                </c:pt>
                <c:pt idx="3569">
                  <c:v>0.3569</c:v>
                </c:pt>
                <c:pt idx="3570">
                  <c:v>0.35700000000000004</c:v>
                </c:pt>
                <c:pt idx="3571">
                  <c:v>0.35710000000000003</c:v>
                </c:pt>
                <c:pt idx="3572">
                  <c:v>0.35719999999999996</c:v>
                </c:pt>
                <c:pt idx="3573">
                  <c:v>0.35729999999999995</c:v>
                </c:pt>
                <c:pt idx="3574">
                  <c:v>0.3574</c:v>
                </c:pt>
                <c:pt idx="3575">
                  <c:v>0.35749999999999998</c:v>
                </c:pt>
                <c:pt idx="3576">
                  <c:v>0.35759999999999997</c:v>
                </c:pt>
                <c:pt idx="3577">
                  <c:v>0.35770000000000002</c:v>
                </c:pt>
                <c:pt idx="3578">
                  <c:v>0.35780000000000001</c:v>
                </c:pt>
                <c:pt idx="3579">
                  <c:v>0.3579</c:v>
                </c:pt>
                <c:pt idx="3580">
                  <c:v>0.35799999999999998</c:v>
                </c:pt>
                <c:pt idx="3581">
                  <c:v>0.35810000000000003</c:v>
                </c:pt>
                <c:pt idx="3582">
                  <c:v>0.35820000000000002</c:v>
                </c:pt>
                <c:pt idx="3583">
                  <c:v>0.35830000000000001</c:v>
                </c:pt>
                <c:pt idx="3584">
                  <c:v>0.35840000000000005</c:v>
                </c:pt>
                <c:pt idx="3585">
                  <c:v>0.35850000000000004</c:v>
                </c:pt>
                <c:pt idx="3586">
                  <c:v>0.35859999999999997</c:v>
                </c:pt>
                <c:pt idx="3587">
                  <c:v>0.35869999999999996</c:v>
                </c:pt>
                <c:pt idx="3588">
                  <c:v>0.35880000000000001</c:v>
                </c:pt>
                <c:pt idx="3589">
                  <c:v>0.3589</c:v>
                </c:pt>
                <c:pt idx="3590">
                  <c:v>0.35899999999999999</c:v>
                </c:pt>
                <c:pt idx="3591">
                  <c:v>0.35909999999999997</c:v>
                </c:pt>
                <c:pt idx="3592">
                  <c:v>0.35920000000000002</c:v>
                </c:pt>
                <c:pt idx="3593">
                  <c:v>0.35930000000000001</c:v>
                </c:pt>
                <c:pt idx="3594">
                  <c:v>0.3594</c:v>
                </c:pt>
                <c:pt idx="3595">
                  <c:v>0.35950000000000004</c:v>
                </c:pt>
                <c:pt idx="3596">
                  <c:v>0.35960000000000003</c:v>
                </c:pt>
                <c:pt idx="3597">
                  <c:v>0.35969999999999996</c:v>
                </c:pt>
                <c:pt idx="3598">
                  <c:v>0.35979999999999995</c:v>
                </c:pt>
                <c:pt idx="3599">
                  <c:v>0.3599</c:v>
                </c:pt>
                <c:pt idx="3600">
                  <c:v>0.36</c:v>
                </c:pt>
                <c:pt idx="3601">
                  <c:v>0.36009999999999998</c:v>
                </c:pt>
                <c:pt idx="3602">
                  <c:v>0.36020000000000002</c:v>
                </c:pt>
                <c:pt idx="3603">
                  <c:v>0.36030000000000001</c:v>
                </c:pt>
                <c:pt idx="3604">
                  <c:v>0.3604</c:v>
                </c:pt>
                <c:pt idx="3605">
                  <c:v>0.36049999999999999</c:v>
                </c:pt>
                <c:pt idx="3606">
                  <c:v>0.36060000000000003</c:v>
                </c:pt>
                <c:pt idx="3607">
                  <c:v>0.36070000000000002</c:v>
                </c:pt>
                <c:pt idx="3608">
                  <c:v>0.36080000000000001</c:v>
                </c:pt>
                <c:pt idx="3609">
                  <c:v>0.36090000000000005</c:v>
                </c:pt>
                <c:pt idx="3610">
                  <c:v>0.36099999999999999</c:v>
                </c:pt>
                <c:pt idx="3611">
                  <c:v>0.36109999999999998</c:v>
                </c:pt>
                <c:pt idx="3612">
                  <c:v>0.36119999999999997</c:v>
                </c:pt>
                <c:pt idx="3613">
                  <c:v>0.36130000000000001</c:v>
                </c:pt>
                <c:pt idx="3614">
                  <c:v>0.3614</c:v>
                </c:pt>
                <c:pt idx="3615">
                  <c:v>0.36149999999999999</c:v>
                </c:pt>
                <c:pt idx="3616">
                  <c:v>0.36159999999999998</c:v>
                </c:pt>
                <c:pt idx="3617">
                  <c:v>0.36170000000000002</c:v>
                </c:pt>
                <c:pt idx="3618">
                  <c:v>0.36180000000000001</c:v>
                </c:pt>
                <c:pt idx="3619">
                  <c:v>0.3619</c:v>
                </c:pt>
                <c:pt idx="3620">
                  <c:v>0.36200000000000004</c:v>
                </c:pt>
                <c:pt idx="3621">
                  <c:v>0.36210000000000003</c:v>
                </c:pt>
                <c:pt idx="3622">
                  <c:v>0.36219999999999997</c:v>
                </c:pt>
                <c:pt idx="3623">
                  <c:v>0.36229999999999996</c:v>
                </c:pt>
                <c:pt idx="3624">
                  <c:v>0.3624</c:v>
                </c:pt>
                <c:pt idx="3625">
                  <c:v>0.36249999999999999</c:v>
                </c:pt>
                <c:pt idx="3626">
                  <c:v>0.36259999999999998</c:v>
                </c:pt>
                <c:pt idx="3627">
                  <c:v>0.36270000000000002</c:v>
                </c:pt>
                <c:pt idx="3628">
                  <c:v>0.36280000000000001</c:v>
                </c:pt>
                <c:pt idx="3629">
                  <c:v>0.3629</c:v>
                </c:pt>
                <c:pt idx="3630">
                  <c:v>0.36299999999999999</c:v>
                </c:pt>
                <c:pt idx="3631">
                  <c:v>0.36310000000000003</c:v>
                </c:pt>
                <c:pt idx="3632">
                  <c:v>0.36320000000000002</c:v>
                </c:pt>
                <c:pt idx="3633">
                  <c:v>0.36329999999999996</c:v>
                </c:pt>
                <c:pt idx="3634">
                  <c:v>0.36340000000000006</c:v>
                </c:pt>
                <c:pt idx="3635">
                  <c:v>0.36349999999999999</c:v>
                </c:pt>
                <c:pt idx="3636">
                  <c:v>0.36359999999999998</c:v>
                </c:pt>
                <c:pt idx="3637">
                  <c:v>0.36369999999999997</c:v>
                </c:pt>
                <c:pt idx="3638">
                  <c:v>0.36380000000000001</c:v>
                </c:pt>
                <c:pt idx="3639">
                  <c:v>0.3639</c:v>
                </c:pt>
                <c:pt idx="3640">
                  <c:v>0.36399999999999999</c:v>
                </c:pt>
                <c:pt idx="3641">
                  <c:v>0.36409999999999998</c:v>
                </c:pt>
                <c:pt idx="3642">
                  <c:v>0.36420000000000002</c:v>
                </c:pt>
                <c:pt idx="3643">
                  <c:v>0.36430000000000001</c:v>
                </c:pt>
                <c:pt idx="3644">
                  <c:v>0.3644</c:v>
                </c:pt>
                <c:pt idx="3645">
                  <c:v>0.36450000000000005</c:v>
                </c:pt>
                <c:pt idx="3646">
                  <c:v>0.36460000000000004</c:v>
                </c:pt>
                <c:pt idx="3647">
                  <c:v>0.36469999999999997</c:v>
                </c:pt>
                <c:pt idx="3648">
                  <c:v>0.36479999999999996</c:v>
                </c:pt>
                <c:pt idx="3649">
                  <c:v>0.3649</c:v>
                </c:pt>
                <c:pt idx="3650">
                  <c:v>0.36499999999999999</c:v>
                </c:pt>
                <c:pt idx="3651">
                  <c:v>0.36509999999999998</c:v>
                </c:pt>
                <c:pt idx="3652">
                  <c:v>0.36520000000000002</c:v>
                </c:pt>
                <c:pt idx="3653">
                  <c:v>0.36530000000000001</c:v>
                </c:pt>
                <c:pt idx="3654">
                  <c:v>0.3654</c:v>
                </c:pt>
                <c:pt idx="3655">
                  <c:v>0.36549999999999999</c:v>
                </c:pt>
                <c:pt idx="3656">
                  <c:v>0.36560000000000004</c:v>
                </c:pt>
                <c:pt idx="3657">
                  <c:v>0.36570000000000003</c:v>
                </c:pt>
                <c:pt idx="3658">
                  <c:v>0.36579999999999996</c:v>
                </c:pt>
                <c:pt idx="3659">
                  <c:v>0.36590000000000006</c:v>
                </c:pt>
                <c:pt idx="3660">
                  <c:v>0.36599999999999999</c:v>
                </c:pt>
                <c:pt idx="3661">
                  <c:v>0.36609999999999998</c:v>
                </c:pt>
                <c:pt idx="3662">
                  <c:v>0.36619999999999997</c:v>
                </c:pt>
                <c:pt idx="3663">
                  <c:v>0.36630000000000001</c:v>
                </c:pt>
                <c:pt idx="3664">
                  <c:v>0.3664</c:v>
                </c:pt>
                <c:pt idx="3665">
                  <c:v>0.36649999999999999</c:v>
                </c:pt>
                <c:pt idx="3666">
                  <c:v>0.36659999999999998</c:v>
                </c:pt>
                <c:pt idx="3667">
                  <c:v>0.36670000000000003</c:v>
                </c:pt>
                <c:pt idx="3668">
                  <c:v>0.36680000000000001</c:v>
                </c:pt>
                <c:pt idx="3669">
                  <c:v>0.3669</c:v>
                </c:pt>
                <c:pt idx="3670">
                  <c:v>0.36700000000000005</c:v>
                </c:pt>
                <c:pt idx="3671">
                  <c:v>0.36709999999999998</c:v>
                </c:pt>
                <c:pt idx="3672">
                  <c:v>0.36719999999999997</c:v>
                </c:pt>
                <c:pt idx="3673">
                  <c:v>0.36729999999999996</c:v>
                </c:pt>
                <c:pt idx="3674">
                  <c:v>0.3674</c:v>
                </c:pt>
                <c:pt idx="3675">
                  <c:v>0.36749999999999999</c:v>
                </c:pt>
                <c:pt idx="3676">
                  <c:v>0.36759999999999998</c:v>
                </c:pt>
                <c:pt idx="3677">
                  <c:v>0.36770000000000003</c:v>
                </c:pt>
                <c:pt idx="3678">
                  <c:v>0.36780000000000002</c:v>
                </c:pt>
                <c:pt idx="3679">
                  <c:v>0.3679</c:v>
                </c:pt>
                <c:pt idx="3680">
                  <c:v>0.36799999999999999</c:v>
                </c:pt>
                <c:pt idx="3681">
                  <c:v>0.36810000000000004</c:v>
                </c:pt>
                <c:pt idx="3682">
                  <c:v>0.36820000000000003</c:v>
                </c:pt>
                <c:pt idx="3683">
                  <c:v>0.36829999999999996</c:v>
                </c:pt>
                <c:pt idx="3684">
                  <c:v>0.36840000000000006</c:v>
                </c:pt>
                <c:pt idx="3685">
                  <c:v>0.36849999999999999</c:v>
                </c:pt>
                <c:pt idx="3686">
                  <c:v>0.36859999999999998</c:v>
                </c:pt>
                <c:pt idx="3687">
                  <c:v>0.36869999999999997</c:v>
                </c:pt>
                <c:pt idx="3688">
                  <c:v>0.36880000000000002</c:v>
                </c:pt>
                <c:pt idx="3689">
                  <c:v>0.36890000000000001</c:v>
                </c:pt>
                <c:pt idx="3690">
                  <c:v>0.36899999999999999</c:v>
                </c:pt>
                <c:pt idx="3691">
                  <c:v>0.36909999999999998</c:v>
                </c:pt>
                <c:pt idx="3692">
                  <c:v>0.36920000000000003</c:v>
                </c:pt>
                <c:pt idx="3693">
                  <c:v>0.36930000000000002</c:v>
                </c:pt>
                <c:pt idx="3694">
                  <c:v>0.36939999999999995</c:v>
                </c:pt>
                <c:pt idx="3695">
                  <c:v>0.36950000000000005</c:v>
                </c:pt>
                <c:pt idx="3696">
                  <c:v>0.36959999999999998</c:v>
                </c:pt>
                <c:pt idx="3697">
                  <c:v>0.36969999999999997</c:v>
                </c:pt>
                <c:pt idx="3698">
                  <c:v>0.36979999999999996</c:v>
                </c:pt>
                <c:pt idx="3699">
                  <c:v>0.36990000000000001</c:v>
                </c:pt>
                <c:pt idx="3700">
                  <c:v>0.37</c:v>
                </c:pt>
                <c:pt idx="3701">
                  <c:v>0.37009999999999998</c:v>
                </c:pt>
                <c:pt idx="3702">
                  <c:v>0.37020000000000003</c:v>
                </c:pt>
                <c:pt idx="3703">
                  <c:v>0.37030000000000002</c:v>
                </c:pt>
                <c:pt idx="3704">
                  <c:v>0.37040000000000001</c:v>
                </c:pt>
                <c:pt idx="3705">
                  <c:v>0.3705</c:v>
                </c:pt>
                <c:pt idx="3706">
                  <c:v>0.37060000000000004</c:v>
                </c:pt>
                <c:pt idx="3707">
                  <c:v>0.37070000000000003</c:v>
                </c:pt>
                <c:pt idx="3708">
                  <c:v>0.37079999999999996</c:v>
                </c:pt>
                <c:pt idx="3709">
                  <c:v>0.37090000000000001</c:v>
                </c:pt>
                <c:pt idx="3710">
                  <c:v>0.371</c:v>
                </c:pt>
                <c:pt idx="3711">
                  <c:v>0.37109999999999999</c:v>
                </c:pt>
                <c:pt idx="3712">
                  <c:v>0.37119999999999997</c:v>
                </c:pt>
                <c:pt idx="3713">
                  <c:v>0.37130000000000002</c:v>
                </c:pt>
                <c:pt idx="3714">
                  <c:v>0.37140000000000001</c:v>
                </c:pt>
                <c:pt idx="3715">
                  <c:v>0.3715</c:v>
                </c:pt>
                <c:pt idx="3716">
                  <c:v>0.37159999999999999</c:v>
                </c:pt>
                <c:pt idx="3717">
                  <c:v>0.37170000000000003</c:v>
                </c:pt>
                <c:pt idx="3718">
                  <c:v>0.37180000000000002</c:v>
                </c:pt>
                <c:pt idx="3719">
                  <c:v>0.37189999999999995</c:v>
                </c:pt>
                <c:pt idx="3720">
                  <c:v>0.37200000000000005</c:v>
                </c:pt>
                <c:pt idx="3721">
                  <c:v>0.37209999999999999</c:v>
                </c:pt>
                <c:pt idx="3722">
                  <c:v>0.37219999999999998</c:v>
                </c:pt>
                <c:pt idx="3723">
                  <c:v>0.37229999999999996</c:v>
                </c:pt>
                <c:pt idx="3724">
                  <c:v>0.37240000000000001</c:v>
                </c:pt>
                <c:pt idx="3725">
                  <c:v>0.3725</c:v>
                </c:pt>
                <c:pt idx="3726">
                  <c:v>0.37259999999999999</c:v>
                </c:pt>
                <c:pt idx="3727">
                  <c:v>0.37270000000000003</c:v>
                </c:pt>
                <c:pt idx="3728">
                  <c:v>0.37280000000000002</c:v>
                </c:pt>
                <c:pt idx="3729">
                  <c:v>0.37290000000000001</c:v>
                </c:pt>
                <c:pt idx="3730">
                  <c:v>0.373</c:v>
                </c:pt>
                <c:pt idx="3731">
                  <c:v>0.37310000000000004</c:v>
                </c:pt>
                <c:pt idx="3732">
                  <c:v>0.37319999999999998</c:v>
                </c:pt>
                <c:pt idx="3733">
                  <c:v>0.37329999999999997</c:v>
                </c:pt>
                <c:pt idx="3734">
                  <c:v>0.37340000000000001</c:v>
                </c:pt>
                <c:pt idx="3735">
                  <c:v>0.3735</c:v>
                </c:pt>
                <c:pt idx="3736">
                  <c:v>0.37359999999999999</c:v>
                </c:pt>
                <c:pt idx="3737">
                  <c:v>0.37369999999999998</c:v>
                </c:pt>
                <c:pt idx="3738">
                  <c:v>0.37380000000000002</c:v>
                </c:pt>
                <c:pt idx="3739">
                  <c:v>0.37390000000000001</c:v>
                </c:pt>
                <c:pt idx="3740">
                  <c:v>0.374</c:v>
                </c:pt>
                <c:pt idx="3741">
                  <c:v>0.37409999999999999</c:v>
                </c:pt>
                <c:pt idx="3742">
                  <c:v>0.37420000000000003</c:v>
                </c:pt>
                <c:pt idx="3743">
                  <c:v>0.37430000000000002</c:v>
                </c:pt>
                <c:pt idx="3744">
                  <c:v>0.37439999999999996</c:v>
                </c:pt>
                <c:pt idx="3745">
                  <c:v>0.37450000000000006</c:v>
                </c:pt>
                <c:pt idx="3746">
                  <c:v>0.37459999999999999</c:v>
                </c:pt>
                <c:pt idx="3747">
                  <c:v>0.37469999999999998</c:v>
                </c:pt>
                <c:pt idx="3748">
                  <c:v>0.37479999999999997</c:v>
                </c:pt>
                <c:pt idx="3749">
                  <c:v>0.37490000000000001</c:v>
                </c:pt>
                <c:pt idx="3750">
                  <c:v>0.375</c:v>
                </c:pt>
                <c:pt idx="3751">
                  <c:v>0.37509999999999999</c:v>
                </c:pt>
                <c:pt idx="3752">
                  <c:v>0.37520000000000003</c:v>
                </c:pt>
                <c:pt idx="3753">
                  <c:v>0.37530000000000002</c:v>
                </c:pt>
                <c:pt idx="3754">
                  <c:v>0.37540000000000001</c:v>
                </c:pt>
                <c:pt idx="3755">
                  <c:v>0.37549999999999994</c:v>
                </c:pt>
                <c:pt idx="3756">
                  <c:v>0.37560000000000004</c:v>
                </c:pt>
                <c:pt idx="3757">
                  <c:v>0.37569999999999998</c:v>
                </c:pt>
                <c:pt idx="3758">
                  <c:v>0.37579999999999997</c:v>
                </c:pt>
                <c:pt idx="3759">
                  <c:v>0.37590000000000001</c:v>
                </c:pt>
                <c:pt idx="3760">
                  <c:v>0.376</c:v>
                </c:pt>
                <c:pt idx="3761">
                  <c:v>0.37609999999999999</c:v>
                </c:pt>
                <c:pt idx="3762">
                  <c:v>0.37619999999999998</c:v>
                </c:pt>
                <c:pt idx="3763">
                  <c:v>0.37630000000000002</c:v>
                </c:pt>
                <c:pt idx="3764">
                  <c:v>0.37640000000000001</c:v>
                </c:pt>
                <c:pt idx="3765">
                  <c:v>0.3765</c:v>
                </c:pt>
                <c:pt idx="3766">
                  <c:v>0.37659999999999999</c:v>
                </c:pt>
                <c:pt idx="3767">
                  <c:v>0.37670000000000003</c:v>
                </c:pt>
                <c:pt idx="3768">
                  <c:v>0.37680000000000002</c:v>
                </c:pt>
                <c:pt idx="3769">
                  <c:v>0.37689999999999996</c:v>
                </c:pt>
                <c:pt idx="3770">
                  <c:v>0.377</c:v>
                </c:pt>
                <c:pt idx="3771">
                  <c:v>0.37709999999999999</c:v>
                </c:pt>
                <c:pt idx="3772">
                  <c:v>0.37719999999999998</c:v>
                </c:pt>
                <c:pt idx="3773">
                  <c:v>0.37729999999999997</c:v>
                </c:pt>
                <c:pt idx="3774">
                  <c:v>0.37740000000000001</c:v>
                </c:pt>
                <c:pt idx="3775">
                  <c:v>0.3775</c:v>
                </c:pt>
                <c:pt idx="3776">
                  <c:v>0.37759999999999999</c:v>
                </c:pt>
                <c:pt idx="3777">
                  <c:v>0.37770000000000004</c:v>
                </c:pt>
                <c:pt idx="3778">
                  <c:v>0.37780000000000002</c:v>
                </c:pt>
                <c:pt idx="3779">
                  <c:v>0.37790000000000001</c:v>
                </c:pt>
                <c:pt idx="3780">
                  <c:v>0.37799999999999995</c:v>
                </c:pt>
                <c:pt idx="3781">
                  <c:v>0.37810000000000005</c:v>
                </c:pt>
                <c:pt idx="3782">
                  <c:v>0.37819999999999998</c:v>
                </c:pt>
                <c:pt idx="3783">
                  <c:v>0.37829999999999997</c:v>
                </c:pt>
                <c:pt idx="3784">
                  <c:v>0.37840000000000001</c:v>
                </c:pt>
                <c:pt idx="3785">
                  <c:v>0.3785</c:v>
                </c:pt>
                <c:pt idx="3786">
                  <c:v>0.37859999999999999</c:v>
                </c:pt>
                <c:pt idx="3787">
                  <c:v>0.37869999999999998</c:v>
                </c:pt>
                <c:pt idx="3788">
                  <c:v>0.37880000000000003</c:v>
                </c:pt>
                <c:pt idx="3789">
                  <c:v>0.37890000000000001</c:v>
                </c:pt>
                <c:pt idx="3790">
                  <c:v>0.379</c:v>
                </c:pt>
                <c:pt idx="3791">
                  <c:v>0.37909999999999999</c:v>
                </c:pt>
                <c:pt idx="3792">
                  <c:v>0.37920000000000004</c:v>
                </c:pt>
                <c:pt idx="3793">
                  <c:v>0.37929999999999997</c:v>
                </c:pt>
                <c:pt idx="3794">
                  <c:v>0.37939999999999996</c:v>
                </c:pt>
                <c:pt idx="3795">
                  <c:v>0.3795</c:v>
                </c:pt>
                <c:pt idx="3796">
                  <c:v>0.37959999999999999</c:v>
                </c:pt>
                <c:pt idx="3797">
                  <c:v>0.37969999999999998</c:v>
                </c:pt>
                <c:pt idx="3798">
                  <c:v>0.37979999999999997</c:v>
                </c:pt>
                <c:pt idx="3799">
                  <c:v>0.37990000000000002</c:v>
                </c:pt>
                <c:pt idx="3800">
                  <c:v>0.38</c:v>
                </c:pt>
                <c:pt idx="3801">
                  <c:v>0.38009999999999999</c:v>
                </c:pt>
                <c:pt idx="3802">
                  <c:v>0.38020000000000004</c:v>
                </c:pt>
                <c:pt idx="3803">
                  <c:v>0.38030000000000003</c:v>
                </c:pt>
                <c:pt idx="3804">
                  <c:v>0.38040000000000002</c:v>
                </c:pt>
                <c:pt idx="3805">
                  <c:v>0.38049999999999995</c:v>
                </c:pt>
                <c:pt idx="3806">
                  <c:v>0.38060000000000005</c:v>
                </c:pt>
                <c:pt idx="3807">
                  <c:v>0.38069999999999998</c:v>
                </c:pt>
                <c:pt idx="3808">
                  <c:v>0.38079999999999997</c:v>
                </c:pt>
                <c:pt idx="3809">
                  <c:v>0.38090000000000002</c:v>
                </c:pt>
                <c:pt idx="3810">
                  <c:v>0.38100000000000001</c:v>
                </c:pt>
                <c:pt idx="3811">
                  <c:v>0.38109999999999999</c:v>
                </c:pt>
                <c:pt idx="3812">
                  <c:v>0.38119999999999998</c:v>
                </c:pt>
                <c:pt idx="3813">
                  <c:v>0.38130000000000003</c:v>
                </c:pt>
                <c:pt idx="3814">
                  <c:v>0.38140000000000002</c:v>
                </c:pt>
                <c:pt idx="3815">
                  <c:v>0.38150000000000001</c:v>
                </c:pt>
                <c:pt idx="3816">
                  <c:v>0.38159999999999994</c:v>
                </c:pt>
                <c:pt idx="3817">
                  <c:v>0.38170000000000004</c:v>
                </c:pt>
                <c:pt idx="3818">
                  <c:v>0.38179999999999997</c:v>
                </c:pt>
                <c:pt idx="3819">
                  <c:v>0.38189999999999996</c:v>
                </c:pt>
                <c:pt idx="3820">
                  <c:v>0.38200000000000001</c:v>
                </c:pt>
                <c:pt idx="3821">
                  <c:v>0.3821</c:v>
                </c:pt>
                <c:pt idx="3822">
                  <c:v>0.38219999999999998</c:v>
                </c:pt>
                <c:pt idx="3823">
                  <c:v>0.38229999999999997</c:v>
                </c:pt>
                <c:pt idx="3824">
                  <c:v>0.38240000000000002</c:v>
                </c:pt>
                <c:pt idx="3825">
                  <c:v>0.38250000000000001</c:v>
                </c:pt>
                <c:pt idx="3826">
                  <c:v>0.3826</c:v>
                </c:pt>
                <c:pt idx="3827">
                  <c:v>0.38270000000000004</c:v>
                </c:pt>
                <c:pt idx="3828">
                  <c:v>0.38280000000000003</c:v>
                </c:pt>
                <c:pt idx="3829">
                  <c:v>0.38290000000000002</c:v>
                </c:pt>
                <c:pt idx="3830">
                  <c:v>0.38299999999999995</c:v>
                </c:pt>
                <c:pt idx="3831">
                  <c:v>0.3831</c:v>
                </c:pt>
                <c:pt idx="3832">
                  <c:v>0.38319999999999999</c:v>
                </c:pt>
                <c:pt idx="3833">
                  <c:v>0.38329999999999997</c:v>
                </c:pt>
                <c:pt idx="3834">
                  <c:v>0.38340000000000002</c:v>
                </c:pt>
                <c:pt idx="3835">
                  <c:v>0.38350000000000001</c:v>
                </c:pt>
                <c:pt idx="3836">
                  <c:v>0.3836</c:v>
                </c:pt>
                <c:pt idx="3837">
                  <c:v>0.38369999999999999</c:v>
                </c:pt>
                <c:pt idx="3838">
                  <c:v>0.38380000000000003</c:v>
                </c:pt>
                <c:pt idx="3839">
                  <c:v>0.38390000000000002</c:v>
                </c:pt>
                <c:pt idx="3840">
                  <c:v>0.38400000000000001</c:v>
                </c:pt>
                <c:pt idx="3841">
                  <c:v>0.38409999999999994</c:v>
                </c:pt>
                <c:pt idx="3842">
                  <c:v>0.38420000000000004</c:v>
                </c:pt>
                <c:pt idx="3843">
                  <c:v>0.38429999999999997</c:v>
                </c:pt>
                <c:pt idx="3844">
                  <c:v>0.38439999999999996</c:v>
                </c:pt>
                <c:pt idx="3845">
                  <c:v>0.38450000000000001</c:v>
                </c:pt>
                <c:pt idx="3846">
                  <c:v>0.3846</c:v>
                </c:pt>
                <c:pt idx="3847">
                  <c:v>0.38469999999999999</c:v>
                </c:pt>
                <c:pt idx="3848">
                  <c:v>0.38479999999999998</c:v>
                </c:pt>
                <c:pt idx="3849">
                  <c:v>0.38490000000000002</c:v>
                </c:pt>
                <c:pt idx="3850">
                  <c:v>0.38500000000000001</c:v>
                </c:pt>
                <c:pt idx="3851">
                  <c:v>0.3851</c:v>
                </c:pt>
                <c:pt idx="3852">
                  <c:v>0.38520000000000004</c:v>
                </c:pt>
                <c:pt idx="3853">
                  <c:v>0.38530000000000003</c:v>
                </c:pt>
                <c:pt idx="3854">
                  <c:v>0.38539999999999996</c:v>
                </c:pt>
                <c:pt idx="3855">
                  <c:v>0.38549999999999995</c:v>
                </c:pt>
                <c:pt idx="3856">
                  <c:v>0.3856</c:v>
                </c:pt>
                <c:pt idx="3857">
                  <c:v>0.38569999999999999</c:v>
                </c:pt>
                <c:pt idx="3858">
                  <c:v>0.38579999999999998</c:v>
                </c:pt>
                <c:pt idx="3859">
                  <c:v>0.38590000000000002</c:v>
                </c:pt>
                <c:pt idx="3860">
                  <c:v>0.38600000000000001</c:v>
                </c:pt>
                <c:pt idx="3861">
                  <c:v>0.3861</c:v>
                </c:pt>
                <c:pt idx="3862">
                  <c:v>0.38619999999999999</c:v>
                </c:pt>
                <c:pt idx="3863">
                  <c:v>0.38630000000000003</c:v>
                </c:pt>
                <c:pt idx="3864">
                  <c:v>0.38640000000000002</c:v>
                </c:pt>
                <c:pt idx="3865">
                  <c:v>0.38650000000000001</c:v>
                </c:pt>
                <c:pt idx="3866">
                  <c:v>0.38659999999999994</c:v>
                </c:pt>
                <c:pt idx="3867">
                  <c:v>0.38670000000000004</c:v>
                </c:pt>
                <c:pt idx="3868">
                  <c:v>0.38679999999999998</c:v>
                </c:pt>
                <c:pt idx="3869">
                  <c:v>0.38689999999999997</c:v>
                </c:pt>
                <c:pt idx="3870">
                  <c:v>0.38700000000000001</c:v>
                </c:pt>
                <c:pt idx="3871">
                  <c:v>0.3871</c:v>
                </c:pt>
                <c:pt idx="3872">
                  <c:v>0.38719999999999999</c:v>
                </c:pt>
                <c:pt idx="3873">
                  <c:v>0.38729999999999998</c:v>
                </c:pt>
                <c:pt idx="3874">
                  <c:v>0.38740000000000002</c:v>
                </c:pt>
                <c:pt idx="3875">
                  <c:v>0.38750000000000001</c:v>
                </c:pt>
                <c:pt idx="3876">
                  <c:v>0.3876</c:v>
                </c:pt>
                <c:pt idx="3877">
                  <c:v>0.38770000000000004</c:v>
                </c:pt>
                <c:pt idx="3878">
                  <c:v>0.38780000000000003</c:v>
                </c:pt>
                <c:pt idx="3879">
                  <c:v>0.38789999999999997</c:v>
                </c:pt>
                <c:pt idx="3880">
                  <c:v>0.38799999999999996</c:v>
                </c:pt>
                <c:pt idx="3881">
                  <c:v>0.3881</c:v>
                </c:pt>
                <c:pt idx="3882">
                  <c:v>0.38819999999999999</c:v>
                </c:pt>
                <c:pt idx="3883">
                  <c:v>0.38829999999999998</c:v>
                </c:pt>
                <c:pt idx="3884">
                  <c:v>0.38840000000000002</c:v>
                </c:pt>
                <c:pt idx="3885">
                  <c:v>0.38850000000000001</c:v>
                </c:pt>
                <c:pt idx="3886">
                  <c:v>0.3886</c:v>
                </c:pt>
                <c:pt idx="3887">
                  <c:v>0.38869999999999999</c:v>
                </c:pt>
                <c:pt idx="3888">
                  <c:v>0.38880000000000003</c:v>
                </c:pt>
                <c:pt idx="3889">
                  <c:v>0.38890000000000002</c:v>
                </c:pt>
                <c:pt idx="3890">
                  <c:v>0.38900000000000001</c:v>
                </c:pt>
                <c:pt idx="3891">
                  <c:v>0.38909999999999995</c:v>
                </c:pt>
                <c:pt idx="3892">
                  <c:v>0.38919999999999999</c:v>
                </c:pt>
                <c:pt idx="3893">
                  <c:v>0.38929999999999998</c:v>
                </c:pt>
                <c:pt idx="3894">
                  <c:v>0.38939999999999997</c:v>
                </c:pt>
                <c:pt idx="3895">
                  <c:v>0.38950000000000001</c:v>
                </c:pt>
                <c:pt idx="3896">
                  <c:v>0.3896</c:v>
                </c:pt>
                <c:pt idx="3897">
                  <c:v>0.38969999999999999</c:v>
                </c:pt>
                <c:pt idx="3898">
                  <c:v>0.38979999999999998</c:v>
                </c:pt>
                <c:pt idx="3899">
                  <c:v>0.38990000000000002</c:v>
                </c:pt>
                <c:pt idx="3900">
                  <c:v>0.39</c:v>
                </c:pt>
                <c:pt idx="3901">
                  <c:v>0.3901</c:v>
                </c:pt>
                <c:pt idx="3902">
                  <c:v>0.39020000000000005</c:v>
                </c:pt>
                <c:pt idx="3903">
                  <c:v>0.39030000000000004</c:v>
                </c:pt>
                <c:pt idx="3904">
                  <c:v>0.39039999999999997</c:v>
                </c:pt>
                <c:pt idx="3905">
                  <c:v>0.39049999999999996</c:v>
                </c:pt>
                <c:pt idx="3906">
                  <c:v>0.3906</c:v>
                </c:pt>
                <c:pt idx="3907">
                  <c:v>0.39069999999999999</c:v>
                </c:pt>
                <c:pt idx="3908">
                  <c:v>0.39079999999999998</c:v>
                </c:pt>
                <c:pt idx="3909">
                  <c:v>0.39090000000000003</c:v>
                </c:pt>
                <c:pt idx="3910">
                  <c:v>0.39100000000000001</c:v>
                </c:pt>
                <c:pt idx="3911">
                  <c:v>0.3911</c:v>
                </c:pt>
                <c:pt idx="3912">
                  <c:v>0.39119999999999999</c:v>
                </c:pt>
                <c:pt idx="3913">
                  <c:v>0.39130000000000004</c:v>
                </c:pt>
                <c:pt idx="3914">
                  <c:v>0.39140000000000003</c:v>
                </c:pt>
                <c:pt idx="3915">
                  <c:v>0.39149999999999996</c:v>
                </c:pt>
                <c:pt idx="3916">
                  <c:v>0.39159999999999995</c:v>
                </c:pt>
                <c:pt idx="3917">
                  <c:v>0.39169999999999999</c:v>
                </c:pt>
                <c:pt idx="3918">
                  <c:v>0.39179999999999998</c:v>
                </c:pt>
                <c:pt idx="3919">
                  <c:v>0.39189999999999997</c:v>
                </c:pt>
                <c:pt idx="3920">
                  <c:v>0.39200000000000002</c:v>
                </c:pt>
                <c:pt idx="3921">
                  <c:v>0.3921</c:v>
                </c:pt>
                <c:pt idx="3922">
                  <c:v>0.39219999999999999</c:v>
                </c:pt>
                <c:pt idx="3923">
                  <c:v>0.39229999999999998</c:v>
                </c:pt>
                <c:pt idx="3924">
                  <c:v>0.39240000000000003</c:v>
                </c:pt>
                <c:pt idx="3925">
                  <c:v>0.39250000000000002</c:v>
                </c:pt>
                <c:pt idx="3926">
                  <c:v>0.3926</c:v>
                </c:pt>
                <c:pt idx="3927">
                  <c:v>0.39270000000000005</c:v>
                </c:pt>
                <c:pt idx="3928">
                  <c:v>0.39280000000000004</c:v>
                </c:pt>
                <c:pt idx="3929">
                  <c:v>0.39289999999999997</c:v>
                </c:pt>
                <c:pt idx="3930">
                  <c:v>0.39299999999999996</c:v>
                </c:pt>
                <c:pt idx="3931">
                  <c:v>0.3931</c:v>
                </c:pt>
                <c:pt idx="3932">
                  <c:v>0.39319999999999999</c:v>
                </c:pt>
                <c:pt idx="3933">
                  <c:v>0.39329999999999998</c:v>
                </c:pt>
                <c:pt idx="3934">
                  <c:v>0.39340000000000003</c:v>
                </c:pt>
                <c:pt idx="3935">
                  <c:v>0.39350000000000002</c:v>
                </c:pt>
                <c:pt idx="3936">
                  <c:v>0.39360000000000001</c:v>
                </c:pt>
                <c:pt idx="3937">
                  <c:v>0.39369999999999999</c:v>
                </c:pt>
                <c:pt idx="3938">
                  <c:v>0.39380000000000004</c:v>
                </c:pt>
                <c:pt idx="3939">
                  <c:v>0.39390000000000003</c:v>
                </c:pt>
                <c:pt idx="3940">
                  <c:v>0.39399999999999996</c:v>
                </c:pt>
                <c:pt idx="3941">
                  <c:v>0.39409999999999995</c:v>
                </c:pt>
                <c:pt idx="3942">
                  <c:v>0.39419999999999999</c:v>
                </c:pt>
                <c:pt idx="3943">
                  <c:v>0.39429999999999998</c:v>
                </c:pt>
                <c:pt idx="3944">
                  <c:v>0.39439999999999997</c:v>
                </c:pt>
                <c:pt idx="3945">
                  <c:v>0.39450000000000002</c:v>
                </c:pt>
                <c:pt idx="3946">
                  <c:v>0.39460000000000001</c:v>
                </c:pt>
                <c:pt idx="3947">
                  <c:v>0.3947</c:v>
                </c:pt>
                <c:pt idx="3948">
                  <c:v>0.39479999999999998</c:v>
                </c:pt>
                <c:pt idx="3949">
                  <c:v>0.39490000000000003</c:v>
                </c:pt>
                <c:pt idx="3950">
                  <c:v>0.39500000000000002</c:v>
                </c:pt>
                <c:pt idx="3951">
                  <c:v>0.39510000000000001</c:v>
                </c:pt>
                <c:pt idx="3952">
                  <c:v>0.39520000000000005</c:v>
                </c:pt>
                <c:pt idx="3953">
                  <c:v>0.39529999999999998</c:v>
                </c:pt>
                <c:pt idx="3954">
                  <c:v>0.39539999999999997</c:v>
                </c:pt>
                <c:pt idx="3955">
                  <c:v>0.39549999999999996</c:v>
                </c:pt>
                <c:pt idx="3956">
                  <c:v>0.39560000000000001</c:v>
                </c:pt>
                <c:pt idx="3957">
                  <c:v>0.3957</c:v>
                </c:pt>
                <c:pt idx="3958">
                  <c:v>0.39579999999999999</c:v>
                </c:pt>
                <c:pt idx="3959">
                  <c:v>0.39590000000000003</c:v>
                </c:pt>
                <c:pt idx="3960">
                  <c:v>0.39600000000000002</c:v>
                </c:pt>
                <c:pt idx="3961">
                  <c:v>0.39610000000000001</c:v>
                </c:pt>
                <c:pt idx="3962">
                  <c:v>0.3962</c:v>
                </c:pt>
                <c:pt idx="3963">
                  <c:v>0.39630000000000004</c:v>
                </c:pt>
                <c:pt idx="3964">
                  <c:v>0.39640000000000003</c:v>
                </c:pt>
                <c:pt idx="3965">
                  <c:v>0.39649999999999996</c:v>
                </c:pt>
                <c:pt idx="3966">
                  <c:v>0.39659999999999995</c:v>
                </c:pt>
                <c:pt idx="3967">
                  <c:v>0.3967</c:v>
                </c:pt>
                <c:pt idx="3968">
                  <c:v>0.39679999999999999</c:v>
                </c:pt>
                <c:pt idx="3969">
                  <c:v>0.39689999999999998</c:v>
                </c:pt>
                <c:pt idx="3970">
                  <c:v>0.39700000000000002</c:v>
                </c:pt>
                <c:pt idx="3971">
                  <c:v>0.39710000000000001</c:v>
                </c:pt>
                <c:pt idx="3972">
                  <c:v>0.3972</c:v>
                </c:pt>
                <c:pt idx="3973">
                  <c:v>0.39729999999999999</c:v>
                </c:pt>
                <c:pt idx="3974">
                  <c:v>0.39740000000000003</c:v>
                </c:pt>
                <c:pt idx="3975">
                  <c:v>0.39750000000000002</c:v>
                </c:pt>
                <c:pt idx="3976">
                  <c:v>0.39759999999999995</c:v>
                </c:pt>
                <c:pt idx="3977">
                  <c:v>0.39770000000000005</c:v>
                </c:pt>
                <c:pt idx="3978">
                  <c:v>0.39779999999999999</c:v>
                </c:pt>
                <c:pt idx="3979">
                  <c:v>0.39789999999999998</c:v>
                </c:pt>
                <c:pt idx="3980">
                  <c:v>0.39799999999999996</c:v>
                </c:pt>
                <c:pt idx="3981">
                  <c:v>0.39810000000000001</c:v>
                </c:pt>
                <c:pt idx="3982">
                  <c:v>0.3982</c:v>
                </c:pt>
                <c:pt idx="3983">
                  <c:v>0.39829999999999999</c:v>
                </c:pt>
                <c:pt idx="3984">
                  <c:v>0.39840000000000003</c:v>
                </c:pt>
                <c:pt idx="3985">
                  <c:v>0.39850000000000002</c:v>
                </c:pt>
                <c:pt idx="3986">
                  <c:v>0.39860000000000001</c:v>
                </c:pt>
                <c:pt idx="3987">
                  <c:v>0.3987</c:v>
                </c:pt>
                <c:pt idx="3988">
                  <c:v>0.39880000000000004</c:v>
                </c:pt>
                <c:pt idx="3989">
                  <c:v>0.39890000000000003</c:v>
                </c:pt>
                <c:pt idx="3990">
                  <c:v>0.39899999999999997</c:v>
                </c:pt>
                <c:pt idx="3991">
                  <c:v>0.39909999999999995</c:v>
                </c:pt>
                <c:pt idx="3992">
                  <c:v>0.3992</c:v>
                </c:pt>
                <c:pt idx="3993">
                  <c:v>0.39929999999999999</c:v>
                </c:pt>
                <c:pt idx="3994">
                  <c:v>0.39939999999999998</c:v>
                </c:pt>
                <c:pt idx="3995">
                  <c:v>0.39950000000000002</c:v>
                </c:pt>
                <c:pt idx="3996">
                  <c:v>0.39960000000000001</c:v>
                </c:pt>
                <c:pt idx="3997">
                  <c:v>0.3997</c:v>
                </c:pt>
                <c:pt idx="3998">
                  <c:v>0.39979999999999999</c:v>
                </c:pt>
                <c:pt idx="3999">
                  <c:v>0.39990000000000003</c:v>
                </c:pt>
                <c:pt idx="4000">
                  <c:v>0.4</c:v>
                </c:pt>
                <c:pt idx="4001">
                  <c:v>0.40009999999999996</c:v>
                </c:pt>
                <c:pt idx="4002">
                  <c:v>0.40020000000000006</c:v>
                </c:pt>
                <c:pt idx="4003">
                  <c:v>0.40029999999999999</c:v>
                </c:pt>
                <c:pt idx="4004">
                  <c:v>0.40039999999999998</c:v>
                </c:pt>
                <c:pt idx="4005">
                  <c:v>0.40049999999999997</c:v>
                </c:pt>
                <c:pt idx="4006">
                  <c:v>0.40060000000000001</c:v>
                </c:pt>
                <c:pt idx="4007">
                  <c:v>0.4007</c:v>
                </c:pt>
                <c:pt idx="4008">
                  <c:v>0.40079999999999999</c:v>
                </c:pt>
                <c:pt idx="4009">
                  <c:v>0.40090000000000003</c:v>
                </c:pt>
                <c:pt idx="4010">
                  <c:v>0.40100000000000002</c:v>
                </c:pt>
                <c:pt idx="4011">
                  <c:v>0.40110000000000001</c:v>
                </c:pt>
                <c:pt idx="4012">
                  <c:v>0.4012</c:v>
                </c:pt>
                <c:pt idx="4013">
                  <c:v>0.40130000000000005</c:v>
                </c:pt>
                <c:pt idx="4014">
                  <c:v>0.40139999999999998</c:v>
                </c:pt>
                <c:pt idx="4015">
                  <c:v>0.40149999999999997</c:v>
                </c:pt>
                <c:pt idx="4016">
                  <c:v>0.40159999999999996</c:v>
                </c:pt>
                <c:pt idx="4017">
                  <c:v>0.4017</c:v>
                </c:pt>
                <c:pt idx="4018">
                  <c:v>0.40179999999999999</c:v>
                </c:pt>
                <c:pt idx="4019">
                  <c:v>0.40189999999999998</c:v>
                </c:pt>
                <c:pt idx="4020">
                  <c:v>0.40200000000000002</c:v>
                </c:pt>
                <c:pt idx="4021">
                  <c:v>0.40210000000000001</c:v>
                </c:pt>
                <c:pt idx="4022">
                  <c:v>0.4022</c:v>
                </c:pt>
                <c:pt idx="4023">
                  <c:v>0.40229999999999999</c:v>
                </c:pt>
                <c:pt idx="4024">
                  <c:v>0.40240000000000004</c:v>
                </c:pt>
                <c:pt idx="4025">
                  <c:v>0.40250000000000002</c:v>
                </c:pt>
                <c:pt idx="4026">
                  <c:v>0.40259999999999996</c:v>
                </c:pt>
                <c:pt idx="4027">
                  <c:v>0.40270000000000006</c:v>
                </c:pt>
                <c:pt idx="4028">
                  <c:v>0.40279999999999999</c:v>
                </c:pt>
                <c:pt idx="4029">
                  <c:v>0.40289999999999998</c:v>
                </c:pt>
                <c:pt idx="4030">
                  <c:v>0.40299999999999997</c:v>
                </c:pt>
                <c:pt idx="4031">
                  <c:v>0.40310000000000001</c:v>
                </c:pt>
                <c:pt idx="4032">
                  <c:v>0.4032</c:v>
                </c:pt>
                <c:pt idx="4033">
                  <c:v>0.40329999999999999</c:v>
                </c:pt>
                <c:pt idx="4034">
                  <c:v>0.40340000000000004</c:v>
                </c:pt>
                <c:pt idx="4035">
                  <c:v>0.40350000000000003</c:v>
                </c:pt>
                <c:pt idx="4036">
                  <c:v>0.40360000000000001</c:v>
                </c:pt>
                <c:pt idx="4037">
                  <c:v>0.40369999999999995</c:v>
                </c:pt>
                <c:pt idx="4038">
                  <c:v>0.40380000000000005</c:v>
                </c:pt>
                <c:pt idx="4039">
                  <c:v>0.40389999999999998</c:v>
                </c:pt>
                <c:pt idx="4040">
                  <c:v>0.40399999999999997</c:v>
                </c:pt>
                <c:pt idx="4041">
                  <c:v>0.40409999999999996</c:v>
                </c:pt>
                <c:pt idx="4042">
                  <c:v>0.4042</c:v>
                </c:pt>
                <c:pt idx="4043">
                  <c:v>0.40429999999999999</c:v>
                </c:pt>
                <c:pt idx="4044">
                  <c:v>0.40439999999999998</c:v>
                </c:pt>
                <c:pt idx="4045">
                  <c:v>0.40450000000000003</c:v>
                </c:pt>
                <c:pt idx="4046">
                  <c:v>0.40460000000000002</c:v>
                </c:pt>
                <c:pt idx="4047">
                  <c:v>0.4047</c:v>
                </c:pt>
                <c:pt idx="4048">
                  <c:v>0.40479999999999999</c:v>
                </c:pt>
                <c:pt idx="4049">
                  <c:v>0.40490000000000004</c:v>
                </c:pt>
                <c:pt idx="4050">
                  <c:v>0.40500000000000003</c:v>
                </c:pt>
                <c:pt idx="4051">
                  <c:v>0.40509999999999996</c:v>
                </c:pt>
                <c:pt idx="4052">
                  <c:v>0.4052</c:v>
                </c:pt>
                <c:pt idx="4053">
                  <c:v>0.40529999999999999</c:v>
                </c:pt>
                <c:pt idx="4054">
                  <c:v>0.40539999999999998</c:v>
                </c:pt>
                <c:pt idx="4055">
                  <c:v>0.40549999999999997</c:v>
                </c:pt>
                <c:pt idx="4056">
                  <c:v>0.40560000000000002</c:v>
                </c:pt>
                <c:pt idx="4057">
                  <c:v>0.40570000000000001</c:v>
                </c:pt>
                <c:pt idx="4058">
                  <c:v>0.40579999999999999</c:v>
                </c:pt>
                <c:pt idx="4059">
                  <c:v>0.40590000000000004</c:v>
                </c:pt>
                <c:pt idx="4060">
                  <c:v>0.40600000000000003</c:v>
                </c:pt>
                <c:pt idx="4061">
                  <c:v>0.40610000000000002</c:v>
                </c:pt>
                <c:pt idx="4062">
                  <c:v>0.40619999999999995</c:v>
                </c:pt>
                <c:pt idx="4063">
                  <c:v>0.40630000000000005</c:v>
                </c:pt>
                <c:pt idx="4064">
                  <c:v>0.40639999999999998</c:v>
                </c:pt>
                <c:pt idx="4065">
                  <c:v>0.40649999999999997</c:v>
                </c:pt>
                <c:pt idx="4066">
                  <c:v>0.40659999999999996</c:v>
                </c:pt>
                <c:pt idx="4067">
                  <c:v>0.40670000000000001</c:v>
                </c:pt>
                <c:pt idx="4068">
                  <c:v>0.40679999999999999</c:v>
                </c:pt>
                <c:pt idx="4069">
                  <c:v>0.40689999999999998</c:v>
                </c:pt>
                <c:pt idx="4070">
                  <c:v>0.40700000000000003</c:v>
                </c:pt>
                <c:pt idx="4071">
                  <c:v>0.40710000000000002</c:v>
                </c:pt>
                <c:pt idx="4072">
                  <c:v>0.40720000000000001</c:v>
                </c:pt>
                <c:pt idx="4073">
                  <c:v>0.4073</c:v>
                </c:pt>
                <c:pt idx="4074">
                  <c:v>0.40740000000000004</c:v>
                </c:pt>
                <c:pt idx="4075">
                  <c:v>0.40749999999999997</c:v>
                </c:pt>
                <c:pt idx="4076">
                  <c:v>0.40759999999999996</c:v>
                </c:pt>
                <c:pt idx="4077">
                  <c:v>0.40770000000000001</c:v>
                </c:pt>
                <c:pt idx="4078">
                  <c:v>0.4078</c:v>
                </c:pt>
                <c:pt idx="4079">
                  <c:v>0.40789999999999998</c:v>
                </c:pt>
                <c:pt idx="4080">
                  <c:v>0.40799999999999997</c:v>
                </c:pt>
                <c:pt idx="4081">
                  <c:v>0.40810000000000002</c:v>
                </c:pt>
                <c:pt idx="4082">
                  <c:v>0.40820000000000001</c:v>
                </c:pt>
                <c:pt idx="4083">
                  <c:v>0.4083</c:v>
                </c:pt>
                <c:pt idx="4084">
                  <c:v>0.40840000000000004</c:v>
                </c:pt>
                <c:pt idx="4085">
                  <c:v>0.40850000000000003</c:v>
                </c:pt>
                <c:pt idx="4086">
                  <c:v>0.40860000000000002</c:v>
                </c:pt>
                <c:pt idx="4087">
                  <c:v>0.40869999999999995</c:v>
                </c:pt>
                <c:pt idx="4088">
                  <c:v>0.40880000000000005</c:v>
                </c:pt>
                <c:pt idx="4089">
                  <c:v>0.40889999999999999</c:v>
                </c:pt>
                <c:pt idx="4090">
                  <c:v>0.40899999999999997</c:v>
                </c:pt>
                <c:pt idx="4091">
                  <c:v>0.40909999999999996</c:v>
                </c:pt>
                <c:pt idx="4092">
                  <c:v>0.40920000000000001</c:v>
                </c:pt>
                <c:pt idx="4093">
                  <c:v>0.4093</c:v>
                </c:pt>
                <c:pt idx="4094">
                  <c:v>0.40939999999999999</c:v>
                </c:pt>
                <c:pt idx="4095">
                  <c:v>0.40950000000000003</c:v>
                </c:pt>
                <c:pt idx="4096">
                  <c:v>0.40960000000000002</c:v>
                </c:pt>
                <c:pt idx="4097">
                  <c:v>0.40970000000000001</c:v>
                </c:pt>
                <c:pt idx="4098">
                  <c:v>0.40979999999999994</c:v>
                </c:pt>
                <c:pt idx="4099">
                  <c:v>0.40990000000000004</c:v>
                </c:pt>
                <c:pt idx="4100">
                  <c:v>0.41</c:v>
                </c:pt>
                <c:pt idx="4101">
                  <c:v>0.41009999999999996</c:v>
                </c:pt>
                <c:pt idx="4102">
                  <c:v>0.41020000000000001</c:v>
                </c:pt>
                <c:pt idx="4103">
                  <c:v>0.4103</c:v>
                </c:pt>
                <c:pt idx="4104">
                  <c:v>0.41039999999999999</c:v>
                </c:pt>
                <c:pt idx="4105">
                  <c:v>0.41049999999999998</c:v>
                </c:pt>
                <c:pt idx="4106">
                  <c:v>0.41060000000000002</c:v>
                </c:pt>
                <c:pt idx="4107">
                  <c:v>0.41070000000000001</c:v>
                </c:pt>
                <c:pt idx="4108">
                  <c:v>0.4108</c:v>
                </c:pt>
                <c:pt idx="4109">
                  <c:v>0.41090000000000004</c:v>
                </c:pt>
                <c:pt idx="4110">
                  <c:v>0.41100000000000003</c:v>
                </c:pt>
                <c:pt idx="4111">
                  <c:v>0.41110000000000002</c:v>
                </c:pt>
                <c:pt idx="4112">
                  <c:v>0.41119999999999995</c:v>
                </c:pt>
                <c:pt idx="4113">
                  <c:v>0.4113</c:v>
                </c:pt>
                <c:pt idx="4114">
                  <c:v>0.41139999999999999</c:v>
                </c:pt>
                <c:pt idx="4115">
                  <c:v>0.41149999999999998</c:v>
                </c:pt>
                <c:pt idx="4116">
                  <c:v>0.41159999999999997</c:v>
                </c:pt>
                <c:pt idx="4117">
                  <c:v>0.41170000000000001</c:v>
                </c:pt>
                <c:pt idx="4118">
                  <c:v>0.4118</c:v>
                </c:pt>
                <c:pt idx="4119">
                  <c:v>0.41189999999999999</c:v>
                </c:pt>
                <c:pt idx="4120">
                  <c:v>0.41200000000000003</c:v>
                </c:pt>
                <c:pt idx="4121">
                  <c:v>0.41210000000000002</c:v>
                </c:pt>
                <c:pt idx="4122">
                  <c:v>0.41220000000000001</c:v>
                </c:pt>
                <c:pt idx="4123">
                  <c:v>0.41229999999999994</c:v>
                </c:pt>
                <c:pt idx="4124">
                  <c:v>0.41240000000000004</c:v>
                </c:pt>
                <c:pt idx="4125">
                  <c:v>0.41249999999999998</c:v>
                </c:pt>
                <c:pt idx="4126">
                  <c:v>0.41259999999999997</c:v>
                </c:pt>
                <c:pt idx="4127">
                  <c:v>0.41270000000000001</c:v>
                </c:pt>
                <c:pt idx="4128">
                  <c:v>0.4128</c:v>
                </c:pt>
                <c:pt idx="4129">
                  <c:v>0.41289999999999999</c:v>
                </c:pt>
                <c:pt idx="4130">
                  <c:v>0.41299999999999998</c:v>
                </c:pt>
                <c:pt idx="4131">
                  <c:v>0.41310000000000002</c:v>
                </c:pt>
                <c:pt idx="4132">
                  <c:v>0.41320000000000001</c:v>
                </c:pt>
                <c:pt idx="4133">
                  <c:v>0.4133</c:v>
                </c:pt>
                <c:pt idx="4134">
                  <c:v>0.41340000000000005</c:v>
                </c:pt>
                <c:pt idx="4135">
                  <c:v>0.41350000000000003</c:v>
                </c:pt>
                <c:pt idx="4136">
                  <c:v>0.41359999999999997</c:v>
                </c:pt>
                <c:pt idx="4137">
                  <c:v>0.41369999999999996</c:v>
                </c:pt>
                <c:pt idx="4138">
                  <c:v>0.4138</c:v>
                </c:pt>
                <c:pt idx="4139">
                  <c:v>0.41389999999999999</c:v>
                </c:pt>
                <c:pt idx="4140">
                  <c:v>0.41399999999999998</c:v>
                </c:pt>
                <c:pt idx="4141">
                  <c:v>0.41409999999999997</c:v>
                </c:pt>
                <c:pt idx="4142">
                  <c:v>0.41420000000000001</c:v>
                </c:pt>
                <c:pt idx="4143">
                  <c:v>0.4143</c:v>
                </c:pt>
                <c:pt idx="4144">
                  <c:v>0.41439999999999999</c:v>
                </c:pt>
                <c:pt idx="4145">
                  <c:v>0.41450000000000004</c:v>
                </c:pt>
                <c:pt idx="4146">
                  <c:v>0.41460000000000002</c:v>
                </c:pt>
                <c:pt idx="4147">
                  <c:v>0.41470000000000001</c:v>
                </c:pt>
                <c:pt idx="4148">
                  <c:v>0.41479999999999995</c:v>
                </c:pt>
                <c:pt idx="4149">
                  <c:v>0.41490000000000005</c:v>
                </c:pt>
                <c:pt idx="4150">
                  <c:v>0.41499999999999998</c:v>
                </c:pt>
                <c:pt idx="4151">
                  <c:v>0.41509999999999997</c:v>
                </c:pt>
                <c:pt idx="4152">
                  <c:v>0.41520000000000001</c:v>
                </c:pt>
                <c:pt idx="4153">
                  <c:v>0.4153</c:v>
                </c:pt>
                <c:pt idx="4154">
                  <c:v>0.41539999999999999</c:v>
                </c:pt>
                <c:pt idx="4155">
                  <c:v>0.41549999999999998</c:v>
                </c:pt>
                <c:pt idx="4156">
                  <c:v>0.41560000000000002</c:v>
                </c:pt>
                <c:pt idx="4157">
                  <c:v>0.41570000000000001</c:v>
                </c:pt>
                <c:pt idx="4158">
                  <c:v>0.4158</c:v>
                </c:pt>
                <c:pt idx="4159">
                  <c:v>0.41590000000000005</c:v>
                </c:pt>
                <c:pt idx="4160">
                  <c:v>0.41600000000000004</c:v>
                </c:pt>
                <c:pt idx="4161">
                  <c:v>0.41609999999999997</c:v>
                </c:pt>
                <c:pt idx="4162">
                  <c:v>0.41619999999999996</c:v>
                </c:pt>
                <c:pt idx="4163">
                  <c:v>0.4163</c:v>
                </c:pt>
                <c:pt idx="4164">
                  <c:v>0.41639999999999999</c:v>
                </c:pt>
                <c:pt idx="4165">
                  <c:v>0.41649999999999998</c:v>
                </c:pt>
                <c:pt idx="4166">
                  <c:v>0.41659999999999997</c:v>
                </c:pt>
                <c:pt idx="4167">
                  <c:v>0.41670000000000001</c:v>
                </c:pt>
                <c:pt idx="4168">
                  <c:v>0.4168</c:v>
                </c:pt>
                <c:pt idx="4169">
                  <c:v>0.41689999999999999</c:v>
                </c:pt>
                <c:pt idx="4170">
                  <c:v>0.41700000000000004</c:v>
                </c:pt>
                <c:pt idx="4171">
                  <c:v>0.41710000000000003</c:v>
                </c:pt>
                <c:pt idx="4172">
                  <c:v>0.41720000000000002</c:v>
                </c:pt>
                <c:pt idx="4173">
                  <c:v>0.41729999999999995</c:v>
                </c:pt>
                <c:pt idx="4174">
                  <c:v>0.41739999999999999</c:v>
                </c:pt>
                <c:pt idx="4175">
                  <c:v>0.41749999999999998</c:v>
                </c:pt>
                <c:pt idx="4176">
                  <c:v>0.41759999999999997</c:v>
                </c:pt>
                <c:pt idx="4177">
                  <c:v>0.41770000000000002</c:v>
                </c:pt>
                <c:pt idx="4178">
                  <c:v>0.4178</c:v>
                </c:pt>
                <c:pt idx="4179">
                  <c:v>0.41789999999999999</c:v>
                </c:pt>
                <c:pt idx="4180">
                  <c:v>0.41799999999999998</c:v>
                </c:pt>
                <c:pt idx="4181">
                  <c:v>0.41810000000000003</c:v>
                </c:pt>
                <c:pt idx="4182">
                  <c:v>0.41820000000000002</c:v>
                </c:pt>
                <c:pt idx="4183">
                  <c:v>0.41830000000000001</c:v>
                </c:pt>
                <c:pt idx="4184">
                  <c:v>0.41840000000000005</c:v>
                </c:pt>
                <c:pt idx="4185">
                  <c:v>0.41850000000000004</c:v>
                </c:pt>
                <c:pt idx="4186">
                  <c:v>0.41859999999999997</c:v>
                </c:pt>
                <c:pt idx="4187">
                  <c:v>0.41869999999999996</c:v>
                </c:pt>
                <c:pt idx="4188">
                  <c:v>0.41880000000000001</c:v>
                </c:pt>
                <c:pt idx="4189">
                  <c:v>0.41889999999999999</c:v>
                </c:pt>
                <c:pt idx="4190">
                  <c:v>0.41899999999999998</c:v>
                </c:pt>
                <c:pt idx="4191">
                  <c:v>0.41909999999999997</c:v>
                </c:pt>
                <c:pt idx="4192">
                  <c:v>0.41920000000000002</c:v>
                </c:pt>
                <c:pt idx="4193">
                  <c:v>0.41930000000000001</c:v>
                </c:pt>
                <c:pt idx="4194">
                  <c:v>0.4194</c:v>
                </c:pt>
                <c:pt idx="4195">
                  <c:v>0.41950000000000004</c:v>
                </c:pt>
                <c:pt idx="4196">
                  <c:v>0.41960000000000003</c:v>
                </c:pt>
                <c:pt idx="4197">
                  <c:v>0.41969999999999996</c:v>
                </c:pt>
                <c:pt idx="4198">
                  <c:v>0.41979999999999995</c:v>
                </c:pt>
                <c:pt idx="4199">
                  <c:v>0.4199</c:v>
                </c:pt>
                <c:pt idx="4200">
                  <c:v>0.42</c:v>
                </c:pt>
                <c:pt idx="4201">
                  <c:v>0.42009999999999997</c:v>
                </c:pt>
                <c:pt idx="4202">
                  <c:v>0.42020000000000002</c:v>
                </c:pt>
                <c:pt idx="4203">
                  <c:v>0.42030000000000001</c:v>
                </c:pt>
                <c:pt idx="4204">
                  <c:v>0.4204</c:v>
                </c:pt>
                <c:pt idx="4205">
                  <c:v>0.42049999999999998</c:v>
                </c:pt>
                <c:pt idx="4206">
                  <c:v>0.42060000000000003</c:v>
                </c:pt>
                <c:pt idx="4207">
                  <c:v>0.42070000000000002</c:v>
                </c:pt>
                <c:pt idx="4208">
                  <c:v>0.42080000000000001</c:v>
                </c:pt>
                <c:pt idx="4209">
                  <c:v>0.42090000000000005</c:v>
                </c:pt>
                <c:pt idx="4210">
                  <c:v>0.42100000000000004</c:v>
                </c:pt>
                <c:pt idx="4211">
                  <c:v>0.42109999999999997</c:v>
                </c:pt>
                <c:pt idx="4212">
                  <c:v>0.42119999999999996</c:v>
                </c:pt>
                <c:pt idx="4213">
                  <c:v>0.42130000000000001</c:v>
                </c:pt>
                <c:pt idx="4214">
                  <c:v>0.4214</c:v>
                </c:pt>
                <c:pt idx="4215">
                  <c:v>0.42149999999999999</c:v>
                </c:pt>
                <c:pt idx="4216">
                  <c:v>0.42159999999999997</c:v>
                </c:pt>
                <c:pt idx="4217">
                  <c:v>0.42170000000000002</c:v>
                </c:pt>
                <c:pt idx="4218">
                  <c:v>0.42180000000000001</c:v>
                </c:pt>
                <c:pt idx="4219">
                  <c:v>0.4219</c:v>
                </c:pt>
                <c:pt idx="4220">
                  <c:v>0.42200000000000004</c:v>
                </c:pt>
                <c:pt idx="4221">
                  <c:v>0.42210000000000003</c:v>
                </c:pt>
                <c:pt idx="4222">
                  <c:v>0.42219999999999996</c:v>
                </c:pt>
                <c:pt idx="4223">
                  <c:v>0.42229999999999995</c:v>
                </c:pt>
                <c:pt idx="4224">
                  <c:v>0.4224</c:v>
                </c:pt>
                <c:pt idx="4225">
                  <c:v>0.42249999999999999</c:v>
                </c:pt>
                <c:pt idx="4226">
                  <c:v>0.42259999999999998</c:v>
                </c:pt>
                <c:pt idx="4227">
                  <c:v>0.42270000000000002</c:v>
                </c:pt>
                <c:pt idx="4228">
                  <c:v>0.42280000000000001</c:v>
                </c:pt>
                <c:pt idx="4229">
                  <c:v>0.4229</c:v>
                </c:pt>
                <c:pt idx="4230">
                  <c:v>0.42299999999999999</c:v>
                </c:pt>
                <c:pt idx="4231">
                  <c:v>0.42310000000000003</c:v>
                </c:pt>
                <c:pt idx="4232">
                  <c:v>0.42320000000000002</c:v>
                </c:pt>
                <c:pt idx="4233">
                  <c:v>0.42330000000000001</c:v>
                </c:pt>
                <c:pt idx="4234">
                  <c:v>0.42340000000000005</c:v>
                </c:pt>
                <c:pt idx="4235">
                  <c:v>0.42349999999999999</c:v>
                </c:pt>
                <c:pt idx="4236">
                  <c:v>0.42359999999999998</c:v>
                </c:pt>
                <c:pt idx="4237">
                  <c:v>0.42369999999999997</c:v>
                </c:pt>
                <c:pt idx="4238">
                  <c:v>0.42380000000000001</c:v>
                </c:pt>
                <c:pt idx="4239">
                  <c:v>0.4239</c:v>
                </c:pt>
                <c:pt idx="4240">
                  <c:v>0.42399999999999999</c:v>
                </c:pt>
                <c:pt idx="4241">
                  <c:v>0.42409999999999998</c:v>
                </c:pt>
                <c:pt idx="4242">
                  <c:v>0.42420000000000002</c:v>
                </c:pt>
                <c:pt idx="4243">
                  <c:v>0.42430000000000001</c:v>
                </c:pt>
                <c:pt idx="4244">
                  <c:v>0.4244</c:v>
                </c:pt>
                <c:pt idx="4245">
                  <c:v>0.42450000000000004</c:v>
                </c:pt>
                <c:pt idx="4246">
                  <c:v>0.42460000000000003</c:v>
                </c:pt>
                <c:pt idx="4247">
                  <c:v>0.42469999999999997</c:v>
                </c:pt>
                <c:pt idx="4248">
                  <c:v>0.42479999999999996</c:v>
                </c:pt>
                <c:pt idx="4249">
                  <c:v>0.4249</c:v>
                </c:pt>
                <c:pt idx="4250">
                  <c:v>0.42499999999999999</c:v>
                </c:pt>
                <c:pt idx="4251">
                  <c:v>0.42509999999999998</c:v>
                </c:pt>
                <c:pt idx="4252">
                  <c:v>0.42520000000000002</c:v>
                </c:pt>
                <c:pt idx="4253">
                  <c:v>0.42530000000000001</c:v>
                </c:pt>
                <c:pt idx="4254">
                  <c:v>0.4254</c:v>
                </c:pt>
                <c:pt idx="4255">
                  <c:v>0.42549999999999999</c:v>
                </c:pt>
                <c:pt idx="4256">
                  <c:v>0.42560000000000003</c:v>
                </c:pt>
                <c:pt idx="4257">
                  <c:v>0.42570000000000002</c:v>
                </c:pt>
                <c:pt idx="4258">
                  <c:v>0.42579999999999996</c:v>
                </c:pt>
                <c:pt idx="4259">
                  <c:v>0.42590000000000006</c:v>
                </c:pt>
                <c:pt idx="4260">
                  <c:v>0.42599999999999999</c:v>
                </c:pt>
                <c:pt idx="4261">
                  <c:v>0.42609999999999998</c:v>
                </c:pt>
                <c:pt idx="4262">
                  <c:v>0.42619999999999997</c:v>
                </c:pt>
                <c:pt idx="4263">
                  <c:v>0.42630000000000001</c:v>
                </c:pt>
                <c:pt idx="4264">
                  <c:v>0.4264</c:v>
                </c:pt>
                <c:pt idx="4265">
                  <c:v>0.42649999999999999</c:v>
                </c:pt>
                <c:pt idx="4266">
                  <c:v>0.42659999999999998</c:v>
                </c:pt>
                <c:pt idx="4267">
                  <c:v>0.42670000000000002</c:v>
                </c:pt>
                <c:pt idx="4268">
                  <c:v>0.42680000000000001</c:v>
                </c:pt>
                <c:pt idx="4269">
                  <c:v>0.4269</c:v>
                </c:pt>
                <c:pt idx="4270">
                  <c:v>0.42700000000000005</c:v>
                </c:pt>
                <c:pt idx="4271">
                  <c:v>0.42710000000000004</c:v>
                </c:pt>
                <c:pt idx="4272">
                  <c:v>0.42719999999999997</c:v>
                </c:pt>
                <c:pt idx="4273">
                  <c:v>0.42729999999999996</c:v>
                </c:pt>
                <c:pt idx="4274">
                  <c:v>0.4274</c:v>
                </c:pt>
                <c:pt idx="4275">
                  <c:v>0.42749999999999999</c:v>
                </c:pt>
                <c:pt idx="4276">
                  <c:v>0.42759999999999998</c:v>
                </c:pt>
                <c:pt idx="4277">
                  <c:v>0.42770000000000002</c:v>
                </c:pt>
                <c:pt idx="4278">
                  <c:v>0.42780000000000001</c:v>
                </c:pt>
                <c:pt idx="4279">
                  <c:v>0.4279</c:v>
                </c:pt>
                <c:pt idx="4280">
                  <c:v>0.42799999999999999</c:v>
                </c:pt>
                <c:pt idx="4281">
                  <c:v>0.42810000000000004</c:v>
                </c:pt>
                <c:pt idx="4282">
                  <c:v>0.42820000000000003</c:v>
                </c:pt>
                <c:pt idx="4283">
                  <c:v>0.42829999999999996</c:v>
                </c:pt>
                <c:pt idx="4284">
                  <c:v>0.42840000000000006</c:v>
                </c:pt>
                <c:pt idx="4285">
                  <c:v>0.42849999999999999</c:v>
                </c:pt>
                <c:pt idx="4286">
                  <c:v>0.42859999999999998</c:v>
                </c:pt>
                <c:pt idx="4287">
                  <c:v>0.42869999999999997</c:v>
                </c:pt>
                <c:pt idx="4288">
                  <c:v>0.42880000000000001</c:v>
                </c:pt>
                <c:pt idx="4289">
                  <c:v>0.4289</c:v>
                </c:pt>
                <c:pt idx="4290">
                  <c:v>0.42899999999999999</c:v>
                </c:pt>
                <c:pt idx="4291">
                  <c:v>0.42909999999999998</c:v>
                </c:pt>
                <c:pt idx="4292">
                  <c:v>0.42920000000000003</c:v>
                </c:pt>
                <c:pt idx="4293">
                  <c:v>0.42930000000000001</c:v>
                </c:pt>
                <c:pt idx="4294">
                  <c:v>0.4294</c:v>
                </c:pt>
                <c:pt idx="4295">
                  <c:v>0.42950000000000005</c:v>
                </c:pt>
                <c:pt idx="4296">
                  <c:v>0.42959999999999998</c:v>
                </c:pt>
                <c:pt idx="4297">
                  <c:v>0.42969999999999997</c:v>
                </c:pt>
                <c:pt idx="4298">
                  <c:v>0.42979999999999996</c:v>
                </c:pt>
                <c:pt idx="4299">
                  <c:v>0.4299</c:v>
                </c:pt>
                <c:pt idx="4300">
                  <c:v>0.43</c:v>
                </c:pt>
                <c:pt idx="4301">
                  <c:v>0.43009999999999998</c:v>
                </c:pt>
                <c:pt idx="4302">
                  <c:v>0.43020000000000003</c:v>
                </c:pt>
                <c:pt idx="4303">
                  <c:v>0.43030000000000002</c:v>
                </c:pt>
                <c:pt idx="4304">
                  <c:v>0.4304</c:v>
                </c:pt>
                <c:pt idx="4305">
                  <c:v>0.43049999999999999</c:v>
                </c:pt>
                <c:pt idx="4306">
                  <c:v>0.43060000000000004</c:v>
                </c:pt>
                <c:pt idx="4307">
                  <c:v>0.43070000000000003</c:v>
                </c:pt>
                <c:pt idx="4308">
                  <c:v>0.43079999999999996</c:v>
                </c:pt>
                <c:pt idx="4309">
                  <c:v>0.43090000000000006</c:v>
                </c:pt>
                <c:pt idx="4310">
                  <c:v>0.43099999999999999</c:v>
                </c:pt>
                <c:pt idx="4311">
                  <c:v>0.43109999999999998</c:v>
                </c:pt>
                <c:pt idx="4312">
                  <c:v>0.43119999999999997</c:v>
                </c:pt>
                <c:pt idx="4313">
                  <c:v>0.43130000000000002</c:v>
                </c:pt>
                <c:pt idx="4314">
                  <c:v>0.43140000000000001</c:v>
                </c:pt>
                <c:pt idx="4315">
                  <c:v>0.43149999999999999</c:v>
                </c:pt>
                <c:pt idx="4316">
                  <c:v>0.43159999999999998</c:v>
                </c:pt>
                <c:pt idx="4317">
                  <c:v>0.43170000000000003</c:v>
                </c:pt>
                <c:pt idx="4318">
                  <c:v>0.43180000000000002</c:v>
                </c:pt>
                <c:pt idx="4319">
                  <c:v>0.43189999999999995</c:v>
                </c:pt>
                <c:pt idx="4320">
                  <c:v>0.43200000000000005</c:v>
                </c:pt>
                <c:pt idx="4321">
                  <c:v>0.43209999999999998</c:v>
                </c:pt>
                <c:pt idx="4322">
                  <c:v>0.43219999999999997</c:v>
                </c:pt>
                <c:pt idx="4323">
                  <c:v>0.43229999999999996</c:v>
                </c:pt>
                <c:pt idx="4324">
                  <c:v>0.43240000000000001</c:v>
                </c:pt>
                <c:pt idx="4325">
                  <c:v>0.4325</c:v>
                </c:pt>
                <c:pt idx="4326">
                  <c:v>0.43259999999999998</c:v>
                </c:pt>
                <c:pt idx="4327">
                  <c:v>0.43270000000000003</c:v>
                </c:pt>
                <c:pt idx="4328">
                  <c:v>0.43280000000000002</c:v>
                </c:pt>
                <c:pt idx="4329">
                  <c:v>0.43290000000000001</c:v>
                </c:pt>
                <c:pt idx="4330">
                  <c:v>0.433</c:v>
                </c:pt>
                <c:pt idx="4331">
                  <c:v>0.43310000000000004</c:v>
                </c:pt>
                <c:pt idx="4332">
                  <c:v>0.43320000000000003</c:v>
                </c:pt>
                <c:pt idx="4333">
                  <c:v>0.43329999999999996</c:v>
                </c:pt>
                <c:pt idx="4334">
                  <c:v>0.43340000000000001</c:v>
                </c:pt>
                <c:pt idx="4335">
                  <c:v>0.4335</c:v>
                </c:pt>
                <c:pt idx="4336">
                  <c:v>0.43359999999999999</c:v>
                </c:pt>
                <c:pt idx="4337">
                  <c:v>0.43369999999999997</c:v>
                </c:pt>
                <c:pt idx="4338">
                  <c:v>0.43380000000000002</c:v>
                </c:pt>
                <c:pt idx="4339">
                  <c:v>0.43390000000000001</c:v>
                </c:pt>
                <c:pt idx="4340">
                  <c:v>0.434</c:v>
                </c:pt>
                <c:pt idx="4341">
                  <c:v>0.43409999999999999</c:v>
                </c:pt>
                <c:pt idx="4342">
                  <c:v>0.43420000000000003</c:v>
                </c:pt>
                <c:pt idx="4343">
                  <c:v>0.43430000000000002</c:v>
                </c:pt>
                <c:pt idx="4344">
                  <c:v>0.43439999999999995</c:v>
                </c:pt>
                <c:pt idx="4345">
                  <c:v>0.43450000000000005</c:v>
                </c:pt>
                <c:pt idx="4346">
                  <c:v>0.43459999999999999</c:v>
                </c:pt>
                <c:pt idx="4347">
                  <c:v>0.43469999999999998</c:v>
                </c:pt>
                <c:pt idx="4348">
                  <c:v>0.43479999999999996</c:v>
                </c:pt>
                <c:pt idx="4349">
                  <c:v>0.43490000000000001</c:v>
                </c:pt>
                <c:pt idx="4350">
                  <c:v>0.435</c:v>
                </c:pt>
                <c:pt idx="4351">
                  <c:v>0.43509999999999999</c:v>
                </c:pt>
                <c:pt idx="4352">
                  <c:v>0.43520000000000003</c:v>
                </c:pt>
                <c:pt idx="4353">
                  <c:v>0.43530000000000002</c:v>
                </c:pt>
                <c:pt idx="4354">
                  <c:v>0.43540000000000001</c:v>
                </c:pt>
                <c:pt idx="4355">
                  <c:v>0.4355</c:v>
                </c:pt>
                <c:pt idx="4356">
                  <c:v>0.43560000000000004</c:v>
                </c:pt>
                <c:pt idx="4357">
                  <c:v>0.43569999999999998</c:v>
                </c:pt>
                <c:pt idx="4358">
                  <c:v>0.43579999999999997</c:v>
                </c:pt>
                <c:pt idx="4359">
                  <c:v>0.43590000000000001</c:v>
                </c:pt>
                <c:pt idx="4360">
                  <c:v>0.436</c:v>
                </c:pt>
                <c:pt idx="4361">
                  <c:v>0.43609999999999999</c:v>
                </c:pt>
                <c:pt idx="4362">
                  <c:v>0.43619999999999998</c:v>
                </c:pt>
                <c:pt idx="4363">
                  <c:v>0.43630000000000002</c:v>
                </c:pt>
                <c:pt idx="4364">
                  <c:v>0.43640000000000001</c:v>
                </c:pt>
                <c:pt idx="4365">
                  <c:v>0.4365</c:v>
                </c:pt>
                <c:pt idx="4366">
                  <c:v>0.43659999999999999</c:v>
                </c:pt>
                <c:pt idx="4367">
                  <c:v>0.43670000000000003</c:v>
                </c:pt>
                <c:pt idx="4368">
                  <c:v>0.43680000000000002</c:v>
                </c:pt>
                <c:pt idx="4369">
                  <c:v>0.43689999999999996</c:v>
                </c:pt>
                <c:pt idx="4370">
                  <c:v>0.43700000000000006</c:v>
                </c:pt>
                <c:pt idx="4371">
                  <c:v>0.43709999999999999</c:v>
                </c:pt>
                <c:pt idx="4372">
                  <c:v>0.43719999999999998</c:v>
                </c:pt>
                <c:pt idx="4373">
                  <c:v>0.43729999999999997</c:v>
                </c:pt>
                <c:pt idx="4374">
                  <c:v>0.43740000000000001</c:v>
                </c:pt>
                <c:pt idx="4375">
                  <c:v>0.4375</c:v>
                </c:pt>
                <c:pt idx="4376">
                  <c:v>0.43759999999999999</c:v>
                </c:pt>
                <c:pt idx="4377">
                  <c:v>0.43770000000000003</c:v>
                </c:pt>
                <c:pt idx="4378">
                  <c:v>0.43780000000000002</c:v>
                </c:pt>
                <c:pt idx="4379">
                  <c:v>0.43790000000000001</c:v>
                </c:pt>
                <c:pt idx="4380">
                  <c:v>0.43799999999999994</c:v>
                </c:pt>
                <c:pt idx="4381">
                  <c:v>0.43810000000000004</c:v>
                </c:pt>
                <c:pt idx="4382">
                  <c:v>0.43819999999999998</c:v>
                </c:pt>
                <c:pt idx="4383">
                  <c:v>0.43829999999999997</c:v>
                </c:pt>
                <c:pt idx="4384">
                  <c:v>0.43840000000000001</c:v>
                </c:pt>
                <c:pt idx="4385">
                  <c:v>0.4385</c:v>
                </c:pt>
                <c:pt idx="4386">
                  <c:v>0.43859999999999999</c:v>
                </c:pt>
                <c:pt idx="4387">
                  <c:v>0.43869999999999998</c:v>
                </c:pt>
                <c:pt idx="4388">
                  <c:v>0.43880000000000002</c:v>
                </c:pt>
                <c:pt idx="4389">
                  <c:v>0.43890000000000001</c:v>
                </c:pt>
                <c:pt idx="4390">
                  <c:v>0.439</c:v>
                </c:pt>
                <c:pt idx="4391">
                  <c:v>0.43909999999999999</c:v>
                </c:pt>
                <c:pt idx="4392">
                  <c:v>0.43920000000000003</c:v>
                </c:pt>
                <c:pt idx="4393">
                  <c:v>0.43930000000000002</c:v>
                </c:pt>
                <c:pt idx="4394">
                  <c:v>0.43939999999999996</c:v>
                </c:pt>
                <c:pt idx="4395">
                  <c:v>0.4395</c:v>
                </c:pt>
                <c:pt idx="4396">
                  <c:v>0.43959999999999999</c:v>
                </c:pt>
                <c:pt idx="4397">
                  <c:v>0.43969999999999998</c:v>
                </c:pt>
                <c:pt idx="4398">
                  <c:v>0.43979999999999997</c:v>
                </c:pt>
                <c:pt idx="4399">
                  <c:v>0.43990000000000001</c:v>
                </c:pt>
                <c:pt idx="4400">
                  <c:v>0.44</c:v>
                </c:pt>
                <c:pt idx="4401">
                  <c:v>0.44009999999999999</c:v>
                </c:pt>
                <c:pt idx="4402">
                  <c:v>0.44020000000000004</c:v>
                </c:pt>
                <c:pt idx="4403">
                  <c:v>0.44030000000000002</c:v>
                </c:pt>
                <c:pt idx="4404">
                  <c:v>0.44040000000000001</c:v>
                </c:pt>
                <c:pt idx="4405">
                  <c:v>0.44049999999999995</c:v>
                </c:pt>
                <c:pt idx="4406">
                  <c:v>0.44060000000000005</c:v>
                </c:pt>
                <c:pt idx="4407">
                  <c:v>0.44069999999999998</c:v>
                </c:pt>
                <c:pt idx="4408">
                  <c:v>0.44079999999999997</c:v>
                </c:pt>
                <c:pt idx="4409">
                  <c:v>0.44090000000000001</c:v>
                </c:pt>
                <c:pt idx="4410">
                  <c:v>0.441</c:v>
                </c:pt>
                <c:pt idx="4411">
                  <c:v>0.44109999999999999</c:v>
                </c:pt>
                <c:pt idx="4412">
                  <c:v>0.44119999999999998</c:v>
                </c:pt>
                <c:pt idx="4413">
                  <c:v>0.44130000000000003</c:v>
                </c:pt>
                <c:pt idx="4414">
                  <c:v>0.44140000000000001</c:v>
                </c:pt>
                <c:pt idx="4415">
                  <c:v>0.4415</c:v>
                </c:pt>
                <c:pt idx="4416">
                  <c:v>0.44159999999999999</c:v>
                </c:pt>
                <c:pt idx="4417">
                  <c:v>0.44170000000000004</c:v>
                </c:pt>
                <c:pt idx="4418">
                  <c:v>0.44179999999999997</c:v>
                </c:pt>
                <c:pt idx="4419">
                  <c:v>0.44189999999999996</c:v>
                </c:pt>
                <c:pt idx="4420">
                  <c:v>0.442</c:v>
                </c:pt>
                <c:pt idx="4421">
                  <c:v>0.44209999999999999</c:v>
                </c:pt>
                <c:pt idx="4422">
                  <c:v>0.44219999999999998</c:v>
                </c:pt>
                <c:pt idx="4423">
                  <c:v>0.44229999999999997</c:v>
                </c:pt>
                <c:pt idx="4424">
                  <c:v>0.44240000000000002</c:v>
                </c:pt>
                <c:pt idx="4425">
                  <c:v>0.4425</c:v>
                </c:pt>
                <c:pt idx="4426">
                  <c:v>0.44259999999999999</c:v>
                </c:pt>
                <c:pt idx="4427">
                  <c:v>0.44270000000000004</c:v>
                </c:pt>
                <c:pt idx="4428">
                  <c:v>0.44280000000000003</c:v>
                </c:pt>
                <c:pt idx="4429">
                  <c:v>0.44290000000000002</c:v>
                </c:pt>
                <c:pt idx="4430">
                  <c:v>0.44299999999999995</c:v>
                </c:pt>
                <c:pt idx="4431">
                  <c:v>0.44310000000000005</c:v>
                </c:pt>
                <c:pt idx="4432">
                  <c:v>0.44319999999999998</c:v>
                </c:pt>
                <c:pt idx="4433">
                  <c:v>0.44329999999999997</c:v>
                </c:pt>
                <c:pt idx="4434">
                  <c:v>0.44340000000000002</c:v>
                </c:pt>
                <c:pt idx="4435">
                  <c:v>0.44350000000000001</c:v>
                </c:pt>
                <c:pt idx="4436">
                  <c:v>0.44359999999999999</c:v>
                </c:pt>
                <c:pt idx="4437">
                  <c:v>0.44369999999999998</c:v>
                </c:pt>
                <c:pt idx="4438">
                  <c:v>0.44380000000000003</c:v>
                </c:pt>
                <c:pt idx="4439">
                  <c:v>0.44390000000000002</c:v>
                </c:pt>
                <c:pt idx="4440">
                  <c:v>0.44400000000000001</c:v>
                </c:pt>
                <c:pt idx="4441">
                  <c:v>0.44409999999999994</c:v>
                </c:pt>
                <c:pt idx="4442">
                  <c:v>0.44420000000000004</c:v>
                </c:pt>
                <c:pt idx="4443">
                  <c:v>0.44429999999999997</c:v>
                </c:pt>
                <c:pt idx="4444">
                  <c:v>0.44439999999999996</c:v>
                </c:pt>
                <c:pt idx="4445">
                  <c:v>0.44450000000000001</c:v>
                </c:pt>
                <c:pt idx="4446">
                  <c:v>0.4446</c:v>
                </c:pt>
                <c:pt idx="4447">
                  <c:v>0.44469999999999998</c:v>
                </c:pt>
                <c:pt idx="4448">
                  <c:v>0.44479999999999997</c:v>
                </c:pt>
                <c:pt idx="4449">
                  <c:v>0.44490000000000002</c:v>
                </c:pt>
                <c:pt idx="4450">
                  <c:v>0.44500000000000001</c:v>
                </c:pt>
                <c:pt idx="4451">
                  <c:v>0.4451</c:v>
                </c:pt>
                <c:pt idx="4452">
                  <c:v>0.44520000000000004</c:v>
                </c:pt>
                <c:pt idx="4453">
                  <c:v>0.44530000000000003</c:v>
                </c:pt>
                <c:pt idx="4454">
                  <c:v>0.44540000000000002</c:v>
                </c:pt>
                <c:pt idx="4455">
                  <c:v>0.44549999999999995</c:v>
                </c:pt>
                <c:pt idx="4456">
                  <c:v>0.4456</c:v>
                </c:pt>
                <c:pt idx="4457">
                  <c:v>0.44569999999999999</c:v>
                </c:pt>
                <c:pt idx="4458">
                  <c:v>0.44579999999999997</c:v>
                </c:pt>
                <c:pt idx="4459">
                  <c:v>0.44590000000000002</c:v>
                </c:pt>
                <c:pt idx="4460">
                  <c:v>0.44600000000000001</c:v>
                </c:pt>
                <c:pt idx="4461">
                  <c:v>0.4461</c:v>
                </c:pt>
                <c:pt idx="4462">
                  <c:v>0.44619999999999999</c:v>
                </c:pt>
                <c:pt idx="4463">
                  <c:v>0.44630000000000003</c:v>
                </c:pt>
                <c:pt idx="4464">
                  <c:v>0.44640000000000002</c:v>
                </c:pt>
                <c:pt idx="4465">
                  <c:v>0.44650000000000001</c:v>
                </c:pt>
                <c:pt idx="4466">
                  <c:v>0.44659999999999994</c:v>
                </c:pt>
                <c:pt idx="4467">
                  <c:v>0.44670000000000004</c:v>
                </c:pt>
                <c:pt idx="4468">
                  <c:v>0.44679999999999997</c:v>
                </c:pt>
                <c:pt idx="4469">
                  <c:v>0.44689999999999996</c:v>
                </c:pt>
                <c:pt idx="4470">
                  <c:v>0.44700000000000001</c:v>
                </c:pt>
                <c:pt idx="4471">
                  <c:v>0.4471</c:v>
                </c:pt>
                <c:pt idx="4472">
                  <c:v>0.44719999999999999</c:v>
                </c:pt>
                <c:pt idx="4473">
                  <c:v>0.44729999999999998</c:v>
                </c:pt>
                <c:pt idx="4474">
                  <c:v>0.44740000000000002</c:v>
                </c:pt>
                <c:pt idx="4475">
                  <c:v>0.44750000000000001</c:v>
                </c:pt>
                <c:pt idx="4476">
                  <c:v>0.4476</c:v>
                </c:pt>
                <c:pt idx="4477">
                  <c:v>0.44770000000000004</c:v>
                </c:pt>
                <c:pt idx="4478">
                  <c:v>0.44780000000000003</c:v>
                </c:pt>
                <c:pt idx="4479">
                  <c:v>0.44789999999999996</c:v>
                </c:pt>
                <c:pt idx="4480">
                  <c:v>0.44799999999999995</c:v>
                </c:pt>
                <c:pt idx="4481">
                  <c:v>0.4481</c:v>
                </c:pt>
                <c:pt idx="4482">
                  <c:v>0.44819999999999999</c:v>
                </c:pt>
                <c:pt idx="4483">
                  <c:v>0.44829999999999998</c:v>
                </c:pt>
                <c:pt idx="4484">
                  <c:v>0.44840000000000002</c:v>
                </c:pt>
                <c:pt idx="4485">
                  <c:v>0.44850000000000001</c:v>
                </c:pt>
                <c:pt idx="4486">
                  <c:v>0.4486</c:v>
                </c:pt>
                <c:pt idx="4487">
                  <c:v>0.44869999999999999</c:v>
                </c:pt>
                <c:pt idx="4488">
                  <c:v>0.44880000000000003</c:v>
                </c:pt>
                <c:pt idx="4489">
                  <c:v>0.44890000000000002</c:v>
                </c:pt>
                <c:pt idx="4490">
                  <c:v>0.44900000000000001</c:v>
                </c:pt>
                <c:pt idx="4491">
                  <c:v>0.44909999999999994</c:v>
                </c:pt>
                <c:pt idx="4492">
                  <c:v>0.44920000000000004</c:v>
                </c:pt>
                <c:pt idx="4493">
                  <c:v>0.44929999999999998</c:v>
                </c:pt>
                <c:pt idx="4494">
                  <c:v>0.44939999999999997</c:v>
                </c:pt>
                <c:pt idx="4495">
                  <c:v>0.44950000000000001</c:v>
                </c:pt>
                <c:pt idx="4496">
                  <c:v>0.4496</c:v>
                </c:pt>
                <c:pt idx="4497">
                  <c:v>0.44969999999999999</c:v>
                </c:pt>
                <c:pt idx="4498">
                  <c:v>0.44979999999999998</c:v>
                </c:pt>
                <c:pt idx="4499">
                  <c:v>0.44990000000000002</c:v>
                </c:pt>
                <c:pt idx="4500">
                  <c:v>0.45</c:v>
                </c:pt>
                <c:pt idx="4501">
                  <c:v>0.4501</c:v>
                </c:pt>
                <c:pt idx="4502">
                  <c:v>0.45020000000000004</c:v>
                </c:pt>
                <c:pt idx="4503">
                  <c:v>0.45030000000000003</c:v>
                </c:pt>
                <c:pt idx="4504">
                  <c:v>0.45039999999999997</c:v>
                </c:pt>
                <c:pt idx="4505">
                  <c:v>0.45049999999999996</c:v>
                </c:pt>
                <c:pt idx="4506">
                  <c:v>0.4506</c:v>
                </c:pt>
                <c:pt idx="4507">
                  <c:v>0.45069999999999999</c:v>
                </c:pt>
                <c:pt idx="4508">
                  <c:v>0.45079999999999998</c:v>
                </c:pt>
                <c:pt idx="4509">
                  <c:v>0.45090000000000002</c:v>
                </c:pt>
                <c:pt idx="4510">
                  <c:v>0.45100000000000001</c:v>
                </c:pt>
                <c:pt idx="4511">
                  <c:v>0.4511</c:v>
                </c:pt>
                <c:pt idx="4512">
                  <c:v>0.45119999999999999</c:v>
                </c:pt>
                <c:pt idx="4513">
                  <c:v>0.45130000000000003</c:v>
                </c:pt>
                <c:pt idx="4514">
                  <c:v>0.45140000000000002</c:v>
                </c:pt>
                <c:pt idx="4515">
                  <c:v>0.45150000000000001</c:v>
                </c:pt>
                <c:pt idx="4516">
                  <c:v>0.45159999999999995</c:v>
                </c:pt>
                <c:pt idx="4517">
                  <c:v>0.45169999999999999</c:v>
                </c:pt>
                <c:pt idx="4518">
                  <c:v>0.45179999999999998</c:v>
                </c:pt>
                <c:pt idx="4519">
                  <c:v>0.45189999999999997</c:v>
                </c:pt>
                <c:pt idx="4520">
                  <c:v>0.45200000000000001</c:v>
                </c:pt>
                <c:pt idx="4521">
                  <c:v>0.4521</c:v>
                </c:pt>
                <c:pt idx="4522">
                  <c:v>0.45219999999999999</c:v>
                </c:pt>
                <c:pt idx="4523">
                  <c:v>0.45229999999999998</c:v>
                </c:pt>
                <c:pt idx="4524">
                  <c:v>0.45240000000000002</c:v>
                </c:pt>
                <c:pt idx="4525">
                  <c:v>0.45250000000000001</c:v>
                </c:pt>
                <c:pt idx="4526">
                  <c:v>0.4526</c:v>
                </c:pt>
                <c:pt idx="4527">
                  <c:v>0.45270000000000005</c:v>
                </c:pt>
                <c:pt idx="4528">
                  <c:v>0.45280000000000004</c:v>
                </c:pt>
                <c:pt idx="4529">
                  <c:v>0.45289999999999997</c:v>
                </c:pt>
                <c:pt idx="4530">
                  <c:v>0.45299999999999996</c:v>
                </c:pt>
                <c:pt idx="4531">
                  <c:v>0.4531</c:v>
                </c:pt>
                <c:pt idx="4532">
                  <c:v>0.45319999999999999</c:v>
                </c:pt>
                <c:pt idx="4533">
                  <c:v>0.45329999999999998</c:v>
                </c:pt>
                <c:pt idx="4534">
                  <c:v>0.45340000000000003</c:v>
                </c:pt>
                <c:pt idx="4535">
                  <c:v>0.45350000000000001</c:v>
                </c:pt>
                <c:pt idx="4536">
                  <c:v>0.4536</c:v>
                </c:pt>
                <c:pt idx="4537">
                  <c:v>0.45369999999999999</c:v>
                </c:pt>
                <c:pt idx="4538">
                  <c:v>0.45380000000000004</c:v>
                </c:pt>
                <c:pt idx="4539">
                  <c:v>0.45390000000000003</c:v>
                </c:pt>
                <c:pt idx="4540">
                  <c:v>0.45399999999999996</c:v>
                </c:pt>
                <c:pt idx="4541">
                  <c:v>0.45409999999999995</c:v>
                </c:pt>
                <c:pt idx="4542">
                  <c:v>0.45419999999999999</c:v>
                </c:pt>
                <c:pt idx="4543">
                  <c:v>0.45429999999999998</c:v>
                </c:pt>
                <c:pt idx="4544">
                  <c:v>0.45439999999999997</c:v>
                </c:pt>
                <c:pt idx="4545">
                  <c:v>0.45450000000000002</c:v>
                </c:pt>
                <c:pt idx="4546">
                  <c:v>0.4546</c:v>
                </c:pt>
                <c:pt idx="4547">
                  <c:v>0.45469999999999999</c:v>
                </c:pt>
                <c:pt idx="4548">
                  <c:v>0.45479999999999998</c:v>
                </c:pt>
                <c:pt idx="4549">
                  <c:v>0.45490000000000003</c:v>
                </c:pt>
                <c:pt idx="4550">
                  <c:v>0.45500000000000002</c:v>
                </c:pt>
                <c:pt idx="4551">
                  <c:v>0.4551</c:v>
                </c:pt>
                <c:pt idx="4552">
                  <c:v>0.45520000000000005</c:v>
                </c:pt>
                <c:pt idx="4553">
                  <c:v>0.45530000000000004</c:v>
                </c:pt>
                <c:pt idx="4554">
                  <c:v>0.45539999999999997</c:v>
                </c:pt>
                <c:pt idx="4555">
                  <c:v>0.45549999999999996</c:v>
                </c:pt>
                <c:pt idx="4556">
                  <c:v>0.4556</c:v>
                </c:pt>
                <c:pt idx="4557">
                  <c:v>0.45569999999999999</c:v>
                </c:pt>
                <c:pt idx="4558">
                  <c:v>0.45579999999999998</c:v>
                </c:pt>
                <c:pt idx="4559">
                  <c:v>0.45590000000000003</c:v>
                </c:pt>
                <c:pt idx="4560">
                  <c:v>0.45600000000000002</c:v>
                </c:pt>
                <c:pt idx="4561">
                  <c:v>0.45610000000000001</c:v>
                </c:pt>
                <c:pt idx="4562">
                  <c:v>0.45619999999999999</c:v>
                </c:pt>
                <c:pt idx="4563">
                  <c:v>0.45630000000000004</c:v>
                </c:pt>
                <c:pt idx="4564">
                  <c:v>0.45640000000000003</c:v>
                </c:pt>
                <c:pt idx="4565">
                  <c:v>0.45649999999999996</c:v>
                </c:pt>
                <c:pt idx="4566">
                  <c:v>0.45659999999999995</c:v>
                </c:pt>
                <c:pt idx="4567">
                  <c:v>0.45669999999999999</c:v>
                </c:pt>
                <c:pt idx="4568">
                  <c:v>0.45679999999999998</c:v>
                </c:pt>
                <c:pt idx="4569">
                  <c:v>0.45689999999999997</c:v>
                </c:pt>
                <c:pt idx="4570">
                  <c:v>0.45700000000000002</c:v>
                </c:pt>
                <c:pt idx="4571">
                  <c:v>0.45710000000000001</c:v>
                </c:pt>
                <c:pt idx="4572">
                  <c:v>0.4572</c:v>
                </c:pt>
                <c:pt idx="4573">
                  <c:v>0.45729999999999998</c:v>
                </c:pt>
                <c:pt idx="4574">
                  <c:v>0.45740000000000003</c:v>
                </c:pt>
                <c:pt idx="4575">
                  <c:v>0.45750000000000002</c:v>
                </c:pt>
                <c:pt idx="4576">
                  <c:v>0.45760000000000001</c:v>
                </c:pt>
                <c:pt idx="4577">
                  <c:v>0.45770000000000005</c:v>
                </c:pt>
                <c:pt idx="4578">
                  <c:v>0.45779999999999998</c:v>
                </c:pt>
                <c:pt idx="4579">
                  <c:v>0.45789999999999997</c:v>
                </c:pt>
                <c:pt idx="4580">
                  <c:v>0.45799999999999996</c:v>
                </c:pt>
                <c:pt idx="4581">
                  <c:v>0.45810000000000001</c:v>
                </c:pt>
                <c:pt idx="4582">
                  <c:v>0.4582</c:v>
                </c:pt>
                <c:pt idx="4583">
                  <c:v>0.45829999999999999</c:v>
                </c:pt>
                <c:pt idx="4584">
                  <c:v>0.45840000000000003</c:v>
                </c:pt>
                <c:pt idx="4585">
                  <c:v>0.45850000000000002</c:v>
                </c:pt>
                <c:pt idx="4586">
                  <c:v>0.45860000000000001</c:v>
                </c:pt>
                <c:pt idx="4587">
                  <c:v>0.4587</c:v>
                </c:pt>
                <c:pt idx="4588">
                  <c:v>0.45880000000000004</c:v>
                </c:pt>
                <c:pt idx="4589">
                  <c:v>0.45890000000000003</c:v>
                </c:pt>
                <c:pt idx="4590">
                  <c:v>0.45899999999999996</c:v>
                </c:pt>
                <c:pt idx="4591">
                  <c:v>0.45909999999999995</c:v>
                </c:pt>
                <c:pt idx="4592">
                  <c:v>0.4592</c:v>
                </c:pt>
                <c:pt idx="4593">
                  <c:v>0.45929999999999999</c:v>
                </c:pt>
                <c:pt idx="4594">
                  <c:v>0.45939999999999998</c:v>
                </c:pt>
                <c:pt idx="4595">
                  <c:v>0.45950000000000002</c:v>
                </c:pt>
                <c:pt idx="4596">
                  <c:v>0.45960000000000001</c:v>
                </c:pt>
                <c:pt idx="4597">
                  <c:v>0.4597</c:v>
                </c:pt>
                <c:pt idx="4598">
                  <c:v>0.45979999999999999</c:v>
                </c:pt>
                <c:pt idx="4599">
                  <c:v>0.45990000000000003</c:v>
                </c:pt>
                <c:pt idx="4600">
                  <c:v>0.46</c:v>
                </c:pt>
                <c:pt idx="4601">
                  <c:v>0.46009999999999995</c:v>
                </c:pt>
                <c:pt idx="4602">
                  <c:v>0.46020000000000005</c:v>
                </c:pt>
                <c:pt idx="4603">
                  <c:v>0.46029999999999999</c:v>
                </c:pt>
                <c:pt idx="4604">
                  <c:v>0.46039999999999998</c:v>
                </c:pt>
                <c:pt idx="4605">
                  <c:v>0.46049999999999996</c:v>
                </c:pt>
                <c:pt idx="4606">
                  <c:v>0.46060000000000001</c:v>
                </c:pt>
                <c:pt idx="4607">
                  <c:v>0.4607</c:v>
                </c:pt>
                <c:pt idx="4608">
                  <c:v>0.46079999999999999</c:v>
                </c:pt>
                <c:pt idx="4609">
                  <c:v>0.46090000000000003</c:v>
                </c:pt>
                <c:pt idx="4610">
                  <c:v>0.46100000000000002</c:v>
                </c:pt>
                <c:pt idx="4611">
                  <c:v>0.46110000000000001</c:v>
                </c:pt>
                <c:pt idx="4612">
                  <c:v>0.4612</c:v>
                </c:pt>
                <c:pt idx="4613">
                  <c:v>0.46130000000000004</c:v>
                </c:pt>
                <c:pt idx="4614">
                  <c:v>0.46140000000000003</c:v>
                </c:pt>
                <c:pt idx="4615">
                  <c:v>0.46149999999999997</c:v>
                </c:pt>
                <c:pt idx="4616">
                  <c:v>0.46159999999999995</c:v>
                </c:pt>
                <c:pt idx="4617">
                  <c:v>0.4617</c:v>
                </c:pt>
                <c:pt idx="4618">
                  <c:v>0.46179999999999999</c:v>
                </c:pt>
                <c:pt idx="4619">
                  <c:v>0.46189999999999998</c:v>
                </c:pt>
                <c:pt idx="4620">
                  <c:v>0.46200000000000002</c:v>
                </c:pt>
                <c:pt idx="4621">
                  <c:v>0.46210000000000001</c:v>
                </c:pt>
                <c:pt idx="4622">
                  <c:v>0.4622</c:v>
                </c:pt>
                <c:pt idx="4623">
                  <c:v>0.46229999999999999</c:v>
                </c:pt>
                <c:pt idx="4624">
                  <c:v>0.46240000000000003</c:v>
                </c:pt>
                <c:pt idx="4625">
                  <c:v>0.46250000000000002</c:v>
                </c:pt>
                <c:pt idx="4626">
                  <c:v>0.46259999999999996</c:v>
                </c:pt>
                <c:pt idx="4627">
                  <c:v>0.46270000000000006</c:v>
                </c:pt>
                <c:pt idx="4628">
                  <c:v>0.46279999999999999</c:v>
                </c:pt>
                <c:pt idx="4629">
                  <c:v>0.46289999999999998</c:v>
                </c:pt>
                <c:pt idx="4630">
                  <c:v>0.46299999999999997</c:v>
                </c:pt>
                <c:pt idx="4631">
                  <c:v>0.46310000000000001</c:v>
                </c:pt>
                <c:pt idx="4632">
                  <c:v>0.4632</c:v>
                </c:pt>
                <c:pt idx="4633">
                  <c:v>0.46329999999999999</c:v>
                </c:pt>
                <c:pt idx="4634">
                  <c:v>0.46340000000000003</c:v>
                </c:pt>
                <c:pt idx="4635">
                  <c:v>0.46350000000000002</c:v>
                </c:pt>
                <c:pt idx="4636">
                  <c:v>0.46360000000000001</c:v>
                </c:pt>
                <c:pt idx="4637">
                  <c:v>0.4637</c:v>
                </c:pt>
                <c:pt idx="4638">
                  <c:v>0.46380000000000005</c:v>
                </c:pt>
                <c:pt idx="4639">
                  <c:v>0.46389999999999998</c:v>
                </c:pt>
                <c:pt idx="4640">
                  <c:v>0.46399999999999997</c:v>
                </c:pt>
                <c:pt idx="4641">
                  <c:v>0.46409999999999996</c:v>
                </c:pt>
                <c:pt idx="4642">
                  <c:v>0.4642</c:v>
                </c:pt>
                <c:pt idx="4643">
                  <c:v>0.46429999999999999</c:v>
                </c:pt>
                <c:pt idx="4644">
                  <c:v>0.46439999999999998</c:v>
                </c:pt>
                <c:pt idx="4645">
                  <c:v>0.46450000000000002</c:v>
                </c:pt>
                <c:pt idx="4646">
                  <c:v>0.46460000000000001</c:v>
                </c:pt>
                <c:pt idx="4647">
                  <c:v>0.4647</c:v>
                </c:pt>
                <c:pt idx="4648">
                  <c:v>0.46479999999999999</c:v>
                </c:pt>
                <c:pt idx="4649">
                  <c:v>0.46490000000000004</c:v>
                </c:pt>
                <c:pt idx="4650">
                  <c:v>0.46500000000000002</c:v>
                </c:pt>
                <c:pt idx="4651">
                  <c:v>0.46509999999999996</c:v>
                </c:pt>
                <c:pt idx="4652">
                  <c:v>0.46520000000000006</c:v>
                </c:pt>
                <c:pt idx="4653">
                  <c:v>0.46529999999999999</c:v>
                </c:pt>
                <c:pt idx="4654">
                  <c:v>0.46539999999999998</c:v>
                </c:pt>
                <c:pt idx="4655">
                  <c:v>0.46549999999999997</c:v>
                </c:pt>
                <c:pt idx="4656">
                  <c:v>0.46560000000000001</c:v>
                </c:pt>
                <c:pt idx="4657">
                  <c:v>0.4657</c:v>
                </c:pt>
                <c:pt idx="4658">
                  <c:v>0.46579999999999999</c:v>
                </c:pt>
                <c:pt idx="4659">
                  <c:v>0.46590000000000004</c:v>
                </c:pt>
                <c:pt idx="4660">
                  <c:v>0.46600000000000003</c:v>
                </c:pt>
                <c:pt idx="4661">
                  <c:v>0.46610000000000001</c:v>
                </c:pt>
                <c:pt idx="4662">
                  <c:v>0.46619999999999995</c:v>
                </c:pt>
                <c:pt idx="4663">
                  <c:v>0.46630000000000005</c:v>
                </c:pt>
                <c:pt idx="4664">
                  <c:v>0.46639999999999998</c:v>
                </c:pt>
                <c:pt idx="4665">
                  <c:v>0.46649999999999997</c:v>
                </c:pt>
                <c:pt idx="4666">
                  <c:v>0.46659999999999996</c:v>
                </c:pt>
                <c:pt idx="4667">
                  <c:v>0.4667</c:v>
                </c:pt>
                <c:pt idx="4668">
                  <c:v>0.46679999999999999</c:v>
                </c:pt>
                <c:pt idx="4669">
                  <c:v>0.46689999999999998</c:v>
                </c:pt>
                <c:pt idx="4670">
                  <c:v>0.46700000000000003</c:v>
                </c:pt>
                <c:pt idx="4671">
                  <c:v>0.46710000000000002</c:v>
                </c:pt>
                <c:pt idx="4672">
                  <c:v>0.4672</c:v>
                </c:pt>
                <c:pt idx="4673">
                  <c:v>0.46729999999999999</c:v>
                </c:pt>
                <c:pt idx="4674">
                  <c:v>0.46740000000000004</c:v>
                </c:pt>
                <c:pt idx="4675">
                  <c:v>0.46750000000000003</c:v>
                </c:pt>
                <c:pt idx="4676">
                  <c:v>0.46759999999999996</c:v>
                </c:pt>
                <c:pt idx="4677">
                  <c:v>0.4677</c:v>
                </c:pt>
                <c:pt idx="4678">
                  <c:v>0.46779999999999999</c:v>
                </c:pt>
                <c:pt idx="4679">
                  <c:v>0.46789999999999998</c:v>
                </c:pt>
                <c:pt idx="4680">
                  <c:v>0.46799999999999997</c:v>
                </c:pt>
                <c:pt idx="4681">
                  <c:v>0.46810000000000002</c:v>
                </c:pt>
                <c:pt idx="4682">
                  <c:v>0.46820000000000001</c:v>
                </c:pt>
                <c:pt idx="4683">
                  <c:v>0.46829999999999999</c:v>
                </c:pt>
                <c:pt idx="4684">
                  <c:v>0.46840000000000004</c:v>
                </c:pt>
                <c:pt idx="4685">
                  <c:v>0.46850000000000003</c:v>
                </c:pt>
                <c:pt idx="4686">
                  <c:v>0.46860000000000002</c:v>
                </c:pt>
                <c:pt idx="4687">
                  <c:v>0.46869999999999995</c:v>
                </c:pt>
                <c:pt idx="4688">
                  <c:v>0.46880000000000005</c:v>
                </c:pt>
                <c:pt idx="4689">
                  <c:v>0.46889999999999998</c:v>
                </c:pt>
                <c:pt idx="4690">
                  <c:v>0.46899999999999997</c:v>
                </c:pt>
                <c:pt idx="4691">
                  <c:v>0.46909999999999996</c:v>
                </c:pt>
                <c:pt idx="4692">
                  <c:v>0.46920000000000001</c:v>
                </c:pt>
                <c:pt idx="4693">
                  <c:v>0.46929999999999999</c:v>
                </c:pt>
                <c:pt idx="4694">
                  <c:v>0.46939999999999998</c:v>
                </c:pt>
                <c:pt idx="4695">
                  <c:v>0.46950000000000003</c:v>
                </c:pt>
                <c:pt idx="4696">
                  <c:v>0.46960000000000002</c:v>
                </c:pt>
                <c:pt idx="4697">
                  <c:v>0.46970000000000001</c:v>
                </c:pt>
                <c:pt idx="4698">
                  <c:v>0.4698</c:v>
                </c:pt>
                <c:pt idx="4699">
                  <c:v>0.46990000000000004</c:v>
                </c:pt>
                <c:pt idx="4700">
                  <c:v>0.47</c:v>
                </c:pt>
                <c:pt idx="4701">
                  <c:v>0.47009999999999996</c:v>
                </c:pt>
                <c:pt idx="4702">
                  <c:v>0.47020000000000001</c:v>
                </c:pt>
                <c:pt idx="4703">
                  <c:v>0.4703</c:v>
                </c:pt>
                <c:pt idx="4704">
                  <c:v>0.47039999999999998</c:v>
                </c:pt>
                <c:pt idx="4705">
                  <c:v>0.47049999999999997</c:v>
                </c:pt>
                <c:pt idx="4706">
                  <c:v>0.47060000000000002</c:v>
                </c:pt>
                <c:pt idx="4707">
                  <c:v>0.47070000000000001</c:v>
                </c:pt>
                <c:pt idx="4708">
                  <c:v>0.4708</c:v>
                </c:pt>
                <c:pt idx="4709">
                  <c:v>0.47090000000000004</c:v>
                </c:pt>
                <c:pt idx="4710">
                  <c:v>0.47100000000000003</c:v>
                </c:pt>
                <c:pt idx="4711">
                  <c:v>0.47110000000000002</c:v>
                </c:pt>
                <c:pt idx="4712">
                  <c:v>0.47119999999999995</c:v>
                </c:pt>
                <c:pt idx="4713">
                  <c:v>0.47130000000000005</c:v>
                </c:pt>
                <c:pt idx="4714">
                  <c:v>0.47139999999999999</c:v>
                </c:pt>
                <c:pt idx="4715">
                  <c:v>0.47149999999999997</c:v>
                </c:pt>
                <c:pt idx="4716">
                  <c:v>0.47159999999999996</c:v>
                </c:pt>
                <c:pt idx="4717">
                  <c:v>0.47170000000000001</c:v>
                </c:pt>
                <c:pt idx="4718">
                  <c:v>0.4718</c:v>
                </c:pt>
                <c:pt idx="4719">
                  <c:v>0.47189999999999999</c:v>
                </c:pt>
                <c:pt idx="4720">
                  <c:v>0.47200000000000003</c:v>
                </c:pt>
                <c:pt idx="4721">
                  <c:v>0.47210000000000002</c:v>
                </c:pt>
                <c:pt idx="4722">
                  <c:v>0.47220000000000001</c:v>
                </c:pt>
                <c:pt idx="4723">
                  <c:v>0.47229999999999994</c:v>
                </c:pt>
                <c:pt idx="4724">
                  <c:v>0.47240000000000004</c:v>
                </c:pt>
                <c:pt idx="4725">
                  <c:v>0.47249999999999998</c:v>
                </c:pt>
                <c:pt idx="4726">
                  <c:v>0.47259999999999996</c:v>
                </c:pt>
                <c:pt idx="4727">
                  <c:v>0.47270000000000001</c:v>
                </c:pt>
                <c:pt idx="4728">
                  <c:v>0.4728</c:v>
                </c:pt>
                <c:pt idx="4729">
                  <c:v>0.47289999999999999</c:v>
                </c:pt>
                <c:pt idx="4730">
                  <c:v>0.47299999999999998</c:v>
                </c:pt>
                <c:pt idx="4731">
                  <c:v>0.47310000000000002</c:v>
                </c:pt>
                <c:pt idx="4732">
                  <c:v>0.47320000000000001</c:v>
                </c:pt>
                <c:pt idx="4733">
                  <c:v>0.4733</c:v>
                </c:pt>
                <c:pt idx="4734">
                  <c:v>0.47340000000000004</c:v>
                </c:pt>
                <c:pt idx="4735">
                  <c:v>0.47350000000000003</c:v>
                </c:pt>
                <c:pt idx="4736">
                  <c:v>0.47360000000000002</c:v>
                </c:pt>
                <c:pt idx="4737">
                  <c:v>0.47369999999999995</c:v>
                </c:pt>
                <c:pt idx="4738">
                  <c:v>0.4738</c:v>
                </c:pt>
                <c:pt idx="4739">
                  <c:v>0.47389999999999999</c:v>
                </c:pt>
                <c:pt idx="4740">
                  <c:v>0.47399999999999998</c:v>
                </c:pt>
                <c:pt idx="4741">
                  <c:v>0.47409999999999997</c:v>
                </c:pt>
                <c:pt idx="4742">
                  <c:v>0.47420000000000001</c:v>
                </c:pt>
                <c:pt idx="4743">
                  <c:v>0.4743</c:v>
                </c:pt>
                <c:pt idx="4744">
                  <c:v>0.47439999999999999</c:v>
                </c:pt>
                <c:pt idx="4745">
                  <c:v>0.47450000000000003</c:v>
                </c:pt>
                <c:pt idx="4746">
                  <c:v>0.47460000000000002</c:v>
                </c:pt>
                <c:pt idx="4747">
                  <c:v>0.47470000000000001</c:v>
                </c:pt>
                <c:pt idx="4748">
                  <c:v>0.47479999999999994</c:v>
                </c:pt>
                <c:pt idx="4749">
                  <c:v>0.47490000000000004</c:v>
                </c:pt>
                <c:pt idx="4750">
                  <c:v>0.47499999999999998</c:v>
                </c:pt>
                <c:pt idx="4751">
                  <c:v>0.47509999999999997</c:v>
                </c:pt>
                <c:pt idx="4752">
                  <c:v>0.47520000000000001</c:v>
                </c:pt>
                <c:pt idx="4753">
                  <c:v>0.4753</c:v>
                </c:pt>
                <c:pt idx="4754">
                  <c:v>0.47539999999999999</c:v>
                </c:pt>
                <c:pt idx="4755">
                  <c:v>0.47549999999999998</c:v>
                </c:pt>
                <c:pt idx="4756">
                  <c:v>0.47560000000000002</c:v>
                </c:pt>
                <c:pt idx="4757">
                  <c:v>0.47570000000000001</c:v>
                </c:pt>
                <c:pt idx="4758">
                  <c:v>0.4758</c:v>
                </c:pt>
                <c:pt idx="4759">
                  <c:v>0.47590000000000005</c:v>
                </c:pt>
                <c:pt idx="4760">
                  <c:v>0.47600000000000003</c:v>
                </c:pt>
                <c:pt idx="4761">
                  <c:v>0.47609999999999997</c:v>
                </c:pt>
                <c:pt idx="4762">
                  <c:v>0.47619999999999996</c:v>
                </c:pt>
                <c:pt idx="4763">
                  <c:v>0.4763</c:v>
                </c:pt>
                <c:pt idx="4764">
                  <c:v>0.47639999999999999</c:v>
                </c:pt>
                <c:pt idx="4765">
                  <c:v>0.47649999999999998</c:v>
                </c:pt>
                <c:pt idx="4766">
                  <c:v>0.47659999999999997</c:v>
                </c:pt>
                <c:pt idx="4767">
                  <c:v>0.47670000000000001</c:v>
                </c:pt>
                <c:pt idx="4768">
                  <c:v>0.4768</c:v>
                </c:pt>
                <c:pt idx="4769">
                  <c:v>0.47689999999999999</c:v>
                </c:pt>
                <c:pt idx="4770">
                  <c:v>0.47700000000000004</c:v>
                </c:pt>
                <c:pt idx="4771">
                  <c:v>0.47710000000000002</c:v>
                </c:pt>
                <c:pt idx="4772">
                  <c:v>0.47720000000000001</c:v>
                </c:pt>
                <c:pt idx="4773">
                  <c:v>0.47729999999999995</c:v>
                </c:pt>
                <c:pt idx="4774">
                  <c:v>0.47740000000000005</c:v>
                </c:pt>
                <c:pt idx="4775">
                  <c:v>0.47749999999999998</c:v>
                </c:pt>
                <c:pt idx="4776">
                  <c:v>0.47759999999999997</c:v>
                </c:pt>
                <c:pt idx="4777">
                  <c:v>0.47770000000000001</c:v>
                </c:pt>
                <c:pt idx="4778">
                  <c:v>0.4778</c:v>
                </c:pt>
                <c:pt idx="4779">
                  <c:v>0.47789999999999999</c:v>
                </c:pt>
                <c:pt idx="4780">
                  <c:v>0.47799999999999998</c:v>
                </c:pt>
                <c:pt idx="4781">
                  <c:v>0.47810000000000002</c:v>
                </c:pt>
                <c:pt idx="4782">
                  <c:v>0.47820000000000001</c:v>
                </c:pt>
                <c:pt idx="4783">
                  <c:v>0.4783</c:v>
                </c:pt>
                <c:pt idx="4784">
                  <c:v>0.47840000000000005</c:v>
                </c:pt>
                <c:pt idx="4785">
                  <c:v>0.47850000000000004</c:v>
                </c:pt>
                <c:pt idx="4786">
                  <c:v>0.47859999999999997</c:v>
                </c:pt>
                <c:pt idx="4787">
                  <c:v>0.47869999999999996</c:v>
                </c:pt>
                <c:pt idx="4788">
                  <c:v>0.4788</c:v>
                </c:pt>
                <c:pt idx="4789">
                  <c:v>0.47889999999999999</c:v>
                </c:pt>
                <c:pt idx="4790">
                  <c:v>0.47899999999999998</c:v>
                </c:pt>
                <c:pt idx="4791">
                  <c:v>0.47909999999999997</c:v>
                </c:pt>
                <c:pt idx="4792">
                  <c:v>0.47920000000000001</c:v>
                </c:pt>
                <c:pt idx="4793">
                  <c:v>0.4793</c:v>
                </c:pt>
                <c:pt idx="4794">
                  <c:v>0.47939999999999999</c:v>
                </c:pt>
                <c:pt idx="4795">
                  <c:v>0.47950000000000004</c:v>
                </c:pt>
                <c:pt idx="4796">
                  <c:v>0.47960000000000003</c:v>
                </c:pt>
                <c:pt idx="4797">
                  <c:v>0.47970000000000002</c:v>
                </c:pt>
                <c:pt idx="4798">
                  <c:v>0.47979999999999995</c:v>
                </c:pt>
                <c:pt idx="4799">
                  <c:v>0.47989999999999999</c:v>
                </c:pt>
                <c:pt idx="4800">
                  <c:v>0.48</c:v>
                </c:pt>
                <c:pt idx="4801">
                  <c:v>0.48009999999999997</c:v>
                </c:pt>
                <c:pt idx="4802">
                  <c:v>0.48020000000000002</c:v>
                </c:pt>
                <c:pt idx="4803">
                  <c:v>0.4803</c:v>
                </c:pt>
                <c:pt idx="4804">
                  <c:v>0.48039999999999999</c:v>
                </c:pt>
                <c:pt idx="4805">
                  <c:v>0.48049999999999998</c:v>
                </c:pt>
                <c:pt idx="4806">
                  <c:v>0.48060000000000003</c:v>
                </c:pt>
                <c:pt idx="4807">
                  <c:v>0.48070000000000002</c:v>
                </c:pt>
                <c:pt idx="4808">
                  <c:v>0.48080000000000001</c:v>
                </c:pt>
                <c:pt idx="4809">
                  <c:v>0.48090000000000005</c:v>
                </c:pt>
                <c:pt idx="4810">
                  <c:v>0.48100000000000004</c:v>
                </c:pt>
                <c:pt idx="4811">
                  <c:v>0.48109999999999997</c:v>
                </c:pt>
                <c:pt idx="4812">
                  <c:v>0.48119999999999996</c:v>
                </c:pt>
                <c:pt idx="4813">
                  <c:v>0.48130000000000001</c:v>
                </c:pt>
                <c:pt idx="4814">
                  <c:v>0.48139999999999999</c:v>
                </c:pt>
                <c:pt idx="4815">
                  <c:v>0.48149999999999998</c:v>
                </c:pt>
                <c:pt idx="4816">
                  <c:v>0.48159999999999997</c:v>
                </c:pt>
                <c:pt idx="4817">
                  <c:v>0.48170000000000002</c:v>
                </c:pt>
                <c:pt idx="4818">
                  <c:v>0.48180000000000001</c:v>
                </c:pt>
                <c:pt idx="4819">
                  <c:v>0.4819</c:v>
                </c:pt>
                <c:pt idx="4820">
                  <c:v>0.48200000000000004</c:v>
                </c:pt>
                <c:pt idx="4821">
                  <c:v>0.48210000000000003</c:v>
                </c:pt>
                <c:pt idx="4822">
                  <c:v>0.48219999999999996</c:v>
                </c:pt>
                <c:pt idx="4823">
                  <c:v>0.48229999999999995</c:v>
                </c:pt>
                <c:pt idx="4824">
                  <c:v>0.4824</c:v>
                </c:pt>
                <c:pt idx="4825">
                  <c:v>0.48249999999999998</c:v>
                </c:pt>
                <c:pt idx="4826">
                  <c:v>0.48259999999999997</c:v>
                </c:pt>
                <c:pt idx="4827">
                  <c:v>0.48270000000000002</c:v>
                </c:pt>
                <c:pt idx="4828">
                  <c:v>0.48280000000000001</c:v>
                </c:pt>
                <c:pt idx="4829">
                  <c:v>0.4829</c:v>
                </c:pt>
                <c:pt idx="4830">
                  <c:v>0.48299999999999998</c:v>
                </c:pt>
                <c:pt idx="4831">
                  <c:v>0.48310000000000003</c:v>
                </c:pt>
                <c:pt idx="4832">
                  <c:v>0.48320000000000002</c:v>
                </c:pt>
                <c:pt idx="4833">
                  <c:v>0.48330000000000001</c:v>
                </c:pt>
                <c:pt idx="4834">
                  <c:v>0.48340000000000005</c:v>
                </c:pt>
                <c:pt idx="4835">
                  <c:v>0.48350000000000004</c:v>
                </c:pt>
                <c:pt idx="4836">
                  <c:v>0.48359999999999997</c:v>
                </c:pt>
                <c:pt idx="4837">
                  <c:v>0.48369999999999996</c:v>
                </c:pt>
                <c:pt idx="4838">
                  <c:v>0.48380000000000001</c:v>
                </c:pt>
                <c:pt idx="4839">
                  <c:v>0.4839</c:v>
                </c:pt>
                <c:pt idx="4840">
                  <c:v>0.48399999999999999</c:v>
                </c:pt>
                <c:pt idx="4841">
                  <c:v>0.48409999999999997</c:v>
                </c:pt>
                <c:pt idx="4842">
                  <c:v>0.48420000000000002</c:v>
                </c:pt>
                <c:pt idx="4843">
                  <c:v>0.48430000000000001</c:v>
                </c:pt>
                <c:pt idx="4844">
                  <c:v>0.4844</c:v>
                </c:pt>
                <c:pt idx="4845">
                  <c:v>0.48450000000000004</c:v>
                </c:pt>
                <c:pt idx="4846">
                  <c:v>0.48460000000000003</c:v>
                </c:pt>
                <c:pt idx="4847">
                  <c:v>0.48469999999999996</c:v>
                </c:pt>
                <c:pt idx="4848">
                  <c:v>0.48479999999999995</c:v>
                </c:pt>
                <c:pt idx="4849">
                  <c:v>0.4849</c:v>
                </c:pt>
                <c:pt idx="4850">
                  <c:v>0.48499999999999999</c:v>
                </c:pt>
                <c:pt idx="4851">
                  <c:v>0.48509999999999998</c:v>
                </c:pt>
                <c:pt idx="4852">
                  <c:v>0.48520000000000002</c:v>
                </c:pt>
                <c:pt idx="4853">
                  <c:v>0.48530000000000001</c:v>
                </c:pt>
                <c:pt idx="4854">
                  <c:v>0.4854</c:v>
                </c:pt>
                <c:pt idx="4855">
                  <c:v>0.48549999999999999</c:v>
                </c:pt>
                <c:pt idx="4856">
                  <c:v>0.48560000000000003</c:v>
                </c:pt>
                <c:pt idx="4857">
                  <c:v>0.48570000000000002</c:v>
                </c:pt>
                <c:pt idx="4858">
                  <c:v>0.48580000000000001</c:v>
                </c:pt>
                <c:pt idx="4859">
                  <c:v>0.48590000000000005</c:v>
                </c:pt>
                <c:pt idx="4860">
                  <c:v>0.48599999999999999</c:v>
                </c:pt>
                <c:pt idx="4861">
                  <c:v>0.48609999999999998</c:v>
                </c:pt>
                <c:pt idx="4862">
                  <c:v>0.48619999999999997</c:v>
                </c:pt>
                <c:pt idx="4863">
                  <c:v>0.48630000000000001</c:v>
                </c:pt>
                <c:pt idx="4864">
                  <c:v>0.4864</c:v>
                </c:pt>
                <c:pt idx="4865">
                  <c:v>0.48649999999999999</c:v>
                </c:pt>
                <c:pt idx="4866">
                  <c:v>0.48659999999999998</c:v>
                </c:pt>
                <c:pt idx="4867">
                  <c:v>0.48670000000000002</c:v>
                </c:pt>
                <c:pt idx="4868">
                  <c:v>0.48680000000000001</c:v>
                </c:pt>
                <c:pt idx="4869">
                  <c:v>0.4869</c:v>
                </c:pt>
                <c:pt idx="4870">
                  <c:v>0.48700000000000004</c:v>
                </c:pt>
                <c:pt idx="4871">
                  <c:v>0.48710000000000003</c:v>
                </c:pt>
                <c:pt idx="4872">
                  <c:v>0.48719999999999997</c:v>
                </c:pt>
                <c:pt idx="4873">
                  <c:v>0.48729999999999996</c:v>
                </c:pt>
                <c:pt idx="4874">
                  <c:v>0.4874</c:v>
                </c:pt>
                <c:pt idx="4875">
                  <c:v>0.48749999999999999</c:v>
                </c:pt>
                <c:pt idx="4876">
                  <c:v>0.48759999999999998</c:v>
                </c:pt>
                <c:pt idx="4877">
                  <c:v>0.48770000000000002</c:v>
                </c:pt>
                <c:pt idx="4878">
                  <c:v>0.48780000000000001</c:v>
                </c:pt>
                <c:pt idx="4879">
                  <c:v>0.4879</c:v>
                </c:pt>
                <c:pt idx="4880">
                  <c:v>0.48799999999999999</c:v>
                </c:pt>
                <c:pt idx="4881">
                  <c:v>0.48810000000000003</c:v>
                </c:pt>
                <c:pt idx="4882">
                  <c:v>0.48820000000000002</c:v>
                </c:pt>
                <c:pt idx="4883">
                  <c:v>0.48829999999999996</c:v>
                </c:pt>
                <c:pt idx="4884">
                  <c:v>0.48840000000000006</c:v>
                </c:pt>
                <c:pt idx="4885">
                  <c:v>0.48849999999999999</c:v>
                </c:pt>
                <c:pt idx="4886">
                  <c:v>0.48859999999999998</c:v>
                </c:pt>
                <c:pt idx="4887">
                  <c:v>0.48869999999999997</c:v>
                </c:pt>
                <c:pt idx="4888">
                  <c:v>0.48880000000000001</c:v>
                </c:pt>
                <c:pt idx="4889">
                  <c:v>0.4889</c:v>
                </c:pt>
                <c:pt idx="4890">
                  <c:v>0.48899999999999999</c:v>
                </c:pt>
                <c:pt idx="4891">
                  <c:v>0.48909999999999998</c:v>
                </c:pt>
                <c:pt idx="4892">
                  <c:v>0.48920000000000002</c:v>
                </c:pt>
                <c:pt idx="4893">
                  <c:v>0.48930000000000001</c:v>
                </c:pt>
                <c:pt idx="4894">
                  <c:v>0.4894</c:v>
                </c:pt>
                <c:pt idx="4895">
                  <c:v>0.48950000000000005</c:v>
                </c:pt>
                <c:pt idx="4896">
                  <c:v>0.48960000000000004</c:v>
                </c:pt>
                <c:pt idx="4897">
                  <c:v>0.48969999999999997</c:v>
                </c:pt>
                <c:pt idx="4898">
                  <c:v>0.48979999999999996</c:v>
                </c:pt>
                <c:pt idx="4899">
                  <c:v>0.4899</c:v>
                </c:pt>
                <c:pt idx="4900">
                  <c:v>0.49</c:v>
                </c:pt>
                <c:pt idx="4901">
                  <c:v>0.49009999999999998</c:v>
                </c:pt>
                <c:pt idx="4902">
                  <c:v>0.49020000000000002</c:v>
                </c:pt>
                <c:pt idx="4903">
                  <c:v>0.49030000000000001</c:v>
                </c:pt>
                <c:pt idx="4904">
                  <c:v>0.4904</c:v>
                </c:pt>
                <c:pt idx="4905">
                  <c:v>0.49049999999999999</c:v>
                </c:pt>
                <c:pt idx="4906">
                  <c:v>0.49060000000000004</c:v>
                </c:pt>
                <c:pt idx="4907">
                  <c:v>0.49070000000000003</c:v>
                </c:pt>
                <c:pt idx="4908">
                  <c:v>0.49079999999999996</c:v>
                </c:pt>
                <c:pt idx="4909">
                  <c:v>0.49090000000000006</c:v>
                </c:pt>
                <c:pt idx="4910">
                  <c:v>0.49099999999999999</c:v>
                </c:pt>
                <c:pt idx="4911">
                  <c:v>0.49109999999999998</c:v>
                </c:pt>
                <c:pt idx="4912">
                  <c:v>0.49119999999999997</c:v>
                </c:pt>
                <c:pt idx="4913">
                  <c:v>0.49130000000000001</c:v>
                </c:pt>
                <c:pt idx="4914">
                  <c:v>0.4914</c:v>
                </c:pt>
                <c:pt idx="4915">
                  <c:v>0.49149999999999999</c:v>
                </c:pt>
                <c:pt idx="4916">
                  <c:v>0.49159999999999998</c:v>
                </c:pt>
                <c:pt idx="4917">
                  <c:v>0.49170000000000003</c:v>
                </c:pt>
                <c:pt idx="4918">
                  <c:v>0.49180000000000001</c:v>
                </c:pt>
                <c:pt idx="4919">
                  <c:v>0.4919</c:v>
                </c:pt>
                <c:pt idx="4920">
                  <c:v>0.49200000000000005</c:v>
                </c:pt>
                <c:pt idx="4921">
                  <c:v>0.49209999999999998</c:v>
                </c:pt>
                <c:pt idx="4922">
                  <c:v>0.49219999999999997</c:v>
                </c:pt>
                <c:pt idx="4923">
                  <c:v>0.49229999999999996</c:v>
                </c:pt>
                <c:pt idx="4924">
                  <c:v>0.4924</c:v>
                </c:pt>
                <c:pt idx="4925">
                  <c:v>0.49249999999999999</c:v>
                </c:pt>
                <c:pt idx="4926">
                  <c:v>0.49259999999999998</c:v>
                </c:pt>
                <c:pt idx="4927">
                  <c:v>0.49270000000000003</c:v>
                </c:pt>
                <c:pt idx="4928">
                  <c:v>0.49280000000000002</c:v>
                </c:pt>
                <c:pt idx="4929">
                  <c:v>0.4929</c:v>
                </c:pt>
                <c:pt idx="4930">
                  <c:v>0.49299999999999999</c:v>
                </c:pt>
                <c:pt idx="4931">
                  <c:v>0.49310000000000004</c:v>
                </c:pt>
                <c:pt idx="4932">
                  <c:v>0.49320000000000003</c:v>
                </c:pt>
                <c:pt idx="4933">
                  <c:v>0.49329999999999996</c:v>
                </c:pt>
                <c:pt idx="4934">
                  <c:v>0.49340000000000006</c:v>
                </c:pt>
                <c:pt idx="4935">
                  <c:v>0.49349999999999999</c:v>
                </c:pt>
                <c:pt idx="4936">
                  <c:v>0.49359999999999998</c:v>
                </c:pt>
                <c:pt idx="4937">
                  <c:v>0.49369999999999997</c:v>
                </c:pt>
                <c:pt idx="4938">
                  <c:v>0.49380000000000002</c:v>
                </c:pt>
                <c:pt idx="4939">
                  <c:v>0.49390000000000001</c:v>
                </c:pt>
                <c:pt idx="4940">
                  <c:v>0.49399999999999999</c:v>
                </c:pt>
                <c:pt idx="4941">
                  <c:v>0.49409999999999998</c:v>
                </c:pt>
                <c:pt idx="4942">
                  <c:v>0.49420000000000003</c:v>
                </c:pt>
                <c:pt idx="4943">
                  <c:v>0.49430000000000002</c:v>
                </c:pt>
                <c:pt idx="4944">
                  <c:v>0.49439999999999995</c:v>
                </c:pt>
                <c:pt idx="4945">
                  <c:v>0.49450000000000005</c:v>
                </c:pt>
                <c:pt idx="4946">
                  <c:v>0.49459999999999998</c:v>
                </c:pt>
                <c:pt idx="4947">
                  <c:v>0.49469999999999997</c:v>
                </c:pt>
                <c:pt idx="4948">
                  <c:v>0.49479999999999996</c:v>
                </c:pt>
                <c:pt idx="4949">
                  <c:v>0.49490000000000001</c:v>
                </c:pt>
                <c:pt idx="4950">
                  <c:v>0.495</c:v>
                </c:pt>
                <c:pt idx="4951">
                  <c:v>0.49509999999999998</c:v>
                </c:pt>
                <c:pt idx="4952">
                  <c:v>0.49520000000000003</c:v>
                </c:pt>
                <c:pt idx="4953">
                  <c:v>0.49530000000000002</c:v>
                </c:pt>
                <c:pt idx="4954">
                  <c:v>0.49540000000000001</c:v>
                </c:pt>
                <c:pt idx="4955">
                  <c:v>0.4955</c:v>
                </c:pt>
                <c:pt idx="4956">
                  <c:v>0.49560000000000004</c:v>
                </c:pt>
                <c:pt idx="4957">
                  <c:v>0.49570000000000003</c:v>
                </c:pt>
                <c:pt idx="4958">
                  <c:v>0.49579999999999996</c:v>
                </c:pt>
                <c:pt idx="4959">
                  <c:v>0.49590000000000001</c:v>
                </c:pt>
                <c:pt idx="4960">
                  <c:v>0.496</c:v>
                </c:pt>
                <c:pt idx="4961">
                  <c:v>0.49609999999999999</c:v>
                </c:pt>
                <c:pt idx="4962">
                  <c:v>0.49619999999999997</c:v>
                </c:pt>
                <c:pt idx="4963">
                  <c:v>0.49630000000000002</c:v>
                </c:pt>
                <c:pt idx="4964">
                  <c:v>0.49640000000000001</c:v>
                </c:pt>
                <c:pt idx="4965">
                  <c:v>0.4965</c:v>
                </c:pt>
                <c:pt idx="4966">
                  <c:v>0.49659999999999999</c:v>
                </c:pt>
                <c:pt idx="4967">
                  <c:v>0.49670000000000003</c:v>
                </c:pt>
                <c:pt idx="4968">
                  <c:v>0.49680000000000002</c:v>
                </c:pt>
                <c:pt idx="4969">
                  <c:v>0.49689999999999995</c:v>
                </c:pt>
                <c:pt idx="4970">
                  <c:v>0.49700000000000005</c:v>
                </c:pt>
                <c:pt idx="4971">
                  <c:v>0.49709999999999999</c:v>
                </c:pt>
                <c:pt idx="4972">
                  <c:v>0.49719999999999998</c:v>
                </c:pt>
                <c:pt idx="4973">
                  <c:v>0.49729999999999996</c:v>
                </c:pt>
                <c:pt idx="4974">
                  <c:v>0.49740000000000001</c:v>
                </c:pt>
                <c:pt idx="4975">
                  <c:v>0.4975</c:v>
                </c:pt>
                <c:pt idx="4976">
                  <c:v>0.49759999999999999</c:v>
                </c:pt>
                <c:pt idx="4977">
                  <c:v>0.49770000000000003</c:v>
                </c:pt>
                <c:pt idx="4978">
                  <c:v>0.49780000000000002</c:v>
                </c:pt>
                <c:pt idx="4979">
                  <c:v>0.49790000000000001</c:v>
                </c:pt>
                <c:pt idx="4980">
                  <c:v>0.498</c:v>
                </c:pt>
                <c:pt idx="4981">
                  <c:v>0.49810000000000004</c:v>
                </c:pt>
                <c:pt idx="4982">
                  <c:v>0.49819999999999998</c:v>
                </c:pt>
                <c:pt idx="4983">
                  <c:v>0.49829999999999997</c:v>
                </c:pt>
                <c:pt idx="4984">
                  <c:v>0.49840000000000001</c:v>
                </c:pt>
                <c:pt idx="4985">
                  <c:v>0.4985</c:v>
                </c:pt>
                <c:pt idx="4986">
                  <c:v>0.49859999999999999</c:v>
                </c:pt>
                <c:pt idx="4987">
                  <c:v>0.49869999999999998</c:v>
                </c:pt>
                <c:pt idx="4988">
                  <c:v>0.49880000000000002</c:v>
                </c:pt>
                <c:pt idx="4989">
                  <c:v>0.49890000000000001</c:v>
                </c:pt>
                <c:pt idx="4990">
                  <c:v>0.499</c:v>
                </c:pt>
                <c:pt idx="4991">
                  <c:v>0.49909999999999999</c:v>
                </c:pt>
                <c:pt idx="4992">
                  <c:v>0.49920000000000003</c:v>
                </c:pt>
                <c:pt idx="4993">
                  <c:v>0.49930000000000002</c:v>
                </c:pt>
                <c:pt idx="4994">
                  <c:v>0.49939999999999996</c:v>
                </c:pt>
                <c:pt idx="4995">
                  <c:v>0.49950000000000006</c:v>
                </c:pt>
                <c:pt idx="4996">
                  <c:v>0.49959999999999999</c:v>
                </c:pt>
                <c:pt idx="4997">
                  <c:v>0.49969999999999998</c:v>
                </c:pt>
                <c:pt idx="4998">
                  <c:v>0.49979999999999997</c:v>
                </c:pt>
                <c:pt idx="4999">
                  <c:v>0.49990000000000001</c:v>
                </c:pt>
                <c:pt idx="5000">
                  <c:v>0.5</c:v>
                </c:pt>
                <c:pt idx="5001">
                  <c:v>0.50009999999999999</c:v>
                </c:pt>
                <c:pt idx="5002">
                  <c:v>0.50019999999999998</c:v>
                </c:pt>
                <c:pt idx="5003">
                  <c:v>0.50029999999999997</c:v>
                </c:pt>
                <c:pt idx="5004">
                  <c:v>0.50039999999999996</c:v>
                </c:pt>
                <c:pt idx="5005">
                  <c:v>0.50049999999999994</c:v>
                </c:pt>
                <c:pt idx="5006">
                  <c:v>0.50060000000000004</c:v>
                </c:pt>
                <c:pt idx="5007">
                  <c:v>0.50070000000000003</c:v>
                </c:pt>
                <c:pt idx="5008">
                  <c:v>0.50080000000000002</c:v>
                </c:pt>
                <c:pt idx="5009">
                  <c:v>0.50090000000000001</c:v>
                </c:pt>
                <c:pt idx="5010">
                  <c:v>0.501</c:v>
                </c:pt>
                <c:pt idx="5011">
                  <c:v>0.50109999999999999</c:v>
                </c:pt>
                <c:pt idx="5012">
                  <c:v>0.50119999999999998</c:v>
                </c:pt>
                <c:pt idx="5013">
                  <c:v>0.50130000000000008</c:v>
                </c:pt>
                <c:pt idx="5014">
                  <c:v>0.50139999999999996</c:v>
                </c:pt>
                <c:pt idx="5015">
                  <c:v>0.50149999999999995</c:v>
                </c:pt>
                <c:pt idx="5016">
                  <c:v>0.50159999999999993</c:v>
                </c:pt>
                <c:pt idx="5017">
                  <c:v>0.50170000000000003</c:v>
                </c:pt>
                <c:pt idx="5018">
                  <c:v>0.50180000000000002</c:v>
                </c:pt>
                <c:pt idx="5019">
                  <c:v>0.50190000000000001</c:v>
                </c:pt>
                <c:pt idx="5020">
                  <c:v>0.502</c:v>
                </c:pt>
                <c:pt idx="5021">
                  <c:v>0.50209999999999999</c:v>
                </c:pt>
                <c:pt idx="5022">
                  <c:v>0.50219999999999998</c:v>
                </c:pt>
                <c:pt idx="5023">
                  <c:v>0.50229999999999997</c:v>
                </c:pt>
                <c:pt idx="5024">
                  <c:v>0.50240000000000007</c:v>
                </c:pt>
                <c:pt idx="5025">
                  <c:v>0.50249999999999995</c:v>
                </c:pt>
                <c:pt idx="5026">
                  <c:v>0.50259999999999994</c:v>
                </c:pt>
                <c:pt idx="5027">
                  <c:v>0.50270000000000004</c:v>
                </c:pt>
                <c:pt idx="5028">
                  <c:v>0.50280000000000002</c:v>
                </c:pt>
                <c:pt idx="5029">
                  <c:v>0.50290000000000001</c:v>
                </c:pt>
                <c:pt idx="5030">
                  <c:v>0.503</c:v>
                </c:pt>
                <c:pt idx="5031">
                  <c:v>0.50309999999999999</c:v>
                </c:pt>
                <c:pt idx="5032">
                  <c:v>0.50319999999999998</c:v>
                </c:pt>
                <c:pt idx="5033">
                  <c:v>0.50329999999999997</c:v>
                </c:pt>
                <c:pt idx="5034">
                  <c:v>0.50340000000000007</c:v>
                </c:pt>
                <c:pt idx="5035">
                  <c:v>0.50350000000000006</c:v>
                </c:pt>
                <c:pt idx="5036">
                  <c:v>0.50360000000000005</c:v>
                </c:pt>
                <c:pt idx="5037">
                  <c:v>0.50369999999999993</c:v>
                </c:pt>
                <c:pt idx="5038">
                  <c:v>0.50380000000000003</c:v>
                </c:pt>
                <c:pt idx="5039">
                  <c:v>0.50390000000000001</c:v>
                </c:pt>
                <c:pt idx="5040">
                  <c:v>0.504</c:v>
                </c:pt>
                <c:pt idx="5041">
                  <c:v>0.50409999999999999</c:v>
                </c:pt>
                <c:pt idx="5042">
                  <c:v>0.50419999999999998</c:v>
                </c:pt>
                <c:pt idx="5043">
                  <c:v>0.50429999999999997</c:v>
                </c:pt>
                <c:pt idx="5044">
                  <c:v>0.50439999999999996</c:v>
                </c:pt>
                <c:pt idx="5045">
                  <c:v>0.50450000000000006</c:v>
                </c:pt>
                <c:pt idx="5046">
                  <c:v>0.50460000000000005</c:v>
                </c:pt>
                <c:pt idx="5047">
                  <c:v>0.50470000000000004</c:v>
                </c:pt>
                <c:pt idx="5048">
                  <c:v>0.50479999999999992</c:v>
                </c:pt>
                <c:pt idx="5049">
                  <c:v>0.50490000000000002</c:v>
                </c:pt>
                <c:pt idx="5050">
                  <c:v>0.505</c:v>
                </c:pt>
                <c:pt idx="5051">
                  <c:v>0.50509999999999999</c:v>
                </c:pt>
                <c:pt idx="5052">
                  <c:v>0.50519999999999998</c:v>
                </c:pt>
                <c:pt idx="5053">
                  <c:v>0.50529999999999997</c:v>
                </c:pt>
                <c:pt idx="5054">
                  <c:v>0.50539999999999996</c:v>
                </c:pt>
                <c:pt idx="5055">
                  <c:v>0.50549999999999995</c:v>
                </c:pt>
                <c:pt idx="5056">
                  <c:v>0.50560000000000005</c:v>
                </c:pt>
                <c:pt idx="5057">
                  <c:v>0.50570000000000004</c:v>
                </c:pt>
                <c:pt idx="5058">
                  <c:v>0.50580000000000003</c:v>
                </c:pt>
                <c:pt idx="5059">
                  <c:v>0.50590000000000002</c:v>
                </c:pt>
                <c:pt idx="5060">
                  <c:v>0.50600000000000001</c:v>
                </c:pt>
                <c:pt idx="5061">
                  <c:v>0.50609999999999999</c:v>
                </c:pt>
                <c:pt idx="5062">
                  <c:v>0.50619999999999998</c:v>
                </c:pt>
                <c:pt idx="5063">
                  <c:v>0.50629999999999997</c:v>
                </c:pt>
                <c:pt idx="5064">
                  <c:v>0.50639999999999996</c:v>
                </c:pt>
                <c:pt idx="5065">
                  <c:v>0.50649999999999995</c:v>
                </c:pt>
                <c:pt idx="5066">
                  <c:v>0.50659999999999994</c:v>
                </c:pt>
                <c:pt idx="5067">
                  <c:v>0.50670000000000004</c:v>
                </c:pt>
                <c:pt idx="5068">
                  <c:v>0.50680000000000003</c:v>
                </c:pt>
                <c:pt idx="5069">
                  <c:v>0.50690000000000002</c:v>
                </c:pt>
                <c:pt idx="5070">
                  <c:v>0.50700000000000001</c:v>
                </c:pt>
                <c:pt idx="5071">
                  <c:v>0.5071</c:v>
                </c:pt>
                <c:pt idx="5072">
                  <c:v>0.50719999999999998</c:v>
                </c:pt>
                <c:pt idx="5073">
                  <c:v>0.50729999999999997</c:v>
                </c:pt>
                <c:pt idx="5074">
                  <c:v>0.50740000000000007</c:v>
                </c:pt>
                <c:pt idx="5075">
                  <c:v>0.50749999999999995</c:v>
                </c:pt>
                <c:pt idx="5076">
                  <c:v>0.50759999999999994</c:v>
                </c:pt>
                <c:pt idx="5077">
                  <c:v>0.50770000000000004</c:v>
                </c:pt>
                <c:pt idx="5078">
                  <c:v>0.50780000000000003</c:v>
                </c:pt>
                <c:pt idx="5079">
                  <c:v>0.50790000000000002</c:v>
                </c:pt>
                <c:pt idx="5080">
                  <c:v>0.50800000000000001</c:v>
                </c:pt>
                <c:pt idx="5081">
                  <c:v>0.5081</c:v>
                </c:pt>
                <c:pt idx="5082">
                  <c:v>0.50819999999999999</c:v>
                </c:pt>
                <c:pt idx="5083">
                  <c:v>0.50829999999999997</c:v>
                </c:pt>
                <c:pt idx="5084">
                  <c:v>0.50840000000000007</c:v>
                </c:pt>
                <c:pt idx="5085">
                  <c:v>0.50850000000000006</c:v>
                </c:pt>
                <c:pt idx="5086">
                  <c:v>0.50859999999999994</c:v>
                </c:pt>
                <c:pt idx="5087">
                  <c:v>0.50869999999999993</c:v>
                </c:pt>
                <c:pt idx="5088">
                  <c:v>0.50880000000000003</c:v>
                </c:pt>
                <c:pt idx="5089">
                  <c:v>0.50890000000000002</c:v>
                </c:pt>
                <c:pt idx="5090">
                  <c:v>0.50900000000000001</c:v>
                </c:pt>
                <c:pt idx="5091">
                  <c:v>0.5091</c:v>
                </c:pt>
                <c:pt idx="5092">
                  <c:v>0.50919999999999999</c:v>
                </c:pt>
                <c:pt idx="5093">
                  <c:v>0.50929999999999997</c:v>
                </c:pt>
                <c:pt idx="5094">
                  <c:v>0.50939999999999996</c:v>
                </c:pt>
                <c:pt idx="5095">
                  <c:v>0.50950000000000006</c:v>
                </c:pt>
                <c:pt idx="5096">
                  <c:v>0.50960000000000005</c:v>
                </c:pt>
                <c:pt idx="5097">
                  <c:v>0.50970000000000004</c:v>
                </c:pt>
                <c:pt idx="5098">
                  <c:v>0.50979999999999992</c:v>
                </c:pt>
                <c:pt idx="5099">
                  <c:v>0.50990000000000002</c:v>
                </c:pt>
                <c:pt idx="5100">
                  <c:v>0.51</c:v>
                </c:pt>
                <c:pt idx="5101">
                  <c:v>0.5101</c:v>
                </c:pt>
                <c:pt idx="5102">
                  <c:v>0.51019999999999999</c:v>
                </c:pt>
                <c:pt idx="5103">
                  <c:v>0.51029999999999998</c:v>
                </c:pt>
                <c:pt idx="5104">
                  <c:v>0.51039999999999996</c:v>
                </c:pt>
                <c:pt idx="5105">
                  <c:v>0.51049999999999995</c:v>
                </c:pt>
                <c:pt idx="5106">
                  <c:v>0.51060000000000005</c:v>
                </c:pt>
                <c:pt idx="5107">
                  <c:v>0.51070000000000004</c:v>
                </c:pt>
                <c:pt idx="5108">
                  <c:v>0.51080000000000003</c:v>
                </c:pt>
                <c:pt idx="5109">
                  <c:v>0.51090000000000002</c:v>
                </c:pt>
                <c:pt idx="5110">
                  <c:v>0.51100000000000001</c:v>
                </c:pt>
                <c:pt idx="5111">
                  <c:v>0.5111</c:v>
                </c:pt>
                <c:pt idx="5112">
                  <c:v>0.51119999999999999</c:v>
                </c:pt>
                <c:pt idx="5113">
                  <c:v>0.51129999999999998</c:v>
                </c:pt>
                <c:pt idx="5114">
                  <c:v>0.51139999999999997</c:v>
                </c:pt>
                <c:pt idx="5115">
                  <c:v>0.51149999999999995</c:v>
                </c:pt>
                <c:pt idx="5116">
                  <c:v>0.51159999999999994</c:v>
                </c:pt>
                <c:pt idx="5117">
                  <c:v>0.51170000000000004</c:v>
                </c:pt>
                <c:pt idx="5118">
                  <c:v>0.51180000000000003</c:v>
                </c:pt>
                <c:pt idx="5119">
                  <c:v>0.51190000000000002</c:v>
                </c:pt>
                <c:pt idx="5120">
                  <c:v>0.51200000000000001</c:v>
                </c:pt>
                <c:pt idx="5121">
                  <c:v>0.5121</c:v>
                </c:pt>
                <c:pt idx="5122">
                  <c:v>0.51219999999999999</c:v>
                </c:pt>
                <c:pt idx="5123">
                  <c:v>0.51229999999999998</c:v>
                </c:pt>
                <c:pt idx="5124">
                  <c:v>0.51239999999999997</c:v>
                </c:pt>
                <c:pt idx="5125">
                  <c:v>0.51249999999999996</c:v>
                </c:pt>
                <c:pt idx="5126">
                  <c:v>0.51259999999999994</c:v>
                </c:pt>
                <c:pt idx="5127">
                  <c:v>0.51270000000000004</c:v>
                </c:pt>
                <c:pt idx="5128">
                  <c:v>0.51280000000000003</c:v>
                </c:pt>
                <c:pt idx="5129">
                  <c:v>0.51290000000000002</c:v>
                </c:pt>
                <c:pt idx="5130">
                  <c:v>0.51300000000000001</c:v>
                </c:pt>
                <c:pt idx="5131">
                  <c:v>0.5131</c:v>
                </c:pt>
                <c:pt idx="5132">
                  <c:v>0.51319999999999999</c:v>
                </c:pt>
                <c:pt idx="5133">
                  <c:v>0.51329999999999998</c:v>
                </c:pt>
                <c:pt idx="5134">
                  <c:v>0.51340000000000008</c:v>
                </c:pt>
                <c:pt idx="5135">
                  <c:v>0.51350000000000007</c:v>
                </c:pt>
                <c:pt idx="5136">
                  <c:v>0.51359999999999995</c:v>
                </c:pt>
                <c:pt idx="5137">
                  <c:v>0.51369999999999993</c:v>
                </c:pt>
                <c:pt idx="5138">
                  <c:v>0.51380000000000003</c:v>
                </c:pt>
                <c:pt idx="5139">
                  <c:v>0.51390000000000002</c:v>
                </c:pt>
                <c:pt idx="5140">
                  <c:v>0.51400000000000001</c:v>
                </c:pt>
                <c:pt idx="5141">
                  <c:v>0.5141</c:v>
                </c:pt>
                <c:pt idx="5142">
                  <c:v>0.51419999999999999</c:v>
                </c:pt>
                <c:pt idx="5143">
                  <c:v>0.51429999999999998</c:v>
                </c:pt>
                <c:pt idx="5144">
                  <c:v>0.51439999999999997</c:v>
                </c:pt>
                <c:pt idx="5145">
                  <c:v>0.51450000000000007</c:v>
                </c:pt>
                <c:pt idx="5146">
                  <c:v>0.51460000000000006</c:v>
                </c:pt>
                <c:pt idx="5147">
                  <c:v>0.51469999999999994</c:v>
                </c:pt>
                <c:pt idx="5148">
                  <c:v>0.51479999999999992</c:v>
                </c:pt>
                <c:pt idx="5149">
                  <c:v>0.51490000000000002</c:v>
                </c:pt>
                <c:pt idx="5150">
                  <c:v>0.51500000000000001</c:v>
                </c:pt>
                <c:pt idx="5151">
                  <c:v>0.5151</c:v>
                </c:pt>
                <c:pt idx="5152">
                  <c:v>0.51519999999999999</c:v>
                </c:pt>
                <c:pt idx="5153">
                  <c:v>0.51529999999999998</c:v>
                </c:pt>
                <c:pt idx="5154">
                  <c:v>0.51539999999999997</c:v>
                </c:pt>
                <c:pt idx="5155">
                  <c:v>0.51549999999999996</c:v>
                </c:pt>
                <c:pt idx="5156">
                  <c:v>0.51560000000000006</c:v>
                </c:pt>
                <c:pt idx="5157">
                  <c:v>0.51570000000000005</c:v>
                </c:pt>
                <c:pt idx="5158">
                  <c:v>0.51580000000000004</c:v>
                </c:pt>
                <c:pt idx="5159">
                  <c:v>0.51590000000000003</c:v>
                </c:pt>
                <c:pt idx="5160">
                  <c:v>0.51600000000000001</c:v>
                </c:pt>
                <c:pt idx="5161">
                  <c:v>0.5161</c:v>
                </c:pt>
                <c:pt idx="5162">
                  <c:v>0.51619999999999999</c:v>
                </c:pt>
                <c:pt idx="5163">
                  <c:v>0.51629999999999998</c:v>
                </c:pt>
                <c:pt idx="5164">
                  <c:v>0.51639999999999997</c:v>
                </c:pt>
                <c:pt idx="5165">
                  <c:v>0.51649999999999996</c:v>
                </c:pt>
                <c:pt idx="5166">
                  <c:v>0.51659999999999995</c:v>
                </c:pt>
                <c:pt idx="5167">
                  <c:v>0.51670000000000005</c:v>
                </c:pt>
                <c:pt idx="5168">
                  <c:v>0.51680000000000004</c:v>
                </c:pt>
                <c:pt idx="5169">
                  <c:v>0.51690000000000003</c:v>
                </c:pt>
                <c:pt idx="5170">
                  <c:v>0.51700000000000002</c:v>
                </c:pt>
                <c:pt idx="5171">
                  <c:v>0.5171</c:v>
                </c:pt>
                <c:pt idx="5172">
                  <c:v>0.51719999999999999</c:v>
                </c:pt>
                <c:pt idx="5173">
                  <c:v>0.51729999999999998</c:v>
                </c:pt>
                <c:pt idx="5174">
                  <c:v>0.51739999999999997</c:v>
                </c:pt>
                <c:pt idx="5175">
                  <c:v>0.51749999999999996</c:v>
                </c:pt>
                <c:pt idx="5176">
                  <c:v>0.51759999999999995</c:v>
                </c:pt>
                <c:pt idx="5177">
                  <c:v>0.51770000000000005</c:v>
                </c:pt>
                <c:pt idx="5178">
                  <c:v>0.51780000000000004</c:v>
                </c:pt>
                <c:pt idx="5179">
                  <c:v>0.51790000000000003</c:v>
                </c:pt>
                <c:pt idx="5180">
                  <c:v>0.51800000000000002</c:v>
                </c:pt>
                <c:pt idx="5181">
                  <c:v>0.5181</c:v>
                </c:pt>
                <c:pt idx="5182">
                  <c:v>0.51819999999999999</c:v>
                </c:pt>
                <c:pt idx="5183">
                  <c:v>0.51829999999999998</c:v>
                </c:pt>
                <c:pt idx="5184">
                  <c:v>0.51840000000000008</c:v>
                </c:pt>
                <c:pt idx="5185">
                  <c:v>0.51849999999999996</c:v>
                </c:pt>
                <c:pt idx="5186">
                  <c:v>0.51859999999999995</c:v>
                </c:pt>
                <c:pt idx="5187">
                  <c:v>0.51869999999999994</c:v>
                </c:pt>
                <c:pt idx="5188">
                  <c:v>0.51880000000000004</c:v>
                </c:pt>
                <c:pt idx="5189">
                  <c:v>0.51890000000000003</c:v>
                </c:pt>
                <c:pt idx="5190">
                  <c:v>0.51900000000000002</c:v>
                </c:pt>
                <c:pt idx="5191">
                  <c:v>0.51910000000000001</c:v>
                </c:pt>
                <c:pt idx="5192">
                  <c:v>0.51919999999999999</c:v>
                </c:pt>
                <c:pt idx="5193">
                  <c:v>0.51929999999999998</c:v>
                </c:pt>
                <c:pt idx="5194">
                  <c:v>0.51939999999999997</c:v>
                </c:pt>
                <c:pt idx="5195">
                  <c:v>0.51950000000000007</c:v>
                </c:pt>
                <c:pt idx="5196">
                  <c:v>0.51960000000000006</c:v>
                </c:pt>
                <c:pt idx="5197">
                  <c:v>0.51969999999999994</c:v>
                </c:pt>
                <c:pt idx="5198">
                  <c:v>0.51979999999999993</c:v>
                </c:pt>
                <c:pt idx="5199">
                  <c:v>0.51990000000000003</c:v>
                </c:pt>
                <c:pt idx="5200">
                  <c:v>0.52</c:v>
                </c:pt>
                <c:pt idx="5201">
                  <c:v>0.52010000000000001</c:v>
                </c:pt>
                <c:pt idx="5202">
                  <c:v>0.5202</c:v>
                </c:pt>
                <c:pt idx="5203">
                  <c:v>0.52029999999999998</c:v>
                </c:pt>
                <c:pt idx="5204">
                  <c:v>0.52039999999999997</c:v>
                </c:pt>
                <c:pt idx="5205">
                  <c:v>0.52049999999999996</c:v>
                </c:pt>
                <c:pt idx="5206">
                  <c:v>0.52060000000000006</c:v>
                </c:pt>
                <c:pt idx="5207">
                  <c:v>0.52070000000000005</c:v>
                </c:pt>
                <c:pt idx="5208">
                  <c:v>0.52079999999999993</c:v>
                </c:pt>
                <c:pt idx="5209">
                  <c:v>0.52090000000000003</c:v>
                </c:pt>
                <c:pt idx="5210">
                  <c:v>0.52100000000000002</c:v>
                </c:pt>
                <c:pt idx="5211">
                  <c:v>0.52110000000000001</c:v>
                </c:pt>
                <c:pt idx="5212">
                  <c:v>0.5212</c:v>
                </c:pt>
                <c:pt idx="5213">
                  <c:v>0.52129999999999999</c:v>
                </c:pt>
                <c:pt idx="5214">
                  <c:v>0.52139999999999997</c:v>
                </c:pt>
                <c:pt idx="5215">
                  <c:v>0.52149999999999996</c:v>
                </c:pt>
                <c:pt idx="5216">
                  <c:v>0.52159999999999995</c:v>
                </c:pt>
                <c:pt idx="5217">
                  <c:v>0.52170000000000005</c:v>
                </c:pt>
                <c:pt idx="5218">
                  <c:v>0.52180000000000004</c:v>
                </c:pt>
                <c:pt idx="5219">
                  <c:v>0.52190000000000003</c:v>
                </c:pt>
                <c:pt idx="5220">
                  <c:v>0.52200000000000002</c:v>
                </c:pt>
                <c:pt idx="5221">
                  <c:v>0.52210000000000001</c:v>
                </c:pt>
                <c:pt idx="5222">
                  <c:v>0.5222</c:v>
                </c:pt>
                <c:pt idx="5223">
                  <c:v>0.52229999999999999</c:v>
                </c:pt>
                <c:pt idx="5224">
                  <c:v>0.52239999999999998</c:v>
                </c:pt>
                <c:pt idx="5225">
                  <c:v>0.52249999999999996</c:v>
                </c:pt>
                <c:pt idx="5226">
                  <c:v>0.52259999999999995</c:v>
                </c:pt>
                <c:pt idx="5227">
                  <c:v>0.52270000000000005</c:v>
                </c:pt>
                <c:pt idx="5228">
                  <c:v>0.52280000000000004</c:v>
                </c:pt>
                <c:pt idx="5229">
                  <c:v>0.52290000000000003</c:v>
                </c:pt>
                <c:pt idx="5230">
                  <c:v>0.52300000000000002</c:v>
                </c:pt>
                <c:pt idx="5231">
                  <c:v>0.52310000000000001</c:v>
                </c:pt>
                <c:pt idx="5232">
                  <c:v>0.5232</c:v>
                </c:pt>
                <c:pt idx="5233">
                  <c:v>0.52329999999999999</c:v>
                </c:pt>
                <c:pt idx="5234">
                  <c:v>0.52340000000000009</c:v>
                </c:pt>
                <c:pt idx="5235">
                  <c:v>0.52349999999999997</c:v>
                </c:pt>
                <c:pt idx="5236">
                  <c:v>0.52359999999999995</c:v>
                </c:pt>
                <c:pt idx="5237">
                  <c:v>0.52369999999999994</c:v>
                </c:pt>
                <c:pt idx="5238">
                  <c:v>0.52380000000000004</c:v>
                </c:pt>
                <c:pt idx="5239">
                  <c:v>0.52390000000000003</c:v>
                </c:pt>
                <c:pt idx="5240">
                  <c:v>0.52400000000000002</c:v>
                </c:pt>
                <c:pt idx="5241">
                  <c:v>0.52410000000000001</c:v>
                </c:pt>
                <c:pt idx="5242">
                  <c:v>0.5242</c:v>
                </c:pt>
                <c:pt idx="5243">
                  <c:v>0.52429999999999999</c:v>
                </c:pt>
                <c:pt idx="5244">
                  <c:v>0.52439999999999998</c:v>
                </c:pt>
                <c:pt idx="5245">
                  <c:v>0.52450000000000008</c:v>
                </c:pt>
                <c:pt idx="5246">
                  <c:v>0.52459999999999996</c:v>
                </c:pt>
                <c:pt idx="5247">
                  <c:v>0.52469999999999994</c:v>
                </c:pt>
                <c:pt idx="5248">
                  <c:v>0.52479999999999993</c:v>
                </c:pt>
                <c:pt idx="5249">
                  <c:v>0.52490000000000003</c:v>
                </c:pt>
                <c:pt idx="5250">
                  <c:v>0.52500000000000002</c:v>
                </c:pt>
                <c:pt idx="5251">
                  <c:v>0.52510000000000001</c:v>
                </c:pt>
                <c:pt idx="5252">
                  <c:v>0.5252</c:v>
                </c:pt>
                <c:pt idx="5253">
                  <c:v>0.52529999999999999</c:v>
                </c:pt>
                <c:pt idx="5254">
                  <c:v>0.52539999999999998</c:v>
                </c:pt>
                <c:pt idx="5255">
                  <c:v>0.52549999999999997</c:v>
                </c:pt>
                <c:pt idx="5256">
                  <c:v>0.52560000000000007</c:v>
                </c:pt>
                <c:pt idx="5257">
                  <c:v>0.52570000000000006</c:v>
                </c:pt>
                <c:pt idx="5258">
                  <c:v>0.52579999999999993</c:v>
                </c:pt>
                <c:pt idx="5259">
                  <c:v>0.52590000000000003</c:v>
                </c:pt>
                <c:pt idx="5260">
                  <c:v>0.52600000000000002</c:v>
                </c:pt>
                <c:pt idx="5261">
                  <c:v>0.52610000000000001</c:v>
                </c:pt>
                <c:pt idx="5262">
                  <c:v>0.5262</c:v>
                </c:pt>
                <c:pt idx="5263">
                  <c:v>0.52629999999999999</c:v>
                </c:pt>
                <c:pt idx="5264">
                  <c:v>0.52639999999999998</c:v>
                </c:pt>
                <c:pt idx="5265">
                  <c:v>0.52649999999999997</c:v>
                </c:pt>
                <c:pt idx="5266">
                  <c:v>0.52659999999999996</c:v>
                </c:pt>
                <c:pt idx="5267">
                  <c:v>0.52670000000000006</c:v>
                </c:pt>
                <c:pt idx="5268">
                  <c:v>0.52680000000000005</c:v>
                </c:pt>
                <c:pt idx="5269">
                  <c:v>0.52689999999999992</c:v>
                </c:pt>
                <c:pt idx="5270">
                  <c:v>0.52700000000000002</c:v>
                </c:pt>
                <c:pt idx="5271">
                  <c:v>0.52710000000000001</c:v>
                </c:pt>
                <c:pt idx="5272">
                  <c:v>0.5272</c:v>
                </c:pt>
                <c:pt idx="5273">
                  <c:v>0.52729999999999999</c:v>
                </c:pt>
                <c:pt idx="5274">
                  <c:v>0.52739999999999998</c:v>
                </c:pt>
                <c:pt idx="5275">
                  <c:v>0.52749999999999997</c:v>
                </c:pt>
                <c:pt idx="5276">
                  <c:v>0.52759999999999996</c:v>
                </c:pt>
                <c:pt idx="5277">
                  <c:v>0.52770000000000006</c:v>
                </c:pt>
                <c:pt idx="5278">
                  <c:v>0.52780000000000005</c:v>
                </c:pt>
                <c:pt idx="5279">
                  <c:v>0.52790000000000004</c:v>
                </c:pt>
                <c:pt idx="5280">
                  <c:v>0.52800000000000002</c:v>
                </c:pt>
                <c:pt idx="5281">
                  <c:v>0.52810000000000001</c:v>
                </c:pt>
                <c:pt idx="5282">
                  <c:v>0.5282</c:v>
                </c:pt>
                <c:pt idx="5283">
                  <c:v>0.52829999999999999</c:v>
                </c:pt>
                <c:pt idx="5284">
                  <c:v>0.52839999999999998</c:v>
                </c:pt>
                <c:pt idx="5285">
                  <c:v>0.52849999999999997</c:v>
                </c:pt>
                <c:pt idx="5286">
                  <c:v>0.52859999999999996</c:v>
                </c:pt>
                <c:pt idx="5287">
                  <c:v>0.52869999999999995</c:v>
                </c:pt>
                <c:pt idx="5288">
                  <c:v>0.52880000000000005</c:v>
                </c:pt>
                <c:pt idx="5289">
                  <c:v>0.52890000000000004</c:v>
                </c:pt>
                <c:pt idx="5290">
                  <c:v>0.52900000000000003</c:v>
                </c:pt>
                <c:pt idx="5291">
                  <c:v>0.52910000000000001</c:v>
                </c:pt>
                <c:pt idx="5292">
                  <c:v>0.5292</c:v>
                </c:pt>
                <c:pt idx="5293">
                  <c:v>0.52929999999999999</c:v>
                </c:pt>
                <c:pt idx="5294">
                  <c:v>0.52939999999999998</c:v>
                </c:pt>
                <c:pt idx="5295">
                  <c:v>0.52950000000000008</c:v>
                </c:pt>
                <c:pt idx="5296">
                  <c:v>0.52959999999999996</c:v>
                </c:pt>
                <c:pt idx="5297">
                  <c:v>0.52969999999999995</c:v>
                </c:pt>
                <c:pt idx="5298">
                  <c:v>0.52979999999999994</c:v>
                </c:pt>
                <c:pt idx="5299">
                  <c:v>0.52990000000000004</c:v>
                </c:pt>
                <c:pt idx="5300">
                  <c:v>0.53</c:v>
                </c:pt>
                <c:pt idx="5301">
                  <c:v>0.53010000000000002</c:v>
                </c:pt>
                <c:pt idx="5302">
                  <c:v>0.5302</c:v>
                </c:pt>
                <c:pt idx="5303">
                  <c:v>0.53029999999999999</c:v>
                </c:pt>
                <c:pt idx="5304">
                  <c:v>0.53039999999999998</c:v>
                </c:pt>
                <c:pt idx="5305">
                  <c:v>0.53049999999999997</c:v>
                </c:pt>
                <c:pt idx="5306">
                  <c:v>0.53060000000000007</c:v>
                </c:pt>
                <c:pt idx="5307">
                  <c:v>0.53069999999999995</c:v>
                </c:pt>
                <c:pt idx="5308">
                  <c:v>0.53079999999999994</c:v>
                </c:pt>
                <c:pt idx="5309">
                  <c:v>0.53090000000000004</c:v>
                </c:pt>
                <c:pt idx="5310">
                  <c:v>0.53100000000000003</c:v>
                </c:pt>
                <c:pt idx="5311">
                  <c:v>0.53110000000000002</c:v>
                </c:pt>
                <c:pt idx="5312">
                  <c:v>0.53120000000000001</c:v>
                </c:pt>
                <c:pt idx="5313">
                  <c:v>0.53129999999999999</c:v>
                </c:pt>
                <c:pt idx="5314">
                  <c:v>0.53139999999999998</c:v>
                </c:pt>
                <c:pt idx="5315">
                  <c:v>0.53149999999999997</c:v>
                </c:pt>
                <c:pt idx="5316">
                  <c:v>0.53159999999999996</c:v>
                </c:pt>
                <c:pt idx="5317">
                  <c:v>0.53170000000000006</c:v>
                </c:pt>
                <c:pt idx="5318">
                  <c:v>0.53180000000000005</c:v>
                </c:pt>
                <c:pt idx="5319">
                  <c:v>0.53189999999999993</c:v>
                </c:pt>
                <c:pt idx="5320">
                  <c:v>0.53200000000000003</c:v>
                </c:pt>
                <c:pt idx="5321">
                  <c:v>0.53210000000000002</c:v>
                </c:pt>
                <c:pt idx="5322">
                  <c:v>0.53220000000000001</c:v>
                </c:pt>
                <c:pt idx="5323">
                  <c:v>0.5323</c:v>
                </c:pt>
                <c:pt idx="5324">
                  <c:v>0.53239999999999998</c:v>
                </c:pt>
                <c:pt idx="5325">
                  <c:v>0.53249999999999997</c:v>
                </c:pt>
                <c:pt idx="5326">
                  <c:v>0.53259999999999996</c:v>
                </c:pt>
                <c:pt idx="5327">
                  <c:v>0.53270000000000006</c:v>
                </c:pt>
                <c:pt idx="5328">
                  <c:v>0.53280000000000005</c:v>
                </c:pt>
                <c:pt idx="5329">
                  <c:v>0.53290000000000004</c:v>
                </c:pt>
                <c:pt idx="5330">
                  <c:v>0.53299999999999992</c:v>
                </c:pt>
                <c:pt idx="5331">
                  <c:v>0.53310000000000002</c:v>
                </c:pt>
                <c:pt idx="5332">
                  <c:v>0.53320000000000001</c:v>
                </c:pt>
                <c:pt idx="5333">
                  <c:v>0.5333</c:v>
                </c:pt>
                <c:pt idx="5334">
                  <c:v>0.53339999999999999</c:v>
                </c:pt>
                <c:pt idx="5335">
                  <c:v>0.53349999999999997</c:v>
                </c:pt>
                <c:pt idx="5336">
                  <c:v>0.53359999999999996</c:v>
                </c:pt>
                <c:pt idx="5337">
                  <c:v>0.53369999999999995</c:v>
                </c:pt>
                <c:pt idx="5338">
                  <c:v>0.53380000000000005</c:v>
                </c:pt>
                <c:pt idx="5339">
                  <c:v>0.53390000000000004</c:v>
                </c:pt>
                <c:pt idx="5340">
                  <c:v>0.53400000000000003</c:v>
                </c:pt>
                <c:pt idx="5341">
                  <c:v>0.53410000000000002</c:v>
                </c:pt>
                <c:pt idx="5342">
                  <c:v>0.53420000000000001</c:v>
                </c:pt>
                <c:pt idx="5343">
                  <c:v>0.5343</c:v>
                </c:pt>
                <c:pt idx="5344">
                  <c:v>0.53439999999999999</c:v>
                </c:pt>
                <c:pt idx="5345">
                  <c:v>0.53449999999999998</c:v>
                </c:pt>
                <c:pt idx="5346">
                  <c:v>0.53459999999999996</c:v>
                </c:pt>
                <c:pt idx="5347">
                  <c:v>0.53469999999999995</c:v>
                </c:pt>
                <c:pt idx="5348">
                  <c:v>0.53479999999999994</c:v>
                </c:pt>
                <c:pt idx="5349">
                  <c:v>0.53490000000000004</c:v>
                </c:pt>
                <c:pt idx="5350">
                  <c:v>0.53500000000000003</c:v>
                </c:pt>
                <c:pt idx="5351">
                  <c:v>0.53510000000000002</c:v>
                </c:pt>
                <c:pt idx="5352">
                  <c:v>0.53520000000000001</c:v>
                </c:pt>
                <c:pt idx="5353">
                  <c:v>0.5353</c:v>
                </c:pt>
                <c:pt idx="5354">
                  <c:v>0.53539999999999999</c:v>
                </c:pt>
                <c:pt idx="5355">
                  <c:v>0.53549999999999998</c:v>
                </c:pt>
                <c:pt idx="5356">
                  <c:v>0.53560000000000008</c:v>
                </c:pt>
                <c:pt idx="5357">
                  <c:v>0.53569999999999995</c:v>
                </c:pt>
                <c:pt idx="5358">
                  <c:v>0.53579999999999994</c:v>
                </c:pt>
                <c:pt idx="5359">
                  <c:v>0.53590000000000004</c:v>
                </c:pt>
                <c:pt idx="5360">
                  <c:v>0.53600000000000003</c:v>
                </c:pt>
                <c:pt idx="5361">
                  <c:v>0.53610000000000002</c:v>
                </c:pt>
                <c:pt idx="5362">
                  <c:v>0.53620000000000001</c:v>
                </c:pt>
                <c:pt idx="5363">
                  <c:v>0.5363</c:v>
                </c:pt>
                <c:pt idx="5364">
                  <c:v>0.53639999999999999</c:v>
                </c:pt>
                <c:pt idx="5365">
                  <c:v>0.53649999999999998</c:v>
                </c:pt>
                <c:pt idx="5366">
                  <c:v>0.53659999999999997</c:v>
                </c:pt>
                <c:pt idx="5367">
                  <c:v>0.53670000000000007</c:v>
                </c:pt>
                <c:pt idx="5368">
                  <c:v>0.53679999999999994</c:v>
                </c:pt>
                <c:pt idx="5369">
                  <c:v>0.53689999999999993</c:v>
                </c:pt>
                <c:pt idx="5370">
                  <c:v>0.53700000000000003</c:v>
                </c:pt>
                <c:pt idx="5371">
                  <c:v>0.53710000000000002</c:v>
                </c:pt>
                <c:pt idx="5372">
                  <c:v>0.53720000000000001</c:v>
                </c:pt>
                <c:pt idx="5373">
                  <c:v>0.5373</c:v>
                </c:pt>
                <c:pt idx="5374">
                  <c:v>0.53739999999999999</c:v>
                </c:pt>
                <c:pt idx="5375">
                  <c:v>0.53749999999999998</c:v>
                </c:pt>
                <c:pt idx="5376">
                  <c:v>0.53759999999999997</c:v>
                </c:pt>
                <c:pt idx="5377">
                  <c:v>0.53770000000000007</c:v>
                </c:pt>
                <c:pt idx="5378">
                  <c:v>0.53780000000000006</c:v>
                </c:pt>
                <c:pt idx="5379">
                  <c:v>0.53790000000000004</c:v>
                </c:pt>
                <c:pt idx="5380">
                  <c:v>0.53799999999999992</c:v>
                </c:pt>
                <c:pt idx="5381">
                  <c:v>0.53810000000000002</c:v>
                </c:pt>
                <c:pt idx="5382">
                  <c:v>0.53820000000000001</c:v>
                </c:pt>
                <c:pt idx="5383">
                  <c:v>0.5383</c:v>
                </c:pt>
                <c:pt idx="5384">
                  <c:v>0.53839999999999999</c:v>
                </c:pt>
                <c:pt idx="5385">
                  <c:v>0.53849999999999998</c:v>
                </c:pt>
                <c:pt idx="5386">
                  <c:v>0.53859999999999997</c:v>
                </c:pt>
                <c:pt idx="5387">
                  <c:v>0.53869999999999996</c:v>
                </c:pt>
                <c:pt idx="5388">
                  <c:v>0.53880000000000006</c:v>
                </c:pt>
                <c:pt idx="5389">
                  <c:v>0.53890000000000005</c:v>
                </c:pt>
                <c:pt idx="5390">
                  <c:v>0.53900000000000003</c:v>
                </c:pt>
                <c:pt idx="5391">
                  <c:v>0.53909999999999991</c:v>
                </c:pt>
                <c:pt idx="5392">
                  <c:v>0.53920000000000001</c:v>
                </c:pt>
                <c:pt idx="5393">
                  <c:v>0.5393</c:v>
                </c:pt>
                <c:pt idx="5394">
                  <c:v>0.53939999999999999</c:v>
                </c:pt>
                <c:pt idx="5395">
                  <c:v>0.53949999999999998</c:v>
                </c:pt>
                <c:pt idx="5396">
                  <c:v>0.53959999999999997</c:v>
                </c:pt>
                <c:pt idx="5397">
                  <c:v>0.53969999999999996</c:v>
                </c:pt>
                <c:pt idx="5398">
                  <c:v>0.53979999999999995</c:v>
                </c:pt>
                <c:pt idx="5399">
                  <c:v>0.53990000000000005</c:v>
                </c:pt>
                <c:pt idx="5400">
                  <c:v>0.54</c:v>
                </c:pt>
                <c:pt idx="5401">
                  <c:v>0.54010000000000002</c:v>
                </c:pt>
                <c:pt idx="5402">
                  <c:v>0.54020000000000001</c:v>
                </c:pt>
                <c:pt idx="5403">
                  <c:v>0.5403</c:v>
                </c:pt>
                <c:pt idx="5404">
                  <c:v>0.54039999999999999</c:v>
                </c:pt>
                <c:pt idx="5405">
                  <c:v>0.54049999999999998</c:v>
                </c:pt>
                <c:pt idx="5406">
                  <c:v>0.54059999999999997</c:v>
                </c:pt>
                <c:pt idx="5407">
                  <c:v>0.54069999999999996</c:v>
                </c:pt>
                <c:pt idx="5408">
                  <c:v>0.54079999999999995</c:v>
                </c:pt>
                <c:pt idx="5409">
                  <c:v>0.54090000000000005</c:v>
                </c:pt>
                <c:pt idx="5410">
                  <c:v>0.54100000000000004</c:v>
                </c:pt>
                <c:pt idx="5411">
                  <c:v>0.54110000000000003</c:v>
                </c:pt>
                <c:pt idx="5412">
                  <c:v>0.54120000000000001</c:v>
                </c:pt>
                <c:pt idx="5413">
                  <c:v>0.5413</c:v>
                </c:pt>
                <c:pt idx="5414">
                  <c:v>0.54139999999999999</c:v>
                </c:pt>
                <c:pt idx="5415">
                  <c:v>0.54149999999999998</c:v>
                </c:pt>
                <c:pt idx="5416">
                  <c:v>0.54159999999999997</c:v>
                </c:pt>
                <c:pt idx="5417">
                  <c:v>0.54170000000000007</c:v>
                </c:pt>
                <c:pt idx="5418">
                  <c:v>0.54179999999999995</c:v>
                </c:pt>
                <c:pt idx="5419">
                  <c:v>0.54189999999999994</c:v>
                </c:pt>
                <c:pt idx="5420">
                  <c:v>0.54200000000000004</c:v>
                </c:pt>
                <c:pt idx="5421">
                  <c:v>0.54210000000000003</c:v>
                </c:pt>
                <c:pt idx="5422">
                  <c:v>0.54220000000000002</c:v>
                </c:pt>
                <c:pt idx="5423">
                  <c:v>0.5423</c:v>
                </c:pt>
                <c:pt idx="5424">
                  <c:v>0.54239999999999999</c:v>
                </c:pt>
                <c:pt idx="5425">
                  <c:v>0.54249999999999998</c:v>
                </c:pt>
                <c:pt idx="5426">
                  <c:v>0.54259999999999997</c:v>
                </c:pt>
                <c:pt idx="5427">
                  <c:v>0.54270000000000007</c:v>
                </c:pt>
                <c:pt idx="5428">
                  <c:v>0.54280000000000006</c:v>
                </c:pt>
                <c:pt idx="5429">
                  <c:v>0.54289999999999994</c:v>
                </c:pt>
                <c:pt idx="5430">
                  <c:v>0.54299999999999993</c:v>
                </c:pt>
                <c:pt idx="5431">
                  <c:v>0.54310000000000003</c:v>
                </c:pt>
                <c:pt idx="5432">
                  <c:v>0.54320000000000002</c:v>
                </c:pt>
                <c:pt idx="5433">
                  <c:v>0.54330000000000001</c:v>
                </c:pt>
                <c:pt idx="5434">
                  <c:v>0.54339999999999999</c:v>
                </c:pt>
                <c:pt idx="5435">
                  <c:v>0.54349999999999998</c:v>
                </c:pt>
                <c:pt idx="5436">
                  <c:v>0.54359999999999997</c:v>
                </c:pt>
                <c:pt idx="5437">
                  <c:v>0.54369999999999996</c:v>
                </c:pt>
                <c:pt idx="5438">
                  <c:v>0.54380000000000006</c:v>
                </c:pt>
                <c:pt idx="5439">
                  <c:v>0.54390000000000005</c:v>
                </c:pt>
                <c:pt idx="5440">
                  <c:v>0.54400000000000004</c:v>
                </c:pt>
                <c:pt idx="5441">
                  <c:v>0.54409999999999992</c:v>
                </c:pt>
                <c:pt idx="5442">
                  <c:v>0.54420000000000002</c:v>
                </c:pt>
                <c:pt idx="5443">
                  <c:v>0.54430000000000001</c:v>
                </c:pt>
                <c:pt idx="5444">
                  <c:v>0.5444</c:v>
                </c:pt>
                <c:pt idx="5445">
                  <c:v>0.54449999999999998</c:v>
                </c:pt>
                <c:pt idx="5446">
                  <c:v>0.54459999999999997</c:v>
                </c:pt>
                <c:pt idx="5447">
                  <c:v>0.54469999999999996</c:v>
                </c:pt>
                <c:pt idx="5448">
                  <c:v>0.54479999999999995</c:v>
                </c:pt>
                <c:pt idx="5449">
                  <c:v>0.54490000000000005</c:v>
                </c:pt>
                <c:pt idx="5450">
                  <c:v>0.54500000000000004</c:v>
                </c:pt>
                <c:pt idx="5451">
                  <c:v>0.54510000000000003</c:v>
                </c:pt>
                <c:pt idx="5452">
                  <c:v>0.54520000000000002</c:v>
                </c:pt>
                <c:pt idx="5453">
                  <c:v>0.54530000000000001</c:v>
                </c:pt>
                <c:pt idx="5454">
                  <c:v>0.5454</c:v>
                </c:pt>
                <c:pt idx="5455">
                  <c:v>0.54549999999999998</c:v>
                </c:pt>
                <c:pt idx="5456">
                  <c:v>0.54559999999999997</c:v>
                </c:pt>
                <c:pt idx="5457">
                  <c:v>0.54569999999999996</c:v>
                </c:pt>
                <c:pt idx="5458">
                  <c:v>0.54579999999999995</c:v>
                </c:pt>
                <c:pt idx="5459">
                  <c:v>0.54590000000000005</c:v>
                </c:pt>
                <c:pt idx="5460">
                  <c:v>0.54600000000000004</c:v>
                </c:pt>
                <c:pt idx="5461">
                  <c:v>0.54610000000000003</c:v>
                </c:pt>
                <c:pt idx="5462">
                  <c:v>0.54620000000000002</c:v>
                </c:pt>
                <c:pt idx="5463">
                  <c:v>0.54630000000000001</c:v>
                </c:pt>
                <c:pt idx="5464">
                  <c:v>0.5464</c:v>
                </c:pt>
                <c:pt idx="5465">
                  <c:v>0.54649999999999999</c:v>
                </c:pt>
                <c:pt idx="5466">
                  <c:v>0.54659999999999997</c:v>
                </c:pt>
                <c:pt idx="5467">
                  <c:v>0.54669999999999996</c:v>
                </c:pt>
                <c:pt idx="5468">
                  <c:v>0.54679999999999995</c:v>
                </c:pt>
                <c:pt idx="5469">
                  <c:v>0.54689999999999994</c:v>
                </c:pt>
                <c:pt idx="5470">
                  <c:v>0.54700000000000004</c:v>
                </c:pt>
                <c:pt idx="5471">
                  <c:v>0.54710000000000003</c:v>
                </c:pt>
                <c:pt idx="5472">
                  <c:v>0.54720000000000002</c:v>
                </c:pt>
                <c:pt idx="5473">
                  <c:v>0.54730000000000001</c:v>
                </c:pt>
                <c:pt idx="5474">
                  <c:v>0.5474</c:v>
                </c:pt>
                <c:pt idx="5475">
                  <c:v>0.54749999999999999</c:v>
                </c:pt>
                <c:pt idx="5476">
                  <c:v>0.54759999999999998</c:v>
                </c:pt>
                <c:pt idx="5477">
                  <c:v>0.54770000000000008</c:v>
                </c:pt>
                <c:pt idx="5478">
                  <c:v>0.54780000000000006</c:v>
                </c:pt>
                <c:pt idx="5479">
                  <c:v>0.54789999999999994</c:v>
                </c:pt>
                <c:pt idx="5480">
                  <c:v>0.54799999999999993</c:v>
                </c:pt>
                <c:pt idx="5481">
                  <c:v>0.54810000000000003</c:v>
                </c:pt>
                <c:pt idx="5482">
                  <c:v>0.54820000000000002</c:v>
                </c:pt>
                <c:pt idx="5483">
                  <c:v>0.54830000000000001</c:v>
                </c:pt>
                <c:pt idx="5484">
                  <c:v>0.5484</c:v>
                </c:pt>
                <c:pt idx="5485">
                  <c:v>0.54849999999999999</c:v>
                </c:pt>
                <c:pt idx="5486">
                  <c:v>0.54859999999999998</c:v>
                </c:pt>
                <c:pt idx="5487">
                  <c:v>0.54869999999999997</c:v>
                </c:pt>
                <c:pt idx="5488">
                  <c:v>0.54880000000000007</c:v>
                </c:pt>
                <c:pt idx="5489">
                  <c:v>0.54890000000000005</c:v>
                </c:pt>
                <c:pt idx="5490">
                  <c:v>0.54899999999999993</c:v>
                </c:pt>
                <c:pt idx="5491">
                  <c:v>0.54909999999999992</c:v>
                </c:pt>
                <c:pt idx="5492">
                  <c:v>0.54920000000000002</c:v>
                </c:pt>
                <c:pt idx="5493">
                  <c:v>0.54930000000000001</c:v>
                </c:pt>
                <c:pt idx="5494">
                  <c:v>0.5494</c:v>
                </c:pt>
                <c:pt idx="5495">
                  <c:v>0.54949999999999999</c:v>
                </c:pt>
                <c:pt idx="5496">
                  <c:v>0.54959999999999998</c:v>
                </c:pt>
                <c:pt idx="5497">
                  <c:v>0.54969999999999997</c:v>
                </c:pt>
                <c:pt idx="5498">
                  <c:v>0.54979999999999996</c:v>
                </c:pt>
                <c:pt idx="5499">
                  <c:v>0.54990000000000006</c:v>
                </c:pt>
                <c:pt idx="5500">
                  <c:v>0.55000000000000004</c:v>
                </c:pt>
                <c:pt idx="5501">
                  <c:v>0.55010000000000003</c:v>
                </c:pt>
                <c:pt idx="5502">
                  <c:v>0.55020000000000002</c:v>
                </c:pt>
                <c:pt idx="5503">
                  <c:v>0.55030000000000001</c:v>
                </c:pt>
                <c:pt idx="5504">
                  <c:v>0.5504</c:v>
                </c:pt>
                <c:pt idx="5505">
                  <c:v>0.55049999999999999</c:v>
                </c:pt>
                <c:pt idx="5506">
                  <c:v>0.55059999999999998</c:v>
                </c:pt>
                <c:pt idx="5507">
                  <c:v>0.55069999999999997</c:v>
                </c:pt>
                <c:pt idx="5508">
                  <c:v>0.55079999999999996</c:v>
                </c:pt>
                <c:pt idx="5509">
                  <c:v>0.55090000000000006</c:v>
                </c:pt>
                <c:pt idx="5510">
                  <c:v>0.55100000000000005</c:v>
                </c:pt>
                <c:pt idx="5511">
                  <c:v>0.55110000000000003</c:v>
                </c:pt>
                <c:pt idx="5512">
                  <c:v>0.55120000000000002</c:v>
                </c:pt>
                <c:pt idx="5513">
                  <c:v>0.55130000000000001</c:v>
                </c:pt>
                <c:pt idx="5514">
                  <c:v>0.5514</c:v>
                </c:pt>
                <c:pt idx="5515">
                  <c:v>0.55149999999999999</c:v>
                </c:pt>
                <c:pt idx="5516">
                  <c:v>0.55159999999999998</c:v>
                </c:pt>
                <c:pt idx="5517">
                  <c:v>0.55169999999999997</c:v>
                </c:pt>
                <c:pt idx="5518">
                  <c:v>0.55179999999999996</c:v>
                </c:pt>
                <c:pt idx="5519">
                  <c:v>0.55189999999999995</c:v>
                </c:pt>
                <c:pt idx="5520">
                  <c:v>0.55200000000000005</c:v>
                </c:pt>
                <c:pt idx="5521">
                  <c:v>0.55210000000000004</c:v>
                </c:pt>
                <c:pt idx="5522">
                  <c:v>0.55220000000000002</c:v>
                </c:pt>
                <c:pt idx="5523">
                  <c:v>0.55230000000000001</c:v>
                </c:pt>
                <c:pt idx="5524">
                  <c:v>0.5524</c:v>
                </c:pt>
                <c:pt idx="5525">
                  <c:v>0.55249999999999999</c:v>
                </c:pt>
                <c:pt idx="5526">
                  <c:v>0.55259999999999998</c:v>
                </c:pt>
                <c:pt idx="5527">
                  <c:v>0.55270000000000008</c:v>
                </c:pt>
                <c:pt idx="5528">
                  <c:v>0.55279999999999996</c:v>
                </c:pt>
                <c:pt idx="5529">
                  <c:v>0.55289999999999995</c:v>
                </c:pt>
                <c:pt idx="5530">
                  <c:v>0.55299999999999994</c:v>
                </c:pt>
                <c:pt idx="5531">
                  <c:v>0.55310000000000004</c:v>
                </c:pt>
                <c:pt idx="5532">
                  <c:v>0.55320000000000003</c:v>
                </c:pt>
                <c:pt idx="5533">
                  <c:v>0.55330000000000001</c:v>
                </c:pt>
                <c:pt idx="5534">
                  <c:v>0.5534</c:v>
                </c:pt>
                <c:pt idx="5535">
                  <c:v>0.55349999999999999</c:v>
                </c:pt>
                <c:pt idx="5536">
                  <c:v>0.55359999999999998</c:v>
                </c:pt>
                <c:pt idx="5537">
                  <c:v>0.55369999999999997</c:v>
                </c:pt>
                <c:pt idx="5538">
                  <c:v>0.55380000000000007</c:v>
                </c:pt>
                <c:pt idx="5539">
                  <c:v>0.55390000000000006</c:v>
                </c:pt>
                <c:pt idx="5540">
                  <c:v>0.55399999999999994</c:v>
                </c:pt>
                <c:pt idx="5541">
                  <c:v>0.55409999999999993</c:v>
                </c:pt>
                <c:pt idx="5542">
                  <c:v>0.55420000000000003</c:v>
                </c:pt>
                <c:pt idx="5543">
                  <c:v>0.55430000000000001</c:v>
                </c:pt>
                <c:pt idx="5544">
                  <c:v>0.5544</c:v>
                </c:pt>
                <c:pt idx="5545">
                  <c:v>0.55449999999999999</c:v>
                </c:pt>
                <c:pt idx="5546">
                  <c:v>0.55459999999999998</c:v>
                </c:pt>
                <c:pt idx="5547">
                  <c:v>0.55469999999999997</c:v>
                </c:pt>
                <c:pt idx="5548">
                  <c:v>0.55479999999999996</c:v>
                </c:pt>
                <c:pt idx="5549">
                  <c:v>0.55490000000000006</c:v>
                </c:pt>
                <c:pt idx="5550">
                  <c:v>0.55500000000000005</c:v>
                </c:pt>
                <c:pt idx="5551">
                  <c:v>0.55509999999999993</c:v>
                </c:pt>
                <c:pt idx="5552">
                  <c:v>0.55520000000000003</c:v>
                </c:pt>
                <c:pt idx="5553">
                  <c:v>0.55530000000000002</c:v>
                </c:pt>
                <c:pt idx="5554">
                  <c:v>0.5554</c:v>
                </c:pt>
                <c:pt idx="5555">
                  <c:v>0.55549999999999999</c:v>
                </c:pt>
                <c:pt idx="5556">
                  <c:v>0.55559999999999998</c:v>
                </c:pt>
                <c:pt idx="5557">
                  <c:v>0.55569999999999997</c:v>
                </c:pt>
                <c:pt idx="5558">
                  <c:v>0.55579999999999996</c:v>
                </c:pt>
                <c:pt idx="5559">
                  <c:v>0.55590000000000006</c:v>
                </c:pt>
                <c:pt idx="5560">
                  <c:v>0.55600000000000005</c:v>
                </c:pt>
                <c:pt idx="5561">
                  <c:v>0.55610000000000004</c:v>
                </c:pt>
                <c:pt idx="5562">
                  <c:v>0.55620000000000003</c:v>
                </c:pt>
                <c:pt idx="5563">
                  <c:v>0.55630000000000002</c:v>
                </c:pt>
                <c:pt idx="5564">
                  <c:v>0.55640000000000001</c:v>
                </c:pt>
                <c:pt idx="5565">
                  <c:v>0.55649999999999999</c:v>
                </c:pt>
                <c:pt idx="5566">
                  <c:v>0.55659999999999998</c:v>
                </c:pt>
                <c:pt idx="5567">
                  <c:v>0.55669999999999997</c:v>
                </c:pt>
                <c:pt idx="5568">
                  <c:v>0.55679999999999996</c:v>
                </c:pt>
                <c:pt idx="5569">
                  <c:v>0.55689999999999995</c:v>
                </c:pt>
                <c:pt idx="5570">
                  <c:v>0.55700000000000005</c:v>
                </c:pt>
                <c:pt idx="5571">
                  <c:v>0.55710000000000004</c:v>
                </c:pt>
                <c:pt idx="5572">
                  <c:v>0.55720000000000003</c:v>
                </c:pt>
                <c:pt idx="5573">
                  <c:v>0.55730000000000002</c:v>
                </c:pt>
                <c:pt idx="5574">
                  <c:v>0.55740000000000001</c:v>
                </c:pt>
                <c:pt idx="5575">
                  <c:v>0.5575</c:v>
                </c:pt>
                <c:pt idx="5576">
                  <c:v>0.55759999999999998</c:v>
                </c:pt>
                <c:pt idx="5577">
                  <c:v>0.55770000000000008</c:v>
                </c:pt>
                <c:pt idx="5578">
                  <c:v>0.55779999999999996</c:v>
                </c:pt>
                <c:pt idx="5579">
                  <c:v>0.55789999999999995</c:v>
                </c:pt>
                <c:pt idx="5580">
                  <c:v>0.55799999999999994</c:v>
                </c:pt>
                <c:pt idx="5581">
                  <c:v>0.55810000000000004</c:v>
                </c:pt>
                <c:pt idx="5582">
                  <c:v>0.55820000000000003</c:v>
                </c:pt>
                <c:pt idx="5583">
                  <c:v>0.55830000000000002</c:v>
                </c:pt>
                <c:pt idx="5584">
                  <c:v>0.55840000000000001</c:v>
                </c:pt>
                <c:pt idx="5585">
                  <c:v>0.5585</c:v>
                </c:pt>
                <c:pt idx="5586">
                  <c:v>0.55859999999999999</c:v>
                </c:pt>
                <c:pt idx="5587">
                  <c:v>0.55869999999999997</c:v>
                </c:pt>
                <c:pt idx="5588">
                  <c:v>0.55880000000000007</c:v>
                </c:pt>
                <c:pt idx="5589">
                  <c:v>0.55889999999999995</c:v>
                </c:pt>
                <c:pt idx="5590">
                  <c:v>0.55899999999999994</c:v>
                </c:pt>
                <c:pt idx="5591">
                  <c:v>0.55909999999999993</c:v>
                </c:pt>
                <c:pt idx="5592">
                  <c:v>0.55920000000000003</c:v>
                </c:pt>
                <c:pt idx="5593">
                  <c:v>0.55930000000000002</c:v>
                </c:pt>
                <c:pt idx="5594">
                  <c:v>0.55940000000000001</c:v>
                </c:pt>
                <c:pt idx="5595">
                  <c:v>0.5595</c:v>
                </c:pt>
                <c:pt idx="5596">
                  <c:v>0.55959999999999999</c:v>
                </c:pt>
                <c:pt idx="5597">
                  <c:v>0.55969999999999998</c:v>
                </c:pt>
                <c:pt idx="5598">
                  <c:v>0.55979999999999996</c:v>
                </c:pt>
                <c:pt idx="5599">
                  <c:v>0.55990000000000006</c:v>
                </c:pt>
                <c:pt idx="5600">
                  <c:v>0.56000000000000005</c:v>
                </c:pt>
                <c:pt idx="5601">
                  <c:v>0.56009999999999993</c:v>
                </c:pt>
                <c:pt idx="5602">
                  <c:v>0.56020000000000003</c:v>
                </c:pt>
                <c:pt idx="5603">
                  <c:v>0.56030000000000002</c:v>
                </c:pt>
                <c:pt idx="5604">
                  <c:v>0.56040000000000001</c:v>
                </c:pt>
                <c:pt idx="5605">
                  <c:v>0.5605</c:v>
                </c:pt>
                <c:pt idx="5606">
                  <c:v>0.56059999999999999</c:v>
                </c:pt>
                <c:pt idx="5607">
                  <c:v>0.56069999999999998</c:v>
                </c:pt>
                <c:pt idx="5608">
                  <c:v>0.56079999999999997</c:v>
                </c:pt>
                <c:pt idx="5609">
                  <c:v>0.56090000000000007</c:v>
                </c:pt>
                <c:pt idx="5610">
                  <c:v>0.56100000000000005</c:v>
                </c:pt>
                <c:pt idx="5611">
                  <c:v>0.56110000000000004</c:v>
                </c:pt>
                <c:pt idx="5612">
                  <c:v>0.56119999999999992</c:v>
                </c:pt>
                <c:pt idx="5613">
                  <c:v>0.56130000000000002</c:v>
                </c:pt>
                <c:pt idx="5614">
                  <c:v>0.56140000000000001</c:v>
                </c:pt>
                <c:pt idx="5615">
                  <c:v>0.5615</c:v>
                </c:pt>
                <c:pt idx="5616">
                  <c:v>0.56159999999999999</c:v>
                </c:pt>
                <c:pt idx="5617">
                  <c:v>0.56169999999999998</c:v>
                </c:pt>
                <c:pt idx="5618">
                  <c:v>0.56179999999999997</c:v>
                </c:pt>
                <c:pt idx="5619">
                  <c:v>0.56189999999999996</c:v>
                </c:pt>
                <c:pt idx="5620">
                  <c:v>0.56200000000000006</c:v>
                </c:pt>
                <c:pt idx="5621">
                  <c:v>0.56210000000000004</c:v>
                </c:pt>
                <c:pt idx="5622">
                  <c:v>0.56220000000000003</c:v>
                </c:pt>
                <c:pt idx="5623">
                  <c:v>0.56230000000000002</c:v>
                </c:pt>
                <c:pt idx="5624">
                  <c:v>0.56240000000000001</c:v>
                </c:pt>
                <c:pt idx="5625">
                  <c:v>0.5625</c:v>
                </c:pt>
                <c:pt idx="5626">
                  <c:v>0.56259999999999999</c:v>
                </c:pt>
                <c:pt idx="5627">
                  <c:v>0.56269999999999998</c:v>
                </c:pt>
                <c:pt idx="5628">
                  <c:v>0.56279999999999997</c:v>
                </c:pt>
                <c:pt idx="5629">
                  <c:v>0.56289999999999996</c:v>
                </c:pt>
                <c:pt idx="5630">
                  <c:v>0.56299999999999994</c:v>
                </c:pt>
                <c:pt idx="5631">
                  <c:v>0.56310000000000004</c:v>
                </c:pt>
                <c:pt idx="5632">
                  <c:v>0.56320000000000003</c:v>
                </c:pt>
                <c:pt idx="5633">
                  <c:v>0.56330000000000002</c:v>
                </c:pt>
                <c:pt idx="5634">
                  <c:v>0.56340000000000001</c:v>
                </c:pt>
                <c:pt idx="5635">
                  <c:v>0.5635</c:v>
                </c:pt>
                <c:pt idx="5636">
                  <c:v>0.56359999999999999</c:v>
                </c:pt>
                <c:pt idx="5637">
                  <c:v>0.56369999999999998</c:v>
                </c:pt>
                <c:pt idx="5638">
                  <c:v>0.56380000000000008</c:v>
                </c:pt>
                <c:pt idx="5639">
                  <c:v>0.56389999999999996</c:v>
                </c:pt>
                <c:pt idx="5640">
                  <c:v>0.56399999999999995</c:v>
                </c:pt>
                <c:pt idx="5641">
                  <c:v>0.56409999999999993</c:v>
                </c:pt>
                <c:pt idx="5642">
                  <c:v>0.56420000000000003</c:v>
                </c:pt>
                <c:pt idx="5643">
                  <c:v>0.56430000000000002</c:v>
                </c:pt>
                <c:pt idx="5644">
                  <c:v>0.56440000000000001</c:v>
                </c:pt>
                <c:pt idx="5645">
                  <c:v>0.5645</c:v>
                </c:pt>
                <c:pt idx="5646">
                  <c:v>0.56459999999999999</c:v>
                </c:pt>
                <c:pt idx="5647">
                  <c:v>0.56469999999999998</c:v>
                </c:pt>
                <c:pt idx="5648">
                  <c:v>0.56479999999999997</c:v>
                </c:pt>
                <c:pt idx="5649">
                  <c:v>0.56490000000000007</c:v>
                </c:pt>
                <c:pt idx="5650">
                  <c:v>0.56499999999999995</c:v>
                </c:pt>
                <c:pt idx="5651">
                  <c:v>0.56509999999999994</c:v>
                </c:pt>
                <c:pt idx="5652">
                  <c:v>0.56520000000000004</c:v>
                </c:pt>
                <c:pt idx="5653">
                  <c:v>0.56530000000000002</c:v>
                </c:pt>
                <c:pt idx="5654">
                  <c:v>0.56540000000000001</c:v>
                </c:pt>
                <c:pt idx="5655">
                  <c:v>0.5655</c:v>
                </c:pt>
                <c:pt idx="5656">
                  <c:v>0.56559999999999999</c:v>
                </c:pt>
                <c:pt idx="5657">
                  <c:v>0.56569999999999998</c:v>
                </c:pt>
                <c:pt idx="5658">
                  <c:v>0.56579999999999997</c:v>
                </c:pt>
                <c:pt idx="5659">
                  <c:v>0.56590000000000007</c:v>
                </c:pt>
                <c:pt idx="5660">
                  <c:v>0.56600000000000006</c:v>
                </c:pt>
                <c:pt idx="5661">
                  <c:v>0.56610000000000005</c:v>
                </c:pt>
                <c:pt idx="5662">
                  <c:v>0.56619999999999993</c:v>
                </c:pt>
                <c:pt idx="5663">
                  <c:v>0.56630000000000003</c:v>
                </c:pt>
                <c:pt idx="5664">
                  <c:v>0.56640000000000001</c:v>
                </c:pt>
                <c:pt idx="5665">
                  <c:v>0.5665</c:v>
                </c:pt>
                <c:pt idx="5666">
                  <c:v>0.56659999999999999</c:v>
                </c:pt>
                <c:pt idx="5667">
                  <c:v>0.56669999999999998</c:v>
                </c:pt>
                <c:pt idx="5668">
                  <c:v>0.56679999999999997</c:v>
                </c:pt>
                <c:pt idx="5669">
                  <c:v>0.56689999999999996</c:v>
                </c:pt>
                <c:pt idx="5670">
                  <c:v>0.56700000000000006</c:v>
                </c:pt>
                <c:pt idx="5671">
                  <c:v>0.56710000000000005</c:v>
                </c:pt>
                <c:pt idx="5672">
                  <c:v>0.56720000000000004</c:v>
                </c:pt>
                <c:pt idx="5673">
                  <c:v>0.56729999999999992</c:v>
                </c:pt>
                <c:pt idx="5674">
                  <c:v>0.56740000000000002</c:v>
                </c:pt>
                <c:pt idx="5675">
                  <c:v>0.5675</c:v>
                </c:pt>
                <c:pt idx="5676">
                  <c:v>0.56759999999999999</c:v>
                </c:pt>
                <c:pt idx="5677">
                  <c:v>0.56769999999999998</c:v>
                </c:pt>
                <c:pt idx="5678">
                  <c:v>0.56779999999999997</c:v>
                </c:pt>
                <c:pt idx="5679">
                  <c:v>0.56789999999999996</c:v>
                </c:pt>
                <c:pt idx="5680">
                  <c:v>0.56799999999999995</c:v>
                </c:pt>
                <c:pt idx="5681">
                  <c:v>0.56810000000000005</c:v>
                </c:pt>
                <c:pt idx="5682">
                  <c:v>0.56820000000000004</c:v>
                </c:pt>
                <c:pt idx="5683">
                  <c:v>0.56830000000000003</c:v>
                </c:pt>
                <c:pt idx="5684">
                  <c:v>0.56840000000000002</c:v>
                </c:pt>
                <c:pt idx="5685">
                  <c:v>0.56850000000000001</c:v>
                </c:pt>
                <c:pt idx="5686">
                  <c:v>0.56859999999999999</c:v>
                </c:pt>
                <c:pt idx="5687">
                  <c:v>0.56869999999999998</c:v>
                </c:pt>
                <c:pt idx="5688">
                  <c:v>0.56879999999999997</c:v>
                </c:pt>
                <c:pt idx="5689">
                  <c:v>0.56889999999999996</c:v>
                </c:pt>
                <c:pt idx="5690">
                  <c:v>0.56899999999999995</c:v>
                </c:pt>
                <c:pt idx="5691">
                  <c:v>0.56909999999999994</c:v>
                </c:pt>
                <c:pt idx="5692">
                  <c:v>0.56920000000000004</c:v>
                </c:pt>
                <c:pt idx="5693">
                  <c:v>0.56930000000000003</c:v>
                </c:pt>
                <c:pt idx="5694">
                  <c:v>0.56940000000000002</c:v>
                </c:pt>
                <c:pt idx="5695">
                  <c:v>0.56950000000000001</c:v>
                </c:pt>
                <c:pt idx="5696">
                  <c:v>0.5696</c:v>
                </c:pt>
                <c:pt idx="5697">
                  <c:v>0.56969999999999998</c:v>
                </c:pt>
                <c:pt idx="5698">
                  <c:v>0.56979999999999997</c:v>
                </c:pt>
                <c:pt idx="5699">
                  <c:v>0.56990000000000007</c:v>
                </c:pt>
                <c:pt idx="5700">
                  <c:v>0.56999999999999995</c:v>
                </c:pt>
                <c:pt idx="5701">
                  <c:v>0.57009999999999994</c:v>
                </c:pt>
                <c:pt idx="5702">
                  <c:v>0.57020000000000004</c:v>
                </c:pt>
                <c:pt idx="5703">
                  <c:v>0.57030000000000003</c:v>
                </c:pt>
                <c:pt idx="5704">
                  <c:v>0.57040000000000002</c:v>
                </c:pt>
                <c:pt idx="5705">
                  <c:v>0.57050000000000001</c:v>
                </c:pt>
                <c:pt idx="5706">
                  <c:v>0.5706</c:v>
                </c:pt>
                <c:pt idx="5707">
                  <c:v>0.57069999999999999</c:v>
                </c:pt>
                <c:pt idx="5708">
                  <c:v>0.57079999999999997</c:v>
                </c:pt>
                <c:pt idx="5709">
                  <c:v>0.57090000000000007</c:v>
                </c:pt>
                <c:pt idx="5710">
                  <c:v>0.57100000000000006</c:v>
                </c:pt>
                <c:pt idx="5711">
                  <c:v>0.57109999999999994</c:v>
                </c:pt>
                <c:pt idx="5712">
                  <c:v>0.57119999999999993</c:v>
                </c:pt>
                <c:pt idx="5713">
                  <c:v>0.57130000000000003</c:v>
                </c:pt>
                <c:pt idx="5714">
                  <c:v>0.57140000000000002</c:v>
                </c:pt>
                <c:pt idx="5715">
                  <c:v>0.57150000000000001</c:v>
                </c:pt>
                <c:pt idx="5716">
                  <c:v>0.5716</c:v>
                </c:pt>
                <c:pt idx="5717">
                  <c:v>0.57169999999999999</c:v>
                </c:pt>
                <c:pt idx="5718">
                  <c:v>0.57179999999999997</c:v>
                </c:pt>
                <c:pt idx="5719">
                  <c:v>0.57189999999999996</c:v>
                </c:pt>
                <c:pt idx="5720">
                  <c:v>0.57200000000000006</c:v>
                </c:pt>
                <c:pt idx="5721">
                  <c:v>0.57210000000000005</c:v>
                </c:pt>
                <c:pt idx="5722">
                  <c:v>0.57220000000000004</c:v>
                </c:pt>
                <c:pt idx="5723">
                  <c:v>0.57229999999999992</c:v>
                </c:pt>
                <c:pt idx="5724">
                  <c:v>0.57240000000000002</c:v>
                </c:pt>
                <c:pt idx="5725">
                  <c:v>0.57250000000000001</c:v>
                </c:pt>
                <c:pt idx="5726">
                  <c:v>0.5726</c:v>
                </c:pt>
                <c:pt idx="5727">
                  <c:v>0.57269999999999999</c:v>
                </c:pt>
                <c:pt idx="5728">
                  <c:v>0.57279999999999998</c:v>
                </c:pt>
                <c:pt idx="5729">
                  <c:v>0.57289999999999996</c:v>
                </c:pt>
                <c:pt idx="5730">
                  <c:v>0.57299999999999995</c:v>
                </c:pt>
                <c:pt idx="5731">
                  <c:v>0.57310000000000005</c:v>
                </c:pt>
                <c:pt idx="5732">
                  <c:v>0.57320000000000004</c:v>
                </c:pt>
                <c:pt idx="5733">
                  <c:v>0.57330000000000003</c:v>
                </c:pt>
                <c:pt idx="5734">
                  <c:v>0.57340000000000002</c:v>
                </c:pt>
                <c:pt idx="5735">
                  <c:v>0.57350000000000001</c:v>
                </c:pt>
                <c:pt idx="5736">
                  <c:v>0.5736</c:v>
                </c:pt>
                <c:pt idx="5737">
                  <c:v>0.57369999999999999</c:v>
                </c:pt>
                <c:pt idx="5738">
                  <c:v>0.57379999999999998</c:v>
                </c:pt>
                <c:pt idx="5739">
                  <c:v>0.57389999999999997</c:v>
                </c:pt>
                <c:pt idx="5740">
                  <c:v>0.57399999999999995</c:v>
                </c:pt>
                <c:pt idx="5741">
                  <c:v>0.57409999999999994</c:v>
                </c:pt>
                <c:pt idx="5742">
                  <c:v>0.57420000000000004</c:v>
                </c:pt>
                <c:pt idx="5743">
                  <c:v>0.57430000000000003</c:v>
                </c:pt>
                <c:pt idx="5744">
                  <c:v>0.57440000000000002</c:v>
                </c:pt>
                <c:pt idx="5745">
                  <c:v>0.57450000000000001</c:v>
                </c:pt>
                <c:pt idx="5746">
                  <c:v>0.5746</c:v>
                </c:pt>
                <c:pt idx="5747">
                  <c:v>0.57469999999999999</c:v>
                </c:pt>
                <c:pt idx="5748">
                  <c:v>0.57479999999999998</c:v>
                </c:pt>
                <c:pt idx="5749">
                  <c:v>0.57489999999999997</c:v>
                </c:pt>
                <c:pt idx="5750">
                  <c:v>0.57499999999999996</c:v>
                </c:pt>
                <c:pt idx="5751">
                  <c:v>0.57509999999999994</c:v>
                </c:pt>
                <c:pt idx="5752">
                  <c:v>0.57520000000000004</c:v>
                </c:pt>
                <c:pt idx="5753">
                  <c:v>0.57530000000000003</c:v>
                </c:pt>
                <c:pt idx="5754">
                  <c:v>0.57540000000000002</c:v>
                </c:pt>
                <c:pt idx="5755">
                  <c:v>0.57550000000000001</c:v>
                </c:pt>
                <c:pt idx="5756">
                  <c:v>0.5756</c:v>
                </c:pt>
                <c:pt idx="5757">
                  <c:v>0.57569999999999999</c:v>
                </c:pt>
                <c:pt idx="5758">
                  <c:v>0.57579999999999998</c:v>
                </c:pt>
                <c:pt idx="5759">
                  <c:v>0.57590000000000008</c:v>
                </c:pt>
                <c:pt idx="5760">
                  <c:v>0.57600000000000007</c:v>
                </c:pt>
                <c:pt idx="5761">
                  <c:v>0.57609999999999995</c:v>
                </c:pt>
                <c:pt idx="5762">
                  <c:v>0.57619999999999993</c:v>
                </c:pt>
                <c:pt idx="5763">
                  <c:v>0.57630000000000003</c:v>
                </c:pt>
                <c:pt idx="5764">
                  <c:v>0.57640000000000002</c:v>
                </c:pt>
                <c:pt idx="5765">
                  <c:v>0.57650000000000001</c:v>
                </c:pt>
                <c:pt idx="5766">
                  <c:v>0.5766</c:v>
                </c:pt>
                <c:pt idx="5767">
                  <c:v>0.57669999999999999</c:v>
                </c:pt>
                <c:pt idx="5768">
                  <c:v>0.57679999999999998</c:v>
                </c:pt>
                <c:pt idx="5769">
                  <c:v>0.57689999999999997</c:v>
                </c:pt>
                <c:pt idx="5770">
                  <c:v>0.57700000000000007</c:v>
                </c:pt>
                <c:pt idx="5771">
                  <c:v>0.57710000000000006</c:v>
                </c:pt>
                <c:pt idx="5772">
                  <c:v>0.57719999999999994</c:v>
                </c:pt>
                <c:pt idx="5773">
                  <c:v>0.57729999999999992</c:v>
                </c:pt>
                <c:pt idx="5774">
                  <c:v>0.57740000000000002</c:v>
                </c:pt>
                <c:pt idx="5775">
                  <c:v>0.57750000000000001</c:v>
                </c:pt>
                <c:pt idx="5776">
                  <c:v>0.5776</c:v>
                </c:pt>
                <c:pt idx="5777">
                  <c:v>0.57769999999999999</c:v>
                </c:pt>
                <c:pt idx="5778">
                  <c:v>0.57779999999999998</c:v>
                </c:pt>
                <c:pt idx="5779">
                  <c:v>0.57789999999999997</c:v>
                </c:pt>
                <c:pt idx="5780">
                  <c:v>0.57799999999999996</c:v>
                </c:pt>
                <c:pt idx="5781">
                  <c:v>0.57810000000000006</c:v>
                </c:pt>
                <c:pt idx="5782">
                  <c:v>0.57820000000000005</c:v>
                </c:pt>
                <c:pt idx="5783">
                  <c:v>0.57830000000000004</c:v>
                </c:pt>
                <c:pt idx="5784">
                  <c:v>0.57840000000000003</c:v>
                </c:pt>
                <c:pt idx="5785">
                  <c:v>0.57850000000000001</c:v>
                </c:pt>
                <c:pt idx="5786">
                  <c:v>0.5786</c:v>
                </c:pt>
                <c:pt idx="5787">
                  <c:v>0.57869999999999999</c:v>
                </c:pt>
                <c:pt idx="5788">
                  <c:v>0.57879999999999998</c:v>
                </c:pt>
                <c:pt idx="5789">
                  <c:v>0.57889999999999997</c:v>
                </c:pt>
                <c:pt idx="5790">
                  <c:v>0.57899999999999996</c:v>
                </c:pt>
                <c:pt idx="5791">
                  <c:v>0.57909999999999995</c:v>
                </c:pt>
                <c:pt idx="5792">
                  <c:v>0.57920000000000005</c:v>
                </c:pt>
                <c:pt idx="5793">
                  <c:v>0.57930000000000004</c:v>
                </c:pt>
                <c:pt idx="5794">
                  <c:v>0.57940000000000003</c:v>
                </c:pt>
                <c:pt idx="5795">
                  <c:v>0.57950000000000002</c:v>
                </c:pt>
                <c:pt idx="5796">
                  <c:v>0.5796</c:v>
                </c:pt>
                <c:pt idx="5797">
                  <c:v>0.57969999999999999</c:v>
                </c:pt>
                <c:pt idx="5798">
                  <c:v>0.57979999999999998</c:v>
                </c:pt>
                <c:pt idx="5799">
                  <c:v>0.57989999999999997</c:v>
                </c:pt>
                <c:pt idx="5800">
                  <c:v>0.57999999999999996</c:v>
                </c:pt>
                <c:pt idx="5801">
                  <c:v>0.58009999999999995</c:v>
                </c:pt>
                <c:pt idx="5802">
                  <c:v>0.58020000000000005</c:v>
                </c:pt>
                <c:pt idx="5803">
                  <c:v>0.58030000000000004</c:v>
                </c:pt>
                <c:pt idx="5804">
                  <c:v>0.58040000000000003</c:v>
                </c:pt>
                <c:pt idx="5805">
                  <c:v>0.58050000000000002</c:v>
                </c:pt>
                <c:pt idx="5806">
                  <c:v>0.5806</c:v>
                </c:pt>
                <c:pt idx="5807">
                  <c:v>0.58069999999999999</c:v>
                </c:pt>
                <c:pt idx="5808">
                  <c:v>0.58079999999999998</c:v>
                </c:pt>
                <c:pt idx="5809">
                  <c:v>0.58090000000000008</c:v>
                </c:pt>
                <c:pt idx="5810">
                  <c:v>0.58099999999999996</c:v>
                </c:pt>
                <c:pt idx="5811">
                  <c:v>0.58109999999999995</c:v>
                </c:pt>
                <c:pt idx="5812">
                  <c:v>0.58119999999999994</c:v>
                </c:pt>
                <c:pt idx="5813">
                  <c:v>0.58130000000000004</c:v>
                </c:pt>
                <c:pt idx="5814">
                  <c:v>0.58140000000000003</c:v>
                </c:pt>
                <c:pt idx="5815">
                  <c:v>0.58150000000000002</c:v>
                </c:pt>
                <c:pt idx="5816">
                  <c:v>0.58160000000000001</c:v>
                </c:pt>
                <c:pt idx="5817">
                  <c:v>0.58169999999999999</c:v>
                </c:pt>
                <c:pt idx="5818">
                  <c:v>0.58179999999999998</c:v>
                </c:pt>
                <c:pt idx="5819">
                  <c:v>0.58189999999999997</c:v>
                </c:pt>
                <c:pt idx="5820">
                  <c:v>0.58200000000000007</c:v>
                </c:pt>
                <c:pt idx="5821">
                  <c:v>0.58210000000000006</c:v>
                </c:pt>
                <c:pt idx="5822">
                  <c:v>0.58219999999999994</c:v>
                </c:pt>
                <c:pt idx="5823">
                  <c:v>0.58229999999999993</c:v>
                </c:pt>
                <c:pt idx="5824">
                  <c:v>0.58240000000000003</c:v>
                </c:pt>
                <c:pt idx="5825">
                  <c:v>0.58250000000000002</c:v>
                </c:pt>
                <c:pt idx="5826">
                  <c:v>0.58260000000000001</c:v>
                </c:pt>
                <c:pt idx="5827">
                  <c:v>0.5827</c:v>
                </c:pt>
                <c:pt idx="5828">
                  <c:v>0.58279999999999998</c:v>
                </c:pt>
                <c:pt idx="5829">
                  <c:v>0.58289999999999997</c:v>
                </c:pt>
                <c:pt idx="5830">
                  <c:v>0.58299999999999996</c:v>
                </c:pt>
                <c:pt idx="5831">
                  <c:v>0.58310000000000006</c:v>
                </c:pt>
                <c:pt idx="5832">
                  <c:v>0.58320000000000005</c:v>
                </c:pt>
                <c:pt idx="5833">
                  <c:v>0.58329999999999993</c:v>
                </c:pt>
                <c:pt idx="5834">
                  <c:v>0.58340000000000003</c:v>
                </c:pt>
                <c:pt idx="5835">
                  <c:v>0.58350000000000002</c:v>
                </c:pt>
                <c:pt idx="5836">
                  <c:v>0.58360000000000001</c:v>
                </c:pt>
                <c:pt idx="5837">
                  <c:v>0.5837</c:v>
                </c:pt>
                <c:pt idx="5838">
                  <c:v>0.58379999999999999</c:v>
                </c:pt>
                <c:pt idx="5839">
                  <c:v>0.58389999999999997</c:v>
                </c:pt>
                <c:pt idx="5840">
                  <c:v>0.58399999999999996</c:v>
                </c:pt>
                <c:pt idx="5841">
                  <c:v>0.58409999999999995</c:v>
                </c:pt>
                <c:pt idx="5842">
                  <c:v>0.58420000000000005</c:v>
                </c:pt>
                <c:pt idx="5843">
                  <c:v>0.58430000000000004</c:v>
                </c:pt>
                <c:pt idx="5844">
                  <c:v>0.58440000000000003</c:v>
                </c:pt>
                <c:pt idx="5845">
                  <c:v>0.58450000000000002</c:v>
                </c:pt>
                <c:pt idx="5846">
                  <c:v>0.58460000000000001</c:v>
                </c:pt>
                <c:pt idx="5847">
                  <c:v>0.5847</c:v>
                </c:pt>
                <c:pt idx="5848">
                  <c:v>0.58479999999999999</c:v>
                </c:pt>
                <c:pt idx="5849">
                  <c:v>0.58489999999999998</c:v>
                </c:pt>
                <c:pt idx="5850">
                  <c:v>0.58499999999999996</c:v>
                </c:pt>
                <c:pt idx="5851">
                  <c:v>0.58509999999999995</c:v>
                </c:pt>
                <c:pt idx="5852">
                  <c:v>0.58520000000000005</c:v>
                </c:pt>
                <c:pt idx="5853">
                  <c:v>0.58530000000000004</c:v>
                </c:pt>
                <c:pt idx="5854">
                  <c:v>0.58540000000000003</c:v>
                </c:pt>
                <c:pt idx="5855">
                  <c:v>0.58550000000000002</c:v>
                </c:pt>
                <c:pt idx="5856">
                  <c:v>0.58560000000000001</c:v>
                </c:pt>
                <c:pt idx="5857">
                  <c:v>0.5857</c:v>
                </c:pt>
                <c:pt idx="5858">
                  <c:v>0.58579999999999999</c:v>
                </c:pt>
                <c:pt idx="5859">
                  <c:v>0.58590000000000009</c:v>
                </c:pt>
                <c:pt idx="5860">
                  <c:v>0.58599999999999997</c:v>
                </c:pt>
                <c:pt idx="5861">
                  <c:v>0.58609999999999995</c:v>
                </c:pt>
                <c:pt idx="5862">
                  <c:v>0.58619999999999994</c:v>
                </c:pt>
                <c:pt idx="5863">
                  <c:v>0.58630000000000004</c:v>
                </c:pt>
                <c:pt idx="5864">
                  <c:v>0.58640000000000003</c:v>
                </c:pt>
                <c:pt idx="5865">
                  <c:v>0.58650000000000002</c:v>
                </c:pt>
                <c:pt idx="5866">
                  <c:v>0.58660000000000001</c:v>
                </c:pt>
                <c:pt idx="5867">
                  <c:v>0.5867</c:v>
                </c:pt>
                <c:pt idx="5868">
                  <c:v>0.58679999999999999</c:v>
                </c:pt>
                <c:pt idx="5869">
                  <c:v>0.58689999999999998</c:v>
                </c:pt>
                <c:pt idx="5870">
                  <c:v>0.58700000000000008</c:v>
                </c:pt>
                <c:pt idx="5871">
                  <c:v>0.58709999999999996</c:v>
                </c:pt>
                <c:pt idx="5872">
                  <c:v>0.58719999999999994</c:v>
                </c:pt>
                <c:pt idx="5873">
                  <c:v>0.58729999999999993</c:v>
                </c:pt>
                <c:pt idx="5874">
                  <c:v>0.58740000000000003</c:v>
                </c:pt>
                <c:pt idx="5875">
                  <c:v>0.58750000000000002</c:v>
                </c:pt>
                <c:pt idx="5876">
                  <c:v>0.58760000000000001</c:v>
                </c:pt>
                <c:pt idx="5877">
                  <c:v>0.5877</c:v>
                </c:pt>
                <c:pt idx="5878">
                  <c:v>0.58779999999999999</c:v>
                </c:pt>
                <c:pt idx="5879">
                  <c:v>0.58789999999999998</c:v>
                </c:pt>
                <c:pt idx="5880">
                  <c:v>0.58799999999999997</c:v>
                </c:pt>
                <c:pt idx="5881">
                  <c:v>0.58810000000000007</c:v>
                </c:pt>
                <c:pt idx="5882">
                  <c:v>0.58820000000000006</c:v>
                </c:pt>
                <c:pt idx="5883">
                  <c:v>0.58829999999999993</c:v>
                </c:pt>
                <c:pt idx="5884">
                  <c:v>0.58840000000000003</c:v>
                </c:pt>
                <c:pt idx="5885">
                  <c:v>0.58850000000000002</c:v>
                </c:pt>
                <c:pt idx="5886">
                  <c:v>0.58860000000000001</c:v>
                </c:pt>
                <c:pt idx="5887">
                  <c:v>0.5887</c:v>
                </c:pt>
                <c:pt idx="5888">
                  <c:v>0.58879999999999999</c:v>
                </c:pt>
                <c:pt idx="5889">
                  <c:v>0.58889999999999998</c:v>
                </c:pt>
                <c:pt idx="5890">
                  <c:v>0.58899999999999997</c:v>
                </c:pt>
                <c:pt idx="5891">
                  <c:v>0.58909999999999996</c:v>
                </c:pt>
                <c:pt idx="5892">
                  <c:v>0.58920000000000006</c:v>
                </c:pt>
                <c:pt idx="5893">
                  <c:v>0.58930000000000005</c:v>
                </c:pt>
                <c:pt idx="5894">
                  <c:v>0.58939999999999992</c:v>
                </c:pt>
                <c:pt idx="5895">
                  <c:v>0.58950000000000002</c:v>
                </c:pt>
                <c:pt idx="5896">
                  <c:v>0.58960000000000001</c:v>
                </c:pt>
                <c:pt idx="5897">
                  <c:v>0.5897</c:v>
                </c:pt>
                <c:pt idx="5898">
                  <c:v>0.58979999999999999</c:v>
                </c:pt>
                <c:pt idx="5899">
                  <c:v>0.58989999999999998</c:v>
                </c:pt>
                <c:pt idx="5900">
                  <c:v>0.59</c:v>
                </c:pt>
                <c:pt idx="5901">
                  <c:v>0.59009999999999996</c:v>
                </c:pt>
                <c:pt idx="5902">
                  <c:v>0.59020000000000006</c:v>
                </c:pt>
                <c:pt idx="5903">
                  <c:v>0.59030000000000005</c:v>
                </c:pt>
                <c:pt idx="5904">
                  <c:v>0.59040000000000004</c:v>
                </c:pt>
                <c:pt idx="5905">
                  <c:v>0.59050000000000002</c:v>
                </c:pt>
                <c:pt idx="5906">
                  <c:v>0.59060000000000001</c:v>
                </c:pt>
                <c:pt idx="5907">
                  <c:v>0.5907</c:v>
                </c:pt>
                <c:pt idx="5908">
                  <c:v>0.59079999999999999</c:v>
                </c:pt>
                <c:pt idx="5909">
                  <c:v>0.59089999999999998</c:v>
                </c:pt>
                <c:pt idx="5910">
                  <c:v>0.59099999999999997</c:v>
                </c:pt>
                <c:pt idx="5911">
                  <c:v>0.59109999999999996</c:v>
                </c:pt>
                <c:pt idx="5912">
                  <c:v>0.59119999999999995</c:v>
                </c:pt>
                <c:pt idx="5913">
                  <c:v>0.59130000000000005</c:v>
                </c:pt>
                <c:pt idx="5914">
                  <c:v>0.59140000000000004</c:v>
                </c:pt>
                <c:pt idx="5915">
                  <c:v>0.59150000000000003</c:v>
                </c:pt>
                <c:pt idx="5916">
                  <c:v>0.59160000000000001</c:v>
                </c:pt>
                <c:pt idx="5917">
                  <c:v>0.5917</c:v>
                </c:pt>
                <c:pt idx="5918">
                  <c:v>0.59179999999999999</c:v>
                </c:pt>
                <c:pt idx="5919">
                  <c:v>0.59189999999999998</c:v>
                </c:pt>
                <c:pt idx="5920">
                  <c:v>0.59200000000000008</c:v>
                </c:pt>
                <c:pt idx="5921">
                  <c:v>0.59209999999999996</c:v>
                </c:pt>
                <c:pt idx="5922">
                  <c:v>0.59219999999999995</c:v>
                </c:pt>
                <c:pt idx="5923">
                  <c:v>0.59229999999999994</c:v>
                </c:pt>
                <c:pt idx="5924">
                  <c:v>0.59240000000000004</c:v>
                </c:pt>
                <c:pt idx="5925">
                  <c:v>0.59250000000000003</c:v>
                </c:pt>
                <c:pt idx="5926">
                  <c:v>0.59260000000000002</c:v>
                </c:pt>
                <c:pt idx="5927">
                  <c:v>0.5927</c:v>
                </c:pt>
                <c:pt idx="5928">
                  <c:v>0.59279999999999999</c:v>
                </c:pt>
                <c:pt idx="5929">
                  <c:v>0.59289999999999998</c:v>
                </c:pt>
                <c:pt idx="5930">
                  <c:v>0.59299999999999997</c:v>
                </c:pt>
                <c:pt idx="5931">
                  <c:v>0.59310000000000007</c:v>
                </c:pt>
                <c:pt idx="5932">
                  <c:v>0.59319999999999995</c:v>
                </c:pt>
                <c:pt idx="5933">
                  <c:v>0.59329999999999994</c:v>
                </c:pt>
                <c:pt idx="5934">
                  <c:v>0.59340000000000004</c:v>
                </c:pt>
                <c:pt idx="5935">
                  <c:v>0.59350000000000003</c:v>
                </c:pt>
                <c:pt idx="5936">
                  <c:v>0.59360000000000002</c:v>
                </c:pt>
                <c:pt idx="5937">
                  <c:v>0.59370000000000001</c:v>
                </c:pt>
                <c:pt idx="5938">
                  <c:v>0.59379999999999999</c:v>
                </c:pt>
                <c:pt idx="5939">
                  <c:v>0.59389999999999998</c:v>
                </c:pt>
                <c:pt idx="5940">
                  <c:v>0.59399999999999997</c:v>
                </c:pt>
                <c:pt idx="5941">
                  <c:v>0.59409999999999996</c:v>
                </c:pt>
                <c:pt idx="5942">
                  <c:v>0.59420000000000006</c:v>
                </c:pt>
                <c:pt idx="5943">
                  <c:v>0.59430000000000005</c:v>
                </c:pt>
                <c:pt idx="5944">
                  <c:v>0.59439999999999993</c:v>
                </c:pt>
                <c:pt idx="5945">
                  <c:v>0.59450000000000003</c:v>
                </c:pt>
                <c:pt idx="5946">
                  <c:v>0.59460000000000002</c:v>
                </c:pt>
                <c:pt idx="5947">
                  <c:v>0.59470000000000001</c:v>
                </c:pt>
                <c:pt idx="5948">
                  <c:v>0.5948</c:v>
                </c:pt>
                <c:pt idx="5949">
                  <c:v>0.59489999999999998</c:v>
                </c:pt>
                <c:pt idx="5950">
                  <c:v>0.59499999999999997</c:v>
                </c:pt>
                <c:pt idx="5951">
                  <c:v>0.59509999999999996</c:v>
                </c:pt>
                <c:pt idx="5952">
                  <c:v>0.59520000000000006</c:v>
                </c:pt>
                <c:pt idx="5953">
                  <c:v>0.59530000000000005</c:v>
                </c:pt>
                <c:pt idx="5954">
                  <c:v>0.59540000000000004</c:v>
                </c:pt>
                <c:pt idx="5955">
                  <c:v>0.59549999999999992</c:v>
                </c:pt>
                <c:pt idx="5956">
                  <c:v>0.59560000000000002</c:v>
                </c:pt>
                <c:pt idx="5957">
                  <c:v>0.59570000000000001</c:v>
                </c:pt>
                <c:pt idx="5958">
                  <c:v>0.5958</c:v>
                </c:pt>
                <c:pt idx="5959">
                  <c:v>0.59589999999999999</c:v>
                </c:pt>
                <c:pt idx="5960">
                  <c:v>0.59599999999999997</c:v>
                </c:pt>
                <c:pt idx="5961">
                  <c:v>0.59609999999999996</c:v>
                </c:pt>
                <c:pt idx="5962">
                  <c:v>0.59619999999999995</c:v>
                </c:pt>
                <c:pt idx="5963">
                  <c:v>0.59630000000000005</c:v>
                </c:pt>
                <c:pt idx="5964">
                  <c:v>0.59640000000000004</c:v>
                </c:pt>
                <c:pt idx="5965">
                  <c:v>0.59650000000000003</c:v>
                </c:pt>
                <c:pt idx="5966">
                  <c:v>0.59660000000000002</c:v>
                </c:pt>
                <c:pt idx="5967">
                  <c:v>0.59670000000000001</c:v>
                </c:pt>
                <c:pt idx="5968">
                  <c:v>0.5968</c:v>
                </c:pt>
                <c:pt idx="5969">
                  <c:v>0.59689999999999999</c:v>
                </c:pt>
                <c:pt idx="5970">
                  <c:v>0.59699999999999998</c:v>
                </c:pt>
                <c:pt idx="5971">
                  <c:v>0.59709999999999996</c:v>
                </c:pt>
                <c:pt idx="5972">
                  <c:v>0.59719999999999995</c:v>
                </c:pt>
                <c:pt idx="5973">
                  <c:v>0.59729999999999994</c:v>
                </c:pt>
                <c:pt idx="5974">
                  <c:v>0.59740000000000004</c:v>
                </c:pt>
                <c:pt idx="5975">
                  <c:v>0.59750000000000003</c:v>
                </c:pt>
                <c:pt idx="5976">
                  <c:v>0.59760000000000002</c:v>
                </c:pt>
                <c:pt idx="5977">
                  <c:v>0.59770000000000001</c:v>
                </c:pt>
                <c:pt idx="5978">
                  <c:v>0.5978</c:v>
                </c:pt>
                <c:pt idx="5979">
                  <c:v>0.59789999999999999</c:v>
                </c:pt>
                <c:pt idx="5980">
                  <c:v>0.59799999999999998</c:v>
                </c:pt>
                <c:pt idx="5981">
                  <c:v>0.59810000000000008</c:v>
                </c:pt>
                <c:pt idx="5982">
                  <c:v>0.59819999999999995</c:v>
                </c:pt>
                <c:pt idx="5983">
                  <c:v>0.59829999999999994</c:v>
                </c:pt>
                <c:pt idx="5984">
                  <c:v>0.59840000000000004</c:v>
                </c:pt>
                <c:pt idx="5985">
                  <c:v>0.59850000000000003</c:v>
                </c:pt>
                <c:pt idx="5986">
                  <c:v>0.59860000000000002</c:v>
                </c:pt>
                <c:pt idx="5987">
                  <c:v>0.59870000000000001</c:v>
                </c:pt>
                <c:pt idx="5988">
                  <c:v>0.5988</c:v>
                </c:pt>
                <c:pt idx="5989">
                  <c:v>0.59889999999999999</c:v>
                </c:pt>
                <c:pt idx="5990">
                  <c:v>0.59899999999999998</c:v>
                </c:pt>
                <c:pt idx="5991">
                  <c:v>0.59909999999999997</c:v>
                </c:pt>
                <c:pt idx="5992">
                  <c:v>0.59920000000000007</c:v>
                </c:pt>
                <c:pt idx="5993">
                  <c:v>0.59929999999999994</c:v>
                </c:pt>
                <c:pt idx="5994">
                  <c:v>0.59939999999999993</c:v>
                </c:pt>
                <c:pt idx="5995">
                  <c:v>0.59950000000000003</c:v>
                </c:pt>
                <c:pt idx="5996">
                  <c:v>0.59960000000000002</c:v>
                </c:pt>
                <c:pt idx="5997">
                  <c:v>0.59970000000000001</c:v>
                </c:pt>
                <c:pt idx="5998">
                  <c:v>0.5998</c:v>
                </c:pt>
                <c:pt idx="5999">
                  <c:v>0.59989999999999999</c:v>
                </c:pt>
                <c:pt idx="6000">
                  <c:v>0.6</c:v>
                </c:pt>
                <c:pt idx="6001">
                  <c:v>0.60009999999999997</c:v>
                </c:pt>
                <c:pt idx="6002">
                  <c:v>0.60020000000000007</c:v>
                </c:pt>
                <c:pt idx="6003">
                  <c:v>0.60030000000000006</c:v>
                </c:pt>
                <c:pt idx="6004">
                  <c:v>0.60040000000000004</c:v>
                </c:pt>
                <c:pt idx="6005">
                  <c:v>0.60049999999999992</c:v>
                </c:pt>
                <c:pt idx="6006">
                  <c:v>0.60060000000000002</c:v>
                </c:pt>
                <c:pt idx="6007">
                  <c:v>0.60070000000000001</c:v>
                </c:pt>
                <c:pt idx="6008">
                  <c:v>0.6008</c:v>
                </c:pt>
                <c:pt idx="6009">
                  <c:v>0.60089999999999999</c:v>
                </c:pt>
                <c:pt idx="6010">
                  <c:v>0.60099999999999998</c:v>
                </c:pt>
                <c:pt idx="6011">
                  <c:v>0.60109999999999997</c:v>
                </c:pt>
                <c:pt idx="6012">
                  <c:v>0.60119999999999996</c:v>
                </c:pt>
                <c:pt idx="6013">
                  <c:v>0.60130000000000006</c:v>
                </c:pt>
                <c:pt idx="6014">
                  <c:v>0.60140000000000005</c:v>
                </c:pt>
                <c:pt idx="6015">
                  <c:v>0.60150000000000003</c:v>
                </c:pt>
                <c:pt idx="6016">
                  <c:v>0.60159999999999991</c:v>
                </c:pt>
                <c:pt idx="6017">
                  <c:v>0.60170000000000001</c:v>
                </c:pt>
                <c:pt idx="6018">
                  <c:v>0.6018</c:v>
                </c:pt>
                <c:pt idx="6019">
                  <c:v>0.60189999999999999</c:v>
                </c:pt>
                <c:pt idx="6020">
                  <c:v>0.60199999999999998</c:v>
                </c:pt>
                <c:pt idx="6021">
                  <c:v>0.60209999999999997</c:v>
                </c:pt>
                <c:pt idx="6022">
                  <c:v>0.60219999999999996</c:v>
                </c:pt>
                <c:pt idx="6023">
                  <c:v>0.60229999999999995</c:v>
                </c:pt>
                <c:pt idx="6024">
                  <c:v>0.60240000000000005</c:v>
                </c:pt>
                <c:pt idx="6025">
                  <c:v>0.60250000000000004</c:v>
                </c:pt>
                <c:pt idx="6026">
                  <c:v>0.60260000000000002</c:v>
                </c:pt>
                <c:pt idx="6027">
                  <c:v>0.60270000000000001</c:v>
                </c:pt>
                <c:pt idx="6028">
                  <c:v>0.6028</c:v>
                </c:pt>
                <c:pt idx="6029">
                  <c:v>0.60289999999999999</c:v>
                </c:pt>
                <c:pt idx="6030">
                  <c:v>0.60299999999999998</c:v>
                </c:pt>
                <c:pt idx="6031">
                  <c:v>0.60309999999999997</c:v>
                </c:pt>
                <c:pt idx="6032">
                  <c:v>0.60319999999999996</c:v>
                </c:pt>
                <c:pt idx="6033">
                  <c:v>0.60329999999999995</c:v>
                </c:pt>
                <c:pt idx="6034">
                  <c:v>0.60340000000000005</c:v>
                </c:pt>
                <c:pt idx="6035">
                  <c:v>0.60350000000000004</c:v>
                </c:pt>
                <c:pt idx="6036">
                  <c:v>0.60360000000000003</c:v>
                </c:pt>
                <c:pt idx="6037">
                  <c:v>0.60370000000000001</c:v>
                </c:pt>
                <c:pt idx="6038">
                  <c:v>0.6038</c:v>
                </c:pt>
                <c:pt idx="6039">
                  <c:v>0.60389999999999999</c:v>
                </c:pt>
                <c:pt idx="6040">
                  <c:v>0.60399999999999998</c:v>
                </c:pt>
                <c:pt idx="6041">
                  <c:v>0.60409999999999997</c:v>
                </c:pt>
                <c:pt idx="6042">
                  <c:v>0.60420000000000007</c:v>
                </c:pt>
                <c:pt idx="6043">
                  <c:v>0.60429999999999995</c:v>
                </c:pt>
                <c:pt idx="6044">
                  <c:v>0.60439999999999994</c:v>
                </c:pt>
                <c:pt idx="6045">
                  <c:v>0.60450000000000004</c:v>
                </c:pt>
                <c:pt idx="6046">
                  <c:v>0.60460000000000003</c:v>
                </c:pt>
                <c:pt idx="6047">
                  <c:v>0.60470000000000002</c:v>
                </c:pt>
                <c:pt idx="6048">
                  <c:v>0.6048</c:v>
                </c:pt>
                <c:pt idx="6049">
                  <c:v>0.60489999999999999</c:v>
                </c:pt>
                <c:pt idx="6050">
                  <c:v>0.60499999999999998</c:v>
                </c:pt>
                <c:pt idx="6051">
                  <c:v>0.60509999999999997</c:v>
                </c:pt>
                <c:pt idx="6052">
                  <c:v>0.60520000000000007</c:v>
                </c:pt>
                <c:pt idx="6053">
                  <c:v>0.60530000000000006</c:v>
                </c:pt>
                <c:pt idx="6054">
                  <c:v>0.60539999999999994</c:v>
                </c:pt>
                <c:pt idx="6055">
                  <c:v>0.60549999999999993</c:v>
                </c:pt>
                <c:pt idx="6056">
                  <c:v>0.60560000000000003</c:v>
                </c:pt>
                <c:pt idx="6057">
                  <c:v>0.60570000000000002</c:v>
                </c:pt>
                <c:pt idx="6058">
                  <c:v>0.60580000000000001</c:v>
                </c:pt>
                <c:pt idx="6059">
                  <c:v>0.60589999999999999</c:v>
                </c:pt>
                <c:pt idx="6060">
                  <c:v>0.60599999999999998</c:v>
                </c:pt>
                <c:pt idx="6061">
                  <c:v>0.60609999999999997</c:v>
                </c:pt>
                <c:pt idx="6062">
                  <c:v>0.60619999999999996</c:v>
                </c:pt>
                <c:pt idx="6063">
                  <c:v>0.60630000000000006</c:v>
                </c:pt>
                <c:pt idx="6064">
                  <c:v>0.60640000000000005</c:v>
                </c:pt>
                <c:pt idx="6065">
                  <c:v>0.60650000000000004</c:v>
                </c:pt>
                <c:pt idx="6066">
                  <c:v>0.60659999999999992</c:v>
                </c:pt>
                <c:pt idx="6067">
                  <c:v>0.60670000000000002</c:v>
                </c:pt>
                <c:pt idx="6068">
                  <c:v>0.60680000000000001</c:v>
                </c:pt>
                <c:pt idx="6069">
                  <c:v>0.6069</c:v>
                </c:pt>
                <c:pt idx="6070">
                  <c:v>0.60699999999999998</c:v>
                </c:pt>
                <c:pt idx="6071">
                  <c:v>0.60709999999999997</c:v>
                </c:pt>
                <c:pt idx="6072">
                  <c:v>0.60719999999999996</c:v>
                </c:pt>
                <c:pt idx="6073">
                  <c:v>0.60729999999999995</c:v>
                </c:pt>
                <c:pt idx="6074">
                  <c:v>0.60740000000000005</c:v>
                </c:pt>
                <c:pt idx="6075">
                  <c:v>0.60750000000000004</c:v>
                </c:pt>
                <c:pt idx="6076">
                  <c:v>0.60760000000000003</c:v>
                </c:pt>
                <c:pt idx="6077">
                  <c:v>0.60770000000000002</c:v>
                </c:pt>
                <c:pt idx="6078">
                  <c:v>0.60780000000000001</c:v>
                </c:pt>
                <c:pt idx="6079">
                  <c:v>0.6079</c:v>
                </c:pt>
                <c:pt idx="6080">
                  <c:v>0.60799999999999998</c:v>
                </c:pt>
                <c:pt idx="6081">
                  <c:v>0.60809999999999997</c:v>
                </c:pt>
                <c:pt idx="6082">
                  <c:v>0.60819999999999996</c:v>
                </c:pt>
                <c:pt idx="6083">
                  <c:v>0.60829999999999995</c:v>
                </c:pt>
                <c:pt idx="6084">
                  <c:v>0.60840000000000005</c:v>
                </c:pt>
                <c:pt idx="6085">
                  <c:v>0.60850000000000004</c:v>
                </c:pt>
                <c:pt idx="6086">
                  <c:v>0.60860000000000003</c:v>
                </c:pt>
                <c:pt idx="6087">
                  <c:v>0.60870000000000002</c:v>
                </c:pt>
                <c:pt idx="6088">
                  <c:v>0.60880000000000001</c:v>
                </c:pt>
                <c:pt idx="6089">
                  <c:v>0.6089</c:v>
                </c:pt>
                <c:pt idx="6090">
                  <c:v>0.60899999999999999</c:v>
                </c:pt>
                <c:pt idx="6091">
                  <c:v>0.60909999999999997</c:v>
                </c:pt>
                <c:pt idx="6092">
                  <c:v>0.60919999999999996</c:v>
                </c:pt>
                <c:pt idx="6093">
                  <c:v>0.60929999999999995</c:v>
                </c:pt>
                <c:pt idx="6094">
                  <c:v>0.60939999999999994</c:v>
                </c:pt>
                <c:pt idx="6095">
                  <c:v>0.60950000000000004</c:v>
                </c:pt>
                <c:pt idx="6096">
                  <c:v>0.60960000000000003</c:v>
                </c:pt>
                <c:pt idx="6097">
                  <c:v>0.60970000000000002</c:v>
                </c:pt>
                <c:pt idx="6098">
                  <c:v>0.60980000000000001</c:v>
                </c:pt>
                <c:pt idx="6099">
                  <c:v>0.6099</c:v>
                </c:pt>
                <c:pt idx="6100">
                  <c:v>0.61</c:v>
                </c:pt>
                <c:pt idx="6101">
                  <c:v>0.61009999999999998</c:v>
                </c:pt>
                <c:pt idx="6102">
                  <c:v>0.61020000000000008</c:v>
                </c:pt>
                <c:pt idx="6103">
                  <c:v>0.61030000000000006</c:v>
                </c:pt>
                <c:pt idx="6104">
                  <c:v>0.61039999999999994</c:v>
                </c:pt>
                <c:pt idx="6105">
                  <c:v>0.61049999999999993</c:v>
                </c:pt>
                <c:pt idx="6106">
                  <c:v>0.61060000000000003</c:v>
                </c:pt>
                <c:pt idx="6107">
                  <c:v>0.61070000000000002</c:v>
                </c:pt>
                <c:pt idx="6108">
                  <c:v>0.61080000000000001</c:v>
                </c:pt>
                <c:pt idx="6109">
                  <c:v>0.6109</c:v>
                </c:pt>
                <c:pt idx="6110">
                  <c:v>0.61099999999999999</c:v>
                </c:pt>
                <c:pt idx="6111">
                  <c:v>0.61109999999999998</c:v>
                </c:pt>
                <c:pt idx="6112">
                  <c:v>0.61119999999999997</c:v>
                </c:pt>
                <c:pt idx="6113">
                  <c:v>0.61130000000000007</c:v>
                </c:pt>
                <c:pt idx="6114">
                  <c:v>0.61140000000000005</c:v>
                </c:pt>
                <c:pt idx="6115">
                  <c:v>0.61149999999999993</c:v>
                </c:pt>
                <c:pt idx="6116">
                  <c:v>0.61159999999999992</c:v>
                </c:pt>
                <c:pt idx="6117">
                  <c:v>0.61170000000000002</c:v>
                </c:pt>
                <c:pt idx="6118">
                  <c:v>0.61180000000000001</c:v>
                </c:pt>
                <c:pt idx="6119">
                  <c:v>0.6119</c:v>
                </c:pt>
                <c:pt idx="6120">
                  <c:v>0.61199999999999999</c:v>
                </c:pt>
                <c:pt idx="6121">
                  <c:v>0.61209999999999998</c:v>
                </c:pt>
                <c:pt idx="6122">
                  <c:v>0.61219999999999997</c:v>
                </c:pt>
                <c:pt idx="6123">
                  <c:v>0.61229999999999996</c:v>
                </c:pt>
                <c:pt idx="6124">
                  <c:v>0.61240000000000006</c:v>
                </c:pt>
                <c:pt idx="6125">
                  <c:v>0.61250000000000004</c:v>
                </c:pt>
                <c:pt idx="6126">
                  <c:v>0.61260000000000003</c:v>
                </c:pt>
                <c:pt idx="6127">
                  <c:v>0.61270000000000002</c:v>
                </c:pt>
                <c:pt idx="6128">
                  <c:v>0.61280000000000001</c:v>
                </c:pt>
                <c:pt idx="6129">
                  <c:v>0.6129</c:v>
                </c:pt>
                <c:pt idx="6130">
                  <c:v>0.61299999999999999</c:v>
                </c:pt>
                <c:pt idx="6131">
                  <c:v>0.61309999999999998</c:v>
                </c:pt>
                <c:pt idx="6132">
                  <c:v>0.61319999999999997</c:v>
                </c:pt>
                <c:pt idx="6133">
                  <c:v>0.61329999999999996</c:v>
                </c:pt>
                <c:pt idx="6134">
                  <c:v>0.61340000000000006</c:v>
                </c:pt>
                <c:pt idx="6135">
                  <c:v>0.61350000000000005</c:v>
                </c:pt>
                <c:pt idx="6136">
                  <c:v>0.61360000000000003</c:v>
                </c:pt>
                <c:pt idx="6137">
                  <c:v>0.61370000000000002</c:v>
                </c:pt>
                <c:pt idx="6138">
                  <c:v>0.61380000000000001</c:v>
                </c:pt>
                <c:pt idx="6139">
                  <c:v>0.6139</c:v>
                </c:pt>
                <c:pt idx="6140">
                  <c:v>0.61399999999999999</c:v>
                </c:pt>
                <c:pt idx="6141">
                  <c:v>0.61409999999999998</c:v>
                </c:pt>
                <c:pt idx="6142">
                  <c:v>0.61419999999999997</c:v>
                </c:pt>
                <c:pt idx="6143">
                  <c:v>0.61429999999999996</c:v>
                </c:pt>
                <c:pt idx="6144">
                  <c:v>0.61439999999999995</c:v>
                </c:pt>
                <c:pt idx="6145">
                  <c:v>0.61450000000000005</c:v>
                </c:pt>
                <c:pt idx="6146">
                  <c:v>0.61460000000000004</c:v>
                </c:pt>
                <c:pt idx="6147">
                  <c:v>0.61470000000000002</c:v>
                </c:pt>
                <c:pt idx="6148">
                  <c:v>0.61480000000000001</c:v>
                </c:pt>
                <c:pt idx="6149">
                  <c:v>0.6149</c:v>
                </c:pt>
                <c:pt idx="6150">
                  <c:v>0.61499999999999999</c:v>
                </c:pt>
                <c:pt idx="6151">
                  <c:v>0.61509999999999998</c:v>
                </c:pt>
                <c:pt idx="6152">
                  <c:v>0.61520000000000008</c:v>
                </c:pt>
                <c:pt idx="6153">
                  <c:v>0.61529999999999996</c:v>
                </c:pt>
                <c:pt idx="6154">
                  <c:v>0.61539999999999995</c:v>
                </c:pt>
                <c:pt idx="6155">
                  <c:v>0.61549999999999994</c:v>
                </c:pt>
                <c:pt idx="6156">
                  <c:v>0.61560000000000004</c:v>
                </c:pt>
                <c:pt idx="6157">
                  <c:v>0.61570000000000003</c:v>
                </c:pt>
                <c:pt idx="6158">
                  <c:v>0.61580000000000001</c:v>
                </c:pt>
                <c:pt idx="6159">
                  <c:v>0.6159</c:v>
                </c:pt>
                <c:pt idx="6160">
                  <c:v>0.61599999999999999</c:v>
                </c:pt>
                <c:pt idx="6161">
                  <c:v>0.61609999999999998</c:v>
                </c:pt>
                <c:pt idx="6162">
                  <c:v>0.61619999999999997</c:v>
                </c:pt>
                <c:pt idx="6163">
                  <c:v>0.61630000000000007</c:v>
                </c:pt>
                <c:pt idx="6164">
                  <c:v>0.61640000000000006</c:v>
                </c:pt>
                <c:pt idx="6165">
                  <c:v>0.61649999999999994</c:v>
                </c:pt>
                <c:pt idx="6166">
                  <c:v>0.61659999999999993</c:v>
                </c:pt>
                <c:pt idx="6167">
                  <c:v>0.61670000000000003</c:v>
                </c:pt>
                <c:pt idx="6168">
                  <c:v>0.61680000000000001</c:v>
                </c:pt>
                <c:pt idx="6169">
                  <c:v>0.6169</c:v>
                </c:pt>
                <c:pt idx="6170">
                  <c:v>0.61699999999999999</c:v>
                </c:pt>
                <c:pt idx="6171">
                  <c:v>0.61709999999999998</c:v>
                </c:pt>
                <c:pt idx="6172">
                  <c:v>0.61719999999999997</c:v>
                </c:pt>
                <c:pt idx="6173">
                  <c:v>0.61729999999999996</c:v>
                </c:pt>
                <c:pt idx="6174">
                  <c:v>0.61740000000000006</c:v>
                </c:pt>
                <c:pt idx="6175">
                  <c:v>0.61750000000000005</c:v>
                </c:pt>
                <c:pt idx="6176">
                  <c:v>0.61759999999999993</c:v>
                </c:pt>
                <c:pt idx="6177">
                  <c:v>0.61770000000000003</c:v>
                </c:pt>
                <c:pt idx="6178">
                  <c:v>0.61780000000000002</c:v>
                </c:pt>
                <c:pt idx="6179">
                  <c:v>0.6179</c:v>
                </c:pt>
                <c:pt idx="6180">
                  <c:v>0.61799999999999999</c:v>
                </c:pt>
                <c:pt idx="6181">
                  <c:v>0.61809999999999998</c:v>
                </c:pt>
                <c:pt idx="6182">
                  <c:v>0.61819999999999997</c:v>
                </c:pt>
                <c:pt idx="6183">
                  <c:v>0.61829999999999996</c:v>
                </c:pt>
                <c:pt idx="6184">
                  <c:v>0.61840000000000006</c:v>
                </c:pt>
                <c:pt idx="6185">
                  <c:v>0.61850000000000005</c:v>
                </c:pt>
                <c:pt idx="6186">
                  <c:v>0.61860000000000004</c:v>
                </c:pt>
                <c:pt idx="6187">
                  <c:v>0.61870000000000003</c:v>
                </c:pt>
                <c:pt idx="6188">
                  <c:v>0.61880000000000002</c:v>
                </c:pt>
                <c:pt idx="6189">
                  <c:v>0.61890000000000001</c:v>
                </c:pt>
                <c:pt idx="6190">
                  <c:v>0.61899999999999999</c:v>
                </c:pt>
                <c:pt idx="6191">
                  <c:v>0.61909999999999998</c:v>
                </c:pt>
                <c:pt idx="6192">
                  <c:v>0.61919999999999997</c:v>
                </c:pt>
                <c:pt idx="6193">
                  <c:v>0.61929999999999996</c:v>
                </c:pt>
                <c:pt idx="6194">
                  <c:v>0.61939999999999995</c:v>
                </c:pt>
                <c:pt idx="6195">
                  <c:v>0.61950000000000005</c:v>
                </c:pt>
                <c:pt idx="6196">
                  <c:v>0.61960000000000004</c:v>
                </c:pt>
                <c:pt idx="6197">
                  <c:v>0.61970000000000003</c:v>
                </c:pt>
                <c:pt idx="6198">
                  <c:v>0.61980000000000002</c:v>
                </c:pt>
                <c:pt idx="6199">
                  <c:v>0.61990000000000001</c:v>
                </c:pt>
                <c:pt idx="6200">
                  <c:v>0.62</c:v>
                </c:pt>
                <c:pt idx="6201">
                  <c:v>0.62009999999999998</c:v>
                </c:pt>
                <c:pt idx="6202">
                  <c:v>0.62020000000000008</c:v>
                </c:pt>
                <c:pt idx="6203">
                  <c:v>0.62029999999999996</c:v>
                </c:pt>
                <c:pt idx="6204">
                  <c:v>0.62039999999999995</c:v>
                </c:pt>
                <c:pt idx="6205">
                  <c:v>0.62049999999999994</c:v>
                </c:pt>
                <c:pt idx="6206">
                  <c:v>0.62060000000000004</c:v>
                </c:pt>
                <c:pt idx="6207">
                  <c:v>0.62070000000000003</c:v>
                </c:pt>
                <c:pt idx="6208">
                  <c:v>0.62080000000000002</c:v>
                </c:pt>
                <c:pt idx="6209">
                  <c:v>0.62090000000000001</c:v>
                </c:pt>
                <c:pt idx="6210">
                  <c:v>0.621</c:v>
                </c:pt>
                <c:pt idx="6211">
                  <c:v>0.62109999999999999</c:v>
                </c:pt>
                <c:pt idx="6212">
                  <c:v>0.62119999999999997</c:v>
                </c:pt>
                <c:pt idx="6213">
                  <c:v>0.62130000000000007</c:v>
                </c:pt>
                <c:pt idx="6214">
                  <c:v>0.62139999999999995</c:v>
                </c:pt>
                <c:pt idx="6215">
                  <c:v>0.62149999999999994</c:v>
                </c:pt>
                <c:pt idx="6216">
                  <c:v>0.62159999999999993</c:v>
                </c:pt>
                <c:pt idx="6217">
                  <c:v>0.62170000000000003</c:v>
                </c:pt>
                <c:pt idx="6218">
                  <c:v>0.62180000000000002</c:v>
                </c:pt>
                <c:pt idx="6219">
                  <c:v>0.62190000000000001</c:v>
                </c:pt>
                <c:pt idx="6220">
                  <c:v>0.622</c:v>
                </c:pt>
                <c:pt idx="6221">
                  <c:v>0.62209999999999999</c:v>
                </c:pt>
                <c:pt idx="6222">
                  <c:v>0.62219999999999998</c:v>
                </c:pt>
                <c:pt idx="6223">
                  <c:v>0.62229999999999996</c:v>
                </c:pt>
                <c:pt idx="6224">
                  <c:v>0.62240000000000006</c:v>
                </c:pt>
                <c:pt idx="6225">
                  <c:v>0.62250000000000005</c:v>
                </c:pt>
                <c:pt idx="6226">
                  <c:v>0.62259999999999993</c:v>
                </c:pt>
                <c:pt idx="6227">
                  <c:v>0.62270000000000003</c:v>
                </c:pt>
                <c:pt idx="6228">
                  <c:v>0.62280000000000002</c:v>
                </c:pt>
                <c:pt idx="6229">
                  <c:v>0.62290000000000001</c:v>
                </c:pt>
                <c:pt idx="6230">
                  <c:v>0.623</c:v>
                </c:pt>
                <c:pt idx="6231">
                  <c:v>0.62309999999999999</c:v>
                </c:pt>
                <c:pt idx="6232">
                  <c:v>0.62319999999999998</c:v>
                </c:pt>
                <c:pt idx="6233">
                  <c:v>0.62329999999999997</c:v>
                </c:pt>
                <c:pt idx="6234">
                  <c:v>0.62340000000000007</c:v>
                </c:pt>
                <c:pt idx="6235">
                  <c:v>0.62350000000000005</c:v>
                </c:pt>
                <c:pt idx="6236">
                  <c:v>0.62360000000000004</c:v>
                </c:pt>
                <c:pt idx="6237">
                  <c:v>0.62369999999999992</c:v>
                </c:pt>
                <c:pt idx="6238">
                  <c:v>0.62380000000000002</c:v>
                </c:pt>
                <c:pt idx="6239">
                  <c:v>0.62390000000000001</c:v>
                </c:pt>
                <c:pt idx="6240">
                  <c:v>0.624</c:v>
                </c:pt>
                <c:pt idx="6241">
                  <c:v>0.62409999999999999</c:v>
                </c:pt>
                <c:pt idx="6242">
                  <c:v>0.62419999999999998</c:v>
                </c:pt>
                <c:pt idx="6243">
                  <c:v>0.62429999999999997</c:v>
                </c:pt>
                <c:pt idx="6244">
                  <c:v>0.62439999999999996</c:v>
                </c:pt>
                <c:pt idx="6245">
                  <c:v>0.62450000000000006</c:v>
                </c:pt>
                <c:pt idx="6246">
                  <c:v>0.62460000000000004</c:v>
                </c:pt>
                <c:pt idx="6247">
                  <c:v>0.62470000000000003</c:v>
                </c:pt>
                <c:pt idx="6248">
                  <c:v>0.62480000000000002</c:v>
                </c:pt>
                <c:pt idx="6249">
                  <c:v>0.62490000000000001</c:v>
                </c:pt>
                <c:pt idx="6250">
                  <c:v>0.625</c:v>
                </c:pt>
                <c:pt idx="6251">
                  <c:v>0.62509999999999999</c:v>
                </c:pt>
                <c:pt idx="6252">
                  <c:v>0.62519999999999998</c:v>
                </c:pt>
                <c:pt idx="6253">
                  <c:v>0.62529999999999997</c:v>
                </c:pt>
                <c:pt idx="6254">
                  <c:v>0.62539999999999996</c:v>
                </c:pt>
                <c:pt idx="6255">
                  <c:v>0.62549999999999994</c:v>
                </c:pt>
                <c:pt idx="6256">
                  <c:v>0.62560000000000004</c:v>
                </c:pt>
                <c:pt idx="6257">
                  <c:v>0.62570000000000003</c:v>
                </c:pt>
                <c:pt idx="6258">
                  <c:v>0.62580000000000002</c:v>
                </c:pt>
                <c:pt idx="6259">
                  <c:v>0.62590000000000001</c:v>
                </c:pt>
                <c:pt idx="6260">
                  <c:v>0.626</c:v>
                </c:pt>
                <c:pt idx="6261">
                  <c:v>0.62609999999999999</c:v>
                </c:pt>
                <c:pt idx="6262">
                  <c:v>0.62619999999999998</c:v>
                </c:pt>
                <c:pt idx="6263">
                  <c:v>0.62630000000000008</c:v>
                </c:pt>
                <c:pt idx="6264">
                  <c:v>0.62639999999999996</c:v>
                </c:pt>
                <c:pt idx="6265">
                  <c:v>0.62649999999999995</c:v>
                </c:pt>
                <c:pt idx="6266">
                  <c:v>0.62659999999999993</c:v>
                </c:pt>
                <c:pt idx="6267">
                  <c:v>0.62670000000000003</c:v>
                </c:pt>
                <c:pt idx="6268">
                  <c:v>0.62680000000000002</c:v>
                </c:pt>
                <c:pt idx="6269">
                  <c:v>0.62690000000000001</c:v>
                </c:pt>
                <c:pt idx="6270">
                  <c:v>0.627</c:v>
                </c:pt>
                <c:pt idx="6271">
                  <c:v>0.62709999999999999</c:v>
                </c:pt>
                <c:pt idx="6272">
                  <c:v>0.62719999999999998</c:v>
                </c:pt>
                <c:pt idx="6273">
                  <c:v>0.62729999999999997</c:v>
                </c:pt>
                <c:pt idx="6274">
                  <c:v>0.62740000000000007</c:v>
                </c:pt>
                <c:pt idx="6275">
                  <c:v>0.62749999999999995</c:v>
                </c:pt>
                <c:pt idx="6276">
                  <c:v>0.62759999999999994</c:v>
                </c:pt>
                <c:pt idx="6277">
                  <c:v>0.62770000000000004</c:v>
                </c:pt>
                <c:pt idx="6278">
                  <c:v>0.62780000000000002</c:v>
                </c:pt>
                <c:pt idx="6279">
                  <c:v>0.62790000000000001</c:v>
                </c:pt>
                <c:pt idx="6280">
                  <c:v>0.628</c:v>
                </c:pt>
                <c:pt idx="6281">
                  <c:v>0.62809999999999999</c:v>
                </c:pt>
                <c:pt idx="6282">
                  <c:v>0.62819999999999998</c:v>
                </c:pt>
                <c:pt idx="6283">
                  <c:v>0.62829999999999997</c:v>
                </c:pt>
                <c:pt idx="6284">
                  <c:v>0.62840000000000007</c:v>
                </c:pt>
                <c:pt idx="6285">
                  <c:v>0.62850000000000006</c:v>
                </c:pt>
                <c:pt idx="6286">
                  <c:v>0.62860000000000005</c:v>
                </c:pt>
                <c:pt idx="6287">
                  <c:v>0.62869999999999993</c:v>
                </c:pt>
                <c:pt idx="6288">
                  <c:v>0.62880000000000003</c:v>
                </c:pt>
                <c:pt idx="6289">
                  <c:v>0.62890000000000001</c:v>
                </c:pt>
                <c:pt idx="6290">
                  <c:v>0.629</c:v>
                </c:pt>
                <c:pt idx="6291">
                  <c:v>0.62909999999999999</c:v>
                </c:pt>
                <c:pt idx="6292">
                  <c:v>0.62919999999999998</c:v>
                </c:pt>
                <c:pt idx="6293">
                  <c:v>0.62929999999999997</c:v>
                </c:pt>
                <c:pt idx="6294">
                  <c:v>0.62939999999999996</c:v>
                </c:pt>
                <c:pt idx="6295">
                  <c:v>0.62950000000000006</c:v>
                </c:pt>
                <c:pt idx="6296">
                  <c:v>0.62960000000000005</c:v>
                </c:pt>
                <c:pt idx="6297">
                  <c:v>0.62970000000000004</c:v>
                </c:pt>
                <c:pt idx="6298">
                  <c:v>0.62979999999999992</c:v>
                </c:pt>
                <c:pt idx="6299">
                  <c:v>0.62990000000000002</c:v>
                </c:pt>
                <c:pt idx="6300">
                  <c:v>0.63</c:v>
                </c:pt>
                <c:pt idx="6301">
                  <c:v>0.63009999999999999</c:v>
                </c:pt>
                <c:pt idx="6302">
                  <c:v>0.63019999999999998</c:v>
                </c:pt>
                <c:pt idx="6303">
                  <c:v>0.63029999999999997</c:v>
                </c:pt>
                <c:pt idx="6304">
                  <c:v>0.63039999999999996</c:v>
                </c:pt>
                <c:pt idx="6305">
                  <c:v>0.63049999999999995</c:v>
                </c:pt>
                <c:pt idx="6306">
                  <c:v>0.63060000000000005</c:v>
                </c:pt>
                <c:pt idx="6307">
                  <c:v>0.63070000000000004</c:v>
                </c:pt>
                <c:pt idx="6308">
                  <c:v>0.63080000000000003</c:v>
                </c:pt>
                <c:pt idx="6309">
                  <c:v>0.63090000000000002</c:v>
                </c:pt>
                <c:pt idx="6310">
                  <c:v>0.63100000000000001</c:v>
                </c:pt>
                <c:pt idx="6311">
                  <c:v>0.63109999999999999</c:v>
                </c:pt>
                <c:pt idx="6312">
                  <c:v>0.63119999999999998</c:v>
                </c:pt>
                <c:pt idx="6313">
                  <c:v>0.63129999999999997</c:v>
                </c:pt>
                <c:pt idx="6314">
                  <c:v>0.63139999999999996</c:v>
                </c:pt>
                <c:pt idx="6315">
                  <c:v>0.63149999999999995</c:v>
                </c:pt>
                <c:pt idx="6316">
                  <c:v>0.63159999999999994</c:v>
                </c:pt>
                <c:pt idx="6317">
                  <c:v>0.63170000000000004</c:v>
                </c:pt>
                <c:pt idx="6318">
                  <c:v>0.63180000000000003</c:v>
                </c:pt>
                <c:pt idx="6319">
                  <c:v>0.63190000000000002</c:v>
                </c:pt>
                <c:pt idx="6320">
                  <c:v>0.63200000000000001</c:v>
                </c:pt>
                <c:pt idx="6321">
                  <c:v>0.6321</c:v>
                </c:pt>
                <c:pt idx="6322">
                  <c:v>0.63219999999999998</c:v>
                </c:pt>
                <c:pt idx="6323">
                  <c:v>0.63229999999999997</c:v>
                </c:pt>
                <c:pt idx="6324">
                  <c:v>0.63240000000000007</c:v>
                </c:pt>
                <c:pt idx="6325">
                  <c:v>0.63249999999999995</c:v>
                </c:pt>
                <c:pt idx="6326">
                  <c:v>0.63259999999999994</c:v>
                </c:pt>
                <c:pt idx="6327">
                  <c:v>0.63270000000000004</c:v>
                </c:pt>
                <c:pt idx="6328">
                  <c:v>0.63280000000000003</c:v>
                </c:pt>
                <c:pt idx="6329">
                  <c:v>0.63290000000000002</c:v>
                </c:pt>
                <c:pt idx="6330">
                  <c:v>0.63300000000000001</c:v>
                </c:pt>
                <c:pt idx="6331">
                  <c:v>0.6331</c:v>
                </c:pt>
                <c:pt idx="6332">
                  <c:v>0.63319999999999999</c:v>
                </c:pt>
                <c:pt idx="6333">
                  <c:v>0.63329999999999997</c:v>
                </c:pt>
                <c:pt idx="6334">
                  <c:v>0.63340000000000007</c:v>
                </c:pt>
                <c:pt idx="6335">
                  <c:v>0.63350000000000006</c:v>
                </c:pt>
                <c:pt idx="6336">
                  <c:v>0.63359999999999994</c:v>
                </c:pt>
                <c:pt idx="6337">
                  <c:v>0.63369999999999993</c:v>
                </c:pt>
                <c:pt idx="6338">
                  <c:v>0.63380000000000003</c:v>
                </c:pt>
                <c:pt idx="6339">
                  <c:v>0.63390000000000002</c:v>
                </c:pt>
                <c:pt idx="6340">
                  <c:v>0.63400000000000001</c:v>
                </c:pt>
                <c:pt idx="6341">
                  <c:v>0.6341</c:v>
                </c:pt>
                <c:pt idx="6342">
                  <c:v>0.63419999999999999</c:v>
                </c:pt>
                <c:pt idx="6343">
                  <c:v>0.63429999999999997</c:v>
                </c:pt>
                <c:pt idx="6344">
                  <c:v>0.63439999999999996</c:v>
                </c:pt>
                <c:pt idx="6345">
                  <c:v>0.63450000000000006</c:v>
                </c:pt>
                <c:pt idx="6346">
                  <c:v>0.63460000000000005</c:v>
                </c:pt>
                <c:pt idx="6347">
                  <c:v>0.63470000000000004</c:v>
                </c:pt>
                <c:pt idx="6348">
                  <c:v>0.63479999999999992</c:v>
                </c:pt>
                <c:pt idx="6349">
                  <c:v>0.63490000000000002</c:v>
                </c:pt>
                <c:pt idx="6350">
                  <c:v>0.63500000000000001</c:v>
                </c:pt>
                <c:pt idx="6351">
                  <c:v>0.6351</c:v>
                </c:pt>
                <c:pt idx="6352">
                  <c:v>0.63519999999999999</c:v>
                </c:pt>
                <c:pt idx="6353">
                  <c:v>0.63529999999999998</c:v>
                </c:pt>
                <c:pt idx="6354">
                  <c:v>0.63539999999999996</c:v>
                </c:pt>
                <c:pt idx="6355">
                  <c:v>0.63549999999999995</c:v>
                </c:pt>
                <c:pt idx="6356">
                  <c:v>0.63560000000000005</c:v>
                </c:pt>
                <c:pt idx="6357">
                  <c:v>0.63570000000000004</c:v>
                </c:pt>
                <c:pt idx="6358">
                  <c:v>0.63580000000000003</c:v>
                </c:pt>
                <c:pt idx="6359">
                  <c:v>0.63590000000000002</c:v>
                </c:pt>
                <c:pt idx="6360">
                  <c:v>0.63600000000000001</c:v>
                </c:pt>
                <c:pt idx="6361">
                  <c:v>0.6361</c:v>
                </c:pt>
                <c:pt idx="6362">
                  <c:v>0.63619999999999999</c:v>
                </c:pt>
                <c:pt idx="6363">
                  <c:v>0.63629999999999998</c:v>
                </c:pt>
                <c:pt idx="6364">
                  <c:v>0.63639999999999997</c:v>
                </c:pt>
                <c:pt idx="6365">
                  <c:v>0.63649999999999995</c:v>
                </c:pt>
                <c:pt idx="6366">
                  <c:v>0.63659999999999994</c:v>
                </c:pt>
                <c:pt idx="6367">
                  <c:v>0.63670000000000004</c:v>
                </c:pt>
                <c:pt idx="6368">
                  <c:v>0.63680000000000003</c:v>
                </c:pt>
                <c:pt idx="6369">
                  <c:v>0.63690000000000002</c:v>
                </c:pt>
                <c:pt idx="6370">
                  <c:v>0.63700000000000001</c:v>
                </c:pt>
                <c:pt idx="6371">
                  <c:v>0.6371</c:v>
                </c:pt>
                <c:pt idx="6372">
                  <c:v>0.63719999999999999</c:v>
                </c:pt>
                <c:pt idx="6373">
                  <c:v>0.63729999999999998</c:v>
                </c:pt>
                <c:pt idx="6374">
                  <c:v>0.63739999999999997</c:v>
                </c:pt>
                <c:pt idx="6375">
                  <c:v>0.63749999999999996</c:v>
                </c:pt>
                <c:pt idx="6376">
                  <c:v>0.63759999999999994</c:v>
                </c:pt>
                <c:pt idx="6377">
                  <c:v>0.63770000000000004</c:v>
                </c:pt>
                <c:pt idx="6378">
                  <c:v>0.63780000000000003</c:v>
                </c:pt>
                <c:pt idx="6379">
                  <c:v>0.63790000000000002</c:v>
                </c:pt>
                <c:pt idx="6380">
                  <c:v>0.63800000000000001</c:v>
                </c:pt>
                <c:pt idx="6381">
                  <c:v>0.6381</c:v>
                </c:pt>
                <c:pt idx="6382">
                  <c:v>0.63819999999999999</c:v>
                </c:pt>
                <c:pt idx="6383">
                  <c:v>0.63829999999999998</c:v>
                </c:pt>
                <c:pt idx="6384">
                  <c:v>0.63840000000000008</c:v>
                </c:pt>
                <c:pt idx="6385">
                  <c:v>0.63850000000000007</c:v>
                </c:pt>
                <c:pt idx="6386">
                  <c:v>0.63859999999999995</c:v>
                </c:pt>
                <c:pt idx="6387">
                  <c:v>0.63869999999999993</c:v>
                </c:pt>
                <c:pt idx="6388">
                  <c:v>0.63880000000000003</c:v>
                </c:pt>
                <c:pt idx="6389">
                  <c:v>0.63890000000000002</c:v>
                </c:pt>
                <c:pt idx="6390">
                  <c:v>0.63900000000000001</c:v>
                </c:pt>
                <c:pt idx="6391">
                  <c:v>0.6391</c:v>
                </c:pt>
                <c:pt idx="6392">
                  <c:v>0.63919999999999999</c:v>
                </c:pt>
                <c:pt idx="6393">
                  <c:v>0.63929999999999998</c:v>
                </c:pt>
                <c:pt idx="6394">
                  <c:v>0.63939999999999997</c:v>
                </c:pt>
                <c:pt idx="6395">
                  <c:v>0.63950000000000007</c:v>
                </c:pt>
                <c:pt idx="6396">
                  <c:v>0.63960000000000006</c:v>
                </c:pt>
                <c:pt idx="6397">
                  <c:v>0.63969999999999994</c:v>
                </c:pt>
                <c:pt idx="6398">
                  <c:v>0.63979999999999992</c:v>
                </c:pt>
                <c:pt idx="6399">
                  <c:v>0.63990000000000002</c:v>
                </c:pt>
                <c:pt idx="6400">
                  <c:v>0.64</c:v>
                </c:pt>
                <c:pt idx="6401">
                  <c:v>0.6401</c:v>
                </c:pt>
                <c:pt idx="6402">
                  <c:v>0.64019999999999999</c:v>
                </c:pt>
                <c:pt idx="6403">
                  <c:v>0.64029999999999998</c:v>
                </c:pt>
                <c:pt idx="6404">
                  <c:v>0.64040000000000008</c:v>
                </c:pt>
                <c:pt idx="6405">
                  <c:v>0.64049999999999996</c:v>
                </c:pt>
                <c:pt idx="6406">
                  <c:v>0.64060000000000006</c:v>
                </c:pt>
                <c:pt idx="6407">
                  <c:v>0.64069999999999994</c:v>
                </c:pt>
                <c:pt idx="6408">
                  <c:v>0.64080000000000004</c:v>
                </c:pt>
                <c:pt idx="6409">
                  <c:v>0.64090000000000003</c:v>
                </c:pt>
                <c:pt idx="6410">
                  <c:v>0.6409999999999999</c:v>
                </c:pt>
                <c:pt idx="6411">
                  <c:v>0.6411</c:v>
                </c:pt>
                <c:pt idx="6412">
                  <c:v>0.64119999999999999</c:v>
                </c:pt>
                <c:pt idx="6413">
                  <c:v>0.64129999999999998</c:v>
                </c:pt>
                <c:pt idx="6414">
                  <c:v>0.64139999999999997</c:v>
                </c:pt>
                <c:pt idx="6415">
                  <c:v>0.64150000000000007</c:v>
                </c:pt>
                <c:pt idx="6416">
                  <c:v>0.64159999999999995</c:v>
                </c:pt>
                <c:pt idx="6417">
                  <c:v>0.64170000000000005</c:v>
                </c:pt>
                <c:pt idx="6418">
                  <c:v>0.64180000000000004</c:v>
                </c:pt>
                <c:pt idx="6419">
                  <c:v>0.64190000000000003</c:v>
                </c:pt>
                <c:pt idx="6420">
                  <c:v>0.64200000000000002</c:v>
                </c:pt>
                <c:pt idx="6421">
                  <c:v>0.64209999999999989</c:v>
                </c:pt>
                <c:pt idx="6422">
                  <c:v>0.64219999999999999</c:v>
                </c:pt>
                <c:pt idx="6423">
                  <c:v>0.64230000000000009</c:v>
                </c:pt>
                <c:pt idx="6424">
                  <c:v>0.64239999999999997</c:v>
                </c:pt>
                <c:pt idx="6425">
                  <c:v>0.64249999999999996</c:v>
                </c:pt>
                <c:pt idx="6426">
                  <c:v>0.64260000000000006</c:v>
                </c:pt>
                <c:pt idx="6427">
                  <c:v>0.64269999999999994</c:v>
                </c:pt>
                <c:pt idx="6428">
                  <c:v>0.64280000000000004</c:v>
                </c:pt>
                <c:pt idx="6429">
                  <c:v>0.64290000000000003</c:v>
                </c:pt>
                <c:pt idx="6430">
                  <c:v>0.64300000000000002</c:v>
                </c:pt>
                <c:pt idx="6431">
                  <c:v>0.6431</c:v>
                </c:pt>
                <c:pt idx="6432">
                  <c:v>0.64319999999999988</c:v>
                </c:pt>
                <c:pt idx="6433">
                  <c:v>0.64329999999999998</c:v>
                </c:pt>
                <c:pt idx="6434">
                  <c:v>0.64340000000000008</c:v>
                </c:pt>
                <c:pt idx="6435">
                  <c:v>0.64349999999999996</c:v>
                </c:pt>
                <c:pt idx="6436">
                  <c:v>0.64359999999999995</c:v>
                </c:pt>
                <c:pt idx="6437">
                  <c:v>0.64370000000000005</c:v>
                </c:pt>
                <c:pt idx="6438">
                  <c:v>0.64379999999999993</c:v>
                </c:pt>
                <c:pt idx="6439">
                  <c:v>0.64390000000000003</c:v>
                </c:pt>
                <c:pt idx="6440">
                  <c:v>0.64400000000000002</c:v>
                </c:pt>
                <c:pt idx="6441">
                  <c:v>0.64410000000000001</c:v>
                </c:pt>
                <c:pt idx="6442">
                  <c:v>0.64419999999999999</c:v>
                </c:pt>
                <c:pt idx="6443">
                  <c:v>0.64430000000000009</c:v>
                </c:pt>
                <c:pt idx="6444">
                  <c:v>0.64439999999999997</c:v>
                </c:pt>
                <c:pt idx="6445">
                  <c:v>0.64450000000000007</c:v>
                </c:pt>
                <c:pt idx="6446">
                  <c:v>0.64459999999999995</c:v>
                </c:pt>
                <c:pt idx="6447">
                  <c:v>0.64469999999999994</c:v>
                </c:pt>
                <c:pt idx="6448">
                  <c:v>0.64480000000000004</c:v>
                </c:pt>
                <c:pt idx="6449">
                  <c:v>0.64489999999999992</c:v>
                </c:pt>
                <c:pt idx="6450">
                  <c:v>0.64500000000000002</c:v>
                </c:pt>
                <c:pt idx="6451">
                  <c:v>0.64510000000000001</c:v>
                </c:pt>
                <c:pt idx="6452">
                  <c:v>0.6452</c:v>
                </c:pt>
                <c:pt idx="6453">
                  <c:v>0.64529999999999998</c:v>
                </c:pt>
                <c:pt idx="6454">
                  <c:v>0.64540000000000008</c:v>
                </c:pt>
                <c:pt idx="6455">
                  <c:v>0.64549999999999996</c:v>
                </c:pt>
                <c:pt idx="6456">
                  <c:v>0.64560000000000006</c:v>
                </c:pt>
                <c:pt idx="6457">
                  <c:v>0.64569999999999994</c:v>
                </c:pt>
                <c:pt idx="6458">
                  <c:v>0.64579999999999993</c:v>
                </c:pt>
                <c:pt idx="6459">
                  <c:v>0.64590000000000003</c:v>
                </c:pt>
                <c:pt idx="6460">
                  <c:v>0.64599999999999991</c:v>
                </c:pt>
                <c:pt idx="6461">
                  <c:v>0.64610000000000001</c:v>
                </c:pt>
                <c:pt idx="6462">
                  <c:v>0.6462</c:v>
                </c:pt>
                <c:pt idx="6463">
                  <c:v>0.64629999999999999</c:v>
                </c:pt>
                <c:pt idx="6464">
                  <c:v>0.64639999999999997</c:v>
                </c:pt>
                <c:pt idx="6465">
                  <c:v>0.64650000000000007</c:v>
                </c:pt>
                <c:pt idx="6466">
                  <c:v>0.64659999999999995</c:v>
                </c:pt>
                <c:pt idx="6467">
                  <c:v>0.64670000000000005</c:v>
                </c:pt>
                <c:pt idx="6468">
                  <c:v>0.64680000000000004</c:v>
                </c:pt>
                <c:pt idx="6469">
                  <c:v>0.64690000000000003</c:v>
                </c:pt>
                <c:pt idx="6470">
                  <c:v>0.64700000000000002</c:v>
                </c:pt>
                <c:pt idx="6471">
                  <c:v>0.6470999999999999</c:v>
                </c:pt>
                <c:pt idx="6472">
                  <c:v>0.6472</c:v>
                </c:pt>
                <c:pt idx="6473">
                  <c:v>0.64729999999999999</c:v>
                </c:pt>
                <c:pt idx="6474">
                  <c:v>0.64739999999999998</c:v>
                </c:pt>
                <c:pt idx="6475">
                  <c:v>0.64749999999999996</c:v>
                </c:pt>
                <c:pt idx="6476">
                  <c:v>0.64760000000000006</c:v>
                </c:pt>
                <c:pt idx="6477">
                  <c:v>0.64769999999999994</c:v>
                </c:pt>
                <c:pt idx="6478">
                  <c:v>0.64780000000000004</c:v>
                </c:pt>
                <c:pt idx="6479">
                  <c:v>0.64790000000000003</c:v>
                </c:pt>
                <c:pt idx="6480">
                  <c:v>0.64800000000000002</c:v>
                </c:pt>
                <c:pt idx="6481">
                  <c:v>0.64810000000000001</c:v>
                </c:pt>
                <c:pt idx="6482">
                  <c:v>0.64819999999999989</c:v>
                </c:pt>
                <c:pt idx="6483">
                  <c:v>0.64829999999999999</c:v>
                </c:pt>
                <c:pt idx="6484">
                  <c:v>0.64840000000000009</c:v>
                </c:pt>
                <c:pt idx="6485">
                  <c:v>0.64849999999999997</c:v>
                </c:pt>
                <c:pt idx="6486">
                  <c:v>0.64859999999999995</c:v>
                </c:pt>
                <c:pt idx="6487">
                  <c:v>0.64870000000000005</c:v>
                </c:pt>
                <c:pt idx="6488">
                  <c:v>0.64879999999999993</c:v>
                </c:pt>
                <c:pt idx="6489">
                  <c:v>0.64890000000000003</c:v>
                </c:pt>
                <c:pt idx="6490">
                  <c:v>0.64900000000000002</c:v>
                </c:pt>
                <c:pt idx="6491">
                  <c:v>0.64910000000000001</c:v>
                </c:pt>
                <c:pt idx="6492">
                  <c:v>0.6492</c:v>
                </c:pt>
                <c:pt idx="6493">
                  <c:v>0.6493000000000001</c:v>
                </c:pt>
                <c:pt idx="6494">
                  <c:v>0.64939999999999998</c:v>
                </c:pt>
                <c:pt idx="6495">
                  <c:v>0.64950000000000008</c:v>
                </c:pt>
                <c:pt idx="6496">
                  <c:v>0.64959999999999996</c:v>
                </c:pt>
                <c:pt idx="6497">
                  <c:v>0.64969999999999994</c:v>
                </c:pt>
                <c:pt idx="6498">
                  <c:v>0.64980000000000004</c:v>
                </c:pt>
                <c:pt idx="6499">
                  <c:v>0.64989999999999992</c:v>
                </c:pt>
                <c:pt idx="6500">
                  <c:v>0.65</c:v>
                </c:pt>
                <c:pt idx="6501">
                  <c:v>0.65010000000000001</c:v>
                </c:pt>
                <c:pt idx="6502">
                  <c:v>0.6502</c:v>
                </c:pt>
                <c:pt idx="6503">
                  <c:v>0.65029999999999999</c:v>
                </c:pt>
                <c:pt idx="6504">
                  <c:v>0.65040000000000009</c:v>
                </c:pt>
                <c:pt idx="6505">
                  <c:v>0.65049999999999997</c:v>
                </c:pt>
                <c:pt idx="6506">
                  <c:v>0.65060000000000007</c:v>
                </c:pt>
                <c:pt idx="6507">
                  <c:v>0.65069999999999995</c:v>
                </c:pt>
                <c:pt idx="6508">
                  <c:v>0.65079999999999993</c:v>
                </c:pt>
                <c:pt idx="6509">
                  <c:v>0.65090000000000003</c:v>
                </c:pt>
                <c:pt idx="6510">
                  <c:v>0.65099999999999991</c:v>
                </c:pt>
                <c:pt idx="6511">
                  <c:v>0.65110000000000001</c:v>
                </c:pt>
                <c:pt idx="6512">
                  <c:v>0.6512</c:v>
                </c:pt>
                <c:pt idx="6513">
                  <c:v>0.65129999999999999</c:v>
                </c:pt>
                <c:pt idx="6514">
                  <c:v>0.65139999999999998</c:v>
                </c:pt>
                <c:pt idx="6515">
                  <c:v>0.65150000000000008</c:v>
                </c:pt>
                <c:pt idx="6516">
                  <c:v>0.65159999999999996</c:v>
                </c:pt>
                <c:pt idx="6517">
                  <c:v>0.65170000000000006</c:v>
                </c:pt>
                <c:pt idx="6518">
                  <c:v>0.65180000000000005</c:v>
                </c:pt>
                <c:pt idx="6519">
                  <c:v>0.65189999999999992</c:v>
                </c:pt>
                <c:pt idx="6520">
                  <c:v>0.65200000000000002</c:v>
                </c:pt>
                <c:pt idx="6521">
                  <c:v>0.6520999999999999</c:v>
                </c:pt>
                <c:pt idx="6522">
                  <c:v>0.6522</c:v>
                </c:pt>
                <c:pt idx="6523">
                  <c:v>0.65229999999999999</c:v>
                </c:pt>
                <c:pt idx="6524">
                  <c:v>0.65239999999999998</c:v>
                </c:pt>
                <c:pt idx="6525">
                  <c:v>0.65249999999999997</c:v>
                </c:pt>
                <c:pt idx="6526">
                  <c:v>0.65260000000000007</c:v>
                </c:pt>
                <c:pt idx="6527">
                  <c:v>0.65269999999999995</c:v>
                </c:pt>
                <c:pt idx="6528">
                  <c:v>0.65280000000000005</c:v>
                </c:pt>
                <c:pt idx="6529">
                  <c:v>0.65290000000000004</c:v>
                </c:pt>
                <c:pt idx="6530">
                  <c:v>0.65300000000000002</c:v>
                </c:pt>
                <c:pt idx="6531">
                  <c:v>0.65310000000000001</c:v>
                </c:pt>
                <c:pt idx="6532">
                  <c:v>0.65319999999999989</c:v>
                </c:pt>
                <c:pt idx="6533">
                  <c:v>0.65329999999999999</c:v>
                </c:pt>
                <c:pt idx="6534">
                  <c:v>0.65339999999999998</c:v>
                </c:pt>
                <c:pt idx="6535">
                  <c:v>0.65349999999999997</c:v>
                </c:pt>
                <c:pt idx="6536">
                  <c:v>0.65359999999999996</c:v>
                </c:pt>
                <c:pt idx="6537">
                  <c:v>0.65370000000000006</c:v>
                </c:pt>
                <c:pt idx="6538">
                  <c:v>0.65379999999999994</c:v>
                </c:pt>
                <c:pt idx="6539">
                  <c:v>0.65390000000000004</c:v>
                </c:pt>
                <c:pt idx="6540">
                  <c:v>0.65400000000000003</c:v>
                </c:pt>
                <c:pt idx="6541">
                  <c:v>0.65410000000000001</c:v>
                </c:pt>
                <c:pt idx="6542">
                  <c:v>0.6542</c:v>
                </c:pt>
                <c:pt idx="6543">
                  <c:v>0.6543000000000001</c:v>
                </c:pt>
                <c:pt idx="6544">
                  <c:v>0.65439999999999998</c:v>
                </c:pt>
                <c:pt idx="6545">
                  <c:v>0.65450000000000008</c:v>
                </c:pt>
                <c:pt idx="6546">
                  <c:v>0.65459999999999996</c:v>
                </c:pt>
                <c:pt idx="6547">
                  <c:v>0.65469999999999995</c:v>
                </c:pt>
                <c:pt idx="6548">
                  <c:v>0.65480000000000005</c:v>
                </c:pt>
                <c:pt idx="6549">
                  <c:v>0.65489999999999993</c:v>
                </c:pt>
                <c:pt idx="6550">
                  <c:v>0.65500000000000003</c:v>
                </c:pt>
                <c:pt idx="6551">
                  <c:v>0.65510000000000002</c:v>
                </c:pt>
                <c:pt idx="6552">
                  <c:v>0.6552</c:v>
                </c:pt>
                <c:pt idx="6553">
                  <c:v>0.65529999999999999</c:v>
                </c:pt>
                <c:pt idx="6554">
                  <c:v>0.65540000000000009</c:v>
                </c:pt>
                <c:pt idx="6555">
                  <c:v>0.65549999999999997</c:v>
                </c:pt>
                <c:pt idx="6556">
                  <c:v>0.65560000000000007</c:v>
                </c:pt>
                <c:pt idx="6557">
                  <c:v>0.65569999999999995</c:v>
                </c:pt>
                <c:pt idx="6558">
                  <c:v>0.65579999999999994</c:v>
                </c:pt>
                <c:pt idx="6559">
                  <c:v>0.65590000000000004</c:v>
                </c:pt>
                <c:pt idx="6560">
                  <c:v>0.65599999999999992</c:v>
                </c:pt>
                <c:pt idx="6561">
                  <c:v>0.65610000000000002</c:v>
                </c:pt>
                <c:pt idx="6562">
                  <c:v>0.65620000000000001</c:v>
                </c:pt>
                <c:pt idx="6563">
                  <c:v>0.65629999999999999</c:v>
                </c:pt>
                <c:pt idx="6564">
                  <c:v>0.65639999999999998</c:v>
                </c:pt>
                <c:pt idx="6565">
                  <c:v>0.65650000000000008</c:v>
                </c:pt>
                <c:pt idx="6566">
                  <c:v>0.65659999999999996</c:v>
                </c:pt>
                <c:pt idx="6567">
                  <c:v>0.65670000000000006</c:v>
                </c:pt>
                <c:pt idx="6568">
                  <c:v>0.65680000000000005</c:v>
                </c:pt>
                <c:pt idx="6569">
                  <c:v>0.65689999999999993</c:v>
                </c:pt>
                <c:pt idx="6570">
                  <c:v>0.65700000000000003</c:v>
                </c:pt>
                <c:pt idx="6571">
                  <c:v>0.65709999999999991</c:v>
                </c:pt>
                <c:pt idx="6572">
                  <c:v>0.65720000000000001</c:v>
                </c:pt>
                <c:pt idx="6573">
                  <c:v>0.6573</c:v>
                </c:pt>
                <c:pt idx="6574">
                  <c:v>0.65739999999999998</c:v>
                </c:pt>
                <c:pt idx="6575">
                  <c:v>0.65749999999999997</c:v>
                </c:pt>
                <c:pt idx="6576">
                  <c:v>0.65760000000000007</c:v>
                </c:pt>
                <c:pt idx="6577">
                  <c:v>0.65769999999999995</c:v>
                </c:pt>
                <c:pt idx="6578">
                  <c:v>0.65780000000000005</c:v>
                </c:pt>
                <c:pt idx="6579">
                  <c:v>0.65790000000000004</c:v>
                </c:pt>
                <c:pt idx="6580">
                  <c:v>0.65799999999999992</c:v>
                </c:pt>
                <c:pt idx="6581">
                  <c:v>0.65810000000000002</c:v>
                </c:pt>
                <c:pt idx="6582">
                  <c:v>0.6581999999999999</c:v>
                </c:pt>
                <c:pt idx="6583">
                  <c:v>0.6583</c:v>
                </c:pt>
                <c:pt idx="6584">
                  <c:v>0.65839999999999999</c:v>
                </c:pt>
                <c:pt idx="6585">
                  <c:v>0.65849999999999997</c:v>
                </c:pt>
                <c:pt idx="6586">
                  <c:v>0.65859999999999996</c:v>
                </c:pt>
                <c:pt idx="6587">
                  <c:v>0.65870000000000006</c:v>
                </c:pt>
                <c:pt idx="6588">
                  <c:v>0.65879999999999994</c:v>
                </c:pt>
                <c:pt idx="6589">
                  <c:v>0.65890000000000004</c:v>
                </c:pt>
                <c:pt idx="6590">
                  <c:v>0.65900000000000003</c:v>
                </c:pt>
                <c:pt idx="6591">
                  <c:v>0.65910000000000002</c:v>
                </c:pt>
                <c:pt idx="6592">
                  <c:v>0.65920000000000001</c:v>
                </c:pt>
                <c:pt idx="6593">
                  <c:v>0.65930000000000011</c:v>
                </c:pt>
                <c:pt idx="6594">
                  <c:v>0.65939999999999999</c:v>
                </c:pt>
                <c:pt idx="6595">
                  <c:v>0.65949999999999998</c:v>
                </c:pt>
                <c:pt idx="6596">
                  <c:v>0.65959999999999996</c:v>
                </c:pt>
                <c:pt idx="6597">
                  <c:v>0.65969999999999995</c:v>
                </c:pt>
                <c:pt idx="6598">
                  <c:v>0.65980000000000005</c:v>
                </c:pt>
                <c:pt idx="6599">
                  <c:v>0.65989999999999993</c:v>
                </c:pt>
                <c:pt idx="6600">
                  <c:v>0.66</c:v>
                </c:pt>
                <c:pt idx="6601">
                  <c:v>0.66010000000000002</c:v>
                </c:pt>
                <c:pt idx="6602">
                  <c:v>0.66020000000000001</c:v>
                </c:pt>
                <c:pt idx="6603">
                  <c:v>0.6603</c:v>
                </c:pt>
                <c:pt idx="6604">
                  <c:v>0.6604000000000001</c:v>
                </c:pt>
                <c:pt idx="6605">
                  <c:v>0.66049999999999998</c:v>
                </c:pt>
                <c:pt idx="6606">
                  <c:v>0.66060000000000008</c:v>
                </c:pt>
                <c:pt idx="6607">
                  <c:v>0.66069999999999995</c:v>
                </c:pt>
                <c:pt idx="6608">
                  <c:v>0.66079999999999994</c:v>
                </c:pt>
                <c:pt idx="6609">
                  <c:v>0.66090000000000004</c:v>
                </c:pt>
                <c:pt idx="6610">
                  <c:v>0.66099999999999992</c:v>
                </c:pt>
                <c:pt idx="6611">
                  <c:v>0.66110000000000002</c:v>
                </c:pt>
                <c:pt idx="6612">
                  <c:v>0.66120000000000001</c:v>
                </c:pt>
                <c:pt idx="6613">
                  <c:v>0.6613</c:v>
                </c:pt>
                <c:pt idx="6614">
                  <c:v>0.66139999999999999</c:v>
                </c:pt>
                <c:pt idx="6615">
                  <c:v>0.66150000000000009</c:v>
                </c:pt>
                <c:pt idx="6616">
                  <c:v>0.66159999999999997</c:v>
                </c:pt>
                <c:pt idx="6617">
                  <c:v>0.66170000000000007</c:v>
                </c:pt>
                <c:pt idx="6618">
                  <c:v>0.66180000000000005</c:v>
                </c:pt>
                <c:pt idx="6619">
                  <c:v>0.66189999999999993</c:v>
                </c:pt>
                <c:pt idx="6620">
                  <c:v>0.66200000000000003</c:v>
                </c:pt>
                <c:pt idx="6621">
                  <c:v>0.66209999999999991</c:v>
                </c:pt>
                <c:pt idx="6622">
                  <c:v>0.66220000000000001</c:v>
                </c:pt>
                <c:pt idx="6623">
                  <c:v>0.6623</c:v>
                </c:pt>
                <c:pt idx="6624">
                  <c:v>0.66239999999999999</c:v>
                </c:pt>
                <c:pt idx="6625">
                  <c:v>0.66249999999999998</c:v>
                </c:pt>
                <c:pt idx="6626">
                  <c:v>0.66260000000000008</c:v>
                </c:pt>
                <c:pt idx="6627">
                  <c:v>0.66269999999999996</c:v>
                </c:pt>
                <c:pt idx="6628">
                  <c:v>0.66280000000000006</c:v>
                </c:pt>
                <c:pt idx="6629">
                  <c:v>0.66290000000000004</c:v>
                </c:pt>
                <c:pt idx="6630">
                  <c:v>0.66299999999999992</c:v>
                </c:pt>
                <c:pt idx="6631">
                  <c:v>0.66310000000000002</c:v>
                </c:pt>
                <c:pt idx="6632">
                  <c:v>0.6631999999999999</c:v>
                </c:pt>
                <c:pt idx="6633">
                  <c:v>0.6633</c:v>
                </c:pt>
                <c:pt idx="6634">
                  <c:v>0.66339999999999999</c:v>
                </c:pt>
                <c:pt idx="6635">
                  <c:v>0.66349999999999998</c:v>
                </c:pt>
                <c:pt idx="6636">
                  <c:v>0.66359999999999997</c:v>
                </c:pt>
                <c:pt idx="6637">
                  <c:v>0.66370000000000007</c:v>
                </c:pt>
                <c:pt idx="6638">
                  <c:v>0.66379999999999995</c:v>
                </c:pt>
                <c:pt idx="6639">
                  <c:v>0.66390000000000005</c:v>
                </c:pt>
                <c:pt idx="6640">
                  <c:v>0.66400000000000003</c:v>
                </c:pt>
                <c:pt idx="6641">
                  <c:v>0.66409999999999991</c:v>
                </c:pt>
                <c:pt idx="6642">
                  <c:v>0.66420000000000001</c:v>
                </c:pt>
                <c:pt idx="6643">
                  <c:v>0.66430000000000011</c:v>
                </c:pt>
                <c:pt idx="6644">
                  <c:v>0.66439999999999999</c:v>
                </c:pt>
                <c:pt idx="6645">
                  <c:v>0.66449999999999998</c:v>
                </c:pt>
                <c:pt idx="6646">
                  <c:v>0.66459999999999997</c:v>
                </c:pt>
                <c:pt idx="6647">
                  <c:v>0.66469999999999996</c:v>
                </c:pt>
                <c:pt idx="6648">
                  <c:v>0.66480000000000006</c:v>
                </c:pt>
                <c:pt idx="6649">
                  <c:v>0.66489999999999994</c:v>
                </c:pt>
                <c:pt idx="6650">
                  <c:v>0.66500000000000004</c:v>
                </c:pt>
                <c:pt idx="6651">
                  <c:v>0.66510000000000002</c:v>
                </c:pt>
                <c:pt idx="6652">
                  <c:v>0.66520000000000001</c:v>
                </c:pt>
                <c:pt idx="6653">
                  <c:v>0.6653</c:v>
                </c:pt>
                <c:pt idx="6654">
                  <c:v>0.6654000000000001</c:v>
                </c:pt>
                <c:pt idx="6655">
                  <c:v>0.66549999999999998</c:v>
                </c:pt>
                <c:pt idx="6656">
                  <c:v>0.66559999999999997</c:v>
                </c:pt>
                <c:pt idx="6657">
                  <c:v>0.66569999999999996</c:v>
                </c:pt>
                <c:pt idx="6658">
                  <c:v>0.66579999999999995</c:v>
                </c:pt>
                <c:pt idx="6659">
                  <c:v>0.66590000000000005</c:v>
                </c:pt>
                <c:pt idx="6660">
                  <c:v>0.66599999999999993</c:v>
                </c:pt>
                <c:pt idx="6661">
                  <c:v>0.66610000000000003</c:v>
                </c:pt>
                <c:pt idx="6662">
                  <c:v>0.66620000000000001</c:v>
                </c:pt>
                <c:pt idx="6663">
                  <c:v>0.6663</c:v>
                </c:pt>
                <c:pt idx="6664">
                  <c:v>0.66639999999999999</c:v>
                </c:pt>
                <c:pt idx="6665">
                  <c:v>0.66650000000000009</c:v>
                </c:pt>
                <c:pt idx="6666">
                  <c:v>0.66659999999999997</c:v>
                </c:pt>
                <c:pt idx="6667">
                  <c:v>0.66670000000000007</c:v>
                </c:pt>
                <c:pt idx="6668">
                  <c:v>0.66680000000000006</c:v>
                </c:pt>
                <c:pt idx="6669">
                  <c:v>0.66689999999999994</c:v>
                </c:pt>
                <c:pt idx="6670">
                  <c:v>0.66700000000000004</c:v>
                </c:pt>
                <c:pt idx="6671">
                  <c:v>0.66709999999999992</c:v>
                </c:pt>
                <c:pt idx="6672">
                  <c:v>0.66720000000000002</c:v>
                </c:pt>
                <c:pt idx="6673">
                  <c:v>0.6673</c:v>
                </c:pt>
                <c:pt idx="6674">
                  <c:v>0.66739999999999999</c:v>
                </c:pt>
                <c:pt idx="6675">
                  <c:v>0.66749999999999998</c:v>
                </c:pt>
                <c:pt idx="6676">
                  <c:v>0.66760000000000008</c:v>
                </c:pt>
                <c:pt idx="6677">
                  <c:v>0.66769999999999996</c:v>
                </c:pt>
                <c:pt idx="6678">
                  <c:v>0.66780000000000006</c:v>
                </c:pt>
                <c:pt idx="6679">
                  <c:v>0.66790000000000005</c:v>
                </c:pt>
                <c:pt idx="6680">
                  <c:v>0.66799999999999993</c:v>
                </c:pt>
                <c:pt idx="6681">
                  <c:v>0.66810000000000003</c:v>
                </c:pt>
                <c:pt idx="6682">
                  <c:v>0.66819999999999991</c:v>
                </c:pt>
                <c:pt idx="6683">
                  <c:v>0.66830000000000001</c:v>
                </c:pt>
                <c:pt idx="6684">
                  <c:v>0.66839999999999999</c:v>
                </c:pt>
                <c:pt idx="6685">
                  <c:v>0.66849999999999998</c:v>
                </c:pt>
                <c:pt idx="6686">
                  <c:v>0.66859999999999997</c:v>
                </c:pt>
                <c:pt idx="6687">
                  <c:v>0.66870000000000007</c:v>
                </c:pt>
                <c:pt idx="6688">
                  <c:v>0.66879999999999995</c:v>
                </c:pt>
                <c:pt idx="6689">
                  <c:v>0.66890000000000005</c:v>
                </c:pt>
                <c:pt idx="6690">
                  <c:v>0.66900000000000004</c:v>
                </c:pt>
                <c:pt idx="6691">
                  <c:v>0.66909999999999992</c:v>
                </c:pt>
                <c:pt idx="6692">
                  <c:v>0.66920000000000002</c:v>
                </c:pt>
                <c:pt idx="6693">
                  <c:v>0.66930000000000012</c:v>
                </c:pt>
                <c:pt idx="6694">
                  <c:v>0.6694</c:v>
                </c:pt>
                <c:pt idx="6695">
                  <c:v>0.66949999999999998</c:v>
                </c:pt>
                <c:pt idx="6696">
                  <c:v>0.66959999999999997</c:v>
                </c:pt>
                <c:pt idx="6697">
                  <c:v>0.66969999999999996</c:v>
                </c:pt>
                <c:pt idx="6698">
                  <c:v>0.66980000000000006</c:v>
                </c:pt>
                <c:pt idx="6699">
                  <c:v>0.66989999999999994</c:v>
                </c:pt>
                <c:pt idx="6700">
                  <c:v>0.67</c:v>
                </c:pt>
                <c:pt idx="6701">
                  <c:v>0.67010000000000003</c:v>
                </c:pt>
                <c:pt idx="6702">
                  <c:v>0.67019999999999991</c:v>
                </c:pt>
                <c:pt idx="6703">
                  <c:v>0.67030000000000001</c:v>
                </c:pt>
                <c:pt idx="6704">
                  <c:v>0.67040000000000011</c:v>
                </c:pt>
                <c:pt idx="6705">
                  <c:v>0.67049999999999998</c:v>
                </c:pt>
                <c:pt idx="6706">
                  <c:v>0.67059999999999997</c:v>
                </c:pt>
                <c:pt idx="6707">
                  <c:v>0.67069999999999996</c:v>
                </c:pt>
                <c:pt idx="6708">
                  <c:v>0.67079999999999995</c:v>
                </c:pt>
                <c:pt idx="6709">
                  <c:v>0.67090000000000005</c:v>
                </c:pt>
                <c:pt idx="6710">
                  <c:v>0.67099999999999993</c:v>
                </c:pt>
                <c:pt idx="6711">
                  <c:v>0.67110000000000003</c:v>
                </c:pt>
                <c:pt idx="6712">
                  <c:v>0.67120000000000002</c:v>
                </c:pt>
                <c:pt idx="6713">
                  <c:v>0.67130000000000001</c:v>
                </c:pt>
                <c:pt idx="6714">
                  <c:v>0.6714</c:v>
                </c:pt>
                <c:pt idx="6715">
                  <c:v>0.6715000000000001</c:v>
                </c:pt>
                <c:pt idx="6716">
                  <c:v>0.67159999999999997</c:v>
                </c:pt>
                <c:pt idx="6717">
                  <c:v>0.67169999999999996</c:v>
                </c:pt>
                <c:pt idx="6718">
                  <c:v>0.67180000000000006</c:v>
                </c:pt>
                <c:pt idx="6719">
                  <c:v>0.67189999999999994</c:v>
                </c:pt>
                <c:pt idx="6720">
                  <c:v>0.67200000000000004</c:v>
                </c:pt>
                <c:pt idx="6721">
                  <c:v>0.67209999999999992</c:v>
                </c:pt>
                <c:pt idx="6722">
                  <c:v>0.67220000000000002</c:v>
                </c:pt>
                <c:pt idx="6723">
                  <c:v>0.67230000000000001</c:v>
                </c:pt>
                <c:pt idx="6724">
                  <c:v>0.6724</c:v>
                </c:pt>
                <c:pt idx="6725">
                  <c:v>0.67249999999999999</c:v>
                </c:pt>
                <c:pt idx="6726">
                  <c:v>0.67260000000000009</c:v>
                </c:pt>
                <c:pt idx="6727">
                  <c:v>0.67269999999999996</c:v>
                </c:pt>
                <c:pt idx="6728">
                  <c:v>0.67280000000000006</c:v>
                </c:pt>
                <c:pt idx="6729">
                  <c:v>0.67290000000000005</c:v>
                </c:pt>
                <c:pt idx="6730">
                  <c:v>0.67299999999999993</c:v>
                </c:pt>
                <c:pt idx="6731">
                  <c:v>0.67310000000000003</c:v>
                </c:pt>
                <c:pt idx="6732">
                  <c:v>0.67319999999999991</c:v>
                </c:pt>
                <c:pt idx="6733">
                  <c:v>0.67330000000000001</c:v>
                </c:pt>
                <c:pt idx="6734">
                  <c:v>0.6734</c:v>
                </c:pt>
                <c:pt idx="6735">
                  <c:v>0.67349999999999999</c:v>
                </c:pt>
                <c:pt idx="6736">
                  <c:v>0.67359999999999998</c:v>
                </c:pt>
                <c:pt idx="6737">
                  <c:v>0.67370000000000008</c:v>
                </c:pt>
                <c:pt idx="6738">
                  <c:v>0.67379999999999995</c:v>
                </c:pt>
                <c:pt idx="6739">
                  <c:v>0.67390000000000005</c:v>
                </c:pt>
                <c:pt idx="6740">
                  <c:v>0.67400000000000004</c:v>
                </c:pt>
                <c:pt idx="6741">
                  <c:v>0.67409999999999992</c:v>
                </c:pt>
                <c:pt idx="6742">
                  <c:v>0.67420000000000002</c:v>
                </c:pt>
                <c:pt idx="6743">
                  <c:v>0.67430000000000012</c:v>
                </c:pt>
                <c:pt idx="6744">
                  <c:v>0.6744</c:v>
                </c:pt>
                <c:pt idx="6745">
                  <c:v>0.67449999999999999</c:v>
                </c:pt>
                <c:pt idx="6746">
                  <c:v>0.67459999999999998</c:v>
                </c:pt>
                <c:pt idx="6747">
                  <c:v>0.67469999999999997</c:v>
                </c:pt>
                <c:pt idx="6748">
                  <c:v>0.67480000000000007</c:v>
                </c:pt>
                <c:pt idx="6749">
                  <c:v>0.67489999999999994</c:v>
                </c:pt>
                <c:pt idx="6750">
                  <c:v>0.67500000000000004</c:v>
                </c:pt>
                <c:pt idx="6751">
                  <c:v>0.67510000000000003</c:v>
                </c:pt>
                <c:pt idx="6752">
                  <c:v>0.67519999999999991</c:v>
                </c:pt>
                <c:pt idx="6753">
                  <c:v>0.67530000000000001</c:v>
                </c:pt>
                <c:pt idx="6754">
                  <c:v>0.67540000000000011</c:v>
                </c:pt>
                <c:pt idx="6755">
                  <c:v>0.67549999999999999</c:v>
                </c:pt>
                <c:pt idx="6756">
                  <c:v>0.67559999999999998</c:v>
                </c:pt>
                <c:pt idx="6757">
                  <c:v>0.67569999999999997</c:v>
                </c:pt>
                <c:pt idx="6758">
                  <c:v>0.67579999999999996</c:v>
                </c:pt>
                <c:pt idx="6759">
                  <c:v>0.67590000000000006</c:v>
                </c:pt>
                <c:pt idx="6760">
                  <c:v>0.67599999999999993</c:v>
                </c:pt>
                <c:pt idx="6761">
                  <c:v>0.67610000000000003</c:v>
                </c:pt>
                <c:pt idx="6762">
                  <c:v>0.67620000000000002</c:v>
                </c:pt>
                <c:pt idx="6763">
                  <c:v>0.6762999999999999</c:v>
                </c:pt>
                <c:pt idx="6764">
                  <c:v>0.6764</c:v>
                </c:pt>
                <c:pt idx="6765">
                  <c:v>0.6765000000000001</c:v>
                </c:pt>
                <c:pt idx="6766">
                  <c:v>0.67659999999999998</c:v>
                </c:pt>
                <c:pt idx="6767">
                  <c:v>0.67669999999999997</c:v>
                </c:pt>
                <c:pt idx="6768">
                  <c:v>0.67680000000000007</c:v>
                </c:pt>
                <c:pt idx="6769">
                  <c:v>0.67689999999999995</c:v>
                </c:pt>
                <c:pt idx="6770">
                  <c:v>0.67700000000000005</c:v>
                </c:pt>
                <c:pt idx="6771">
                  <c:v>0.67709999999999992</c:v>
                </c:pt>
                <c:pt idx="6772">
                  <c:v>0.67720000000000002</c:v>
                </c:pt>
                <c:pt idx="6773">
                  <c:v>0.67730000000000001</c:v>
                </c:pt>
                <c:pt idx="6774">
                  <c:v>0.6774</c:v>
                </c:pt>
                <c:pt idx="6775">
                  <c:v>0.67749999999999999</c:v>
                </c:pt>
                <c:pt idx="6776">
                  <c:v>0.67760000000000009</c:v>
                </c:pt>
                <c:pt idx="6777">
                  <c:v>0.67769999999999997</c:v>
                </c:pt>
                <c:pt idx="6778">
                  <c:v>0.67779999999999996</c:v>
                </c:pt>
                <c:pt idx="6779">
                  <c:v>0.67790000000000006</c:v>
                </c:pt>
                <c:pt idx="6780">
                  <c:v>0.67799999999999994</c:v>
                </c:pt>
                <c:pt idx="6781">
                  <c:v>0.67810000000000004</c:v>
                </c:pt>
                <c:pt idx="6782">
                  <c:v>0.67819999999999991</c:v>
                </c:pt>
                <c:pt idx="6783">
                  <c:v>0.67830000000000001</c:v>
                </c:pt>
                <c:pt idx="6784">
                  <c:v>0.6784</c:v>
                </c:pt>
                <c:pt idx="6785">
                  <c:v>0.67849999999999999</c:v>
                </c:pt>
                <c:pt idx="6786">
                  <c:v>0.67859999999999998</c:v>
                </c:pt>
                <c:pt idx="6787">
                  <c:v>0.67870000000000008</c:v>
                </c:pt>
                <c:pt idx="6788">
                  <c:v>0.67879999999999996</c:v>
                </c:pt>
                <c:pt idx="6789">
                  <c:v>0.67890000000000006</c:v>
                </c:pt>
                <c:pt idx="6790">
                  <c:v>0.67900000000000005</c:v>
                </c:pt>
                <c:pt idx="6791">
                  <c:v>0.67909999999999993</c:v>
                </c:pt>
                <c:pt idx="6792">
                  <c:v>0.67920000000000003</c:v>
                </c:pt>
                <c:pt idx="6793">
                  <c:v>0.67930000000000001</c:v>
                </c:pt>
                <c:pt idx="6794">
                  <c:v>0.6794</c:v>
                </c:pt>
                <c:pt idx="6795">
                  <c:v>0.67949999999999999</c:v>
                </c:pt>
                <c:pt idx="6796">
                  <c:v>0.67959999999999998</c:v>
                </c:pt>
                <c:pt idx="6797">
                  <c:v>0.67969999999999997</c:v>
                </c:pt>
                <c:pt idx="6798">
                  <c:v>0.67980000000000007</c:v>
                </c:pt>
                <c:pt idx="6799">
                  <c:v>0.67989999999999995</c:v>
                </c:pt>
                <c:pt idx="6800">
                  <c:v>0.68</c:v>
                </c:pt>
                <c:pt idx="6801">
                  <c:v>0.68010000000000004</c:v>
                </c:pt>
                <c:pt idx="6802">
                  <c:v>0.68019999999999992</c:v>
                </c:pt>
                <c:pt idx="6803">
                  <c:v>0.68030000000000002</c:v>
                </c:pt>
                <c:pt idx="6804">
                  <c:v>0.68040000000000012</c:v>
                </c:pt>
                <c:pt idx="6805">
                  <c:v>0.68049999999999999</c:v>
                </c:pt>
                <c:pt idx="6806">
                  <c:v>0.68059999999999998</c:v>
                </c:pt>
                <c:pt idx="6807">
                  <c:v>0.68069999999999997</c:v>
                </c:pt>
                <c:pt idx="6808">
                  <c:v>0.68079999999999996</c:v>
                </c:pt>
                <c:pt idx="6809">
                  <c:v>0.68090000000000006</c:v>
                </c:pt>
                <c:pt idx="6810">
                  <c:v>0.68099999999999994</c:v>
                </c:pt>
                <c:pt idx="6811">
                  <c:v>0.68110000000000004</c:v>
                </c:pt>
                <c:pt idx="6812">
                  <c:v>0.68120000000000003</c:v>
                </c:pt>
                <c:pt idx="6813">
                  <c:v>0.68129999999999991</c:v>
                </c:pt>
                <c:pt idx="6814">
                  <c:v>0.68140000000000001</c:v>
                </c:pt>
                <c:pt idx="6815">
                  <c:v>0.68150000000000011</c:v>
                </c:pt>
                <c:pt idx="6816">
                  <c:v>0.68159999999999998</c:v>
                </c:pt>
                <c:pt idx="6817">
                  <c:v>0.68169999999999997</c:v>
                </c:pt>
                <c:pt idx="6818">
                  <c:v>0.68180000000000007</c:v>
                </c:pt>
                <c:pt idx="6819">
                  <c:v>0.68189999999999995</c:v>
                </c:pt>
                <c:pt idx="6820">
                  <c:v>0.68200000000000005</c:v>
                </c:pt>
                <c:pt idx="6821">
                  <c:v>0.68209999999999993</c:v>
                </c:pt>
                <c:pt idx="6822">
                  <c:v>0.68220000000000003</c:v>
                </c:pt>
                <c:pt idx="6823">
                  <c:v>0.68230000000000002</c:v>
                </c:pt>
                <c:pt idx="6824">
                  <c:v>0.6823999999999999</c:v>
                </c:pt>
                <c:pt idx="6825">
                  <c:v>0.6825</c:v>
                </c:pt>
                <c:pt idx="6826">
                  <c:v>0.6826000000000001</c:v>
                </c:pt>
                <c:pt idx="6827">
                  <c:v>0.68269999999999997</c:v>
                </c:pt>
                <c:pt idx="6828">
                  <c:v>0.68279999999999996</c:v>
                </c:pt>
                <c:pt idx="6829">
                  <c:v>0.68290000000000006</c:v>
                </c:pt>
                <c:pt idx="6830">
                  <c:v>0.68299999999999994</c:v>
                </c:pt>
                <c:pt idx="6831">
                  <c:v>0.68310000000000004</c:v>
                </c:pt>
                <c:pt idx="6832">
                  <c:v>0.68319999999999992</c:v>
                </c:pt>
                <c:pt idx="6833">
                  <c:v>0.68330000000000002</c:v>
                </c:pt>
                <c:pt idx="6834">
                  <c:v>0.68340000000000001</c:v>
                </c:pt>
                <c:pt idx="6835">
                  <c:v>0.6835</c:v>
                </c:pt>
                <c:pt idx="6836">
                  <c:v>0.68359999999999999</c:v>
                </c:pt>
                <c:pt idx="6837">
                  <c:v>0.68370000000000009</c:v>
                </c:pt>
                <c:pt idx="6838">
                  <c:v>0.68379999999999996</c:v>
                </c:pt>
                <c:pt idx="6839">
                  <c:v>0.68389999999999995</c:v>
                </c:pt>
                <c:pt idx="6840">
                  <c:v>0.68400000000000005</c:v>
                </c:pt>
                <c:pt idx="6841">
                  <c:v>0.68409999999999993</c:v>
                </c:pt>
                <c:pt idx="6842">
                  <c:v>0.68420000000000003</c:v>
                </c:pt>
                <c:pt idx="6843">
                  <c:v>0.68430000000000002</c:v>
                </c:pt>
                <c:pt idx="6844">
                  <c:v>0.68440000000000001</c:v>
                </c:pt>
                <c:pt idx="6845">
                  <c:v>0.6845</c:v>
                </c:pt>
                <c:pt idx="6846">
                  <c:v>0.68459999999999999</c:v>
                </c:pt>
                <c:pt idx="6847">
                  <c:v>0.68469999999999998</c:v>
                </c:pt>
                <c:pt idx="6848">
                  <c:v>0.68480000000000008</c:v>
                </c:pt>
                <c:pt idx="6849">
                  <c:v>0.68489999999999995</c:v>
                </c:pt>
                <c:pt idx="6850">
                  <c:v>0.68500000000000005</c:v>
                </c:pt>
                <c:pt idx="6851">
                  <c:v>0.68510000000000004</c:v>
                </c:pt>
                <c:pt idx="6852">
                  <c:v>0.68519999999999992</c:v>
                </c:pt>
                <c:pt idx="6853">
                  <c:v>0.68530000000000002</c:v>
                </c:pt>
                <c:pt idx="6854">
                  <c:v>0.68540000000000001</c:v>
                </c:pt>
                <c:pt idx="6855">
                  <c:v>0.6855</c:v>
                </c:pt>
                <c:pt idx="6856">
                  <c:v>0.68559999999999999</c:v>
                </c:pt>
                <c:pt idx="6857">
                  <c:v>0.68569999999999998</c:v>
                </c:pt>
                <c:pt idx="6858">
                  <c:v>0.68579999999999997</c:v>
                </c:pt>
                <c:pt idx="6859">
                  <c:v>0.68590000000000007</c:v>
                </c:pt>
                <c:pt idx="6860">
                  <c:v>0.68599999999999994</c:v>
                </c:pt>
                <c:pt idx="6861">
                  <c:v>0.68610000000000004</c:v>
                </c:pt>
                <c:pt idx="6862">
                  <c:v>0.68620000000000003</c:v>
                </c:pt>
                <c:pt idx="6863">
                  <c:v>0.68629999999999991</c:v>
                </c:pt>
                <c:pt idx="6864">
                  <c:v>0.68640000000000001</c:v>
                </c:pt>
                <c:pt idx="6865">
                  <c:v>0.68650000000000011</c:v>
                </c:pt>
                <c:pt idx="6866">
                  <c:v>0.68659999999999999</c:v>
                </c:pt>
                <c:pt idx="6867">
                  <c:v>0.68669999999999998</c:v>
                </c:pt>
                <c:pt idx="6868">
                  <c:v>0.68680000000000008</c:v>
                </c:pt>
                <c:pt idx="6869">
                  <c:v>0.68689999999999996</c:v>
                </c:pt>
                <c:pt idx="6870">
                  <c:v>0.68700000000000006</c:v>
                </c:pt>
                <c:pt idx="6871">
                  <c:v>0.68709999999999993</c:v>
                </c:pt>
                <c:pt idx="6872">
                  <c:v>0.68720000000000003</c:v>
                </c:pt>
                <c:pt idx="6873">
                  <c:v>0.68730000000000002</c:v>
                </c:pt>
                <c:pt idx="6874">
                  <c:v>0.6873999999999999</c:v>
                </c:pt>
                <c:pt idx="6875">
                  <c:v>0.6875</c:v>
                </c:pt>
                <c:pt idx="6876">
                  <c:v>0.6876000000000001</c:v>
                </c:pt>
                <c:pt idx="6877">
                  <c:v>0.68769999999999998</c:v>
                </c:pt>
                <c:pt idx="6878">
                  <c:v>0.68779999999999997</c:v>
                </c:pt>
                <c:pt idx="6879">
                  <c:v>0.68790000000000007</c:v>
                </c:pt>
                <c:pt idx="6880">
                  <c:v>0.68799999999999994</c:v>
                </c:pt>
                <c:pt idx="6881">
                  <c:v>0.68810000000000004</c:v>
                </c:pt>
                <c:pt idx="6882">
                  <c:v>0.68819999999999992</c:v>
                </c:pt>
                <c:pt idx="6883">
                  <c:v>0.68830000000000002</c:v>
                </c:pt>
                <c:pt idx="6884">
                  <c:v>0.68840000000000001</c:v>
                </c:pt>
                <c:pt idx="6885">
                  <c:v>0.68849999999999989</c:v>
                </c:pt>
                <c:pt idx="6886">
                  <c:v>0.68859999999999999</c:v>
                </c:pt>
                <c:pt idx="6887">
                  <c:v>0.68870000000000009</c:v>
                </c:pt>
                <c:pt idx="6888">
                  <c:v>0.68879999999999997</c:v>
                </c:pt>
                <c:pt idx="6889">
                  <c:v>0.68889999999999996</c:v>
                </c:pt>
                <c:pt idx="6890">
                  <c:v>0.68900000000000006</c:v>
                </c:pt>
                <c:pt idx="6891">
                  <c:v>0.68909999999999993</c:v>
                </c:pt>
                <c:pt idx="6892">
                  <c:v>0.68920000000000003</c:v>
                </c:pt>
                <c:pt idx="6893">
                  <c:v>0.68930000000000002</c:v>
                </c:pt>
                <c:pt idx="6894">
                  <c:v>0.68940000000000001</c:v>
                </c:pt>
                <c:pt idx="6895">
                  <c:v>0.6895</c:v>
                </c:pt>
                <c:pt idx="6896">
                  <c:v>0.68959999999999999</c:v>
                </c:pt>
                <c:pt idx="6897">
                  <c:v>0.68969999999999998</c:v>
                </c:pt>
                <c:pt idx="6898">
                  <c:v>0.68980000000000008</c:v>
                </c:pt>
                <c:pt idx="6899">
                  <c:v>0.68989999999999996</c:v>
                </c:pt>
                <c:pt idx="6900">
                  <c:v>0.69</c:v>
                </c:pt>
                <c:pt idx="6901">
                  <c:v>0.69010000000000005</c:v>
                </c:pt>
                <c:pt idx="6902">
                  <c:v>0.69019999999999992</c:v>
                </c:pt>
                <c:pt idx="6903">
                  <c:v>0.69030000000000002</c:v>
                </c:pt>
                <c:pt idx="6904">
                  <c:v>0.69040000000000001</c:v>
                </c:pt>
                <c:pt idx="6905">
                  <c:v>0.6905</c:v>
                </c:pt>
                <c:pt idx="6906">
                  <c:v>0.69059999999999999</c:v>
                </c:pt>
                <c:pt idx="6907">
                  <c:v>0.69069999999999998</c:v>
                </c:pt>
                <c:pt idx="6908">
                  <c:v>0.69079999999999997</c:v>
                </c:pt>
                <c:pt idx="6909">
                  <c:v>0.69090000000000007</c:v>
                </c:pt>
                <c:pt idx="6910">
                  <c:v>0.69099999999999995</c:v>
                </c:pt>
                <c:pt idx="6911">
                  <c:v>0.69110000000000005</c:v>
                </c:pt>
                <c:pt idx="6912">
                  <c:v>0.69120000000000004</c:v>
                </c:pt>
                <c:pt idx="6913">
                  <c:v>0.69129999999999991</c:v>
                </c:pt>
                <c:pt idx="6914">
                  <c:v>0.69140000000000001</c:v>
                </c:pt>
                <c:pt idx="6915">
                  <c:v>0.6915</c:v>
                </c:pt>
                <c:pt idx="6916">
                  <c:v>0.69159999999999999</c:v>
                </c:pt>
                <c:pt idx="6917">
                  <c:v>0.69169999999999998</c:v>
                </c:pt>
                <c:pt idx="6918">
                  <c:v>0.69180000000000008</c:v>
                </c:pt>
                <c:pt idx="6919">
                  <c:v>0.69189999999999996</c:v>
                </c:pt>
                <c:pt idx="6920">
                  <c:v>0.69200000000000006</c:v>
                </c:pt>
                <c:pt idx="6921">
                  <c:v>0.69209999999999994</c:v>
                </c:pt>
                <c:pt idx="6922">
                  <c:v>0.69220000000000004</c:v>
                </c:pt>
                <c:pt idx="6923">
                  <c:v>0.69230000000000003</c:v>
                </c:pt>
                <c:pt idx="6924">
                  <c:v>0.6923999999999999</c:v>
                </c:pt>
                <c:pt idx="6925">
                  <c:v>0.6925</c:v>
                </c:pt>
                <c:pt idx="6926">
                  <c:v>0.6926000000000001</c:v>
                </c:pt>
                <c:pt idx="6927">
                  <c:v>0.69269999999999998</c:v>
                </c:pt>
                <c:pt idx="6928">
                  <c:v>0.69279999999999997</c:v>
                </c:pt>
                <c:pt idx="6929">
                  <c:v>0.69290000000000007</c:v>
                </c:pt>
                <c:pt idx="6930">
                  <c:v>0.69299999999999995</c:v>
                </c:pt>
                <c:pt idx="6931">
                  <c:v>0.69310000000000005</c:v>
                </c:pt>
                <c:pt idx="6932">
                  <c:v>0.69319999999999993</c:v>
                </c:pt>
                <c:pt idx="6933">
                  <c:v>0.69330000000000003</c:v>
                </c:pt>
                <c:pt idx="6934">
                  <c:v>0.69340000000000002</c:v>
                </c:pt>
                <c:pt idx="6935">
                  <c:v>0.69349999999999989</c:v>
                </c:pt>
                <c:pt idx="6936">
                  <c:v>0.69359999999999999</c:v>
                </c:pt>
                <c:pt idx="6937">
                  <c:v>0.69370000000000009</c:v>
                </c:pt>
                <c:pt idx="6938">
                  <c:v>0.69379999999999997</c:v>
                </c:pt>
                <c:pt idx="6939">
                  <c:v>0.69389999999999996</c:v>
                </c:pt>
                <c:pt idx="6940">
                  <c:v>0.69400000000000006</c:v>
                </c:pt>
                <c:pt idx="6941">
                  <c:v>0.69409999999999994</c:v>
                </c:pt>
                <c:pt idx="6942">
                  <c:v>0.69420000000000004</c:v>
                </c:pt>
                <c:pt idx="6943">
                  <c:v>0.69430000000000003</c:v>
                </c:pt>
                <c:pt idx="6944">
                  <c:v>0.69440000000000002</c:v>
                </c:pt>
                <c:pt idx="6945">
                  <c:v>0.69450000000000001</c:v>
                </c:pt>
                <c:pt idx="6946">
                  <c:v>0.69459999999999988</c:v>
                </c:pt>
                <c:pt idx="6947">
                  <c:v>0.69469999999999998</c:v>
                </c:pt>
                <c:pt idx="6948">
                  <c:v>0.69480000000000008</c:v>
                </c:pt>
                <c:pt idx="6949">
                  <c:v>0.69489999999999996</c:v>
                </c:pt>
                <c:pt idx="6950">
                  <c:v>0.69499999999999995</c:v>
                </c:pt>
                <c:pt idx="6951">
                  <c:v>0.69510000000000005</c:v>
                </c:pt>
                <c:pt idx="6952">
                  <c:v>0.69519999999999993</c:v>
                </c:pt>
                <c:pt idx="6953">
                  <c:v>0.69530000000000003</c:v>
                </c:pt>
                <c:pt idx="6954">
                  <c:v>0.69540000000000002</c:v>
                </c:pt>
                <c:pt idx="6955">
                  <c:v>0.69550000000000001</c:v>
                </c:pt>
                <c:pt idx="6956">
                  <c:v>0.6956</c:v>
                </c:pt>
                <c:pt idx="6957">
                  <c:v>0.69569999999999999</c:v>
                </c:pt>
                <c:pt idx="6958">
                  <c:v>0.69579999999999997</c:v>
                </c:pt>
                <c:pt idx="6959">
                  <c:v>0.69590000000000007</c:v>
                </c:pt>
                <c:pt idx="6960">
                  <c:v>0.69599999999999995</c:v>
                </c:pt>
                <c:pt idx="6961">
                  <c:v>0.69609999999999994</c:v>
                </c:pt>
                <c:pt idx="6962">
                  <c:v>0.69620000000000004</c:v>
                </c:pt>
                <c:pt idx="6963">
                  <c:v>0.69629999999999992</c:v>
                </c:pt>
                <c:pt idx="6964">
                  <c:v>0.69640000000000002</c:v>
                </c:pt>
                <c:pt idx="6965">
                  <c:v>0.69650000000000001</c:v>
                </c:pt>
                <c:pt idx="6966">
                  <c:v>0.6966</c:v>
                </c:pt>
                <c:pt idx="6967">
                  <c:v>0.69669999999999999</c:v>
                </c:pt>
                <c:pt idx="6968">
                  <c:v>0.69680000000000009</c:v>
                </c:pt>
                <c:pt idx="6969">
                  <c:v>0.69689999999999996</c:v>
                </c:pt>
                <c:pt idx="6970">
                  <c:v>0.69700000000000006</c:v>
                </c:pt>
                <c:pt idx="6971">
                  <c:v>0.69709999999999994</c:v>
                </c:pt>
                <c:pt idx="6972">
                  <c:v>0.69720000000000004</c:v>
                </c:pt>
                <c:pt idx="6973">
                  <c:v>0.69730000000000003</c:v>
                </c:pt>
                <c:pt idx="6974">
                  <c:v>0.69739999999999991</c:v>
                </c:pt>
                <c:pt idx="6975">
                  <c:v>0.69750000000000001</c:v>
                </c:pt>
                <c:pt idx="6976">
                  <c:v>0.6976</c:v>
                </c:pt>
                <c:pt idx="6977">
                  <c:v>0.69769999999999999</c:v>
                </c:pt>
                <c:pt idx="6978">
                  <c:v>0.69779999999999998</c:v>
                </c:pt>
                <c:pt idx="6979">
                  <c:v>0.69790000000000008</c:v>
                </c:pt>
                <c:pt idx="6980">
                  <c:v>0.69799999999999995</c:v>
                </c:pt>
                <c:pt idx="6981">
                  <c:v>0.69810000000000005</c:v>
                </c:pt>
                <c:pt idx="6982">
                  <c:v>0.69819999999999993</c:v>
                </c:pt>
                <c:pt idx="6983">
                  <c:v>0.69830000000000003</c:v>
                </c:pt>
                <c:pt idx="6984">
                  <c:v>0.69840000000000002</c:v>
                </c:pt>
                <c:pt idx="6985">
                  <c:v>0.6984999999999999</c:v>
                </c:pt>
                <c:pt idx="6986">
                  <c:v>0.6986</c:v>
                </c:pt>
                <c:pt idx="6987">
                  <c:v>0.6987000000000001</c:v>
                </c:pt>
                <c:pt idx="6988">
                  <c:v>0.69879999999999998</c:v>
                </c:pt>
                <c:pt idx="6989">
                  <c:v>0.69889999999999997</c:v>
                </c:pt>
                <c:pt idx="6990">
                  <c:v>0.69900000000000007</c:v>
                </c:pt>
                <c:pt idx="6991">
                  <c:v>0.69909999999999994</c:v>
                </c:pt>
                <c:pt idx="6992">
                  <c:v>0.69920000000000004</c:v>
                </c:pt>
                <c:pt idx="6993">
                  <c:v>0.69930000000000003</c:v>
                </c:pt>
                <c:pt idx="6994">
                  <c:v>0.69940000000000002</c:v>
                </c:pt>
                <c:pt idx="6995">
                  <c:v>0.69950000000000001</c:v>
                </c:pt>
                <c:pt idx="6996">
                  <c:v>0.69959999999999989</c:v>
                </c:pt>
                <c:pt idx="6997">
                  <c:v>0.69969999999999999</c:v>
                </c:pt>
                <c:pt idx="6998">
                  <c:v>0.69980000000000009</c:v>
                </c:pt>
                <c:pt idx="6999">
                  <c:v>0.69989999999999997</c:v>
                </c:pt>
                <c:pt idx="7000">
                  <c:v>0.7</c:v>
                </c:pt>
                <c:pt idx="7001">
                  <c:v>0.70010000000000006</c:v>
                </c:pt>
                <c:pt idx="7002">
                  <c:v>0.70019999999999993</c:v>
                </c:pt>
                <c:pt idx="7003">
                  <c:v>0.70030000000000003</c:v>
                </c:pt>
                <c:pt idx="7004">
                  <c:v>0.70040000000000002</c:v>
                </c:pt>
                <c:pt idx="7005">
                  <c:v>0.70050000000000001</c:v>
                </c:pt>
                <c:pt idx="7006">
                  <c:v>0.7006</c:v>
                </c:pt>
                <c:pt idx="7007">
                  <c:v>0.70069999999999988</c:v>
                </c:pt>
                <c:pt idx="7008">
                  <c:v>0.70079999999999998</c:v>
                </c:pt>
                <c:pt idx="7009">
                  <c:v>0.70090000000000008</c:v>
                </c:pt>
                <c:pt idx="7010">
                  <c:v>0.70099999999999996</c:v>
                </c:pt>
                <c:pt idx="7011">
                  <c:v>0.70109999999999995</c:v>
                </c:pt>
                <c:pt idx="7012">
                  <c:v>0.70120000000000005</c:v>
                </c:pt>
                <c:pt idx="7013">
                  <c:v>0.70129999999999992</c:v>
                </c:pt>
                <c:pt idx="7014">
                  <c:v>0.70140000000000002</c:v>
                </c:pt>
                <c:pt idx="7015">
                  <c:v>0.70150000000000001</c:v>
                </c:pt>
                <c:pt idx="7016">
                  <c:v>0.7016</c:v>
                </c:pt>
                <c:pt idx="7017">
                  <c:v>0.70169999999999999</c:v>
                </c:pt>
                <c:pt idx="7018">
                  <c:v>0.70180000000000009</c:v>
                </c:pt>
                <c:pt idx="7019">
                  <c:v>0.70189999999999997</c:v>
                </c:pt>
                <c:pt idx="7020">
                  <c:v>0.70200000000000007</c:v>
                </c:pt>
                <c:pt idx="7021">
                  <c:v>0.70209999999999995</c:v>
                </c:pt>
                <c:pt idx="7022">
                  <c:v>0.70219999999999994</c:v>
                </c:pt>
                <c:pt idx="7023">
                  <c:v>0.70230000000000004</c:v>
                </c:pt>
                <c:pt idx="7024">
                  <c:v>0.70239999999999991</c:v>
                </c:pt>
                <c:pt idx="7025">
                  <c:v>0.70250000000000001</c:v>
                </c:pt>
                <c:pt idx="7026">
                  <c:v>0.7026</c:v>
                </c:pt>
                <c:pt idx="7027">
                  <c:v>0.70269999999999999</c:v>
                </c:pt>
                <c:pt idx="7028">
                  <c:v>0.70279999999999998</c:v>
                </c:pt>
                <c:pt idx="7029">
                  <c:v>0.70290000000000008</c:v>
                </c:pt>
                <c:pt idx="7030">
                  <c:v>0.70299999999999996</c:v>
                </c:pt>
                <c:pt idx="7031">
                  <c:v>0.70310000000000006</c:v>
                </c:pt>
                <c:pt idx="7032">
                  <c:v>0.70319999999999994</c:v>
                </c:pt>
                <c:pt idx="7033">
                  <c:v>0.70330000000000004</c:v>
                </c:pt>
                <c:pt idx="7034">
                  <c:v>0.70340000000000003</c:v>
                </c:pt>
                <c:pt idx="7035">
                  <c:v>0.7034999999999999</c:v>
                </c:pt>
                <c:pt idx="7036">
                  <c:v>0.7036</c:v>
                </c:pt>
                <c:pt idx="7037">
                  <c:v>0.70369999999999999</c:v>
                </c:pt>
                <c:pt idx="7038">
                  <c:v>0.70379999999999998</c:v>
                </c:pt>
                <c:pt idx="7039">
                  <c:v>0.70389999999999997</c:v>
                </c:pt>
                <c:pt idx="7040">
                  <c:v>0.70400000000000007</c:v>
                </c:pt>
                <c:pt idx="7041">
                  <c:v>0.70409999999999995</c:v>
                </c:pt>
                <c:pt idx="7042">
                  <c:v>0.70420000000000005</c:v>
                </c:pt>
                <c:pt idx="7043">
                  <c:v>0.70430000000000004</c:v>
                </c:pt>
                <c:pt idx="7044">
                  <c:v>0.70440000000000003</c:v>
                </c:pt>
                <c:pt idx="7045">
                  <c:v>0.70450000000000002</c:v>
                </c:pt>
                <c:pt idx="7046">
                  <c:v>0.70459999999999989</c:v>
                </c:pt>
                <c:pt idx="7047">
                  <c:v>0.70469999999999999</c:v>
                </c:pt>
                <c:pt idx="7048">
                  <c:v>0.70480000000000009</c:v>
                </c:pt>
                <c:pt idx="7049">
                  <c:v>0.70489999999999997</c:v>
                </c:pt>
                <c:pt idx="7050">
                  <c:v>0.70499999999999996</c:v>
                </c:pt>
                <c:pt idx="7051">
                  <c:v>0.70510000000000006</c:v>
                </c:pt>
                <c:pt idx="7052">
                  <c:v>0.70519999999999994</c:v>
                </c:pt>
                <c:pt idx="7053">
                  <c:v>0.70530000000000004</c:v>
                </c:pt>
                <c:pt idx="7054">
                  <c:v>0.70540000000000003</c:v>
                </c:pt>
                <c:pt idx="7055">
                  <c:v>0.70550000000000002</c:v>
                </c:pt>
                <c:pt idx="7056">
                  <c:v>0.7056</c:v>
                </c:pt>
                <c:pt idx="7057">
                  <c:v>0.70569999999999988</c:v>
                </c:pt>
                <c:pt idx="7058">
                  <c:v>0.70579999999999998</c:v>
                </c:pt>
                <c:pt idx="7059">
                  <c:v>0.70590000000000008</c:v>
                </c:pt>
                <c:pt idx="7060">
                  <c:v>0.70599999999999996</c:v>
                </c:pt>
                <c:pt idx="7061">
                  <c:v>0.70609999999999995</c:v>
                </c:pt>
                <c:pt idx="7062">
                  <c:v>0.70620000000000005</c:v>
                </c:pt>
                <c:pt idx="7063">
                  <c:v>0.70629999999999993</c:v>
                </c:pt>
                <c:pt idx="7064">
                  <c:v>0.70640000000000003</c:v>
                </c:pt>
                <c:pt idx="7065">
                  <c:v>0.70650000000000002</c:v>
                </c:pt>
                <c:pt idx="7066">
                  <c:v>0.70660000000000001</c:v>
                </c:pt>
                <c:pt idx="7067">
                  <c:v>0.70669999999999999</c:v>
                </c:pt>
                <c:pt idx="7068">
                  <c:v>0.70680000000000009</c:v>
                </c:pt>
                <c:pt idx="7069">
                  <c:v>0.70689999999999997</c:v>
                </c:pt>
                <c:pt idx="7070">
                  <c:v>0.70700000000000007</c:v>
                </c:pt>
                <c:pt idx="7071">
                  <c:v>0.70709999999999995</c:v>
                </c:pt>
                <c:pt idx="7072">
                  <c:v>0.70719999999999994</c:v>
                </c:pt>
                <c:pt idx="7073">
                  <c:v>0.70730000000000004</c:v>
                </c:pt>
                <c:pt idx="7074">
                  <c:v>0.70739999999999992</c:v>
                </c:pt>
                <c:pt idx="7075">
                  <c:v>0.70750000000000002</c:v>
                </c:pt>
                <c:pt idx="7076">
                  <c:v>0.70760000000000001</c:v>
                </c:pt>
                <c:pt idx="7077">
                  <c:v>0.7077</c:v>
                </c:pt>
                <c:pt idx="7078">
                  <c:v>0.70779999999999998</c:v>
                </c:pt>
                <c:pt idx="7079">
                  <c:v>0.70790000000000008</c:v>
                </c:pt>
                <c:pt idx="7080">
                  <c:v>0.70799999999999996</c:v>
                </c:pt>
                <c:pt idx="7081">
                  <c:v>0.70810000000000006</c:v>
                </c:pt>
                <c:pt idx="7082">
                  <c:v>0.70819999999999994</c:v>
                </c:pt>
                <c:pt idx="7083">
                  <c:v>0.70829999999999993</c:v>
                </c:pt>
                <c:pt idx="7084">
                  <c:v>0.70840000000000003</c:v>
                </c:pt>
                <c:pt idx="7085">
                  <c:v>0.70849999999999991</c:v>
                </c:pt>
                <c:pt idx="7086">
                  <c:v>0.70860000000000001</c:v>
                </c:pt>
                <c:pt idx="7087">
                  <c:v>0.7087</c:v>
                </c:pt>
                <c:pt idx="7088">
                  <c:v>0.70879999999999999</c:v>
                </c:pt>
                <c:pt idx="7089">
                  <c:v>0.70889999999999997</c:v>
                </c:pt>
                <c:pt idx="7090">
                  <c:v>0.70900000000000007</c:v>
                </c:pt>
                <c:pt idx="7091">
                  <c:v>0.70909999999999995</c:v>
                </c:pt>
                <c:pt idx="7092">
                  <c:v>0.70920000000000005</c:v>
                </c:pt>
                <c:pt idx="7093">
                  <c:v>0.70930000000000004</c:v>
                </c:pt>
                <c:pt idx="7094">
                  <c:v>0.70940000000000003</c:v>
                </c:pt>
                <c:pt idx="7095">
                  <c:v>0.70950000000000002</c:v>
                </c:pt>
                <c:pt idx="7096">
                  <c:v>0.7095999999999999</c:v>
                </c:pt>
                <c:pt idx="7097">
                  <c:v>0.7097</c:v>
                </c:pt>
                <c:pt idx="7098">
                  <c:v>0.70979999999999999</c:v>
                </c:pt>
                <c:pt idx="7099">
                  <c:v>0.70989999999999998</c:v>
                </c:pt>
                <c:pt idx="7100">
                  <c:v>0.71</c:v>
                </c:pt>
                <c:pt idx="7101">
                  <c:v>0.71010000000000006</c:v>
                </c:pt>
                <c:pt idx="7102">
                  <c:v>0.71019999999999994</c:v>
                </c:pt>
                <c:pt idx="7103">
                  <c:v>0.71030000000000004</c:v>
                </c:pt>
                <c:pt idx="7104">
                  <c:v>0.71040000000000003</c:v>
                </c:pt>
                <c:pt idx="7105">
                  <c:v>0.71050000000000002</c:v>
                </c:pt>
                <c:pt idx="7106">
                  <c:v>0.71060000000000001</c:v>
                </c:pt>
                <c:pt idx="7107">
                  <c:v>0.71069999999999989</c:v>
                </c:pt>
                <c:pt idx="7108">
                  <c:v>0.71079999999999999</c:v>
                </c:pt>
                <c:pt idx="7109">
                  <c:v>0.71090000000000009</c:v>
                </c:pt>
                <c:pt idx="7110">
                  <c:v>0.71099999999999997</c:v>
                </c:pt>
                <c:pt idx="7111">
                  <c:v>0.71109999999999995</c:v>
                </c:pt>
                <c:pt idx="7112">
                  <c:v>0.71120000000000005</c:v>
                </c:pt>
                <c:pt idx="7113">
                  <c:v>0.71129999999999993</c:v>
                </c:pt>
                <c:pt idx="7114">
                  <c:v>0.71140000000000003</c:v>
                </c:pt>
                <c:pt idx="7115">
                  <c:v>0.71150000000000002</c:v>
                </c:pt>
                <c:pt idx="7116">
                  <c:v>0.71160000000000001</c:v>
                </c:pt>
                <c:pt idx="7117">
                  <c:v>0.7117</c:v>
                </c:pt>
                <c:pt idx="7118">
                  <c:v>0.7118000000000001</c:v>
                </c:pt>
                <c:pt idx="7119">
                  <c:v>0.71189999999999998</c:v>
                </c:pt>
                <c:pt idx="7120">
                  <c:v>0.71200000000000008</c:v>
                </c:pt>
                <c:pt idx="7121">
                  <c:v>0.71209999999999996</c:v>
                </c:pt>
                <c:pt idx="7122">
                  <c:v>0.71219999999999994</c:v>
                </c:pt>
                <c:pt idx="7123">
                  <c:v>0.71230000000000004</c:v>
                </c:pt>
                <c:pt idx="7124">
                  <c:v>0.71239999999999992</c:v>
                </c:pt>
                <c:pt idx="7125">
                  <c:v>0.71250000000000002</c:v>
                </c:pt>
                <c:pt idx="7126">
                  <c:v>0.71260000000000001</c:v>
                </c:pt>
                <c:pt idx="7127">
                  <c:v>0.7127</c:v>
                </c:pt>
                <c:pt idx="7128">
                  <c:v>0.71279999999999999</c:v>
                </c:pt>
                <c:pt idx="7129">
                  <c:v>0.71290000000000009</c:v>
                </c:pt>
                <c:pt idx="7130">
                  <c:v>0.71299999999999997</c:v>
                </c:pt>
                <c:pt idx="7131">
                  <c:v>0.71310000000000007</c:v>
                </c:pt>
                <c:pt idx="7132">
                  <c:v>0.71319999999999995</c:v>
                </c:pt>
                <c:pt idx="7133">
                  <c:v>0.71329999999999993</c:v>
                </c:pt>
                <c:pt idx="7134">
                  <c:v>0.71340000000000003</c:v>
                </c:pt>
                <c:pt idx="7135">
                  <c:v>0.71349999999999991</c:v>
                </c:pt>
                <c:pt idx="7136">
                  <c:v>0.71360000000000001</c:v>
                </c:pt>
                <c:pt idx="7137">
                  <c:v>0.7137</c:v>
                </c:pt>
                <c:pt idx="7138">
                  <c:v>0.71379999999999999</c:v>
                </c:pt>
                <c:pt idx="7139">
                  <c:v>0.71389999999999998</c:v>
                </c:pt>
                <c:pt idx="7140">
                  <c:v>0.71400000000000008</c:v>
                </c:pt>
                <c:pt idx="7141">
                  <c:v>0.71409999999999996</c:v>
                </c:pt>
                <c:pt idx="7142">
                  <c:v>0.71420000000000006</c:v>
                </c:pt>
                <c:pt idx="7143">
                  <c:v>0.71430000000000005</c:v>
                </c:pt>
                <c:pt idx="7144">
                  <c:v>0.71439999999999992</c:v>
                </c:pt>
                <c:pt idx="7145">
                  <c:v>0.71450000000000002</c:v>
                </c:pt>
                <c:pt idx="7146">
                  <c:v>0.7145999999999999</c:v>
                </c:pt>
                <c:pt idx="7147">
                  <c:v>0.7147</c:v>
                </c:pt>
                <c:pt idx="7148">
                  <c:v>0.71479999999999999</c:v>
                </c:pt>
                <c:pt idx="7149">
                  <c:v>0.71489999999999998</c:v>
                </c:pt>
                <c:pt idx="7150">
                  <c:v>0.71499999999999997</c:v>
                </c:pt>
                <c:pt idx="7151">
                  <c:v>0.71510000000000007</c:v>
                </c:pt>
                <c:pt idx="7152">
                  <c:v>0.71519999999999995</c:v>
                </c:pt>
                <c:pt idx="7153">
                  <c:v>0.71530000000000005</c:v>
                </c:pt>
                <c:pt idx="7154">
                  <c:v>0.71540000000000004</c:v>
                </c:pt>
                <c:pt idx="7155">
                  <c:v>0.71550000000000002</c:v>
                </c:pt>
                <c:pt idx="7156">
                  <c:v>0.71560000000000001</c:v>
                </c:pt>
                <c:pt idx="7157">
                  <c:v>0.71569999999999989</c:v>
                </c:pt>
                <c:pt idx="7158">
                  <c:v>0.71579999999999999</c:v>
                </c:pt>
                <c:pt idx="7159">
                  <c:v>0.71589999999999998</c:v>
                </c:pt>
                <c:pt idx="7160">
                  <c:v>0.71599999999999997</c:v>
                </c:pt>
                <c:pt idx="7161">
                  <c:v>0.71609999999999996</c:v>
                </c:pt>
                <c:pt idx="7162">
                  <c:v>0.71620000000000006</c:v>
                </c:pt>
                <c:pt idx="7163">
                  <c:v>0.71629999999999994</c:v>
                </c:pt>
                <c:pt idx="7164">
                  <c:v>0.71640000000000004</c:v>
                </c:pt>
                <c:pt idx="7165">
                  <c:v>0.71650000000000003</c:v>
                </c:pt>
                <c:pt idx="7166">
                  <c:v>0.71660000000000001</c:v>
                </c:pt>
                <c:pt idx="7167">
                  <c:v>0.7167</c:v>
                </c:pt>
                <c:pt idx="7168">
                  <c:v>0.7168000000000001</c:v>
                </c:pt>
                <c:pt idx="7169">
                  <c:v>0.71689999999999998</c:v>
                </c:pt>
                <c:pt idx="7170">
                  <c:v>0.71700000000000008</c:v>
                </c:pt>
                <c:pt idx="7171">
                  <c:v>0.71709999999999996</c:v>
                </c:pt>
                <c:pt idx="7172">
                  <c:v>0.71719999999999995</c:v>
                </c:pt>
                <c:pt idx="7173">
                  <c:v>0.71730000000000005</c:v>
                </c:pt>
                <c:pt idx="7174">
                  <c:v>0.71739999999999993</c:v>
                </c:pt>
                <c:pt idx="7175">
                  <c:v>0.71750000000000003</c:v>
                </c:pt>
                <c:pt idx="7176">
                  <c:v>0.71760000000000002</c:v>
                </c:pt>
                <c:pt idx="7177">
                  <c:v>0.7177</c:v>
                </c:pt>
                <c:pt idx="7178">
                  <c:v>0.71779999999999999</c:v>
                </c:pt>
                <c:pt idx="7179">
                  <c:v>0.71790000000000009</c:v>
                </c:pt>
                <c:pt idx="7180">
                  <c:v>0.71799999999999997</c:v>
                </c:pt>
                <c:pt idx="7181">
                  <c:v>0.71810000000000007</c:v>
                </c:pt>
                <c:pt idx="7182">
                  <c:v>0.71819999999999995</c:v>
                </c:pt>
                <c:pt idx="7183">
                  <c:v>0.71829999999999994</c:v>
                </c:pt>
                <c:pt idx="7184">
                  <c:v>0.71840000000000004</c:v>
                </c:pt>
                <c:pt idx="7185">
                  <c:v>0.71849999999999992</c:v>
                </c:pt>
                <c:pt idx="7186">
                  <c:v>0.71860000000000002</c:v>
                </c:pt>
                <c:pt idx="7187">
                  <c:v>0.71870000000000001</c:v>
                </c:pt>
                <c:pt idx="7188">
                  <c:v>0.71879999999999999</c:v>
                </c:pt>
                <c:pt idx="7189">
                  <c:v>0.71889999999999998</c:v>
                </c:pt>
                <c:pt idx="7190">
                  <c:v>0.71900000000000008</c:v>
                </c:pt>
                <c:pt idx="7191">
                  <c:v>0.71909999999999996</c:v>
                </c:pt>
                <c:pt idx="7192">
                  <c:v>0.71920000000000006</c:v>
                </c:pt>
                <c:pt idx="7193">
                  <c:v>0.71930000000000005</c:v>
                </c:pt>
                <c:pt idx="7194">
                  <c:v>0.71939999999999993</c:v>
                </c:pt>
                <c:pt idx="7195">
                  <c:v>0.71950000000000003</c:v>
                </c:pt>
                <c:pt idx="7196">
                  <c:v>0.71959999999999991</c:v>
                </c:pt>
                <c:pt idx="7197">
                  <c:v>0.71970000000000001</c:v>
                </c:pt>
                <c:pt idx="7198">
                  <c:v>0.7198</c:v>
                </c:pt>
                <c:pt idx="7199">
                  <c:v>0.71989999999999998</c:v>
                </c:pt>
                <c:pt idx="7200">
                  <c:v>0.72</c:v>
                </c:pt>
                <c:pt idx="7201">
                  <c:v>0.72010000000000007</c:v>
                </c:pt>
                <c:pt idx="7202">
                  <c:v>0.72019999999999995</c:v>
                </c:pt>
                <c:pt idx="7203">
                  <c:v>0.72030000000000005</c:v>
                </c:pt>
                <c:pt idx="7204">
                  <c:v>0.72040000000000004</c:v>
                </c:pt>
                <c:pt idx="7205">
                  <c:v>0.72049999999999992</c:v>
                </c:pt>
                <c:pt idx="7206">
                  <c:v>0.72060000000000002</c:v>
                </c:pt>
                <c:pt idx="7207">
                  <c:v>0.7206999999999999</c:v>
                </c:pt>
                <c:pt idx="7208">
                  <c:v>0.7208</c:v>
                </c:pt>
                <c:pt idx="7209">
                  <c:v>0.72089999999999999</c:v>
                </c:pt>
                <c:pt idx="7210">
                  <c:v>0.72099999999999997</c:v>
                </c:pt>
                <c:pt idx="7211">
                  <c:v>0.72109999999999996</c:v>
                </c:pt>
                <c:pt idx="7212">
                  <c:v>0.72120000000000006</c:v>
                </c:pt>
                <c:pt idx="7213">
                  <c:v>0.72129999999999994</c:v>
                </c:pt>
                <c:pt idx="7214">
                  <c:v>0.72140000000000004</c:v>
                </c:pt>
                <c:pt idx="7215">
                  <c:v>0.72150000000000003</c:v>
                </c:pt>
                <c:pt idx="7216">
                  <c:v>0.72160000000000002</c:v>
                </c:pt>
                <c:pt idx="7217">
                  <c:v>0.72170000000000001</c:v>
                </c:pt>
                <c:pt idx="7218">
                  <c:v>0.72180000000000011</c:v>
                </c:pt>
                <c:pt idx="7219">
                  <c:v>0.72189999999999999</c:v>
                </c:pt>
                <c:pt idx="7220">
                  <c:v>0.72199999999999998</c:v>
                </c:pt>
                <c:pt idx="7221">
                  <c:v>0.72209999999999996</c:v>
                </c:pt>
                <c:pt idx="7222">
                  <c:v>0.72219999999999995</c:v>
                </c:pt>
                <c:pt idx="7223">
                  <c:v>0.72230000000000005</c:v>
                </c:pt>
                <c:pt idx="7224">
                  <c:v>0.72239999999999993</c:v>
                </c:pt>
                <c:pt idx="7225">
                  <c:v>0.72250000000000003</c:v>
                </c:pt>
                <c:pt idx="7226">
                  <c:v>0.72260000000000002</c:v>
                </c:pt>
                <c:pt idx="7227">
                  <c:v>0.72270000000000001</c:v>
                </c:pt>
                <c:pt idx="7228">
                  <c:v>0.7228</c:v>
                </c:pt>
                <c:pt idx="7229">
                  <c:v>0.7229000000000001</c:v>
                </c:pt>
                <c:pt idx="7230">
                  <c:v>0.72299999999999998</c:v>
                </c:pt>
                <c:pt idx="7231">
                  <c:v>0.72310000000000008</c:v>
                </c:pt>
                <c:pt idx="7232">
                  <c:v>0.72319999999999995</c:v>
                </c:pt>
                <c:pt idx="7233">
                  <c:v>0.72329999999999994</c:v>
                </c:pt>
                <c:pt idx="7234">
                  <c:v>0.72340000000000004</c:v>
                </c:pt>
                <c:pt idx="7235">
                  <c:v>0.72349999999999992</c:v>
                </c:pt>
                <c:pt idx="7236">
                  <c:v>0.72360000000000002</c:v>
                </c:pt>
                <c:pt idx="7237">
                  <c:v>0.72370000000000001</c:v>
                </c:pt>
                <c:pt idx="7238">
                  <c:v>0.7238</c:v>
                </c:pt>
                <c:pt idx="7239">
                  <c:v>0.72389999999999999</c:v>
                </c:pt>
                <c:pt idx="7240">
                  <c:v>0.72400000000000009</c:v>
                </c:pt>
                <c:pt idx="7241">
                  <c:v>0.72409999999999997</c:v>
                </c:pt>
                <c:pt idx="7242">
                  <c:v>0.72420000000000007</c:v>
                </c:pt>
                <c:pt idx="7243">
                  <c:v>0.72430000000000005</c:v>
                </c:pt>
                <c:pt idx="7244">
                  <c:v>0.72439999999999993</c:v>
                </c:pt>
                <c:pt idx="7245">
                  <c:v>0.72450000000000003</c:v>
                </c:pt>
                <c:pt idx="7246">
                  <c:v>0.72459999999999991</c:v>
                </c:pt>
                <c:pt idx="7247">
                  <c:v>0.72470000000000001</c:v>
                </c:pt>
                <c:pt idx="7248">
                  <c:v>0.7248</c:v>
                </c:pt>
                <c:pt idx="7249">
                  <c:v>0.72489999999999999</c:v>
                </c:pt>
                <c:pt idx="7250">
                  <c:v>0.72499999999999998</c:v>
                </c:pt>
                <c:pt idx="7251">
                  <c:v>0.72510000000000008</c:v>
                </c:pt>
                <c:pt idx="7252">
                  <c:v>0.72519999999999996</c:v>
                </c:pt>
                <c:pt idx="7253">
                  <c:v>0.72530000000000006</c:v>
                </c:pt>
                <c:pt idx="7254">
                  <c:v>0.72540000000000004</c:v>
                </c:pt>
                <c:pt idx="7255">
                  <c:v>0.72549999999999992</c:v>
                </c:pt>
                <c:pt idx="7256">
                  <c:v>0.72560000000000002</c:v>
                </c:pt>
                <c:pt idx="7257">
                  <c:v>0.7256999999999999</c:v>
                </c:pt>
                <c:pt idx="7258">
                  <c:v>0.7258</c:v>
                </c:pt>
                <c:pt idx="7259">
                  <c:v>0.72589999999999999</c:v>
                </c:pt>
                <c:pt idx="7260">
                  <c:v>0.72599999999999998</c:v>
                </c:pt>
                <c:pt idx="7261">
                  <c:v>0.72609999999999997</c:v>
                </c:pt>
                <c:pt idx="7262">
                  <c:v>0.72620000000000007</c:v>
                </c:pt>
                <c:pt idx="7263">
                  <c:v>0.72629999999999995</c:v>
                </c:pt>
                <c:pt idx="7264">
                  <c:v>0.72640000000000005</c:v>
                </c:pt>
                <c:pt idx="7265">
                  <c:v>0.72650000000000003</c:v>
                </c:pt>
                <c:pt idx="7266">
                  <c:v>0.72659999999999991</c:v>
                </c:pt>
                <c:pt idx="7267">
                  <c:v>0.72670000000000001</c:v>
                </c:pt>
                <c:pt idx="7268">
                  <c:v>0.72680000000000011</c:v>
                </c:pt>
                <c:pt idx="7269">
                  <c:v>0.72689999999999999</c:v>
                </c:pt>
                <c:pt idx="7270">
                  <c:v>0.72699999999999998</c:v>
                </c:pt>
                <c:pt idx="7271">
                  <c:v>0.72709999999999997</c:v>
                </c:pt>
                <c:pt idx="7272">
                  <c:v>0.72719999999999996</c:v>
                </c:pt>
                <c:pt idx="7273">
                  <c:v>0.72730000000000006</c:v>
                </c:pt>
                <c:pt idx="7274">
                  <c:v>0.72739999999999994</c:v>
                </c:pt>
                <c:pt idx="7275">
                  <c:v>0.72750000000000004</c:v>
                </c:pt>
                <c:pt idx="7276">
                  <c:v>0.72760000000000002</c:v>
                </c:pt>
                <c:pt idx="7277">
                  <c:v>0.72770000000000001</c:v>
                </c:pt>
                <c:pt idx="7278">
                  <c:v>0.7278</c:v>
                </c:pt>
                <c:pt idx="7279">
                  <c:v>0.7279000000000001</c:v>
                </c:pt>
                <c:pt idx="7280">
                  <c:v>0.72799999999999998</c:v>
                </c:pt>
                <c:pt idx="7281">
                  <c:v>0.72809999999999997</c:v>
                </c:pt>
                <c:pt idx="7282">
                  <c:v>0.72819999999999996</c:v>
                </c:pt>
                <c:pt idx="7283">
                  <c:v>0.72829999999999995</c:v>
                </c:pt>
                <c:pt idx="7284">
                  <c:v>0.72840000000000005</c:v>
                </c:pt>
                <c:pt idx="7285">
                  <c:v>0.72849999999999993</c:v>
                </c:pt>
                <c:pt idx="7286">
                  <c:v>0.72860000000000003</c:v>
                </c:pt>
                <c:pt idx="7287">
                  <c:v>0.72870000000000001</c:v>
                </c:pt>
                <c:pt idx="7288">
                  <c:v>0.7288</c:v>
                </c:pt>
                <c:pt idx="7289">
                  <c:v>0.72889999999999999</c:v>
                </c:pt>
                <c:pt idx="7290">
                  <c:v>0.72900000000000009</c:v>
                </c:pt>
                <c:pt idx="7291">
                  <c:v>0.72909999999999997</c:v>
                </c:pt>
                <c:pt idx="7292">
                  <c:v>0.72920000000000007</c:v>
                </c:pt>
                <c:pt idx="7293">
                  <c:v>0.72930000000000006</c:v>
                </c:pt>
                <c:pt idx="7294">
                  <c:v>0.72939999999999994</c:v>
                </c:pt>
                <c:pt idx="7295">
                  <c:v>0.72950000000000004</c:v>
                </c:pt>
                <c:pt idx="7296">
                  <c:v>0.72959999999999992</c:v>
                </c:pt>
                <c:pt idx="7297">
                  <c:v>0.72970000000000002</c:v>
                </c:pt>
                <c:pt idx="7298">
                  <c:v>0.7298</c:v>
                </c:pt>
                <c:pt idx="7299">
                  <c:v>0.72989999999999999</c:v>
                </c:pt>
                <c:pt idx="7300">
                  <c:v>0.73</c:v>
                </c:pt>
                <c:pt idx="7301">
                  <c:v>0.73010000000000008</c:v>
                </c:pt>
                <c:pt idx="7302">
                  <c:v>0.73019999999999996</c:v>
                </c:pt>
                <c:pt idx="7303">
                  <c:v>0.73030000000000006</c:v>
                </c:pt>
                <c:pt idx="7304">
                  <c:v>0.73040000000000005</c:v>
                </c:pt>
                <c:pt idx="7305">
                  <c:v>0.73049999999999993</c:v>
                </c:pt>
                <c:pt idx="7306">
                  <c:v>0.73060000000000003</c:v>
                </c:pt>
                <c:pt idx="7307">
                  <c:v>0.73069999999999991</c:v>
                </c:pt>
                <c:pt idx="7308">
                  <c:v>0.73080000000000001</c:v>
                </c:pt>
                <c:pt idx="7309">
                  <c:v>0.73089999999999999</c:v>
                </c:pt>
                <c:pt idx="7310">
                  <c:v>0.73099999999999998</c:v>
                </c:pt>
                <c:pt idx="7311">
                  <c:v>0.73109999999999997</c:v>
                </c:pt>
                <c:pt idx="7312">
                  <c:v>0.73120000000000007</c:v>
                </c:pt>
                <c:pt idx="7313">
                  <c:v>0.73129999999999995</c:v>
                </c:pt>
                <c:pt idx="7314">
                  <c:v>0.73140000000000005</c:v>
                </c:pt>
                <c:pt idx="7315">
                  <c:v>0.73150000000000004</c:v>
                </c:pt>
                <c:pt idx="7316">
                  <c:v>0.73159999999999992</c:v>
                </c:pt>
                <c:pt idx="7317">
                  <c:v>0.73170000000000002</c:v>
                </c:pt>
                <c:pt idx="7318">
                  <c:v>0.73180000000000012</c:v>
                </c:pt>
                <c:pt idx="7319">
                  <c:v>0.7319</c:v>
                </c:pt>
                <c:pt idx="7320">
                  <c:v>0.73199999999999998</c:v>
                </c:pt>
                <c:pt idx="7321">
                  <c:v>0.73209999999999997</c:v>
                </c:pt>
                <c:pt idx="7322">
                  <c:v>0.73219999999999996</c:v>
                </c:pt>
                <c:pt idx="7323">
                  <c:v>0.73230000000000006</c:v>
                </c:pt>
                <c:pt idx="7324">
                  <c:v>0.73239999999999994</c:v>
                </c:pt>
                <c:pt idx="7325">
                  <c:v>0.73250000000000004</c:v>
                </c:pt>
                <c:pt idx="7326">
                  <c:v>0.73260000000000003</c:v>
                </c:pt>
                <c:pt idx="7327">
                  <c:v>0.73269999999999991</c:v>
                </c:pt>
                <c:pt idx="7328">
                  <c:v>0.73280000000000001</c:v>
                </c:pt>
                <c:pt idx="7329">
                  <c:v>0.73290000000000011</c:v>
                </c:pt>
                <c:pt idx="7330">
                  <c:v>0.73299999999999998</c:v>
                </c:pt>
                <c:pt idx="7331">
                  <c:v>0.73309999999999997</c:v>
                </c:pt>
                <c:pt idx="7332">
                  <c:v>0.73319999999999996</c:v>
                </c:pt>
                <c:pt idx="7333">
                  <c:v>0.73329999999999995</c:v>
                </c:pt>
                <c:pt idx="7334">
                  <c:v>0.73340000000000005</c:v>
                </c:pt>
                <c:pt idx="7335">
                  <c:v>0.73349999999999993</c:v>
                </c:pt>
                <c:pt idx="7336">
                  <c:v>0.73360000000000003</c:v>
                </c:pt>
                <c:pt idx="7337">
                  <c:v>0.73370000000000002</c:v>
                </c:pt>
                <c:pt idx="7338">
                  <c:v>0.73380000000000001</c:v>
                </c:pt>
                <c:pt idx="7339">
                  <c:v>0.7339</c:v>
                </c:pt>
                <c:pt idx="7340">
                  <c:v>0.7340000000000001</c:v>
                </c:pt>
                <c:pt idx="7341">
                  <c:v>0.73409999999999997</c:v>
                </c:pt>
                <c:pt idx="7342">
                  <c:v>0.73419999999999996</c:v>
                </c:pt>
                <c:pt idx="7343">
                  <c:v>0.73430000000000006</c:v>
                </c:pt>
                <c:pt idx="7344">
                  <c:v>0.73439999999999994</c:v>
                </c:pt>
                <c:pt idx="7345">
                  <c:v>0.73450000000000004</c:v>
                </c:pt>
                <c:pt idx="7346">
                  <c:v>0.73459999999999992</c:v>
                </c:pt>
                <c:pt idx="7347">
                  <c:v>0.73470000000000002</c:v>
                </c:pt>
                <c:pt idx="7348">
                  <c:v>0.73480000000000001</c:v>
                </c:pt>
                <c:pt idx="7349">
                  <c:v>0.7349</c:v>
                </c:pt>
                <c:pt idx="7350">
                  <c:v>0.73499999999999999</c:v>
                </c:pt>
                <c:pt idx="7351">
                  <c:v>0.73510000000000009</c:v>
                </c:pt>
                <c:pt idx="7352">
                  <c:v>0.73519999999999996</c:v>
                </c:pt>
                <c:pt idx="7353">
                  <c:v>0.73530000000000006</c:v>
                </c:pt>
                <c:pt idx="7354">
                  <c:v>0.73540000000000005</c:v>
                </c:pt>
                <c:pt idx="7355">
                  <c:v>0.73549999999999993</c:v>
                </c:pt>
                <c:pt idx="7356">
                  <c:v>0.73560000000000003</c:v>
                </c:pt>
                <c:pt idx="7357">
                  <c:v>0.73569999999999991</c:v>
                </c:pt>
                <c:pt idx="7358">
                  <c:v>0.73580000000000001</c:v>
                </c:pt>
                <c:pt idx="7359">
                  <c:v>0.7359</c:v>
                </c:pt>
                <c:pt idx="7360">
                  <c:v>0.73599999999999999</c:v>
                </c:pt>
                <c:pt idx="7361">
                  <c:v>0.73609999999999998</c:v>
                </c:pt>
                <c:pt idx="7362">
                  <c:v>0.73620000000000008</c:v>
                </c:pt>
                <c:pt idx="7363">
                  <c:v>0.73629999999999995</c:v>
                </c:pt>
                <c:pt idx="7364">
                  <c:v>0.73640000000000005</c:v>
                </c:pt>
                <c:pt idx="7365">
                  <c:v>0.73650000000000004</c:v>
                </c:pt>
                <c:pt idx="7366">
                  <c:v>0.73659999999999992</c:v>
                </c:pt>
                <c:pt idx="7367">
                  <c:v>0.73670000000000002</c:v>
                </c:pt>
                <c:pt idx="7368">
                  <c:v>0.73680000000000012</c:v>
                </c:pt>
                <c:pt idx="7369">
                  <c:v>0.7369</c:v>
                </c:pt>
                <c:pt idx="7370">
                  <c:v>0.73699999999999999</c:v>
                </c:pt>
                <c:pt idx="7371">
                  <c:v>0.73709999999999998</c:v>
                </c:pt>
                <c:pt idx="7372">
                  <c:v>0.73719999999999997</c:v>
                </c:pt>
                <c:pt idx="7373">
                  <c:v>0.73730000000000007</c:v>
                </c:pt>
                <c:pt idx="7374">
                  <c:v>0.73739999999999994</c:v>
                </c:pt>
                <c:pt idx="7375">
                  <c:v>0.73750000000000004</c:v>
                </c:pt>
                <c:pt idx="7376">
                  <c:v>0.73760000000000003</c:v>
                </c:pt>
                <c:pt idx="7377">
                  <c:v>0.73769999999999991</c:v>
                </c:pt>
                <c:pt idx="7378">
                  <c:v>0.73780000000000001</c:v>
                </c:pt>
                <c:pt idx="7379">
                  <c:v>0.73790000000000011</c:v>
                </c:pt>
                <c:pt idx="7380">
                  <c:v>0.73799999999999999</c:v>
                </c:pt>
                <c:pt idx="7381">
                  <c:v>0.73809999999999998</c:v>
                </c:pt>
                <c:pt idx="7382">
                  <c:v>0.73819999999999997</c:v>
                </c:pt>
                <c:pt idx="7383">
                  <c:v>0.73829999999999996</c:v>
                </c:pt>
                <c:pt idx="7384">
                  <c:v>0.73840000000000006</c:v>
                </c:pt>
                <c:pt idx="7385">
                  <c:v>0.73849999999999993</c:v>
                </c:pt>
                <c:pt idx="7386">
                  <c:v>0.73860000000000003</c:v>
                </c:pt>
                <c:pt idx="7387">
                  <c:v>0.73870000000000002</c:v>
                </c:pt>
                <c:pt idx="7388">
                  <c:v>0.7387999999999999</c:v>
                </c:pt>
                <c:pt idx="7389">
                  <c:v>0.7389</c:v>
                </c:pt>
                <c:pt idx="7390">
                  <c:v>0.7390000000000001</c:v>
                </c:pt>
                <c:pt idx="7391">
                  <c:v>0.73909999999999998</c:v>
                </c:pt>
                <c:pt idx="7392">
                  <c:v>0.73919999999999997</c:v>
                </c:pt>
                <c:pt idx="7393">
                  <c:v>0.73930000000000007</c:v>
                </c:pt>
                <c:pt idx="7394">
                  <c:v>0.73939999999999995</c:v>
                </c:pt>
                <c:pt idx="7395">
                  <c:v>0.73950000000000005</c:v>
                </c:pt>
                <c:pt idx="7396">
                  <c:v>0.73959999999999992</c:v>
                </c:pt>
                <c:pt idx="7397">
                  <c:v>0.73970000000000002</c:v>
                </c:pt>
                <c:pt idx="7398">
                  <c:v>0.73980000000000001</c:v>
                </c:pt>
                <c:pt idx="7399">
                  <c:v>0.7399</c:v>
                </c:pt>
                <c:pt idx="7400">
                  <c:v>0.74</c:v>
                </c:pt>
                <c:pt idx="7401">
                  <c:v>0.74010000000000009</c:v>
                </c:pt>
                <c:pt idx="7402">
                  <c:v>0.74019999999999997</c:v>
                </c:pt>
                <c:pt idx="7403">
                  <c:v>0.74029999999999996</c:v>
                </c:pt>
                <c:pt idx="7404">
                  <c:v>0.74040000000000006</c:v>
                </c:pt>
                <c:pt idx="7405">
                  <c:v>0.74049999999999994</c:v>
                </c:pt>
                <c:pt idx="7406">
                  <c:v>0.74060000000000004</c:v>
                </c:pt>
                <c:pt idx="7407">
                  <c:v>0.74069999999999991</c:v>
                </c:pt>
                <c:pt idx="7408">
                  <c:v>0.74080000000000001</c:v>
                </c:pt>
                <c:pt idx="7409">
                  <c:v>0.7409</c:v>
                </c:pt>
                <c:pt idx="7410">
                  <c:v>0.74099999999999999</c:v>
                </c:pt>
                <c:pt idx="7411">
                  <c:v>0.74109999999999998</c:v>
                </c:pt>
                <c:pt idx="7412">
                  <c:v>0.74120000000000008</c:v>
                </c:pt>
                <c:pt idx="7413">
                  <c:v>0.74129999999999996</c:v>
                </c:pt>
                <c:pt idx="7414">
                  <c:v>0.74140000000000006</c:v>
                </c:pt>
                <c:pt idx="7415">
                  <c:v>0.74150000000000005</c:v>
                </c:pt>
                <c:pt idx="7416">
                  <c:v>0.74159999999999993</c:v>
                </c:pt>
                <c:pt idx="7417">
                  <c:v>0.74170000000000003</c:v>
                </c:pt>
                <c:pt idx="7418">
                  <c:v>0.74180000000000001</c:v>
                </c:pt>
                <c:pt idx="7419">
                  <c:v>0.7419</c:v>
                </c:pt>
                <c:pt idx="7420">
                  <c:v>0.74199999999999999</c:v>
                </c:pt>
                <c:pt idx="7421">
                  <c:v>0.74209999999999998</c:v>
                </c:pt>
                <c:pt idx="7422">
                  <c:v>0.74219999999999997</c:v>
                </c:pt>
                <c:pt idx="7423">
                  <c:v>0.74230000000000007</c:v>
                </c:pt>
                <c:pt idx="7424">
                  <c:v>0.74239999999999995</c:v>
                </c:pt>
                <c:pt idx="7425">
                  <c:v>0.74250000000000005</c:v>
                </c:pt>
                <c:pt idx="7426">
                  <c:v>0.74260000000000004</c:v>
                </c:pt>
                <c:pt idx="7427">
                  <c:v>0.74269999999999992</c:v>
                </c:pt>
                <c:pt idx="7428">
                  <c:v>0.74280000000000002</c:v>
                </c:pt>
                <c:pt idx="7429">
                  <c:v>0.74290000000000012</c:v>
                </c:pt>
                <c:pt idx="7430">
                  <c:v>0.74299999999999999</c:v>
                </c:pt>
                <c:pt idx="7431">
                  <c:v>0.74309999999999998</c:v>
                </c:pt>
                <c:pt idx="7432">
                  <c:v>0.74319999999999997</c:v>
                </c:pt>
                <c:pt idx="7433">
                  <c:v>0.74329999999999996</c:v>
                </c:pt>
                <c:pt idx="7434">
                  <c:v>0.74340000000000006</c:v>
                </c:pt>
                <c:pt idx="7435">
                  <c:v>0.74349999999999994</c:v>
                </c:pt>
                <c:pt idx="7436">
                  <c:v>0.74360000000000004</c:v>
                </c:pt>
                <c:pt idx="7437">
                  <c:v>0.74370000000000003</c:v>
                </c:pt>
                <c:pt idx="7438">
                  <c:v>0.74379999999999991</c:v>
                </c:pt>
                <c:pt idx="7439">
                  <c:v>0.74390000000000001</c:v>
                </c:pt>
                <c:pt idx="7440">
                  <c:v>0.74400000000000011</c:v>
                </c:pt>
                <c:pt idx="7441">
                  <c:v>0.74409999999999998</c:v>
                </c:pt>
                <c:pt idx="7442">
                  <c:v>0.74419999999999997</c:v>
                </c:pt>
                <c:pt idx="7443">
                  <c:v>0.74430000000000007</c:v>
                </c:pt>
                <c:pt idx="7444">
                  <c:v>0.74439999999999995</c:v>
                </c:pt>
                <c:pt idx="7445">
                  <c:v>0.74450000000000005</c:v>
                </c:pt>
                <c:pt idx="7446">
                  <c:v>0.74459999999999993</c:v>
                </c:pt>
                <c:pt idx="7447">
                  <c:v>0.74470000000000003</c:v>
                </c:pt>
                <c:pt idx="7448">
                  <c:v>0.74480000000000002</c:v>
                </c:pt>
                <c:pt idx="7449">
                  <c:v>0.7448999999999999</c:v>
                </c:pt>
                <c:pt idx="7450">
                  <c:v>0.745</c:v>
                </c:pt>
                <c:pt idx="7451">
                  <c:v>0.7451000000000001</c:v>
                </c:pt>
                <c:pt idx="7452">
                  <c:v>0.74519999999999997</c:v>
                </c:pt>
                <c:pt idx="7453">
                  <c:v>0.74529999999999996</c:v>
                </c:pt>
                <c:pt idx="7454">
                  <c:v>0.74540000000000006</c:v>
                </c:pt>
                <c:pt idx="7455">
                  <c:v>0.74549999999999994</c:v>
                </c:pt>
                <c:pt idx="7456">
                  <c:v>0.74560000000000004</c:v>
                </c:pt>
                <c:pt idx="7457">
                  <c:v>0.74569999999999992</c:v>
                </c:pt>
                <c:pt idx="7458">
                  <c:v>0.74580000000000002</c:v>
                </c:pt>
                <c:pt idx="7459">
                  <c:v>0.74590000000000001</c:v>
                </c:pt>
                <c:pt idx="7460">
                  <c:v>0.746</c:v>
                </c:pt>
                <c:pt idx="7461">
                  <c:v>0.74609999999999999</c:v>
                </c:pt>
                <c:pt idx="7462">
                  <c:v>0.74620000000000009</c:v>
                </c:pt>
                <c:pt idx="7463">
                  <c:v>0.74629999999999996</c:v>
                </c:pt>
                <c:pt idx="7464">
                  <c:v>0.74639999999999995</c:v>
                </c:pt>
                <c:pt idx="7465">
                  <c:v>0.74650000000000005</c:v>
                </c:pt>
                <c:pt idx="7466">
                  <c:v>0.74659999999999993</c:v>
                </c:pt>
                <c:pt idx="7467">
                  <c:v>0.74670000000000003</c:v>
                </c:pt>
                <c:pt idx="7468">
                  <c:v>0.74680000000000002</c:v>
                </c:pt>
                <c:pt idx="7469">
                  <c:v>0.74690000000000001</c:v>
                </c:pt>
                <c:pt idx="7470">
                  <c:v>0.747</c:v>
                </c:pt>
                <c:pt idx="7471">
                  <c:v>0.74709999999999999</c:v>
                </c:pt>
                <c:pt idx="7472">
                  <c:v>0.74719999999999998</c:v>
                </c:pt>
                <c:pt idx="7473">
                  <c:v>0.74730000000000008</c:v>
                </c:pt>
                <c:pt idx="7474">
                  <c:v>0.74739999999999995</c:v>
                </c:pt>
                <c:pt idx="7475">
                  <c:v>0.74750000000000005</c:v>
                </c:pt>
                <c:pt idx="7476">
                  <c:v>0.74760000000000004</c:v>
                </c:pt>
                <c:pt idx="7477">
                  <c:v>0.74769999999999992</c:v>
                </c:pt>
                <c:pt idx="7478">
                  <c:v>0.74780000000000002</c:v>
                </c:pt>
                <c:pt idx="7479">
                  <c:v>0.74790000000000001</c:v>
                </c:pt>
                <c:pt idx="7480">
                  <c:v>0.748</c:v>
                </c:pt>
                <c:pt idx="7481">
                  <c:v>0.74809999999999999</c:v>
                </c:pt>
                <c:pt idx="7482">
                  <c:v>0.74819999999999998</c:v>
                </c:pt>
                <c:pt idx="7483">
                  <c:v>0.74829999999999997</c:v>
                </c:pt>
                <c:pt idx="7484">
                  <c:v>0.74840000000000007</c:v>
                </c:pt>
                <c:pt idx="7485">
                  <c:v>0.74849999999999994</c:v>
                </c:pt>
                <c:pt idx="7486">
                  <c:v>0.74860000000000004</c:v>
                </c:pt>
                <c:pt idx="7487">
                  <c:v>0.74870000000000003</c:v>
                </c:pt>
                <c:pt idx="7488">
                  <c:v>0.74879999999999991</c:v>
                </c:pt>
                <c:pt idx="7489">
                  <c:v>0.74890000000000001</c:v>
                </c:pt>
                <c:pt idx="7490">
                  <c:v>0.74900000000000011</c:v>
                </c:pt>
                <c:pt idx="7491">
                  <c:v>0.74909999999999999</c:v>
                </c:pt>
                <c:pt idx="7492">
                  <c:v>0.74919999999999998</c:v>
                </c:pt>
                <c:pt idx="7493">
                  <c:v>0.74930000000000008</c:v>
                </c:pt>
                <c:pt idx="7494">
                  <c:v>0.74939999999999996</c:v>
                </c:pt>
                <c:pt idx="7495">
                  <c:v>0.74950000000000006</c:v>
                </c:pt>
                <c:pt idx="7496">
                  <c:v>0.74959999999999993</c:v>
                </c:pt>
                <c:pt idx="7497">
                  <c:v>0.74970000000000003</c:v>
                </c:pt>
                <c:pt idx="7498">
                  <c:v>0.74980000000000002</c:v>
                </c:pt>
                <c:pt idx="7499">
                  <c:v>0.7498999999999999</c:v>
                </c:pt>
                <c:pt idx="7500">
                  <c:v>0.75</c:v>
                </c:pt>
                <c:pt idx="7501">
                  <c:v>0.7501000000000001</c:v>
                </c:pt>
                <c:pt idx="7502">
                  <c:v>0.75019999999999998</c:v>
                </c:pt>
                <c:pt idx="7503">
                  <c:v>0.75029999999999997</c:v>
                </c:pt>
                <c:pt idx="7504">
                  <c:v>0.75040000000000007</c:v>
                </c:pt>
                <c:pt idx="7505">
                  <c:v>0.75049999999999994</c:v>
                </c:pt>
                <c:pt idx="7506">
                  <c:v>0.75060000000000004</c:v>
                </c:pt>
                <c:pt idx="7507">
                  <c:v>0.75069999999999992</c:v>
                </c:pt>
                <c:pt idx="7508">
                  <c:v>0.75080000000000002</c:v>
                </c:pt>
                <c:pt idx="7509">
                  <c:v>0.75090000000000001</c:v>
                </c:pt>
                <c:pt idx="7510">
                  <c:v>0.75099999999999989</c:v>
                </c:pt>
                <c:pt idx="7511">
                  <c:v>0.75109999999999999</c:v>
                </c:pt>
                <c:pt idx="7512">
                  <c:v>0.75120000000000009</c:v>
                </c:pt>
                <c:pt idx="7513">
                  <c:v>0.75129999999999997</c:v>
                </c:pt>
                <c:pt idx="7514">
                  <c:v>0.75139999999999996</c:v>
                </c:pt>
                <c:pt idx="7515">
                  <c:v>0.75150000000000006</c:v>
                </c:pt>
                <c:pt idx="7516">
                  <c:v>0.75159999999999993</c:v>
                </c:pt>
                <c:pt idx="7517">
                  <c:v>0.75170000000000003</c:v>
                </c:pt>
                <c:pt idx="7518">
                  <c:v>0.75180000000000002</c:v>
                </c:pt>
                <c:pt idx="7519">
                  <c:v>0.75190000000000001</c:v>
                </c:pt>
                <c:pt idx="7520">
                  <c:v>0.752</c:v>
                </c:pt>
                <c:pt idx="7521">
                  <c:v>0.75209999999999999</c:v>
                </c:pt>
                <c:pt idx="7522">
                  <c:v>0.75219999999999998</c:v>
                </c:pt>
                <c:pt idx="7523">
                  <c:v>0.75230000000000008</c:v>
                </c:pt>
                <c:pt idx="7524">
                  <c:v>0.75239999999999996</c:v>
                </c:pt>
                <c:pt idx="7525">
                  <c:v>0.75249999999999995</c:v>
                </c:pt>
                <c:pt idx="7526">
                  <c:v>0.75260000000000005</c:v>
                </c:pt>
                <c:pt idx="7527">
                  <c:v>0.75269999999999992</c:v>
                </c:pt>
                <c:pt idx="7528">
                  <c:v>0.75280000000000002</c:v>
                </c:pt>
                <c:pt idx="7529">
                  <c:v>0.75290000000000001</c:v>
                </c:pt>
                <c:pt idx="7530">
                  <c:v>0.753</c:v>
                </c:pt>
                <c:pt idx="7531">
                  <c:v>0.75309999999999999</c:v>
                </c:pt>
                <c:pt idx="7532">
                  <c:v>0.75319999999999998</c:v>
                </c:pt>
                <c:pt idx="7533">
                  <c:v>0.75329999999999997</c:v>
                </c:pt>
                <c:pt idx="7534">
                  <c:v>0.75340000000000007</c:v>
                </c:pt>
                <c:pt idx="7535">
                  <c:v>0.75349999999999995</c:v>
                </c:pt>
                <c:pt idx="7536">
                  <c:v>0.75360000000000005</c:v>
                </c:pt>
                <c:pt idx="7537">
                  <c:v>0.75370000000000004</c:v>
                </c:pt>
                <c:pt idx="7538">
                  <c:v>0.75379999999999991</c:v>
                </c:pt>
                <c:pt idx="7539">
                  <c:v>0.75390000000000001</c:v>
                </c:pt>
                <c:pt idx="7540">
                  <c:v>0.754</c:v>
                </c:pt>
                <c:pt idx="7541">
                  <c:v>0.75409999999999999</c:v>
                </c:pt>
                <c:pt idx="7542">
                  <c:v>0.75419999999999998</c:v>
                </c:pt>
                <c:pt idx="7543">
                  <c:v>0.75430000000000008</c:v>
                </c:pt>
                <c:pt idx="7544">
                  <c:v>0.75439999999999996</c:v>
                </c:pt>
                <c:pt idx="7545">
                  <c:v>0.75450000000000006</c:v>
                </c:pt>
                <c:pt idx="7546">
                  <c:v>0.75459999999999994</c:v>
                </c:pt>
                <c:pt idx="7547">
                  <c:v>0.75470000000000004</c:v>
                </c:pt>
                <c:pt idx="7548">
                  <c:v>0.75480000000000003</c:v>
                </c:pt>
                <c:pt idx="7549">
                  <c:v>0.7548999999999999</c:v>
                </c:pt>
                <c:pt idx="7550">
                  <c:v>0.755</c:v>
                </c:pt>
                <c:pt idx="7551">
                  <c:v>0.7551000000000001</c:v>
                </c:pt>
                <c:pt idx="7552">
                  <c:v>0.75519999999999998</c:v>
                </c:pt>
                <c:pt idx="7553">
                  <c:v>0.75529999999999997</c:v>
                </c:pt>
                <c:pt idx="7554">
                  <c:v>0.75540000000000007</c:v>
                </c:pt>
                <c:pt idx="7555">
                  <c:v>0.75549999999999995</c:v>
                </c:pt>
                <c:pt idx="7556">
                  <c:v>0.75560000000000005</c:v>
                </c:pt>
                <c:pt idx="7557">
                  <c:v>0.75569999999999993</c:v>
                </c:pt>
                <c:pt idx="7558">
                  <c:v>0.75580000000000003</c:v>
                </c:pt>
                <c:pt idx="7559">
                  <c:v>0.75590000000000002</c:v>
                </c:pt>
                <c:pt idx="7560">
                  <c:v>0.75599999999999989</c:v>
                </c:pt>
                <c:pt idx="7561">
                  <c:v>0.75609999999999999</c:v>
                </c:pt>
                <c:pt idx="7562">
                  <c:v>0.75620000000000009</c:v>
                </c:pt>
                <c:pt idx="7563">
                  <c:v>0.75629999999999997</c:v>
                </c:pt>
                <c:pt idx="7564">
                  <c:v>0.75639999999999996</c:v>
                </c:pt>
                <c:pt idx="7565">
                  <c:v>0.75650000000000006</c:v>
                </c:pt>
                <c:pt idx="7566">
                  <c:v>0.75659999999999994</c:v>
                </c:pt>
                <c:pt idx="7567">
                  <c:v>0.75670000000000004</c:v>
                </c:pt>
                <c:pt idx="7568">
                  <c:v>0.75680000000000003</c:v>
                </c:pt>
                <c:pt idx="7569">
                  <c:v>0.75690000000000002</c:v>
                </c:pt>
                <c:pt idx="7570">
                  <c:v>0.75700000000000001</c:v>
                </c:pt>
                <c:pt idx="7571">
                  <c:v>0.75709999999999988</c:v>
                </c:pt>
                <c:pt idx="7572">
                  <c:v>0.75719999999999998</c:v>
                </c:pt>
                <c:pt idx="7573">
                  <c:v>0.75730000000000008</c:v>
                </c:pt>
                <c:pt idx="7574">
                  <c:v>0.75739999999999996</c:v>
                </c:pt>
                <c:pt idx="7575">
                  <c:v>0.75749999999999995</c:v>
                </c:pt>
                <c:pt idx="7576">
                  <c:v>0.75760000000000005</c:v>
                </c:pt>
                <c:pt idx="7577">
                  <c:v>0.75769999999999993</c:v>
                </c:pt>
                <c:pt idx="7578">
                  <c:v>0.75780000000000003</c:v>
                </c:pt>
                <c:pt idx="7579">
                  <c:v>0.75790000000000002</c:v>
                </c:pt>
                <c:pt idx="7580">
                  <c:v>0.75800000000000001</c:v>
                </c:pt>
                <c:pt idx="7581">
                  <c:v>0.7581</c:v>
                </c:pt>
                <c:pt idx="7582">
                  <c:v>0.75819999999999999</c:v>
                </c:pt>
                <c:pt idx="7583">
                  <c:v>0.75829999999999997</c:v>
                </c:pt>
                <c:pt idx="7584">
                  <c:v>0.75840000000000007</c:v>
                </c:pt>
                <c:pt idx="7585">
                  <c:v>0.75849999999999995</c:v>
                </c:pt>
                <c:pt idx="7586">
                  <c:v>0.75859999999999994</c:v>
                </c:pt>
                <c:pt idx="7587">
                  <c:v>0.75870000000000004</c:v>
                </c:pt>
                <c:pt idx="7588">
                  <c:v>0.75879999999999992</c:v>
                </c:pt>
                <c:pt idx="7589">
                  <c:v>0.75890000000000002</c:v>
                </c:pt>
                <c:pt idx="7590">
                  <c:v>0.75900000000000001</c:v>
                </c:pt>
                <c:pt idx="7591">
                  <c:v>0.7591</c:v>
                </c:pt>
                <c:pt idx="7592">
                  <c:v>0.75919999999999999</c:v>
                </c:pt>
                <c:pt idx="7593">
                  <c:v>0.75930000000000009</c:v>
                </c:pt>
                <c:pt idx="7594">
                  <c:v>0.75939999999999996</c:v>
                </c:pt>
                <c:pt idx="7595">
                  <c:v>0.75950000000000006</c:v>
                </c:pt>
                <c:pt idx="7596">
                  <c:v>0.75959999999999994</c:v>
                </c:pt>
                <c:pt idx="7597">
                  <c:v>0.75970000000000004</c:v>
                </c:pt>
                <c:pt idx="7598">
                  <c:v>0.75980000000000003</c:v>
                </c:pt>
                <c:pt idx="7599">
                  <c:v>0.75989999999999991</c:v>
                </c:pt>
                <c:pt idx="7600">
                  <c:v>0.76</c:v>
                </c:pt>
                <c:pt idx="7601">
                  <c:v>0.7601</c:v>
                </c:pt>
                <c:pt idx="7602">
                  <c:v>0.76019999999999999</c:v>
                </c:pt>
                <c:pt idx="7603">
                  <c:v>0.76029999999999998</c:v>
                </c:pt>
                <c:pt idx="7604">
                  <c:v>0.76040000000000008</c:v>
                </c:pt>
                <c:pt idx="7605">
                  <c:v>0.76049999999999995</c:v>
                </c:pt>
                <c:pt idx="7606">
                  <c:v>0.76060000000000005</c:v>
                </c:pt>
                <c:pt idx="7607">
                  <c:v>0.76069999999999993</c:v>
                </c:pt>
                <c:pt idx="7608">
                  <c:v>0.76080000000000003</c:v>
                </c:pt>
                <c:pt idx="7609">
                  <c:v>0.76090000000000002</c:v>
                </c:pt>
                <c:pt idx="7610">
                  <c:v>0.7609999999999999</c:v>
                </c:pt>
                <c:pt idx="7611">
                  <c:v>0.7611</c:v>
                </c:pt>
                <c:pt idx="7612">
                  <c:v>0.7612000000000001</c:v>
                </c:pt>
                <c:pt idx="7613">
                  <c:v>0.76129999999999998</c:v>
                </c:pt>
                <c:pt idx="7614">
                  <c:v>0.76139999999999997</c:v>
                </c:pt>
                <c:pt idx="7615">
                  <c:v>0.76150000000000007</c:v>
                </c:pt>
                <c:pt idx="7616">
                  <c:v>0.76159999999999994</c:v>
                </c:pt>
                <c:pt idx="7617">
                  <c:v>0.76170000000000004</c:v>
                </c:pt>
                <c:pt idx="7618">
                  <c:v>0.76180000000000003</c:v>
                </c:pt>
                <c:pt idx="7619">
                  <c:v>0.76190000000000002</c:v>
                </c:pt>
                <c:pt idx="7620">
                  <c:v>0.76200000000000001</c:v>
                </c:pt>
                <c:pt idx="7621">
                  <c:v>0.76209999999999989</c:v>
                </c:pt>
                <c:pt idx="7622">
                  <c:v>0.76219999999999999</c:v>
                </c:pt>
                <c:pt idx="7623">
                  <c:v>0.76230000000000009</c:v>
                </c:pt>
                <c:pt idx="7624">
                  <c:v>0.76239999999999997</c:v>
                </c:pt>
                <c:pt idx="7625">
                  <c:v>0.76249999999999996</c:v>
                </c:pt>
                <c:pt idx="7626">
                  <c:v>0.76260000000000006</c:v>
                </c:pt>
                <c:pt idx="7627">
                  <c:v>0.76269999999999993</c:v>
                </c:pt>
                <c:pt idx="7628">
                  <c:v>0.76280000000000003</c:v>
                </c:pt>
                <c:pt idx="7629">
                  <c:v>0.76290000000000002</c:v>
                </c:pt>
                <c:pt idx="7630">
                  <c:v>0.76300000000000001</c:v>
                </c:pt>
                <c:pt idx="7631">
                  <c:v>0.7631</c:v>
                </c:pt>
                <c:pt idx="7632">
                  <c:v>0.76319999999999988</c:v>
                </c:pt>
                <c:pt idx="7633">
                  <c:v>0.76329999999999998</c:v>
                </c:pt>
                <c:pt idx="7634">
                  <c:v>0.76340000000000008</c:v>
                </c:pt>
                <c:pt idx="7635">
                  <c:v>0.76349999999999996</c:v>
                </c:pt>
                <c:pt idx="7636">
                  <c:v>0.76359999999999995</c:v>
                </c:pt>
                <c:pt idx="7637">
                  <c:v>0.76370000000000005</c:v>
                </c:pt>
                <c:pt idx="7638">
                  <c:v>0.76379999999999992</c:v>
                </c:pt>
                <c:pt idx="7639">
                  <c:v>0.76390000000000002</c:v>
                </c:pt>
                <c:pt idx="7640">
                  <c:v>0.76400000000000001</c:v>
                </c:pt>
                <c:pt idx="7641">
                  <c:v>0.7641</c:v>
                </c:pt>
                <c:pt idx="7642">
                  <c:v>0.76419999999999999</c:v>
                </c:pt>
                <c:pt idx="7643">
                  <c:v>0.76430000000000009</c:v>
                </c:pt>
                <c:pt idx="7644">
                  <c:v>0.76439999999999997</c:v>
                </c:pt>
                <c:pt idx="7645">
                  <c:v>0.76450000000000007</c:v>
                </c:pt>
                <c:pt idx="7646">
                  <c:v>0.76459999999999995</c:v>
                </c:pt>
                <c:pt idx="7647">
                  <c:v>0.76469999999999994</c:v>
                </c:pt>
                <c:pt idx="7648">
                  <c:v>0.76480000000000004</c:v>
                </c:pt>
                <c:pt idx="7649">
                  <c:v>0.76489999999999991</c:v>
                </c:pt>
                <c:pt idx="7650">
                  <c:v>0.76500000000000001</c:v>
                </c:pt>
                <c:pt idx="7651">
                  <c:v>0.7651</c:v>
                </c:pt>
                <c:pt idx="7652">
                  <c:v>0.76519999999999999</c:v>
                </c:pt>
                <c:pt idx="7653">
                  <c:v>0.76529999999999998</c:v>
                </c:pt>
                <c:pt idx="7654">
                  <c:v>0.76540000000000008</c:v>
                </c:pt>
                <c:pt idx="7655">
                  <c:v>0.76549999999999996</c:v>
                </c:pt>
                <c:pt idx="7656">
                  <c:v>0.76560000000000006</c:v>
                </c:pt>
                <c:pt idx="7657">
                  <c:v>0.76569999999999994</c:v>
                </c:pt>
                <c:pt idx="7658">
                  <c:v>0.76580000000000004</c:v>
                </c:pt>
                <c:pt idx="7659">
                  <c:v>0.76590000000000003</c:v>
                </c:pt>
                <c:pt idx="7660">
                  <c:v>0.7659999999999999</c:v>
                </c:pt>
                <c:pt idx="7661">
                  <c:v>0.7661</c:v>
                </c:pt>
                <c:pt idx="7662">
                  <c:v>0.76619999999999999</c:v>
                </c:pt>
                <c:pt idx="7663">
                  <c:v>0.76629999999999998</c:v>
                </c:pt>
                <c:pt idx="7664">
                  <c:v>0.76639999999999997</c:v>
                </c:pt>
                <c:pt idx="7665">
                  <c:v>0.76650000000000007</c:v>
                </c:pt>
                <c:pt idx="7666">
                  <c:v>0.76659999999999995</c:v>
                </c:pt>
                <c:pt idx="7667">
                  <c:v>0.76670000000000005</c:v>
                </c:pt>
                <c:pt idx="7668">
                  <c:v>0.76680000000000004</c:v>
                </c:pt>
                <c:pt idx="7669">
                  <c:v>0.76690000000000003</c:v>
                </c:pt>
                <c:pt idx="7670">
                  <c:v>0.76700000000000002</c:v>
                </c:pt>
                <c:pt idx="7671">
                  <c:v>0.76709999999999989</c:v>
                </c:pt>
                <c:pt idx="7672">
                  <c:v>0.76719999999999999</c:v>
                </c:pt>
                <c:pt idx="7673">
                  <c:v>0.76730000000000009</c:v>
                </c:pt>
                <c:pt idx="7674">
                  <c:v>0.76739999999999997</c:v>
                </c:pt>
                <c:pt idx="7675">
                  <c:v>0.76749999999999996</c:v>
                </c:pt>
                <c:pt idx="7676">
                  <c:v>0.76760000000000006</c:v>
                </c:pt>
                <c:pt idx="7677">
                  <c:v>0.76769999999999994</c:v>
                </c:pt>
                <c:pt idx="7678">
                  <c:v>0.76780000000000004</c:v>
                </c:pt>
                <c:pt idx="7679">
                  <c:v>0.76790000000000003</c:v>
                </c:pt>
                <c:pt idx="7680">
                  <c:v>0.76800000000000002</c:v>
                </c:pt>
                <c:pt idx="7681">
                  <c:v>0.7681</c:v>
                </c:pt>
                <c:pt idx="7682">
                  <c:v>0.76819999999999988</c:v>
                </c:pt>
                <c:pt idx="7683">
                  <c:v>0.76829999999999998</c:v>
                </c:pt>
                <c:pt idx="7684">
                  <c:v>0.76840000000000008</c:v>
                </c:pt>
                <c:pt idx="7685">
                  <c:v>0.76849999999999996</c:v>
                </c:pt>
                <c:pt idx="7686">
                  <c:v>0.76859999999999995</c:v>
                </c:pt>
                <c:pt idx="7687">
                  <c:v>0.76870000000000005</c:v>
                </c:pt>
                <c:pt idx="7688">
                  <c:v>0.76879999999999993</c:v>
                </c:pt>
                <c:pt idx="7689">
                  <c:v>0.76890000000000003</c:v>
                </c:pt>
                <c:pt idx="7690">
                  <c:v>0.76900000000000002</c:v>
                </c:pt>
                <c:pt idx="7691">
                  <c:v>0.76910000000000001</c:v>
                </c:pt>
                <c:pt idx="7692">
                  <c:v>0.76919999999999999</c:v>
                </c:pt>
                <c:pt idx="7693">
                  <c:v>0.76930000000000009</c:v>
                </c:pt>
                <c:pt idx="7694">
                  <c:v>0.76939999999999997</c:v>
                </c:pt>
                <c:pt idx="7695">
                  <c:v>0.76950000000000007</c:v>
                </c:pt>
                <c:pt idx="7696">
                  <c:v>0.76959999999999995</c:v>
                </c:pt>
                <c:pt idx="7697">
                  <c:v>0.76969999999999994</c:v>
                </c:pt>
                <c:pt idx="7698">
                  <c:v>0.76980000000000004</c:v>
                </c:pt>
                <c:pt idx="7699">
                  <c:v>0.76989999999999992</c:v>
                </c:pt>
                <c:pt idx="7700">
                  <c:v>0.77</c:v>
                </c:pt>
                <c:pt idx="7701">
                  <c:v>0.77010000000000001</c:v>
                </c:pt>
                <c:pt idx="7702">
                  <c:v>0.7702</c:v>
                </c:pt>
                <c:pt idx="7703">
                  <c:v>0.77029999999999998</c:v>
                </c:pt>
                <c:pt idx="7704">
                  <c:v>0.77040000000000008</c:v>
                </c:pt>
                <c:pt idx="7705">
                  <c:v>0.77049999999999996</c:v>
                </c:pt>
                <c:pt idx="7706">
                  <c:v>0.77060000000000006</c:v>
                </c:pt>
                <c:pt idx="7707">
                  <c:v>0.77069999999999994</c:v>
                </c:pt>
                <c:pt idx="7708">
                  <c:v>0.77079999999999993</c:v>
                </c:pt>
                <c:pt idx="7709">
                  <c:v>0.77090000000000003</c:v>
                </c:pt>
                <c:pt idx="7710">
                  <c:v>0.77099999999999991</c:v>
                </c:pt>
                <c:pt idx="7711">
                  <c:v>0.77110000000000001</c:v>
                </c:pt>
                <c:pt idx="7712">
                  <c:v>0.7712</c:v>
                </c:pt>
                <c:pt idx="7713">
                  <c:v>0.77129999999999999</c:v>
                </c:pt>
                <c:pt idx="7714">
                  <c:v>0.77139999999999997</c:v>
                </c:pt>
                <c:pt idx="7715">
                  <c:v>0.77150000000000007</c:v>
                </c:pt>
                <c:pt idx="7716">
                  <c:v>0.77159999999999995</c:v>
                </c:pt>
                <c:pt idx="7717">
                  <c:v>0.77170000000000005</c:v>
                </c:pt>
                <c:pt idx="7718">
                  <c:v>0.77180000000000004</c:v>
                </c:pt>
                <c:pt idx="7719">
                  <c:v>0.77190000000000003</c:v>
                </c:pt>
                <c:pt idx="7720">
                  <c:v>0.77200000000000002</c:v>
                </c:pt>
                <c:pt idx="7721">
                  <c:v>0.7720999999999999</c:v>
                </c:pt>
                <c:pt idx="7722">
                  <c:v>0.7722</c:v>
                </c:pt>
                <c:pt idx="7723">
                  <c:v>0.77229999999999999</c:v>
                </c:pt>
                <c:pt idx="7724">
                  <c:v>0.77239999999999998</c:v>
                </c:pt>
                <c:pt idx="7725">
                  <c:v>0.77249999999999996</c:v>
                </c:pt>
                <c:pt idx="7726">
                  <c:v>0.77260000000000006</c:v>
                </c:pt>
                <c:pt idx="7727">
                  <c:v>0.77269999999999994</c:v>
                </c:pt>
                <c:pt idx="7728">
                  <c:v>0.77280000000000004</c:v>
                </c:pt>
                <c:pt idx="7729">
                  <c:v>0.77290000000000003</c:v>
                </c:pt>
                <c:pt idx="7730">
                  <c:v>0.77300000000000002</c:v>
                </c:pt>
                <c:pt idx="7731">
                  <c:v>0.77310000000000001</c:v>
                </c:pt>
                <c:pt idx="7732">
                  <c:v>0.77319999999999989</c:v>
                </c:pt>
                <c:pt idx="7733">
                  <c:v>0.77329999999999999</c:v>
                </c:pt>
                <c:pt idx="7734">
                  <c:v>0.77340000000000009</c:v>
                </c:pt>
                <c:pt idx="7735">
                  <c:v>0.77349999999999997</c:v>
                </c:pt>
                <c:pt idx="7736">
                  <c:v>0.77359999999999995</c:v>
                </c:pt>
                <c:pt idx="7737">
                  <c:v>0.77370000000000005</c:v>
                </c:pt>
                <c:pt idx="7738">
                  <c:v>0.77379999999999993</c:v>
                </c:pt>
                <c:pt idx="7739">
                  <c:v>0.77390000000000003</c:v>
                </c:pt>
                <c:pt idx="7740">
                  <c:v>0.77400000000000002</c:v>
                </c:pt>
                <c:pt idx="7741">
                  <c:v>0.77410000000000001</c:v>
                </c:pt>
                <c:pt idx="7742">
                  <c:v>0.7742</c:v>
                </c:pt>
                <c:pt idx="7743">
                  <c:v>0.7743000000000001</c:v>
                </c:pt>
                <c:pt idx="7744">
                  <c:v>0.77439999999999998</c:v>
                </c:pt>
                <c:pt idx="7745">
                  <c:v>0.77450000000000008</c:v>
                </c:pt>
                <c:pt idx="7746">
                  <c:v>0.77459999999999996</c:v>
                </c:pt>
                <c:pt idx="7747">
                  <c:v>0.77469999999999994</c:v>
                </c:pt>
                <c:pt idx="7748">
                  <c:v>0.77480000000000004</c:v>
                </c:pt>
                <c:pt idx="7749">
                  <c:v>0.77489999999999992</c:v>
                </c:pt>
                <c:pt idx="7750">
                  <c:v>0.77500000000000002</c:v>
                </c:pt>
                <c:pt idx="7751">
                  <c:v>0.77510000000000001</c:v>
                </c:pt>
                <c:pt idx="7752">
                  <c:v>0.7752</c:v>
                </c:pt>
                <c:pt idx="7753">
                  <c:v>0.77529999999999999</c:v>
                </c:pt>
                <c:pt idx="7754">
                  <c:v>0.77540000000000009</c:v>
                </c:pt>
                <c:pt idx="7755">
                  <c:v>0.77549999999999997</c:v>
                </c:pt>
                <c:pt idx="7756">
                  <c:v>0.77560000000000007</c:v>
                </c:pt>
                <c:pt idx="7757">
                  <c:v>0.77569999999999995</c:v>
                </c:pt>
                <c:pt idx="7758">
                  <c:v>0.77579999999999993</c:v>
                </c:pt>
                <c:pt idx="7759">
                  <c:v>0.77590000000000003</c:v>
                </c:pt>
                <c:pt idx="7760">
                  <c:v>0.77599999999999991</c:v>
                </c:pt>
                <c:pt idx="7761">
                  <c:v>0.77610000000000001</c:v>
                </c:pt>
                <c:pt idx="7762">
                  <c:v>0.7762</c:v>
                </c:pt>
                <c:pt idx="7763">
                  <c:v>0.77629999999999999</c:v>
                </c:pt>
                <c:pt idx="7764">
                  <c:v>0.77639999999999998</c:v>
                </c:pt>
                <c:pt idx="7765">
                  <c:v>0.77650000000000008</c:v>
                </c:pt>
                <c:pt idx="7766">
                  <c:v>0.77659999999999996</c:v>
                </c:pt>
                <c:pt idx="7767">
                  <c:v>0.77670000000000006</c:v>
                </c:pt>
                <c:pt idx="7768">
                  <c:v>0.77680000000000005</c:v>
                </c:pt>
                <c:pt idx="7769">
                  <c:v>0.77689999999999992</c:v>
                </c:pt>
                <c:pt idx="7770">
                  <c:v>0.77700000000000002</c:v>
                </c:pt>
                <c:pt idx="7771">
                  <c:v>0.7770999999999999</c:v>
                </c:pt>
                <c:pt idx="7772">
                  <c:v>0.7772</c:v>
                </c:pt>
                <c:pt idx="7773">
                  <c:v>0.77729999999999999</c:v>
                </c:pt>
                <c:pt idx="7774">
                  <c:v>0.77739999999999998</c:v>
                </c:pt>
                <c:pt idx="7775">
                  <c:v>0.77749999999999997</c:v>
                </c:pt>
                <c:pt idx="7776">
                  <c:v>0.77760000000000007</c:v>
                </c:pt>
                <c:pt idx="7777">
                  <c:v>0.77769999999999995</c:v>
                </c:pt>
                <c:pt idx="7778">
                  <c:v>0.77780000000000005</c:v>
                </c:pt>
                <c:pt idx="7779">
                  <c:v>0.77790000000000004</c:v>
                </c:pt>
                <c:pt idx="7780">
                  <c:v>0.77800000000000002</c:v>
                </c:pt>
                <c:pt idx="7781">
                  <c:v>0.77810000000000001</c:v>
                </c:pt>
                <c:pt idx="7782">
                  <c:v>0.77819999999999989</c:v>
                </c:pt>
                <c:pt idx="7783">
                  <c:v>0.77829999999999999</c:v>
                </c:pt>
                <c:pt idx="7784">
                  <c:v>0.77839999999999998</c:v>
                </c:pt>
                <c:pt idx="7785">
                  <c:v>0.77849999999999997</c:v>
                </c:pt>
                <c:pt idx="7786">
                  <c:v>0.77859999999999996</c:v>
                </c:pt>
                <c:pt idx="7787">
                  <c:v>0.77870000000000006</c:v>
                </c:pt>
                <c:pt idx="7788">
                  <c:v>0.77879999999999994</c:v>
                </c:pt>
                <c:pt idx="7789">
                  <c:v>0.77890000000000004</c:v>
                </c:pt>
                <c:pt idx="7790">
                  <c:v>0.77900000000000003</c:v>
                </c:pt>
                <c:pt idx="7791">
                  <c:v>0.77910000000000001</c:v>
                </c:pt>
                <c:pt idx="7792">
                  <c:v>0.7792</c:v>
                </c:pt>
                <c:pt idx="7793">
                  <c:v>0.7793000000000001</c:v>
                </c:pt>
                <c:pt idx="7794">
                  <c:v>0.77939999999999998</c:v>
                </c:pt>
                <c:pt idx="7795">
                  <c:v>0.77950000000000008</c:v>
                </c:pt>
                <c:pt idx="7796">
                  <c:v>0.77959999999999996</c:v>
                </c:pt>
                <c:pt idx="7797">
                  <c:v>0.77969999999999995</c:v>
                </c:pt>
                <c:pt idx="7798">
                  <c:v>0.77980000000000005</c:v>
                </c:pt>
                <c:pt idx="7799">
                  <c:v>0.77989999999999993</c:v>
                </c:pt>
                <c:pt idx="7800">
                  <c:v>0.78</c:v>
                </c:pt>
                <c:pt idx="7801">
                  <c:v>0.78010000000000002</c:v>
                </c:pt>
                <c:pt idx="7802">
                  <c:v>0.7802</c:v>
                </c:pt>
                <c:pt idx="7803">
                  <c:v>0.78029999999999999</c:v>
                </c:pt>
                <c:pt idx="7804">
                  <c:v>0.78040000000000009</c:v>
                </c:pt>
                <c:pt idx="7805">
                  <c:v>0.78049999999999997</c:v>
                </c:pt>
                <c:pt idx="7806">
                  <c:v>0.78060000000000007</c:v>
                </c:pt>
                <c:pt idx="7807">
                  <c:v>0.78069999999999995</c:v>
                </c:pt>
                <c:pt idx="7808">
                  <c:v>0.78079999999999994</c:v>
                </c:pt>
                <c:pt idx="7809">
                  <c:v>0.78090000000000004</c:v>
                </c:pt>
                <c:pt idx="7810">
                  <c:v>0.78099999999999992</c:v>
                </c:pt>
                <c:pt idx="7811">
                  <c:v>0.78110000000000002</c:v>
                </c:pt>
                <c:pt idx="7812">
                  <c:v>0.78120000000000001</c:v>
                </c:pt>
                <c:pt idx="7813">
                  <c:v>0.78129999999999999</c:v>
                </c:pt>
                <c:pt idx="7814">
                  <c:v>0.78139999999999998</c:v>
                </c:pt>
                <c:pt idx="7815">
                  <c:v>0.78150000000000008</c:v>
                </c:pt>
                <c:pt idx="7816">
                  <c:v>0.78159999999999996</c:v>
                </c:pt>
                <c:pt idx="7817">
                  <c:v>0.78170000000000006</c:v>
                </c:pt>
                <c:pt idx="7818">
                  <c:v>0.78180000000000005</c:v>
                </c:pt>
                <c:pt idx="7819">
                  <c:v>0.78189999999999993</c:v>
                </c:pt>
                <c:pt idx="7820">
                  <c:v>0.78200000000000003</c:v>
                </c:pt>
                <c:pt idx="7821">
                  <c:v>0.78209999999999991</c:v>
                </c:pt>
                <c:pt idx="7822">
                  <c:v>0.78220000000000001</c:v>
                </c:pt>
                <c:pt idx="7823">
                  <c:v>0.7823</c:v>
                </c:pt>
                <c:pt idx="7824">
                  <c:v>0.78239999999999998</c:v>
                </c:pt>
                <c:pt idx="7825">
                  <c:v>0.78249999999999997</c:v>
                </c:pt>
                <c:pt idx="7826">
                  <c:v>0.78260000000000007</c:v>
                </c:pt>
                <c:pt idx="7827">
                  <c:v>0.78269999999999995</c:v>
                </c:pt>
                <c:pt idx="7828">
                  <c:v>0.78280000000000005</c:v>
                </c:pt>
                <c:pt idx="7829">
                  <c:v>0.78290000000000004</c:v>
                </c:pt>
                <c:pt idx="7830">
                  <c:v>0.78299999999999992</c:v>
                </c:pt>
                <c:pt idx="7831">
                  <c:v>0.78310000000000002</c:v>
                </c:pt>
                <c:pt idx="7832">
                  <c:v>0.7831999999999999</c:v>
                </c:pt>
                <c:pt idx="7833">
                  <c:v>0.7833</c:v>
                </c:pt>
                <c:pt idx="7834">
                  <c:v>0.78339999999999999</c:v>
                </c:pt>
                <c:pt idx="7835">
                  <c:v>0.78349999999999997</c:v>
                </c:pt>
                <c:pt idx="7836">
                  <c:v>0.78359999999999996</c:v>
                </c:pt>
                <c:pt idx="7837">
                  <c:v>0.78370000000000006</c:v>
                </c:pt>
                <c:pt idx="7838">
                  <c:v>0.78379999999999994</c:v>
                </c:pt>
                <c:pt idx="7839">
                  <c:v>0.78390000000000004</c:v>
                </c:pt>
                <c:pt idx="7840">
                  <c:v>0.78400000000000003</c:v>
                </c:pt>
                <c:pt idx="7841">
                  <c:v>0.78410000000000002</c:v>
                </c:pt>
                <c:pt idx="7842">
                  <c:v>0.78420000000000001</c:v>
                </c:pt>
                <c:pt idx="7843">
                  <c:v>0.78430000000000011</c:v>
                </c:pt>
                <c:pt idx="7844">
                  <c:v>0.78439999999999999</c:v>
                </c:pt>
                <c:pt idx="7845">
                  <c:v>0.78449999999999998</c:v>
                </c:pt>
                <c:pt idx="7846">
                  <c:v>0.78459999999999996</c:v>
                </c:pt>
                <c:pt idx="7847">
                  <c:v>0.78469999999999995</c:v>
                </c:pt>
                <c:pt idx="7848">
                  <c:v>0.78480000000000005</c:v>
                </c:pt>
                <c:pt idx="7849">
                  <c:v>0.78489999999999993</c:v>
                </c:pt>
                <c:pt idx="7850">
                  <c:v>0.78500000000000003</c:v>
                </c:pt>
                <c:pt idx="7851">
                  <c:v>0.78510000000000002</c:v>
                </c:pt>
                <c:pt idx="7852">
                  <c:v>0.78520000000000001</c:v>
                </c:pt>
                <c:pt idx="7853">
                  <c:v>0.7853</c:v>
                </c:pt>
                <c:pt idx="7854">
                  <c:v>0.7854000000000001</c:v>
                </c:pt>
                <c:pt idx="7855">
                  <c:v>0.78549999999999998</c:v>
                </c:pt>
                <c:pt idx="7856">
                  <c:v>0.78560000000000008</c:v>
                </c:pt>
                <c:pt idx="7857">
                  <c:v>0.78569999999999995</c:v>
                </c:pt>
                <c:pt idx="7858">
                  <c:v>0.78579999999999994</c:v>
                </c:pt>
                <c:pt idx="7859">
                  <c:v>0.78590000000000004</c:v>
                </c:pt>
                <c:pt idx="7860">
                  <c:v>0.78599999999999992</c:v>
                </c:pt>
                <c:pt idx="7861">
                  <c:v>0.78610000000000002</c:v>
                </c:pt>
                <c:pt idx="7862">
                  <c:v>0.78620000000000001</c:v>
                </c:pt>
                <c:pt idx="7863">
                  <c:v>0.7863</c:v>
                </c:pt>
                <c:pt idx="7864">
                  <c:v>0.78639999999999999</c:v>
                </c:pt>
                <c:pt idx="7865">
                  <c:v>0.78650000000000009</c:v>
                </c:pt>
                <c:pt idx="7866">
                  <c:v>0.78659999999999997</c:v>
                </c:pt>
                <c:pt idx="7867">
                  <c:v>0.78670000000000007</c:v>
                </c:pt>
                <c:pt idx="7868">
                  <c:v>0.78680000000000005</c:v>
                </c:pt>
                <c:pt idx="7869">
                  <c:v>0.78689999999999993</c:v>
                </c:pt>
                <c:pt idx="7870">
                  <c:v>0.78700000000000003</c:v>
                </c:pt>
                <c:pt idx="7871">
                  <c:v>0.78709999999999991</c:v>
                </c:pt>
                <c:pt idx="7872">
                  <c:v>0.78720000000000001</c:v>
                </c:pt>
                <c:pt idx="7873">
                  <c:v>0.7873</c:v>
                </c:pt>
                <c:pt idx="7874">
                  <c:v>0.78739999999999999</c:v>
                </c:pt>
                <c:pt idx="7875">
                  <c:v>0.78749999999999998</c:v>
                </c:pt>
                <c:pt idx="7876">
                  <c:v>0.78760000000000008</c:v>
                </c:pt>
                <c:pt idx="7877">
                  <c:v>0.78769999999999996</c:v>
                </c:pt>
                <c:pt idx="7878">
                  <c:v>0.78780000000000006</c:v>
                </c:pt>
                <c:pt idx="7879">
                  <c:v>0.78790000000000004</c:v>
                </c:pt>
                <c:pt idx="7880">
                  <c:v>0.78799999999999992</c:v>
                </c:pt>
                <c:pt idx="7881">
                  <c:v>0.78810000000000002</c:v>
                </c:pt>
                <c:pt idx="7882">
                  <c:v>0.7881999999999999</c:v>
                </c:pt>
                <c:pt idx="7883">
                  <c:v>0.7883</c:v>
                </c:pt>
                <c:pt idx="7884">
                  <c:v>0.78839999999999999</c:v>
                </c:pt>
                <c:pt idx="7885">
                  <c:v>0.78849999999999998</c:v>
                </c:pt>
                <c:pt idx="7886">
                  <c:v>0.78859999999999997</c:v>
                </c:pt>
                <c:pt idx="7887">
                  <c:v>0.78870000000000007</c:v>
                </c:pt>
                <c:pt idx="7888">
                  <c:v>0.78879999999999995</c:v>
                </c:pt>
                <c:pt idx="7889">
                  <c:v>0.78890000000000005</c:v>
                </c:pt>
                <c:pt idx="7890">
                  <c:v>0.78900000000000003</c:v>
                </c:pt>
                <c:pt idx="7891">
                  <c:v>0.78909999999999991</c:v>
                </c:pt>
                <c:pt idx="7892">
                  <c:v>0.78920000000000001</c:v>
                </c:pt>
                <c:pt idx="7893">
                  <c:v>0.78930000000000011</c:v>
                </c:pt>
                <c:pt idx="7894">
                  <c:v>0.78939999999999999</c:v>
                </c:pt>
                <c:pt idx="7895">
                  <c:v>0.78949999999999998</c:v>
                </c:pt>
                <c:pt idx="7896">
                  <c:v>0.78959999999999997</c:v>
                </c:pt>
                <c:pt idx="7897">
                  <c:v>0.78969999999999996</c:v>
                </c:pt>
                <c:pt idx="7898">
                  <c:v>0.78980000000000006</c:v>
                </c:pt>
                <c:pt idx="7899">
                  <c:v>0.78989999999999994</c:v>
                </c:pt>
                <c:pt idx="7900">
                  <c:v>0.79</c:v>
                </c:pt>
                <c:pt idx="7901">
                  <c:v>0.79010000000000002</c:v>
                </c:pt>
                <c:pt idx="7902">
                  <c:v>0.79020000000000001</c:v>
                </c:pt>
                <c:pt idx="7903">
                  <c:v>0.7903</c:v>
                </c:pt>
                <c:pt idx="7904">
                  <c:v>0.7904000000000001</c:v>
                </c:pt>
                <c:pt idx="7905">
                  <c:v>0.79049999999999998</c:v>
                </c:pt>
                <c:pt idx="7906">
                  <c:v>0.79059999999999997</c:v>
                </c:pt>
                <c:pt idx="7907">
                  <c:v>0.79069999999999996</c:v>
                </c:pt>
                <c:pt idx="7908">
                  <c:v>0.79079999999999995</c:v>
                </c:pt>
                <c:pt idx="7909">
                  <c:v>0.79090000000000005</c:v>
                </c:pt>
                <c:pt idx="7910">
                  <c:v>0.79099999999999993</c:v>
                </c:pt>
                <c:pt idx="7911">
                  <c:v>0.79110000000000003</c:v>
                </c:pt>
                <c:pt idx="7912">
                  <c:v>0.79120000000000001</c:v>
                </c:pt>
                <c:pt idx="7913">
                  <c:v>0.7913</c:v>
                </c:pt>
                <c:pt idx="7914">
                  <c:v>0.79139999999999999</c:v>
                </c:pt>
                <c:pt idx="7915">
                  <c:v>0.79150000000000009</c:v>
                </c:pt>
                <c:pt idx="7916">
                  <c:v>0.79159999999999997</c:v>
                </c:pt>
                <c:pt idx="7917">
                  <c:v>0.79170000000000007</c:v>
                </c:pt>
                <c:pt idx="7918">
                  <c:v>0.79180000000000006</c:v>
                </c:pt>
                <c:pt idx="7919">
                  <c:v>0.79189999999999994</c:v>
                </c:pt>
                <c:pt idx="7920">
                  <c:v>0.79200000000000004</c:v>
                </c:pt>
                <c:pt idx="7921">
                  <c:v>0.79209999999999992</c:v>
                </c:pt>
                <c:pt idx="7922">
                  <c:v>0.79220000000000002</c:v>
                </c:pt>
                <c:pt idx="7923">
                  <c:v>0.7923</c:v>
                </c:pt>
                <c:pt idx="7924">
                  <c:v>0.79239999999999999</c:v>
                </c:pt>
                <c:pt idx="7925">
                  <c:v>0.79249999999999998</c:v>
                </c:pt>
                <c:pt idx="7926">
                  <c:v>0.79260000000000008</c:v>
                </c:pt>
                <c:pt idx="7927">
                  <c:v>0.79269999999999996</c:v>
                </c:pt>
                <c:pt idx="7928">
                  <c:v>0.79280000000000006</c:v>
                </c:pt>
                <c:pt idx="7929">
                  <c:v>0.79290000000000005</c:v>
                </c:pt>
                <c:pt idx="7930">
                  <c:v>0.79299999999999993</c:v>
                </c:pt>
                <c:pt idx="7931">
                  <c:v>0.79310000000000003</c:v>
                </c:pt>
                <c:pt idx="7932">
                  <c:v>0.79319999999999991</c:v>
                </c:pt>
                <c:pt idx="7933">
                  <c:v>0.79330000000000001</c:v>
                </c:pt>
                <c:pt idx="7934">
                  <c:v>0.79339999999999999</c:v>
                </c:pt>
                <c:pt idx="7935">
                  <c:v>0.79349999999999998</c:v>
                </c:pt>
                <c:pt idx="7936">
                  <c:v>0.79359999999999997</c:v>
                </c:pt>
                <c:pt idx="7937">
                  <c:v>0.79370000000000007</c:v>
                </c:pt>
                <c:pt idx="7938">
                  <c:v>0.79379999999999995</c:v>
                </c:pt>
                <c:pt idx="7939">
                  <c:v>0.79390000000000005</c:v>
                </c:pt>
                <c:pt idx="7940">
                  <c:v>0.79400000000000004</c:v>
                </c:pt>
                <c:pt idx="7941">
                  <c:v>0.79409999999999992</c:v>
                </c:pt>
                <c:pt idx="7942">
                  <c:v>0.79420000000000002</c:v>
                </c:pt>
                <c:pt idx="7943">
                  <c:v>0.79430000000000012</c:v>
                </c:pt>
                <c:pt idx="7944">
                  <c:v>0.7944</c:v>
                </c:pt>
                <c:pt idx="7945">
                  <c:v>0.79449999999999998</c:v>
                </c:pt>
                <c:pt idx="7946">
                  <c:v>0.79459999999999997</c:v>
                </c:pt>
                <c:pt idx="7947">
                  <c:v>0.79469999999999996</c:v>
                </c:pt>
                <c:pt idx="7948">
                  <c:v>0.79480000000000006</c:v>
                </c:pt>
                <c:pt idx="7949">
                  <c:v>0.79489999999999994</c:v>
                </c:pt>
                <c:pt idx="7950">
                  <c:v>0.79500000000000004</c:v>
                </c:pt>
                <c:pt idx="7951">
                  <c:v>0.79510000000000003</c:v>
                </c:pt>
                <c:pt idx="7952">
                  <c:v>0.79519999999999991</c:v>
                </c:pt>
                <c:pt idx="7953">
                  <c:v>0.79530000000000001</c:v>
                </c:pt>
                <c:pt idx="7954">
                  <c:v>0.79540000000000011</c:v>
                </c:pt>
                <c:pt idx="7955">
                  <c:v>0.79549999999999998</c:v>
                </c:pt>
                <c:pt idx="7956">
                  <c:v>0.79559999999999997</c:v>
                </c:pt>
                <c:pt idx="7957">
                  <c:v>0.79569999999999996</c:v>
                </c:pt>
                <c:pt idx="7958">
                  <c:v>0.79579999999999995</c:v>
                </c:pt>
                <c:pt idx="7959">
                  <c:v>0.79590000000000005</c:v>
                </c:pt>
                <c:pt idx="7960">
                  <c:v>0.79599999999999993</c:v>
                </c:pt>
                <c:pt idx="7961">
                  <c:v>0.79610000000000003</c:v>
                </c:pt>
                <c:pt idx="7962">
                  <c:v>0.79620000000000002</c:v>
                </c:pt>
                <c:pt idx="7963">
                  <c:v>0.79630000000000001</c:v>
                </c:pt>
                <c:pt idx="7964">
                  <c:v>0.7964</c:v>
                </c:pt>
                <c:pt idx="7965">
                  <c:v>0.7965000000000001</c:v>
                </c:pt>
                <c:pt idx="7966">
                  <c:v>0.79659999999999997</c:v>
                </c:pt>
                <c:pt idx="7967">
                  <c:v>0.79669999999999996</c:v>
                </c:pt>
                <c:pt idx="7968">
                  <c:v>0.79680000000000006</c:v>
                </c:pt>
                <c:pt idx="7969">
                  <c:v>0.79689999999999994</c:v>
                </c:pt>
                <c:pt idx="7970">
                  <c:v>0.79700000000000004</c:v>
                </c:pt>
                <c:pt idx="7971">
                  <c:v>0.79709999999999992</c:v>
                </c:pt>
                <c:pt idx="7972">
                  <c:v>0.79720000000000002</c:v>
                </c:pt>
                <c:pt idx="7973">
                  <c:v>0.79730000000000001</c:v>
                </c:pt>
                <c:pt idx="7974">
                  <c:v>0.7974</c:v>
                </c:pt>
                <c:pt idx="7975">
                  <c:v>0.79749999999999999</c:v>
                </c:pt>
                <c:pt idx="7976">
                  <c:v>0.79760000000000009</c:v>
                </c:pt>
                <c:pt idx="7977">
                  <c:v>0.79769999999999996</c:v>
                </c:pt>
                <c:pt idx="7978">
                  <c:v>0.79780000000000006</c:v>
                </c:pt>
                <c:pt idx="7979">
                  <c:v>0.79790000000000005</c:v>
                </c:pt>
                <c:pt idx="7980">
                  <c:v>0.79799999999999993</c:v>
                </c:pt>
                <c:pt idx="7981">
                  <c:v>0.79810000000000003</c:v>
                </c:pt>
                <c:pt idx="7982">
                  <c:v>0.79819999999999991</c:v>
                </c:pt>
                <c:pt idx="7983">
                  <c:v>0.79830000000000001</c:v>
                </c:pt>
                <c:pt idx="7984">
                  <c:v>0.7984</c:v>
                </c:pt>
                <c:pt idx="7985">
                  <c:v>0.79849999999999999</c:v>
                </c:pt>
                <c:pt idx="7986">
                  <c:v>0.79859999999999998</c:v>
                </c:pt>
                <c:pt idx="7987">
                  <c:v>0.79870000000000008</c:v>
                </c:pt>
                <c:pt idx="7988">
                  <c:v>0.79879999999999995</c:v>
                </c:pt>
                <c:pt idx="7989">
                  <c:v>0.79890000000000005</c:v>
                </c:pt>
                <c:pt idx="7990">
                  <c:v>0.79900000000000004</c:v>
                </c:pt>
                <c:pt idx="7991">
                  <c:v>0.79909999999999992</c:v>
                </c:pt>
                <c:pt idx="7992">
                  <c:v>0.79920000000000002</c:v>
                </c:pt>
                <c:pt idx="7993">
                  <c:v>0.79930000000000012</c:v>
                </c:pt>
                <c:pt idx="7994">
                  <c:v>0.7994</c:v>
                </c:pt>
                <c:pt idx="7995">
                  <c:v>0.79949999999999999</c:v>
                </c:pt>
                <c:pt idx="7996">
                  <c:v>0.79959999999999998</c:v>
                </c:pt>
                <c:pt idx="7997">
                  <c:v>0.79969999999999997</c:v>
                </c:pt>
                <c:pt idx="7998">
                  <c:v>0.79980000000000007</c:v>
                </c:pt>
                <c:pt idx="7999">
                  <c:v>0.79989999999999994</c:v>
                </c:pt>
                <c:pt idx="8000">
                  <c:v>0.8</c:v>
                </c:pt>
                <c:pt idx="8001">
                  <c:v>0.80010000000000003</c:v>
                </c:pt>
                <c:pt idx="8002">
                  <c:v>0.80019999999999991</c:v>
                </c:pt>
                <c:pt idx="8003">
                  <c:v>0.80030000000000001</c:v>
                </c:pt>
                <c:pt idx="8004">
                  <c:v>0.80040000000000011</c:v>
                </c:pt>
                <c:pt idx="8005">
                  <c:v>0.80049999999999999</c:v>
                </c:pt>
                <c:pt idx="8006">
                  <c:v>0.80059999999999998</c:v>
                </c:pt>
                <c:pt idx="8007">
                  <c:v>0.80069999999999997</c:v>
                </c:pt>
                <c:pt idx="8008">
                  <c:v>0.80079999999999996</c:v>
                </c:pt>
                <c:pt idx="8009">
                  <c:v>0.80090000000000006</c:v>
                </c:pt>
                <c:pt idx="8010">
                  <c:v>0.80099999999999993</c:v>
                </c:pt>
                <c:pt idx="8011">
                  <c:v>0.80110000000000003</c:v>
                </c:pt>
                <c:pt idx="8012">
                  <c:v>0.80120000000000002</c:v>
                </c:pt>
                <c:pt idx="8013">
                  <c:v>0.8012999999999999</c:v>
                </c:pt>
                <c:pt idx="8014">
                  <c:v>0.8014</c:v>
                </c:pt>
                <c:pt idx="8015">
                  <c:v>0.8015000000000001</c:v>
                </c:pt>
                <c:pt idx="8016">
                  <c:v>0.80159999999999998</c:v>
                </c:pt>
                <c:pt idx="8017">
                  <c:v>0.80169999999999997</c:v>
                </c:pt>
                <c:pt idx="8018">
                  <c:v>0.80180000000000007</c:v>
                </c:pt>
                <c:pt idx="8019">
                  <c:v>0.80189999999999995</c:v>
                </c:pt>
                <c:pt idx="8020">
                  <c:v>0.80200000000000005</c:v>
                </c:pt>
                <c:pt idx="8021">
                  <c:v>0.80209999999999992</c:v>
                </c:pt>
                <c:pt idx="8022">
                  <c:v>0.80220000000000002</c:v>
                </c:pt>
                <c:pt idx="8023">
                  <c:v>0.80230000000000001</c:v>
                </c:pt>
                <c:pt idx="8024">
                  <c:v>0.8024</c:v>
                </c:pt>
                <c:pt idx="8025">
                  <c:v>0.80249999999999999</c:v>
                </c:pt>
                <c:pt idx="8026">
                  <c:v>0.80260000000000009</c:v>
                </c:pt>
                <c:pt idx="8027">
                  <c:v>0.80269999999999997</c:v>
                </c:pt>
                <c:pt idx="8028">
                  <c:v>0.80279999999999996</c:v>
                </c:pt>
                <c:pt idx="8029">
                  <c:v>0.80290000000000006</c:v>
                </c:pt>
                <c:pt idx="8030">
                  <c:v>0.80299999999999994</c:v>
                </c:pt>
                <c:pt idx="8031">
                  <c:v>0.80310000000000004</c:v>
                </c:pt>
                <c:pt idx="8032">
                  <c:v>0.80319999999999991</c:v>
                </c:pt>
                <c:pt idx="8033">
                  <c:v>0.80330000000000001</c:v>
                </c:pt>
                <c:pt idx="8034">
                  <c:v>0.8034</c:v>
                </c:pt>
                <c:pt idx="8035">
                  <c:v>0.80349999999999999</c:v>
                </c:pt>
                <c:pt idx="8036">
                  <c:v>0.80359999999999998</c:v>
                </c:pt>
                <c:pt idx="8037">
                  <c:v>0.80370000000000008</c:v>
                </c:pt>
                <c:pt idx="8038">
                  <c:v>0.80379999999999996</c:v>
                </c:pt>
                <c:pt idx="8039">
                  <c:v>0.80390000000000006</c:v>
                </c:pt>
                <c:pt idx="8040">
                  <c:v>0.80400000000000005</c:v>
                </c:pt>
                <c:pt idx="8041">
                  <c:v>0.80409999999999993</c:v>
                </c:pt>
                <c:pt idx="8042">
                  <c:v>0.80420000000000003</c:v>
                </c:pt>
                <c:pt idx="8043">
                  <c:v>0.80430000000000001</c:v>
                </c:pt>
                <c:pt idx="8044">
                  <c:v>0.8044</c:v>
                </c:pt>
                <c:pt idx="8045">
                  <c:v>0.80449999999999999</c:v>
                </c:pt>
                <c:pt idx="8046">
                  <c:v>0.80459999999999998</c:v>
                </c:pt>
                <c:pt idx="8047">
                  <c:v>0.80469999999999997</c:v>
                </c:pt>
                <c:pt idx="8048">
                  <c:v>0.80480000000000007</c:v>
                </c:pt>
                <c:pt idx="8049">
                  <c:v>0.80489999999999995</c:v>
                </c:pt>
                <c:pt idx="8050">
                  <c:v>0.80500000000000005</c:v>
                </c:pt>
                <c:pt idx="8051">
                  <c:v>0.80510000000000004</c:v>
                </c:pt>
                <c:pt idx="8052">
                  <c:v>0.80519999999999992</c:v>
                </c:pt>
                <c:pt idx="8053">
                  <c:v>0.80530000000000002</c:v>
                </c:pt>
                <c:pt idx="8054">
                  <c:v>0.80540000000000012</c:v>
                </c:pt>
                <c:pt idx="8055">
                  <c:v>0.80549999999999999</c:v>
                </c:pt>
                <c:pt idx="8056">
                  <c:v>0.80559999999999998</c:v>
                </c:pt>
                <c:pt idx="8057">
                  <c:v>0.80569999999999997</c:v>
                </c:pt>
                <c:pt idx="8058">
                  <c:v>0.80579999999999996</c:v>
                </c:pt>
                <c:pt idx="8059">
                  <c:v>0.80590000000000006</c:v>
                </c:pt>
                <c:pt idx="8060">
                  <c:v>0.80599999999999994</c:v>
                </c:pt>
                <c:pt idx="8061">
                  <c:v>0.80610000000000004</c:v>
                </c:pt>
                <c:pt idx="8062">
                  <c:v>0.80620000000000003</c:v>
                </c:pt>
                <c:pt idx="8063">
                  <c:v>0.80629999999999991</c:v>
                </c:pt>
                <c:pt idx="8064">
                  <c:v>0.80640000000000001</c:v>
                </c:pt>
                <c:pt idx="8065">
                  <c:v>0.80650000000000011</c:v>
                </c:pt>
                <c:pt idx="8066">
                  <c:v>0.80659999999999998</c:v>
                </c:pt>
                <c:pt idx="8067">
                  <c:v>0.80669999999999997</c:v>
                </c:pt>
                <c:pt idx="8068">
                  <c:v>0.80680000000000007</c:v>
                </c:pt>
                <c:pt idx="8069">
                  <c:v>0.80689999999999995</c:v>
                </c:pt>
                <c:pt idx="8070">
                  <c:v>0.80700000000000005</c:v>
                </c:pt>
                <c:pt idx="8071">
                  <c:v>0.80709999999999993</c:v>
                </c:pt>
                <c:pt idx="8072">
                  <c:v>0.80720000000000003</c:v>
                </c:pt>
                <c:pt idx="8073">
                  <c:v>0.80730000000000002</c:v>
                </c:pt>
                <c:pt idx="8074">
                  <c:v>0.8073999999999999</c:v>
                </c:pt>
                <c:pt idx="8075">
                  <c:v>0.8075</c:v>
                </c:pt>
                <c:pt idx="8076">
                  <c:v>0.8076000000000001</c:v>
                </c:pt>
                <c:pt idx="8077">
                  <c:v>0.80769999999999997</c:v>
                </c:pt>
                <c:pt idx="8078">
                  <c:v>0.80779999999999996</c:v>
                </c:pt>
                <c:pt idx="8079">
                  <c:v>0.80790000000000006</c:v>
                </c:pt>
                <c:pt idx="8080">
                  <c:v>0.80799999999999994</c:v>
                </c:pt>
                <c:pt idx="8081">
                  <c:v>0.80810000000000004</c:v>
                </c:pt>
                <c:pt idx="8082">
                  <c:v>0.80819999999999992</c:v>
                </c:pt>
                <c:pt idx="8083">
                  <c:v>0.80830000000000002</c:v>
                </c:pt>
                <c:pt idx="8084">
                  <c:v>0.80840000000000001</c:v>
                </c:pt>
                <c:pt idx="8085">
                  <c:v>0.8085</c:v>
                </c:pt>
                <c:pt idx="8086">
                  <c:v>0.80859999999999999</c:v>
                </c:pt>
                <c:pt idx="8087">
                  <c:v>0.80870000000000009</c:v>
                </c:pt>
                <c:pt idx="8088">
                  <c:v>0.80879999999999996</c:v>
                </c:pt>
                <c:pt idx="8089">
                  <c:v>0.80889999999999995</c:v>
                </c:pt>
                <c:pt idx="8090">
                  <c:v>0.80900000000000005</c:v>
                </c:pt>
                <c:pt idx="8091">
                  <c:v>0.80909999999999993</c:v>
                </c:pt>
                <c:pt idx="8092">
                  <c:v>0.80920000000000003</c:v>
                </c:pt>
                <c:pt idx="8093">
                  <c:v>0.80930000000000002</c:v>
                </c:pt>
                <c:pt idx="8094">
                  <c:v>0.80940000000000001</c:v>
                </c:pt>
                <c:pt idx="8095">
                  <c:v>0.8095</c:v>
                </c:pt>
                <c:pt idx="8096">
                  <c:v>0.80959999999999999</c:v>
                </c:pt>
                <c:pt idx="8097">
                  <c:v>0.80969999999999998</c:v>
                </c:pt>
                <c:pt idx="8098">
                  <c:v>0.80980000000000008</c:v>
                </c:pt>
                <c:pt idx="8099">
                  <c:v>0.80989999999999995</c:v>
                </c:pt>
                <c:pt idx="8100">
                  <c:v>0.81</c:v>
                </c:pt>
                <c:pt idx="8101">
                  <c:v>0.81010000000000004</c:v>
                </c:pt>
                <c:pt idx="8102">
                  <c:v>0.81019999999999992</c:v>
                </c:pt>
                <c:pt idx="8103">
                  <c:v>0.81030000000000002</c:v>
                </c:pt>
                <c:pt idx="8104">
                  <c:v>0.81040000000000001</c:v>
                </c:pt>
                <c:pt idx="8105">
                  <c:v>0.8105</c:v>
                </c:pt>
                <c:pt idx="8106">
                  <c:v>0.81059999999999999</c:v>
                </c:pt>
                <c:pt idx="8107">
                  <c:v>0.81069999999999998</c:v>
                </c:pt>
                <c:pt idx="8108">
                  <c:v>0.81079999999999997</c:v>
                </c:pt>
                <c:pt idx="8109">
                  <c:v>0.81090000000000007</c:v>
                </c:pt>
                <c:pt idx="8110">
                  <c:v>0.81099999999999994</c:v>
                </c:pt>
                <c:pt idx="8111">
                  <c:v>0.81110000000000004</c:v>
                </c:pt>
                <c:pt idx="8112">
                  <c:v>0.81120000000000003</c:v>
                </c:pt>
                <c:pt idx="8113">
                  <c:v>0.81129999999999991</c:v>
                </c:pt>
                <c:pt idx="8114">
                  <c:v>0.81140000000000001</c:v>
                </c:pt>
                <c:pt idx="8115">
                  <c:v>0.81150000000000011</c:v>
                </c:pt>
                <c:pt idx="8116">
                  <c:v>0.81159999999999999</c:v>
                </c:pt>
                <c:pt idx="8117">
                  <c:v>0.81169999999999998</c:v>
                </c:pt>
                <c:pt idx="8118">
                  <c:v>0.81180000000000008</c:v>
                </c:pt>
                <c:pt idx="8119">
                  <c:v>0.81189999999999996</c:v>
                </c:pt>
                <c:pt idx="8120">
                  <c:v>0.81200000000000006</c:v>
                </c:pt>
                <c:pt idx="8121">
                  <c:v>0.81209999999999993</c:v>
                </c:pt>
                <c:pt idx="8122">
                  <c:v>0.81220000000000003</c:v>
                </c:pt>
                <c:pt idx="8123">
                  <c:v>0.81230000000000002</c:v>
                </c:pt>
                <c:pt idx="8124">
                  <c:v>0.8123999999999999</c:v>
                </c:pt>
                <c:pt idx="8125">
                  <c:v>0.8125</c:v>
                </c:pt>
                <c:pt idx="8126">
                  <c:v>0.8126000000000001</c:v>
                </c:pt>
                <c:pt idx="8127">
                  <c:v>0.81269999999999998</c:v>
                </c:pt>
                <c:pt idx="8128">
                  <c:v>0.81279999999999997</c:v>
                </c:pt>
                <c:pt idx="8129">
                  <c:v>0.81290000000000007</c:v>
                </c:pt>
                <c:pt idx="8130">
                  <c:v>0.81299999999999994</c:v>
                </c:pt>
                <c:pt idx="8131">
                  <c:v>0.81310000000000004</c:v>
                </c:pt>
                <c:pt idx="8132">
                  <c:v>0.81319999999999992</c:v>
                </c:pt>
                <c:pt idx="8133">
                  <c:v>0.81330000000000002</c:v>
                </c:pt>
                <c:pt idx="8134">
                  <c:v>0.81340000000000001</c:v>
                </c:pt>
                <c:pt idx="8135">
                  <c:v>0.81349999999999989</c:v>
                </c:pt>
                <c:pt idx="8136">
                  <c:v>0.81359999999999999</c:v>
                </c:pt>
                <c:pt idx="8137">
                  <c:v>0.81370000000000009</c:v>
                </c:pt>
                <c:pt idx="8138">
                  <c:v>0.81379999999999997</c:v>
                </c:pt>
                <c:pt idx="8139">
                  <c:v>0.81389999999999996</c:v>
                </c:pt>
                <c:pt idx="8140">
                  <c:v>0.81400000000000006</c:v>
                </c:pt>
                <c:pt idx="8141">
                  <c:v>0.81409999999999993</c:v>
                </c:pt>
                <c:pt idx="8142">
                  <c:v>0.81420000000000003</c:v>
                </c:pt>
                <c:pt idx="8143">
                  <c:v>0.81430000000000002</c:v>
                </c:pt>
                <c:pt idx="8144">
                  <c:v>0.81440000000000001</c:v>
                </c:pt>
                <c:pt idx="8145">
                  <c:v>0.8145</c:v>
                </c:pt>
                <c:pt idx="8146">
                  <c:v>0.81459999999999999</c:v>
                </c:pt>
                <c:pt idx="8147">
                  <c:v>0.81469999999999998</c:v>
                </c:pt>
                <c:pt idx="8148">
                  <c:v>0.81480000000000008</c:v>
                </c:pt>
                <c:pt idx="8149">
                  <c:v>0.81489999999999996</c:v>
                </c:pt>
                <c:pt idx="8150">
                  <c:v>0.81499999999999995</c:v>
                </c:pt>
                <c:pt idx="8151">
                  <c:v>0.81510000000000005</c:v>
                </c:pt>
                <c:pt idx="8152">
                  <c:v>0.81519999999999992</c:v>
                </c:pt>
                <c:pt idx="8153">
                  <c:v>0.81530000000000002</c:v>
                </c:pt>
                <c:pt idx="8154">
                  <c:v>0.81540000000000001</c:v>
                </c:pt>
                <c:pt idx="8155">
                  <c:v>0.8155</c:v>
                </c:pt>
                <c:pt idx="8156">
                  <c:v>0.81559999999999999</c:v>
                </c:pt>
                <c:pt idx="8157">
                  <c:v>0.81569999999999998</c:v>
                </c:pt>
                <c:pt idx="8158">
                  <c:v>0.81579999999999997</c:v>
                </c:pt>
                <c:pt idx="8159">
                  <c:v>0.81590000000000007</c:v>
                </c:pt>
                <c:pt idx="8160">
                  <c:v>0.81599999999999995</c:v>
                </c:pt>
                <c:pt idx="8161">
                  <c:v>0.81610000000000005</c:v>
                </c:pt>
                <c:pt idx="8162">
                  <c:v>0.81620000000000004</c:v>
                </c:pt>
                <c:pt idx="8163">
                  <c:v>0.81629999999999991</c:v>
                </c:pt>
                <c:pt idx="8164">
                  <c:v>0.81640000000000001</c:v>
                </c:pt>
                <c:pt idx="8165">
                  <c:v>0.8165</c:v>
                </c:pt>
                <c:pt idx="8166">
                  <c:v>0.81659999999999999</c:v>
                </c:pt>
                <c:pt idx="8167">
                  <c:v>0.81669999999999998</c:v>
                </c:pt>
                <c:pt idx="8168">
                  <c:v>0.81680000000000008</c:v>
                </c:pt>
                <c:pt idx="8169">
                  <c:v>0.81689999999999996</c:v>
                </c:pt>
                <c:pt idx="8170">
                  <c:v>0.81700000000000006</c:v>
                </c:pt>
                <c:pt idx="8171">
                  <c:v>0.81709999999999994</c:v>
                </c:pt>
                <c:pt idx="8172">
                  <c:v>0.81720000000000004</c:v>
                </c:pt>
                <c:pt idx="8173">
                  <c:v>0.81730000000000003</c:v>
                </c:pt>
                <c:pt idx="8174">
                  <c:v>0.8173999999999999</c:v>
                </c:pt>
                <c:pt idx="8175">
                  <c:v>0.8175</c:v>
                </c:pt>
                <c:pt idx="8176">
                  <c:v>0.8176000000000001</c:v>
                </c:pt>
                <c:pt idx="8177">
                  <c:v>0.81769999999999998</c:v>
                </c:pt>
                <c:pt idx="8178">
                  <c:v>0.81779999999999997</c:v>
                </c:pt>
                <c:pt idx="8179">
                  <c:v>0.81790000000000007</c:v>
                </c:pt>
                <c:pt idx="8180">
                  <c:v>0.81799999999999995</c:v>
                </c:pt>
                <c:pt idx="8181">
                  <c:v>0.81810000000000005</c:v>
                </c:pt>
                <c:pt idx="8182">
                  <c:v>0.81819999999999993</c:v>
                </c:pt>
                <c:pt idx="8183">
                  <c:v>0.81830000000000003</c:v>
                </c:pt>
                <c:pt idx="8184">
                  <c:v>0.81840000000000002</c:v>
                </c:pt>
                <c:pt idx="8185">
                  <c:v>0.81849999999999989</c:v>
                </c:pt>
                <c:pt idx="8186">
                  <c:v>0.81859999999999999</c:v>
                </c:pt>
                <c:pt idx="8187">
                  <c:v>0.81870000000000009</c:v>
                </c:pt>
                <c:pt idx="8188">
                  <c:v>0.81879999999999997</c:v>
                </c:pt>
                <c:pt idx="8189">
                  <c:v>0.81889999999999996</c:v>
                </c:pt>
                <c:pt idx="8190">
                  <c:v>0.81900000000000006</c:v>
                </c:pt>
                <c:pt idx="8191">
                  <c:v>0.81909999999999994</c:v>
                </c:pt>
                <c:pt idx="8192">
                  <c:v>0.81920000000000004</c:v>
                </c:pt>
                <c:pt idx="8193">
                  <c:v>0.81930000000000003</c:v>
                </c:pt>
                <c:pt idx="8194">
                  <c:v>0.81940000000000002</c:v>
                </c:pt>
                <c:pt idx="8195">
                  <c:v>0.81950000000000001</c:v>
                </c:pt>
                <c:pt idx="8196">
                  <c:v>0.81959999999999988</c:v>
                </c:pt>
                <c:pt idx="8197">
                  <c:v>0.81969999999999998</c:v>
                </c:pt>
                <c:pt idx="8198">
                  <c:v>0.81980000000000008</c:v>
                </c:pt>
                <c:pt idx="8199">
                  <c:v>0.81989999999999996</c:v>
                </c:pt>
                <c:pt idx="8200">
                  <c:v>0.82</c:v>
                </c:pt>
                <c:pt idx="8201">
                  <c:v>0.82010000000000005</c:v>
                </c:pt>
                <c:pt idx="8202">
                  <c:v>0.82019999999999993</c:v>
                </c:pt>
                <c:pt idx="8203">
                  <c:v>0.82030000000000003</c:v>
                </c:pt>
                <c:pt idx="8204">
                  <c:v>0.82040000000000002</c:v>
                </c:pt>
                <c:pt idx="8205">
                  <c:v>0.82050000000000001</c:v>
                </c:pt>
                <c:pt idx="8206">
                  <c:v>0.8206</c:v>
                </c:pt>
                <c:pt idx="8207">
                  <c:v>0.82069999999999999</c:v>
                </c:pt>
                <c:pt idx="8208">
                  <c:v>0.82079999999999997</c:v>
                </c:pt>
                <c:pt idx="8209">
                  <c:v>0.82090000000000007</c:v>
                </c:pt>
                <c:pt idx="8210">
                  <c:v>0.82099999999999995</c:v>
                </c:pt>
                <c:pt idx="8211">
                  <c:v>0.82109999999999994</c:v>
                </c:pt>
                <c:pt idx="8212">
                  <c:v>0.82120000000000004</c:v>
                </c:pt>
                <c:pt idx="8213">
                  <c:v>0.82129999999999992</c:v>
                </c:pt>
                <c:pt idx="8214">
                  <c:v>0.82140000000000002</c:v>
                </c:pt>
                <c:pt idx="8215">
                  <c:v>0.82150000000000001</c:v>
                </c:pt>
                <c:pt idx="8216">
                  <c:v>0.8216</c:v>
                </c:pt>
                <c:pt idx="8217">
                  <c:v>0.82169999999999999</c:v>
                </c:pt>
                <c:pt idx="8218">
                  <c:v>0.82180000000000009</c:v>
                </c:pt>
                <c:pt idx="8219">
                  <c:v>0.82189999999999996</c:v>
                </c:pt>
                <c:pt idx="8220">
                  <c:v>0.82200000000000006</c:v>
                </c:pt>
                <c:pt idx="8221">
                  <c:v>0.82209999999999994</c:v>
                </c:pt>
                <c:pt idx="8222">
                  <c:v>0.82220000000000004</c:v>
                </c:pt>
                <c:pt idx="8223">
                  <c:v>0.82230000000000003</c:v>
                </c:pt>
                <c:pt idx="8224">
                  <c:v>0.82239999999999991</c:v>
                </c:pt>
                <c:pt idx="8225">
                  <c:v>0.82250000000000001</c:v>
                </c:pt>
                <c:pt idx="8226">
                  <c:v>0.8226</c:v>
                </c:pt>
                <c:pt idx="8227">
                  <c:v>0.82269999999999999</c:v>
                </c:pt>
                <c:pt idx="8228">
                  <c:v>0.82279999999999998</c:v>
                </c:pt>
                <c:pt idx="8229">
                  <c:v>0.82290000000000008</c:v>
                </c:pt>
                <c:pt idx="8230">
                  <c:v>0.82299999999999995</c:v>
                </c:pt>
                <c:pt idx="8231">
                  <c:v>0.82310000000000005</c:v>
                </c:pt>
                <c:pt idx="8232">
                  <c:v>0.82319999999999993</c:v>
                </c:pt>
                <c:pt idx="8233">
                  <c:v>0.82330000000000003</c:v>
                </c:pt>
                <c:pt idx="8234">
                  <c:v>0.82340000000000002</c:v>
                </c:pt>
                <c:pt idx="8235">
                  <c:v>0.8234999999999999</c:v>
                </c:pt>
                <c:pt idx="8236">
                  <c:v>0.8236</c:v>
                </c:pt>
                <c:pt idx="8237">
                  <c:v>0.8237000000000001</c:v>
                </c:pt>
                <c:pt idx="8238">
                  <c:v>0.82379999999999998</c:v>
                </c:pt>
                <c:pt idx="8239">
                  <c:v>0.82389999999999997</c:v>
                </c:pt>
                <c:pt idx="8240">
                  <c:v>0.82400000000000007</c:v>
                </c:pt>
                <c:pt idx="8241">
                  <c:v>0.82409999999999994</c:v>
                </c:pt>
                <c:pt idx="8242">
                  <c:v>0.82420000000000004</c:v>
                </c:pt>
                <c:pt idx="8243">
                  <c:v>0.82430000000000003</c:v>
                </c:pt>
                <c:pt idx="8244">
                  <c:v>0.82440000000000002</c:v>
                </c:pt>
                <c:pt idx="8245">
                  <c:v>0.82450000000000001</c:v>
                </c:pt>
                <c:pt idx="8246">
                  <c:v>0.82459999999999989</c:v>
                </c:pt>
                <c:pt idx="8247">
                  <c:v>0.82469999999999999</c:v>
                </c:pt>
                <c:pt idx="8248">
                  <c:v>0.82480000000000009</c:v>
                </c:pt>
                <c:pt idx="8249">
                  <c:v>0.82489999999999997</c:v>
                </c:pt>
                <c:pt idx="8250">
                  <c:v>0.82499999999999996</c:v>
                </c:pt>
                <c:pt idx="8251">
                  <c:v>0.82510000000000006</c:v>
                </c:pt>
                <c:pt idx="8252">
                  <c:v>0.82519999999999993</c:v>
                </c:pt>
                <c:pt idx="8253">
                  <c:v>0.82530000000000003</c:v>
                </c:pt>
                <c:pt idx="8254">
                  <c:v>0.82540000000000002</c:v>
                </c:pt>
                <c:pt idx="8255">
                  <c:v>0.82550000000000001</c:v>
                </c:pt>
                <c:pt idx="8256">
                  <c:v>0.8256</c:v>
                </c:pt>
                <c:pt idx="8257">
                  <c:v>0.82569999999999988</c:v>
                </c:pt>
                <c:pt idx="8258">
                  <c:v>0.82579999999999998</c:v>
                </c:pt>
                <c:pt idx="8259">
                  <c:v>0.82590000000000008</c:v>
                </c:pt>
                <c:pt idx="8260">
                  <c:v>0.82599999999999996</c:v>
                </c:pt>
                <c:pt idx="8261">
                  <c:v>0.82609999999999995</c:v>
                </c:pt>
                <c:pt idx="8262">
                  <c:v>0.82620000000000005</c:v>
                </c:pt>
                <c:pt idx="8263">
                  <c:v>0.82629999999999992</c:v>
                </c:pt>
                <c:pt idx="8264">
                  <c:v>0.82640000000000002</c:v>
                </c:pt>
                <c:pt idx="8265">
                  <c:v>0.82650000000000001</c:v>
                </c:pt>
                <c:pt idx="8266">
                  <c:v>0.8266</c:v>
                </c:pt>
                <c:pt idx="8267">
                  <c:v>0.82669999999999999</c:v>
                </c:pt>
                <c:pt idx="8268">
                  <c:v>0.82680000000000009</c:v>
                </c:pt>
                <c:pt idx="8269">
                  <c:v>0.82689999999999997</c:v>
                </c:pt>
                <c:pt idx="8270">
                  <c:v>0.82700000000000007</c:v>
                </c:pt>
                <c:pt idx="8271">
                  <c:v>0.82709999999999995</c:v>
                </c:pt>
                <c:pt idx="8272">
                  <c:v>0.82719999999999994</c:v>
                </c:pt>
                <c:pt idx="8273">
                  <c:v>0.82730000000000004</c:v>
                </c:pt>
                <c:pt idx="8274">
                  <c:v>0.82739999999999991</c:v>
                </c:pt>
                <c:pt idx="8275">
                  <c:v>0.82750000000000001</c:v>
                </c:pt>
                <c:pt idx="8276">
                  <c:v>0.8276</c:v>
                </c:pt>
                <c:pt idx="8277">
                  <c:v>0.82769999999999999</c:v>
                </c:pt>
                <c:pt idx="8278">
                  <c:v>0.82779999999999998</c:v>
                </c:pt>
                <c:pt idx="8279">
                  <c:v>0.82790000000000008</c:v>
                </c:pt>
                <c:pt idx="8280">
                  <c:v>0.82799999999999996</c:v>
                </c:pt>
                <c:pt idx="8281">
                  <c:v>0.82810000000000006</c:v>
                </c:pt>
                <c:pt idx="8282">
                  <c:v>0.82819999999999994</c:v>
                </c:pt>
                <c:pt idx="8283">
                  <c:v>0.82830000000000004</c:v>
                </c:pt>
                <c:pt idx="8284">
                  <c:v>0.82840000000000003</c:v>
                </c:pt>
                <c:pt idx="8285">
                  <c:v>0.8284999999999999</c:v>
                </c:pt>
                <c:pt idx="8286">
                  <c:v>0.8286</c:v>
                </c:pt>
                <c:pt idx="8287">
                  <c:v>0.82869999999999999</c:v>
                </c:pt>
                <c:pt idx="8288">
                  <c:v>0.82879999999999998</c:v>
                </c:pt>
                <c:pt idx="8289">
                  <c:v>0.82889999999999997</c:v>
                </c:pt>
                <c:pt idx="8290">
                  <c:v>0.82900000000000007</c:v>
                </c:pt>
                <c:pt idx="8291">
                  <c:v>0.82909999999999995</c:v>
                </c:pt>
                <c:pt idx="8292">
                  <c:v>0.82920000000000005</c:v>
                </c:pt>
                <c:pt idx="8293">
                  <c:v>0.82930000000000004</c:v>
                </c:pt>
                <c:pt idx="8294">
                  <c:v>0.82940000000000003</c:v>
                </c:pt>
                <c:pt idx="8295">
                  <c:v>0.82950000000000002</c:v>
                </c:pt>
                <c:pt idx="8296">
                  <c:v>0.82959999999999989</c:v>
                </c:pt>
                <c:pt idx="8297">
                  <c:v>0.82969999999999999</c:v>
                </c:pt>
                <c:pt idx="8298">
                  <c:v>0.82980000000000009</c:v>
                </c:pt>
                <c:pt idx="8299">
                  <c:v>0.82989999999999997</c:v>
                </c:pt>
                <c:pt idx="8300">
                  <c:v>0.83</c:v>
                </c:pt>
                <c:pt idx="8301">
                  <c:v>0.83010000000000006</c:v>
                </c:pt>
                <c:pt idx="8302">
                  <c:v>0.83019999999999994</c:v>
                </c:pt>
                <c:pt idx="8303">
                  <c:v>0.83030000000000004</c:v>
                </c:pt>
                <c:pt idx="8304">
                  <c:v>0.83040000000000003</c:v>
                </c:pt>
                <c:pt idx="8305">
                  <c:v>0.83050000000000002</c:v>
                </c:pt>
                <c:pt idx="8306">
                  <c:v>0.8306</c:v>
                </c:pt>
                <c:pt idx="8307">
                  <c:v>0.83069999999999988</c:v>
                </c:pt>
                <c:pt idx="8308">
                  <c:v>0.83079999999999998</c:v>
                </c:pt>
                <c:pt idx="8309">
                  <c:v>0.83090000000000008</c:v>
                </c:pt>
                <c:pt idx="8310">
                  <c:v>0.83099999999999996</c:v>
                </c:pt>
                <c:pt idx="8311">
                  <c:v>0.83109999999999995</c:v>
                </c:pt>
                <c:pt idx="8312">
                  <c:v>0.83120000000000005</c:v>
                </c:pt>
                <c:pt idx="8313">
                  <c:v>0.83129999999999993</c:v>
                </c:pt>
                <c:pt idx="8314">
                  <c:v>0.83140000000000003</c:v>
                </c:pt>
                <c:pt idx="8315">
                  <c:v>0.83150000000000002</c:v>
                </c:pt>
                <c:pt idx="8316">
                  <c:v>0.83160000000000001</c:v>
                </c:pt>
                <c:pt idx="8317">
                  <c:v>0.83169999999999999</c:v>
                </c:pt>
                <c:pt idx="8318">
                  <c:v>0.83180000000000009</c:v>
                </c:pt>
                <c:pt idx="8319">
                  <c:v>0.83189999999999997</c:v>
                </c:pt>
                <c:pt idx="8320">
                  <c:v>0.83200000000000007</c:v>
                </c:pt>
                <c:pt idx="8321">
                  <c:v>0.83209999999999995</c:v>
                </c:pt>
                <c:pt idx="8322">
                  <c:v>0.83219999999999994</c:v>
                </c:pt>
                <c:pt idx="8323">
                  <c:v>0.83230000000000004</c:v>
                </c:pt>
                <c:pt idx="8324">
                  <c:v>0.83239999999999992</c:v>
                </c:pt>
                <c:pt idx="8325">
                  <c:v>0.83250000000000002</c:v>
                </c:pt>
                <c:pt idx="8326">
                  <c:v>0.83260000000000001</c:v>
                </c:pt>
                <c:pt idx="8327">
                  <c:v>0.8327</c:v>
                </c:pt>
                <c:pt idx="8328">
                  <c:v>0.83279999999999998</c:v>
                </c:pt>
                <c:pt idx="8329">
                  <c:v>0.83290000000000008</c:v>
                </c:pt>
                <c:pt idx="8330">
                  <c:v>0.83299999999999996</c:v>
                </c:pt>
                <c:pt idx="8331">
                  <c:v>0.83310000000000006</c:v>
                </c:pt>
                <c:pt idx="8332">
                  <c:v>0.83319999999999994</c:v>
                </c:pt>
                <c:pt idx="8333">
                  <c:v>0.83329999999999993</c:v>
                </c:pt>
                <c:pt idx="8334">
                  <c:v>0.83340000000000003</c:v>
                </c:pt>
                <c:pt idx="8335">
                  <c:v>0.83349999999999991</c:v>
                </c:pt>
                <c:pt idx="8336">
                  <c:v>0.83360000000000001</c:v>
                </c:pt>
                <c:pt idx="8337">
                  <c:v>0.8337</c:v>
                </c:pt>
                <c:pt idx="8338">
                  <c:v>0.83379999999999999</c:v>
                </c:pt>
                <c:pt idx="8339">
                  <c:v>0.83389999999999997</c:v>
                </c:pt>
                <c:pt idx="8340">
                  <c:v>0.83400000000000007</c:v>
                </c:pt>
                <c:pt idx="8341">
                  <c:v>0.83409999999999995</c:v>
                </c:pt>
                <c:pt idx="8342">
                  <c:v>0.83420000000000005</c:v>
                </c:pt>
                <c:pt idx="8343">
                  <c:v>0.83430000000000004</c:v>
                </c:pt>
                <c:pt idx="8344">
                  <c:v>0.83440000000000003</c:v>
                </c:pt>
                <c:pt idx="8345">
                  <c:v>0.83450000000000002</c:v>
                </c:pt>
                <c:pt idx="8346">
                  <c:v>0.8345999999999999</c:v>
                </c:pt>
                <c:pt idx="8347">
                  <c:v>0.8347</c:v>
                </c:pt>
                <c:pt idx="8348">
                  <c:v>0.83479999999999999</c:v>
                </c:pt>
                <c:pt idx="8349">
                  <c:v>0.83489999999999998</c:v>
                </c:pt>
                <c:pt idx="8350">
                  <c:v>0.83499999999999996</c:v>
                </c:pt>
                <c:pt idx="8351">
                  <c:v>0.83510000000000006</c:v>
                </c:pt>
                <c:pt idx="8352">
                  <c:v>0.83519999999999994</c:v>
                </c:pt>
                <c:pt idx="8353">
                  <c:v>0.83530000000000004</c:v>
                </c:pt>
                <c:pt idx="8354">
                  <c:v>0.83540000000000003</c:v>
                </c:pt>
                <c:pt idx="8355">
                  <c:v>0.83550000000000002</c:v>
                </c:pt>
                <c:pt idx="8356">
                  <c:v>0.83560000000000001</c:v>
                </c:pt>
                <c:pt idx="8357">
                  <c:v>0.83569999999999989</c:v>
                </c:pt>
                <c:pt idx="8358">
                  <c:v>0.83579999999999999</c:v>
                </c:pt>
                <c:pt idx="8359">
                  <c:v>0.83590000000000009</c:v>
                </c:pt>
                <c:pt idx="8360">
                  <c:v>0.83599999999999997</c:v>
                </c:pt>
                <c:pt idx="8361">
                  <c:v>0.83609999999999995</c:v>
                </c:pt>
                <c:pt idx="8362">
                  <c:v>0.83620000000000005</c:v>
                </c:pt>
                <c:pt idx="8363">
                  <c:v>0.83629999999999993</c:v>
                </c:pt>
                <c:pt idx="8364">
                  <c:v>0.83640000000000003</c:v>
                </c:pt>
                <c:pt idx="8365">
                  <c:v>0.83650000000000002</c:v>
                </c:pt>
                <c:pt idx="8366">
                  <c:v>0.83660000000000001</c:v>
                </c:pt>
                <c:pt idx="8367">
                  <c:v>0.8367</c:v>
                </c:pt>
                <c:pt idx="8368">
                  <c:v>0.8368000000000001</c:v>
                </c:pt>
                <c:pt idx="8369">
                  <c:v>0.83689999999999998</c:v>
                </c:pt>
                <c:pt idx="8370">
                  <c:v>0.83700000000000008</c:v>
                </c:pt>
                <c:pt idx="8371">
                  <c:v>0.83709999999999996</c:v>
                </c:pt>
                <c:pt idx="8372">
                  <c:v>0.83719999999999994</c:v>
                </c:pt>
                <c:pt idx="8373">
                  <c:v>0.83730000000000004</c:v>
                </c:pt>
                <c:pt idx="8374">
                  <c:v>0.83739999999999992</c:v>
                </c:pt>
                <c:pt idx="8375">
                  <c:v>0.83750000000000002</c:v>
                </c:pt>
                <c:pt idx="8376">
                  <c:v>0.83760000000000001</c:v>
                </c:pt>
                <c:pt idx="8377">
                  <c:v>0.8377</c:v>
                </c:pt>
                <c:pt idx="8378">
                  <c:v>0.83779999999999999</c:v>
                </c:pt>
                <c:pt idx="8379">
                  <c:v>0.83790000000000009</c:v>
                </c:pt>
                <c:pt idx="8380">
                  <c:v>0.83799999999999997</c:v>
                </c:pt>
                <c:pt idx="8381">
                  <c:v>0.83810000000000007</c:v>
                </c:pt>
                <c:pt idx="8382">
                  <c:v>0.83819999999999995</c:v>
                </c:pt>
                <c:pt idx="8383">
                  <c:v>0.83829999999999993</c:v>
                </c:pt>
                <c:pt idx="8384">
                  <c:v>0.83840000000000003</c:v>
                </c:pt>
                <c:pt idx="8385">
                  <c:v>0.83849999999999991</c:v>
                </c:pt>
                <c:pt idx="8386">
                  <c:v>0.83860000000000001</c:v>
                </c:pt>
                <c:pt idx="8387">
                  <c:v>0.8387</c:v>
                </c:pt>
                <c:pt idx="8388">
                  <c:v>0.83879999999999999</c:v>
                </c:pt>
                <c:pt idx="8389">
                  <c:v>0.83889999999999998</c:v>
                </c:pt>
                <c:pt idx="8390">
                  <c:v>0.83900000000000008</c:v>
                </c:pt>
                <c:pt idx="8391">
                  <c:v>0.83909999999999996</c:v>
                </c:pt>
                <c:pt idx="8392">
                  <c:v>0.83920000000000006</c:v>
                </c:pt>
                <c:pt idx="8393">
                  <c:v>0.83930000000000005</c:v>
                </c:pt>
                <c:pt idx="8394">
                  <c:v>0.83939999999999992</c:v>
                </c:pt>
                <c:pt idx="8395">
                  <c:v>0.83950000000000002</c:v>
                </c:pt>
                <c:pt idx="8396">
                  <c:v>0.8395999999999999</c:v>
                </c:pt>
                <c:pt idx="8397">
                  <c:v>0.8397</c:v>
                </c:pt>
                <c:pt idx="8398">
                  <c:v>0.83979999999999999</c:v>
                </c:pt>
                <c:pt idx="8399">
                  <c:v>0.83989999999999998</c:v>
                </c:pt>
                <c:pt idx="8400">
                  <c:v>0.84</c:v>
                </c:pt>
                <c:pt idx="8401">
                  <c:v>0.84010000000000007</c:v>
                </c:pt>
                <c:pt idx="8402">
                  <c:v>0.84019999999999995</c:v>
                </c:pt>
                <c:pt idx="8403">
                  <c:v>0.84030000000000005</c:v>
                </c:pt>
                <c:pt idx="8404">
                  <c:v>0.84040000000000004</c:v>
                </c:pt>
                <c:pt idx="8405">
                  <c:v>0.84050000000000002</c:v>
                </c:pt>
                <c:pt idx="8406">
                  <c:v>0.84060000000000001</c:v>
                </c:pt>
                <c:pt idx="8407">
                  <c:v>0.84069999999999989</c:v>
                </c:pt>
                <c:pt idx="8408">
                  <c:v>0.84079999999999999</c:v>
                </c:pt>
                <c:pt idx="8409">
                  <c:v>0.84089999999999998</c:v>
                </c:pt>
                <c:pt idx="8410">
                  <c:v>0.84099999999999997</c:v>
                </c:pt>
                <c:pt idx="8411">
                  <c:v>0.84109999999999996</c:v>
                </c:pt>
                <c:pt idx="8412">
                  <c:v>0.84120000000000006</c:v>
                </c:pt>
                <c:pt idx="8413">
                  <c:v>0.84129999999999994</c:v>
                </c:pt>
                <c:pt idx="8414">
                  <c:v>0.84140000000000004</c:v>
                </c:pt>
                <c:pt idx="8415">
                  <c:v>0.84150000000000003</c:v>
                </c:pt>
                <c:pt idx="8416">
                  <c:v>0.84160000000000001</c:v>
                </c:pt>
                <c:pt idx="8417">
                  <c:v>0.8417</c:v>
                </c:pt>
                <c:pt idx="8418">
                  <c:v>0.8418000000000001</c:v>
                </c:pt>
                <c:pt idx="8419">
                  <c:v>0.84189999999999998</c:v>
                </c:pt>
                <c:pt idx="8420">
                  <c:v>0.84200000000000008</c:v>
                </c:pt>
                <c:pt idx="8421">
                  <c:v>0.84209999999999996</c:v>
                </c:pt>
                <c:pt idx="8422">
                  <c:v>0.84219999999999995</c:v>
                </c:pt>
                <c:pt idx="8423">
                  <c:v>0.84230000000000005</c:v>
                </c:pt>
                <c:pt idx="8424">
                  <c:v>0.84239999999999993</c:v>
                </c:pt>
                <c:pt idx="8425">
                  <c:v>0.84250000000000003</c:v>
                </c:pt>
                <c:pt idx="8426">
                  <c:v>0.84260000000000002</c:v>
                </c:pt>
                <c:pt idx="8427">
                  <c:v>0.8427</c:v>
                </c:pt>
                <c:pt idx="8428">
                  <c:v>0.84279999999999999</c:v>
                </c:pt>
                <c:pt idx="8429">
                  <c:v>0.84290000000000009</c:v>
                </c:pt>
                <c:pt idx="8430">
                  <c:v>0.84299999999999997</c:v>
                </c:pt>
                <c:pt idx="8431">
                  <c:v>0.84310000000000007</c:v>
                </c:pt>
                <c:pt idx="8432">
                  <c:v>0.84319999999999995</c:v>
                </c:pt>
                <c:pt idx="8433">
                  <c:v>0.84329999999999994</c:v>
                </c:pt>
                <c:pt idx="8434">
                  <c:v>0.84340000000000004</c:v>
                </c:pt>
                <c:pt idx="8435">
                  <c:v>0.84349999999999992</c:v>
                </c:pt>
                <c:pt idx="8436">
                  <c:v>0.84360000000000002</c:v>
                </c:pt>
                <c:pt idx="8437">
                  <c:v>0.84370000000000001</c:v>
                </c:pt>
                <c:pt idx="8438">
                  <c:v>0.84379999999999999</c:v>
                </c:pt>
                <c:pt idx="8439">
                  <c:v>0.84389999999999998</c:v>
                </c:pt>
                <c:pt idx="8440">
                  <c:v>0.84400000000000008</c:v>
                </c:pt>
                <c:pt idx="8441">
                  <c:v>0.84409999999999996</c:v>
                </c:pt>
                <c:pt idx="8442">
                  <c:v>0.84420000000000006</c:v>
                </c:pt>
                <c:pt idx="8443">
                  <c:v>0.84430000000000005</c:v>
                </c:pt>
                <c:pt idx="8444">
                  <c:v>0.84439999999999993</c:v>
                </c:pt>
                <c:pt idx="8445">
                  <c:v>0.84450000000000003</c:v>
                </c:pt>
                <c:pt idx="8446">
                  <c:v>0.84459999999999991</c:v>
                </c:pt>
                <c:pt idx="8447">
                  <c:v>0.84470000000000001</c:v>
                </c:pt>
                <c:pt idx="8448">
                  <c:v>0.8448</c:v>
                </c:pt>
                <c:pt idx="8449">
                  <c:v>0.84489999999999998</c:v>
                </c:pt>
                <c:pt idx="8450">
                  <c:v>0.84499999999999997</c:v>
                </c:pt>
                <c:pt idx="8451">
                  <c:v>0.84510000000000007</c:v>
                </c:pt>
                <c:pt idx="8452">
                  <c:v>0.84519999999999995</c:v>
                </c:pt>
                <c:pt idx="8453">
                  <c:v>0.84530000000000005</c:v>
                </c:pt>
                <c:pt idx="8454">
                  <c:v>0.84540000000000004</c:v>
                </c:pt>
                <c:pt idx="8455">
                  <c:v>0.84549999999999992</c:v>
                </c:pt>
                <c:pt idx="8456">
                  <c:v>0.84560000000000002</c:v>
                </c:pt>
                <c:pt idx="8457">
                  <c:v>0.8456999999999999</c:v>
                </c:pt>
                <c:pt idx="8458">
                  <c:v>0.8458</c:v>
                </c:pt>
                <c:pt idx="8459">
                  <c:v>0.84589999999999999</c:v>
                </c:pt>
                <c:pt idx="8460">
                  <c:v>0.84599999999999997</c:v>
                </c:pt>
                <c:pt idx="8461">
                  <c:v>0.84609999999999996</c:v>
                </c:pt>
                <c:pt idx="8462">
                  <c:v>0.84620000000000006</c:v>
                </c:pt>
                <c:pt idx="8463">
                  <c:v>0.84629999999999994</c:v>
                </c:pt>
                <c:pt idx="8464">
                  <c:v>0.84640000000000004</c:v>
                </c:pt>
                <c:pt idx="8465">
                  <c:v>0.84650000000000003</c:v>
                </c:pt>
                <c:pt idx="8466">
                  <c:v>0.84660000000000002</c:v>
                </c:pt>
                <c:pt idx="8467">
                  <c:v>0.84670000000000001</c:v>
                </c:pt>
                <c:pt idx="8468">
                  <c:v>0.84680000000000011</c:v>
                </c:pt>
                <c:pt idx="8469">
                  <c:v>0.84689999999999999</c:v>
                </c:pt>
                <c:pt idx="8470">
                  <c:v>0.84699999999999998</c:v>
                </c:pt>
                <c:pt idx="8471">
                  <c:v>0.84709999999999996</c:v>
                </c:pt>
                <c:pt idx="8472">
                  <c:v>0.84719999999999995</c:v>
                </c:pt>
                <c:pt idx="8473">
                  <c:v>0.84730000000000005</c:v>
                </c:pt>
                <c:pt idx="8474">
                  <c:v>0.84739999999999993</c:v>
                </c:pt>
                <c:pt idx="8475">
                  <c:v>0.84750000000000003</c:v>
                </c:pt>
                <c:pt idx="8476">
                  <c:v>0.84760000000000002</c:v>
                </c:pt>
                <c:pt idx="8477">
                  <c:v>0.84770000000000001</c:v>
                </c:pt>
                <c:pt idx="8478">
                  <c:v>0.8478</c:v>
                </c:pt>
                <c:pt idx="8479">
                  <c:v>0.8479000000000001</c:v>
                </c:pt>
                <c:pt idx="8480">
                  <c:v>0.84799999999999998</c:v>
                </c:pt>
                <c:pt idx="8481">
                  <c:v>0.84810000000000008</c:v>
                </c:pt>
                <c:pt idx="8482">
                  <c:v>0.84819999999999995</c:v>
                </c:pt>
                <c:pt idx="8483">
                  <c:v>0.84829999999999994</c:v>
                </c:pt>
                <c:pt idx="8484">
                  <c:v>0.84840000000000004</c:v>
                </c:pt>
                <c:pt idx="8485">
                  <c:v>0.84849999999999992</c:v>
                </c:pt>
                <c:pt idx="8486">
                  <c:v>0.84860000000000002</c:v>
                </c:pt>
                <c:pt idx="8487">
                  <c:v>0.84870000000000001</c:v>
                </c:pt>
                <c:pt idx="8488">
                  <c:v>0.8488</c:v>
                </c:pt>
                <c:pt idx="8489">
                  <c:v>0.84889999999999999</c:v>
                </c:pt>
                <c:pt idx="8490">
                  <c:v>0.84900000000000009</c:v>
                </c:pt>
                <c:pt idx="8491">
                  <c:v>0.84909999999999997</c:v>
                </c:pt>
                <c:pt idx="8492">
                  <c:v>0.84920000000000007</c:v>
                </c:pt>
                <c:pt idx="8493">
                  <c:v>0.84930000000000005</c:v>
                </c:pt>
                <c:pt idx="8494">
                  <c:v>0.84939999999999993</c:v>
                </c:pt>
                <c:pt idx="8495">
                  <c:v>0.84950000000000003</c:v>
                </c:pt>
                <c:pt idx="8496">
                  <c:v>0.84959999999999991</c:v>
                </c:pt>
                <c:pt idx="8497">
                  <c:v>0.84970000000000001</c:v>
                </c:pt>
                <c:pt idx="8498">
                  <c:v>0.8498</c:v>
                </c:pt>
                <c:pt idx="8499">
                  <c:v>0.84989999999999999</c:v>
                </c:pt>
                <c:pt idx="8500">
                  <c:v>0.85</c:v>
                </c:pt>
                <c:pt idx="8501">
                  <c:v>0.85010000000000008</c:v>
                </c:pt>
                <c:pt idx="8502">
                  <c:v>0.85019999999999996</c:v>
                </c:pt>
                <c:pt idx="8503">
                  <c:v>0.85030000000000006</c:v>
                </c:pt>
                <c:pt idx="8504">
                  <c:v>0.85040000000000004</c:v>
                </c:pt>
                <c:pt idx="8505">
                  <c:v>0.85049999999999992</c:v>
                </c:pt>
                <c:pt idx="8506">
                  <c:v>0.85060000000000002</c:v>
                </c:pt>
                <c:pt idx="8507">
                  <c:v>0.8506999999999999</c:v>
                </c:pt>
                <c:pt idx="8508">
                  <c:v>0.8508</c:v>
                </c:pt>
                <c:pt idx="8509">
                  <c:v>0.85089999999999999</c:v>
                </c:pt>
                <c:pt idx="8510">
                  <c:v>0.85099999999999998</c:v>
                </c:pt>
                <c:pt idx="8511">
                  <c:v>0.85109999999999997</c:v>
                </c:pt>
                <c:pt idx="8512">
                  <c:v>0.85120000000000007</c:v>
                </c:pt>
                <c:pt idx="8513">
                  <c:v>0.85129999999999995</c:v>
                </c:pt>
                <c:pt idx="8514">
                  <c:v>0.85140000000000005</c:v>
                </c:pt>
                <c:pt idx="8515">
                  <c:v>0.85150000000000003</c:v>
                </c:pt>
                <c:pt idx="8516">
                  <c:v>0.85159999999999991</c:v>
                </c:pt>
                <c:pt idx="8517">
                  <c:v>0.85170000000000001</c:v>
                </c:pt>
                <c:pt idx="8518">
                  <c:v>0.85180000000000011</c:v>
                </c:pt>
                <c:pt idx="8519">
                  <c:v>0.85189999999999999</c:v>
                </c:pt>
                <c:pt idx="8520">
                  <c:v>0.85199999999999998</c:v>
                </c:pt>
                <c:pt idx="8521">
                  <c:v>0.85209999999999997</c:v>
                </c:pt>
                <c:pt idx="8522">
                  <c:v>0.85219999999999996</c:v>
                </c:pt>
                <c:pt idx="8523">
                  <c:v>0.85230000000000006</c:v>
                </c:pt>
                <c:pt idx="8524">
                  <c:v>0.85239999999999994</c:v>
                </c:pt>
                <c:pt idx="8525">
                  <c:v>0.85250000000000004</c:v>
                </c:pt>
                <c:pt idx="8526">
                  <c:v>0.85260000000000002</c:v>
                </c:pt>
                <c:pt idx="8527">
                  <c:v>0.85270000000000001</c:v>
                </c:pt>
                <c:pt idx="8528">
                  <c:v>0.8528</c:v>
                </c:pt>
                <c:pt idx="8529">
                  <c:v>0.8529000000000001</c:v>
                </c:pt>
                <c:pt idx="8530">
                  <c:v>0.85299999999999998</c:v>
                </c:pt>
                <c:pt idx="8531">
                  <c:v>0.85309999999999997</c:v>
                </c:pt>
                <c:pt idx="8532">
                  <c:v>0.85319999999999996</c:v>
                </c:pt>
                <c:pt idx="8533">
                  <c:v>0.85329999999999995</c:v>
                </c:pt>
                <c:pt idx="8534">
                  <c:v>0.85340000000000005</c:v>
                </c:pt>
                <c:pt idx="8535">
                  <c:v>0.85349999999999993</c:v>
                </c:pt>
                <c:pt idx="8536">
                  <c:v>0.85360000000000003</c:v>
                </c:pt>
                <c:pt idx="8537">
                  <c:v>0.85370000000000001</c:v>
                </c:pt>
                <c:pt idx="8538">
                  <c:v>0.8538</c:v>
                </c:pt>
                <c:pt idx="8539">
                  <c:v>0.85389999999999999</c:v>
                </c:pt>
                <c:pt idx="8540">
                  <c:v>0.85400000000000009</c:v>
                </c:pt>
                <c:pt idx="8541">
                  <c:v>0.85409999999999997</c:v>
                </c:pt>
                <c:pt idx="8542">
                  <c:v>0.85420000000000007</c:v>
                </c:pt>
                <c:pt idx="8543">
                  <c:v>0.85430000000000006</c:v>
                </c:pt>
                <c:pt idx="8544">
                  <c:v>0.85439999999999994</c:v>
                </c:pt>
                <c:pt idx="8545">
                  <c:v>0.85450000000000004</c:v>
                </c:pt>
                <c:pt idx="8546">
                  <c:v>0.85459999999999992</c:v>
                </c:pt>
                <c:pt idx="8547">
                  <c:v>0.85470000000000002</c:v>
                </c:pt>
                <c:pt idx="8548">
                  <c:v>0.8548</c:v>
                </c:pt>
                <c:pt idx="8549">
                  <c:v>0.85489999999999999</c:v>
                </c:pt>
                <c:pt idx="8550">
                  <c:v>0.85499999999999998</c:v>
                </c:pt>
                <c:pt idx="8551">
                  <c:v>0.85510000000000008</c:v>
                </c:pt>
                <c:pt idx="8552">
                  <c:v>0.85519999999999996</c:v>
                </c:pt>
                <c:pt idx="8553">
                  <c:v>0.85530000000000006</c:v>
                </c:pt>
                <c:pt idx="8554">
                  <c:v>0.85540000000000005</c:v>
                </c:pt>
                <c:pt idx="8555">
                  <c:v>0.85549999999999993</c:v>
                </c:pt>
                <c:pt idx="8556">
                  <c:v>0.85560000000000003</c:v>
                </c:pt>
                <c:pt idx="8557">
                  <c:v>0.85569999999999991</c:v>
                </c:pt>
                <c:pt idx="8558">
                  <c:v>0.85580000000000001</c:v>
                </c:pt>
                <c:pt idx="8559">
                  <c:v>0.85589999999999999</c:v>
                </c:pt>
                <c:pt idx="8560">
                  <c:v>0.85599999999999998</c:v>
                </c:pt>
                <c:pt idx="8561">
                  <c:v>0.85609999999999997</c:v>
                </c:pt>
                <c:pt idx="8562">
                  <c:v>0.85620000000000007</c:v>
                </c:pt>
                <c:pt idx="8563">
                  <c:v>0.85629999999999995</c:v>
                </c:pt>
                <c:pt idx="8564">
                  <c:v>0.85640000000000005</c:v>
                </c:pt>
                <c:pt idx="8565">
                  <c:v>0.85650000000000004</c:v>
                </c:pt>
                <c:pt idx="8566">
                  <c:v>0.85659999999999992</c:v>
                </c:pt>
                <c:pt idx="8567">
                  <c:v>0.85670000000000002</c:v>
                </c:pt>
                <c:pt idx="8568">
                  <c:v>0.85680000000000012</c:v>
                </c:pt>
                <c:pt idx="8569">
                  <c:v>0.8569</c:v>
                </c:pt>
                <c:pt idx="8570">
                  <c:v>0.85699999999999998</c:v>
                </c:pt>
                <c:pt idx="8571">
                  <c:v>0.85709999999999997</c:v>
                </c:pt>
                <c:pt idx="8572">
                  <c:v>0.85719999999999996</c:v>
                </c:pt>
                <c:pt idx="8573">
                  <c:v>0.85730000000000006</c:v>
                </c:pt>
                <c:pt idx="8574">
                  <c:v>0.85739999999999994</c:v>
                </c:pt>
                <c:pt idx="8575">
                  <c:v>0.85750000000000004</c:v>
                </c:pt>
                <c:pt idx="8576">
                  <c:v>0.85760000000000003</c:v>
                </c:pt>
                <c:pt idx="8577">
                  <c:v>0.85769999999999991</c:v>
                </c:pt>
                <c:pt idx="8578">
                  <c:v>0.85780000000000001</c:v>
                </c:pt>
                <c:pt idx="8579">
                  <c:v>0.85790000000000011</c:v>
                </c:pt>
                <c:pt idx="8580">
                  <c:v>0.85799999999999998</c:v>
                </c:pt>
                <c:pt idx="8581">
                  <c:v>0.85809999999999997</c:v>
                </c:pt>
                <c:pt idx="8582">
                  <c:v>0.85819999999999996</c:v>
                </c:pt>
                <c:pt idx="8583">
                  <c:v>0.85829999999999995</c:v>
                </c:pt>
                <c:pt idx="8584">
                  <c:v>0.85840000000000005</c:v>
                </c:pt>
                <c:pt idx="8585">
                  <c:v>0.85849999999999993</c:v>
                </c:pt>
                <c:pt idx="8586">
                  <c:v>0.85860000000000003</c:v>
                </c:pt>
                <c:pt idx="8587">
                  <c:v>0.85870000000000002</c:v>
                </c:pt>
                <c:pt idx="8588">
                  <c:v>0.85880000000000001</c:v>
                </c:pt>
                <c:pt idx="8589">
                  <c:v>0.8589</c:v>
                </c:pt>
                <c:pt idx="8590">
                  <c:v>0.8590000000000001</c:v>
                </c:pt>
                <c:pt idx="8591">
                  <c:v>0.85909999999999997</c:v>
                </c:pt>
                <c:pt idx="8592">
                  <c:v>0.85919999999999996</c:v>
                </c:pt>
                <c:pt idx="8593">
                  <c:v>0.85930000000000006</c:v>
                </c:pt>
                <c:pt idx="8594">
                  <c:v>0.85939999999999994</c:v>
                </c:pt>
                <c:pt idx="8595">
                  <c:v>0.85950000000000004</c:v>
                </c:pt>
                <c:pt idx="8596">
                  <c:v>0.85959999999999992</c:v>
                </c:pt>
                <c:pt idx="8597">
                  <c:v>0.85970000000000002</c:v>
                </c:pt>
                <c:pt idx="8598">
                  <c:v>0.85980000000000001</c:v>
                </c:pt>
                <c:pt idx="8599">
                  <c:v>0.8599</c:v>
                </c:pt>
                <c:pt idx="8600">
                  <c:v>0.86</c:v>
                </c:pt>
                <c:pt idx="8601">
                  <c:v>0.86010000000000009</c:v>
                </c:pt>
                <c:pt idx="8602">
                  <c:v>0.86019999999999996</c:v>
                </c:pt>
                <c:pt idx="8603">
                  <c:v>0.86030000000000006</c:v>
                </c:pt>
                <c:pt idx="8604">
                  <c:v>0.86040000000000005</c:v>
                </c:pt>
                <c:pt idx="8605">
                  <c:v>0.86049999999999993</c:v>
                </c:pt>
                <c:pt idx="8606">
                  <c:v>0.86060000000000003</c:v>
                </c:pt>
                <c:pt idx="8607">
                  <c:v>0.86069999999999991</c:v>
                </c:pt>
                <c:pt idx="8608">
                  <c:v>0.86080000000000001</c:v>
                </c:pt>
                <c:pt idx="8609">
                  <c:v>0.8609</c:v>
                </c:pt>
                <c:pt idx="8610">
                  <c:v>0.86099999999999999</c:v>
                </c:pt>
                <c:pt idx="8611">
                  <c:v>0.86109999999999998</c:v>
                </c:pt>
                <c:pt idx="8612">
                  <c:v>0.86120000000000008</c:v>
                </c:pt>
                <c:pt idx="8613">
                  <c:v>0.86129999999999995</c:v>
                </c:pt>
                <c:pt idx="8614">
                  <c:v>0.86140000000000005</c:v>
                </c:pt>
                <c:pt idx="8615">
                  <c:v>0.86150000000000004</c:v>
                </c:pt>
                <c:pt idx="8616">
                  <c:v>0.86159999999999992</c:v>
                </c:pt>
                <c:pt idx="8617">
                  <c:v>0.86170000000000002</c:v>
                </c:pt>
                <c:pt idx="8618">
                  <c:v>0.86180000000000012</c:v>
                </c:pt>
                <c:pt idx="8619">
                  <c:v>0.8619</c:v>
                </c:pt>
                <c:pt idx="8620">
                  <c:v>0.86199999999999999</c:v>
                </c:pt>
                <c:pt idx="8621">
                  <c:v>0.86209999999999998</c:v>
                </c:pt>
                <c:pt idx="8622">
                  <c:v>0.86219999999999997</c:v>
                </c:pt>
                <c:pt idx="8623">
                  <c:v>0.86230000000000007</c:v>
                </c:pt>
                <c:pt idx="8624">
                  <c:v>0.86239999999999994</c:v>
                </c:pt>
                <c:pt idx="8625">
                  <c:v>0.86250000000000004</c:v>
                </c:pt>
                <c:pt idx="8626">
                  <c:v>0.86260000000000003</c:v>
                </c:pt>
                <c:pt idx="8627">
                  <c:v>0.86269999999999991</c:v>
                </c:pt>
                <c:pt idx="8628">
                  <c:v>0.86280000000000001</c:v>
                </c:pt>
                <c:pt idx="8629">
                  <c:v>0.86290000000000011</c:v>
                </c:pt>
                <c:pt idx="8630">
                  <c:v>0.86299999999999999</c:v>
                </c:pt>
                <c:pt idx="8631">
                  <c:v>0.86309999999999998</c:v>
                </c:pt>
                <c:pt idx="8632">
                  <c:v>0.86319999999999997</c:v>
                </c:pt>
                <c:pt idx="8633">
                  <c:v>0.86329999999999996</c:v>
                </c:pt>
                <c:pt idx="8634">
                  <c:v>0.86340000000000006</c:v>
                </c:pt>
                <c:pt idx="8635">
                  <c:v>0.86349999999999993</c:v>
                </c:pt>
                <c:pt idx="8636">
                  <c:v>0.86360000000000003</c:v>
                </c:pt>
                <c:pt idx="8637">
                  <c:v>0.86370000000000002</c:v>
                </c:pt>
                <c:pt idx="8638">
                  <c:v>0.8637999999999999</c:v>
                </c:pt>
                <c:pt idx="8639">
                  <c:v>0.8639</c:v>
                </c:pt>
                <c:pt idx="8640">
                  <c:v>0.8640000000000001</c:v>
                </c:pt>
                <c:pt idx="8641">
                  <c:v>0.86409999999999998</c:v>
                </c:pt>
                <c:pt idx="8642">
                  <c:v>0.86419999999999997</c:v>
                </c:pt>
                <c:pt idx="8643">
                  <c:v>0.86430000000000007</c:v>
                </c:pt>
                <c:pt idx="8644">
                  <c:v>0.86439999999999995</c:v>
                </c:pt>
                <c:pt idx="8645">
                  <c:v>0.86450000000000005</c:v>
                </c:pt>
                <c:pt idx="8646">
                  <c:v>0.86459999999999992</c:v>
                </c:pt>
                <c:pt idx="8647">
                  <c:v>0.86470000000000002</c:v>
                </c:pt>
                <c:pt idx="8648">
                  <c:v>0.86480000000000001</c:v>
                </c:pt>
                <c:pt idx="8649">
                  <c:v>0.8649</c:v>
                </c:pt>
                <c:pt idx="8650">
                  <c:v>0.86499999999999999</c:v>
                </c:pt>
                <c:pt idx="8651">
                  <c:v>0.86510000000000009</c:v>
                </c:pt>
                <c:pt idx="8652">
                  <c:v>0.86519999999999997</c:v>
                </c:pt>
                <c:pt idx="8653">
                  <c:v>0.86529999999999996</c:v>
                </c:pt>
                <c:pt idx="8654">
                  <c:v>0.86540000000000006</c:v>
                </c:pt>
                <c:pt idx="8655">
                  <c:v>0.86549999999999994</c:v>
                </c:pt>
                <c:pt idx="8656">
                  <c:v>0.86560000000000004</c:v>
                </c:pt>
                <c:pt idx="8657">
                  <c:v>0.86569999999999991</c:v>
                </c:pt>
                <c:pt idx="8658">
                  <c:v>0.86580000000000001</c:v>
                </c:pt>
                <c:pt idx="8659">
                  <c:v>0.8659</c:v>
                </c:pt>
                <c:pt idx="8660">
                  <c:v>0.86599999999999999</c:v>
                </c:pt>
                <c:pt idx="8661">
                  <c:v>0.86609999999999998</c:v>
                </c:pt>
                <c:pt idx="8662">
                  <c:v>0.86620000000000008</c:v>
                </c:pt>
                <c:pt idx="8663">
                  <c:v>0.86629999999999996</c:v>
                </c:pt>
                <c:pt idx="8664">
                  <c:v>0.86640000000000006</c:v>
                </c:pt>
                <c:pt idx="8665">
                  <c:v>0.86650000000000005</c:v>
                </c:pt>
                <c:pt idx="8666">
                  <c:v>0.86659999999999993</c:v>
                </c:pt>
                <c:pt idx="8667">
                  <c:v>0.86670000000000003</c:v>
                </c:pt>
                <c:pt idx="8668">
                  <c:v>0.86680000000000001</c:v>
                </c:pt>
                <c:pt idx="8669">
                  <c:v>0.8669</c:v>
                </c:pt>
                <c:pt idx="8670">
                  <c:v>0.86699999999999999</c:v>
                </c:pt>
                <c:pt idx="8671">
                  <c:v>0.86709999999999998</c:v>
                </c:pt>
                <c:pt idx="8672">
                  <c:v>0.86719999999999997</c:v>
                </c:pt>
                <c:pt idx="8673">
                  <c:v>0.86730000000000007</c:v>
                </c:pt>
                <c:pt idx="8674">
                  <c:v>0.86739999999999995</c:v>
                </c:pt>
                <c:pt idx="8675">
                  <c:v>0.86750000000000005</c:v>
                </c:pt>
                <c:pt idx="8676">
                  <c:v>0.86760000000000004</c:v>
                </c:pt>
                <c:pt idx="8677">
                  <c:v>0.86769999999999992</c:v>
                </c:pt>
                <c:pt idx="8678">
                  <c:v>0.86780000000000002</c:v>
                </c:pt>
                <c:pt idx="8679">
                  <c:v>0.86790000000000012</c:v>
                </c:pt>
                <c:pt idx="8680">
                  <c:v>0.86799999999999999</c:v>
                </c:pt>
                <c:pt idx="8681">
                  <c:v>0.86809999999999998</c:v>
                </c:pt>
                <c:pt idx="8682">
                  <c:v>0.86819999999999997</c:v>
                </c:pt>
                <c:pt idx="8683">
                  <c:v>0.86829999999999996</c:v>
                </c:pt>
                <c:pt idx="8684">
                  <c:v>0.86840000000000006</c:v>
                </c:pt>
                <c:pt idx="8685">
                  <c:v>0.86849999999999994</c:v>
                </c:pt>
                <c:pt idx="8686">
                  <c:v>0.86860000000000004</c:v>
                </c:pt>
                <c:pt idx="8687">
                  <c:v>0.86870000000000003</c:v>
                </c:pt>
                <c:pt idx="8688">
                  <c:v>0.86879999999999991</c:v>
                </c:pt>
                <c:pt idx="8689">
                  <c:v>0.86890000000000001</c:v>
                </c:pt>
                <c:pt idx="8690">
                  <c:v>0.86900000000000011</c:v>
                </c:pt>
                <c:pt idx="8691">
                  <c:v>0.86909999999999998</c:v>
                </c:pt>
                <c:pt idx="8692">
                  <c:v>0.86919999999999997</c:v>
                </c:pt>
                <c:pt idx="8693">
                  <c:v>0.86930000000000007</c:v>
                </c:pt>
                <c:pt idx="8694">
                  <c:v>0.86939999999999995</c:v>
                </c:pt>
                <c:pt idx="8695">
                  <c:v>0.86950000000000005</c:v>
                </c:pt>
                <c:pt idx="8696">
                  <c:v>0.86959999999999993</c:v>
                </c:pt>
                <c:pt idx="8697">
                  <c:v>0.86970000000000003</c:v>
                </c:pt>
                <c:pt idx="8698">
                  <c:v>0.86980000000000002</c:v>
                </c:pt>
                <c:pt idx="8699">
                  <c:v>0.8698999999999999</c:v>
                </c:pt>
                <c:pt idx="8700">
                  <c:v>0.87</c:v>
                </c:pt>
                <c:pt idx="8701">
                  <c:v>0.8701000000000001</c:v>
                </c:pt>
                <c:pt idx="8702">
                  <c:v>0.87019999999999997</c:v>
                </c:pt>
                <c:pt idx="8703">
                  <c:v>0.87029999999999996</c:v>
                </c:pt>
                <c:pt idx="8704">
                  <c:v>0.87040000000000006</c:v>
                </c:pt>
                <c:pt idx="8705">
                  <c:v>0.87049999999999994</c:v>
                </c:pt>
                <c:pt idx="8706">
                  <c:v>0.87060000000000004</c:v>
                </c:pt>
                <c:pt idx="8707">
                  <c:v>0.87069999999999992</c:v>
                </c:pt>
                <c:pt idx="8708">
                  <c:v>0.87080000000000002</c:v>
                </c:pt>
                <c:pt idx="8709">
                  <c:v>0.87090000000000001</c:v>
                </c:pt>
                <c:pt idx="8710">
                  <c:v>0.871</c:v>
                </c:pt>
                <c:pt idx="8711">
                  <c:v>0.87109999999999999</c:v>
                </c:pt>
                <c:pt idx="8712">
                  <c:v>0.87120000000000009</c:v>
                </c:pt>
                <c:pt idx="8713">
                  <c:v>0.87129999999999996</c:v>
                </c:pt>
                <c:pt idx="8714">
                  <c:v>0.87139999999999995</c:v>
                </c:pt>
                <c:pt idx="8715">
                  <c:v>0.87150000000000005</c:v>
                </c:pt>
                <c:pt idx="8716">
                  <c:v>0.87159999999999993</c:v>
                </c:pt>
                <c:pt idx="8717">
                  <c:v>0.87170000000000003</c:v>
                </c:pt>
                <c:pt idx="8718">
                  <c:v>0.87180000000000002</c:v>
                </c:pt>
                <c:pt idx="8719">
                  <c:v>0.87190000000000001</c:v>
                </c:pt>
                <c:pt idx="8720">
                  <c:v>0.872</c:v>
                </c:pt>
                <c:pt idx="8721">
                  <c:v>0.87209999999999999</c:v>
                </c:pt>
                <c:pt idx="8722">
                  <c:v>0.87219999999999998</c:v>
                </c:pt>
                <c:pt idx="8723">
                  <c:v>0.87230000000000008</c:v>
                </c:pt>
                <c:pt idx="8724">
                  <c:v>0.87239999999999995</c:v>
                </c:pt>
                <c:pt idx="8725">
                  <c:v>0.87250000000000005</c:v>
                </c:pt>
                <c:pt idx="8726">
                  <c:v>0.87260000000000004</c:v>
                </c:pt>
                <c:pt idx="8727">
                  <c:v>0.87269999999999992</c:v>
                </c:pt>
                <c:pt idx="8728">
                  <c:v>0.87280000000000002</c:v>
                </c:pt>
                <c:pt idx="8729">
                  <c:v>0.87290000000000001</c:v>
                </c:pt>
                <c:pt idx="8730">
                  <c:v>0.873</c:v>
                </c:pt>
                <c:pt idx="8731">
                  <c:v>0.87309999999999999</c:v>
                </c:pt>
                <c:pt idx="8732">
                  <c:v>0.87319999999999998</c:v>
                </c:pt>
                <c:pt idx="8733">
                  <c:v>0.87329999999999997</c:v>
                </c:pt>
                <c:pt idx="8734">
                  <c:v>0.87340000000000007</c:v>
                </c:pt>
                <c:pt idx="8735">
                  <c:v>0.87349999999999994</c:v>
                </c:pt>
                <c:pt idx="8736">
                  <c:v>0.87360000000000004</c:v>
                </c:pt>
                <c:pt idx="8737">
                  <c:v>0.87370000000000003</c:v>
                </c:pt>
                <c:pt idx="8738">
                  <c:v>0.87379999999999991</c:v>
                </c:pt>
                <c:pt idx="8739">
                  <c:v>0.87390000000000001</c:v>
                </c:pt>
                <c:pt idx="8740">
                  <c:v>0.87400000000000011</c:v>
                </c:pt>
                <c:pt idx="8741">
                  <c:v>0.87409999999999999</c:v>
                </c:pt>
                <c:pt idx="8742">
                  <c:v>0.87419999999999998</c:v>
                </c:pt>
                <c:pt idx="8743">
                  <c:v>0.87430000000000008</c:v>
                </c:pt>
                <c:pt idx="8744">
                  <c:v>0.87439999999999996</c:v>
                </c:pt>
                <c:pt idx="8745">
                  <c:v>0.87450000000000006</c:v>
                </c:pt>
                <c:pt idx="8746">
                  <c:v>0.87459999999999993</c:v>
                </c:pt>
                <c:pt idx="8747">
                  <c:v>0.87470000000000003</c:v>
                </c:pt>
                <c:pt idx="8748">
                  <c:v>0.87480000000000002</c:v>
                </c:pt>
                <c:pt idx="8749">
                  <c:v>0.8748999999999999</c:v>
                </c:pt>
                <c:pt idx="8750">
                  <c:v>0.875</c:v>
                </c:pt>
                <c:pt idx="8751">
                  <c:v>0.8751000000000001</c:v>
                </c:pt>
                <c:pt idx="8752">
                  <c:v>0.87519999999999998</c:v>
                </c:pt>
                <c:pt idx="8753">
                  <c:v>0.87529999999999997</c:v>
                </c:pt>
                <c:pt idx="8754">
                  <c:v>0.87540000000000007</c:v>
                </c:pt>
                <c:pt idx="8755">
                  <c:v>0.87549999999999994</c:v>
                </c:pt>
                <c:pt idx="8756">
                  <c:v>0.87560000000000004</c:v>
                </c:pt>
                <c:pt idx="8757">
                  <c:v>0.87569999999999992</c:v>
                </c:pt>
                <c:pt idx="8758">
                  <c:v>0.87580000000000002</c:v>
                </c:pt>
                <c:pt idx="8759">
                  <c:v>0.87590000000000001</c:v>
                </c:pt>
                <c:pt idx="8760">
                  <c:v>0.87599999999999989</c:v>
                </c:pt>
                <c:pt idx="8761">
                  <c:v>0.87609999999999999</c:v>
                </c:pt>
                <c:pt idx="8762">
                  <c:v>0.87620000000000009</c:v>
                </c:pt>
                <c:pt idx="8763">
                  <c:v>0.87629999999999997</c:v>
                </c:pt>
                <c:pt idx="8764">
                  <c:v>0.87639999999999996</c:v>
                </c:pt>
                <c:pt idx="8765">
                  <c:v>0.87650000000000006</c:v>
                </c:pt>
                <c:pt idx="8766">
                  <c:v>0.87659999999999993</c:v>
                </c:pt>
                <c:pt idx="8767">
                  <c:v>0.87670000000000003</c:v>
                </c:pt>
                <c:pt idx="8768">
                  <c:v>0.87680000000000002</c:v>
                </c:pt>
                <c:pt idx="8769">
                  <c:v>0.87690000000000001</c:v>
                </c:pt>
                <c:pt idx="8770">
                  <c:v>0.877</c:v>
                </c:pt>
                <c:pt idx="8771">
                  <c:v>0.87709999999999999</c:v>
                </c:pt>
                <c:pt idx="8772">
                  <c:v>0.87719999999999998</c:v>
                </c:pt>
                <c:pt idx="8773">
                  <c:v>0.87730000000000008</c:v>
                </c:pt>
                <c:pt idx="8774">
                  <c:v>0.87739999999999996</c:v>
                </c:pt>
                <c:pt idx="8775">
                  <c:v>0.87749999999999995</c:v>
                </c:pt>
                <c:pt idx="8776">
                  <c:v>0.87760000000000005</c:v>
                </c:pt>
                <c:pt idx="8777">
                  <c:v>0.87769999999999992</c:v>
                </c:pt>
                <c:pt idx="8778">
                  <c:v>0.87780000000000002</c:v>
                </c:pt>
                <c:pt idx="8779">
                  <c:v>0.87790000000000001</c:v>
                </c:pt>
                <c:pt idx="8780">
                  <c:v>0.878</c:v>
                </c:pt>
                <c:pt idx="8781">
                  <c:v>0.87809999999999999</c:v>
                </c:pt>
                <c:pt idx="8782">
                  <c:v>0.87819999999999998</c:v>
                </c:pt>
                <c:pt idx="8783">
                  <c:v>0.87829999999999997</c:v>
                </c:pt>
                <c:pt idx="8784">
                  <c:v>0.87840000000000007</c:v>
                </c:pt>
                <c:pt idx="8785">
                  <c:v>0.87849999999999995</c:v>
                </c:pt>
                <c:pt idx="8786">
                  <c:v>0.87860000000000005</c:v>
                </c:pt>
                <c:pt idx="8787">
                  <c:v>0.87870000000000004</c:v>
                </c:pt>
                <c:pt idx="8788">
                  <c:v>0.87879999999999991</c:v>
                </c:pt>
                <c:pt idx="8789">
                  <c:v>0.87890000000000001</c:v>
                </c:pt>
                <c:pt idx="8790">
                  <c:v>0.879</c:v>
                </c:pt>
                <c:pt idx="8791">
                  <c:v>0.87909999999999999</c:v>
                </c:pt>
                <c:pt idx="8792">
                  <c:v>0.87919999999999998</c:v>
                </c:pt>
                <c:pt idx="8793">
                  <c:v>0.87930000000000008</c:v>
                </c:pt>
                <c:pt idx="8794">
                  <c:v>0.87939999999999996</c:v>
                </c:pt>
                <c:pt idx="8795">
                  <c:v>0.87950000000000006</c:v>
                </c:pt>
                <c:pt idx="8796">
                  <c:v>0.87959999999999994</c:v>
                </c:pt>
                <c:pt idx="8797">
                  <c:v>0.87970000000000004</c:v>
                </c:pt>
                <c:pt idx="8798">
                  <c:v>0.87980000000000003</c:v>
                </c:pt>
                <c:pt idx="8799">
                  <c:v>0.8798999999999999</c:v>
                </c:pt>
                <c:pt idx="8800">
                  <c:v>0.88</c:v>
                </c:pt>
                <c:pt idx="8801">
                  <c:v>0.8801000000000001</c:v>
                </c:pt>
                <c:pt idx="8802">
                  <c:v>0.88019999999999998</c:v>
                </c:pt>
                <c:pt idx="8803">
                  <c:v>0.88029999999999997</c:v>
                </c:pt>
                <c:pt idx="8804">
                  <c:v>0.88040000000000007</c:v>
                </c:pt>
                <c:pt idx="8805">
                  <c:v>0.88049999999999995</c:v>
                </c:pt>
                <c:pt idx="8806">
                  <c:v>0.88060000000000005</c:v>
                </c:pt>
                <c:pt idx="8807">
                  <c:v>0.88069999999999993</c:v>
                </c:pt>
                <c:pt idx="8808">
                  <c:v>0.88080000000000003</c:v>
                </c:pt>
                <c:pt idx="8809">
                  <c:v>0.88090000000000002</c:v>
                </c:pt>
                <c:pt idx="8810">
                  <c:v>0.88099999999999989</c:v>
                </c:pt>
                <c:pt idx="8811">
                  <c:v>0.88109999999999999</c:v>
                </c:pt>
                <c:pt idx="8812">
                  <c:v>0.88120000000000009</c:v>
                </c:pt>
                <c:pt idx="8813">
                  <c:v>0.88129999999999997</c:v>
                </c:pt>
                <c:pt idx="8814">
                  <c:v>0.88139999999999996</c:v>
                </c:pt>
                <c:pt idx="8815">
                  <c:v>0.88150000000000006</c:v>
                </c:pt>
                <c:pt idx="8816">
                  <c:v>0.88159999999999994</c:v>
                </c:pt>
                <c:pt idx="8817">
                  <c:v>0.88170000000000004</c:v>
                </c:pt>
                <c:pt idx="8818">
                  <c:v>0.88180000000000003</c:v>
                </c:pt>
                <c:pt idx="8819">
                  <c:v>0.88190000000000002</c:v>
                </c:pt>
                <c:pt idx="8820">
                  <c:v>0.88200000000000001</c:v>
                </c:pt>
                <c:pt idx="8821">
                  <c:v>0.88209999999999988</c:v>
                </c:pt>
                <c:pt idx="8822">
                  <c:v>0.88219999999999998</c:v>
                </c:pt>
                <c:pt idx="8823">
                  <c:v>0.88230000000000008</c:v>
                </c:pt>
                <c:pt idx="8824">
                  <c:v>0.88239999999999996</c:v>
                </c:pt>
                <c:pt idx="8825">
                  <c:v>0.88249999999999995</c:v>
                </c:pt>
                <c:pt idx="8826">
                  <c:v>0.88260000000000005</c:v>
                </c:pt>
                <c:pt idx="8827">
                  <c:v>0.88269999999999993</c:v>
                </c:pt>
                <c:pt idx="8828">
                  <c:v>0.88280000000000003</c:v>
                </c:pt>
                <c:pt idx="8829">
                  <c:v>0.88290000000000002</c:v>
                </c:pt>
                <c:pt idx="8830">
                  <c:v>0.88300000000000001</c:v>
                </c:pt>
                <c:pt idx="8831">
                  <c:v>0.8831</c:v>
                </c:pt>
                <c:pt idx="8832">
                  <c:v>0.88319999999999999</c:v>
                </c:pt>
                <c:pt idx="8833">
                  <c:v>0.88329999999999997</c:v>
                </c:pt>
                <c:pt idx="8834">
                  <c:v>0.88340000000000007</c:v>
                </c:pt>
                <c:pt idx="8835">
                  <c:v>0.88349999999999995</c:v>
                </c:pt>
                <c:pt idx="8836">
                  <c:v>0.88359999999999994</c:v>
                </c:pt>
                <c:pt idx="8837">
                  <c:v>0.88370000000000004</c:v>
                </c:pt>
                <c:pt idx="8838">
                  <c:v>0.88379999999999992</c:v>
                </c:pt>
                <c:pt idx="8839">
                  <c:v>0.88390000000000002</c:v>
                </c:pt>
                <c:pt idx="8840">
                  <c:v>0.88400000000000001</c:v>
                </c:pt>
                <c:pt idx="8841">
                  <c:v>0.8841</c:v>
                </c:pt>
                <c:pt idx="8842">
                  <c:v>0.88419999999999999</c:v>
                </c:pt>
                <c:pt idx="8843">
                  <c:v>0.88430000000000009</c:v>
                </c:pt>
                <c:pt idx="8844">
                  <c:v>0.88439999999999996</c:v>
                </c:pt>
                <c:pt idx="8845">
                  <c:v>0.88450000000000006</c:v>
                </c:pt>
                <c:pt idx="8846">
                  <c:v>0.88459999999999994</c:v>
                </c:pt>
                <c:pt idx="8847">
                  <c:v>0.88470000000000004</c:v>
                </c:pt>
                <c:pt idx="8848">
                  <c:v>0.88480000000000003</c:v>
                </c:pt>
                <c:pt idx="8849">
                  <c:v>0.88489999999999991</c:v>
                </c:pt>
                <c:pt idx="8850">
                  <c:v>0.88500000000000001</c:v>
                </c:pt>
                <c:pt idx="8851">
                  <c:v>0.8851</c:v>
                </c:pt>
                <c:pt idx="8852">
                  <c:v>0.88519999999999999</c:v>
                </c:pt>
                <c:pt idx="8853">
                  <c:v>0.88529999999999998</c:v>
                </c:pt>
                <c:pt idx="8854">
                  <c:v>0.88540000000000008</c:v>
                </c:pt>
                <c:pt idx="8855">
                  <c:v>0.88549999999999995</c:v>
                </c:pt>
                <c:pt idx="8856">
                  <c:v>0.88560000000000005</c:v>
                </c:pt>
                <c:pt idx="8857">
                  <c:v>0.88569999999999993</c:v>
                </c:pt>
                <c:pt idx="8858">
                  <c:v>0.88580000000000003</c:v>
                </c:pt>
                <c:pt idx="8859">
                  <c:v>0.88590000000000002</c:v>
                </c:pt>
                <c:pt idx="8860">
                  <c:v>0.8859999999999999</c:v>
                </c:pt>
                <c:pt idx="8861">
                  <c:v>0.8861</c:v>
                </c:pt>
                <c:pt idx="8862">
                  <c:v>0.8862000000000001</c:v>
                </c:pt>
                <c:pt idx="8863">
                  <c:v>0.88629999999999998</c:v>
                </c:pt>
                <c:pt idx="8864">
                  <c:v>0.88639999999999997</c:v>
                </c:pt>
                <c:pt idx="8865">
                  <c:v>0.88650000000000007</c:v>
                </c:pt>
                <c:pt idx="8866">
                  <c:v>0.88659999999999994</c:v>
                </c:pt>
                <c:pt idx="8867">
                  <c:v>0.88670000000000004</c:v>
                </c:pt>
                <c:pt idx="8868">
                  <c:v>0.88680000000000003</c:v>
                </c:pt>
                <c:pt idx="8869">
                  <c:v>0.88690000000000002</c:v>
                </c:pt>
                <c:pt idx="8870">
                  <c:v>0.88700000000000001</c:v>
                </c:pt>
                <c:pt idx="8871">
                  <c:v>0.88709999999999989</c:v>
                </c:pt>
                <c:pt idx="8872">
                  <c:v>0.88719999999999999</c:v>
                </c:pt>
                <c:pt idx="8873">
                  <c:v>0.88730000000000009</c:v>
                </c:pt>
                <c:pt idx="8874">
                  <c:v>0.88739999999999997</c:v>
                </c:pt>
                <c:pt idx="8875">
                  <c:v>0.88749999999999996</c:v>
                </c:pt>
                <c:pt idx="8876">
                  <c:v>0.88760000000000006</c:v>
                </c:pt>
                <c:pt idx="8877">
                  <c:v>0.88769999999999993</c:v>
                </c:pt>
                <c:pt idx="8878">
                  <c:v>0.88780000000000003</c:v>
                </c:pt>
                <c:pt idx="8879">
                  <c:v>0.88790000000000002</c:v>
                </c:pt>
                <c:pt idx="8880">
                  <c:v>0.88800000000000001</c:v>
                </c:pt>
                <c:pt idx="8881">
                  <c:v>0.8881</c:v>
                </c:pt>
                <c:pt idx="8882">
                  <c:v>0.88819999999999988</c:v>
                </c:pt>
                <c:pt idx="8883">
                  <c:v>0.88829999999999998</c:v>
                </c:pt>
                <c:pt idx="8884">
                  <c:v>0.88840000000000008</c:v>
                </c:pt>
                <c:pt idx="8885">
                  <c:v>0.88849999999999996</c:v>
                </c:pt>
                <c:pt idx="8886">
                  <c:v>0.88859999999999995</c:v>
                </c:pt>
                <c:pt idx="8887">
                  <c:v>0.88870000000000005</c:v>
                </c:pt>
                <c:pt idx="8888">
                  <c:v>0.88879999999999992</c:v>
                </c:pt>
                <c:pt idx="8889">
                  <c:v>0.88890000000000002</c:v>
                </c:pt>
                <c:pt idx="8890">
                  <c:v>0.88900000000000001</c:v>
                </c:pt>
                <c:pt idx="8891">
                  <c:v>0.8891</c:v>
                </c:pt>
                <c:pt idx="8892">
                  <c:v>0.88919999999999999</c:v>
                </c:pt>
                <c:pt idx="8893">
                  <c:v>0.88930000000000009</c:v>
                </c:pt>
                <c:pt idx="8894">
                  <c:v>0.88939999999999997</c:v>
                </c:pt>
                <c:pt idx="8895">
                  <c:v>0.88950000000000007</c:v>
                </c:pt>
                <c:pt idx="8896">
                  <c:v>0.88959999999999995</c:v>
                </c:pt>
                <c:pt idx="8897">
                  <c:v>0.88969999999999994</c:v>
                </c:pt>
                <c:pt idx="8898">
                  <c:v>0.88980000000000004</c:v>
                </c:pt>
                <c:pt idx="8899">
                  <c:v>0.88989999999999991</c:v>
                </c:pt>
                <c:pt idx="8900">
                  <c:v>0.89</c:v>
                </c:pt>
                <c:pt idx="8901">
                  <c:v>0.8901</c:v>
                </c:pt>
                <c:pt idx="8902">
                  <c:v>0.89019999999999999</c:v>
                </c:pt>
                <c:pt idx="8903">
                  <c:v>0.89029999999999998</c:v>
                </c:pt>
                <c:pt idx="8904">
                  <c:v>0.89040000000000008</c:v>
                </c:pt>
                <c:pt idx="8905">
                  <c:v>0.89049999999999996</c:v>
                </c:pt>
                <c:pt idx="8906">
                  <c:v>0.89060000000000006</c:v>
                </c:pt>
                <c:pt idx="8907">
                  <c:v>0.89069999999999994</c:v>
                </c:pt>
                <c:pt idx="8908">
                  <c:v>0.89080000000000004</c:v>
                </c:pt>
                <c:pt idx="8909">
                  <c:v>0.89090000000000003</c:v>
                </c:pt>
                <c:pt idx="8910">
                  <c:v>0.8909999999999999</c:v>
                </c:pt>
                <c:pt idx="8911">
                  <c:v>0.8911</c:v>
                </c:pt>
                <c:pt idx="8912">
                  <c:v>0.89119999999999999</c:v>
                </c:pt>
                <c:pt idx="8913">
                  <c:v>0.89129999999999998</c:v>
                </c:pt>
                <c:pt idx="8914">
                  <c:v>0.89139999999999997</c:v>
                </c:pt>
                <c:pt idx="8915">
                  <c:v>0.89150000000000007</c:v>
                </c:pt>
                <c:pt idx="8916">
                  <c:v>0.89159999999999995</c:v>
                </c:pt>
                <c:pt idx="8917">
                  <c:v>0.89170000000000005</c:v>
                </c:pt>
                <c:pt idx="8918">
                  <c:v>0.89180000000000004</c:v>
                </c:pt>
                <c:pt idx="8919">
                  <c:v>0.89190000000000003</c:v>
                </c:pt>
                <c:pt idx="8920">
                  <c:v>0.89200000000000002</c:v>
                </c:pt>
                <c:pt idx="8921">
                  <c:v>0.89209999999999989</c:v>
                </c:pt>
                <c:pt idx="8922">
                  <c:v>0.89219999999999999</c:v>
                </c:pt>
                <c:pt idx="8923">
                  <c:v>0.89230000000000009</c:v>
                </c:pt>
                <c:pt idx="8924">
                  <c:v>0.89239999999999997</c:v>
                </c:pt>
                <c:pt idx="8925">
                  <c:v>0.89249999999999996</c:v>
                </c:pt>
                <c:pt idx="8926">
                  <c:v>0.89260000000000006</c:v>
                </c:pt>
                <c:pt idx="8927">
                  <c:v>0.89269999999999994</c:v>
                </c:pt>
                <c:pt idx="8928">
                  <c:v>0.89280000000000004</c:v>
                </c:pt>
                <c:pt idx="8929">
                  <c:v>0.89290000000000003</c:v>
                </c:pt>
                <c:pt idx="8930">
                  <c:v>0.89300000000000002</c:v>
                </c:pt>
                <c:pt idx="8931">
                  <c:v>0.8931</c:v>
                </c:pt>
                <c:pt idx="8932">
                  <c:v>0.89319999999999988</c:v>
                </c:pt>
                <c:pt idx="8933">
                  <c:v>0.89329999999999998</c:v>
                </c:pt>
                <c:pt idx="8934">
                  <c:v>0.89340000000000008</c:v>
                </c:pt>
                <c:pt idx="8935">
                  <c:v>0.89349999999999996</c:v>
                </c:pt>
                <c:pt idx="8936">
                  <c:v>0.89359999999999995</c:v>
                </c:pt>
                <c:pt idx="8937">
                  <c:v>0.89370000000000005</c:v>
                </c:pt>
                <c:pt idx="8938">
                  <c:v>0.89379999999999993</c:v>
                </c:pt>
                <c:pt idx="8939">
                  <c:v>0.89390000000000003</c:v>
                </c:pt>
                <c:pt idx="8940">
                  <c:v>0.89400000000000002</c:v>
                </c:pt>
                <c:pt idx="8941">
                  <c:v>0.89410000000000001</c:v>
                </c:pt>
                <c:pt idx="8942">
                  <c:v>0.89419999999999999</c:v>
                </c:pt>
                <c:pt idx="8943">
                  <c:v>0.89430000000000009</c:v>
                </c:pt>
                <c:pt idx="8944">
                  <c:v>0.89439999999999997</c:v>
                </c:pt>
                <c:pt idx="8945">
                  <c:v>0.89450000000000007</c:v>
                </c:pt>
                <c:pt idx="8946">
                  <c:v>0.89459999999999995</c:v>
                </c:pt>
                <c:pt idx="8947">
                  <c:v>0.89469999999999994</c:v>
                </c:pt>
                <c:pt idx="8948">
                  <c:v>0.89480000000000004</c:v>
                </c:pt>
                <c:pt idx="8949">
                  <c:v>0.89489999999999992</c:v>
                </c:pt>
                <c:pt idx="8950">
                  <c:v>0.89500000000000002</c:v>
                </c:pt>
                <c:pt idx="8951">
                  <c:v>0.89510000000000001</c:v>
                </c:pt>
                <c:pt idx="8952">
                  <c:v>0.8952</c:v>
                </c:pt>
                <c:pt idx="8953">
                  <c:v>0.89529999999999998</c:v>
                </c:pt>
                <c:pt idx="8954">
                  <c:v>0.89540000000000008</c:v>
                </c:pt>
                <c:pt idx="8955">
                  <c:v>0.89549999999999996</c:v>
                </c:pt>
                <c:pt idx="8956">
                  <c:v>0.89560000000000006</c:v>
                </c:pt>
                <c:pt idx="8957">
                  <c:v>0.89569999999999994</c:v>
                </c:pt>
                <c:pt idx="8958">
                  <c:v>0.89579999999999993</c:v>
                </c:pt>
                <c:pt idx="8959">
                  <c:v>0.89590000000000003</c:v>
                </c:pt>
                <c:pt idx="8960">
                  <c:v>0.89599999999999991</c:v>
                </c:pt>
                <c:pt idx="8961">
                  <c:v>0.89610000000000001</c:v>
                </c:pt>
                <c:pt idx="8962">
                  <c:v>0.8962</c:v>
                </c:pt>
                <c:pt idx="8963">
                  <c:v>0.89629999999999999</c:v>
                </c:pt>
                <c:pt idx="8964">
                  <c:v>0.89639999999999997</c:v>
                </c:pt>
                <c:pt idx="8965">
                  <c:v>0.89650000000000007</c:v>
                </c:pt>
                <c:pt idx="8966">
                  <c:v>0.89659999999999995</c:v>
                </c:pt>
                <c:pt idx="8967">
                  <c:v>0.89670000000000005</c:v>
                </c:pt>
                <c:pt idx="8968">
                  <c:v>0.89680000000000004</c:v>
                </c:pt>
                <c:pt idx="8969">
                  <c:v>0.89690000000000003</c:v>
                </c:pt>
                <c:pt idx="8970">
                  <c:v>0.89700000000000002</c:v>
                </c:pt>
                <c:pt idx="8971">
                  <c:v>0.8970999999999999</c:v>
                </c:pt>
                <c:pt idx="8972">
                  <c:v>0.8972</c:v>
                </c:pt>
                <c:pt idx="8973">
                  <c:v>0.89729999999999999</c:v>
                </c:pt>
                <c:pt idx="8974">
                  <c:v>0.89739999999999998</c:v>
                </c:pt>
                <c:pt idx="8975">
                  <c:v>0.89749999999999996</c:v>
                </c:pt>
                <c:pt idx="8976">
                  <c:v>0.89760000000000006</c:v>
                </c:pt>
                <c:pt idx="8977">
                  <c:v>0.89769999999999994</c:v>
                </c:pt>
                <c:pt idx="8978">
                  <c:v>0.89780000000000004</c:v>
                </c:pt>
                <c:pt idx="8979">
                  <c:v>0.89790000000000003</c:v>
                </c:pt>
                <c:pt idx="8980">
                  <c:v>0.89800000000000002</c:v>
                </c:pt>
                <c:pt idx="8981">
                  <c:v>0.89810000000000001</c:v>
                </c:pt>
                <c:pt idx="8982">
                  <c:v>0.89819999999999989</c:v>
                </c:pt>
                <c:pt idx="8983">
                  <c:v>0.89829999999999999</c:v>
                </c:pt>
                <c:pt idx="8984">
                  <c:v>0.89840000000000009</c:v>
                </c:pt>
                <c:pt idx="8985">
                  <c:v>0.89849999999999997</c:v>
                </c:pt>
                <c:pt idx="8986">
                  <c:v>0.89859999999999995</c:v>
                </c:pt>
                <c:pt idx="8987">
                  <c:v>0.89870000000000005</c:v>
                </c:pt>
                <c:pt idx="8988">
                  <c:v>0.89879999999999993</c:v>
                </c:pt>
                <c:pt idx="8989">
                  <c:v>0.89890000000000003</c:v>
                </c:pt>
                <c:pt idx="8990">
                  <c:v>0.89900000000000002</c:v>
                </c:pt>
                <c:pt idx="8991">
                  <c:v>0.89910000000000001</c:v>
                </c:pt>
                <c:pt idx="8992">
                  <c:v>0.8992</c:v>
                </c:pt>
                <c:pt idx="8993">
                  <c:v>0.8993000000000001</c:v>
                </c:pt>
                <c:pt idx="8994">
                  <c:v>0.89939999999999998</c:v>
                </c:pt>
                <c:pt idx="8995">
                  <c:v>0.89950000000000008</c:v>
                </c:pt>
                <c:pt idx="8996">
                  <c:v>0.89959999999999996</c:v>
                </c:pt>
                <c:pt idx="8997">
                  <c:v>0.89969999999999994</c:v>
                </c:pt>
                <c:pt idx="8998">
                  <c:v>0.89980000000000004</c:v>
                </c:pt>
                <c:pt idx="8999">
                  <c:v>0.89989999999999992</c:v>
                </c:pt>
                <c:pt idx="9000">
                  <c:v>0.9</c:v>
                </c:pt>
                <c:pt idx="9001">
                  <c:v>0.90010000000000001</c:v>
                </c:pt>
                <c:pt idx="9002">
                  <c:v>0.9002</c:v>
                </c:pt>
                <c:pt idx="9003">
                  <c:v>0.90029999999999999</c:v>
                </c:pt>
                <c:pt idx="9004">
                  <c:v>0.90040000000000009</c:v>
                </c:pt>
                <c:pt idx="9005">
                  <c:v>0.90049999999999997</c:v>
                </c:pt>
                <c:pt idx="9006">
                  <c:v>0.90060000000000007</c:v>
                </c:pt>
                <c:pt idx="9007">
                  <c:v>0.90069999999999995</c:v>
                </c:pt>
                <c:pt idx="9008">
                  <c:v>0.90079999999999993</c:v>
                </c:pt>
                <c:pt idx="9009">
                  <c:v>0.90090000000000003</c:v>
                </c:pt>
                <c:pt idx="9010">
                  <c:v>0.90099999999999991</c:v>
                </c:pt>
                <c:pt idx="9011">
                  <c:v>0.90110000000000001</c:v>
                </c:pt>
                <c:pt idx="9012">
                  <c:v>0.9012</c:v>
                </c:pt>
                <c:pt idx="9013">
                  <c:v>0.90129999999999999</c:v>
                </c:pt>
                <c:pt idx="9014">
                  <c:v>0.90139999999999998</c:v>
                </c:pt>
                <c:pt idx="9015">
                  <c:v>0.90150000000000008</c:v>
                </c:pt>
                <c:pt idx="9016">
                  <c:v>0.90159999999999996</c:v>
                </c:pt>
                <c:pt idx="9017">
                  <c:v>0.90170000000000006</c:v>
                </c:pt>
                <c:pt idx="9018">
                  <c:v>0.90180000000000005</c:v>
                </c:pt>
                <c:pt idx="9019">
                  <c:v>0.90189999999999992</c:v>
                </c:pt>
                <c:pt idx="9020">
                  <c:v>0.90200000000000002</c:v>
                </c:pt>
                <c:pt idx="9021">
                  <c:v>0.9020999999999999</c:v>
                </c:pt>
                <c:pt idx="9022">
                  <c:v>0.9022</c:v>
                </c:pt>
                <c:pt idx="9023">
                  <c:v>0.90229999999999999</c:v>
                </c:pt>
                <c:pt idx="9024">
                  <c:v>0.90239999999999998</c:v>
                </c:pt>
                <c:pt idx="9025">
                  <c:v>0.90249999999999997</c:v>
                </c:pt>
                <c:pt idx="9026">
                  <c:v>0.90260000000000007</c:v>
                </c:pt>
                <c:pt idx="9027">
                  <c:v>0.90269999999999995</c:v>
                </c:pt>
                <c:pt idx="9028">
                  <c:v>0.90280000000000005</c:v>
                </c:pt>
                <c:pt idx="9029">
                  <c:v>0.90290000000000004</c:v>
                </c:pt>
                <c:pt idx="9030">
                  <c:v>0.90300000000000002</c:v>
                </c:pt>
                <c:pt idx="9031">
                  <c:v>0.90310000000000001</c:v>
                </c:pt>
                <c:pt idx="9032">
                  <c:v>0.90319999999999989</c:v>
                </c:pt>
                <c:pt idx="9033">
                  <c:v>0.90329999999999999</c:v>
                </c:pt>
                <c:pt idx="9034">
                  <c:v>0.90339999999999998</c:v>
                </c:pt>
                <c:pt idx="9035">
                  <c:v>0.90349999999999997</c:v>
                </c:pt>
                <c:pt idx="9036">
                  <c:v>0.90359999999999996</c:v>
                </c:pt>
                <c:pt idx="9037">
                  <c:v>0.90370000000000006</c:v>
                </c:pt>
                <c:pt idx="9038">
                  <c:v>0.90379999999999994</c:v>
                </c:pt>
                <c:pt idx="9039">
                  <c:v>0.90390000000000004</c:v>
                </c:pt>
                <c:pt idx="9040">
                  <c:v>0.90400000000000003</c:v>
                </c:pt>
                <c:pt idx="9041">
                  <c:v>0.90410000000000001</c:v>
                </c:pt>
                <c:pt idx="9042">
                  <c:v>0.9042</c:v>
                </c:pt>
                <c:pt idx="9043">
                  <c:v>0.9043000000000001</c:v>
                </c:pt>
                <c:pt idx="9044">
                  <c:v>0.90439999999999998</c:v>
                </c:pt>
                <c:pt idx="9045">
                  <c:v>0.90450000000000008</c:v>
                </c:pt>
                <c:pt idx="9046">
                  <c:v>0.90459999999999996</c:v>
                </c:pt>
                <c:pt idx="9047">
                  <c:v>0.90469999999999995</c:v>
                </c:pt>
                <c:pt idx="9048">
                  <c:v>0.90480000000000005</c:v>
                </c:pt>
                <c:pt idx="9049">
                  <c:v>0.90489999999999993</c:v>
                </c:pt>
                <c:pt idx="9050">
                  <c:v>0.90500000000000003</c:v>
                </c:pt>
                <c:pt idx="9051">
                  <c:v>0.90510000000000002</c:v>
                </c:pt>
                <c:pt idx="9052">
                  <c:v>0.9052</c:v>
                </c:pt>
                <c:pt idx="9053">
                  <c:v>0.90529999999999999</c:v>
                </c:pt>
                <c:pt idx="9054">
                  <c:v>0.90540000000000009</c:v>
                </c:pt>
                <c:pt idx="9055">
                  <c:v>0.90549999999999997</c:v>
                </c:pt>
                <c:pt idx="9056">
                  <c:v>0.90560000000000007</c:v>
                </c:pt>
                <c:pt idx="9057">
                  <c:v>0.90569999999999995</c:v>
                </c:pt>
                <c:pt idx="9058">
                  <c:v>0.90579999999999994</c:v>
                </c:pt>
                <c:pt idx="9059">
                  <c:v>0.90590000000000004</c:v>
                </c:pt>
                <c:pt idx="9060">
                  <c:v>0.90599999999999992</c:v>
                </c:pt>
                <c:pt idx="9061">
                  <c:v>0.90610000000000002</c:v>
                </c:pt>
                <c:pt idx="9062">
                  <c:v>0.90620000000000001</c:v>
                </c:pt>
                <c:pt idx="9063">
                  <c:v>0.90629999999999999</c:v>
                </c:pt>
                <c:pt idx="9064">
                  <c:v>0.90639999999999998</c:v>
                </c:pt>
                <c:pt idx="9065">
                  <c:v>0.90650000000000008</c:v>
                </c:pt>
                <c:pt idx="9066">
                  <c:v>0.90659999999999996</c:v>
                </c:pt>
                <c:pt idx="9067">
                  <c:v>0.90670000000000006</c:v>
                </c:pt>
                <c:pt idx="9068">
                  <c:v>0.90680000000000005</c:v>
                </c:pt>
                <c:pt idx="9069">
                  <c:v>0.90689999999999993</c:v>
                </c:pt>
                <c:pt idx="9070">
                  <c:v>0.90700000000000003</c:v>
                </c:pt>
                <c:pt idx="9071">
                  <c:v>0.90709999999999991</c:v>
                </c:pt>
                <c:pt idx="9072">
                  <c:v>0.90720000000000001</c:v>
                </c:pt>
                <c:pt idx="9073">
                  <c:v>0.9073</c:v>
                </c:pt>
                <c:pt idx="9074">
                  <c:v>0.90739999999999998</c:v>
                </c:pt>
                <c:pt idx="9075">
                  <c:v>0.90749999999999997</c:v>
                </c:pt>
                <c:pt idx="9076">
                  <c:v>0.90760000000000007</c:v>
                </c:pt>
                <c:pt idx="9077">
                  <c:v>0.90769999999999995</c:v>
                </c:pt>
                <c:pt idx="9078">
                  <c:v>0.90780000000000005</c:v>
                </c:pt>
                <c:pt idx="9079">
                  <c:v>0.90790000000000004</c:v>
                </c:pt>
                <c:pt idx="9080">
                  <c:v>0.90799999999999992</c:v>
                </c:pt>
                <c:pt idx="9081">
                  <c:v>0.90810000000000002</c:v>
                </c:pt>
                <c:pt idx="9082">
                  <c:v>0.9081999999999999</c:v>
                </c:pt>
                <c:pt idx="9083">
                  <c:v>0.9083</c:v>
                </c:pt>
                <c:pt idx="9084">
                  <c:v>0.90839999999999999</c:v>
                </c:pt>
                <c:pt idx="9085">
                  <c:v>0.90849999999999997</c:v>
                </c:pt>
                <c:pt idx="9086">
                  <c:v>0.90859999999999996</c:v>
                </c:pt>
                <c:pt idx="9087">
                  <c:v>0.90870000000000006</c:v>
                </c:pt>
                <c:pt idx="9088">
                  <c:v>0.90879999999999994</c:v>
                </c:pt>
                <c:pt idx="9089">
                  <c:v>0.90890000000000004</c:v>
                </c:pt>
                <c:pt idx="9090">
                  <c:v>0.90900000000000003</c:v>
                </c:pt>
                <c:pt idx="9091">
                  <c:v>0.90910000000000002</c:v>
                </c:pt>
                <c:pt idx="9092">
                  <c:v>0.90920000000000001</c:v>
                </c:pt>
                <c:pt idx="9093">
                  <c:v>0.90930000000000011</c:v>
                </c:pt>
                <c:pt idx="9094">
                  <c:v>0.90939999999999999</c:v>
                </c:pt>
                <c:pt idx="9095">
                  <c:v>0.90949999999999998</c:v>
                </c:pt>
                <c:pt idx="9096">
                  <c:v>0.90959999999999996</c:v>
                </c:pt>
                <c:pt idx="9097">
                  <c:v>0.90969999999999995</c:v>
                </c:pt>
                <c:pt idx="9098">
                  <c:v>0.90980000000000005</c:v>
                </c:pt>
                <c:pt idx="9099">
                  <c:v>0.90989999999999993</c:v>
                </c:pt>
                <c:pt idx="9100">
                  <c:v>0.91</c:v>
                </c:pt>
                <c:pt idx="9101">
                  <c:v>0.91010000000000002</c:v>
                </c:pt>
                <c:pt idx="9102">
                  <c:v>0.91020000000000001</c:v>
                </c:pt>
                <c:pt idx="9103">
                  <c:v>0.9103</c:v>
                </c:pt>
                <c:pt idx="9104">
                  <c:v>0.9104000000000001</c:v>
                </c:pt>
                <c:pt idx="9105">
                  <c:v>0.91049999999999998</c:v>
                </c:pt>
                <c:pt idx="9106">
                  <c:v>0.91060000000000008</c:v>
                </c:pt>
                <c:pt idx="9107">
                  <c:v>0.91069999999999995</c:v>
                </c:pt>
                <c:pt idx="9108">
                  <c:v>0.91079999999999994</c:v>
                </c:pt>
                <c:pt idx="9109">
                  <c:v>0.91090000000000004</c:v>
                </c:pt>
                <c:pt idx="9110">
                  <c:v>0.91099999999999992</c:v>
                </c:pt>
                <c:pt idx="9111">
                  <c:v>0.91110000000000002</c:v>
                </c:pt>
                <c:pt idx="9112">
                  <c:v>0.91120000000000001</c:v>
                </c:pt>
                <c:pt idx="9113">
                  <c:v>0.9113</c:v>
                </c:pt>
                <c:pt idx="9114">
                  <c:v>0.91139999999999999</c:v>
                </c:pt>
                <c:pt idx="9115">
                  <c:v>0.91150000000000009</c:v>
                </c:pt>
                <c:pt idx="9116">
                  <c:v>0.91159999999999997</c:v>
                </c:pt>
                <c:pt idx="9117">
                  <c:v>0.91170000000000007</c:v>
                </c:pt>
                <c:pt idx="9118">
                  <c:v>0.91180000000000005</c:v>
                </c:pt>
                <c:pt idx="9119">
                  <c:v>0.91189999999999993</c:v>
                </c:pt>
                <c:pt idx="9120">
                  <c:v>0.91200000000000003</c:v>
                </c:pt>
                <c:pt idx="9121">
                  <c:v>0.91209999999999991</c:v>
                </c:pt>
                <c:pt idx="9122">
                  <c:v>0.91220000000000001</c:v>
                </c:pt>
                <c:pt idx="9123">
                  <c:v>0.9123</c:v>
                </c:pt>
                <c:pt idx="9124">
                  <c:v>0.91239999999999999</c:v>
                </c:pt>
                <c:pt idx="9125">
                  <c:v>0.91249999999999998</c:v>
                </c:pt>
                <c:pt idx="9126">
                  <c:v>0.91260000000000008</c:v>
                </c:pt>
                <c:pt idx="9127">
                  <c:v>0.91269999999999996</c:v>
                </c:pt>
                <c:pt idx="9128">
                  <c:v>0.91280000000000006</c:v>
                </c:pt>
                <c:pt idx="9129">
                  <c:v>0.91290000000000004</c:v>
                </c:pt>
                <c:pt idx="9130">
                  <c:v>0.91299999999999992</c:v>
                </c:pt>
                <c:pt idx="9131">
                  <c:v>0.91310000000000002</c:v>
                </c:pt>
                <c:pt idx="9132">
                  <c:v>0.9131999999999999</c:v>
                </c:pt>
                <c:pt idx="9133">
                  <c:v>0.9133</c:v>
                </c:pt>
                <c:pt idx="9134">
                  <c:v>0.91339999999999999</c:v>
                </c:pt>
                <c:pt idx="9135">
                  <c:v>0.91349999999999998</c:v>
                </c:pt>
                <c:pt idx="9136">
                  <c:v>0.91359999999999997</c:v>
                </c:pt>
                <c:pt idx="9137">
                  <c:v>0.91370000000000007</c:v>
                </c:pt>
                <c:pt idx="9138">
                  <c:v>0.91379999999999995</c:v>
                </c:pt>
                <c:pt idx="9139">
                  <c:v>0.91390000000000005</c:v>
                </c:pt>
                <c:pt idx="9140">
                  <c:v>0.91400000000000003</c:v>
                </c:pt>
                <c:pt idx="9141">
                  <c:v>0.91409999999999991</c:v>
                </c:pt>
                <c:pt idx="9142">
                  <c:v>0.91420000000000001</c:v>
                </c:pt>
                <c:pt idx="9143">
                  <c:v>0.91430000000000011</c:v>
                </c:pt>
                <c:pt idx="9144">
                  <c:v>0.91439999999999999</c:v>
                </c:pt>
                <c:pt idx="9145">
                  <c:v>0.91449999999999998</c:v>
                </c:pt>
                <c:pt idx="9146">
                  <c:v>0.91459999999999997</c:v>
                </c:pt>
                <c:pt idx="9147">
                  <c:v>0.91469999999999996</c:v>
                </c:pt>
                <c:pt idx="9148">
                  <c:v>0.91480000000000006</c:v>
                </c:pt>
                <c:pt idx="9149">
                  <c:v>0.91489999999999994</c:v>
                </c:pt>
                <c:pt idx="9150">
                  <c:v>0.91500000000000004</c:v>
                </c:pt>
                <c:pt idx="9151">
                  <c:v>0.91510000000000002</c:v>
                </c:pt>
                <c:pt idx="9152">
                  <c:v>0.91520000000000001</c:v>
                </c:pt>
                <c:pt idx="9153">
                  <c:v>0.9153</c:v>
                </c:pt>
                <c:pt idx="9154">
                  <c:v>0.9154000000000001</c:v>
                </c:pt>
                <c:pt idx="9155">
                  <c:v>0.91549999999999998</c:v>
                </c:pt>
                <c:pt idx="9156">
                  <c:v>0.91559999999999997</c:v>
                </c:pt>
                <c:pt idx="9157">
                  <c:v>0.91569999999999996</c:v>
                </c:pt>
                <c:pt idx="9158">
                  <c:v>0.91579999999999995</c:v>
                </c:pt>
                <c:pt idx="9159">
                  <c:v>0.91590000000000005</c:v>
                </c:pt>
                <c:pt idx="9160">
                  <c:v>0.91599999999999993</c:v>
                </c:pt>
                <c:pt idx="9161">
                  <c:v>0.91610000000000003</c:v>
                </c:pt>
                <c:pt idx="9162">
                  <c:v>0.91620000000000001</c:v>
                </c:pt>
                <c:pt idx="9163">
                  <c:v>0.9163</c:v>
                </c:pt>
                <c:pt idx="9164">
                  <c:v>0.91639999999999999</c:v>
                </c:pt>
                <c:pt idx="9165">
                  <c:v>0.91650000000000009</c:v>
                </c:pt>
                <c:pt idx="9166">
                  <c:v>0.91659999999999997</c:v>
                </c:pt>
                <c:pt idx="9167">
                  <c:v>0.91670000000000007</c:v>
                </c:pt>
                <c:pt idx="9168">
                  <c:v>0.91680000000000006</c:v>
                </c:pt>
                <c:pt idx="9169">
                  <c:v>0.91689999999999994</c:v>
                </c:pt>
                <c:pt idx="9170">
                  <c:v>0.91700000000000004</c:v>
                </c:pt>
                <c:pt idx="9171">
                  <c:v>0.91709999999999992</c:v>
                </c:pt>
                <c:pt idx="9172">
                  <c:v>0.91720000000000002</c:v>
                </c:pt>
                <c:pt idx="9173">
                  <c:v>0.9173</c:v>
                </c:pt>
                <c:pt idx="9174">
                  <c:v>0.91739999999999999</c:v>
                </c:pt>
                <c:pt idx="9175">
                  <c:v>0.91749999999999998</c:v>
                </c:pt>
                <c:pt idx="9176">
                  <c:v>0.91760000000000008</c:v>
                </c:pt>
                <c:pt idx="9177">
                  <c:v>0.91769999999999996</c:v>
                </c:pt>
                <c:pt idx="9178">
                  <c:v>0.91780000000000006</c:v>
                </c:pt>
                <c:pt idx="9179">
                  <c:v>0.91790000000000005</c:v>
                </c:pt>
                <c:pt idx="9180">
                  <c:v>0.91799999999999993</c:v>
                </c:pt>
                <c:pt idx="9181">
                  <c:v>0.91810000000000003</c:v>
                </c:pt>
                <c:pt idx="9182">
                  <c:v>0.91819999999999991</c:v>
                </c:pt>
                <c:pt idx="9183">
                  <c:v>0.91830000000000001</c:v>
                </c:pt>
                <c:pt idx="9184">
                  <c:v>0.91839999999999999</c:v>
                </c:pt>
                <c:pt idx="9185">
                  <c:v>0.91849999999999998</c:v>
                </c:pt>
                <c:pt idx="9186">
                  <c:v>0.91859999999999997</c:v>
                </c:pt>
                <c:pt idx="9187">
                  <c:v>0.91870000000000007</c:v>
                </c:pt>
                <c:pt idx="9188">
                  <c:v>0.91879999999999995</c:v>
                </c:pt>
                <c:pt idx="9189">
                  <c:v>0.91890000000000005</c:v>
                </c:pt>
                <c:pt idx="9190">
                  <c:v>0.91900000000000004</c:v>
                </c:pt>
                <c:pt idx="9191">
                  <c:v>0.91909999999999992</c:v>
                </c:pt>
                <c:pt idx="9192">
                  <c:v>0.91920000000000002</c:v>
                </c:pt>
                <c:pt idx="9193">
                  <c:v>0.91930000000000012</c:v>
                </c:pt>
                <c:pt idx="9194">
                  <c:v>0.9194</c:v>
                </c:pt>
                <c:pt idx="9195">
                  <c:v>0.91949999999999998</c:v>
                </c:pt>
                <c:pt idx="9196">
                  <c:v>0.91959999999999997</c:v>
                </c:pt>
                <c:pt idx="9197">
                  <c:v>0.91969999999999996</c:v>
                </c:pt>
                <c:pt idx="9198">
                  <c:v>0.91980000000000006</c:v>
                </c:pt>
                <c:pt idx="9199">
                  <c:v>0.91989999999999994</c:v>
                </c:pt>
                <c:pt idx="9200">
                  <c:v>0.92</c:v>
                </c:pt>
                <c:pt idx="9201">
                  <c:v>0.92010000000000003</c:v>
                </c:pt>
                <c:pt idx="9202">
                  <c:v>0.92019999999999991</c:v>
                </c:pt>
                <c:pt idx="9203">
                  <c:v>0.92030000000000001</c:v>
                </c:pt>
                <c:pt idx="9204">
                  <c:v>0.92040000000000011</c:v>
                </c:pt>
                <c:pt idx="9205">
                  <c:v>0.92049999999999998</c:v>
                </c:pt>
                <c:pt idx="9206">
                  <c:v>0.92059999999999997</c:v>
                </c:pt>
                <c:pt idx="9207">
                  <c:v>0.92069999999999996</c:v>
                </c:pt>
                <c:pt idx="9208">
                  <c:v>0.92079999999999995</c:v>
                </c:pt>
                <c:pt idx="9209">
                  <c:v>0.92090000000000005</c:v>
                </c:pt>
                <c:pt idx="9210">
                  <c:v>0.92099999999999993</c:v>
                </c:pt>
                <c:pt idx="9211">
                  <c:v>0.92110000000000003</c:v>
                </c:pt>
                <c:pt idx="9212">
                  <c:v>0.92120000000000002</c:v>
                </c:pt>
                <c:pt idx="9213">
                  <c:v>0.92130000000000001</c:v>
                </c:pt>
                <c:pt idx="9214">
                  <c:v>0.9214</c:v>
                </c:pt>
                <c:pt idx="9215">
                  <c:v>0.9215000000000001</c:v>
                </c:pt>
                <c:pt idx="9216">
                  <c:v>0.92159999999999997</c:v>
                </c:pt>
                <c:pt idx="9217">
                  <c:v>0.92169999999999996</c:v>
                </c:pt>
                <c:pt idx="9218">
                  <c:v>0.92180000000000006</c:v>
                </c:pt>
                <c:pt idx="9219">
                  <c:v>0.92189999999999994</c:v>
                </c:pt>
                <c:pt idx="9220">
                  <c:v>0.92200000000000004</c:v>
                </c:pt>
                <c:pt idx="9221">
                  <c:v>0.92209999999999992</c:v>
                </c:pt>
                <c:pt idx="9222">
                  <c:v>0.92220000000000002</c:v>
                </c:pt>
                <c:pt idx="9223">
                  <c:v>0.92230000000000001</c:v>
                </c:pt>
                <c:pt idx="9224">
                  <c:v>0.9224</c:v>
                </c:pt>
                <c:pt idx="9225">
                  <c:v>0.92249999999999999</c:v>
                </c:pt>
                <c:pt idx="9226">
                  <c:v>0.92260000000000009</c:v>
                </c:pt>
                <c:pt idx="9227">
                  <c:v>0.92269999999999996</c:v>
                </c:pt>
                <c:pt idx="9228">
                  <c:v>0.92280000000000006</c:v>
                </c:pt>
                <c:pt idx="9229">
                  <c:v>0.92290000000000005</c:v>
                </c:pt>
                <c:pt idx="9230">
                  <c:v>0.92299999999999993</c:v>
                </c:pt>
                <c:pt idx="9231">
                  <c:v>0.92310000000000003</c:v>
                </c:pt>
                <c:pt idx="9232">
                  <c:v>0.92319999999999991</c:v>
                </c:pt>
                <c:pt idx="9233">
                  <c:v>0.92330000000000001</c:v>
                </c:pt>
                <c:pt idx="9234">
                  <c:v>0.9234</c:v>
                </c:pt>
                <c:pt idx="9235">
                  <c:v>0.92349999999999999</c:v>
                </c:pt>
                <c:pt idx="9236">
                  <c:v>0.92359999999999998</c:v>
                </c:pt>
                <c:pt idx="9237">
                  <c:v>0.92370000000000008</c:v>
                </c:pt>
                <c:pt idx="9238">
                  <c:v>0.92379999999999995</c:v>
                </c:pt>
                <c:pt idx="9239">
                  <c:v>0.92390000000000005</c:v>
                </c:pt>
                <c:pt idx="9240">
                  <c:v>0.92400000000000004</c:v>
                </c:pt>
                <c:pt idx="9241">
                  <c:v>0.92409999999999992</c:v>
                </c:pt>
                <c:pt idx="9242">
                  <c:v>0.92420000000000002</c:v>
                </c:pt>
                <c:pt idx="9243">
                  <c:v>0.92430000000000012</c:v>
                </c:pt>
                <c:pt idx="9244">
                  <c:v>0.9244</c:v>
                </c:pt>
                <c:pt idx="9245">
                  <c:v>0.92449999999999999</c:v>
                </c:pt>
                <c:pt idx="9246">
                  <c:v>0.92459999999999998</c:v>
                </c:pt>
                <c:pt idx="9247">
                  <c:v>0.92469999999999997</c:v>
                </c:pt>
                <c:pt idx="9248">
                  <c:v>0.92480000000000007</c:v>
                </c:pt>
                <c:pt idx="9249">
                  <c:v>0.92489999999999994</c:v>
                </c:pt>
                <c:pt idx="9250">
                  <c:v>0.92500000000000004</c:v>
                </c:pt>
                <c:pt idx="9251">
                  <c:v>0.92510000000000003</c:v>
                </c:pt>
                <c:pt idx="9252">
                  <c:v>0.92519999999999991</c:v>
                </c:pt>
                <c:pt idx="9253">
                  <c:v>0.92530000000000001</c:v>
                </c:pt>
                <c:pt idx="9254">
                  <c:v>0.92540000000000011</c:v>
                </c:pt>
                <c:pt idx="9255">
                  <c:v>0.92549999999999999</c:v>
                </c:pt>
                <c:pt idx="9256">
                  <c:v>0.92559999999999998</c:v>
                </c:pt>
                <c:pt idx="9257">
                  <c:v>0.92569999999999997</c:v>
                </c:pt>
                <c:pt idx="9258">
                  <c:v>0.92579999999999996</c:v>
                </c:pt>
                <c:pt idx="9259">
                  <c:v>0.92590000000000006</c:v>
                </c:pt>
                <c:pt idx="9260">
                  <c:v>0.92599999999999993</c:v>
                </c:pt>
                <c:pt idx="9261">
                  <c:v>0.92610000000000003</c:v>
                </c:pt>
                <c:pt idx="9262">
                  <c:v>0.92620000000000002</c:v>
                </c:pt>
                <c:pt idx="9263">
                  <c:v>0.9262999999999999</c:v>
                </c:pt>
                <c:pt idx="9264">
                  <c:v>0.9264</c:v>
                </c:pt>
                <c:pt idx="9265">
                  <c:v>0.9265000000000001</c:v>
                </c:pt>
                <c:pt idx="9266">
                  <c:v>0.92659999999999998</c:v>
                </c:pt>
                <c:pt idx="9267">
                  <c:v>0.92669999999999997</c:v>
                </c:pt>
                <c:pt idx="9268">
                  <c:v>0.92680000000000007</c:v>
                </c:pt>
                <c:pt idx="9269">
                  <c:v>0.92689999999999995</c:v>
                </c:pt>
                <c:pt idx="9270">
                  <c:v>0.92700000000000005</c:v>
                </c:pt>
                <c:pt idx="9271">
                  <c:v>0.92709999999999992</c:v>
                </c:pt>
                <c:pt idx="9272">
                  <c:v>0.92720000000000002</c:v>
                </c:pt>
                <c:pt idx="9273">
                  <c:v>0.92730000000000001</c:v>
                </c:pt>
                <c:pt idx="9274">
                  <c:v>0.9274</c:v>
                </c:pt>
                <c:pt idx="9275">
                  <c:v>0.92749999999999999</c:v>
                </c:pt>
                <c:pt idx="9276">
                  <c:v>0.92760000000000009</c:v>
                </c:pt>
                <c:pt idx="9277">
                  <c:v>0.92769999999999997</c:v>
                </c:pt>
                <c:pt idx="9278">
                  <c:v>0.92779999999999996</c:v>
                </c:pt>
                <c:pt idx="9279">
                  <c:v>0.92790000000000006</c:v>
                </c:pt>
                <c:pt idx="9280">
                  <c:v>0.92799999999999994</c:v>
                </c:pt>
                <c:pt idx="9281">
                  <c:v>0.92810000000000004</c:v>
                </c:pt>
                <c:pt idx="9282">
                  <c:v>0.92819999999999991</c:v>
                </c:pt>
                <c:pt idx="9283">
                  <c:v>0.92830000000000001</c:v>
                </c:pt>
                <c:pt idx="9284">
                  <c:v>0.9284</c:v>
                </c:pt>
                <c:pt idx="9285">
                  <c:v>0.92849999999999999</c:v>
                </c:pt>
                <c:pt idx="9286">
                  <c:v>0.92859999999999998</c:v>
                </c:pt>
                <c:pt idx="9287">
                  <c:v>0.92870000000000008</c:v>
                </c:pt>
                <c:pt idx="9288">
                  <c:v>0.92879999999999996</c:v>
                </c:pt>
                <c:pt idx="9289">
                  <c:v>0.92890000000000006</c:v>
                </c:pt>
                <c:pt idx="9290">
                  <c:v>0.92900000000000005</c:v>
                </c:pt>
                <c:pt idx="9291">
                  <c:v>0.92909999999999993</c:v>
                </c:pt>
                <c:pt idx="9292">
                  <c:v>0.92920000000000003</c:v>
                </c:pt>
                <c:pt idx="9293">
                  <c:v>0.92930000000000001</c:v>
                </c:pt>
                <c:pt idx="9294">
                  <c:v>0.9294</c:v>
                </c:pt>
                <c:pt idx="9295">
                  <c:v>0.92949999999999999</c:v>
                </c:pt>
                <c:pt idx="9296">
                  <c:v>0.92959999999999998</c:v>
                </c:pt>
                <c:pt idx="9297">
                  <c:v>0.92969999999999997</c:v>
                </c:pt>
                <c:pt idx="9298">
                  <c:v>0.92980000000000007</c:v>
                </c:pt>
                <c:pt idx="9299">
                  <c:v>0.92989999999999995</c:v>
                </c:pt>
                <c:pt idx="9300">
                  <c:v>0.93</c:v>
                </c:pt>
                <c:pt idx="9301">
                  <c:v>0.93010000000000004</c:v>
                </c:pt>
                <c:pt idx="9302">
                  <c:v>0.93019999999999992</c:v>
                </c:pt>
                <c:pt idx="9303">
                  <c:v>0.93030000000000002</c:v>
                </c:pt>
                <c:pt idx="9304">
                  <c:v>0.93040000000000012</c:v>
                </c:pt>
                <c:pt idx="9305">
                  <c:v>0.93049999999999999</c:v>
                </c:pt>
                <c:pt idx="9306">
                  <c:v>0.93059999999999998</c:v>
                </c:pt>
                <c:pt idx="9307">
                  <c:v>0.93069999999999997</c:v>
                </c:pt>
                <c:pt idx="9308">
                  <c:v>0.93079999999999996</c:v>
                </c:pt>
                <c:pt idx="9309">
                  <c:v>0.93090000000000006</c:v>
                </c:pt>
                <c:pt idx="9310">
                  <c:v>0.93099999999999994</c:v>
                </c:pt>
                <c:pt idx="9311">
                  <c:v>0.93110000000000004</c:v>
                </c:pt>
                <c:pt idx="9312">
                  <c:v>0.93120000000000003</c:v>
                </c:pt>
                <c:pt idx="9313">
                  <c:v>0.93129999999999991</c:v>
                </c:pt>
                <c:pt idx="9314">
                  <c:v>0.93140000000000001</c:v>
                </c:pt>
                <c:pt idx="9315">
                  <c:v>0.93150000000000011</c:v>
                </c:pt>
                <c:pt idx="9316">
                  <c:v>0.93159999999999998</c:v>
                </c:pt>
                <c:pt idx="9317">
                  <c:v>0.93169999999999997</c:v>
                </c:pt>
                <c:pt idx="9318">
                  <c:v>0.93180000000000007</c:v>
                </c:pt>
                <c:pt idx="9319">
                  <c:v>0.93189999999999995</c:v>
                </c:pt>
                <c:pt idx="9320">
                  <c:v>0.93200000000000005</c:v>
                </c:pt>
                <c:pt idx="9321">
                  <c:v>0.93209999999999993</c:v>
                </c:pt>
                <c:pt idx="9322">
                  <c:v>0.93220000000000003</c:v>
                </c:pt>
                <c:pt idx="9323">
                  <c:v>0.93230000000000002</c:v>
                </c:pt>
                <c:pt idx="9324">
                  <c:v>0.9323999999999999</c:v>
                </c:pt>
                <c:pt idx="9325">
                  <c:v>0.9325</c:v>
                </c:pt>
                <c:pt idx="9326">
                  <c:v>0.9326000000000001</c:v>
                </c:pt>
                <c:pt idx="9327">
                  <c:v>0.93269999999999997</c:v>
                </c:pt>
                <c:pt idx="9328">
                  <c:v>0.93279999999999996</c:v>
                </c:pt>
                <c:pt idx="9329">
                  <c:v>0.93290000000000006</c:v>
                </c:pt>
                <c:pt idx="9330">
                  <c:v>0.93299999999999994</c:v>
                </c:pt>
                <c:pt idx="9331">
                  <c:v>0.93310000000000004</c:v>
                </c:pt>
                <c:pt idx="9332">
                  <c:v>0.93319999999999992</c:v>
                </c:pt>
                <c:pt idx="9333">
                  <c:v>0.93330000000000002</c:v>
                </c:pt>
                <c:pt idx="9334">
                  <c:v>0.93340000000000001</c:v>
                </c:pt>
                <c:pt idx="9335">
                  <c:v>0.9335</c:v>
                </c:pt>
                <c:pt idx="9336">
                  <c:v>0.93359999999999999</c:v>
                </c:pt>
                <c:pt idx="9337">
                  <c:v>0.93370000000000009</c:v>
                </c:pt>
                <c:pt idx="9338">
                  <c:v>0.93379999999999996</c:v>
                </c:pt>
                <c:pt idx="9339">
                  <c:v>0.93389999999999995</c:v>
                </c:pt>
                <c:pt idx="9340">
                  <c:v>0.93400000000000005</c:v>
                </c:pt>
                <c:pt idx="9341">
                  <c:v>0.93409999999999993</c:v>
                </c:pt>
                <c:pt idx="9342">
                  <c:v>0.93420000000000003</c:v>
                </c:pt>
                <c:pt idx="9343">
                  <c:v>0.93430000000000002</c:v>
                </c:pt>
                <c:pt idx="9344">
                  <c:v>0.93440000000000001</c:v>
                </c:pt>
                <c:pt idx="9345">
                  <c:v>0.9345</c:v>
                </c:pt>
                <c:pt idx="9346">
                  <c:v>0.93459999999999999</c:v>
                </c:pt>
                <c:pt idx="9347">
                  <c:v>0.93469999999999998</c:v>
                </c:pt>
                <c:pt idx="9348">
                  <c:v>0.93480000000000008</c:v>
                </c:pt>
                <c:pt idx="9349">
                  <c:v>0.93489999999999995</c:v>
                </c:pt>
                <c:pt idx="9350">
                  <c:v>0.93500000000000005</c:v>
                </c:pt>
                <c:pt idx="9351">
                  <c:v>0.93510000000000004</c:v>
                </c:pt>
                <c:pt idx="9352">
                  <c:v>0.93519999999999992</c:v>
                </c:pt>
                <c:pt idx="9353">
                  <c:v>0.93530000000000002</c:v>
                </c:pt>
                <c:pt idx="9354">
                  <c:v>0.93540000000000001</c:v>
                </c:pt>
                <c:pt idx="9355">
                  <c:v>0.9355</c:v>
                </c:pt>
                <c:pt idx="9356">
                  <c:v>0.93559999999999999</c:v>
                </c:pt>
                <c:pt idx="9357">
                  <c:v>0.93569999999999998</c:v>
                </c:pt>
                <c:pt idx="9358">
                  <c:v>0.93579999999999997</c:v>
                </c:pt>
                <c:pt idx="9359">
                  <c:v>0.93590000000000007</c:v>
                </c:pt>
                <c:pt idx="9360">
                  <c:v>0.93599999999999994</c:v>
                </c:pt>
                <c:pt idx="9361">
                  <c:v>0.93610000000000004</c:v>
                </c:pt>
                <c:pt idx="9362">
                  <c:v>0.93620000000000003</c:v>
                </c:pt>
                <c:pt idx="9363">
                  <c:v>0.93629999999999991</c:v>
                </c:pt>
                <c:pt idx="9364">
                  <c:v>0.93640000000000001</c:v>
                </c:pt>
                <c:pt idx="9365">
                  <c:v>0.93650000000000011</c:v>
                </c:pt>
                <c:pt idx="9366">
                  <c:v>0.93659999999999999</c:v>
                </c:pt>
                <c:pt idx="9367">
                  <c:v>0.93669999999999998</c:v>
                </c:pt>
                <c:pt idx="9368">
                  <c:v>0.93680000000000008</c:v>
                </c:pt>
                <c:pt idx="9369">
                  <c:v>0.93689999999999996</c:v>
                </c:pt>
                <c:pt idx="9370">
                  <c:v>0.93700000000000006</c:v>
                </c:pt>
                <c:pt idx="9371">
                  <c:v>0.93709999999999993</c:v>
                </c:pt>
                <c:pt idx="9372">
                  <c:v>0.93720000000000003</c:v>
                </c:pt>
                <c:pt idx="9373">
                  <c:v>0.93730000000000002</c:v>
                </c:pt>
                <c:pt idx="9374">
                  <c:v>0.9373999999999999</c:v>
                </c:pt>
                <c:pt idx="9375">
                  <c:v>0.9375</c:v>
                </c:pt>
                <c:pt idx="9376">
                  <c:v>0.9376000000000001</c:v>
                </c:pt>
                <c:pt idx="9377">
                  <c:v>0.93769999999999998</c:v>
                </c:pt>
                <c:pt idx="9378">
                  <c:v>0.93779999999999997</c:v>
                </c:pt>
                <c:pt idx="9379">
                  <c:v>0.93790000000000007</c:v>
                </c:pt>
                <c:pt idx="9380">
                  <c:v>0.93799999999999994</c:v>
                </c:pt>
                <c:pt idx="9381">
                  <c:v>0.93810000000000004</c:v>
                </c:pt>
                <c:pt idx="9382">
                  <c:v>0.93819999999999992</c:v>
                </c:pt>
                <c:pt idx="9383">
                  <c:v>0.93830000000000002</c:v>
                </c:pt>
                <c:pt idx="9384">
                  <c:v>0.93840000000000001</c:v>
                </c:pt>
                <c:pt idx="9385">
                  <c:v>0.93849999999999989</c:v>
                </c:pt>
                <c:pt idx="9386">
                  <c:v>0.93859999999999999</c:v>
                </c:pt>
                <c:pt idx="9387">
                  <c:v>0.93870000000000009</c:v>
                </c:pt>
                <c:pt idx="9388">
                  <c:v>0.93879999999999997</c:v>
                </c:pt>
                <c:pt idx="9389">
                  <c:v>0.93889999999999996</c:v>
                </c:pt>
                <c:pt idx="9390">
                  <c:v>0.93900000000000006</c:v>
                </c:pt>
                <c:pt idx="9391">
                  <c:v>0.93909999999999993</c:v>
                </c:pt>
                <c:pt idx="9392">
                  <c:v>0.93920000000000003</c:v>
                </c:pt>
                <c:pt idx="9393">
                  <c:v>0.93930000000000002</c:v>
                </c:pt>
                <c:pt idx="9394">
                  <c:v>0.93940000000000001</c:v>
                </c:pt>
                <c:pt idx="9395">
                  <c:v>0.9395</c:v>
                </c:pt>
                <c:pt idx="9396">
                  <c:v>0.93959999999999999</c:v>
                </c:pt>
                <c:pt idx="9397">
                  <c:v>0.93969999999999998</c:v>
                </c:pt>
                <c:pt idx="9398">
                  <c:v>0.93980000000000008</c:v>
                </c:pt>
                <c:pt idx="9399">
                  <c:v>0.93989999999999996</c:v>
                </c:pt>
                <c:pt idx="9400">
                  <c:v>0.94</c:v>
                </c:pt>
                <c:pt idx="9401">
                  <c:v>0.94010000000000005</c:v>
                </c:pt>
                <c:pt idx="9402">
                  <c:v>0.94019999999999992</c:v>
                </c:pt>
                <c:pt idx="9403">
                  <c:v>0.94030000000000002</c:v>
                </c:pt>
                <c:pt idx="9404">
                  <c:v>0.94040000000000001</c:v>
                </c:pt>
                <c:pt idx="9405">
                  <c:v>0.9405</c:v>
                </c:pt>
                <c:pt idx="9406">
                  <c:v>0.94059999999999999</c:v>
                </c:pt>
                <c:pt idx="9407">
                  <c:v>0.94069999999999998</c:v>
                </c:pt>
                <c:pt idx="9408">
                  <c:v>0.94079999999999997</c:v>
                </c:pt>
                <c:pt idx="9409">
                  <c:v>0.94090000000000007</c:v>
                </c:pt>
                <c:pt idx="9410">
                  <c:v>0.94099999999999995</c:v>
                </c:pt>
                <c:pt idx="9411">
                  <c:v>0.94110000000000005</c:v>
                </c:pt>
                <c:pt idx="9412">
                  <c:v>0.94120000000000004</c:v>
                </c:pt>
                <c:pt idx="9413">
                  <c:v>0.94129999999999991</c:v>
                </c:pt>
                <c:pt idx="9414">
                  <c:v>0.94140000000000001</c:v>
                </c:pt>
                <c:pt idx="9415">
                  <c:v>0.9415</c:v>
                </c:pt>
                <c:pt idx="9416">
                  <c:v>0.94159999999999999</c:v>
                </c:pt>
                <c:pt idx="9417">
                  <c:v>0.94169999999999998</c:v>
                </c:pt>
                <c:pt idx="9418">
                  <c:v>0.94180000000000008</c:v>
                </c:pt>
                <c:pt idx="9419">
                  <c:v>0.94189999999999996</c:v>
                </c:pt>
                <c:pt idx="9420">
                  <c:v>0.94200000000000006</c:v>
                </c:pt>
                <c:pt idx="9421">
                  <c:v>0.94209999999999994</c:v>
                </c:pt>
                <c:pt idx="9422">
                  <c:v>0.94220000000000004</c:v>
                </c:pt>
                <c:pt idx="9423">
                  <c:v>0.94230000000000003</c:v>
                </c:pt>
                <c:pt idx="9424">
                  <c:v>0.9423999999999999</c:v>
                </c:pt>
                <c:pt idx="9425">
                  <c:v>0.9425</c:v>
                </c:pt>
                <c:pt idx="9426">
                  <c:v>0.9426000000000001</c:v>
                </c:pt>
                <c:pt idx="9427">
                  <c:v>0.94269999999999998</c:v>
                </c:pt>
                <c:pt idx="9428">
                  <c:v>0.94279999999999997</c:v>
                </c:pt>
                <c:pt idx="9429">
                  <c:v>0.94290000000000007</c:v>
                </c:pt>
                <c:pt idx="9430">
                  <c:v>0.94299999999999995</c:v>
                </c:pt>
                <c:pt idx="9431">
                  <c:v>0.94310000000000005</c:v>
                </c:pt>
                <c:pt idx="9432">
                  <c:v>0.94319999999999993</c:v>
                </c:pt>
                <c:pt idx="9433">
                  <c:v>0.94330000000000003</c:v>
                </c:pt>
                <c:pt idx="9434">
                  <c:v>0.94340000000000002</c:v>
                </c:pt>
                <c:pt idx="9435">
                  <c:v>0.94349999999999989</c:v>
                </c:pt>
                <c:pt idx="9436">
                  <c:v>0.94359999999999999</c:v>
                </c:pt>
                <c:pt idx="9437">
                  <c:v>0.94370000000000009</c:v>
                </c:pt>
                <c:pt idx="9438">
                  <c:v>0.94379999999999997</c:v>
                </c:pt>
                <c:pt idx="9439">
                  <c:v>0.94389999999999996</c:v>
                </c:pt>
                <c:pt idx="9440">
                  <c:v>0.94400000000000006</c:v>
                </c:pt>
                <c:pt idx="9441">
                  <c:v>0.94409999999999994</c:v>
                </c:pt>
                <c:pt idx="9442">
                  <c:v>0.94420000000000004</c:v>
                </c:pt>
                <c:pt idx="9443">
                  <c:v>0.94430000000000003</c:v>
                </c:pt>
                <c:pt idx="9444">
                  <c:v>0.94440000000000002</c:v>
                </c:pt>
                <c:pt idx="9445">
                  <c:v>0.94450000000000001</c:v>
                </c:pt>
                <c:pt idx="9446">
                  <c:v>0.94459999999999988</c:v>
                </c:pt>
                <c:pt idx="9447">
                  <c:v>0.94469999999999998</c:v>
                </c:pt>
                <c:pt idx="9448">
                  <c:v>0.94480000000000008</c:v>
                </c:pt>
                <c:pt idx="9449">
                  <c:v>0.94489999999999996</c:v>
                </c:pt>
                <c:pt idx="9450">
                  <c:v>0.94499999999999995</c:v>
                </c:pt>
                <c:pt idx="9451">
                  <c:v>0.94510000000000005</c:v>
                </c:pt>
                <c:pt idx="9452">
                  <c:v>0.94519999999999993</c:v>
                </c:pt>
                <c:pt idx="9453">
                  <c:v>0.94530000000000003</c:v>
                </c:pt>
                <c:pt idx="9454">
                  <c:v>0.94540000000000002</c:v>
                </c:pt>
                <c:pt idx="9455">
                  <c:v>0.94550000000000001</c:v>
                </c:pt>
                <c:pt idx="9456">
                  <c:v>0.9456</c:v>
                </c:pt>
                <c:pt idx="9457">
                  <c:v>0.94569999999999999</c:v>
                </c:pt>
                <c:pt idx="9458">
                  <c:v>0.94579999999999997</c:v>
                </c:pt>
                <c:pt idx="9459">
                  <c:v>0.94590000000000007</c:v>
                </c:pt>
                <c:pt idx="9460">
                  <c:v>0.94599999999999995</c:v>
                </c:pt>
                <c:pt idx="9461">
                  <c:v>0.94609999999999994</c:v>
                </c:pt>
                <c:pt idx="9462">
                  <c:v>0.94620000000000004</c:v>
                </c:pt>
                <c:pt idx="9463">
                  <c:v>0.94629999999999992</c:v>
                </c:pt>
                <c:pt idx="9464">
                  <c:v>0.94640000000000002</c:v>
                </c:pt>
                <c:pt idx="9465">
                  <c:v>0.94650000000000001</c:v>
                </c:pt>
                <c:pt idx="9466">
                  <c:v>0.9466</c:v>
                </c:pt>
                <c:pt idx="9467">
                  <c:v>0.94669999999999999</c:v>
                </c:pt>
                <c:pt idx="9468">
                  <c:v>0.94680000000000009</c:v>
                </c:pt>
                <c:pt idx="9469">
                  <c:v>0.94689999999999996</c:v>
                </c:pt>
                <c:pt idx="9470">
                  <c:v>0.94700000000000006</c:v>
                </c:pt>
                <c:pt idx="9471">
                  <c:v>0.94709999999999994</c:v>
                </c:pt>
                <c:pt idx="9472">
                  <c:v>0.94720000000000004</c:v>
                </c:pt>
                <c:pt idx="9473">
                  <c:v>0.94730000000000003</c:v>
                </c:pt>
                <c:pt idx="9474">
                  <c:v>0.94739999999999991</c:v>
                </c:pt>
                <c:pt idx="9475">
                  <c:v>0.94750000000000001</c:v>
                </c:pt>
                <c:pt idx="9476">
                  <c:v>0.9476</c:v>
                </c:pt>
                <c:pt idx="9477">
                  <c:v>0.94769999999999999</c:v>
                </c:pt>
                <c:pt idx="9478">
                  <c:v>0.94779999999999998</c:v>
                </c:pt>
                <c:pt idx="9479">
                  <c:v>0.94790000000000008</c:v>
                </c:pt>
                <c:pt idx="9480">
                  <c:v>0.94799999999999995</c:v>
                </c:pt>
                <c:pt idx="9481">
                  <c:v>0.94810000000000005</c:v>
                </c:pt>
                <c:pt idx="9482">
                  <c:v>0.94819999999999993</c:v>
                </c:pt>
                <c:pt idx="9483">
                  <c:v>0.94830000000000003</c:v>
                </c:pt>
                <c:pt idx="9484">
                  <c:v>0.94840000000000002</c:v>
                </c:pt>
                <c:pt idx="9485">
                  <c:v>0.9484999999999999</c:v>
                </c:pt>
                <c:pt idx="9486">
                  <c:v>0.9486</c:v>
                </c:pt>
                <c:pt idx="9487">
                  <c:v>0.9487000000000001</c:v>
                </c:pt>
                <c:pt idx="9488">
                  <c:v>0.94879999999999998</c:v>
                </c:pt>
                <c:pt idx="9489">
                  <c:v>0.94889999999999997</c:v>
                </c:pt>
                <c:pt idx="9490">
                  <c:v>0.94900000000000007</c:v>
                </c:pt>
                <c:pt idx="9491">
                  <c:v>0.94909999999999994</c:v>
                </c:pt>
                <c:pt idx="9492">
                  <c:v>0.94920000000000004</c:v>
                </c:pt>
                <c:pt idx="9493">
                  <c:v>0.94930000000000003</c:v>
                </c:pt>
                <c:pt idx="9494">
                  <c:v>0.94940000000000002</c:v>
                </c:pt>
                <c:pt idx="9495">
                  <c:v>0.94950000000000001</c:v>
                </c:pt>
                <c:pt idx="9496">
                  <c:v>0.94959999999999989</c:v>
                </c:pt>
                <c:pt idx="9497">
                  <c:v>0.94969999999999999</c:v>
                </c:pt>
                <c:pt idx="9498">
                  <c:v>0.94980000000000009</c:v>
                </c:pt>
                <c:pt idx="9499">
                  <c:v>0.94989999999999997</c:v>
                </c:pt>
                <c:pt idx="9500">
                  <c:v>0.95</c:v>
                </c:pt>
                <c:pt idx="9501">
                  <c:v>0.95010000000000006</c:v>
                </c:pt>
                <c:pt idx="9502">
                  <c:v>0.95019999999999993</c:v>
                </c:pt>
                <c:pt idx="9503">
                  <c:v>0.95030000000000003</c:v>
                </c:pt>
                <c:pt idx="9504">
                  <c:v>0.95040000000000002</c:v>
                </c:pt>
                <c:pt idx="9505">
                  <c:v>0.95050000000000001</c:v>
                </c:pt>
                <c:pt idx="9506">
                  <c:v>0.9506</c:v>
                </c:pt>
                <c:pt idx="9507">
                  <c:v>0.95069999999999988</c:v>
                </c:pt>
                <c:pt idx="9508">
                  <c:v>0.95079999999999998</c:v>
                </c:pt>
                <c:pt idx="9509">
                  <c:v>0.95090000000000008</c:v>
                </c:pt>
                <c:pt idx="9510">
                  <c:v>0.95099999999999996</c:v>
                </c:pt>
                <c:pt idx="9511">
                  <c:v>0.95109999999999995</c:v>
                </c:pt>
                <c:pt idx="9512">
                  <c:v>0.95120000000000005</c:v>
                </c:pt>
                <c:pt idx="9513">
                  <c:v>0.95129999999999992</c:v>
                </c:pt>
                <c:pt idx="9514">
                  <c:v>0.95140000000000002</c:v>
                </c:pt>
                <c:pt idx="9515">
                  <c:v>0.95150000000000001</c:v>
                </c:pt>
                <c:pt idx="9516">
                  <c:v>0.9516</c:v>
                </c:pt>
                <c:pt idx="9517">
                  <c:v>0.95169999999999999</c:v>
                </c:pt>
                <c:pt idx="9518">
                  <c:v>0.95180000000000009</c:v>
                </c:pt>
                <c:pt idx="9519">
                  <c:v>0.95189999999999997</c:v>
                </c:pt>
                <c:pt idx="9520">
                  <c:v>0.95200000000000007</c:v>
                </c:pt>
                <c:pt idx="9521">
                  <c:v>0.95209999999999995</c:v>
                </c:pt>
                <c:pt idx="9522">
                  <c:v>0.95219999999999994</c:v>
                </c:pt>
                <c:pt idx="9523">
                  <c:v>0.95230000000000004</c:v>
                </c:pt>
                <c:pt idx="9524">
                  <c:v>0.95239999999999991</c:v>
                </c:pt>
                <c:pt idx="9525">
                  <c:v>0.95250000000000001</c:v>
                </c:pt>
                <c:pt idx="9526">
                  <c:v>0.9526</c:v>
                </c:pt>
                <c:pt idx="9527">
                  <c:v>0.95269999999999999</c:v>
                </c:pt>
                <c:pt idx="9528">
                  <c:v>0.95279999999999998</c:v>
                </c:pt>
                <c:pt idx="9529">
                  <c:v>0.95290000000000008</c:v>
                </c:pt>
                <c:pt idx="9530">
                  <c:v>0.95299999999999996</c:v>
                </c:pt>
                <c:pt idx="9531">
                  <c:v>0.95310000000000006</c:v>
                </c:pt>
                <c:pt idx="9532">
                  <c:v>0.95319999999999994</c:v>
                </c:pt>
                <c:pt idx="9533">
                  <c:v>0.95330000000000004</c:v>
                </c:pt>
                <c:pt idx="9534">
                  <c:v>0.95340000000000003</c:v>
                </c:pt>
                <c:pt idx="9535">
                  <c:v>0.9534999999999999</c:v>
                </c:pt>
                <c:pt idx="9536">
                  <c:v>0.9536</c:v>
                </c:pt>
                <c:pt idx="9537">
                  <c:v>0.95369999999999999</c:v>
                </c:pt>
                <c:pt idx="9538">
                  <c:v>0.95379999999999998</c:v>
                </c:pt>
                <c:pt idx="9539">
                  <c:v>0.95389999999999997</c:v>
                </c:pt>
                <c:pt idx="9540">
                  <c:v>0.95400000000000007</c:v>
                </c:pt>
                <c:pt idx="9541">
                  <c:v>0.95409999999999995</c:v>
                </c:pt>
                <c:pt idx="9542">
                  <c:v>0.95420000000000005</c:v>
                </c:pt>
                <c:pt idx="9543">
                  <c:v>0.95430000000000004</c:v>
                </c:pt>
                <c:pt idx="9544">
                  <c:v>0.95440000000000003</c:v>
                </c:pt>
                <c:pt idx="9545">
                  <c:v>0.95450000000000002</c:v>
                </c:pt>
                <c:pt idx="9546">
                  <c:v>0.95459999999999989</c:v>
                </c:pt>
                <c:pt idx="9547">
                  <c:v>0.95469999999999999</c:v>
                </c:pt>
                <c:pt idx="9548">
                  <c:v>0.95480000000000009</c:v>
                </c:pt>
                <c:pt idx="9549">
                  <c:v>0.95489999999999997</c:v>
                </c:pt>
                <c:pt idx="9550">
                  <c:v>0.95499999999999996</c:v>
                </c:pt>
                <c:pt idx="9551">
                  <c:v>0.95510000000000006</c:v>
                </c:pt>
                <c:pt idx="9552">
                  <c:v>0.95519999999999994</c:v>
                </c:pt>
                <c:pt idx="9553">
                  <c:v>0.95530000000000004</c:v>
                </c:pt>
                <c:pt idx="9554">
                  <c:v>0.95540000000000003</c:v>
                </c:pt>
                <c:pt idx="9555">
                  <c:v>0.95550000000000002</c:v>
                </c:pt>
                <c:pt idx="9556">
                  <c:v>0.9556</c:v>
                </c:pt>
                <c:pt idx="9557">
                  <c:v>0.95569999999999988</c:v>
                </c:pt>
                <c:pt idx="9558">
                  <c:v>0.95579999999999998</c:v>
                </c:pt>
                <c:pt idx="9559">
                  <c:v>0.95590000000000008</c:v>
                </c:pt>
                <c:pt idx="9560">
                  <c:v>0.95599999999999996</c:v>
                </c:pt>
                <c:pt idx="9561">
                  <c:v>0.95609999999999995</c:v>
                </c:pt>
                <c:pt idx="9562">
                  <c:v>0.95620000000000005</c:v>
                </c:pt>
                <c:pt idx="9563">
                  <c:v>0.95629999999999993</c:v>
                </c:pt>
                <c:pt idx="9564">
                  <c:v>0.95640000000000003</c:v>
                </c:pt>
                <c:pt idx="9565">
                  <c:v>0.95650000000000002</c:v>
                </c:pt>
                <c:pt idx="9566">
                  <c:v>0.95660000000000001</c:v>
                </c:pt>
                <c:pt idx="9567">
                  <c:v>0.95669999999999999</c:v>
                </c:pt>
                <c:pt idx="9568">
                  <c:v>0.95680000000000009</c:v>
                </c:pt>
                <c:pt idx="9569">
                  <c:v>0.95689999999999997</c:v>
                </c:pt>
                <c:pt idx="9570">
                  <c:v>0.95700000000000007</c:v>
                </c:pt>
                <c:pt idx="9571">
                  <c:v>0.95709999999999995</c:v>
                </c:pt>
                <c:pt idx="9572">
                  <c:v>0.95719999999999994</c:v>
                </c:pt>
                <c:pt idx="9573">
                  <c:v>0.95730000000000004</c:v>
                </c:pt>
                <c:pt idx="9574">
                  <c:v>0.95739999999999992</c:v>
                </c:pt>
                <c:pt idx="9575">
                  <c:v>0.95750000000000002</c:v>
                </c:pt>
                <c:pt idx="9576">
                  <c:v>0.95760000000000001</c:v>
                </c:pt>
                <c:pt idx="9577">
                  <c:v>0.9577</c:v>
                </c:pt>
                <c:pt idx="9578">
                  <c:v>0.95779999999999998</c:v>
                </c:pt>
                <c:pt idx="9579">
                  <c:v>0.95790000000000008</c:v>
                </c:pt>
                <c:pt idx="9580">
                  <c:v>0.95799999999999996</c:v>
                </c:pt>
                <c:pt idx="9581">
                  <c:v>0.95810000000000006</c:v>
                </c:pt>
                <c:pt idx="9582">
                  <c:v>0.95819999999999994</c:v>
                </c:pt>
                <c:pt idx="9583">
                  <c:v>0.95829999999999993</c:v>
                </c:pt>
                <c:pt idx="9584">
                  <c:v>0.95840000000000003</c:v>
                </c:pt>
                <c:pt idx="9585">
                  <c:v>0.95849999999999991</c:v>
                </c:pt>
                <c:pt idx="9586">
                  <c:v>0.95860000000000001</c:v>
                </c:pt>
                <c:pt idx="9587">
                  <c:v>0.9587</c:v>
                </c:pt>
                <c:pt idx="9588">
                  <c:v>0.95879999999999999</c:v>
                </c:pt>
                <c:pt idx="9589">
                  <c:v>0.95889999999999997</c:v>
                </c:pt>
                <c:pt idx="9590">
                  <c:v>0.95900000000000007</c:v>
                </c:pt>
                <c:pt idx="9591">
                  <c:v>0.95909999999999995</c:v>
                </c:pt>
                <c:pt idx="9592">
                  <c:v>0.95920000000000005</c:v>
                </c:pt>
                <c:pt idx="9593">
                  <c:v>0.95930000000000004</c:v>
                </c:pt>
                <c:pt idx="9594">
                  <c:v>0.95940000000000003</c:v>
                </c:pt>
                <c:pt idx="9595">
                  <c:v>0.95950000000000002</c:v>
                </c:pt>
                <c:pt idx="9596">
                  <c:v>0.9595999999999999</c:v>
                </c:pt>
                <c:pt idx="9597">
                  <c:v>0.9597</c:v>
                </c:pt>
                <c:pt idx="9598">
                  <c:v>0.95979999999999999</c:v>
                </c:pt>
                <c:pt idx="9599">
                  <c:v>0.95989999999999998</c:v>
                </c:pt>
                <c:pt idx="9600">
                  <c:v>0.96</c:v>
                </c:pt>
                <c:pt idx="9601">
                  <c:v>0.96010000000000006</c:v>
                </c:pt>
                <c:pt idx="9602">
                  <c:v>0.96019999999999994</c:v>
                </c:pt>
                <c:pt idx="9603">
                  <c:v>0.96030000000000004</c:v>
                </c:pt>
                <c:pt idx="9604">
                  <c:v>0.96040000000000003</c:v>
                </c:pt>
                <c:pt idx="9605">
                  <c:v>0.96050000000000002</c:v>
                </c:pt>
                <c:pt idx="9606">
                  <c:v>0.96060000000000001</c:v>
                </c:pt>
                <c:pt idx="9607">
                  <c:v>0.96069999999999989</c:v>
                </c:pt>
                <c:pt idx="9608">
                  <c:v>0.96079999999999999</c:v>
                </c:pt>
                <c:pt idx="9609">
                  <c:v>0.96090000000000009</c:v>
                </c:pt>
                <c:pt idx="9610">
                  <c:v>0.96099999999999997</c:v>
                </c:pt>
                <c:pt idx="9611">
                  <c:v>0.96109999999999995</c:v>
                </c:pt>
                <c:pt idx="9612">
                  <c:v>0.96120000000000005</c:v>
                </c:pt>
                <c:pt idx="9613">
                  <c:v>0.96129999999999993</c:v>
                </c:pt>
                <c:pt idx="9614">
                  <c:v>0.96140000000000003</c:v>
                </c:pt>
                <c:pt idx="9615">
                  <c:v>0.96150000000000002</c:v>
                </c:pt>
                <c:pt idx="9616">
                  <c:v>0.96160000000000001</c:v>
                </c:pt>
                <c:pt idx="9617">
                  <c:v>0.9617</c:v>
                </c:pt>
                <c:pt idx="9618">
                  <c:v>0.9618000000000001</c:v>
                </c:pt>
                <c:pt idx="9619">
                  <c:v>0.96189999999999998</c:v>
                </c:pt>
                <c:pt idx="9620">
                  <c:v>0.96200000000000008</c:v>
                </c:pt>
                <c:pt idx="9621">
                  <c:v>0.96209999999999996</c:v>
                </c:pt>
                <c:pt idx="9622">
                  <c:v>0.96219999999999994</c:v>
                </c:pt>
                <c:pt idx="9623">
                  <c:v>0.96230000000000004</c:v>
                </c:pt>
                <c:pt idx="9624">
                  <c:v>0.96239999999999992</c:v>
                </c:pt>
                <c:pt idx="9625">
                  <c:v>0.96250000000000002</c:v>
                </c:pt>
                <c:pt idx="9626">
                  <c:v>0.96260000000000001</c:v>
                </c:pt>
                <c:pt idx="9627">
                  <c:v>0.9627</c:v>
                </c:pt>
                <c:pt idx="9628">
                  <c:v>0.96279999999999999</c:v>
                </c:pt>
                <c:pt idx="9629">
                  <c:v>0.96290000000000009</c:v>
                </c:pt>
                <c:pt idx="9630">
                  <c:v>0.96299999999999997</c:v>
                </c:pt>
                <c:pt idx="9631">
                  <c:v>0.96310000000000007</c:v>
                </c:pt>
                <c:pt idx="9632">
                  <c:v>0.96319999999999995</c:v>
                </c:pt>
                <c:pt idx="9633">
                  <c:v>0.96329999999999993</c:v>
                </c:pt>
                <c:pt idx="9634">
                  <c:v>0.96340000000000003</c:v>
                </c:pt>
                <c:pt idx="9635">
                  <c:v>0.96349999999999991</c:v>
                </c:pt>
                <c:pt idx="9636">
                  <c:v>0.96360000000000001</c:v>
                </c:pt>
                <c:pt idx="9637">
                  <c:v>0.9637</c:v>
                </c:pt>
                <c:pt idx="9638">
                  <c:v>0.96379999999999999</c:v>
                </c:pt>
                <c:pt idx="9639">
                  <c:v>0.96389999999999998</c:v>
                </c:pt>
                <c:pt idx="9640">
                  <c:v>0.96400000000000008</c:v>
                </c:pt>
                <c:pt idx="9641">
                  <c:v>0.96409999999999996</c:v>
                </c:pt>
                <c:pt idx="9642">
                  <c:v>0.96420000000000006</c:v>
                </c:pt>
                <c:pt idx="9643">
                  <c:v>0.96430000000000005</c:v>
                </c:pt>
                <c:pt idx="9644">
                  <c:v>0.96439999999999992</c:v>
                </c:pt>
                <c:pt idx="9645">
                  <c:v>0.96450000000000002</c:v>
                </c:pt>
                <c:pt idx="9646">
                  <c:v>0.9645999999999999</c:v>
                </c:pt>
                <c:pt idx="9647">
                  <c:v>0.9647</c:v>
                </c:pt>
                <c:pt idx="9648">
                  <c:v>0.96479999999999999</c:v>
                </c:pt>
                <c:pt idx="9649">
                  <c:v>0.96489999999999998</c:v>
                </c:pt>
                <c:pt idx="9650">
                  <c:v>0.96499999999999997</c:v>
                </c:pt>
                <c:pt idx="9651">
                  <c:v>0.96510000000000007</c:v>
                </c:pt>
                <c:pt idx="9652">
                  <c:v>0.96519999999999995</c:v>
                </c:pt>
                <c:pt idx="9653">
                  <c:v>0.96530000000000005</c:v>
                </c:pt>
                <c:pt idx="9654">
                  <c:v>0.96540000000000004</c:v>
                </c:pt>
                <c:pt idx="9655">
                  <c:v>0.96550000000000002</c:v>
                </c:pt>
                <c:pt idx="9656">
                  <c:v>0.96560000000000001</c:v>
                </c:pt>
                <c:pt idx="9657">
                  <c:v>0.96569999999999989</c:v>
                </c:pt>
                <c:pt idx="9658">
                  <c:v>0.96579999999999999</c:v>
                </c:pt>
                <c:pt idx="9659">
                  <c:v>0.96589999999999998</c:v>
                </c:pt>
                <c:pt idx="9660">
                  <c:v>0.96599999999999997</c:v>
                </c:pt>
                <c:pt idx="9661">
                  <c:v>0.96609999999999996</c:v>
                </c:pt>
                <c:pt idx="9662">
                  <c:v>0.96620000000000006</c:v>
                </c:pt>
                <c:pt idx="9663">
                  <c:v>0.96629999999999994</c:v>
                </c:pt>
                <c:pt idx="9664">
                  <c:v>0.96640000000000004</c:v>
                </c:pt>
                <c:pt idx="9665">
                  <c:v>0.96650000000000003</c:v>
                </c:pt>
                <c:pt idx="9666">
                  <c:v>0.96660000000000001</c:v>
                </c:pt>
                <c:pt idx="9667">
                  <c:v>0.9667</c:v>
                </c:pt>
                <c:pt idx="9668">
                  <c:v>0.9668000000000001</c:v>
                </c:pt>
                <c:pt idx="9669">
                  <c:v>0.96689999999999998</c:v>
                </c:pt>
                <c:pt idx="9670">
                  <c:v>0.96700000000000008</c:v>
                </c:pt>
                <c:pt idx="9671">
                  <c:v>0.96709999999999996</c:v>
                </c:pt>
                <c:pt idx="9672">
                  <c:v>0.96719999999999995</c:v>
                </c:pt>
                <c:pt idx="9673">
                  <c:v>0.96730000000000005</c:v>
                </c:pt>
                <c:pt idx="9674">
                  <c:v>0.96739999999999993</c:v>
                </c:pt>
                <c:pt idx="9675">
                  <c:v>0.96750000000000003</c:v>
                </c:pt>
                <c:pt idx="9676">
                  <c:v>0.96760000000000002</c:v>
                </c:pt>
                <c:pt idx="9677">
                  <c:v>0.9677</c:v>
                </c:pt>
                <c:pt idx="9678">
                  <c:v>0.96779999999999999</c:v>
                </c:pt>
                <c:pt idx="9679">
                  <c:v>0.96790000000000009</c:v>
                </c:pt>
                <c:pt idx="9680">
                  <c:v>0.96799999999999997</c:v>
                </c:pt>
                <c:pt idx="9681">
                  <c:v>0.96810000000000007</c:v>
                </c:pt>
                <c:pt idx="9682">
                  <c:v>0.96819999999999995</c:v>
                </c:pt>
                <c:pt idx="9683">
                  <c:v>0.96829999999999994</c:v>
                </c:pt>
                <c:pt idx="9684">
                  <c:v>0.96840000000000004</c:v>
                </c:pt>
                <c:pt idx="9685">
                  <c:v>0.96849999999999992</c:v>
                </c:pt>
                <c:pt idx="9686">
                  <c:v>0.96860000000000002</c:v>
                </c:pt>
                <c:pt idx="9687">
                  <c:v>0.96870000000000001</c:v>
                </c:pt>
                <c:pt idx="9688">
                  <c:v>0.96879999999999999</c:v>
                </c:pt>
                <c:pt idx="9689">
                  <c:v>0.96889999999999998</c:v>
                </c:pt>
                <c:pt idx="9690">
                  <c:v>0.96900000000000008</c:v>
                </c:pt>
                <c:pt idx="9691">
                  <c:v>0.96909999999999996</c:v>
                </c:pt>
                <c:pt idx="9692">
                  <c:v>0.96920000000000006</c:v>
                </c:pt>
                <c:pt idx="9693">
                  <c:v>0.96930000000000005</c:v>
                </c:pt>
                <c:pt idx="9694">
                  <c:v>0.96939999999999993</c:v>
                </c:pt>
                <c:pt idx="9695">
                  <c:v>0.96950000000000003</c:v>
                </c:pt>
                <c:pt idx="9696">
                  <c:v>0.96959999999999991</c:v>
                </c:pt>
                <c:pt idx="9697">
                  <c:v>0.96970000000000001</c:v>
                </c:pt>
                <c:pt idx="9698">
                  <c:v>0.9698</c:v>
                </c:pt>
                <c:pt idx="9699">
                  <c:v>0.96989999999999998</c:v>
                </c:pt>
                <c:pt idx="9700">
                  <c:v>0.97</c:v>
                </c:pt>
                <c:pt idx="9701">
                  <c:v>0.97010000000000007</c:v>
                </c:pt>
                <c:pt idx="9702">
                  <c:v>0.97019999999999995</c:v>
                </c:pt>
                <c:pt idx="9703">
                  <c:v>0.97030000000000005</c:v>
                </c:pt>
                <c:pt idx="9704">
                  <c:v>0.97040000000000004</c:v>
                </c:pt>
                <c:pt idx="9705">
                  <c:v>0.97049999999999992</c:v>
                </c:pt>
                <c:pt idx="9706">
                  <c:v>0.97060000000000002</c:v>
                </c:pt>
                <c:pt idx="9707">
                  <c:v>0.9706999999999999</c:v>
                </c:pt>
                <c:pt idx="9708">
                  <c:v>0.9708</c:v>
                </c:pt>
                <c:pt idx="9709">
                  <c:v>0.97089999999999999</c:v>
                </c:pt>
                <c:pt idx="9710">
                  <c:v>0.97099999999999997</c:v>
                </c:pt>
                <c:pt idx="9711">
                  <c:v>0.97109999999999996</c:v>
                </c:pt>
                <c:pt idx="9712">
                  <c:v>0.97120000000000006</c:v>
                </c:pt>
                <c:pt idx="9713">
                  <c:v>0.97129999999999994</c:v>
                </c:pt>
                <c:pt idx="9714">
                  <c:v>0.97140000000000004</c:v>
                </c:pt>
                <c:pt idx="9715">
                  <c:v>0.97150000000000003</c:v>
                </c:pt>
                <c:pt idx="9716">
                  <c:v>0.97160000000000002</c:v>
                </c:pt>
                <c:pt idx="9717">
                  <c:v>0.97170000000000001</c:v>
                </c:pt>
                <c:pt idx="9718">
                  <c:v>0.97180000000000011</c:v>
                </c:pt>
                <c:pt idx="9719">
                  <c:v>0.97189999999999999</c:v>
                </c:pt>
                <c:pt idx="9720">
                  <c:v>0.97199999999999998</c:v>
                </c:pt>
                <c:pt idx="9721">
                  <c:v>0.97209999999999996</c:v>
                </c:pt>
                <c:pt idx="9722">
                  <c:v>0.97219999999999995</c:v>
                </c:pt>
                <c:pt idx="9723">
                  <c:v>0.97230000000000005</c:v>
                </c:pt>
                <c:pt idx="9724">
                  <c:v>0.97239999999999993</c:v>
                </c:pt>
                <c:pt idx="9725">
                  <c:v>0.97250000000000003</c:v>
                </c:pt>
                <c:pt idx="9726">
                  <c:v>0.97260000000000002</c:v>
                </c:pt>
                <c:pt idx="9727">
                  <c:v>0.97270000000000001</c:v>
                </c:pt>
                <c:pt idx="9728">
                  <c:v>0.9728</c:v>
                </c:pt>
                <c:pt idx="9729">
                  <c:v>0.9729000000000001</c:v>
                </c:pt>
                <c:pt idx="9730">
                  <c:v>0.97299999999999998</c:v>
                </c:pt>
                <c:pt idx="9731">
                  <c:v>0.97310000000000008</c:v>
                </c:pt>
                <c:pt idx="9732">
                  <c:v>0.97319999999999995</c:v>
                </c:pt>
                <c:pt idx="9733">
                  <c:v>0.97329999999999994</c:v>
                </c:pt>
                <c:pt idx="9734">
                  <c:v>0.97340000000000004</c:v>
                </c:pt>
                <c:pt idx="9735">
                  <c:v>0.97349999999999992</c:v>
                </c:pt>
                <c:pt idx="9736">
                  <c:v>0.97360000000000002</c:v>
                </c:pt>
                <c:pt idx="9737">
                  <c:v>0.97370000000000001</c:v>
                </c:pt>
                <c:pt idx="9738">
                  <c:v>0.9738</c:v>
                </c:pt>
                <c:pt idx="9739">
                  <c:v>0.97389999999999999</c:v>
                </c:pt>
                <c:pt idx="9740">
                  <c:v>0.97400000000000009</c:v>
                </c:pt>
                <c:pt idx="9741">
                  <c:v>0.97409999999999997</c:v>
                </c:pt>
                <c:pt idx="9742">
                  <c:v>0.97420000000000007</c:v>
                </c:pt>
                <c:pt idx="9743">
                  <c:v>0.97430000000000005</c:v>
                </c:pt>
                <c:pt idx="9744">
                  <c:v>0.97439999999999993</c:v>
                </c:pt>
                <c:pt idx="9745">
                  <c:v>0.97450000000000003</c:v>
                </c:pt>
                <c:pt idx="9746">
                  <c:v>0.97459999999999991</c:v>
                </c:pt>
                <c:pt idx="9747">
                  <c:v>0.97470000000000001</c:v>
                </c:pt>
                <c:pt idx="9748">
                  <c:v>0.9748</c:v>
                </c:pt>
                <c:pt idx="9749">
                  <c:v>0.97489999999999999</c:v>
                </c:pt>
                <c:pt idx="9750">
                  <c:v>0.97499999999999998</c:v>
                </c:pt>
                <c:pt idx="9751">
                  <c:v>0.97510000000000008</c:v>
                </c:pt>
                <c:pt idx="9752">
                  <c:v>0.97519999999999996</c:v>
                </c:pt>
                <c:pt idx="9753">
                  <c:v>0.97530000000000006</c:v>
                </c:pt>
                <c:pt idx="9754">
                  <c:v>0.97540000000000004</c:v>
                </c:pt>
                <c:pt idx="9755">
                  <c:v>0.97549999999999992</c:v>
                </c:pt>
                <c:pt idx="9756">
                  <c:v>0.97560000000000002</c:v>
                </c:pt>
                <c:pt idx="9757">
                  <c:v>0.9756999999999999</c:v>
                </c:pt>
                <c:pt idx="9758">
                  <c:v>0.9758</c:v>
                </c:pt>
                <c:pt idx="9759">
                  <c:v>0.97589999999999999</c:v>
                </c:pt>
                <c:pt idx="9760">
                  <c:v>0.97599999999999998</c:v>
                </c:pt>
                <c:pt idx="9761">
                  <c:v>0.97609999999999997</c:v>
                </c:pt>
                <c:pt idx="9762">
                  <c:v>0.97620000000000007</c:v>
                </c:pt>
                <c:pt idx="9763">
                  <c:v>0.97629999999999995</c:v>
                </c:pt>
                <c:pt idx="9764">
                  <c:v>0.97640000000000005</c:v>
                </c:pt>
                <c:pt idx="9765">
                  <c:v>0.97650000000000003</c:v>
                </c:pt>
                <c:pt idx="9766">
                  <c:v>0.97659999999999991</c:v>
                </c:pt>
                <c:pt idx="9767">
                  <c:v>0.97670000000000001</c:v>
                </c:pt>
                <c:pt idx="9768">
                  <c:v>0.97680000000000011</c:v>
                </c:pt>
                <c:pt idx="9769">
                  <c:v>0.97689999999999999</c:v>
                </c:pt>
                <c:pt idx="9770">
                  <c:v>0.97699999999999998</c:v>
                </c:pt>
                <c:pt idx="9771">
                  <c:v>0.97709999999999997</c:v>
                </c:pt>
                <c:pt idx="9772">
                  <c:v>0.97719999999999996</c:v>
                </c:pt>
                <c:pt idx="9773">
                  <c:v>0.97730000000000006</c:v>
                </c:pt>
                <c:pt idx="9774">
                  <c:v>0.97739999999999994</c:v>
                </c:pt>
                <c:pt idx="9775">
                  <c:v>0.97750000000000004</c:v>
                </c:pt>
                <c:pt idx="9776">
                  <c:v>0.97760000000000002</c:v>
                </c:pt>
                <c:pt idx="9777">
                  <c:v>0.97770000000000001</c:v>
                </c:pt>
                <c:pt idx="9778">
                  <c:v>0.9778</c:v>
                </c:pt>
                <c:pt idx="9779">
                  <c:v>0.9779000000000001</c:v>
                </c:pt>
                <c:pt idx="9780">
                  <c:v>0.97799999999999998</c:v>
                </c:pt>
                <c:pt idx="9781">
                  <c:v>0.97809999999999997</c:v>
                </c:pt>
                <c:pt idx="9782">
                  <c:v>0.97819999999999996</c:v>
                </c:pt>
                <c:pt idx="9783">
                  <c:v>0.97829999999999995</c:v>
                </c:pt>
                <c:pt idx="9784">
                  <c:v>0.97840000000000005</c:v>
                </c:pt>
                <c:pt idx="9785">
                  <c:v>0.97849999999999993</c:v>
                </c:pt>
                <c:pt idx="9786">
                  <c:v>0.97860000000000003</c:v>
                </c:pt>
                <c:pt idx="9787">
                  <c:v>0.97870000000000001</c:v>
                </c:pt>
                <c:pt idx="9788">
                  <c:v>0.9788</c:v>
                </c:pt>
                <c:pt idx="9789">
                  <c:v>0.97889999999999999</c:v>
                </c:pt>
                <c:pt idx="9790">
                  <c:v>0.97900000000000009</c:v>
                </c:pt>
                <c:pt idx="9791">
                  <c:v>0.97909999999999997</c:v>
                </c:pt>
                <c:pt idx="9792">
                  <c:v>0.97920000000000007</c:v>
                </c:pt>
                <c:pt idx="9793">
                  <c:v>0.97930000000000006</c:v>
                </c:pt>
                <c:pt idx="9794">
                  <c:v>0.97939999999999994</c:v>
                </c:pt>
                <c:pt idx="9795">
                  <c:v>0.97950000000000004</c:v>
                </c:pt>
                <c:pt idx="9796">
                  <c:v>0.97959999999999992</c:v>
                </c:pt>
                <c:pt idx="9797">
                  <c:v>0.97970000000000002</c:v>
                </c:pt>
                <c:pt idx="9798">
                  <c:v>0.9798</c:v>
                </c:pt>
                <c:pt idx="9799">
                  <c:v>0.97989999999999999</c:v>
                </c:pt>
                <c:pt idx="9800">
                  <c:v>0.98</c:v>
                </c:pt>
                <c:pt idx="9801">
                  <c:v>0.98010000000000008</c:v>
                </c:pt>
                <c:pt idx="9802">
                  <c:v>0.98019999999999996</c:v>
                </c:pt>
                <c:pt idx="9803">
                  <c:v>0.98030000000000006</c:v>
                </c:pt>
                <c:pt idx="9804">
                  <c:v>0.98040000000000005</c:v>
                </c:pt>
                <c:pt idx="9805">
                  <c:v>0.98049999999999993</c:v>
                </c:pt>
                <c:pt idx="9806">
                  <c:v>0.98060000000000003</c:v>
                </c:pt>
                <c:pt idx="9807">
                  <c:v>0.98069999999999991</c:v>
                </c:pt>
                <c:pt idx="9808">
                  <c:v>0.98080000000000001</c:v>
                </c:pt>
                <c:pt idx="9809">
                  <c:v>0.98089999999999999</c:v>
                </c:pt>
                <c:pt idx="9810">
                  <c:v>0.98099999999999998</c:v>
                </c:pt>
                <c:pt idx="9811">
                  <c:v>0.98109999999999997</c:v>
                </c:pt>
                <c:pt idx="9812">
                  <c:v>0.98120000000000007</c:v>
                </c:pt>
                <c:pt idx="9813">
                  <c:v>0.98129999999999995</c:v>
                </c:pt>
                <c:pt idx="9814">
                  <c:v>0.98140000000000005</c:v>
                </c:pt>
                <c:pt idx="9815">
                  <c:v>0.98150000000000004</c:v>
                </c:pt>
                <c:pt idx="9816">
                  <c:v>0.98159999999999992</c:v>
                </c:pt>
                <c:pt idx="9817">
                  <c:v>0.98170000000000002</c:v>
                </c:pt>
                <c:pt idx="9818">
                  <c:v>0.98180000000000012</c:v>
                </c:pt>
                <c:pt idx="9819">
                  <c:v>0.9819</c:v>
                </c:pt>
                <c:pt idx="9820">
                  <c:v>0.98199999999999998</c:v>
                </c:pt>
                <c:pt idx="9821">
                  <c:v>0.98209999999999997</c:v>
                </c:pt>
                <c:pt idx="9822">
                  <c:v>0.98219999999999996</c:v>
                </c:pt>
                <c:pt idx="9823">
                  <c:v>0.98230000000000006</c:v>
                </c:pt>
                <c:pt idx="9824">
                  <c:v>0.98239999999999994</c:v>
                </c:pt>
                <c:pt idx="9825">
                  <c:v>0.98250000000000004</c:v>
                </c:pt>
                <c:pt idx="9826">
                  <c:v>0.98260000000000003</c:v>
                </c:pt>
                <c:pt idx="9827">
                  <c:v>0.98269999999999991</c:v>
                </c:pt>
                <c:pt idx="9828">
                  <c:v>0.98280000000000001</c:v>
                </c:pt>
                <c:pt idx="9829">
                  <c:v>0.98290000000000011</c:v>
                </c:pt>
                <c:pt idx="9830">
                  <c:v>0.98299999999999998</c:v>
                </c:pt>
                <c:pt idx="9831">
                  <c:v>0.98309999999999997</c:v>
                </c:pt>
                <c:pt idx="9832">
                  <c:v>0.98319999999999996</c:v>
                </c:pt>
                <c:pt idx="9833">
                  <c:v>0.98329999999999995</c:v>
                </c:pt>
                <c:pt idx="9834">
                  <c:v>0.98340000000000005</c:v>
                </c:pt>
                <c:pt idx="9835">
                  <c:v>0.98349999999999993</c:v>
                </c:pt>
                <c:pt idx="9836">
                  <c:v>0.98360000000000003</c:v>
                </c:pt>
                <c:pt idx="9837">
                  <c:v>0.98370000000000002</c:v>
                </c:pt>
                <c:pt idx="9838">
                  <c:v>0.98380000000000001</c:v>
                </c:pt>
                <c:pt idx="9839">
                  <c:v>0.9839</c:v>
                </c:pt>
                <c:pt idx="9840">
                  <c:v>0.9840000000000001</c:v>
                </c:pt>
                <c:pt idx="9841">
                  <c:v>0.98409999999999997</c:v>
                </c:pt>
                <c:pt idx="9842">
                  <c:v>0.98419999999999996</c:v>
                </c:pt>
                <c:pt idx="9843">
                  <c:v>0.98430000000000006</c:v>
                </c:pt>
                <c:pt idx="9844">
                  <c:v>0.98439999999999994</c:v>
                </c:pt>
                <c:pt idx="9845">
                  <c:v>0.98450000000000004</c:v>
                </c:pt>
                <c:pt idx="9846">
                  <c:v>0.98459999999999992</c:v>
                </c:pt>
                <c:pt idx="9847">
                  <c:v>0.98470000000000002</c:v>
                </c:pt>
                <c:pt idx="9848">
                  <c:v>0.98480000000000001</c:v>
                </c:pt>
                <c:pt idx="9849">
                  <c:v>0.9849</c:v>
                </c:pt>
                <c:pt idx="9850">
                  <c:v>0.98499999999999999</c:v>
                </c:pt>
                <c:pt idx="9851">
                  <c:v>0.98510000000000009</c:v>
                </c:pt>
                <c:pt idx="9852">
                  <c:v>0.98519999999999996</c:v>
                </c:pt>
                <c:pt idx="9853">
                  <c:v>0.98530000000000006</c:v>
                </c:pt>
                <c:pt idx="9854">
                  <c:v>0.98540000000000005</c:v>
                </c:pt>
                <c:pt idx="9855">
                  <c:v>0.98549999999999993</c:v>
                </c:pt>
                <c:pt idx="9856">
                  <c:v>0.98560000000000003</c:v>
                </c:pt>
                <c:pt idx="9857">
                  <c:v>0.98569999999999991</c:v>
                </c:pt>
                <c:pt idx="9858">
                  <c:v>0.98580000000000001</c:v>
                </c:pt>
                <c:pt idx="9859">
                  <c:v>0.9859</c:v>
                </c:pt>
                <c:pt idx="9860">
                  <c:v>0.98599999999999999</c:v>
                </c:pt>
                <c:pt idx="9861">
                  <c:v>0.98609999999999998</c:v>
                </c:pt>
                <c:pt idx="9862">
                  <c:v>0.98620000000000008</c:v>
                </c:pt>
                <c:pt idx="9863">
                  <c:v>0.98629999999999995</c:v>
                </c:pt>
                <c:pt idx="9864">
                  <c:v>0.98640000000000005</c:v>
                </c:pt>
                <c:pt idx="9865">
                  <c:v>0.98650000000000004</c:v>
                </c:pt>
                <c:pt idx="9866">
                  <c:v>0.98659999999999992</c:v>
                </c:pt>
                <c:pt idx="9867">
                  <c:v>0.98670000000000002</c:v>
                </c:pt>
                <c:pt idx="9868">
                  <c:v>0.98680000000000012</c:v>
                </c:pt>
                <c:pt idx="9869">
                  <c:v>0.9869</c:v>
                </c:pt>
                <c:pt idx="9870">
                  <c:v>0.98699999999999999</c:v>
                </c:pt>
                <c:pt idx="9871">
                  <c:v>0.98709999999999998</c:v>
                </c:pt>
                <c:pt idx="9872">
                  <c:v>0.98719999999999997</c:v>
                </c:pt>
                <c:pt idx="9873">
                  <c:v>0.98730000000000007</c:v>
                </c:pt>
                <c:pt idx="9874">
                  <c:v>0.98739999999999994</c:v>
                </c:pt>
                <c:pt idx="9875">
                  <c:v>0.98750000000000004</c:v>
                </c:pt>
                <c:pt idx="9876">
                  <c:v>0.98760000000000003</c:v>
                </c:pt>
                <c:pt idx="9877">
                  <c:v>0.98769999999999991</c:v>
                </c:pt>
                <c:pt idx="9878">
                  <c:v>0.98780000000000001</c:v>
                </c:pt>
                <c:pt idx="9879">
                  <c:v>0.98790000000000011</c:v>
                </c:pt>
                <c:pt idx="9880">
                  <c:v>0.98799999999999999</c:v>
                </c:pt>
                <c:pt idx="9881">
                  <c:v>0.98809999999999998</c:v>
                </c:pt>
                <c:pt idx="9882">
                  <c:v>0.98819999999999997</c:v>
                </c:pt>
                <c:pt idx="9883">
                  <c:v>0.98829999999999996</c:v>
                </c:pt>
                <c:pt idx="9884">
                  <c:v>0.98840000000000006</c:v>
                </c:pt>
                <c:pt idx="9885">
                  <c:v>0.98849999999999993</c:v>
                </c:pt>
                <c:pt idx="9886">
                  <c:v>0.98860000000000003</c:v>
                </c:pt>
                <c:pt idx="9887">
                  <c:v>0.98870000000000002</c:v>
                </c:pt>
                <c:pt idx="9888">
                  <c:v>0.9887999999999999</c:v>
                </c:pt>
                <c:pt idx="9889">
                  <c:v>0.9889</c:v>
                </c:pt>
                <c:pt idx="9890">
                  <c:v>0.9890000000000001</c:v>
                </c:pt>
                <c:pt idx="9891">
                  <c:v>0.98909999999999998</c:v>
                </c:pt>
                <c:pt idx="9892">
                  <c:v>0.98919999999999997</c:v>
                </c:pt>
                <c:pt idx="9893">
                  <c:v>0.98930000000000007</c:v>
                </c:pt>
                <c:pt idx="9894">
                  <c:v>0.98939999999999995</c:v>
                </c:pt>
                <c:pt idx="9895">
                  <c:v>0.98950000000000005</c:v>
                </c:pt>
                <c:pt idx="9896">
                  <c:v>0.98959999999999992</c:v>
                </c:pt>
                <c:pt idx="9897">
                  <c:v>0.98970000000000002</c:v>
                </c:pt>
                <c:pt idx="9898">
                  <c:v>0.98980000000000001</c:v>
                </c:pt>
                <c:pt idx="9899">
                  <c:v>0.9899</c:v>
                </c:pt>
                <c:pt idx="9900">
                  <c:v>0.99</c:v>
                </c:pt>
                <c:pt idx="9901">
                  <c:v>0.99010000000000009</c:v>
                </c:pt>
                <c:pt idx="9902">
                  <c:v>0.99019999999999997</c:v>
                </c:pt>
                <c:pt idx="9903">
                  <c:v>0.99029999999999996</c:v>
                </c:pt>
                <c:pt idx="9904">
                  <c:v>0.99040000000000006</c:v>
                </c:pt>
                <c:pt idx="9905">
                  <c:v>0.99049999999999994</c:v>
                </c:pt>
                <c:pt idx="9906">
                  <c:v>0.99060000000000004</c:v>
                </c:pt>
                <c:pt idx="9907">
                  <c:v>0.99069999999999991</c:v>
                </c:pt>
                <c:pt idx="9908">
                  <c:v>0.99080000000000001</c:v>
                </c:pt>
                <c:pt idx="9909">
                  <c:v>0.9909</c:v>
                </c:pt>
                <c:pt idx="9910">
                  <c:v>0.99099999999999999</c:v>
                </c:pt>
                <c:pt idx="9911">
                  <c:v>0.99109999999999998</c:v>
                </c:pt>
                <c:pt idx="9912">
                  <c:v>0.99120000000000008</c:v>
                </c:pt>
                <c:pt idx="9913">
                  <c:v>0.99129999999999996</c:v>
                </c:pt>
                <c:pt idx="9914">
                  <c:v>0.99140000000000006</c:v>
                </c:pt>
                <c:pt idx="9915">
                  <c:v>0.99150000000000005</c:v>
                </c:pt>
                <c:pt idx="9916">
                  <c:v>0.99159999999999993</c:v>
                </c:pt>
                <c:pt idx="9917">
                  <c:v>0.99170000000000003</c:v>
                </c:pt>
                <c:pt idx="9918">
                  <c:v>0.99180000000000001</c:v>
                </c:pt>
                <c:pt idx="9919">
                  <c:v>0.9919</c:v>
                </c:pt>
                <c:pt idx="9920">
                  <c:v>0.99199999999999999</c:v>
                </c:pt>
                <c:pt idx="9921">
                  <c:v>0.99209999999999998</c:v>
                </c:pt>
                <c:pt idx="9922">
                  <c:v>0.99219999999999997</c:v>
                </c:pt>
                <c:pt idx="9923">
                  <c:v>0.99230000000000007</c:v>
                </c:pt>
                <c:pt idx="9924">
                  <c:v>0.99239999999999995</c:v>
                </c:pt>
                <c:pt idx="9925">
                  <c:v>0.99250000000000005</c:v>
                </c:pt>
                <c:pt idx="9926">
                  <c:v>0.99260000000000004</c:v>
                </c:pt>
                <c:pt idx="9927">
                  <c:v>0.99269999999999992</c:v>
                </c:pt>
                <c:pt idx="9928">
                  <c:v>0.99280000000000002</c:v>
                </c:pt>
                <c:pt idx="9929">
                  <c:v>0.99290000000000012</c:v>
                </c:pt>
                <c:pt idx="9930">
                  <c:v>0.99299999999999999</c:v>
                </c:pt>
                <c:pt idx="9931">
                  <c:v>0.99309999999999998</c:v>
                </c:pt>
                <c:pt idx="9932">
                  <c:v>0.99319999999999997</c:v>
                </c:pt>
                <c:pt idx="9933">
                  <c:v>0.99329999999999996</c:v>
                </c:pt>
                <c:pt idx="9934">
                  <c:v>0.99340000000000006</c:v>
                </c:pt>
                <c:pt idx="9935">
                  <c:v>0.99349999999999994</c:v>
                </c:pt>
                <c:pt idx="9936">
                  <c:v>0.99360000000000004</c:v>
                </c:pt>
                <c:pt idx="9937">
                  <c:v>0.99370000000000003</c:v>
                </c:pt>
                <c:pt idx="9938">
                  <c:v>0.99379999999999991</c:v>
                </c:pt>
                <c:pt idx="9939">
                  <c:v>0.99390000000000001</c:v>
                </c:pt>
                <c:pt idx="9940">
                  <c:v>0.99400000000000011</c:v>
                </c:pt>
                <c:pt idx="9941">
                  <c:v>0.99409999999999998</c:v>
                </c:pt>
                <c:pt idx="9942">
                  <c:v>0.99419999999999997</c:v>
                </c:pt>
                <c:pt idx="9943">
                  <c:v>0.99430000000000007</c:v>
                </c:pt>
                <c:pt idx="9944">
                  <c:v>0.99439999999999995</c:v>
                </c:pt>
                <c:pt idx="9945">
                  <c:v>0.99450000000000005</c:v>
                </c:pt>
                <c:pt idx="9946">
                  <c:v>0.99459999999999993</c:v>
                </c:pt>
                <c:pt idx="9947">
                  <c:v>0.99470000000000003</c:v>
                </c:pt>
                <c:pt idx="9948">
                  <c:v>0.99480000000000002</c:v>
                </c:pt>
                <c:pt idx="9949">
                  <c:v>0.9948999999999999</c:v>
                </c:pt>
                <c:pt idx="9950">
                  <c:v>0.995</c:v>
                </c:pt>
                <c:pt idx="9951">
                  <c:v>0.9951000000000001</c:v>
                </c:pt>
                <c:pt idx="9952">
                  <c:v>0.99519999999999997</c:v>
                </c:pt>
                <c:pt idx="9953">
                  <c:v>0.99529999999999996</c:v>
                </c:pt>
                <c:pt idx="9954">
                  <c:v>0.99540000000000006</c:v>
                </c:pt>
                <c:pt idx="9955">
                  <c:v>0.99549999999999994</c:v>
                </c:pt>
                <c:pt idx="9956">
                  <c:v>0.99560000000000004</c:v>
                </c:pt>
                <c:pt idx="9957">
                  <c:v>0.99569999999999992</c:v>
                </c:pt>
                <c:pt idx="9958">
                  <c:v>0.99580000000000002</c:v>
                </c:pt>
                <c:pt idx="9959">
                  <c:v>0.99590000000000001</c:v>
                </c:pt>
                <c:pt idx="9960">
                  <c:v>0.996</c:v>
                </c:pt>
                <c:pt idx="9961">
                  <c:v>0.99609999999999999</c:v>
                </c:pt>
                <c:pt idx="9962">
                  <c:v>0.99620000000000009</c:v>
                </c:pt>
                <c:pt idx="9963">
                  <c:v>0.99629999999999996</c:v>
                </c:pt>
                <c:pt idx="9964">
                  <c:v>0.99639999999999995</c:v>
                </c:pt>
                <c:pt idx="9965">
                  <c:v>0.99650000000000005</c:v>
                </c:pt>
                <c:pt idx="9966">
                  <c:v>0.99659999999999993</c:v>
                </c:pt>
                <c:pt idx="9967">
                  <c:v>0.99670000000000003</c:v>
                </c:pt>
                <c:pt idx="9968">
                  <c:v>0.99680000000000002</c:v>
                </c:pt>
                <c:pt idx="9969">
                  <c:v>0.99690000000000001</c:v>
                </c:pt>
                <c:pt idx="9970">
                  <c:v>0.997</c:v>
                </c:pt>
                <c:pt idx="9971">
                  <c:v>0.99709999999999999</c:v>
                </c:pt>
                <c:pt idx="9972">
                  <c:v>0.99719999999999998</c:v>
                </c:pt>
                <c:pt idx="9973">
                  <c:v>0.99730000000000008</c:v>
                </c:pt>
                <c:pt idx="9974">
                  <c:v>0.99739999999999995</c:v>
                </c:pt>
                <c:pt idx="9975">
                  <c:v>0.99750000000000005</c:v>
                </c:pt>
                <c:pt idx="9976">
                  <c:v>0.99760000000000004</c:v>
                </c:pt>
                <c:pt idx="9977">
                  <c:v>0.99769999999999992</c:v>
                </c:pt>
                <c:pt idx="9978">
                  <c:v>0.99780000000000002</c:v>
                </c:pt>
                <c:pt idx="9979">
                  <c:v>0.99790000000000001</c:v>
                </c:pt>
                <c:pt idx="9980">
                  <c:v>0.998</c:v>
                </c:pt>
                <c:pt idx="9981">
                  <c:v>0.99809999999999999</c:v>
                </c:pt>
                <c:pt idx="9982">
                  <c:v>0.99819999999999998</c:v>
                </c:pt>
                <c:pt idx="9983">
                  <c:v>0.99829999999999997</c:v>
                </c:pt>
                <c:pt idx="9984">
                  <c:v>0.99840000000000007</c:v>
                </c:pt>
                <c:pt idx="9985">
                  <c:v>0.99849999999999994</c:v>
                </c:pt>
                <c:pt idx="9986">
                  <c:v>0.99860000000000004</c:v>
                </c:pt>
                <c:pt idx="9987">
                  <c:v>0.99870000000000003</c:v>
                </c:pt>
                <c:pt idx="9988">
                  <c:v>0.99879999999999991</c:v>
                </c:pt>
                <c:pt idx="9989">
                  <c:v>0.99890000000000001</c:v>
                </c:pt>
                <c:pt idx="9990">
                  <c:v>0.99900000000000011</c:v>
                </c:pt>
                <c:pt idx="9991">
                  <c:v>0.99909999999999999</c:v>
                </c:pt>
                <c:pt idx="9992">
                  <c:v>0.99919999999999998</c:v>
                </c:pt>
                <c:pt idx="9993">
                  <c:v>0.99930000000000008</c:v>
                </c:pt>
                <c:pt idx="9994">
                  <c:v>0.99939999999999996</c:v>
                </c:pt>
                <c:pt idx="9995">
                  <c:v>0.99950000000000006</c:v>
                </c:pt>
                <c:pt idx="9996">
                  <c:v>0.99959999999999993</c:v>
                </c:pt>
                <c:pt idx="9997">
                  <c:v>0.99970000000000003</c:v>
                </c:pt>
                <c:pt idx="9998">
                  <c:v>0.99980000000000002</c:v>
                </c:pt>
                <c:pt idx="9999">
                  <c:v>0.9998999999999999</c:v>
                </c:pt>
                <c:pt idx="10000">
                  <c:v>1</c:v>
                </c:pt>
                <c:pt idx="10001">
                  <c:v>1.0001</c:v>
                </c:pt>
                <c:pt idx="10002">
                  <c:v>1.0002</c:v>
                </c:pt>
                <c:pt idx="10003">
                  <c:v>1.0003</c:v>
                </c:pt>
                <c:pt idx="10004">
                  <c:v>1.0004</c:v>
                </c:pt>
                <c:pt idx="10005">
                  <c:v>1.0004999999999999</c:v>
                </c:pt>
                <c:pt idx="10006">
                  <c:v>1.0005999999999999</c:v>
                </c:pt>
                <c:pt idx="10007">
                  <c:v>1.0006999999999999</c:v>
                </c:pt>
                <c:pt idx="10008">
                  <c:v>1.0007999999999999</c:v>
                </c:pt>
                <c:pt idx="10009">
                  <c:v>1.0009000000000001</c:v>
                </c:pt>
                <c:pt idx="10010">
                  <c:v>1.0009999999999999</c:v>
                </c:pt>
                <c:pt idx="10011">
                  <c:v>1.0011000000000001</c:v>
                </c:pt>
                <c:pt idx="10012">
                  <c:v>1.0012000000000001</c:v>
                </c:pt>
                <c:pt idx="10013">
                  <c:v>1.0012999999999999</c:v>
                </c:pt>
                <c:pt idx="10014">
                  <c:v>1.0014000000000001</c:v>
                </c:pt>
                <c:pt idx="10015">
                  <c:v>1.0015000000000001</c:v>
                </c:pt>
                <c:pt idx="10016">
                  <c:v>1.0016</c:v>
                </c:pt>
                <c:pt idx="10017">
                  <c:v>1.0017</c:v>
                </c:pt>
                <c:pt idx="10018">
                  <c:v>1.0018</c:v>
                </c:pt>
                <c:pt idx="10019">
                  <c:v>1.0019</c:v>
                </c:pt>
                <c:pt idx="10020">
                  <c:v>1.002</c:v>
                </c:pt>
                <c:pt idx="10021">
                  <c:v>1.0021</c:v>
                </c:pt>
                <c:pt idx="10022">
                  <c:v>1.0022</c:v>
                </c:pt>
                <c:pt idx="10023">
                  <c:v>1.0023</c:v>
                </c:pt>
                <c:pt idx="10024">
                  <c:v>1.0024</c:v>
                </c:pt>
                <c:pt idx="10025">
                  <c:v>1.0024999999999999</c:v>
                </c:pt>
                <c:pt idx="10026">
                  <c:v>1.0026000000000002</c:v>
                </c:pt>
                <c:pt idx="10027">
                  <c:v>1.0026999999999999</c:v>
                </c:pt>
                <c:pt idx="10028">
                  <c:v>1.0027999999999999</c:v>
                </c:pt>
                <c:pt idx="10029">
                  <c:v>1.0029000000000001</c:v>
                </c:pt>
                <c:pt idx="10030">
                  <c:v>1.0029999999999999</c:v>
                </c:pt>
                <c:pt idx="10031">
                  <c:v>1.0031000000000001</c:v>
                </c:pt>
                <c:pt idx="10032">
                  <c:v>1.0031999999999999</c:v>
                </c:pt>
                <c:pt idx="10033">
                  <c:v>1.0033000000000001</c:v>
                </c:pt>
                <c:pt idx="10034">
                  <c:v>1.0034000000000001</c:v>
                </c:pt>
                <c:pt idx="10035">
                  <c:v>1.0034999999999998</c:v>
                </c:pt>
                <c:pt idx="10036">
                  <c:v>1.0036</c:v>
                </c:pt>
                <c:pt idx="10037">
                  <c:v>1.0037</c:v>
                </c:pt>
                <c:pt idx="10038">
                  <c:v>1.0038</c:v>
                </c:pt>
                <c:pt idx="10039">
                  <c:v>1.0039</c:v>
                </c:pt>
                <c:pt idx="10040">
                  <c:v>1.004</c:v>
                </c:pt>
                <c:pt idx="10041">
                  <c:v>1.0041</c:v>
                </c:pt>
                <c:pt idx="10042">
                  <c:v>1.0042</c:v>
                </c:pt>
                <c:pt idx="10043">
                  <c:v>1.0043</c:v>
                </c:pt>
                <c:pt idx="10044">
                  <c:v>1.0044</c:v>
                </c:pt>
                <c:pt idx="10045">
                  <c:v>1.0044999999999999</c:v>
                </c:pt>
                <c:pt idx="10046">
                  <c:v>1.0045999999999999</c:v>
                </c:pt>
                <c:pt idx="10047">
                  <c:v>1.0046999999999999</c:v>
                </c:pt>
                <c:pt idx="10048">
                  <c:v>1.0048000000000001</c:v>
                </c:pt>
                <c:pt idx="10049">
                  <c:v>1.0048999999999999</c:v>
                </c:pt>
                <c:pt idx="10050">
                  <c:v>1.0049999999999999</c:v>
                </c:pt>
                <c:pt idx="10051">
                  <c:v>1.0051000000000001</c:v>
                </c:pt>
                <c:pt idx="10052">
                  <c:v>1.0051999999999999</c:v>
                </c:pt>
                <c:pt idx="10053">
                  <c:v>1.0053000000000001</c:v>
                </c:pt>
                <c:pt idx="10054">
                  <c:v>1.0054000000000001</c:v>
                </c:pt>
                <c:pt idx="10055">
                  <c:v>1.0055000000000001</c:v>
                </c:pt>
                <c:pt idx="10056">
                  <c:v>1.0056</c:v>
                </c:pt>
                <c:pt idx="10057">
                  <c:v>1.0057</c:v>
                </c:pt>
                <c:pt idx="10058">
                  <c:v>1.0058</c:v>
                </c:pt>
                <c:pt idx="10059">
                  <c:v>1.0059</c:v>
                </c:pt>
                <c:pt idx="10060">
                  <c:v>1.006</c:v>
                </c:pt>
                <c:pt idx="10061">
                  <c:v>1.0061</c:v>
                </c:pt>
                <c:pt idx="10062">
                  <c:v>1.0062</c:v>
                </c:pt>
                <c:pt idx="10063">
                  <c:v>1.0063</c:v>
                </c:pt>
                <c:pt idx="10064">
                  <c:v>1.0064</c:v>
                </c:pt>
                <c:pt idx="10065">
                  <c:v>1.0065</c:v>
                </c:pt>
                <c:pt idx="10066">
                  <c:v>1.0065999999999999</c:v>
                </c:pt>
                <c:pt idx="10067">
                  <c:v>1.0066999999999999</c:v>
                </c:pt>
                <c:pt idx="10068">
                  <c:v>1.0068000000000001</c:v>
                </c:pt>
                <c:pt idx="10069">
                  <c:v>1.0068999999999999</c:v>
                </c:pt>
                <c:pt idx="10070">
                  <c:v>1.0070000000000001</c:v>
                </c:pt>
                <c:pt idx="10071">
                  <c:v>1.0070999999999999</c:v>
                </c:pt>
                <c:pt idx="10072">
                  <c:v>1.0072000000000001</c:v>
                </c:pt>
                <c:pt idx="10073">
                  <c:v>1.0073000000000001</c:v>
                </c:pt>
                <c:pt idx="10074">
                  <c:v>1.0073999999999999</c:v>
                </c:pt>
                <c:pt idx="10075">
                  <c:v>1.0075000000000001</c:v>
                </c:pt>
                <c:pt idx="10076">
                  <c:v>1.0076000000000001</c:v>
                </c:pt>
                <c:pt idx="10077">
                  <c:v>1.0077</c:v>
                </c:pt>
                <c:pt idx="10078">
                  <c:v>1.0078</c:v>
                </c:pt>
                <c:pt idx="10079">
                  <c:v>1.0079</c:v>
                </c:pt>
                <c:pt idx="10080">
                  <c:v>1.008</c:v>
                </c:pt>
                <c:pt idx="10081">
                  <c:v>1.0081</c:v>
                </c:pt>
                <c:pt idx="10082">
                  <c:v>1.0082</c:v>
                </c:pt>
                <c:pt idx="10083">
                  <c:v>1.0083</c:v>
                </c:pt>
                <c:pt idx="10084">
                  <c:v>1.0084</c:v>
                </c:pt>
                <c:pt idx="10085">
                  <c:v>1.0085</c:v>
                </c:pt>
                <c:pt idx="10086">
                  <c:v>1.0085999999999999</c:v>
                </c:pt>
                <c:pt idx="10087">
                  <c:v>1.0087000000000002</c:v>
                </c:pt>
                <c:pt idx="10088">
                  <c:v>1.0087999999999999</c:v>
                </c:pt>
                <c:pt idx="10089">
                  <c:v>1.0088999999999999</c:v>
                </c:pt>
                <c:pt idx="10090">
                  <c:v>1.0090000000000001</c:v>
                </c:pt>
                <c:pt idx="10091">
                  <c:v>1.0090999999999999</c:v>
                </c:pt>
                <c:pt idx="10092">
                  <c:v>1.0092000000000001</c:v>
                </c:pt>
                <c:pt idx="10093">
                  <c:v>1.0093000000000001</c:v>
                </c:pt>
                <c:pt idx="10094">
                  <c:v>1.0094000000000001</c:v>
                </c:pt>
                <c:pt idx="10095">
                  <c:v>1.0095000000000001</c:v>
                </c:pt>
                <c:pt idx="10096">
                  <c:v>1.0095999999999998</c:v>
                </c:pt>
                <c:pt idx="10097">
                  <c:v>1.0097</c:v>
                </c:pt>
                <c:pt idx="10098">
                  <c:v>1.0098</c:v>
                </c:pt>
                <c:pt idx="10099">
                  <c:v>1.0099</c:v>
                </c:pt>
                <c:pt idx="10100">
                  <c:v>1.01</c:v>
                </c:pt>
                <c:pt idx="10101">
                  <c:v>1.0101</c:v>
                </c:pt>
                <c:pt idx="10102">
                  <c:v>1.0102</c:v>
                </c:pt>
                <c:pt idx="10103">
                  <c:v>1.0103</c:v>
                </c:pt>
                <c:pt idx="10104">
                  <c:v>1.0104</c:v>
                </c:pt>
                <c:pt idx="10105">
                  <c:v>1.0105</c:v>
                </c:pt>
                <c:pt idx="10106">
                  <c:v>1.0105999999999999</c:v>
                </c:pt>
                <c:pt idx="10107">
                  <c:v>1.0106999999999999</c:v>
                </c:pt>
                <c:pt idx="10108">
                  <c:v>1.0107999999999999</c:v>
                </c:pt>
                <c:pt idx="10109">
                  <c:v>1.0109000000000001</c:v>
                </c:pt>
                <c:pt idx="10110">
                  <c:v>1.0109999999999999</c:v>
                </c:pt>
                <c:pt idx="10111">
                  <c:v>1.0110999999999999</c:v>
                </c:pt>
                <c:pt idx="10112">
                  <c:v>1.0112000000000001</c:v>
                </c:pt>
                <c:pt idx="10113">
                  <c:v>1.0112999999999999</c:v>
                </c:pt>
                <c:pt idx="10114">
                  <c:v>1.0114000000000001</c:v>
                </c:pt>
                <c:pt idx="10115">
                  <c:v>1.0115000000000001</c:v>
                </c:pt>
                <c:pt idx="10116">
                  <c:v>1.0116000000000001</c:v>
                </c:pt>
                <c:pt idx="10117">
                  <c:v>1.0117</c:v>
                </c:pt>
                <c:pt idx="10118">
                  <c:v>1.0118</c:v>
                </c:pt>
                <c:pt idx="10119">
                  <c:v>1.0119</c:v>
                </c:pt>
                <c:pt idx="10120">
                  <c:v>1.012</c:v>
                </c:pt>
                <c:pt idx="10121">
                  <c:v>1.0121</c:v>
                </c:pt>
                <c:pt idx="10122">
                  <c:v>1.0122</c:v>
                </c:pt>
                <c:pt idx="10123">
                  <c:v>1.0123</c:v>
                </c:pt>
                <c:pt idx="10124">
                  <c:v>1.0124</c:v>
                </c:pt>
                <c:pt idx="10125">
                  <c:v>1.0125</c:v>
                </c:pt>
                <c:pt idx="10126">
                  <c:v>1.0125999999999999</c:v>
                </c:pt>
                <c:pt idx="10127">
                  <c:v>1.0126999999999999</c:v>
                </c:pt>
                <c:pt idx="10128">
                  <c:v>1.0127999999999999</c:v>
                </c:pt>
                <c:pt idx="10129">
                  <c:v>1.0129000000000001</c:v>
                </c:pt>
                <c:pt idx="10130">
                  <c:v>1.0129999999999999</c:v>
                </c:pt>
                <c:pt idx="10131">
                  <c:v>1.0131000000000001</c:v>
                </c:pt>
                <c:pt idx="10132">
                  <c:v>1.0131999999999999</c:v>
                </c:pt>
                <c:pt idx="10133">
                  <c:v>1.0133000000000001</c:v>
                </c:pt>
                <c:pt idx="10134">
                  <c:v>1.0134000000000001</c:v>
                </c:pt>
                <c:pt idx="10135">
                  <c:v>1.0134999999999998</c:v>
                </c:pt>
                <c:pt idx="10136">
                  <c:v>1.0136000000000001</c:v>
                </c:pt>
                <c:pt idx="10137">
                  <c:v>1.0137</c:v>
                </c:pt>
                <c:pt idx="10138">
                  <c:v>1.0138</c:v>
                </c:pt>
                <c:pt idx="10139">
                  <c:v>1.0139</c:v>
                </c:pt>
                <c:pt idx="10140">
                  <c:v>1.014</c:v>
                </c:pt>
                <c:pt idx="10141">
                  <c:v>1.0141</c:v>
                </c:pt>
                <c:pt idx="10142">
                  <c:v>1.0142</c:v>
                </c:pt>
                <c:pt idx="10143">
                  <c:v>1.0143</c:v>
                </c:pt>
                <c:pt idx="10144">
                  <c:v>1.0144</c:v>
                </c:pt>
                <c:pt idx="10145">
                  <c:v>1.0145</c:v>
                </c:pt>
                <c:pt idx="10146">
                  <c:v>1.0145999999999999</c:v>
                </c:pt>
                <c:pt idx="10147">
                  <c:v>1.0146999999999999</c:v>
                </c:pt>
                <c:pt idx="10148">
                  <c:v>1.0148000000000001</c:v>
                </c:pt>
                <c:pt idx="10149">
                  <c:v>1.0148999999999999</c:v>
                </c:pt>
                <c:pt idx="10150">
                  <c:v>1.0149999999999999</c:v>
                </c:pt>
                <c:pt idx="10151">
                  <c:v>1.0151000000000001</c:v>
                </c:pt>
                <c:pt idx="10152">
                  <c:v>1.0151999999999999</c:v>
                </c:pt>
                <c:pt idx="10153">
                  <c:v>1.0153000000000001</c:v>
                </c:pt>
                <c:pt idx="10154">
                  <c:v>1.0154000000000001</c:v>
                </c:pt>
                <c:pt idx="10155">
                  <c:v>1.0155000000000001</c:v>
                </c:pt>
                <c:pt idx="10156">
                  <c:v>1.0156000000000001</c:v>
                </c:pt>
                <c:pt idx="10157">
                  <c:v>1.0156999999999998</c:v>
                </c:pt>
                <c:pt idx="10158">
                  <c:v>1.0158</c:v>
                </c:pt>
                <c:pt idx="10159">
                  <c:v>1.0159</c:v>
                </c:pt>
                <c:pt idx="10160">
                  <c:v>1.016</c:v>
                </c:pt>
                <c:pt idx="10161">
                  <c:v>1.0161</c:v>
                </c:pt>
                <c:pt idx="10162">
                  <c:v>1.0162</c:v>
                </c:pt>
                <c:pt idx="10163">
                  <c:v>1.0163</c:v>
                </c:pt>
                <c:pt idx="10164">
                  <c:v>1.0164</c:v>
                </c:pt>
                <c:pt idx="10165">
                  <c:v>1.0165</c:v>
                </c:pt>
                <c:pt idx="10166">
                  <c:v>1.0165999999999999</c:v>
                </c:pt>
                <c:pt idx="10167">
                  <c:v>1.0166999999999999</c:v>
                </c:pt>
                <c:pt idx="10168">
                  <c:v>1.0168000000000001</c:v>
                </c:pt>
                <c:pt idx="10169">
                  <c:v>1.0168999999999999</c:v>
                </c:pt>
                <c:pt idx="10170">
                  <c:v>1.0170000000000001</c:v>
                </c:pt>
                <c:pt idx="10171">
                  <c:v>1.0170999999999999</c:v>
                </c:pt>
                <c:pt idx="10172">
                  <c:v>1.0171999999999999</c:v>
                </c:pt>
                <c:pt idx="10173">
                  <c:v>1.0173000000000001</c:v>
                </c:pt>
                <c:pt idx="10174">
                  <c:v>1.0173999999999999</c:v>
                </c:pt>
                <c:pt idx="10175">
                  <c:v>1.0175000000000001</c:v>
                </c:pt>
                <c:pt idx="10176">
                  <c:v>1.0176000000000001</c:v>
                </c:pt>
                <c:pt idx="10177">
                  <c:v>1.0177</c:v>
                </c:pt>
                <c:pt idx="10178">
                  <c:v>1.0178</c:v>
                </c:pt>
                <c:pt idx="10179">
                  <c:v>1.0179</c:v>
                </c:pt>
                <c:pt idx="10180">
                  <c:v>1.018</c:v>
                </c:pt>
                <c:pt idx="10181">
                  <c:v>1.0181</c:v>
                </c:pt>
                <c:pt idx="10182">
                  <c:v>1.0182</c:v>
                </c:pt>
                <c:pt idx="10183">
                  <c:v>1.0183</c:v>
                </c:pt>
                <c:pt idx="10184">
                  <c:v>1.0184</c:v>
                </c:pt>
                <c:pt idx="10185">
                  <c:v>1.0185</c:v>
                </c:pt>
                <c:pt idx="10186">
                  <c:v>1.0185999999999999</c:v>
                </c:pt>
                <c:pt idx="10187">
                  <c:v>1.0186999999999999</c:v>
                </c:pt>
                <c:pt idx="10188">
                  <c:v>1.0187999999999999</c:v>
                </c:pt>
                <c:pt idx="10189">
                  <c:v>1.0188999999999999</c:v>
                </c:pt>
                <c:pt idx="10190">
                  <c:v>1.0190000000000001</c:v>
                </c:pt>
                <c:pt idx="10191">
                  <c:v>1.0190999999999999</c:v>
                </c:pt>
                <c:pt idx="10192">
                  <c:v>1.0192000000000001</c:v>
                </c:pt>
                <c:pt idx="10193">
                  <c:v>1.0193000000000001</c:v>
                </c:pt>
                <c:pt idx="10194">
                  <c:v>1.0194000000000001</c:v>
                </c:pt>
                <c:pt idx="10195">
                  <c:v>1.0195000000000001</c:v>
                </c:pt>
                <c:pt idx="10196">
                  <c:v>1.0195999999999998</c:v>
                </c:pt>
                <c:pt idx="10197">
                  <c:v>1.0197000000000001</c:v>
                </c:pt>
                <c:pt idx="10198">
                  <c:v>1.0198</c:v>
                </c:pt>
                <c:pt idx="10199">
                  <c:v>1.0199</c:v>
                </c:pt>
                <c:pt idx="10200">
                  <c:v>1.02</c:v>
                </c:pt>
                <c:pt idx="10201">
                  <c:v>1.0201</c:v>
                </c:pt>
                <c:pt idx="10202">
                  <c:v>1.0202</c:v>
                </c:pt>
                <c:pt idx="10203">
                  <c:v>1.0203</c:v>
                </c:pt>
                <c:pt idx="10204">
                  <c:v>1.0204</c:v>
                </c:pt>
                <c:pt idx="10205">
                  <c:v>1.0205</c:v>
                </c:pt>
                <c:pt idx="10206">
                  <c:v>1.0206</c:v>
                </c:pt>
                <c:pt idx="10207">
                  <c:v>1.0206999999999999</c:v>
                </c:pt>
                <c:pt idx="10208">
                  <c:v>1.0207999999999999</c:v>
                </c:pt>
                <c:pt idx="10209">
                  <c:v>1.0209000000000001</c:v>
                </c:pt>
                <c:pt idx="10210">
                  <c:v>1.0209999999999999</c:v>
                </c:pt>
                <c:pt idx="10211">
                  <c:v>1.0210999999999999</c:v>
                </c:pt>
                <c:pt idx="10212">
                  <c:v>1.0212000000000001</c:v>
                </c:pt>
                <c:pt idx="10213">
                  <c:v>1.0212999999999999</c:v>
                </c:pt>
                <c:pt idx="10214">
                  <c:v>1.0214000000000001</c:v>
                </c:pt>
                <c:pt idx="10215">
                  <c:v>1.0215000000000001</c:v>
                </c:pt>
                <c:pt idx="10216">
                  <c:v>1.0216000000000001</c:v>
                </c:pt>
                <c:pt idx="10217">
                  <c:v>1.0217000000000001</c:v>
                </c:pt>
                <c:pt idx="10218">
                  <c:v>1.0218</c:v>
                </c:pt>
                <c:pt idx="10219">
                  <c:v>1.0219</c:v>
                </c:pt>
                <c:pt idx="10220">
                  <c:v>1.022</c:v>
                </c:pt>
                <c:pt idx="10221">
                  <c:v>1.0221</c:v>
                </c:pt>
                <c:pt idx="10222">
                  <c:v>1.0222</c:v>
                </c:pt>
                <c:pt idx="10223">
                  <c:v>1.0223</c:v>
                </c:pt>
                <c:pt idx="10224">
                  <c:v>1.0224</c:v>
                </c:pt>
                <c:pt idx="10225">
                  <c:v>1.0225</c:v>
                </c:pt>
                <c:pt idx="10226">
                  <c:v>1.0226</c:v>
                </c:pt>
                <c:pt idx="10227">
                  <c:v>1.0226999999999999</c:v>
                </c:pt>
                <c:pt idx="10228">
                  <c:v>1.0227999999999999</c:v>
                </c:pt>
                <c:pt idx="10229">
                  <c:v>1.0229000000000001</c:v>
                </c:pt>
                <c:pt idx="10230">
                  <c:v>1.0229999999999999</c:v>
                </c:pt>
                <c:pt idx="10231">
                  <c:v>1.0231000000000001</c:v>
                </c:pt>
                <c:pt idx="10232">
                  <c:v>1.0231999999999999</c:v>
                </c:pt>
                <c:pt idx="10233">
                  <c:v>1.0232999999999999</c:v>
                </c:pt>
                <c:pt idx="10234">
                  <c:v>1.0234000000000001</c:v>
                </c:pt>
                <c:pt idx="10235">
                  <c:v>1.0234999999999999</c:v>
                </c:pt>
                <c:pt idx="10236">
                  <c:v>1.0236000000000001</c:v>
                </c:pt>
                <c:pt idx="10237">
                  <c:v>1.0237000000000001</c:v>
                </c:pt>
                <c:pt idx="10238">
                  <c:v>1.0238</c:v>
                </c:pt>
                <c:pt idx="10239">
                  <c:v>1.0239</c:v>
                </c:pt>
                <c:pt idx="10240">
                  <c:v>1.024</c:v>
                </c:pt>
                <c:pt idx="10241">
                  <c:v>1.0241</c:v>
                </c:pt>
                <c:pt idx="10242">
                  <c:v>1.0242</c:v>
                </c:pt>
                <c:pt idx="10243">
                  <c:v>1.0243</c:v>
                </c:pt>
                <c:pt idx="10244">
                  <c:v>1.0244</c:v>
                </c:pt>
                <c:pt idx="10245">
                  <c:v>1.0245</c:v>
                </c:pt>
                <c:pt idx="10246">
                  <c:v>1.0246</c:v>
                </c:pt>
                <c:pt idx="10247">
                  <c:v>1.0246999999999999</c:v>
                </c:pt>
                <c:pt idx="10248">
                  <c:v>1.0247999999999999</c:v>
                </c:pt>
                <c:pt idx="10249">
                  <c:v>1.0248999999999999</c:v>
                </c:pt>
                <c:pt idx="10250">
                  <c:v>1.0249999999999999</c:v>
                </c:pt>
                <c:pt idx="10251">
                  <c:v>1.0251000000000001</c:v>
                </c:pt>
                <c:pt idx="10252">
                  <c:v>1.0251999999999999</c:v>
                </c:pt>
                <c:pt idx="10253">
                  <c:v>1.0253000000000001</c:v>
                </c:pt>
                <c:pt idx="10254">
                  <c:v>1.0254000000000001</c:v>
                </c:pt>
                <c:pt idx="10255">
                  <c:v>1.0255000000000001</c:v>
                </c:pt>
                <c:pt idx="10256">
                  <c:v>1.0256000000000001</c:v>
                </c:pt>
                <c:pt idx="10257">
                  <c:v>1.0256999999999998</c:v>
                </c:pt>
                <c:pt idx="10258">
                  <c:v>1.0258</c:v>
                </c:pt>
                <c:pt idx="10259">
                  <c:v>1.0259</c:v>
                </c:pt>
                <c:pt idx="10260">
                  <c:v>1.026</c:v>
                </c:pt>
                <c:pt idx="10261">
                  <c:v>1.0261</c:v>
                </c:pt>
                <c:pt idx="10262">
                  <c:v>1.0262</c:v>
                </c:pt>
                <c:pt idx="10263">
                  <c:v>1.0263</c:v>
                </c:pt>
                <c:pt idx="10264">
                  <c:v>1.0264</c:v>
                </c:pt>
                <c:pt idx="10265">
                  <c:v>1.0265</c:v>
                </c:pt>
                <c:pt idx="10266">
                  <c:v>1.0266</c:v>
                </c:pt>
                <c:pt idx="10267">
                  <c:v>1.0266999999999999</c:v>
                </c:pt>
                <c:pt idx="10268">
                  <c:v>1.0268000000000002</c:v>
                </c:pt>
                <c:pt idx="10269">
                  <c:v>1.0268999999999999</c:v>
                </c:pt>
                <c:pt idx="10270">
                  <c:v>1.0270000000000001</c:v>
                </c:pt>
                <c:pt idx="10271">
                  <c:v>1.0270999999999999</c:v>
                </c:pt>
                <c:pt idx="10272">
                  <c:v>1.0271999999999999</c:v>
                </c:pt>
                <c:pt idx="10273">
                  <c:v>1.0273000000000001</c:v>
                </c:pt>
                <c:pt idx="10274">
                  <c:v>1.0273999999999999</c:v>
                </c:pt>
                <c:pt idx="10275">
                  <c:v>1.0275000000000001</c:v>
                </c:pt>
                <c:pt idx="10276">
                  <c:v>1.0276000000000001</c:v>
                </c:pt>
                <c:pt idx="10277">
                  <c:v>1.0277000000000001</c:v>
                </c:pt>
                <c:pt idx="10278">
                  <c:v>1.0278</c:v>
                </c:pt>
                <c:pt idx="10279">
                  <c:v>1.0279</c:v>
                </c:pt>
                <c:pt idx="10280">
                  <c:v>1.028</c:v>
                </c:pt>
                <c:pt idx="10281">
                  <c:v>1.0281</c:v>
                </c:pt>
                <c:pt idx="10282">
                  <c:v>1.0282</c:v>
                </c:pt>
                <c:pt idx="10283">
                  <c:v>1.0283</c:v>
                </c:pt>
                <c:pt idx="10284">
                  <c:v>1.0284</c:v>
                </c:pt>
                <c:pt idx="10285">
                  <c:v>1.0285</c:v>
                </c:pt>
                <c:pt idx="10286">
                  <c:v>1.0286</c:v>
                </c:pt>
                <c:pt idx="10287">
                  <c:v>1.0286999999999999</c:v>
                </c:pt>
                <c:pt idx="10288">
                  <c:v>1.0287999999999999</c:v>
                </c:pt>
                <c:pt idx="10289">
                  <c:v>1.0288999999999999</c:v>
                </c:pt>
                <c:pt idx="10290">
                  <c:v>1.0290000000000001</c:v>
                </c:pt>
                <c:pt idx="10291">
                  <c:v>1.0290999999999999</c:v>
                </c:pt>
                <c:pt idx="10292">
                  <c:v>1.0292000000000001</c:v>
                </c:pt>
                <c:pt idx="10293">
                  <c:v>1.0293000000000001</c:v>
                </c:pt>
                <c:pt idx="10294">
                  <c:v>1.0293999999999999</c:v>
                </c:pt>
                <c:pt idx="10295">
                  <c:v>1.0295000000000001</c:v>
                </c:pt>
                <c:pt idx="10296">
                  <c:v>1.0295999999999998</c:v>
                </c:pt>
                <c:pt idx="10297">
                  <c:v>1.0297000000000001</c:v>
                </c:pt>
                <c:pt idx="10298">
                  <c:v>1.0298</c:v>
                </c:pt>
                <c:pt idx="10299">
                  <c:v>1.0299</c:v>
                </c:pt>
                <c:pt idx="10300">
                  <c:v>1.03</c:v>
                </c:pt>
                <c:pt idx="10301">
                  <c:v>1.0301</c:v>
                </c:pt>
                <c:pt idx="10302">
                  <c:v>1.0302</c:v>
                </c:pt>
                <c:pt idx="10303">
                  <c:v>1.0303</c:v>
                </c:pt>
                <c:pt idx="10304">
                  <c:v>1.0304</c:v>
                </c:pt>
                <c:pt idx="10305">
                  <c:v>1.0305</c:v>
                </c:pt>
                <c:pt idx="10306">
                  <c:v>1.0306</c:v>
                </c:pt>
                <c:pt idx="10307">
                  <c:v>1.0306999999999999</c:v>
                </c:pt>
                <c:pt idx="10308">
                  <c:v>1.0307999999999999</c:v>
                </c:pt>
                <c:pt idx="10309">
                  <c:v>1.0308999999999999</c:v>
                </c:pt>
                <c:pt idx="10310">
                  <c:v>1.0309999999999999</c:v>
                </c:pt>
                <c:pt idx="10311">
                  <c:v>1.0310999999999999</c:v>
                </c:pt>
                <c:pt idx="10312">
                  <c:v>1.0312000000000001</c:v>
                </c:pt>
                <c:pt idx="10313">
                  <c:v>1.0312999999999999</c:v>
                </c:pt>
                <c:pt idx="10314">
                  <c:v>1.0314000000000001</c:v>
                </c:pt>
                <c:pt idx="10315">
                  <c:v>1.0315000000000001</c:v>
                </c:pt>
                <c:pt idx="10316">
                  <c:v>1.0316000000000001</c:v>
                </c:pt>
                <c:pt idx="10317">
                  <c:v>1.0317000000000001</c:v>
                </c:pt>
                <c:pt idx="10318">
                  <c:v>1.0318000000000001</c:v>
                </c:pt>
                <c:pt idx="10319">
                  <c:v>1.0319</c:v>
                </c:pt>
                <c:pt idx="10320">
                  <c:v>1.032</c:v>
                </c:pt>
                <c:pt idx="10321">
                  <c:v>1.0321</c:v>
                </c:pt>
                <c:pt idx="10322">
                  <c:v>1.0322</c:v>
                </c:pt>
                <c:pt idx="10323">
                  <c:v>1.0323</c:v>
                </c:pt>
                <c:pt idx="10324">
                  <c:v>1.0324</c:v>
                </c:pt>
                <c:pt idx="10325">
                  <c:v>1.0325</c:v>
                </c:pt>
                <c:pt idx="10326">
                  <c:v>1.0326</c:v>
                </c:pt>
                <c:pt idx="10327">
                  <c:v>1.0327</c:v>
                </c:pt>
                <c:pt idx="10328">
                  <c:v>1.0327999999999999</c:v>
                </c:pt>
                <c:pt idx="10329">
                  <c:v>1.0329000000000002</c:v>
                </c:pt>
                <c:pt idx="10330">
                  <c:v>1.0329999999999999</c:v>
                </c:pt>
                <c:pt idx="10331">
                  <c:v>1.0331000000000001</c:v>
                </c:pt>
                <c:pt idx="10332">
                  <c:v>1.0331999999999999</c:v>
                </c:pt>
                <c:pt idx="10333">
                  <c:v>1.0332999999999999</c:v>
                </c:pt>
                <c:pt idx="10334">
                  <c:v>1.0334000000000001</c:v>
                </c:pt>
                <c:pt idx="10335">
                  <c:v>1.0334999999999999</c:v>
                </c:pt>
                <c:pt idx="10336">
                  <c:v>1.0336000000000001</c:v>
                </c:pt>
                <c:pt idx="10337">
                  <c:v>1.0337000000000001</c:v>
                </c:pt>
                <c:pt idx="10338">
                  <c:v>1.0338000000000001</c:v>
                </c:pt>
                <c:pt idx="10339">
                  <c:v>1.0339</c:v>
                </c:pt>
                <c:pt idx="10340">
                  <c:v>1.034</c:v>
                </c:pt>
                <c:pt idx="10341">
                  <c:v>1.0341</c:v>
                </c:pt>
                <c:pt idx="10342">
                  <c:v>1.0342</c:v>
                </c:pt>
                <c:pt idx="10343">
                  <c:v>1.0343</c:v>
                </c:pt>
                <c:pt idx="10344">
                  <c:v>1.0344</c:v>
                </c:pt>
                <c:pt idx="10345">
                  <c:v>1.0345</c:v>
                </c:pt>
                <c:pt idx="10346">
                  <c:v>1.0346</c:v>
                </c:pt>
                <c:pt idx="10347">
                  <c:v>1.0347</c:v>
                </c:pt>
                <c:pt idx="10348">
                  <c:v>1.0347999999999999</c:v>
                </c:pt>
                <c:pt idx="10349">
                  <c:v>1.0348999999999999</c:v>
                </c:pt>
                <c:pt idx="10350">
                  <c:v>1.0349999999999999</c:v>
                </c:pt>
                <c:pt idx="10351">
                  <c:v>1.0351000000000001</c:v>
                </c:pt>
                <c:pt idx="10352">
                  <c:v>1.0351999999999999</c:v>
                </c:pt>
                <c:pt idx="10353">
                  <c:v>1.0353000000000001</c:v>
                </c:pt>
                <c:pt idx="10354">
                  <c:v>1.0354000000000001</c:v>
                </c:pt>
                <c:pt idx="10355">
                  <c:v>1.0354999999999999</c:v>
                </c:pt>
                <c:pt idx="10356">
                  <c:v>1.0356000000000001</c:v>
                </c:pt>
                <c:pt idx="10357">
                  <c:v>1.0356999999999998</c:v>
                </c:pt>
                <c:pt idx="10358">
                  <c:v>1.0358000000000001</c:v>
                </c:pt>
                <c:pt idx="10359">
                  <c:v>1.0359</c:v>
                </c:pt>
                <c:pt idx="10360">
                  <c:v>1.036</c:v>
                </c:pt>
                <c:pt idx="10361">
                  <c:v>1.0361</c:v>
                </c:pt>
                <c:pt idx="10362">
                  <c:v>1.0362</c:v>
                </c:pt>
                <c:pt idx="10363">
                  <c:v>1.0363</c:v>
                </c:pt>
                <c:pt idx="10364">
                  <c:v>1.0364</c:v>
                </c:pt>
                <c:pt idx="10365">
                  <c:v>1.0365</c:v>
                </c:pt>
                <c:pt idx="10366">
                  <c:v>1.0366</c:v>
                </c:pt>
                <c:pt idx="10367">
                  <c:v>1.0367</c:v>
                </c:pt>
                <c:pt idx="10368">
                  <c:v>1.0368000000000002</c:v>
                </c:pt>
                <c:pt idx="10369">
                  <c:v>1.0368999999999999</c:v>
                </c:pt>
                <c:pt idx="10370">
                  <c:v>1.0369999999999999</c:v>
                </c:pt>
                <c:pt idx="10371">
                  <c:v>1.0370999999999999</c:v>
                </c:pt>
                <c:pt idx="10372">
                  <c:v>1.0371999999999999</c:v>
                </c:pt>
                <c:pt idx="10373">
                  <c:v>1.0373000000000001</c:v>
                </c:pt>
                <c:pt idx="10374">
                  <c:v>1.0373999999999999</c:v>
                </c:pt>
                <c:pt idx="10375">
                  <c:v>1.0375000000000001</c:v>
                </c:pt>
                <c:pt idx="10376">
                  <c:v>1.0376000000000001</c:v>
                </c:pt>
                <c:pt idx="10377">
                  <c:v>1.0377000000000001</c:v>
                </c:pt>
                <c:pt idx="10378">
                  <c:v>1.0378000000000001</c:v>
                </c:pt>
                <c:pt idx="10379">
                  <c:v>1.0379</c:v>
                </c:pt>
                <c:pt idx="10380">
                  <c:v>1.038</c:v>
                </c:pt>
                <c:pt idx="10381">
                  <c:v>1.0381</c:v>
                </c:pt>
                <c:pt idx="10382">
                  <c:v>1.0382</c:v>
                </c:pt>
                <c:pt idx="10383">
                  <c:v>1.0383</c:v>
                </c:pt>
                <c:pt idx="10384">
                  <c:v>1.0384</c:v>
                </c:pt>
                <c:pt idx="10385">
                  <c:v>1.0385</c:v>
                </c:pt>
                <c:pt idx="10386">
                  <c:v>1.0386</c:v>
                </c:pt>
                <c:pt idx="10387">
                  <c:v>1.0387</c:v>
                </c:pt>
                <c:pt idx="10388">
                  <c:v>1.0387999999999999</c:v>
                </c:pt>
                <c:pt idx="10389">
                  <c:v>1.0388999999999999</c:v>
                </c:pt>
                <c:pt idx="10390">
                  <c:v>1.0390000000000001</c:v>
                </c:pt>
                <c:pt idx="10391">
                  <c:v>1.0390999999999999</c:v>
                </c:pt>
                <c:pt idx="10392">
                  <c:v>1.0392000000000001</c:v>
                </c:pt>
                <c:pt idx="10393">
                  <c:v>1.0393000000000001</c:v>
                </c:pt>
                <c:pt idx="10394">
                  <c:v>1.0393999999999999</c:v>
                </c:pt>
                <c:pt idx="10395">
                  <c:v>1.0395000000000001</c:v>
                </c:pt>
                <c:pt idx="10396">
                  <c:v>1.0395999999999999</c:v>
                </c:pt>
                <c:pt idx="10397">
                  <c:v>1.0397000000000001</c:v>
                </c:pt>
                <c:pt idx="10398">
                  <c:v>1.0398000000000001</c:v>
                </c:pt>
                <c:pt idx="10399">
                  <c:v>1.0399</c:v>
                </c:pt>
                <c:pt idx="10400">
                  <c:v>1.04</c:v>
                </c:pt>
                <c:pt idx="10401">
                  <c:v>1.0401</c:v>
                </c:pt>
                <c:pt idx="10402">
                  <c:v>1.0402</c:v>
                </c:pt>
                <c:pt idx="10403">
                  <c:v>1.0403</c:v>
                </c:pt>
                <c:pt idx="10404">
                  <c:v>1.0404</c:v>
                </c:pt>
                <c:pt idx="10405">
                  <c:v>1.0405</c:v>
                </c:pt>
                <c:pt idx="10406">
                  <c:v>1.0406</c:v>
                </c:pt>
                <c:pt idx="10407">
                  <c:v>1.0407</c:v>
                </c:pt>
                <c:pt idx="10408">
                  <c:v>1.0407999999999999</c:v>
                </c:pt>
                <c:pt idx="10409">
                  <c:v>1.0408999999999999</c:v>
                </c:pt>
                <c:pt idx="10410">
                  <c:v>1.0409999999999999</c:v>
                </c:pt>
                <c:pt idx="10411">
                  <c:v>1.0410999999999999</c:v>
                </c:pt>
                <c:pt idx="10412">
                  <c:v>1.0412000000000001</c:v>
                </c:pt>
                <c:pt idx="10413">
                  <c:v>1.0412999999999999</c:v>
                </c:pt>
                <c:pt idx="10414">
                  <c:v>1.0414000000000001</c:v>
                </c:pt>
                <c:pt idx="10415">
                  <c:v>1.0415000000000001</c:v>
                </c:pt>
                <c:pt idx="10416">
                  <c:v>1.0415999999999999</c:v>
                </c:pt>
                <c:pt idx="10417">
                  <c:v>1.0417000000000001</c:v>
                </c:pt>
                <c:pt idx="10418">
                  <c:v>1.0418000000000001</c:v>
                </c:pt>
                <c:pt idx="10419">
                  <c:v>1.0419</c:v>
                </c:pt>
                <c:pt idx="10420">
                  <c:v>1.042</c:v>
                </c:pt>
                <c:pt idx="10421">
                  <c:v>1.0421</c:v>
                </c:pt>
                <c:pt idx="10422">
                  <c:v>1.0422</c:v>
                </c:pt>
                <c:pt idx="10423">
                  <c:v>1.0423</c:v>
                </c:pt>
                <c:pt idx="10424">
                  <c:v>1.0424</c:v>
                </c:pt>
                <c:pt idx="10425">
                  <c:v>1.0425</c:v>
                </c:pt>
                <c:pt idx="10426">
                  <c:v>1.0426</c:v>
                </c:pt>
                <c:pt idx="10427">
                  <c:v>1.0427</c:v>
                </c:pt>
                <c:pt idx="10428">
                  <c:v>1.0427999999999999</c:v>
                </c:pt>
                <c:pt idx="10429">
                  <c:v>1.0429000000000002</c:v>
                </c:pt>
                <c:pt idx="10430">
                  <c:v>1.0429999999999999</c:v>
                </c:pt>
                <c:pt idx="10431">
                  <c:v>1.0430999999999999</c:v>
                </c:pt>
                <c:pt idx="10432">
                  <c:v>1.0431999999999999</c:v>
                </c:pt>
                <c:pt idx="10433">
                  <c:v>1.0432999999999999</c:v>
                </c:pt>
                <c:pt idx="10434">
                  <c:v>1.0434000000000001</c:v>
                </c:pt>
                <c:pt idx="10435">
                  <c:v>1.0434999999999999</c:v>
                </c:pt>
                <c:pt idx="10436">
                  <c:v>1.0436000000000001</c:v>
                </c:pt>
                <c:pt idx="10437">
                  <c:v>1.0437000000000001</c:v>
                </c:pt>
                <c:pt idx="10438">
                  <c:v>1.0438000000000001</c:v>
                </c:pt>
                <c:pt idx="10439">
                  <c:v>1.0439000000000001</c:v>
                </c:pt>
                <c:pt idx="10440">
                  <c:v>1.044</c:v>
                </c:pt>
                <c:pt idx="10441">
                  <c:v>1.0441</c:v>
                </c:pt>
                <c:pt idx="10442">
                  <c:v>1.0442</c:v>
                </c:pt>
                <c:pt idx="10443">
                  <c:v>1.0443</c:v>
                </c:pt>
                <c:pt idx="10444">
                  <c:v>1.0444</c:v>
                </c:pt>
                <c:pt idx="10445">
                  <c:v>1.0445</c:v>
                </c:pt>
                <c:pt idx="10446">
                  <c:v>1.0446</c:v>
                </c:pt>
                <c:pt idx="10447">
                  <c:v>1.0447</c:v>
                </c:pt>
                <c:pt idx="10448">
                  <c:v>1.0448</c:v>
                </c:pt>
                <c:pt idx="10449">
                  <c:v>1.0448999999999999</c:v>
                </c:pt>
                <c:pt idx="10450">
                  <c:v>1.0449999999999999</c:v>
                </c:pt>
                <c:pt idx="10451">
                  <c:v>1.0451000000000001</c:v>
                </c:pt>
                <c:pt idx="10452">
                  <c:v>1.0451999999999999</c:v>
                </c:pt>
                <c:pt idx="10453">
                  <c:v>1.0453000000000001</c:v>
                </c:pt>
                <c:pt idx="10454">
                  <c:v>1.0454000000000001</c:v>
                </c:pt>
                <c:pt idx="10455">
                  <c:v>1.0454999999999999</c:v>
                </c:pt>
                <c:pt idx="10456">
                  <c:v>1.0456000000000001</c:v>
                </c:pt>
                <c:pt idx="10457">
                  <c:v>1.0456999999999999</c:v>
                </c:pt>
                <c:pt idx="10458">
                  <c:v>1.0458000000000001</c:v>
                </c:pt>
                <c:pt idx="10459">
                  <c:v>1.0459000000000001</c:v>
                </c:pt>
                <c:pt idx="10460">
                  <c:v>1.046</c:v>
                </c:pt>
                <c:pt idx="10461">
                  <c:v>1.0461</c:v>
                </c:pt>
                <c:pt idx="10462">
                  <c:v>1.0462</c:v>
                </c:pt>
                <c:pt idx="10463">
                  <c:v>1.0463</c:v>
                </c:pt>
                <c:pt idx="10464">
                  <c:v>1.0464</c:v>
                </c:pt>
                <c:pt idx="10465">
                  <c:v>1.0465</c:v>
                </c:pt>
                <c:pt idx="10466">
                  <c:v>1.0466</c:v>
                </c:pt>
                <c:pt idx="10467">
                  <c:v>1.0467</c:v>
                </c:pt>
                <c:pt idx="10468">
                  <c:v>1.0468000000000002</c:v>
                </c:pt>
                <c:pt idx="10469">
                  <c:v>1.0468999999999999</c:v>
                </c:pt>
                <c:pt idx="10470">
                  <c:v>1.0469999999999999</c:v>
                </c:pt>
                <c:pt idx="10471">
                  <c:v>1.0470999999999999</c:v>
                </c:pt>
                <c:pt idx="10472">
                  <c:v>1.0471999999999999</c:v>
                </c:pt>
                <c:pt idx="10473">
                  <c:v>1.0473000000000001</c:v>
                </c:pt>
                <c:pt idx="10474">
                  <c:v>1.0473999999999999</c:v>
                </c:pt>
                <c:pt idx="10475">
                  <c:v>1.0475000000000001</c:v>
                </c:pt>
                <c:pt idx="10476">
                  <c:v>1.0476000000000001</c:v>
                </c:pt>
                <c:pt idx="10477">
                  <c:v>1.0476999999999999</c:v>
                </c:pt>
                <c:pt idx="10478">
                  <c:v>1.0478000000000001</c:v>
                </c:pt>
                <c:pt idx="10479">
                  <c:v>1.0479000000000001</c:v>
                </c:pt>
                <c:pt idx="10480">
                  <c:v>1.048</c:v>
                </c:pt>
                <c:pt idx="10481">
                  <c:v>1.0481</c:v>
                </c:pt>
                <c:pt idx="10482">
                  <c:v>1.0482</c:v>
                </c:pt>
                <c:pt idx="10483">
                  <c:v>1.0483</c:v>
                </c:pt>
                <c:pt idx="10484">
                  <c:v>1.0484</c:v>
                </c:pt>
                <c:pt idx="10485">
                  <c:v>1.0485</c:v>
                </c:pt>
                <c:pt idx="10486">
                  <c:v>1.0486</c:v>
                </c:pt>
                <c:pt idx="10487">
                  <c:v>1.0487</c:v>
                </c:pt>
                <c:pt idx="10488">
                  <c:v>1.0488</c:v>
                </c:pt>
                <c:pt idx="10489">
                  <c:v>1.0488999999999999</c:v>
                </c:pt>
                <c:pt idx="10490">
                  <c:v>1.0490000000000002</c:v>
                </c:pt>
                <c:pt idx="10491">
                  <c:v>1.0490999999999999</c:v>
                </c:pt>
                <c:pt idx="10492">
                  <c:v>1.0491999999999999</c:v>
                </c:pt>
                <c:pt idx="10493">
                  <c:v>1.0493000000000001</c:v>
                </c:pt>
                <c:pt idx="10494">
                  <c:v>1.0493999999999999</c:v>
                </c:pt>
                <c:pt idx="10495">
                  <c:v>1.0495000000000001</c:v>
                </c:pt>
                <c:pt idx="10496">
                  <c:v>1.0495999999999999</c:v>
                </c:pt>
                <c:pt idx="10497">
                  <c:v>1.0497000000000001</c:v>
                </c:pt>
                <c:pt idx="10498">
                  <c:v>1.0498000000000001</c:v>
                </c:pt>
                <c:pt idx="10499">
                  <c:v>1.0499000000000001</c:v>
                </c:pt>
                <c:pt idx="10500">
                  <c:v>1.05</c:v>
                </c:pt>
                <c:pt idx="10501">
                  <c:v>1.0501</c:v>
                </c:pt>
                <c:pt idx="10502">
                  <c:v>1.0502</c:v>
                </c:pt>
                <c:pt idx="10503">
                  <c:v>1.0503</c:v>
                </c:pt>
                <c:pt idx="10504">
                  <c:v>1.0504</c:v>
                </c:pt>
                <c:pt idx="10505">
                  <c:v>1.0505</c:v>
                </c:pt>
                <c:pt idx="10506">
                  <c:v>1.0506</c:v>
                </c:pt>
                <c:pt idx="10507">
                  <c:v>1.0507</c:v>
                </c:pt>
                <c:pt idx="10508">
                  <c:v>1.0508</c:v>
                </c:pt>
                <c:pt idx="10509">
                  <c:v>1.0508999999999999</c:v>
                </c:pt>
                <c:pt idx="10510">
                  <c:v>1.0509999999999999</c:v>
                </c:pt>
                <c:pt idx="10511">
                  <c:v>1.0510999999999999</c:v>
                </c:pt>
                <c:pt idx="10512">
                  <c:v>1.0512000000000001</c:v>
                </c:pt>
                <c:pt idx="10513">
                  <c:v>1.0512999999999999</c:v>
                </c:pt>
                <c:pt idx="10514">
                  <c:v>1.0514000000000001</c:v>
                </c:pt>
                <c:pt idx="10515">
                  <c:v>1.0515000000000001</c:v>
                </c:pt>
                <c:pt idx="10516">
                  <c:v>1.0515999999999999</c:v>
                </c:pt>
                <c:pt idx="10517">
                  <c:v>1.0517000000000001</c:v>
                </c:pt>
                <c:pt idx="10518">
                  <c:v>1.0518000000000001</c:v>
                </c:pt>
                <c:pt idx="10519">
                  <c:v>1.0519000000000001</c:v>
                </c:pt>
                <c:pt idx="10520">
                  <c:v>1.052</c:v>
                </c:pt>
                <c:pt idx="10521">
                  <c:v>1.0521</c:v>
                </c:pt>
                <c:pt idx="10522">
                  <c:v>1.0522</c:v>
                </c:pt>
                <c:pt idx="10523">
                  <c:v>1.0523</c:v>
                </c:pt>
                <c:pt idx="10524">
                  <c:v>1.0524</c:v>
                </c:pt>
                <c:pt idx="10525">
                  <c:v>1.0525</c:v>
                </c:pt>
                <c:pt idx="10526">
                  <c:v>1.0526</c:v>
                </c:pt>
                <c:pt idx="10527">
                  <c:v>1.0527</c:v>
                </c:pt>
                <c:pt idx="10528">
                  <c:v>1.0528</c:v>
                </c:pt>
                <c:pt idx="10529">
                  <c:v>1.0529000000000002</c:v>
                </c:pt>
                <c:pt idx="10530">
                  <c:v>1.0529999999999999</c:v>
                </c:pt>
                <c:pt idx="10531">
                  <c:v>1.0530999999999999</c:v>
                </c:pt>
                <c:pt idx="10532">
                  <c:v>1.0531999999999999</c:v>
                </c:pt>
                <c:pt idx="10533">
                  <c:v>1.0532999999999999</c:v>
                </c:pt>
                <c:pt idx="10534">
                  <c:v>1.0534000000000001</c:v>
                </c:pt>
                <c:pt idx="10535">
                  <c:v>1.0534999999999999</c:v>
                </c:pt>
                <c:pt idx="10536">
                  <c:v>1.0536000000000001</c:v>
                </c:pt>
                <c:pt idx="10537">
                  <c:v>1.0537000000000001</c:v>
                </c:pt>
                <c:pt idx="10538">
                  <c:v>1.0537999999999998</c:v>
                </c:pt>
                <c:pt idx="10539">
                  <c:v>1.0539000000000001</c:v>
                </c:pt>
                <c:pt idx="10540">
                  <c:v>1.054</c:v>
                </c:pt>
                <c:pt idx="10541">
                  <c:v>1.0541</c:v>
                </c:pt>
                <c:pt idx="10542">
                  <c:v>1.0542</c:v>
                </c:pt>
                <c:pt idx="10543">
                  <c:v>1.0543</c:v>
                </c:pt>
                <c:pt idx="10544">
                  <c:v>1.0544</c:v>
                </c:pt>
                <c:pt idx="10545">
                  <c:v>1.0545</c:v>
                </c:pt>
                <c:pt idx="10546">
                  <c:v>1.0546</c:v>
                </c:pt>
                <c:pt idx="10547">
                  <c:v>1.0547</c:v>
                </c:pt>
                <c:pt idx="10548">
                  <c:v>1.0548</c:v>
                </c:pt>
                <c:pt idx="10549">
                  <c:v>1.0548999999999999</c:v>
                </c:pt>
                <c:pt idx="10550">
                  <c:v>1.0549999999999999</c:v>
                </c:pt>
                <c:pt idx="10551">
                  <c:v>1.0551000000000001</c:v>
                </c:pt>
                <c:pt idx="10552">
                  <c:v>1.0551999999999999</c:v>
                </c:pt>
                <c:pt idx="10553">
                  <c:v>1.0552999999999999</c:v>
                </c:pt>
                <c:pt idx="10554">
                  <c:v>1.0554000000000001</c:v>
                </c:pt>
                <c:pt idx="10555">
                  <c:v>1.0554999999999999</c:v>
                </c:pt>
                <c:pt idx="10556">
                  <c:v>1.0556000000000001</c:v>
                </c:pt>
                <c:pt idx="10557">
                  <c:v>1.0556999999999999</c:v>
                </c:pt>
                <c:pt idx="10558">
                  <c:v>1.0558000000000001</c:v>
                </c:pt>
                <c:pt idx="10559">
                  <c:v>1.0559000000000001</c:v>
                </c:pt>
                <c:pt idx="10560">
                  <c:v>1.056</c:v>
                </c:pt>
                <c:pt idx="10561">
                  <c:v>1.0561</c:v>
                </c:pt>
                <c:pt idx="10562">
                  <c:v>1.0562</c:v>
                </c:pt>
                <c:pt idx="10563">
                  <c:v>1.0563</c:v>
                </c:pt>
                <c:pt idx="10564">
                  <c:v>1.0564</c:v>
                </c:pt>
                <c:pt idx="10565">
                  <c:v>1.0565</c:v>
                </c:pt>
                <c:pt idx="10566">
                  <c:v>1.0566</c:v>
                </c:pt>
                <c:pt idx="10567">
                  <c:v>1.0567</c:v>
                </c:pt>
                <c:pt idx="10568">
                  <c:v>1.0568</c:v>
                </c:pt>
                <c:pt idx="10569">
                  <c:v>1.0569</c:v>
                </c:pt>
                <c:pt idx="10570">
                  <c:v>1.0569999999999999</c:v>
                </c:pt>
                <c:pt idx="10571">
                  <c:v>1.0570999999999999</c:v>
                </c:pt>
                <c:pt idx="10572">
                  <c:v>1.0571999999999999</c:v>
                </c:pt>
                <c:pt idx="10573">
                  <c:v>1.0573000000000001</c:v>
                </c:pt>
                <c:pt idx="10574">
                  <c:v>1.0573999999999999</c:v>
                </c:pt>
                <c:pt idx="10575">
                  <c:v>1.0575000000000001</c:v>
                </c:pt>
                <c:pt idx="10576">
                  <c:v>1.0576000000000001</c:v>
                </c:pt>
                <c:pt idx="10577">
                  <c:v>1.0576999999999999</c:v>
                </c:pt>
                <c:pt idx="10578">
                  <c:v>1.0578000000000001</c:v>
                </c:pt>
                <c:pt idx="10579">
                  <c:v>1.0579000000000001</c:v>
                </c:pt>
                <c:pt idx="10580">
                  <c:v>1.0580000000000001</c:v>
                </c:pt>
                <c:pt idx="10581">
                  <c:v>1.0581</c:v>
                </c:pt>
                <c:pt idx="10582">
                  <c:v>1.0582</c:v>
                </c:pt>
                <c:pt idx="10583">
                  <c:v>1.0583</c:v>
                </c:pt>
                <c:pt idx="10584">
                  <c:v>1.0584</c:v>
                </c:pt>
                <c:pt idx="10585">
                  <c:v>1.0585</c:v>
                </c:pt>
                <c:pt idx="10586">
                  <c:v>1.0586</c:v>
                </c:pt>
                <c:pt idx="10587">
                  <c:v>1.0587</c:v>
                </c:pt>
                <c:pt idx="10588">
                  <c:v>1.0588</c:v>
                </c:pt>
                <c:pt idx="10589">
                  <c:v>1.0589</c:v>
                </c:pt>
                <c:pt idx="10590">
                  <c:v>1.0590000000000002</c:v>
                </c:pt>
                <c:pt idx="10591">
                  <c:v>1.0590999999999999</c:v>
                </c:pt>
                <c:pt idx="10592">
                  <c:v>1.0591999999999999</c:v>
                </c:pt>
                <c:pt idx="10593">
                  <c:v>1.0593000000000001</c:v>
                </c:pt>
                <c:pt idx="10594">
                  <c:v>1.0593999999999999</c:v>
                </c:pt>
                <c:pt idx="10595">
                  <c:v>1.0595000000000001</c:v>
                </c:pt>
                <c:pt idx="10596">
                  <c:v>1.0595999999999999</c:v>
                </c:pt>
                <c:pt idx="10597">
                  <c:v>1.0597000000000001</c:v>
                </c:pt>
                <c:pt idx="10598">
                  <c:v>1.0598000000000001</c:v>
                </c:pt>
                <c:pt idx="10599">
                  <c:v>1.0598999999999998</c:v>
                </c:pt>
                <c:pt idx="10600">
                  <c:v>1.06</c:v>
                </c:pt>
                <c:pt idx="10601">
                  <c:v>1.0601</c:v>
                </c:pt>
                <c:pt idx="10602">
                  <c:v>1.0602</c:v>
                </c:pt>
                <c:pt idx="10603">
                  <c:v>1.0603</c:v>
                </c:pt>
                <c:pt idx="10604">
                  <c:v>1.0604</c:v>
                </c:pt>
                <c:pt idx="10605">
                  <c:v>1.0605</c:v>
                </c:pt>
                <c:pt idx="10606">
                  <c:v>1.0606</c:v>
                </c:pt>
                <c:pt idx="10607">
                  <c:v>1.0607</c:v>
                </c:pt>
                <c:pt idx="10608">
                  <c:v>1.0608</c:v>
                </c:pt>
                <c:pt idx="10609">
                  <c:v>1.0609</c:v>
                </c:pt>
                <c:pt idx="10610">
                  <c:v>1.0609999999999999</c:v>
                </c:pt>
                <c:pt idx="10611">
                  <c:v>1.0610999999999999</c:v>
                </c:pt>
                <c:pt idx="10612">
                  <c:v>1.0612000000000001</c:v>
                </c:pt>
                <c:pt idx="10613">
                  <c:v>1.0612999999999999</c:v>
                </c:pt>
                <c:pt idx="10614">
                  <c:v>1.0613999999999999</c:v>
                </c:pt>
                <c:pt idx="10615">
                  <c:v>1.0615000000000001</c:v>
                </c:pt>
                <c:pt idx="10616">
                  <c:v>1.0615999999999999</c:v>
                </c:pt>
                <c:pt idx="10617">
                  <c:v>1.0617000000000001</c:v>
                </c:pt>
                <c:pt idx="10618">
                  <c:v>1.0618000000000001</c:v>
                </c:pt>
                <c:pt idx="10619">
                  <c:v>1.0619000000000001</c:v>
                </c:pt>
                <c:pt idx="10620">
                  <c:v>1.0620000000000001</c:v>
                </c:pt>
                <c:pt idx="10621">
                  <c:v>1.0621</c:v>
                </c:pt>
                <c:pt idx="10622">
                  <c:v>1.0622</c:v>
                </c:pt>
                <c:pt idx="10623">
                  <c:v>1.0623</c:v>
                </c:pt>
                <c:pt idx="10624">
                  <c:v>1.0624</c:v>
                </c:pt>
                <c:pt idx="10625">
                  <c:v>1.0625</c:v>
                </c:pt>
                <c:pt idx="10626">
                  <c:v>1.0626</c:v>
                </c:pt>
                <c:pt idx="10627">
                  <c:v>1.0627</c:v>
                </c:pt>
                <c:pt idx="10628">
                  <c:v>1.0628</c:v>
                </c:pt>
                <c:pt idx="10629">
                  <c:v>1.0629</c:v>
                </c:pt>
                <c:pt idx="10630">
                  <c:v>1.0629999999999999</c:v>
                </c:pt>
                <c:pt idx="10631">
                  <c:v>1.0630999999999999</c:v>
                </c:pt>
                <c:pt idx="10632">
                  <c:v>1.0631999999999999</c:v>
                </c:pt>
                <c:pt idx="10633">
                  <c:v>1.0632999999999999</c:v>
                </c:pt>
                <c:pt idx="10634">
                  <c:v>1.0634000000000001</c:v>
                </c:pt>
                <c:pt idx="10635">
                  <c:v>1.0634999999999999</c:v>
                </c:pt>
                <c:pt idx="10636">
                  <c:v>1.0636000000000001</c:v>
                </c:pt>
                <c:pt idx="10637">
                  <c:v>1.0637000000000001</c:v>
                </c:pt>
                <c:pt idx="10638">
                  <c:v>1.0637999999999999</c:v>
                </c:pt>
                <c:pt idx="10639">
                  <c:v>1.0639000000000001</c:v>
                </c:pt>
                <c:pt idx="10640">
                  <c:v>1.0640000000000001</c:v>
                </c:pt>
                <c:pt idx="10641">
                  <c:v>1.0641</c:v>
                </c:pt>
                <c:pt idx="10642">
                  <c:v>1.0642</c:v>
                </c:pt>
                <c:pt idx="10643">
                  <c:v>1.0643</c:v>
                </c:pt>
                <c:pt idx="10644">
                  <c:v>1.0644</c:v>
                </c:pt>
                <c:pt idx="10645">
                  <c:v>1.0645</c:v>
                </c:pt>
                <c:pt idx="10646">
                  <c:v>1.0646</c:v>
                </c:pt>
                <c:pt idx="10647">
                  <c:v>1.0647</c:v>
                </c:pt>
                <c:pt idx="10648">
                  <c:v>1.0648</c:v>
                </c:pt>
                <c:pt idx="10649">
                  <c:v>1.0649</c:v>
                </c:pt>
                <c:pt idx="10650">
                  <c:v>1.0649999999999999</c:v>
                </c:pt>
                <c:pt idx="10651">
                  <c:v>1.0651000000000002</c:v>
                </c:pt>
                <c:pt idx="10652">
                  <c:v>1.0651999999999999</c:v>
                </c:pt>
                <c:pt idx="10653">
                  <c:v>1.0652999999999999</c:v>
                </c:pt>
                <c:pt idx="10654">
                  <c:v>1.0654000000000001</c:v>
                </c:pt>
                <c:pt idx="10655">
                  <c:v>1.0654999999999999</c:v>
                </c:pt>
                <c:pt idx="10656">
                  <c:v>1.0656000000000001</c:v>
                </c:pt>
                <c:pt idx="10657">
                  <c:v>1.0656999999999999</c:v>
                </c:pt>
                <c:pt idx="10658">
                  <c:v>1.0658000000000001</c:v>
                </c:pt>
                <c:pt idx="10659">
                  <c:v>1.0659000000000001</c:v>
                </c:pt>
                <c:pt idx="10660">
                  <c:v>1.0659999999999998</c:v>
                </c:pt>
                <c:pt idx="10661">
                  <c:v>1.0661</c:v>
                </c:pt>
                <c:pt idx="10662">
                  <c:v>1.0662</c:v>
                </c:pt>
                <c:pt idx="10663">
                  <c:v>1.0663</c:v>
                </c:pt>
                <c:pt idx="10664">
                  <c:v>1.0664</c:v>
                </c:pt>
                <c:pt idx="10665">
                  <c:v>1.0665</c:v>
                </c:pt>
                <c:pt idx="10666">
                  <c:v>1.0666</c:v>
                </c:pt>
                <c:pt idx="10667">
                  <c:v>1.0667</c:v>
                </c:pt>
                <c:pt idx="10668">
                  <c:v>1.0668</c:v>
                </c:pt>
                <c:pt idx="10669">
                  <c:v>1.0669</c:v>
                </c:pt>
                <c:pt idx="10670">
                  <c:v>1.0669999999999999</c:v>
                </c:pt>
                <c:pt idx="10671">
                  <c:v>1.0670999999999999</c:v>
                </c:pt>
                <c:pt idx="10672">
                  <c:v>1.0671999999999999</c:v>
                </c:pt>
                <c:pt idx="10673">
                  <c:v>1.0673000000000001</c:v>
                </c:pt>
                <c:pt idx="10674">
                  <c:v>1.0673999999999999</c:v>
                </c:pt>
                <c:pt idx="10675">
                  <c:v>1.0674999999999999</c:v>
                </c:pt>
                <c:pt idx="10676">
                  <c:v>1.0676000000000001</c:v>
                </c:pt>
                <c:pt idx="10677">
                  <c:v>1.0676999999999999</c:v>
                </c:pt>
                <c:pt idx="10678">
                  <c:v>1.0678000000000001</c:v>
                </c:pt>
                <c:pt idx="10679">
                  <c:v>1.0679000000000001</c:v>
                </c:pt>
                <c:pt idx="10680">
                  <c:v>1.0680000000000001</c:v>
                </c:pt>
                <c:pt idx="10681">
                  <c:v>1.0681</c:v>
                </c:pt>
                <c:pt idx="10682">
                  <c:v>1.0682</c:v>
                </c:pt>
                <c:pt idx="10683">
                  <c:v>1.0683</c:v>
                </c:pt>
                <c:pt idx="10684">
                  <c:v>1.0684</c:v>
                </c:pt>
                <c:pt idx="10685">
                  <c:v>1.0685</c:v>
                </c:pt>
                <c:pt idx="10686">
                  <c:v>1.0686</c:v>
                </c:pt>
                <c:pt idx="10687">
                  <c:v>1.0687</c:v>
                </c:pt>
                <c:pt idx="10688">
                  <c:v>1.0688</c:v>
                </c:pt>
                <c:pt idx="10689">
                  <c:v>1.0689</c:v>
                </c:pt>
                <c:pt idx="10690">
                  <c:v>1.069</c:v>
                </c:pt>
                <c:pt idx="10691">
                  <c:v>1.0690999999999999</c:v>
                </c:pt>
                <c:pt idx="10692">
                  <c:v>1.0691999999999999</c:v>
                </c:pt>
                <c:pt idx="10693">
                  <c:v>1.0693000000000001</c:v>
                </c:pt>
                <c:pt idx="10694">
                  <c:v>1.0693999999999999</c:v>
                </c:pt>
                <c:pt idx="10695">
                  <c:v>1.0695000000000001</c:v>
                </c:pt>
                <c:pt idx="10696">
                  <c:v>1.0695999999999999</c:v>
                </c:pt>
                <c:pt idx="10697">
                  <c:v>1.0697000000000001</c:v>
                </c:pt>
                <c:pt idx="10698">
                  <c:v>1.0698000000000001</c:v>
                </c:pt>
                <c:pt idx="10699">
                  <c:v>1.0698999999999999</c:v>
                </c:pt>
                <c:pt idx="10700">
                  <c:v>1.07</c:v>
                </c:pt>
                <c:pt idx="10701">
                  <c:v>1.0701000000000001</c:v>
                </c:pt>
                <c:pt idx="10702">
                  <c:v>1.0702</c:v>
                </c:pt>
                <c:pt idx="10703">
                  <c:v>1.0703</c:v>
                </c:pt>
                <c:pt idx="10704">
                  <c:v>1.0704</c:v>
                </c:pt>
                <c:pt idx="10705">
                  <c:v>1.0705</c:v>
                </c:pt>
                <c:pt idx="10706">
                  <c:v>1.0706</c:v>
                </c:pt>
                <c:pt idx="10707">
                  <c:v>1.0707</c:v>
                </c:pt>
                <c:pt idx="10708">
                  <c:v>1.0708</c:v>
                </c:pt>
                <c:pt idx="10709">
                  <c:v>1.0709</c:v>
                </c:pt>
                <c:pt idx="10710">
                  <c:v>1.071</c:v>
                </c:pt>
                <c:pt idx="10711">
                  <c:v>1.0710999999999999</c:v>
                </c:pt>
                <c:pt idx="10712">
                  <c:v>1.0712000000000002</c:v>
                </c:pt>
                <c:pt idx="10713">
                  <c:v>1.0712999999999999</c:v>
                </c:pt>
                <c:pt idx="10714">
                  <c:v>1.0713999999999999</c:v>
                </c:pt>
                <c:pt idx="10715">
                  <c:v>1.0715000000000001</c:v>
                </c:pt>
                <c:pt idx="10716">
                  <c:v>1.0715999999999999</c:v>
                </c:pt>
                <c:pt idx="10717">
                  <c:v>1.0717000000000001</c:v>
                </c:pt>
                <c:pt idx="10718">
                  <c:v>1.0718000000000001</c:v>
                </c:pt>
                <c:pt idx="10719">
                  <c:v>1.0719000000000001</c:v>
                </c:pt>
                <c:pt idx="10720">
                  <c:v>1.0720000000000001</c:v>
                </c:pt>
                <c:pt idx="10721">
                  <c:v>1.0720999999999998</c:v>
                </c:pt>
                <c:pt idx="10722">
                  <c:v>1.0722</c:v>
                </c:pt>
                <c:pt idx="10723">
                  <c:v>1.0723</c:v>
                </c:pt>
                <c:pt idx="10724">
                  <c:v>1.0724</c:v>
                </c:pt>
                <c:pt idx="10725">
                  <c:v>1.0725</c:v>
                </c:pt>
                <c:pt idx="10726">
                  <c:v>1.0726</c:v>
                </c:pt>
                <c:pt idx="10727">
                  <c:v>1.0727</c:v>
                </c:pt>
                <c:pt idx="10728">
                  <c:v>1.0728</c:v>
                </c:pt>
                <c:pt idx="10729">
                  <c:v>1.0729</c:v>
                </c:pt>
                <c:pt idx="10730">
                  <c:v>1.073</c:v>
                </c:pt>
                <c:pt idx="10731">
                  <c:v>1.0730999999999999</c:v>
                </c:pt>
                <c:pt idx="10732">
                  <c:v>1.0731999999999999</c:v>
                </c:pt>
                <c:pt idx="10733">
                  <c:v>1.0732999999999999</c:v>
                </c:pt>
                <c:pt idx="10734">
                  <c:v>1.0734000000000001</c:v>
                </c:pt>
                <c:pt idx="10735">
                  <c:v>1.0734999999999999</c:v>
                </c:pt>
                <c:pt idx="10736">
                  <c:v>1.0735999999999999</c:v>
                </c:pt>
                <c:pt idx="10737">
                  <c:v>1.0737000000000001</c:v>
                </c:pt>
                <c:pt idx="10738">
                  <c:v>1.0737999999999999</c:v>
                </c:pt>
                <c:pt idx="10739">
                  <c:v>1.0739000000000001</c:v>
                </c:pt>
                <c:pt idx="10740">
                  <c:v>1.0740000000000001</c:v>
                </c:pt>
                <c:pt idx="10741">
                  <c:v>1.0741000000000001</c:v>
                </c:pt>
                <c:pt idx="10742">
                  <c:v>1.0742</c:v>
                </c:pt>
                <c:pt idx="10743">
                  <c:v>1.0743</c:v>
                </c:pt>
                <c:pt idx="10744">
                  <c:v>1.0744</c:v>
                </c:pt>
                <c:pt idx="10745">
                  <c:v>1.0745</c:v>
                </c:pt>
                <c:pt idx="10746">
                  <c:v>1.0746</c:v>
                </c:pt>
                <c:pt idx="10747">
                  <c:v>1.0747</c:v>
                </c:pt>
                <c:pt idx="10748">
                  <c:v>1.0748</c:v>
                </c:pt>
                <c:pt idx="10749">
                  <c:v>1.0749</c:v>
                </c:pt>
                <c:pt idx="10750">
                  <c:v>1.075</c:v>
                </c:pt>
                <c:pt idx="10751">
                  <c:v>1.0750999999999999</c:v>
                </c:pt>
                <c:pt idx="10752">
                  <c:v>1.0751999999999999</c:v>
                </c:pt>
                <c:pt idx="10753">
                  <c:v>1.0752999999999999</c:v>
                </c:pt>
                <c:pt idx="10754">
                  <c:v>1.0754000000000001</c:v>
                </c:pt>
                <c:pt idx="10755">
                  <c:v>1.0754999999999999</c:v>
                </c:pt>
                <c:pt idx="10756">
                  <c:v>1.0756000000000001</c:v>
                </c:pt>
                <c:pt idx="10757">
                  <c:v>1.0756999999999999</c:v>
                </c:pt>
                <c:pt idx="10758">
                  <c:v>1.0758000000000001</c:v>
                </c:pt>
                <c:pt idx="10759">
                  <c:v>1.0759000000000001</c:v>
                </c:pt>
                <c:pt idx="10760">
                  <c:v>1.0759999999999998</c:v>
                </c:pt>
                <c:pt idx="10761">
                  <c:v>1.0761000000000001</c:v>
                </c:pt>
                <c:pt idx="10762">
                  <c:v>1.0762</c:v>
                </c:pt>
                <c:pt idx="10763">
                  <c:v>1.0763</c:v>
                </c:pt>
                <c:pt idx="10764">
                  <c:v>1.0764</c:v>
                </c:pt>
                <c:pt idx="10765">
                  <c:v>1.0765</c:v>
                </c:pt>
                <c:pt idx="10766">
                  <c:v>1.0766</c:v>
                </c:pt>
                <c:pt idx="10767">
                  <c:v>1.0767</c:v>
                </c:pt>
                <c:pt idx="10768">
                  <c:v>1.0768</c:v>
                </c:pt>
                <c:pt idx="10769">
                  <c:v>1.0769</c:v>
                </c:pt>
                <c:pt idx="10770">
                  <c:v>1.077</c:v>
                </c:pt>
                <c:pt idx="10771">
                  <c:v>1.0770999999999999</c:v>
                </c:pt>
                <c:pt idx="10772">
                  <c:v>1.0771999999999999</c:v>
                </c:pt>
                <c:pt idx="10773">
                  <c:v>1.0773000000000001</c:v>
                </c:pt>
                <c:pt idx="10774">
                  <c:v>1.0773999999999999</c:v>
                </c:pt>
                <c:pt idx="10775">
                  <c:v>1.0774999999999999</c:v>
                </c:pt>
                <c:pt idx="10776">
                  <c:v>1.0776000000000001</c:v>
                </c:pt>
                <c:pt idx="10777">
                  <c:v>1.0776999999999999</c:v>
                </c:pt>
                <c:pt idx="10778">
                  <c:v>1.0778000000000001</c:v>
                </c:pt>
                <c:pt idx="10779">
                  <c:v>1.0779000000000001</c:v>
                </c:pt>
                <c:pt idx="10780">
                  <c:v>1.0780000000000001</c:v>
                </c:pt>
                <c:pt idx="10781">
                  <c:v>1.0781000000000001</c:v>
                </c:pt>
                <c:pt idx="10782">
                  <c:v>1.0781999999999998</c:v>
                </c:pt>
                <c:pt idx="10783">
                  <c:v>1.0783</c:v>
                </c:pt>
                <c:pt idx="10784">
                  <c:v>1.0784</c:v>
                </c:pt>
                <c:pt idx="10785">
                  <c:v>1.0785</c:v>
                </c:pt>
                <c:pt idx="10786">
                  <c:v>1.0786</c:v>
                </c:pt>
                <c:pt idx="10787">
                  <c:v>1.0787</c:v>
                </c:pt>
                <c:pt idx="10788">
                  <c:v>1.0788</c:v>
                </c:pt>
                <c:pt idx="10789">
                  <c:v>1.0789</c:v>
                </c:pt>
                <c:pt idx="10790">
                  <c:v>1.079</c:v>
                </c:pt>
                <c:pt idx="10791">
                  <c:v>1.0790999999999999</c:v>
                </c:pt>
                <c:pt idx="10792">
                  <c:v>1.0791999999999999</c:v>
                </c:pt>
                <c:pt idx="10793">
                  <c:v>1.0793000000000001</c:v>
                </c:pt>
                <c:pt idx="10794">
                  <c:v>1.0793999999999999</c:v>
                </c:pt>
                <c:pt idx="10795">
                  <c:v>1.0795000000000001</c:v>
                </c:pt>
                <c:pt idx="10796">
                  <c:v>1.0795999999999999</c:v>
                </c:pt>
                <c:pt idx="10797">
                  <c:v>1.0796999999999999</c:v>
                </c:pt>
                <c:pt idx="10798">
                  <c:v>1.0798000000000001</c:v>
                </c:pt>
                <c:pt idx="10799">
                  <c:v>1.0798999999999999</c:v>
                </c:pt>
                <c:pt idx="10800">
                  <c:v>1.08</c:v>
                </c:pt>
                <c:pt idx="10801">
                  <c:v>1.0801000000000001</c:v>
                </c:pt>
                <c:pt idx="10802">
                  <c:v>1.0802</c:v>
                </c:pt>
                <c:pt idx="10803">
                  <c:v>1.0803</c:v>
                </c:pt>
                <c:pt idx="10804">
                  <c:v>1.0804</c:v>
                </c:pt>
                <c:pt idx="10805">
                  <c:v>1.0805</c:v>
                </c:pt>
                <c:pt idx="10806">
                  <c:v>1.0806</c:v>
                </c:pt>
                <c:pt idx="10807">
                  <c:v>1.0807</c:v>
                </c:pt>
                <c:pt idx="10808">
                  <c:v>1.0808</c:v>
                </c:pt>
                <c:pt idx="10809">
                  <c:v>1.0809</c:v>
                </c:pt>
                <c:pt idx="10810">
                  <c:v>1.081</c:v>
                </c:pt>
                <c:pt idx="10811">
                  <c:v>1.0810999999999999</c:v>
                </c:pt>
                <c:pt idx="10812">
                  <c:v>1.0811999999999999</c:v>
                </c:pt>
                <c:pt idx="10813">
                  <c:v>1.0812999999999999</c:v>
                </c:pt>
                <c:pt idx="10814">
                  <c:v>1.0813999999999999</c:v>
                </c:pt>
                <c:pt idx="10815">
                  <c:v>1.0815000000000001</c:v>
                </c:pt>
                <c:pt idx="10816">
                  <c:v>1.0815999999999999</c:v>
                </c:pt>
                <c:pt idx="10817">
                  <c:v>1.0817000000000001</c:v>
                </c:pt>
                <c:pt idx="10818">
                  <c:v>1.0818000000000001</c:v>
                </c:pt>
                <c:pt idx="10819">
                  <c:v>1.0819000000000001</c:v>
                </c:pt>
                <c:pt idx="10820">
                  <c:v>1.0820000000000001</c:v>
                </c:pt>
                <c:pt idx="10821">
                  <c:v>1.0820999999999998</c:v>
                </c:pt>
                <c:pt idx="10822">
                  <c:v>1.0822000000000001</c:v>
                </c:pt>
                <c:pt idx="10823">
                  <c:v>1.0823</c:v>
                </c:pt>
                <c:pt idx="10824">
                  <c:v>1.0824</c:v>
                </c:pt>
                <c:pt idx="10825">
                  <c:v>1.0825</c:v>
                </c:pt>
                <c:pt idx="10826">
                  <c:v>1.0826</c:v>
                </c:pt>
                <c:pt idx="10827">
                  <c:v>1.0827</c:v>
                </c:pt>
                <c:pt idx="10828">
                  <c:v>1.0828</c:v>
                </c:pt>
                <c:pt idx="10829">
                  <c:v>1.0829</c:v>
                </c:pt>
                <c:pt idx="10830">
                  <c:v>1.083</c:v>
                </c:pt>
                <c:pt idx="10831">
                  <c:v>1.0831</c:v>
                </c:pt>
                <c:pt idx="10832">
                  <c:v>1.0831999999999999</c:v>
                </c:pt>
                <c:pt idx="10833">
                  <c:v>1.0832999999999999</c:v>
                </c:pt>
                <c:pt idx="10834">
                  <c:v>1.0834000000000001</c:v>
                </c:pt>
                <c:pt idx="10835">
                  <c:v>1.0834999999999999</c:v>
                </c:pt>
                <c:pt idx="10836">
                  <c:v>1.0835999999999999</c:v>
                </c:pt>
                <c:pt idx="10837">
                  <c:v>1.0837000000000001</c:v>
                </c:pt>
                <c:pt idx="10838">
                  <c:v>1.0837999999999999</c:v>
                </c:pt>
                <c:pt idx="10839">
                  <c:v>1.0839000000000001</c:v>
                </c:pt>
                <c:pt idx="10840">
                  <c:v>1.0840000000000001</c:v>
                </c:pt>
                <c:pt idx="10841">
                  <c:v>1.0841000000000001</c:v>
                </c:pt>
                <c:pt idx="10842">
                  <c:v>1.0842000000000001</c:v>
                </c:pt>
                <c:pt idx="10843">
                  <c:v>1.0843</c:v>
                </c:pt>
                <c:pt idx="10844">
                  <c:v>1.0844</c:v>
                </c:pt>
                <c:pt idx="10845">
                  <c:v>1.0845</c:v>
                </c:pt>
                <c:pt idx="10846">
                  <c:v>1.0846</c:v>
                </c:pt>
                <c:pt idx="10847">
                  <c:v>1.0847</c:v>
                </c:pt>
                <c:pt idx="10848">
                  <c:v>1.0848</c:v>
                </c:pt>
                <c:pt idx="10849">
                  <c:v>1.0849</c:v>
                </c:pt>
                <c:pt idx="10850">
                  <c:v>1.085</c:v>
                </c:pt>
                <c:pt idx="10851">
                  <c:v>1.0851</c:v>
                </c:pt>
                <c:pt idx="10852">
                  <c:v>1.0851999999999999</c:v>
                </c:pt>
                <c:pt idx="10853">
                  <c:v>1.0852999999999999</c:v>
                </c:pt>
                <c:pt idx="10854">
                  <c:v>1.0854000000000001</c:v>
                </c:pt>
                <c:pt idx="10855">
                  <c:v>1.0854999999999999</c:v>
                </c:pt>
                <c:pt idx="10856">
                  <c:v>1.0856000000000001</c:v>
                </c:pt>
                <c:pt idx="10857">
                  <c:v>1.0856999999999999</c:v>
                </c:pt>
                <c:pt idx="10858">
                  <c:v>1.0857999999999999</c:v>
                </c:pt>
                <c:pt idx="10859">
                  <c:v>1.0859000000000001</c:v>
                </c:pt>
                <c:pt idx="10860">
                  <c:v>1.0859999999999999</c:v>
                </c:pt>
                <c:pt idx="10861">
                  <c:v>1.0861000000000001</c:v>
                </c:pt>
                <c:pt idx="10862">
                  <c:v>1.0862000000000001</c:v>
                </c:pt>
                <c:pt idx="10863">
                  <c:v>1.0863</c:v>
                </c:pt>
                <c:pt idx="10864">
                  <c:v>1.0864</c:v>
                </c:pt>
                <c:pt idx="10865">
                  <c:v>1.0865</c:v>
                </c:pt>
                <c:pt idx="10866">
                  <c:v>1.0866</c:v>
                </c:pt>
                <c:pt idx="10867">
                  <c:v>1.0867</c:v>
                </c:pt>
                <c:pt idx="10868">
                  <c:v>1.0868</c:v>
                </c:pt>
                <c:pt idx="10869">
                  <c:v>1.0869</c:v>
                </c:pt>
                <c:pt idx="10870">
                  <c:v>1.087</c:v>
                </c:pt>
                <c:pt idx="10871">
                  <c:v>1.0871</c:v>
                </c:pt>
                <c:pt idx="10872">
                  <c:v>1.0871999999999999</c:v>
                </c:pt>
                <c:pt idx="10873">
                  <c:v>1.0872999999999999</c:v>
                </c:pt>
                <c:pt idx="10874">
                  <c:v>1.0873999999999999</c:v>
                </c:pt>
                <c:pt idx="10875">
                  <c:v>1.0874999999999999</c:v>
                </c:pt>
                <c:pt idx="10876">
                  <c:v>1.0876000000000001</c:v>
                </c:pt>
                <c:pt idx="10877">
                  <c:v>1.0876999999999999</c:v>
                </c:pt>
                <c:pt idx="10878">
                  <c:v>1.0878000000000001</c:v>
                </c:pt>
                <c:pt idx="10879">
                  <c:v>1.0879000000000001</c:v>
                </c:pt>
                <c:pt idx="10880">
                  <c:v>1.0880000000000001</c:v>
                </c:pt>
                <c:pt idx="10881">
                  <c:v>1.0881000000000001</c:v>
                </c:pt>
                <c:pt idx="10882">
                  <c:v>1.0881999999999998</c:v>
                </c:pt>
                <c:pt idx="10883">
                  <c:v>1.0883</c:v>
                </c:pt>
                <c:pt idx="10884">
                  <c:v>1.0884</c:v>
                </c:pt>
                <c:pt idx="10885">
                  <c:v>1.0885</c:v>
                </c:pt>
                <c:pt idx="10886">
                  <c:v>1.0886</c:v>
                </c:pt>
                <c:pt idx="10887">
                  <c:v>1.0887</c:v>
                </c:pt>
                <c:pt idx="10888">
                  <c:v>1.0888</c:v>
                </c:pt>
                <c:pt idx="10889">
                  <c:v>1.0889</c:v>
                </c:pt>
                <c:pt idx="10890">
                  <c:v>1.089</c:v>
                </c:pt>
                <c:pt idx="10891">
                  <c:v>1.0891</c:v>
                </c:pt>
                <c:pt idx="10892">
                  <c:v>1.0891999999999999</c:v>
                </c:pt>
                <c:pt idx="10893">
                  <c:v>1.0893000000000002</c:v>
                </c:pt>
                <c:pt idx="10894">
                  <c:v>1.0893999999999999</c:v>
                </c:pt>
                <c:pt idx="10895">
                  <c:v>1.0895000000000001</c:v>
                </c:pt>
                <c:pt idx="10896">
                  <c:v>1.0895999999999999</c:v>
                </c:pt>
                <c:pt idx="10897">
                  <c:v>1.0896999999999999</c:v>
                </c:pt>
                <c:pt idx="10898">
                  <c:v>1.0898000000000001</c:v>
                </c:pt>
                <c:pt idx="10899">
                  <c:v>1.0898999999999999</c:v>
                </c:pt>
                <c:pt idx="10900">
                  <c:v>1.0900000000000001</c:v>
                </c:pt>
                <c:pt idx="10901">
                  <c:v>1.0901000000000001</c:v>
                </c:pt>
                <c:pt idx="10902">
                  <c:v>1.0902000000000001</c:v>
                </c:pt>
                <c:pt idx="10903">
                  <c:v>1.0903</c:v>
                </c:pt>
                <c:pt idx="10904">
                  <c:v>1.0904</c:v>
                </c:pt>
                <c:pt idx="10905">
                  <c:v>1.0905</c:v>
                </c:pt>
                <c:pt idx="10906">
                  <c:v>1.0906</c:v>
                </c:pt>
                <c:pt idx="10907">
                  <c:v>1.0907</c:v>
                </c:pt>
                <c:pt idx="10908">
                  <c:v>1.0908</c:v>
                </c:pt>
                <c:pt idx="10909">
                  <c:v>1.0909</c:v>
                </c:pt>
                <c:pt idx="10910">
                  <c:v>1.091</c:v>
                </c:pt>
                <c:pt idx="10911">
                  <c:v>1.0911</c:v>
                </c:pt>
                <c:pt idx="10912">
                  <c:v>1.0911999999999999</c:v>
                </c:pt>
                <c:pt idx="10913">
                  <c:v>1.0912999999999999</c:v>
                </c:pt>
                <c:pt idx="10914">
                  <c:v>1.0913999999999999</c:v>
                </c:pt>
                <c:pt idx="10915">
                  <c:v>1.0915000000000001</c:v>
                </c:pt>
                <c:pt idx="10916">
                  <c:v>1.0915999999999999</c:v>
                </c:pt>
                <c:pt idx="10917">
                  <c:v>1.0917000000000001</c:v>
                </c:pt>
                <c:pt idx="10918">
                  <c:v>1.0918000000000001</c:v>
                </c:pt>
                <c:pt idx="10919">
                  <c:v>1.0918999999999999</c:v>
                </c:pt>
                <c:pt idx="10920">
                  <c:v>1.0920000000000001</c:v>
                </c:pt>
                <c:pt idx="10921">
                  <c:v>1.0920999999999998</c:v>
                </c:pt>
                <c:pt idx="10922">
                  <c:v>1.0922000000000001</c:v>
                </c:pt>
                <c:pt idx="10923">
                  <c:v>1.0923</c:v>
                </c:pt>
                <c:pt idx="10924">
                  <c:v>1.0924</c:v>
                </c:pt>
                <c:pt idx="10925">
                  <c:v>1.0925</c:v>
                </c:pt>
                <c:pt idx="10926">
                  <c:v>1.0926</c:v>
                </c:pt>
                <c:pt idx="10927">
                  <c:v>1.0927</c:v>
                </c:pt>
                <c:pt idx="10928">
                  <c:v>1.0928</c:v>
                </c:pt>
                <c:pt idx="10929">
                  <c:v>1.0929</c:v>
                </c:pt>
                <c:pt idx="10930">
                  <c:v>1.093</c:v>
                </c:pt>
                <c:pt idx="10931">
                  <c:v>1.0931</c:v>
                </c:pt>
                <c:pt idx="10932">
                  <c:v>1.0931999999999999</c:v>
                </c:pt>
                <c:pt idx="10933">
                  <c:v>1.0932999999999999</c:v>
                </c:pt>
                <c:pt idx="10934">
                  <c:v>1.0933999999999999</c:v>
                </c:pt>
                <c:pt idx="10935">
                  <c:v>1.0934999999999999</c:v>
                </c:pt>
                <c:pt idx="10936">
                  <c:v>1.0935999999999999</c:v>
                </c:pt>
                <c:pt idx="10937">
                  <c:v>1.0937000000000001</c:v>
                </c:pt>
                <c:pt idx="10938">
                  <c:v>1.0937999999999999</c:v>
                </c:pt>
                <c:pt idx="10939">
                  <c:v>1.0939000000000001</c:v>
                </c:pt>
                <c:pt idx="10940">
                  <c:v>1.0940000000000001</c:v>
                </c:pt>
                <c:pt idx="10941">
                  <c:v>1.0941000000000001</c:v>
                </c:pt>
                <c:pt idx="10942">
                  <c:v>1.0942000000000001</c:v>
                </c:pt>
                <c:pt idx="10943">
                  <c:v>1.0943000000000001</c:v>
                </c:pt>
                <c:pt idx="10944">
                  <c:v>1.0944</c:v>
                </c:pt>
                <c:pt idx="10945">
                  <c:v>1.0945</c:v>
                </c:pt>
                <c:pt idx="10946">
                  <c:v>1.0946</c:v>
                </c:pt>
                <c:pt idx="10947">
                  <c:v>1.0947</c:v>
                </c:pt>
                <c:pt idx="10948">
                  <c:v>1.0948</c:v>
                </c:pt>
                <c:pt idx="10949">
                  <c:v>1.0949</c:v>
                </c:pt>
                <c:pt idx="10950">
                  <c:v>1.095</c:v>
                </c:pt>
                <c:pt idx="10951">
                  <c:v>1.0951</c:v>
                </c:pt>
                <c:pt idx="10952">
                  <c:v>1.0952</c:v>
                </c:pt>
                <c:pt idx="10953">
                  <c:v>1.0952999999999999</c:v>
                </c:pt>
                <c:pt idx="10954">
                  <c:v>1.0954000000000002</c:v>
                </c:pt>
                <c:pt idx="10955">
                  <c:v>1.0954999999999999</c:v>
                </c:pt>
                <c:pt idx="10956">
                  <c:v>1.0956000000000001</c:v>
                </c:pt>
                <c:pt idx="10957">
                  <c:v>1.0956999999999999</c:v>
                </c:pt>
                <c:pt idx="10958">
                  <c:v>1.0957999999999999</c:v>
                </c:pt>
                <c:pt idx="10959">
                  <c:v>1.0959000000000001</c:v>
                </c:pt>
                <c:pt idx="10960">
                  <c:v>1.0959999999999999</c:v>
                </c:pt>
                <c:pt idx="10961">
                  <c:v>1.0961000000000001</c:v>
                </c:pt>
                <c:pt idx="10962">
                  <c:v>1.0962000000000001</c:v>
                </c:pt>
                <c:pt idx="10963">
                  <c:v>1.0963000000000001</c:v>
                </c:pt>
                <c:pt idx="10964">
                  <c:v>1.0964</c:v>
                </c:pt>
                <c:pt idx="10965">
                  <c:v>1.0965</c:v>
                </c:pt>
                <c:pt idx="10966">
                  <c:v>1.0966</c:v>
                </c:pt>
                <c:pt idx="10967">
                  <c:v>1.0967</c:v>
                </c:pt>
                <c:pt idx="10968">
                  <c:v>1.0968</c:v>
                </c:pt>
                <c:pt idx="10969">
                  <c:v>1.0969</c:v>
                </c:pt>
                <c:pt idx="10970">
                  <c:v>1.097</c:v>
                </c:pt>
                <c:pt idx="10971">
                  <c:v>1.0971</c:v>
                </c:pt>
                <c:pt idx="10972">
                  <c:v>1.0972</c:v>
                </c:pt>
                <c:pt idx="10973">
                  <c:v>1.0972999999999999</c:v>
                </c:pt>
                <c:pt idx="10974">
                  <c:v>1.0973999999999999</c:v>
                </c:pt>
                <c:pt idx="10975">
                  <c:v>1.0974999999999999</c:v>
                </c:pt>
                <c:pt idx="10976">
                  <c:v>1.0976000000000001</c:v>
                </c:pt>
                <c:pt idx="10977">
                  <c:v>1.0976999999999999</c:v>
                </c:pt>
                <c:pt idx="10978">
                  <c:v>1.0978000000000001</c:v>
                </c:pt>
                <c:pt idx="10979">
                  <c:v>1.0979000000000001</c:v>
                </c:pt>
                <c:pt idx="10980">
                  <c:v>1.0979999999999999</c:v>
                </c:pt>
                <c:pt idx="10981">
                  <c:v>1.0981000000000001</c:v>
                </c:pt>
                <c:pt idx="10982">
                  <c:v>1.0981999999999998</c:v>
                </c:pt>
                <c:pt idx="10983">
                  <c:v>1.0983000000000001</c:v>
                </c:pt>
                <c:pt idx="10984">
                  <c:v>1.0984</c:v>
                </c:pt>
                <c:pt idx="10985">
                  <c:v>1.0985</c:v>
                </c:pt>
                <c:pt idx="10986">
                  <c:v>1.0986</c:v>
                </c:pt>
                <c:pt idx="10987">
                  <c:v>1.0987</c:v>
                </c:pt>
                <c:pt idx="10988">
                  <c:v>1.0988</c:v>
                </c:pt>
                <c:pt idx="10989">
                  <c:v>1.0989</c:v>
                </c:pt>
                <c:pt idx="10990">
                  <c:v>1.099</c:v>
                </c:pt>
                <c:pt idx="10991">
                  <c:v>1.0991</c:v>
                </c:pt>
                <c:pt idx="10992">
                  <c:v>1.0992</c:v>
                </c:pt>
                <c:pt idx="10993">
                  <c:v>1.0993000000000002</c:v>
                </c:pt>
                <c:pt idx="10994">
                  <c:v>1.0993999999999999</c:v>
                </c:pt>
                <c:pt idx="10995">
                  <c:v>1.0994999999999999</c:v>
                </c:pt>
                <c:pt idx="10996">
                  <c:v>1.0995999999999999</c:v>
                </c:pt>
                <c:pt idx="10997">
                  <c:v>1.0996999999999999</c:v>
                </c:pt>
                <c:pt idx="10998">
                  <c:v>1.0998000000000001</c:v>
                </c:pt>
                <c:pt idx="10999">
                  <c:v>1.0998999999999999</c:v>
                </c:pt>
                <c:pt idx="11000">
                  <c:v>1.1000000000000001</c:v>
                </c:pt>
                <c:pt idx="11001">
                  <c:v>1.1001000000000001</c:v>
                </c:pt>
                <c:pt idx="11002">
                  <c:v>1.1002000000000001</c:v>
                </c:pt>
                <c:pt idx="11003">
                  <c:v>1.1003000000000001</c:v>
                </c:pt>
                <c:pt idx="11004">
                  <c:v>1.1004</c:v>
                </c:pt>
                <c:pt idx="11005">
                  <c:v>1.1005</c:v>
                </c:pt>
                <c:pt idx="11006">
                  <c:v>1.1006</c:v>
                </c:pt>
                <c:pt idx="11007">
                  <c:v>1.1007</c:v>
                </c:pt>
                <c:pt idx="11008">
                  <c:v>1.1008</c:v>
                </c:pt>
                <c:pt idx="11009">
                  <c:v>1.1009</c:v>
                </c:pt>
                <c:pt idx="11010">
                  <c:v>1.101</c:v>
                </c:pt>
                <c:pt idx="11011">
                  <c:v>1.1011</c:v>
                </c:pt>
                <c:pt idx="11012">
                  <c:v>1.1012</c:v>
                </c:pt>
                <c:pt idx="11013">
                  <c:v>1.1012999999999999</c:v>
                </c:pt>
                <c:pt idx="11014">
                  <c:v>1.1013999999999999</c:v>
                </c:pt>
                <c:pt idx="11015">
                  <c:v>1.1015000000000001</c:v>
                </c:pt>
                <c:pt idx="11016">
                  <c:v>1.1015999999999999</c:v>
                </c:pt>
                <c:pt idx="11017">
                  <c:v>1.1017000000000001</c:v>
                </c:pt>
                <c:pt idx="11018">
                  <c:v>1.1018000000000001</c:v>
                </c:pt>
                <c:pt idx="11019">
                  <c:v>1.1018999999999999</c:v>
                </c:pt>
                <c:pt idx="11020">
                  <c:v>1.1020000000000001</c:v>
                </c:pt>
                <c:pt idx="11021">
                  <c:v>1.1020999999999999</c:v>
                </c:pt>
                <c:pt idx="11022">
                  <c:v>1.1022000000000001</c:v>
                </c:pt>
                <c:pt idx="11023">
                  <c:v>1.1023000000000001</c:v>
                </c:pt>
                <c:pt idx="11024">
                  <c:v>1.1024</c:v>
                </c:pt>
                <c:pt idx="11025">
                  <c:v>1.1025</c:v>
                </c:pt>
                <c:pt idx="11026">
                  <c:v>1.1026</c:v>
                </c:pt>
                <c:pt idx="11027">
                  <c:v>1.1027</c:v>
                </c:pt>
                <c:pt idx="11028">
                  <c:v>1.1028</c:v>
                </c:pt>
                <c:pt idx="11029">
                  <c:v>1.1029</c:v>
                </c:pt>
                <c:pt idx="11030">
                  <c:v>1.103</c:v>
                </c:pt>
                <c:pt idx="11031">
                  <c:v>1.1031</c:v>
                </c:pt>
                <c:pt idx="11032">
                  <c:v>1.1032</c:v>
                </c:pt>
                <c:pt idx="11033">
                  <c:v>1.1032999999999999</c:v>
                </c:pt>
                <c:pt idx="11034">
                  <c:v>1.1033999999999999</c:v>
                </c:pt>
                <c:pt idx="11035">
                  <c:v>1.1034999999999999</c:v>
                </c:pt>
                <c:pt idx="11036">
                  <c:v>1.1035999999999999</c:v>
                </c:pt>
                <c:pt idx="11037">
                  <c:v>1.1037000000000001</c:v>
                </c:pt>
                <c:pt idx="11038">
                  <c:v>1.1037999999999999</c:v>
                </c:pt>
                <c:pt idx="11039">
                  <c:v>1.1039000000000001</c:v>
                </c:pt>
                <c:pt idx="11040">
                  <c:v>1.1040000000000001</c:v>
                </c:pt>
                <c:pt idx="11041">
                  <c:v>1.1040999999999999</c:v>
                </c:pt>
                <c:pt idx="11042">
                  <c:v>1.1042000000000001</c:v>
                </c:pt>
                <c:pt idx="11043">
                  <c:v>1.1043000000000001</c:v>
                </c:pt>
                <c:pt idx="11044">
                  <c:v>1.1044</c:v>
                </c:pt>
                <c:pt idx="11045">
                  <c:v>1.1045</c:v>
                </c:pt>
                <c:pt idx="11046">
                  <c:v>1.1046</c:v>
                </c:pt>
                <c:pt idx="11047">
                  <c:v>1.1047</c:v>
                </c:pt>
                <c:pt idx="11048">
                  <c:v>1.1048</c:v>
                </c:pt>
                <c:pt idx="11049">
                  <c:v>1.1049</c:v>
                </c:pt>
                <c:pt idx="11050">
                  <c:v>1.105</c:v>
                </c:pt>
                <c:pt idx="11051">
                  <c:v>1.1051</c:v>
                </c:pt>
                <c:pt idx="11052">
                  <c:v>1.1052</c:v>
                </c:pt>
                <c:pt idx="11053">
                  <c:v>1.1052999999999999</c:v>
                </c:pt>
                <c:pt idx="11054">
                  <c:v>1.1054000000000002</c:v>
                </c:pt>
                <c:pt idx="11055">
                  <c:v>1.1054999999999999</c:v>
                </c:pt>
                <c:pt idx="11056">
                  <c:v>1.1055999999999999</c:v>
                </c:pt>
                <c:pt idx="11057">
                  <c:v>1.1056999999999999</c:v>
                </c:pt>
                <c:pt idx="11058">
                  <c:v>1.1057999999999999</c:v>
                </c:pt>
                <c:pt idx="11059">
                  <c:v>1.1059000000000001</c:v>
                </c:pt>
                <c:pt idx="11060">
                  <c:v>1.1059999999999999</c:v>
                </c:pt>
                <c:pt idx="11061">
                  <c:v>1.1061000000000001</c:v>
                </c:pt>
                <c:pt idx="11062">
                  <c:v>1.1062000000000001</c:v>
                </c:pt>
                <c:pt idx="11063">
                  <c:v>1.1063000000000001</c:v>
                </c:pt>
                <c:pt idx="11064">
                  <c:v>1.1064000000000001</c:v>
                </c:pt>
                <c:pt idx="11065">
                  <c:v>1.1065</c:v>
                </c:pt>
                <c:pt idx="11066">
                  <c:v>1.1066</c:v>
                </c:pt>
                <c:pt idx="11067">
                  <c:v>1.1067</c:v>
                </c:pt>
                <c:pt idx="11068">
                  <c:v>1.1068</c:v>
                </c:pt>
                <c:pt idx="11069">
                  <c:v>1.1069</c:v>
                </c:pt>
                <c:pt idx="11070">
                  <c:v>1.107</c:v>
                </c:pt>
                <c:pt idx="11071">
                  <c:v>1.1071</c:v>
                </c:pt>
                <c:pt idx="11072">
                  <c:v>1.1072</c:v>
                </c:pt>
                <c:pt idx="11073">
                  <c:v>1.1073</c:v>
                </c:pt>
                <c:pt idx="11074">
                  <c:v>1.1073999999999999</c:v>
                </c:pt>
                <c:pt idx="11075">
                  <c:v>1.1074999999999999</c:v>
                </c:pt>
                <c:pt idx="11076">
                  <c:v>1.1076000000000001</c:v>
                </c:pt>
                <c:pt idx="11077">
                  <c:v>1.1076999999999999</c:v>
                </c:pt>
                <c:pt idx="11078">
                  <c:v>1.1078000000000001</c:v>
                </c:pt>
                <c:pt idx="11079">
                  <c:v>1.1079000000000001</c:v>
                </c:pt>
                <c:pt idx="11080">
                  <c:v>1.1079999999999999</c:v>
                </c:pt>
                <c:pt idx="11081">
                  <c:v>1.1081000000000001</c:v>
                </c:pt>
                <c:pt idx="11082">
                  <c:v>1.1081999999999999</c:v>
                </c:pt>
                <c:pt idx="11083">
                  <c:v>1.1083000000000001</c:v>
                </c:pt>
                <c:pt idx="11084">
                  <c:v>1.1084000000000001</c:v>
                </c:pt>
                <c:pt idx="11085">
                  <c:v>1.1085</c:v>
                </c:pt>
                <c:pt idx="11086">
                  <c:v>1.1086</c:v>
                </c:pt>
                <c:pt idx="11087">
                  <c:v>1.1087</c:v>
                </c:pt>
                <c:pt idx="11088">
                  <c:v>1.1088</c:v>
                </c:pt>
                <c:pt idx="11089">
                  <c:v>1.1089</c:v>
                </c:pt>
                <c:pt idx="11090">
                  <c:v>1.109</c:v>
                </c:pt>
                <c:pt idx="11091">
                  <c:v>1.1091</c:v>
                </c:pt>
                <c:pt idx="11092">
                  <c:v>1.1092</c:v>
                </c:pt>
                <c:pt idx="11093">
                  <c:v>1.1093000000000002</c:v>
                </c:pt>
                <c:pt idx="11094">
                  <c:v>1.1093999999999999</c:v>
                </c:pt>
                <c:pt idx="11095">
                  <c:v>1.1094999999999999</c:v>
                </c:pt>
                <c:pt idx="11096">
                  <c:v>1.1095999999999999</c:v>
                </c:pt>
                <c:pt idx="11097">
                  <c:v>1.1096999999999999</c:v>
                </c:pt>
                <c:pt idx="11098">
                  <c:v>1.1098000000000001</c:v>
                </c:pt>
                <c:pt idx="11099">
                  <c:v>1.1098999999999999</c:v>
                </c:pt>
                <c:pt idx="11100">
                  <c:v>1.1100000000000001</c:v>
                </c:pt>
                <c:pt idx="11101">
                  <c:v>1.1101000000000001</c:v>
                </c:pt>
                <c:pt idx="11102">
                  <c:v>1.1101999999999999</c:v>
                </c:pt>
                <c:pt idx="11103">
                  <c:v>1.1103000000000001</c:v>
                </c:pt>
                <c:pt idx="11104">
                  <c:v>1.1104000000000001</c:v>
                </c:pt>
                <c:pt idx="11105">
                  <c:v>1.1105</c:v>
                </c:pt>
                <c:pt idx="11106">
                  <c:v>1.1106</c:v>
                </c:pt>
                <c:pt idx="11107">
                  <c:v>1.1107</c:v>
                </c:pt>
                <c:pt idx="11108">
                  <c:v>1.1108</c:v>
                </c:pt>
                <c:pt idx="11109">
                  <c:v>1.1109</c:v>
                </c:pt>
                <c:pt idx="11110">
                  <c:v>1.111</c:v>
                </c:pt>
                <c:pt idx="11111">
                  <c:v>1.1111</c:v>
                </c:pt>
                <c:pt idx="11112">
                  <c:v>1.1112</c:v>
                </c:pt>
                <c:pt idx="11113">
                  <c:v>1.1113</c:v>
                </c:pt>
                <c:pt idx="11114">
                  <c:v>1.1113999999999999</c:v>
                </c:pt>
                <c:pt idx="11115">
                  <c:v>1.1115000000000002</c:v>
                </c:pt>
                <c:pt idx="11116">
                  <c:v>1.1115999999999999</c:v>
                </c:pt>
                <c:pt idx="11117">
                  <c:v>1.1116999999999999</c:v>
                </c:pt>
                <c:pt idx="11118">
                  <c:v>1.1118000000000001</c:v>
                </c:pt>
                <c:pt idx="11119">
                  <c:v>1.1118999999999999</c:v>
                </c:pt>
                <c:pt idx="11120">
                  <c:v>1.1120000000000001</c:v>
                </c:pt>
                <c:pt idx="11121">
                  <c:v>1.1120999999999999</c:v>
                </c:pt>
                <c:pt idx="11122">
                  <c:v>1.1122000000000001</c:v>
                </c:pt>
                <c:pt idx="11123">
                  <c:v>1.1123000000000001</c:v>
                </c:pt>
                <c:pt idx="11124">
                  <c:v>1.1124000000000001</c:v>
                </c:pt>
                <c:pt idx="11125">
                  <c:v>1.1125</c:v>
                </c:pt>
                <c:pt idx="11126">
                  <c:v>1.1126</c:v>
                </c:pt>
                <c:pt idx="11127">
                  <c:v>1.1127</c:v>
                </c:pt>
                <c:pt idx="11128">
                  <c:v>1.1128</c:v>
                </c:pt>
                <c:pt idx="11129">
                  <c:v>1.1129</c:v>
                </c:pt>
                <c:pt idx="11130">
                  <c:v>1.113</c:v>
                </c:pt>
                <c:pt idx="11131">
                  <c:v>1.1131</c:v>
                </c:pt>
                <c:pt idx="11132">
                  <c:v>1.1132</c:v>
                </c:pt>
                <c:pt idx="11133">
                  <c:v>1.1133</c:v>
                </c:pt>
                <c:pt idx="11134">
                  <c:v>1.1133999999999999</c:v>
                </c:pt>
                <c:pt idx="11135">
                  <c:v>1.1134999999999999</c:v>
                </c:pt>
                <c:pt idx="11136">
                  <c:v>1.1135999999999999</c:v>
                </c:pt>
                <c:pt idx="11137">
                  <c:v>1.1137000000000001</c:v>
                </c:pt>
                <c:pt idx="11138">
                  <c:v>1.1137999999999999</c:v>
                </c:pt>
                <c:pt idx="11139">
                  <c:v>1.1139000000000001</c:v>
                </c:pt>
                <c:pt idx="11140">
                  <c:v>1.1140000000000001</c:v>
                </c:pt>
                <c:pt idx="11141">
                  <c:v>1.1140999999999999</c:v>
                </c:pt>
                <c:pt idx="11142">
                  <c:v>1.1142000000000001</c:v>
                </c:pt>
                <c:pt idx="11143">
                  <c:v>1.1143000000000001</c:v>
                </c:pt>
                <c:pt idx="11144">
                  <c:v>1.1144000000000001</c:v>
                </c:pt>
                <c:pt idx="11145">
                  <c:v>1.1145</c:v>
                </c:pt>
                <c:pt idx="11146">
                  <c:v>1.1146</c:v>
                </c:pt>
                <c:pt idx="11147">
                  <c:v>1.1147</c:v>
                </c:pt>
                <c:pt idx="11148">
                  <c:v>1.1148</c:v>
                </c:pt>
                <c:pt idx="11149">
                  <c:v>1.1149</c:v>
                </c:pt>
                <c:pt idx="11150">
                  <c:v>1.115</c:v>
                </c:pt>
                <c:pt idx="11151">
                  <c:v>1.1151</c:v>
                </c:pt>
                <c:pt idx="11152">
                  <c:v>1.1152</c:v>
                </c:pt>
                <c:pt idx="11153">
                  <c:v>1.1153</c:v>
                </c:pt>
                <c:pt idx="11154">
                  <c:v>1.1154000000000002</c:v>
                </c:pt>
                <c:pt idx="11155">
                  <c:v>1.1154999999999999</c:v>
                </c:pt>
                <c:pt idx="11156">
                  <c:v>1.1155999999999999</c:v>
                </c:pt>
                <c:pt idx="11157">
                  <c:v>1.1156999999999999</c:v>
                </c:pt>
                <c:pt idx="11158">
                  <c:v>1.1157999999999999</c:v>
                </c:pt>
                <c:pt idx="11159">
                  <c:v>1.1159000000000001</c:v>
                </c:pt>
                <c:pt idx="11160">
                  <c:v>1.1159999999999999</c:v>
                </c:pt>
                <c:pt idx="11161">
                  <c:v>1.1161000000000001</c:v>
                </c:pt>
                <c:pt idx="11162">
                  <c:v>1.1162000000000001</c:v>
                </c:pt>
                <c:pt idx="11163">
                  <c:v>1.1162999999999998</c:v>
                </c:pt>
                <c:pt idx="11164">
                  <c:v>1.1164000000000001</c:v>
                </c:pt>
                <c:pt idx="11165">
                  <c:v>1.1165</c:v>
                </c:pt>
                <c:pt idx="11166">
                  <c:v>1.1166</c:v>
                </c:pt>
                <c:pt idx="11167">
                  <c:v>1.1167</c:v>
                </c:pt>
                <c:pt idx="11168">
                  <c:v>1.1168</c:v>
                </c:pt>
                <c:pt idx="11169">
                  <c:v>1.1169</c:v>
                </c:pt>
                <c:pt idx="11170">
                  <c:v>1.117</c:v>
                </c:pt>
                <c:pt idx="11171">
                  <c:v>1.1171</c:v>
                </c:pt>
                <c:pt idx="11172">
                  <c:v>1.1172</c:v>
                </c:pt>
                <c:pt idx="11173">
                  <c:v>1.1173</c:v>
                </c:pt>
                <c:pt idx="11174">
                  <c:v>1.1173999999999999</c:v>
                </c:pt>
                <c:pt idx="11175">
                  <c:v>1.1174999999999999</c:v>
                </c:pt>
                <c:pt idx="11176">
                  <c:v>1.1176000000000001</c:v>
                </c:pt>
                <c:pt idx="11177">
                  <c:v>1.1176999999999999</c:v>
                </c:pt>
                <c:pt idx="11178">
                  <c:v>1.1177999999999999</c:v>
                </c:pt>
                <c:pt idx="11179">
                  <c:v>1.1179000000000001</c:v>
                </c:pt>
                <c:pt idx="11180">
                  <c:v>1.1179999999999999</c:v>
                </c:pt>
                <c:pt idx="11181">
                  <c:v>1.1181000000000001</c:v>
                </c:pt>
                <c:pt idx="11182">
                  <c:v>1.1181999999999999</c:v>
                </c:pt>
                <c:pt idx="11183">
                  <c:v>1.1183000000000001</c:v>
                </c:pt>
                <c:pt idx="11184">
                  <c:v>1.1184000000000001</c:v>
                </c:pt>
                <c:pt idx="11185">
                  <c:v>1.1185</c:v>
                </c:pt>
                <c:pt idx="11186">
                  <c:v>1.1186</c:v>
                </c:pt>
                <c:pt idx="11187">
                  <c:v>1.1187</c:v>
                </c:pt>
                <c:pt idx="11188">
                  <c:v>1.1188</c:v>
                </c:pt>
                <c:pt idx="11189">
                  <c:v>1.1189</c:v>
                </c:pt>
                <c:pt idx="11190">
                  <c:v>1.119</c:v>
                </c:pt>
                <c:pt idx="11191">
                  <c:v>1.1191</c:v>
                </c:pt>
                <c:pt idx="11192">
                  <c:v>1.1192</c:v>
                </c:pt>
                <c:pt idx="11193">
                  <c:v>1.1193</c:v>
                </c:pt>
                <c:pt idx="11194">
                  <c:v>1.1194</c:v>
                </c:pt>
                <c:pt idx="11195">
                  <c:v>1.1194999999999999</c:v>
                </c:pt>
                <c:pt idx="11196">
                  <c:v>1.1195999999999999</c:v>
                </c:pt>
                <c:pt idx="11197">
                  <c:v>1.1196999999999999</c:v>
                </c:pt>
                <c:pt idx="11198">
                  <c:v>1.1198000000000001</c:v>
                </c:pt>
                <c:pt idx="11199">
                  <c:v>1.1198999999999999</c:v>
                </c:pt>
                <c:pt idx="11200">
                  <c:v>1.1200000000000001</c:v>
                </c:pt>
                <c:pt idx="11201">
                  <c:v>1.1201000000000001</c:v>
                </c:pt>
                <c:pt idx="11202">
                  <c:v>1.1201999999999999</c:v>
                </c:pt>
                <c:pt idx="11203">
                  <c:v>1.1203000000000001</c:v>
                </c:pt>
                <c:pt idx="11204">
                  <c:v>1.1204000000000001</c:v>
                </c:pt>
                <c:pt idx="11205">
                  <c:v>1.1205000000000001</c:v>
                </c:pt>
                <c:pt idx="11206">
                  <c:v>1.1206</c:v>
                </c:pt>
                <c:pt idx="11207">
                  <c:v>1.1207</c:v>
                </c:pt>
                <c:pt idx="11208">
                  <c:v>1.1208</c:v>
                </c:pt>
                <c:pt idx="11209">
                  <c:v>1.1209</c:v>
                </c:pt>
                <c:pt idx="11210">
                  <c:v>1.121</c:v>
                </c:pt>
                <c:pt idx="11211">
                  <c:v>1.1211</c:v>
                </c:pt>
                <c:pt idx="11212">
                  <c:v>1.1212</c:v>
                </c:pt>
                <c:pt idx="11213">
                  <c:v>1.1213</c:v>
                </c:pt>
                <c:pt idx="11214">
                  <c:v>1.1214</c:v>
                </c:pt>
                <c:pt idx="11215">
                  <c:v>1.1215000000000002</c:v>
                </c:pt>
                <c:pt idx="11216">
                  <c:v>1.1215999999999999</c:v>
                </c:pt>
                <c:pt idx="11217">
                  <c:v>1.1216999999999999</c:v>
                </c:pt>
                <c:pt idx="11218">
                  <c:v>1.1218000000000001</c:v>
                </c:pt>
                <c:pt idx="11219">
                  <c:v>1.1218999999999999</c:v>
                </c:pt>
                <c:pt idx="11220">
                  <c:v>1.1220000000000001</c:v>
                </c:pt>
                <c:pt idx="11221">
                  <c:v>1.1220999999999999</c:v>
                </c:pt>
                <c:pt idx="11222">
                  <c:v>1.1222000000000001</c:v>
                </c:pt>
                <c:pt idx="11223">
                  <c:v>1.1223000000000001</c:v>
                </c:pt>
                <c:pt idx="11224">
                  <c:v>1.1223999999999998</c:v>
                </c:pt>
                <c:pt idx="11225">
                  <c:v>1.1225000000000001</c:v>
                </c:pt>
                <c:pt idx="11226">
                  <c:v>1.1226</c:v>
                </c:pt>
                <c:pt idx="11227">
                  <c:v>1.1227</c:v>
                </c:pt>
                <c:pt idx="11228">
                  <c:v>1.1228</c:v>
                </c:pt>
                <c:pt idx="11229">
                  <c:v>1.1229</c:v>
                </c:pt>
                <c:pt idx="11230">
                  <c:v>1.123</c:v>
                </c:pt>
                <c:pt idx="11231">
                  <c:v>1.1231</c:v>
                </c:pt>
                <c:pt idx="11232">
                  <c:v>1.1232</c:v>
                </c:pt>
                <c:pt idx="11233">
                  <c:v>1.1233</c:v>
                </c:pt>
                <c:pt idx="11234">
                  <c:v>1.1234</c:v>
                </c:pt>
                <c:pt idx="11235">
                  <c:v>1.1234999999999999</c:v>
                </c:pt>
                <c:pt idx="11236">
                  <c:v>1.1235999999999999</c:v>
                </c:pt>
                <c:pt idx="11237">
                  <c:v>1.1237000000000001</c:v>
                </c:pt>
                <c:pt idx="11238">
                  <c:v>1.1237999999999999</c:v>
                </c:pt>
                <c:pt idx="11239">
                  <c:v>1.1238999999999999</c:v>
                </c:pt>
                <c:pt idx="11240">
                  <c:v>1.1240000000000001</c:v>
                </c:pt>
                <c:pt idx="11241">
                  <c:v>1.1240999999999999</c:v>
                </c:pt>
                <c:pt idx="11242">
                  <c:v>1.1242000000000001</c:v>
                </c:pt>
                <c:pt idx="11243">
                  <c:v>1.1243000000000001</c:v>
                </c:pt>
                <c:pt idx="11244">
                  <c:v>1.1244000000000001</c:v>
                </c:pt>
                <c:pt idx="11245">
                  <c:v>1.1245000000000001</c:v>
                </c:pt>
                <c:pt idx="11246">
                  <c:v>1.1246</c:v>
                </c:pt>
                <c:pt idx="11247">
                  <c:v>1.1247</c:v>
                </c:pt>
                <c:pt idx="11248">
                  <c:v>1.1248</c:v>
                </c:pt>
                <c:pt idx="11249">
                  <c:v>1.1249</c:v>
                </c:pt>
                <c:pt idx="11250">
                  <c:v>1.125</c:v>
                </c:pt>
                <c:pt idx="11251">
                  <c:v>1.1251</c:v>
                </c:pt>
                <c:pt idx="11252">
                  <c:v>1.1252</c:v>
                </c:pt>
                <c:pt idx="11253">
                  <c:v>1.1253</c:v>
                </c:pt>
                <c:pt idx="11254">
                  <c:v>1.1254</c:v>
                </c:pt>
                <c:pt idx="11255">
                  <c:v>1.1254999999999999</c:v>
                </c:pt>
                <c:pt idx="11256">
                  <c:v>1.1255999999999999</c:v>
                </c:pt>
                <c:pt idx="11257">
                  <c:v>1.1256999999999999</c:v>
                </c:pt>
                <c:pt idx="11258">
                  <c:v>1.1257999999999999</c:v>
                </c:pt>
                <c:pt idx="11259">
                  <c:v>1.1259000000000001</c:v>
                </c:pt>
                <c:pt idx="11260">
                  <c:v>1.1259999999999999</c:v>
                </c:pt>
                <c:pt idx="11261">
                  <c:v>1.1261000000000001</c:v>
                </c:pt>
                <c:pt idx="11262">
                  <c:v>1.1262000000000001</c:v>
                </c:pt>
                <c:pt idx="11263">
                  <c:v>1.1262999999999999</c:v>
                </c:pt>
                <c:pt idx="11264">
                  <c:v>1.1264000000000001</c:v>
                </c:pt>
                <c:pt idx="11265">
                  <c:v>1.1265000000000001</c:v>
                </c:pt>
                <c:pt idx="11266">
                  <c:v>1.1266</c:v>
                </c:pt>
                <c:pt idx="11267">
                  <c:v>1.1267</c:v>
                </c:pt>
                <c:pt idx="11268">
                  <c:v>1.1268</c:v>
                </c:pt>
                <c:pt idx="11269">
                  <c:v>1.1269</c:v>
                </c:pt>
                <c:pt idx="11270">
                  <c:v>1.127</c:v>
                </c:pt>
                <c:pt idx="11271">
                  <c:v>1.1271</c:v>
                </c:pt>
                <c:pt idx="11272">
                  <c:v>1.1272</c:v>
                </c:pt>
                <c:pt idx="11273">
                  <c:v>1.1273</c:v>
                </c:pt>
                <c:pt idx="11274">
                  <c:v>1.1274</c:v>
                </c:pt>
                <c:pt idx="11275">
                  <c:v>1.1274999999999999</c:v>
                </c:pt>
                <c:pt idx="11276">
                  <c:v>1.1276000000000002</c:v>
                </c:pt>
                <c:pt idx="11277">
                  <c:v>1.1276999999999999</c:v>
                </c:pt>
                <c:pt idx="11278">
                  <c:v>1.1277999999999999</c:v>
                </c:pt>
                <c:pt idx="11279">
                  <c:v>1.1279000000000001</c:v>
                </c:pt>
                <c:pt idx="11280">
                  <c:v>1.1279999999999999</c:v>
                </c:pt>
                <c:pt idx="11281">
                  <c:v>1.1281000000000001</c:v>
                </c:pt>
                <c:pt idx="11282">
                  <c:v>1.1281999999999999</c:v>
                </c:pt>
                <c:pt idx="11283">
                  <c:v>1.1283000000000001</c:v>
                </c:pt>
                <c:pt idx="11284">
                  <c:v>1.1284000000000001</c:v>
                </c:pt>
                <c:pt idx="11285">
                  <c:v>1.1284999999999998</c:v>
                </c:pt>
                <c:pt idx="11286">
                  <c:v>1.1286</c:v>
                </c:pt>
                <c:pt idx="11287">
                  <c:v>1.1287</c:v>
                </c:pt>
                <c:pt idx="11288">
                  <c:v>1.1288</c:v>
                </c:pt>
                <c:pt idx="11289">
                  <c:v>1.1289</c:v>
                </c:pt>
                <c:pt idx="11290">
                  <c:v>1.129</c:v>
                </c:pt>
                <c:pt idx="11291">
                  <c:v>1.1291</c:v>
                </c:pt>
                <c:pt idx="11292">
                  <c:v>1.1292</c:v>
                </c:pt>
                <c:pt idx="11293">
                  <c:v>1.1293</c:v>
                </c:pt>
                <c:pt idx="11294">
                  <c:v>1.1294</c:v>
                </c:pt>
                <c:pt idx="11295">
                  <c:v>1.1294999999999999</c:v>
                </c:pt>
                <c:pt idx="11296">
                  <c:v>1.1295999999999999</c:v>
                </c:pt>
                <c:pt idx="11297">
                  <c:v>1.1296999999999999</c:v>
                </c:pt>
                <c:pt idx="11298">
                  <c:v>1.1298000000000001</c:v>
                </c:pt>
                <c:pt idx="11299">
                  <c:v>1.1298999999999999</c:v>
                </c:pt>
                <c:pt idx="11300">
                  <c:v>1.1299999999999999</c:v>
                </c:pt>
                <c:pt idx="11301">
                  <c:v>1.1301000000000001</c:v>
                </c:pt>
                <c:pt idx="11302">
                  <c:v>1.1301999999999999</c:v>
                </c:pt>
                <c:pt idx="11303">
                  <c:v>1.1303000000000001</c:v>
                </c:pt>
                <c:pt idx="11304">
                  <c:v>1.1304000000000001</c:v>
                </c:pt>
                <c:pt idx="11305">
                  <c:v>1.1305000000000001</c:v>
                </c:pt>
                <c:pt idx="11306">
                  <c:v>1.1306</c:v>
                </c:pt>
                <c:pt idx="11307">
                  <c:v>1.1307</c:v>
                </c:pt>
                <c:pt idx="11308">
                  <c:v>1.1308</c:v>
                </c:pt>
                <c:pt idx="11309">
                  <c:v>1.1309</c:v>
                </c:pt>
                <c:pt idx="11310">
                  <c:v>1.131</c:v>
                </c:pt>
                <c:pt idx="11311">
                  <c:v>1.1311</c:v>
                </c:pt>
                <c:pt idx="11312">
                  <c:v>1.1312</c:v>
                </c:pt>
                <c:pt idx="11313">
                  <c:v>1.1313</c:v>
                </c:pt>
                <c:pt idx="11314">
                  <c:v>1.1314</c:v>
                </c:pt>
                <c:pt idx="11315">
                  <c:v>1.1315</c:v>
                </c:pt>
                <c:pt idx="11316">
                  <c:v>1.1315999999999999</c:v>
                </c:pt>
                <c:pt idx="11317">
                  <c:v>1.1316999999999999</c:v>
                </c:pt>
                <c:pt idx="11318">
                  <c:v>1.1318000000000001</c:v>
                </c:pt>
                <c:pt idx="11319">
                  <c:v>1.1318999999999999</c:v>
                </c:pt>
                <c:pt idx="11320">
                  <c:v>1.1320000000000001</c:v>
                </c:pt>
                <c:pt idx="11321">
                  <c:v>1.1320999999999999</c:v>
                </c:pt>
                <c:pt idx="11322">
                  <c:v>1.1322000000000001</c:v>
                </c:pt>
                <c:pt idx="11323">
                  <c:v>1.1323000000000001</c:v>
                </c:pt>
                <c:pt idx="11324">
                  <c:v>1.1323999999999999</c:v>
                </c:pt>
                <c:pt idx="11325">
                  <c:v>1.1325000000000001</c:v>
                </c:pt>
                <c:pt idx="11326">
                  <c:v>1.1326000000000001</c:v>
                </c:pt>
                <c:pt idx="11327">
                  <c:v>1.1327</c:v>
                </c:pt>
                <c:pt idx="11328">
                  <c:v>1.1328</c:v>
                </c:pt>
                <c:pt idx="11329">
                  <c:v>1.1329</c:v>
                </c:pt>
                <c:pt idx="11330">
                  <c:v>1.133</c:v>
                </c:pt>
                <c:pt idx="11331">
                  <c:v>1.1331</c:v>
                </c:pt>
                <c:pt idx="11332">
                  <c:v>1.1332</c:v>
                </c:pt>
                <c:pt idx="11333">
                  <c:v>1.1333</c:v>
                </c:pt>
                <c:pt idx="11334">
                  <c:v>1.1334</c:v>
                </c:pt>
                <c:pt idx="11335">
                  <c:v>1.1335</c:v>
                </c:pt>
                <c:pt idx="11336">
                  <c:v>1.1335999999999999</c:v>
                </c:pt>
                <c:pt idx="11337">
                  <c:v>1.1337000000000002</c:v>
                </c:pt>
                <c:pt idx="11338">
                  <c:v>1.1337999999999999</c:v>
                </c:pt>
                <c:pt idx="11339">
                  <c:v>1.1338999999999999</c:v>
                </c:pt>
                <c:pt idx="11340">
                  <c:v>1.1340000000000001</c:v>
                </c:pt>
                <c:pt idx="11341">
                  <c:v>1.1340999999999999</c:v>
                </c:pt>
                <c:pt idx="11342">
                  <c:v>1.1342000000000001</c:v>
                </c:pt>
                <c:pt idx="11343">
                  <c:v>1.1343000000000001</c:v>
                </c:pt>
                <c:pt idx="11344">
                  <c:v>1.1344000000000001</c:v>
                </c:pt>
                <c:pt idx="11345">
                  <c:v>1.1345000000000001</c:v>
                </c:pt>
                <c:pt idx="11346">
                  <c:v>1.1345999999999998</c:v>
                </c:pt>
                <c:pt idx="11347">
                  <c:v>1.1347</c:v>
                </c:pt>
                <c:pt idx="11348">
                  <c:v>1.1348</c:v>
                </c:pt>
                <c:pt idx="11349">
                  <c:v>1.1349</c:v>
                </c:pt>
                <c:pt idx="11350">
                  <c:v>1.135</c:v>
                </c:pt>
                <c:pt idx="11351">
                  <c:v>1.1351</c:v>
                </c:pt>
                <c:pt idx="11352">
                  <c:v>1.1352</c:v>
                </c:pt>
                <c:pt idx="11353">
                  <c:v>1.1353</c:v>
                </c:pt>
                <c:pt idx="11354">
                  <c:v>1.1354</c:v>
                </c:pt>
                <c:pt idx="11355">
                  <c:v>1.1355</c:v>
                </c:pt>
                <c:pt idx="11356">
                  <c:v>1.1355999999999999</c:v>
                </c:pt>
                <c:pt idx="11357">
                  <c:v>1.1356999999999999</c:v>
                </c:pt>
                <c:pt idx="11358">
                  <c:v>1.1357999999999999</c:v>
                </c:pt>
                <c:pt idx="11359">
                  <c:v>1.1359000000000001</c:v>
                </c:pt>
                <c:pt idx="11360">
                  <c:v>1.1359999999999999</c:v>
                </c:pt>
                <c:pt idx="11361">
                  <c:v>1.1360999999999999</c:v>
                </c:pt>
                <c:pt idx="11362">
                  <c:v>1.1362000000000001</c:v>
                </c:pt>
                <c:pt idx="11363">
                  <c:v>1.1362999999999999</c:v>
                </c:pt>
                <c:pt idx="11364">
                  <c:v>1.1364000000000001</c:v>
                </c:pt>
                <c:pt idx="11365">
                  <c:v>1.1365000000000001</c:v>
                </c:pt>
                <c:pt idx="11366">
                  <c:v>1.1366000000000001</c:v>
                </c:pt>
                <c:pt idx="11367">
                  <c:v>1.1367</c:v>
                </c:pt>
                <c:pt idx="11368">
                  <c:v>1.1368</c:v>
                </c:pt>
                <c:pt idx="11369">
                  <c:v>1.1369</c:v>
                </c:pt>
                <c:pt idx="11370">
                  <c:v>1.137</c:v>
                </c:pt>
                <c:pt idx="11371">
                  <c:v>1.1371</c:v>
                </c:pt>
                <c:pt idx="11372">
                  <c:v>1.1372</c:v>
                </c:pt>
                <c:pt idx="11373">
                  <c:v>1.1373</c:v>
                </c:pt>
                <c:pt idx="11374">
                  <c:v>1.1374</c:v>
                </c:pt>
                <c:pt idx="11375">
                  <c:v>1.1375</c:v>
                </c:pt>
                <c:pt idx="11376">
                  <c:v>1.1375999999999999</c:v>
                </c:pt>
                <c:pt idx="11377">
                  <c:v>1.1376999999999999</c:v>
                </c:pt>
                <c:pt idx="11378">
                  <c:v>1.1377999999999999</c:v>
                </c:pt>
                <c:pt idx="11379">
                  <c:v>1.1379000000000001</c:v>
                </c:pt>
                <c:pt idx="11380">
                  <c:v>1.1379999999999999</c:v>
                </c:pt>
                <c:pt idx="11381">
                  <c:v>1.1381000000000001</c:v>
                </c:pt>
                <c:pt idx="11382">
                  <c:v>1.1381999999999999</c:v>
                </c:pt>
                <c:pt idx="11383">
                  <c:v>1.1383000000000001</c:v>
                </c:pt>
                <c:pt idx="11384">
                  <c:v>1.1384000000000001</c:v>
                </c:pt>
                <c:pt idx="11385">
                  <c:v>1.1384999999999998</c:v>
                </c:pt>
                <c:pt idx="11386">
                  <c:v>1.1386000000000001</c:v>
                </c:pt>
                <c:pt idx="11387">
                  <c:v>1.1387</c:v>
                </c:pt>
                <c:pt idx="11388">
                  <c:v>1.1388</c:v>
                </c:pt>
                <c:pt idx="11389">
                  <c:v>1.1389</c:v>
                </c:pt>
                <c:pt idx="11390">
                  <c:v>1.139</c:v>
                </c:pt>
                <c:pt idx="11391">
                  <c:v>1.1391</c:v>
                </c:pt>
                <c:pt idx="11392">
                  <c:v>1.1392</c:v>
                </c:pt>
                <c:pt idx="11393">
                  <c:v>1.1393</c:v>
                </c:pt>
                <c:pt idx="11394">
                  <c:v>1.1394</c:v>
                </c:pt>
                <c:pt idx="11395">
                  <c:v>1.1395</c:v>
                </c:pt>
                <c:pt idx="11396">
                  <c:v>1.1395999999999999</c:v>
                </c:pt>
                <c:pt idx="11397">
                  <c:v>1.1396999999999999</c:v>
                </c:pt>
                <c:pt idx="11398">
                  <c:v>1.1398000000000001</c:v>
                </c:pt>
                <c:pt idx="11399">
                  <c:v>1.1398999999999999</c:v>
                </c:pt>
                <c:pt idx="11400">
                  <c:v>1.1399999999999999</c:v>
                </c:pt>
                <c:pt idx="11401">
                  <c:v>1.1401000000000001</c:v>
                </c:pt>
                <c:pt idx="11402">
                  <c:v>1.1401999999999999</c:v>
                </c:pt>
                <c:pt idx="11403">
                  <c:v>1.1403000000000001</c:v>
                </c:pt>
                <c:pt idx="11404">
                  <c:v>1.1404000000000001</c:v>
                </c:pt>
                <c:pt idx="11405">
                  <c:v>1.1405000000000001</c:v>
                </c:pt>
                <c:pt idx="11406">
                  <c:v>1.1406000000000001</c:v>
                </c:pt>
                <c:pt idx="11407">
                  <c:v>1.1406999999999998</c:v>
                </c:pt>
                <c:pt idx="11408">
                  <c:v>1.1408</c:v>
                </c:pt>
                <c:pt idx="11409">
                  <c:v>1.1409</c:v>
                </c:pt>
                <c:pt idx="11410">
                  <c:v>1.141</c:v>
                </c:pt>
                <c:pt idx="11411">
                  <c:v>1.1411</c:v>
                </c:pt>
                <c:pt idx="11412">
                  <c:v>1.1412</c:v>
                </c:pt>
                <c:pt idx="11413">
                  <c:v>1.1413</c:v>
                </c:pt>
                <c:pt idx="11414">
                  <c:v>1.1414</c:v>
                </c:pt>
                <c:pt idx="11415">
                  <c:v>1.1415</c:v>
                </c:pt>
                <c:pt idx="11416">
                  <c:v>1.1415999999999999</c:v>
                </c:pt>
                <c:pt idx="11417">
                  <c:v>1.1416999999999999</c:v>
                </c:pt>
                <c:pt idx="11418">
                  <c:v>1.1418000000000001</c:v>
                </c:pt>
                <c:pt idx="11419">
                  <c:v>1.1418999999999999</c:v>
                </c:pt>
                <c:pt idx="11420">
                  <c:v>1.1420000000000001</c:v>
                </c:pt>
                <c:pt idx="11421">
                  <c:v>1.1420999999999999</c:v>
                </c:pt>
                <c:pt idx="11422">
                  <c:v>1.1421999999999999</c:v>
                </c:pt>
                <c:pt idx="11423">
                  <c:v>1.1423000000000001</c:v>
                </c:pt>
                <c:pt idx="11424">
                  <c:v>1.1423999999999999</c:v>
                </c:pt>
                <c:pt idx="11425">
                  <c:v>1.1425000000000001</c:v>
                </c:pt>
                <c:pt idx="11426">
                  <c:v>1.1426000000000001</c:v>
                </c:pt>
                <c:pt idx="11427">
                  <c:v>1.1427</c:v>
                </c:pt>
                <c:pt idx="11428">
                  <c:v>1.1428</c:v>
                </c:pt>
                <c:pt idx="11429">
                  <c:v>1.1429</c:v>
                </c:pt>
                <c:pt idx="11430">
                  <c:v>1.143</c:v>
                </c:pt>
                <c:pt idx="11431">
                  <c:v>1.1431</c:v>
                </c:pt>
                <c:pt idx="11432">
                  <c:v>1.1432</c:v>
                </c:pt>
                <c:pt idx="11433">
                  <c:v>1.1433</c:v>
                </c:pt>
                <c:pt idx="11434">
                  <c:v>1.1434</c:v>
                </c:pt>
                <c:pt idx="11435">
                  <c:v>1.1435</c:v>
                </c:pt>
                <c:pt idx="11436">
                  <c:v>1.1435999999999999</c:v>
                </c:pt>
                <c:pt idx="11437">
                  <c:v>1.1436999999999999</c:v>
                </c:pt>
                <c:pt idx="11438">
                  <c:v>1.1437999999999999</c:v>
                </c:pt>
                <c:pt idx="11439">
                  <c:v>1.1438999999999999</c:v>
                </c:pt>
                <c:pt idx="11440">
                  <c:v>1.1440000000000001</c:v>
                </c:pt>
                <c:pt idx="11441">
                  <c:v>1.1440999999999999</c:v>
                </c:pt>
                <c:pt idx="11442">
                  <c:v>1.1442000000000001</c:v>
                </c:pt>
                <c:pt idx="11443">
                  <c:v>1.1443000000000001</c:v>
                </c:pt>
                <c:pt idx="11444">
                  <c:v>1.1444000000000001</c:v>
                </c:pt>
                <c:pt idx="11445">
                  <c:v>1.1445000000000001</c:v>
                </c:pt>
                <c:pt idx="11446">
                  <c:v>1.1445999999999998</c:v>
                </c:pt>
                <c:pt idx="11447">
                  <c:v>1.1447000000000001</c:v>
                </c:pt>
                <c:pt idx="11448">
                  <c:v>1.1448</c:v>
                </c:pt>
                <c:pt idx="11449">
                  <c:v>1.1449</c:v>
                </c:pt>
                <c:pt idx="11450">
                  <c:v>1.145</c:v>
                </c:pt>
                <c:pt idx="11451">
                  <c:v>1.1451</c:v>
                </c:pt>
                <c:pt idx="11452">
                  <c:v>1.1452</c:v>
                </c:pt>
                <c:pt idx="11453">
                  <c:v>1.1453</c:v>
                </c:pt>
                <c:pt idx="11454">
                  <c:v>1.1454</c:v>
                </c:pt>
                <c:pt idx="11455">
                  <c:v>1.1455</c:v>
                </c:pt>
                <c:pt idx="11456">
                  <c:v>1.1456</c:v>
                </c:pt>
                <c:pt idx="11457">
                  <c:v>1.1456999999999999</c:v>
                </c:pt>
                <c:pt idx="11458">
                  <c:v>1.1457999999999999</c:v>
                </c:pt>
                <c:pt idx="11459">
                  <c:v>1.1459000000000001</c:v>
                </c:pt>
                <c:pt idx="11460">
                  <c:v>1.1459999999999999</c:v>
                </c:pt>
                <c:pt idx="11461">
                  <c:v>1.1460999999999999</c:v>
                </c:pt>
                <c:pt idx="11462">
                  <c:v>1.1462000000000001</c:v>
                </c:pt>
                <c:pt idx="11463">
                  <c:v>1.1462999999999999</c:v>
                </c:pt>
                <c:pt idx="11464">
                  <c:v>1.1464000000000001</c:v>
                </c:pt>
                <c:pt idx="11465">
                  <c:v>1.1465000000000001</c:v>
                </c:pt>
                <c:pt idx="11466">
                  <c:v>1.1466000000000001</c:v>
                </c:pt>
                <c:pt idx="11467">
                  <c:v>1.1467000000000001</c:v>
                </c:pt>
                <c:pt idx="11468">
                  <c:v>1.1468</c:v>
                </c:pt>
                <c:pt idx="11469">
                  <c:v>1.1469</c:v>
                </c:pt>
                <c:pt idx="11470">
                  <c:v>1.147</c:v>
                </c:pt>
                <c:pt idx="11471">
                  <c:v>1.1471</c:v>
                </c:pt>
                <c:pt idx="11472">
                  <c:v>1.1472</c:v>
                </c:pt>
                <c:pt idx="11473">
                  <c:v>1.1473</c:v>
                </c:pt>
                <c:pt idx="11474">
                  <c:v>1.1474</c:v>
                </c:pt>
                <c:pt idx="11475">
                  <c:v>1.1475</c:v>
                </c:pt>
                <c:pt idx="11476">
                  <c:v>1.1476</c:v>
                </c:pt>
                <c:pt idx="11477">
                  <c:v>1.1476999999999999</c:v>
                </c:pt>
                <c:pt idx="11478">
                  <c:v>1.1477999999999999</c:v>
                </c:pt>
                <c:pt idx="11479">
                  <c:v>1.1479000000000001</c:v>
                </c:pt>
                <c:pt idx="11480">
                  <c:v>1.1479999999999999</c:v>
                </c:pt>
                <c:pt idx="11481">
                  <c:v>1.1481000000000001</c:v>
                </c:pt>
                <c:pt idx="11482">
                  <c:v>1.1481999999999999</c:v>
                </c:pt>
                <c:pt idx="11483">
                  <c:v>1.1482999999999999</c:v>
                </c:pt>
                <c:pt idx="11484">
                  <c:v>1.1484000000000001</c:v>
                </c:pt>
                <c:pt idx="11485">
                  <c:v>1.1484999999999999</c:v>
                </c:pt>
                <c:pt idx="11486">
                  <c:v>1.1486000000000001</c:v>
                </c:pt>
                <c:pt idx="11487">
                  <c:v>1.1487000000000001</c:v>
                </c:pt>
                <c:pt idx="11488">
                  <c:v>1.1488</c:v>
                </c:pt>
                <c:pt idx="11489">
                  <c:v>1.1489</c:v>
                </c:pt>
                <c:pt idx="11490">
                  <c:v>1.149</c:v>
                </c:pt>
                <c:pt idx="11491">
                  <c:v>1.1491</c:v>
                </c:pt>
                <c:pt idx="11492">
                  <c:v>1.1492</c:v>
                </c:pt>
                <c:pt idx="11493">
                  <c:v>1.1493</c:v>
                </c:pt>
                <c:pt idx="11494">
                  <c:v>1.1494</c:v>
                </c:pt>
                <c:pt idx="11495">
                  <c:v>1.1495</c:v>
                </c:pt>
                <c:pt idx="11496">
                  <c:v>1.1496</c:v>
                </c:pt>
                <c:pt idx="11497">
                  <c:v>1.1496999999999999</c:v>
                </c:pt>
                <c:pt idx="11498">
                  <c:v>1.1497999999999999</c:v>
                </c:pt>
                <c:pt idx="11499">
                  <c:v>1.1498999999999999</c:v>
                </c:pt>
                <c:pt idx="11500">
                  <c:v>1.1499999999999999</c:v>
                </c:pt>
                <c:pt idx="11501">
                  <c:v>1.1501000000000001</c:v>
                </c:pt>
                <c:pt idx="11502">
                  <c:v>1.1501999999999999</c:v>
                </c:pt>
                <c:pt idx="11503">
                  <c:v>1.1503000000000001</c:v>
                </c:pt>
                <c:pt idx="11504">
                  <c:v>1.1504000000000001</c:v>
                </c:pt>
                <c:pt idx="11505">
                  <c:v>1.1505000000000001</c:v>
                </c:pt>
                <c:pt idx="11506">
                  <c:v>1.1506000000000001</c:v>
                </c:pt>
                <c:pt idx="11507">
                  <c:v>1.1506999999999998</c:v>
                </c:pt>
                <c:pt idx="11508">
                  <c:v>1.1508</c:v>
                </c:pt>
                <c:pt idx="11509">
                  <c:v>1.1509</c:v>
                </c:pt>
                <c:pt idx="11510">
                  <c:v>1.151</c:v>
                </c:pt>
                <c:pt idx="11511">
                  <c:v>1.1511</c:v>
                </c:pt>
                <c:pt idx="11512">
                  <c:v>1.1512</c:v>
                </c:pt>
                <c:pt idx="11513">
                  <c:v>1.1513</c:v>
                </c:pt>
                <c:pt idx="11514">
                  <c:v>1.1514</c:v>
                </c:pt>
                <c:pt idx="11515">
                  <c:v>1.1515</c:v>
                </c:pt>
                <c:pt idx="11516">
                  <c:v>1.1516</c:v>
                </c:pt>
                <c:pt idx="11517">
                  <c:v>1.1516999999999999</c:v>
                </c:pt>
                <c:pt idx="11518">
                  <c:v>1.1518000000000002</c:v>
                </c:pt>
                <c:pt idx="11519">
                  <c:v>1.1518999999999999</c:v>
                </c:pt>
                <c:pt idx="11520">
                  <c:v>1.1520000000000001</c:v>
                </c:pt>
                <c:pt idx="11521">
                  <c:v>1.1520999999999999</c:v>
                </c:pt>
                <c:pt idx="11522">
                  <c:v>1.1521999999999999</c:v>
                </c:pt>
                <c:pt idx="11523">
                  <c:v>1.1523000000000001</c:v>
                </c:pt>
                <c:pt idx="11524">
                  <c:v>1.1523999999999999</c:v>
                </c:pt>
                <c:pt idx="11525">
                  <c:v>1.1525000000000001</c:v>
                </c:pt>
                <c:pt idx="11526">
                  <c:v>1.1526000000000001</c:v>
                </c:pt>
                <c:pt idx="11527">
                  <c:v>1.1527000000000001</c:v>
                </c:pt>
                <c:pt idx="11528">
                  <c:v>1.1528</c:v>
                </c:pt>
                <c:pt idx="11529">
                  <c:v>1.1529</c:v>
                </c:pt>
                <c:pt idx="11530">
                  <c:v>1.153</c:v>
                </c:pt>
                <c:pt idx="11531">
                  <c:v>1.1531</c:v>
                </c:pt>
                <c:pt idx="11532">
                  <c:v>1.1532</c:v>
                </c:pt>
                <c:pt idx="11533">
                  <c:v>1.1533</c:v>
                </c:pt>
                <c:pt idx="11534">
                  <c:v>1.1534</c:v>
                </c:pt>
                <c:pt idx="11535">
                  <c:v>1.1535</c:v>
                </c:pt>
                <c:pt idx="11536">
                  <c:v>1.1536</c:v>
                </c:pt>
                <c:pt idx="11537">
                  <c:v>1.1536999999999999</c:v>
                </c:pt>
                <c:pt idx="11538">
                  <c:v>1.1537999999999999</c:v>
                </c:pt>
                <c:pt idx="11539">
                  <c:v>1.1538999999999999</c:v>
                </c:pt>
                <c:pt idx="11540">
                  <c:v>1.1540000000000001</c:v>
                </c:pt>
                <c:pt idx="11541">
                  <c:v>1.1540999999999999</c:v>
                </c:pt>
                <c:pt idx="11542">
                  <c:v>1.1542000000000001</c:v>
                </c:pt>
                <c:pt idx="11543">
                  <c:v>1.1543000000000001</c:v>
                </c:pt>
                <c:pt idx="11544">
                  <c:v>1.1543999999999999</c:v>
                </c:pt>
                <c:pt idx="11545">
                  <c:v>1.1545000000000001</c:v>
                </c:pt>
                <c:pt idx="11546">
                  <c:v>1.1545999999999998</c:v>
                </c:pt>
                <c:pt idx="11547">
                  <c:v>1.1547000000000001</c:v>
                </c:pt>
                <c:pt idx="11548">
                  <c:v>1.1548</c:v>
                </c:pt>
                <c:pt idx="11549">
                  <c:v>1.1549</c:v>
                </c:pt>
                <c:pt idx="11550">
                  <c:v>1.155</c:v>
                </c:pt>
                <c:pt idx="11551">
                  <c:v>1.1551</c:v>
                </c:pt>
                <c:pt idx="11552">
                  <c:v>1.1552</c:v>
                </c:pt>
                <c:pt idx="11553">
                  <c:v>1.1553</c:v>
                </c:pt>
                <c:pt idx="11554">
                  <c:v>1.1554</c:v>
                </c:pt>
                <c:pt idx="11555">
                  <c:v>1.1555</c:v>
                </c:pt>
                <c:pt idx="11556">
                  <c:v>1.1556</c:v>
                </c:pt>
                <c:pt idx="11557">
                  <c:v>1.1556999999999999</c:v>
                </c:pt>
                <c:pt idx="11558">
                  <c:v>1.1557999999999999</c:v>
                </c:pt>
                <c:pt idx="11559">
                  <c:v>1.1558999999999999</c:v>
                </c:pt>
                <c:pt idx="11560">
                  <c:v>1.1559999999999999</c:v>
                </c:pt>
                <c:pt idx="11561">
                  <c:v>1.1560999999999999</c:v>
                </c:pt>
                <c:pt idx="11562">
                  <c:v>1.1562000000000001</c:v>
                </c:pt>
                <c:pt idx="11563">
                  <c:v>1.1562999999999999</c:v>
                </c:pt>
                <c:pt idx="11564">
                  <c:v>1.1564000000000001</c:v>
                </c:pt>
                <c:pt idx="11565">
                  <c:v>1.1565000000000001</c:v>
                </c:pt>
                <c:pt idx="11566">
                  <c:v>1.1566000000000001</c:v>
                </c:pt>
                <c:pt idx="11567">
                  <c:v>1.1567000000000001</c:v>
                </c:pt>
                <c:pt idx="11568">
                  <c:v>1.1568000000000001</c:v>
                </c:pt>
                <c:pt idx="11569">
                  <c:v>1.1569</c:v>
                </c:pt>
                <c:pt idx="11570">
                  <c:v>1.157</c:v>
                </c:pt>
                <c:pt idx="11571">
                  <c:v>1.1571</c:v>
                </c:pt>
                <c:pt idx="11572">
                  <c:v>1.1572</c:v>
                </c:pt>
                <c:pt idx="11573">
                  <c:v>1.1573</c:v>
                </c:pt>
                <c:pt idx="11574">
                  <c:v>1.1574</c:v>
                </c:pt>
                <c:pt idx="11575">
                  <c:v>1.1575</c:v>
                </c:pt>
                <c:pt idx="11576">
                  <c:v>1.1576</c:v>
                </c:pt>
                <c:pt idx="11577">
                  <c:v>1.1577</c:v>
                </c:pt>
                <c:pt idx="11578">
                  <c:v>1.1577999999999999</c:v>
                </c:pt>
                <c:pt idx="11579">
                  <c:v>1.1579000000000002</c:v>
                </c:pt>
                <c:pt idx="11580">
                  <c:v>1.1579999999999999</c:v>
                </c:pt>
                <c:pt idx="11581">
                  <c:v>1.1581000000000001</c:v>
                </c:pt>
                <c:pt idx="11582">
                  <c:v>1.1581999999999999</c:v>
                </c:pt>
                <c:pt idx="11583">
                  <c:v>1.1582999999999999</c:v>
                </c:pt>
                <c:pt idx="11584">
                  <c:v>1.1584000000000001</c:v>
                </c:pt>
                <c:pt idx="11585">
                  <c:v>1.1584999999999999</c:v>
                </c:pt>
                <c:pt idx="11586">
                  <c:v>1.1586000000000001</c:v>
                </c:pt>
                <c:pt idx="11587">
                  <c:v>1.1587000000000001</c:v>
                </c:pt>
                <c:pt idx="11588">
                  <c:v>1.1588000000000001</c:v>
                </c:pt>
                <c:pt idx="11589">
                  <c:v>1.1589</c:v>
                </c:pt>
                <c:pt idx="11590">
                  <c:v>1.159</c:v>
                </c:pt>
                <c:pt idx="11591">
                  <c:v>1.1591</c:v>
                </c:pt>
                <c:pt idx="11592">
                  <c:v>1.1592</c:v>
                </c:pt>
                <c:pt idx="11593">
                  <c:v>1.1593</c:v>
                </c:pt>
                <c:pt idx="11594">
                  <c:v>1.1594</c:v>
                </c:pt>
                <c:pt idx="11595">
                  <c:v>1.1595</c:v>
                </c:pt>
                <c:pt idx="11596">
                  <c:v>1.1596</c:v>
                </c:pt>
                <c:pt idx="11597">
                  <c:v>1.1597</c:v>
                </c:pt>
                <c:pt idx="11598">
                  <c:v>1.1597999999999999</c:v>
                </c:pt>
                <c:pt idx="11599">
                  <c:v>1.1598999999999999</c:v>
                </c:pt>
                <c:pt idx="11600">
                  <c:v>1.1599999999999999</c:v>
                </c:pt>
                <c:pt idx="11601">
                  <c:v>1.1601000000000001</c:v>
                </c:pt>
                <c:pt idx="11602">
                  <c:v>1.1601999999999999</c:v>
                </c:pt>
                <c:pt idx="11603">
                  <c:v>1.1603000000000001</c:v>
                </c:pt>
                <c:pt idx="11604">
                  <c:v>1.1604000000000001</c:v>
                </c:pt>
                <c:pt idx="11605">
                  <c:v>1.1604999999999999</c:v>
                </c:pt>
                <c:pt idx="11606">
                  <c:v>1.1606000000000001</c:v>
                </c:pt>
                <c:pt idx="11607">
                  <c:v>1.1606999999999998</c:v>
                </c:pt>
                <c:pt idx="11608">
                  <c:v>1.1608000000000001</c:v>
                </c:pt>
                <c:pt idx="11609">
                  <c:v>1.1609</c:v>
                </c:pt>
                <c:pt idx="11610">
                  <c:v>1.161</c:v>
                </c:pt>
                <c:pt idx="11611">
                  <c:v>1.1611</c:v>
                </c:pt>
                <c:pt idx="11612">
                  <c:v>1.1612</c:v>
                </c:pt>
                <c:pt idx="11613">
                  <c:v>1.1613</c:v>
                </c:pt>
                <c:pt idx="11614">
                  <c:v>1.1614</c:v>
                </c:pt>
                <c:pt idx="11615">
                  <c:v>1.1615</c:v>
                </c:pt>
                <c:pt idx="11616">
                  <c:v>1.1616</c:v>
                </c:pt>
                <c:pt idx="11617">
                  <c:v>1.1617</c:v>
                </c:pt>
                <c:pt idx="11618">
                  <c:v>1.1618000000000002</c:v>
                </c:pt>
                <c:pt idx="11619">
                  <c:v>1.1618999999999999</c:v>
                </c:pt>
                <c:pt idx="11620">
                  <c:v>1.1619999999999999</c:v>
                </c:pt>
                <c:pt idx="11621">
                  <c:v>1.1620999999999999</c:v>
                </c:pt>
                <c:pt idx="11622">
                  <c:v>1.1621999999999999</c:v>
                </c:pt>
                <c:pt idx="11623">
                  <c:v>1.1623000000000001</c:v>
                </c:pt>
                <c:pt idx="11624">
                  <c:v>1.1623999999999999</c:v>
                </c:pt>
                <c:pt idx="11625">
                  <c:v>1.1625000000000001</c:v>
                </c:pt>
                <c:pt idx="11626">
                  <c:v>1.1626000000000001</c:v>
                </c:pt>
                <c:pt idx="11627">
                  <c:v>1.1627000000000001</c:v>
                </c:pt>
                <c:pt idx="11628">
                  <c:v>1.1628000000000001</c:v>
                </c:pt>
                <c:pt idx="11629">
                  <c:v>1.1629</c:v>
                </c:pt>
                <c:pt idx="11630">
                  <c:v>1.163</c:v>
                </c:pt>
                <c:pt idx="11631">
                  <c:v>1.1631</c:v>
                </c:pt>
                <c:pt idx="11632">
                  <c:v>1.1632</c:v>
                </c:pt>
                <c:pt idx="11633">
                  <c:v>1.1633</c:v>
                </c:pt>
                <c:pt idx="11634">
                  <c:v>1.1634</c:v>
                </c:pt>
                <c:pt idx="11635">
                  <c:v>1.1635</c:v>
                </c:pt>
                <c:pt idx="11636">
                  <c:v>1.1636</c:v>
                </c:pt>
                <c:pt idx="11637">
                  <c:v>1.1637</c:v>
                </c:pt>
                <c:pt idx="11638">
                  <c:v>1.1637999999999999</c:v>
                </c:pt>
                <c:pt idx="11639">
                  <c:v>1.1638999999999999</c:v>
                </c:pt>
                <c:pt idx="11640">
                  <c:v>1.1640000000000001</c:v>
                </c:pt>
                <c:pt idx="11641">
                  <c:v>1.1640999999999999</c:v>
                </c:pt>
                <c:pt idx="11642">
                  <c:v>1.1642000000000001</c:v>
                </c:pt>
                <c:pt idx="11643">
                  <c:v>1.1643000000000001</c:v>
                </c:pt>
                <c:pt idx="11644">
                  <c:v>1.1643999999999999</c:v>
                </c:pt>
                <c:pt idx="11645">
                  <c:v>1.1645000000000001</c:v>
                </c:pt>
                <c:pt idx="11646">
                  <c:v>1.1645999999999999</c:v>
                </c:pt>
                <c:pt idx="11647">
                  <c:v>1.1647000000000001</c:v>
                </c:pt>
                <c:pt idx="11648">
                  <c:v>1.1648000000000001</c:v>
                </c:pt>
                <c:pt idx="11649">
                  <c:v>1.1649</c:v>
                </c:pt>
                <c:pt idx="11650">
                  <c:v>1.165</c:v>
                </c:pt>
                <c:pt idx="11651">
                  <c:v>1.1651</c:v>
                </c:pt>
                <c:pt idx="11652">
                  <c:v>1.1652</c:v>
                </c:pt>
                <c:pt idx="11653">
                  <c:v>1.1653</c:v>
                </c:pt>
                <c:pt idx="11654">
                  <c:v>1.1654</c:v>
                </c:pt>
                <c:pt idx="11655">
                  <c:v>1.1655</c:v>
                </c:pt>
                <c:pt idx="11656">
                  <c:v>1.1656</c:v>
                </c:pt>
                <c:pt idx="11657">
                  <c:v>1.1657</c:v>
                </c:pt>
                <c:pt idx="11658">
                  <c:v>1.1657999999999999</c:v>
                </c:pt>
                <c:pt idx="11659">
                  <c:v>1.1658999999999999</c:v>
                </c:pt>
                <c:pt idx="11660">
                  <c:v>1.1659999999999999</c:v>
                </c:pt>
                <c:pt idx="11661">
                  <c:v>1.1660999999999999</c:v>
                </c:pt>
                <c:pt idx="11662">
                  <c:v>1.1662000000000001</c:v>
                </c:pt>
                <c:pt idx="11663">
                  <c:v>1.1662999999999999</c:v>
                </c:pt>
                <c:pt idx="11664">
                  <c:v>1.1664000000000001</c:v>
                </c:pt>
                <c:pt idx="11665">
                  <c:v>1.1665000000000001</c:v>
                </c:pt>
                <c:pt idx="11666">
                  <c:v>1.1665999999999999</c:v>
                </c:pt>
                <c:pt idx="11667">
                  <c:v>1.1667000000000001</c:v>
                </c:pt>
                <c:pt idx="11668">
                  <c:v>1.1668000000000001</c:v>
                </c:pt>
                <c:pt idx="11669">
                  <c:v>1.1669</c:v>
                </c:pt>
                <c:pt idx="11670">
                  <c:v>1.167</c:v>
                </c:pt>
                <c:pt idx="11671">
                  <c:v>1.1671</c:v>
                </c:pt>
                <c:pt idx="11672">
                  <c:v>1.1672</c:v>
                </c:pt>
                <c:pt idx="11673">
                  <c:v>1.1673</c:v>
                </c:pt>
                <c:pt idx="11674">
                  <c:v>1.1674</c:v>
                </c:pt>
                <c:pt idx="11675">
                  <c:v>1.1675</c:v>
                </c:pt>
                <c:pt idx="11676">
                  <c:v>1.1676</c:v>
                </c:pt>
                <c:pt idx="11677">
                  <c:v>1.1677</c:v>
                </c:pt>
                <c:pt idx="11678">
                  <c:v>1.1677999999999999</c:v>
                </c:pt>
                <c:pt idx="11679">
                  <c:v>1.1679000000000002</c:v>
                </c:pt>
                <c:pt idx="11680">
                  <c:v>1.1679999999999999</c:v>
                </c:pt>
                <c:pt idx="11681">
                  <c:v>1.1680999999999999</c:v>
                </c:pt>
                <c:pt idx="11682">
                  <c:v>1.1681999999999999</c:v>
                </c:pt>
                <c:pt idx="11683">
                  <c:v>1.1682999999999999</c:v>
                </c:pt>
                <c:pt idx="11684">
                  <c:v>1.1684000000000001</c:v>
                </c:pt>
                <c:pt idx="11685">
                  <c:v>1.1684999999999999</c:v>
                </c:pt>
                <c:pt idx="11686">
                  <c:v>1.1686000000000001</c:v>
                </c:pt>
                <c:pt idx="11687">
                  <c:v>1.1687000000000001</c:v>
                </c:pt>
                <c:pt idx="11688">
                  <c:v>1.1688000000000001</c:v>
                </c:pt>
                <c:pt idx="11689">
                  <c:v>1.1689000000000001</c:v>
                </c:pt>
                <c:pt idx="11690">
                  <c:v>1.169</c:v>
                </c:pt>
                <c:pt idx="11691">
                  <c:v>1.1691</c:v>
                </c:pt>
                <c:pt idx="11692">
                  <c:v>1.1692</c:v>
                </c:pt>
                <c:pt idx="11693">
                  <c:v>1.1693</c:v>
                </c:pt>
                <c:pt idx="11694">
                  <c:v>1.1694</c:v>
                </c:pt>
                <c:pt idx="11695">
                  <c:v>1.1695</c:v>
                </c:pt>
                <c:pt idx="11696">
                  <c:v>1.1696</c:v>
                </c:pt>
                <c:pt idx="11697">
                  <c:v>1.1697</c:v>
                </c:pt>
                <c:pt idx="11698">
                  <c:v>1.1698</c:v>
                </c:pt>
                <c:pt idx="11699">
                  <c:v>1.1698999999999999</c:v>
                </c:pt>
                <c:pt idx="11700">
                  <c:v>1.17</c:v>
                </c:pt>
                <c:pt idx="11701">
                  <c:v>1.1701000000000001</c:v>
                </c:pt>
                <c:pt idx="11702">
                  <c:v>1.1701999999999999</c:v>
                </c:pt>
                <c:pt idx="11703">
                  <c:v>1.1703000000000001</c:v>
                </c:pt>
                <c:pt idx="11704">
                  <c:v>1.1704000000000001</c:v>
                </c:pt>
                <c:pt idx="11705">
                  <c:v>1.1704999999999999</c:v>
                </c:pt>
                <c:pt idx="11706">
                  <c:v>1.1706000000000001</c:v>
                </c:pt>
                <c:pt idx="11707">
                  <c:v>1.1706999999999999</c:v>
                </c:pt>
                <c:pt idx="11708">
                  <c:v>1.1708000000000001</c:v>
                </c:pt>
                <c:pt idx="11709">
                  <c:v>1.1709000000000001</c:v>
                </c:pt>
                <c:pt idx="11710">
                  <c:v>1.171</c:v>
                </c:pt>
                <c:pt idx="11711">
                  <c:v>1.1711</c:v>
                </c:pt>
                <c:pt idx="11712">
                  <c:v>1.1712</c:v>
                </c:pt>
                <c:pt idx="11713">
                  <c:v>1.1713</c:v>
                </c:pt>
                <c:pt idx="11714">
                  <c:v>1.1714</c:v>
                </c:pt>
                <c:pt idx="11715">
                  <c:v>1.1715</c:v>
                </c:pt>
                <c:pt idx="11716">
                  <c:v>1.1716</c:v>
                </c:pt>
                <c:pt idx="11717">
                  <c:v>1.1717</c:v>
                </c:pt>
                <c:pt idx="11718">
                  <c:v>1.1718000000000002</c:v>
                </c:pt>
                <c:pt idx="11719">
                  <c:v>1.1718999999999999</c:v>
                </c:pt>
                <c:pt idx="11720">
                  <c:v>1.1719999999999999</c:v>
                </c:pt>
                <c:pt idx="11721">
                  <c:v>1.1720999999999999</c:v>
                </c:pt>
                <c:pt idx="11722">
                  <c:v>1.1721999999999999</c:v>
                </c:pt>
                <c:pt idx="11723">
                  <c:v>1.1723000000000001</c:v>
                </c:pt>
                <c:pt idx="11724">
                  <c:v>1.1723999999999999</c:v>
                </c:pt>
                <c:pt idx="11725">
                  <c:v>1.1725000000000001</c:v>
                </c:pt>
                <c:pt idx="11726">
                  <c:v>1.1726000000000001</c:v>
                </c:pt>
                <c:pt idx="11727">
                  <c:v>1.1726999999999999</c:v>
                </c:pt>
                <c:pt idx="11728">
                  <c:v>1.1728000000000001</c:v>
                </c:pt>
                <c:pt idx="11729">
                  <c:v>1.1729000000000001</c:v>
                </c:pt>
                <c:pt idx="11730">
                  <c:v>1.173</c:v>
                </c:pt>
                <c:pt idx="11731">
                  <c:v>1.1731</c:v>
                </c:pt>
                <c:pt idx="11732">
                  <c:v>1.1732</c:v>
                </c:pt>
                <c:pt idx="11733">
                  <c:v>1.1733</c:v>
                </c:pt>
                <c:pt idx="11734">
                  <c:v>1.1734</c:v>
                </c:pt>
                <c:pt idx="11735">
                  <c:v>1.1735</c:v>
                </c:pt>
                <c:pt idx="11736">
                  <c:v>1.1736</c:v>
                </c:pt>
                <c:pt idx="11737">
                  <c:v>1.1737</c:v>
                </c:pt>
                <c:pt idx="11738">
                  <c:v>1.1738</c:v>
                </c:pt>
                <c:pt idx="11739">
                  <c:v>1.1738999999999999</c:v>
                </c:pt>
                <c:pt idx="11740">
                  <c:v>1.1740000000000002</c:v>
                </c:pt>
                <c:pt idx="11741">
                  <c:v>1.1740999999999999</c:v>
                </c:pt>
                <c:pt idx="11742">
                  <c:v>1.1741999999999999</c:v>
                </c:pt>
                <c:pt idx="11743">
                  <c:v>1.1743000000000001</c:v>
                </c:pt>
                <c:pt idx="11744">
                  <c:v>1.1743999999999999</c:v>
                </c:pt>
                <c:pt idx="11745">
                  <c:v>1.1745000000000001</c:v>
                </c:pt>
                <c:pt idx="11746">
                  <c:v>1.1745999999999999</c:v>
                </c:pt>
                <c:pt idx="11747">
                  <c:v>1.1747000000000001</c:v>
                </c:pt>
                <c:pt idx="11748">
                  <c:v>1.1748000000000001</c:v>
                </c:pt>
                <c:pt idx="11749">
                  <c:v>1.1749000000000001</c:v>
                </c:pt>
                <c:pt idx="11750">
                  <c:v>1.175</c:v>
                </c:pt>
                <c:pt idx="11751">
                  <c:v>1.1751</c:v>
                </c:pt>
                <c:pt idx="11752">
                  <c:v>1.1752</c:v>
                </c:pt>
                <c:pt idx="11753">
                  <c:v>1.1753</c:v>
                </c:pt>
                <c:pt idx="11754">
                  <c:v>1.1754</c:v>
                </c:pt>
                <c:pt idx="11755">
                  <c:v>1.1755</c:v>
                </c:pt>
                <c:pt idx="11756">
                  <c:v>1.1756</c:v>
                </c:pt>
                <c:pt idx="11757">
                  <c:v>1.1757</c:v>
                </c:pt>
                <c:pt idx="11758">
                  <c:v>1.1758</c:v>
                </c:pt>
                <c:pt idx="11759">
                  <c:v>1.1758999999999999</c:v>
                </c:pt>
                <c:pt idx="11760">
                  <c:v>1.1759999999999999</c:v>
                </c:pt>
                <c:pt idx="11761">
                  <c:v>1.1760999999999999</c:v>
                </c:pt>
                <c:pt idx="11762">
                  <c:v>1.1762000000000001</c:v>
                </c:pt>
                <c:pt idx="11763">
                  <c:v>1.1762999999999999</c:v>
                </c:pt>
                <c:pt idx="11764">
                  <c:v>1.1764000000000001</c:v>
                </c:pt>
                <c:pt idx="11765">
                  <c:v>1.1765000000000001</c:v>
                </c:pt>
                <c:pt idx="11766">
                  <c:v>1.1765999999999999</c:v>
                </c:pt>
                <c:pt idx="11767">
                  <c:v>1.1767000000000001</c:v>
                </c:pt>
                <c:pt idx="11768">
                  <c:v>1.1768000000000001</c:v>
                </c:pt>
                <c:pt idx="11769">
                  <c:v>1.1769000000000001</c:v>
                </c:pt>
                <c:pt idx="11770">
                  <c:v>1.177</c:v>
                </c:pt>
                <c:pt idx="11771">
                  <c:v>1.1771</c:v>
                </c:pt>
                <c:pt idx="11772">
                  <c:v>1.1772</c:v>
                </c:pt>
                <c:pt idx="11773">
                  <c:v>1.1773</c:v>
                </c:pt>
                <c:pt idx="11774">
                  <c:v>1.1774</c:v>
                </c:pt>
                <c:pt idx="11775">
                  <c:v>1.1775</c:v>
                </c:pt>
                <c:pt idx="11776">
                  <c:v>1.1776</c:v>
                </c:pt>
                <c:pt idx="11777">
                  <c:v>1.1777</c:v>
                </c:pt>
                <c:pt idx="11778">
                  <c:v>1.1778</c:v>
                </c:pt>
                <c:pt idx="11779">
                  <c:v>1.1779000000000002</c:v>
                </c:pt>
                <c:pt idx="11780">
                  <c:v>1.1779999999999999</c:v>
                </c:pt>
                <c:pt idx="11781">
                  <c:v>1.1780999999999999</c:v>
                </c:pt>
                <c:pt idx="11782">
                  <c:v>1.1781999999999999</c:v>
                </c:pt>
                <c:pt idx="11783">
                  <c:v>1.1782999999999999</c:v>
                </c:pt>
                <c:pt idx="11784">
                  <c:v>1.1784000000000001</c:v>
                </c:pt>
                <c:pt idx="11785">
                  <c:v>1.1784999999999999</c:v>
                </c:pt>
                <c:pt idx="11786">
                  <c:v>1.1786000000000001</c:v>
                </c:pt>
                <c:pt idx="11787">
                  <c:v>1.1787000000000001</c:v>
                </c:pt>
                <c:pt idx="11788">
                  <c:v>1.1787999999999998</c:v>
                </c:pt>
                <c:pt idx="11789">
                  <c:v>1.1789000000000001</c:v>
                </c:pt>
                <c:pt idx="11790">
                  <c:v>1.179</c:v>
                </c:pt>
                <c:pt idx="11791">
                  <c:v>1.1791</c:v>
                </c:pt>
                <c:pt idx="11792">
                  <c:v>1.1792</c:v>
                </c:pt>
                <c:pt idx="11793">
                  <c:v>1.1793</c:v>
                </c:pt>
                <c:pt idx="11794">
                  <c:v>1.1794</c:v>
                </c:pt>
                <c:pt idx="11795">
                  <c:v>1.1795</c:v>
                </c:pt>
                <c:pt idx="11796">
                  <c:v>1.1796</c:v>
                </c:pt>
                <c:pt idx="11797">
                  <c:v>1.1797</c:v>
                </c:pt>
                <c:pt idx="11798">
                  <c:v>1.1798</c:v>
                </c:pt>
                <c:pt idx="11799">
                  <c:v>1.1798999999999999</c:v>
                </c:pt>
                <c:pt idx="11800">
                  <c:v>1.18</c:v>
                </c:pt>
                <c:pt idx="11801">
                  <c:v>1.1801000000000001</c:v>
                </c:pt>
                <c:pt idx="11802">
                  <c:v>1.1801999999999999</c:v>
                </c:pt>
                <c:pt idx="11803">
                  <c:v>1.1802999999999999</c:v>
                </c:pt>
                <c:pt idx="11804">
                  <c:v>1.1804000000000001</c:v>
                </c:pt>
                <c:pt idx="11805">
                  <c:v>1.1804999999999999</c:v>
                </c:pt>
                <c:pt idx="11806">
                  <c:v>1.1806000000000001</c:v>
                </c:pt>
                <c:pt idx="11807">
                  <c:v>1.1806999999999999</c:v>
                </c:pt>
                <c:pt idx="11808">
                  <c:v>1.1808000000000001</c:v>
                </c:pt>
                <c:pt idx="11809">
                  <c:v>1.1809000000000001</c:v>
                </c:pt>
                <c:pt idx="11810">
                  <c:v>1.181</c:v>
                </c:pt>
                <c:pt idx="11811">
                  <c:v>1.1811</c:v>
                </c:pt>
                <c:pt idx="11812">
                  <c:v>1.1812</c:v>
                </c:pt>
                <c:pt idx="11813">
                  <c:v>1.1813</c:v>
                </c:pt>
                <c:pt idx="11814">
                  <c:v>1.1814</c:v>
                </c:pt>
                <c:pt idx="11815">
                  <c:v>1.1815</c:v>
                </c:pt>
                <c:pt idx="11816">
                  <c:v>1.1816</c:v>
                </c:pt>
                <c:pt idx="11817">
                  <c:v>1.1817</c:v>
                </c:pt>
                <c:pt idx="11818">
                  <c:v>1.1818</c:v>
                </c:pt>
                <c:pt idx="11819">
                  <c:v>1.1819</c:v>
                </c:pt>
                <c:pt idx="11820">
                  <c:v>1.1819999999999999</c:v>
                </c:pt>
                <c:pt idx="11821">
                  <c:v>1.1820999999999999</c:v>
                </c:pt>
                <c:pt idx="11822">
                  <c:v>1.1821999999999999</c:v>
                </c:pt>
                <c:pt idx="11823">
                  <c:v>1.1823000000000001</c:v>
                </c:pt>
                <c:pt idx="11824">
                  <c:v>1.1823999999999999</c:v>
                </c:pt>
                <c:pt idx="11825">
                  <c:v>1.1825000000000001</c:v>
                </c:pt>
                <c:pt idx="11826">
                  <c:v>1.1826000000000001</c:v>
                </c:pt>
                <c:pt idx="11827">
                  <c:v>1.1826999999999999</c:v>
                </c:pt>
                <c:pt idx="11828">
                  <c:v>1.1828000000000001</c:v>
                </c:pt>
                <c:pt idx="11829">
                  <c:v>1.1829000000000001</c:v>
                </c:pt>
                <c:pt idx="11830">
                  <c:v>1.1830000000000001</c:v>
                </c:pt>
                <c:pt idx="11831">
                  <c:v>1.1831</c:v>
                </c:pt>
                <c:pt idx="11832">
                  <c:v>1.1832</c:v>
                </c:pt>
                <c:pt idx="11833">
                  <c:v>1.1833</c:v>
                </c:pt>
                <c:pt idx="11834">
                  <c:v>1.1834</c:v>
                </c:pt>
                <c:pt idx="11835">
                  <c:v>1.1835</c:v>
                </c:pt>
                <c:pt idx="11836">
                  <c:v>1.1836</c:v>
                </c:pt>
                <c:pt idx="11837">
                  <c:v>1.1837</c:v>
                </c:pt>
                <c:pt idx="11838">
                  <c:v>1.1838</c:v>
                </c:pt>
                <c:pt idx="11839">
                  <c:v>1.1839</c:v>
                </c:pt>
                <c:pt idx="11840">
                  <c:v>1.1840000000000002</c:v>
                </c:pt>
                <c:pt idx="11841">
                  <c:v>1.1840999999999999</c:v>
                </c:pt>
                <c:pt idx="11842">
                  <c:v>1.1841999999999999</c:v>
                </c:pt>
                <c:pt idx="11843">
                  <c:v>1.1843000000000001</c:v>
                </c:pt>
                <c:pt idx="11844">
                  <c:v>1.1843999999999999</c:v>
                </c:pt>
                <c:pt idx="11845">
                  <c:v>1.1845000000000001</c:v>
                </c:pt>
                <c:pt idx="11846">
                  <c:v>1.1845999999999999</c:v>
                </c:pt>
                <c:pt idx="11847">
                  <c:v>1.1847000000000001</c:v>
                </c:pt>
                <c:pt idx="11848">
                  <c:v>1.1848000000000001</c:v>
                </c:pt>
                <c:pt idx="11849">
                  <c:v>1.1848999999999998</c:v>
                </c:pt>
                <c:pt idx="11850">
                  <c:v>1.1850000000000001</c:v>
                </c:pt>
                <c:pt idx="11851">
                  <c:v>1.1851</c:v>
                </c:pt>
                <c:pt idx="11852">
                  <c:v>1.1852</c:v>
                </c:pt>
                <c:pt idx="11853">
                  <c:v>1.1853</c:v>
                </c:pt>
                <c:pt idx="11854">
                  <c:v>1.1854</c:v>
                </c:pt>
                <c:pt idx="11855">
                  <c:v>1.1855</c:v>
                </c:pt>
                <c:pt idx="11856">
                  <c:v>1.1856</c:v>
                </c:pt>
                <c:pt idx="11857">
                  <c:v>1.1857</c:v>
                </c:pt>
                <c:pt idx="11858">
                  <c:v>1.1858</c:v>
                </c:pt>
                <c:pt idx="11859">
                  <c:v>1.1859</c:v>
                </c:pt>
                <c:pt idx="11860">
                  <c:v>1.1859999999999999</c:v>
                </c:pt>
                <c:pt idx="11861">
                  <c:v>1.1860999999999999</c:v>
                </c:pt>
                <c:pt idx="11862">
                  <c:v>1.1862000000000001</c:v>
                </c:pt>
                <c:pt idx="11863">
                  <c:v>1.1862999999999999</c:v>
                </c:pt>
                <c:pt idx="11864">
                  <c:v>1.1863999999999999</c:v>
                </c:pt>
                <c:pt idx="11865">
                  <c:v>1.1865000000000001</c:v>
                </c:pt>
                <c:pt idx="11866">
                  <c:v>1.1865999999999999</c:v>
                </c:pt>
                <c:pt idx="11867">
                  <c:v>1.1867000000000001</c:v>
                </c:pt>
                <c:pt idx="11868">
                  <c:v>1.1868000000000001</c:v>
                </c:pt>
                <c:pt idx="11869">
                  <c:v>1.1869000000000001</c:v>
                </c:pt>
                <c:pt idx="11870">
                  <c:v>1.1870000000000001</c:v>
                </c:pt>
                <c:pt idx="11871">
                  <c:v>1.1871</c:v>
                </c:pt>
                <c:pt idx="11872">
                  <c:v>1.1872</c:v>
                </c:pt>
                <c:pt idx="11873">
                  <c:v>1.1873</c:v>
                </c:pt>
                <c:pt idx="11874">
                  <c:v>1.1874</c:v>
                </c:pt>
                <c:pt idx="11875">
                  <c:v>1.1875</c:v>
                </c:pt>
                <c:pt idx="11876">
                  <c:v>1.1876</c:v>
                </c:pt>
                <c:pt idx="11877">
                  <c:v>1.1877</c:v>
                </c:pt>
                <c:pt idx="11878">
                  <c:v>1.1878</c:v>
                </c:pt>
                <c:pt idx="11879">
                  <c:v>1.1879</c:v>
                </c:pt>
                <c:pt idx="11880">
                  <c:v>1.1879999999999999</c:v>
                </c:pt>
                <c:pt idx="11881">
                  <c:v>1.1880999999999999</c:v>
                </c:pt>
                <c:pt idx="11882">
                  <c:v>1.1881999999999999</c:v>
                </c:pt>
                <c:pt idx="11883">
                  <c:v>1.1882999999999999</c:v>
                </c:pt>
                <c:pt idx="11884">
                  <c:v>1.1884000000000001</c:v>
                </c:pt>
                <c:pt idx="11885">
                  <c:v>1.1884999999999999</c:v>
                </c:pt>
                <c:pt idx="11886">
                  <c:v>1.1886000000000001</c:v>
                </c:pt>
                <c:pt idx="11887">
                  <c:v>1.1887000000000001</c:v>
                </c:pt>
                <c:pt idx="11888">
                  <c:v>1.1887999999999999</c:v>
                </c:pt>
                <c:pt idx="11889">
                  <c:v>1.1889000000000001</c:v>
                </c:pt>
                <c:pt idx="11890">
                  <c:v>1.1890000000000001</c:v>
                </c:pt>
                <c:pt idx="11891">
                  <c:v>1.1891</c:v>
                </c:pt>
                <c:pt idx="11892">
                  <c:v>1.1892</c:v>
                </c:pt>
                <c:pt idx="11893">
                  <c:v>1.1893</c:v>
                </c:pt>
                <c:pt idx="11894">
                  <c:v>1.1894</c:v>
                </c:pt>
                <c:pt idx="11895">
                  <c:v>1.1895</c:v>
                </c:pt>
                <c:pt idx="11896">
                  <c:v>1.1896</c:v>
                </c:pt>
                <c:pt idx="11897">
                  <c:v>1.1897</c:v>
                </c:pt>
                <c:pt idx="11898">
                  <c:v>1.1898</c:v>
                </c:pt>
                <c:pt idx="11899">
                  <c:v>1.1899</c:v>
                </c:pt>
                <c:pt idx="11900">
                  <c:v>1.19</c:v>
                </c:pt>
                <c:pt idx="11901">
                  <c:v>1.1901000000000002</c:v>
                </c:pt>
                <c:pt idx="11902">
                  <c:v>1.1901999999999999</c:v>
                </c:pt>
                <c:pt idx="11903">
                  <c:v>1.1902999999999999</c:v>
                </c:pt>
                <c:pt idx="11904">
                  <c:v>1.1904000000000001</c:v>
                </c:pt>
                <c:pt idx="11905">
                  <c:v>1.1904999999999999</c:v>
                </c:pt>
                <c:pt idx="11906">
                  <c:v>1.1906000000000001</c:v>
                </c:pt>
                <c:pt idx="11907">
                  <c:v>1.1906999999999999</c:v>
                </c:pt>
                <c:pt idx="11908">
                  <c:v>1.1908000000000001</c:v>
                </c:pt>
                <c:pt idx="11909">
                  <c:v>1.1909000000000001</c:v>
                </c:pt>
                <c:pt idx="11910">
                  <c:v>1.1909999999999998</c:v>
                </c:pt>
                <c:pt idx="11911">
                  <c:v>1.1911</c:v>
                </c:pt>
                <c:pt idx="11912">
                  <c:v>1.1912</c:v>
                </c:pt>
                <c:pt idx="11913">
                  <c:v>1.1913</c:v>
                </c:pt>
                <c:pt idx="11914">
                  <c:v>1.1914</c:v>
                </c:pt>
                <c:pt idx="11915">
                  <c:v>1.1915</c:v>
                </c:pt>
                <c:pt idx="11916">
                  <c:v>1.1916</c:v>
                </c:pt>
                <c:pt idx="11917">
                  <c:v>1.1917</c:v>
                </c:pt>
                <c:pt idx="11918">
                  <c:v>1.1918</c:v>
                </c:pt>
                <c:pt idx="11919">
                  <c:v>1.1919</c:v>
                </c:pt>
                <c:pt idx="11920">
                  <c:v>1.1919999999999999</c:v>
                </c:pt>
                <c:pt idx="11921">
                  <c:v>1.1920999999999999</c:v>
                </c:pt>
                <c:pt idx="11922">
                  <c:v>1.1921999999999999</c:v>
                </c:pt>
                <c:pt idx="11923">
                  <c:v>1.1923000000000001</c:v>
                </c:pt>
                <c:pt idx="11924">
                  <c:v>1.1923999999999999</c:v>
                </c:pt>
                <c:pt idx="11925">
                  <c:v>1.1924999999999999</c:v>
                </c:pt>
                <c:pt idx="11926">
                  <c:v>1.1926000000000001</c:v>
                </c:pt>
                <c:pt idx="11927">
                  <c:v>1.1926999999999999</c:v>
                </c:pt>
                <c:pt idx="11928">
                  <c:v>1.1928000000000001</c:v>
                </c:pt>
                <c:pt idx="11929">
                  <c:v>1.1929000000000001</c:v>
                </c:pt>
                <c:pt idx="11930">
                  <c:v>1.1930000000000001</c:v>
                </c:pt>
                <c:pt idx="11931">
                  <c:v>1.1931</c:v>
                </c:pt>
                <c:pt idx="11932">
                  <c:v>1.1932</c:v>
                </c:pt>
                <c:pt idx="11933">
                  <c:v>1.1933</c:v>
                </c:pt>
                <c:pt idx="11934">
                  <c:v>1.1934</c:v>
                </c:pt>
                <c:pt idx="11935">
                  <c:v>1.1935</c:v>
                </c:pt>
                <c:pt idx="11936">
                  <c:v>1.1936</c:v>
                </c:pt>
                <c:pt idx="11937">
                  <c:v>1.1937</c:v>
                </c:pt>
                <c:pt idx="11938">
                  <c:v>1.1938</c:v>
                </c:pt>
                <c:pt idx="11939">
                  <c:v>1.1939</c:v>
                </c:pt>
                <c:pt idx="11940">
                  <c:v>1.194</c:v>
                </c:pt>
                <c:pt idx="11941">
                  <c:v>1.1940999999999999</c:v>
                </c:pt>
                <c:pt idx="11942">
                  <c:v>1.1941999999999999</c:v>
                </c:pt>
                <c:pt idx="11943">
                  <c:v>1.1943000000000001</c:v>
                </c:pt>
                <c:pt idx="11944">
                  <c:v>1.1943999999999999</c:v>
                </c:pt>
                <c:pt idx="11945">
                  <c:v>1.1945000000000001</c:v>
                </c:pt>
                <c:pt idx="11946">
                  <c:v>1.1945999999999999</c:v>
                </c:pt>
                <c:pt idx="11947">
                  <c:v>1.1947000000000001</c:v>
                </c:pt>
                <c:pt idx="11948">
                  <c:v>1.1948000000000001</c:v>
                </c:pt>
                <c:pt idx="11949">
                  <c:v>1.1948999999999999</c:v>
                </c:pt>
                <c:pt idx="11950">
                  <c:v>1.1950000000000001</c:v>
                </c:pt>
                <c:pt idx="11951">
                  <c:v>1.1951000000000001</c:v>
                </c:pt>
                <c:pt idx="11952">
                  <c:v>1.1952</c:v>
                </c:pt>
                <c:pt idx="11953">
                  <c:v>1.1953</c:v>
                </c:pt>
                <c:pt idx="11954">
                  <c:v>1.1954</c:v>
                </c:pt>
                <c:pt idx="11955">
                  <c:v>1.1955</c:v>
                </c:pt>
                <c:pt idx="11956">
                  <c:v>1.1956</c:v>
                </c:pt>
                <c:pt idx="11957">
                  <c:v>1.1957</c:v>
                </c:pt>
                <c:pt idx="11958">
                  <c:v>1.1958</c:v>
                </c:pt>
                <c:pt idx="11959">
                  <c:v>1.1959</c:v>
                </c:pt>
                <c:pt idx="11960">
                  <c:v>1.196</c:v>
                </c:pt>
                <c:pt idx="11961">
                  <c:v>1.1960999999999999</c:v>
                </c:pt>
                <c:pt idx="11962">
                  <c:v>1.1962000000000002</c:v>
                </c:pt>
                <c:pt idx="11963">
                  <c:v>1.1962999999999999</c:v>
                </c:pt>
                <c:pt idx="11964">
                  <c:v>1.1963999999999999</c:v>
                </c:pt>
                <c:pt idx="11965">
                  <c:v>1.1965000000000001</c:v>
                </c:pt>
                <c:pt idx="11966">
                  <c:v>1.1965999999999999</c:v>
                </c:pt>
                <c:pt idx="11967">
                  <c:v>1.1967000000000001</c:v>
                </c:pt>
                <c:pt idx="11968">
                  <c:v>1.1968000000000001</c:v>
                </c:pt>
                <c:pt idx="11969">
                  <c:v>1.1969000000000001</c:v>
                </c:pt>
                <c:pt idx="11970">
                  <c:v>1.1970000000000001</c:v>
                </c:pt>
                <c:pt idx="11971">
                  <c:v>1.1970999999999998</c:v>
                </c:pt>
                <c:pt idx="11972">
                  <c:v>1.1972</c:v>
                </c:pt>
                <c:pt idx="11973">
                  <c:v>1.1973</c:v>
                </c:pt>
                <c:pt idx="11974">
                  <c:v>1.1974</c:v>
                </c:pt>
                <c:pt idx="11975">
                  <c:v>1.1975</c:v>
                </c:pt>
                <c:pt idx="11976">
                  <c:v>1.1976</c:v>
                </c:pt>
                <c:pt idx="11977">
                  <c:v>1.1977</c:v>
                </c:pt>
                <c:pt idx="11978">
                  <c:v>1.1978</c:v>
                </c:pt>
                <c:pt idx="11979">
                  <c:v>1.1979</c:v>
                </c:pt>
                <c:pt idx="11980">
                  <c:v>1.198</c:v>
                </c:pt>
                <c:pt idx="11981">
                  <c:v>1.1980999999999999</c:v>
                </c:pt>
                <c:pt idx="11982">
                  <c:v>1.1981999999999999</c:v>
                </c:pt>
                <c:pt idx="11983">
                  <c:v>1.1982999999999999</c:v>
                </c:pt>
                <c:pt idx="11984">
                  <c:v>1.1984000000000001</c:v>
                </c:pt>
                <c:pt idx="11985">
                  <c:v>1.1984999999999999</c:v>
                </c:pt>
                <c:pt idx="11986">
                  <c:v>1.1985999999999999</c:v>
                </c:pt>
                <c:pt idx="11987">
                  <c:v>1.1987000000000001</c:v>
                </c:pt>
                <c:pt idx="11988">
                  <c:v>1.1987999999999999</c:v>
                </c:pt>
                <c:pt idx="11989">
                  <c:v>1.1989000000000001</c:v>
                </c:pt>
                <c:pt idx="11990">
                  <c:v>1.1990000000000001</c:v>
                </c:pt>
                <c:pt idx="11991">
                  <c:v>1.1991000000000001</c:v>
                </c:pt>
                <c:pt idx="11992">
                  <c:v>1.1992</c:v>
                </c:pt>
                <c:pt idx="11993">
                  <c:v>1.1993</c:v>
                </c:pt>
                <c:pt idx="11994">
                  <c:v>1.1994</c:v>
                </c:pt>
                <c:pt idx="11995">
                  <c:v>1.1995</c:v>
                </c:pt>
                <c:pt idx="11996">
                  <c:v>1.1996</c:v>
                </c:pt>
                <c:pt idx="11997">
                  <c:v>1.1997</c:v>
                </c:pt>
                <c:pt idx="11998">
                  <c:v>1.1998</c:v>
                </c:pt>
                <c:pt idx="11999">
                  <c:v>1.1999</c:v>
                </c:pt>
                <c:pt idx="12000">
                  <c:v>1.2</c:v>
                </c:pt>
                <c:pt idx="12001">
                  <c:v>1.2000999999999999</c:v>
                </c:pt>
                <c:pt idx="12002">
                  <c:v>1.2001999999999999</c:v>
                </c:pt>
                <c:pt idx="12003">
                  <c:v>1.2002999999999999</c:v>
                </c:pt>
                <c:pt idx="12004">
                  <c:v>1.2004000000000001</c:v>
                </c:pt>
                <c:pt idx="12005">
                  <c:v>1.2004999999999999</c:v>
                </c:pt>
                <c:pt idx="12006">
                  <c:v>1.2006000000000001</c:v>
                </c:pt>
                <c:pt idx="12007">
                  <c:v>1.2006999999999999</c:v>
                </c:pt>
                <c:pt idx="12008">
                  <c:v>1.2008000000000001</c:v>
                </c:pt>
                <c:pt idx="12009">
                  <c:v>1.2009000000000001</c:v>
                </c:pt>
                <c:pt idx="12010">
                  <c:v>1.2009999999999998</c:v>
                </c:pt>
                <c:pt idx="12011">
                  <c:v>1.2011000000000001</c:v>
                </c:pt>
                <c:pt idx="12012">
                  <c:v>1.2012</c:v>
                </c:pt>
                <c:pt idx="12013">
                  <c:v>1.2013</c:v>
                </c:pt>
                <c:pt idx="12014">
                  <c:v>1.2014</c:v>
                </c:pt>
                <c:pt idx="12015">
                  <c:v>1.2015</c:v>
                </c:pt>
                <c:pt idx="12016">
                  <c:v>1.2016</c:v>
                </c:pt>
                <c:pt idx="12017">
                  <c:v>1.2017</c:v>
                </c:pt>
                <c:pt idx="12018">
                  <c:v>1.2018</c:v>
                </c:pt>
                <c:pt idx="12019">
                  <c:v>1.2019</c:v>
                </c:pt>
                <c:pt idx="12020">
                  <c:v>1.202</c:v>
                </c:pt>
                <c:pt idx="12021">
                  <c:v>1.2020999999999999</c:v>
                </c:pt>
                <c:pt idx="12022">
                  <c:v>1.2021999999999999</c:v>
                </c:pt>
                <c:pt idx="12023">
                  <c:v>1.2023000000000001</c:v>
                </c:pt>
                <c:pt idx="12024">
                  <c:v>1.2023999999999999</c:v>
                </c:pt>
                <c:pt idx="12025">
                  <c:v>1.2024999999999999</c:v>
                </c:pt>
                <c:pt idx="12026">
                  <c:v>1.2026000000000001</c:v>
                </c:pt>
                <c:pt idx="12027">
                  <c:v>1.2026999999999999</c:v>
                </c:pt>
                <c:pt idx="12028">
                  <c:v>1.2028000000000001</c:v>
                </c:pt>
                <c:pt idx="12029">
                  <c:v>1.2029000000000001</c:v>
                </c:pt>
                <c:pt idx="12030">
                  <c:v>1.2030000000000001</c:v>
                </c:pt>
                <c:pt idx="12031">
                  <c:v>1.2031000000000001</c:v>
                </c:pt>
                <c:pt idx="12032">
                  <c:v>1.2031999999999998</c:v>
                </c:pt>
                <c:pt idx="12033">
                  <c:v>1.2033</c:v>
                </c:pt>
                <c:pt idx="12034">
                  <c:v>1.2034</c:v>
                </c:pt>
                <c:pt idx="12035">
                  <c:v>1.2035</c:v>
                </c:pt>
                <c:pt idx="12036">
                  <c:v>1.2036</c:v>
                </c:pt>
                <c:pt idx="12037">
                  <c:v>1.2037</c:v>
                </c:pt>
                <c:pt idx="12038">
                  <c:v>1.2038</c:v>
                </c:pt>
                <c:pt idx="12039">
                  <c:v>1.2039</c:v>
                </c:pt>
                <c:pt idx="12040">
                  <c:v>1.204</c:v>
                </c:pt>
                <c:pt idx="12041">
                  <c:v>1.2040999999999999</c:v>
                </c:pt>
                <c:pt idx="12042">
                  <c:v>1.2041999999999999</c:v>
                </c:pt>
                <c:pt idx="12043">
                  <c:v>1.2043000000000001</c:v>
                </c:pt>
                <c:pt idx="12044">
                  <c:v>1.2043999999999999</c:v>
                </c:pt>
                <c:pt idx="12045">
                  <c:v>1.2045000000000001</c:v>
                </c:pt>
                <c:pt idx="12046">
                  <c:v>1.2045999999999999</c:v>
                </c:pt>
                <c:pt idx="12047">
                  <c:v>1.2046999999999999</c:v>
                </c:pt>
                <c:pt idx="12048">
                  <c:v>1.2048000000000001</c:v>
                </c:pt>
                <c:pt idx="12049">
                  <c:v>1.2048999999999999</c:v>
                </c:pt>
                <c:pt idx="12050">
                  <c:v>1.2050000000000001</c:v>
                </c:pt>
                <c:pt idx="12051">
                  <c:v>1.2051000000000001</c:v>
                </c:pt>
                <c:pt idx="12052">
                  <c:v>1.2052</c:v>
                </c:pt>
                <c:pt idx="12053">
                  <c:v>1.2053</c:v>
                </c:pt>
                <c:pt idx="12054">
                  <c:v>1.2054</c:v>
                </c:pt>
                <c:pt idx="12055">
                  <c:v>1.2055</c:v>
                </c:pt>
                <c:pt idx="12056">
                  <c:v>1.2056</c:v>
                </c:pt>
                <c:pt idx="12057">
                  <c:v>1.2057</c:v>
                </c:pt>
                <c:pt idx="12058">
                  <c:v>1.2058</c:v>
                </c:pt>
                <c:pt idx="12059">
                  <c:v>1.2059</c:v>
                </c:pt>
                <c:pt idx="12060">
                  <c:v>1.206</c:v>
                </c:pt>
                <c:pt idx="12061">
                  <c:v>1.2060999999999999</c:v>
                </c:pt>
                <c:pt idx="12062">
                  <c:v>1.2061999999999999</c:v>
                </c:pt>
                <c:pt idx="12063">
                  <c:v>1.2062999999999999</c:v>
                </c:pt>
                <c:pt idx="12064">
                  <c:v>1.2063999999999999</c:v>
                </c:pt>
                <c:pt idx="12065">
                  <c:v>1.2065000000000001</c:v>
                </c:pt>
                <c:pt idx="12066">
                  <c:v>1.2065999999999999</c:v>
                </c:pt>
                <c:pt idx="12067">
                  <c:v>1.2067000000000001</c:v>
                </c:pt>
                <c:pt idx="12068">
                  <c:v>1.2068000000000001</c:v>
                </c:pt>
                <c:pt idx="12069">
                  <c:v>1.2069000000000001</c:v>
                </c:pt>
                <c:pt idx="12070">
                  <c:v>1.2070000000000001</c:v>
                </c:pt>
                <c:pt idx="12071">
                  <c:v>1.2070999999999998</c:v>
                </c:pt>
                <c:pt idx="12072">
                  <c:v>1.2072000000000001</c:v>
                </c:pt>
                <c:pt idx="12073">
                  <c:v>1.2073</c:v>
                </c:pt>
                <c:pt idx="12074">
                  <c:v>1.2074</c:v>
                </c:pt>
                <c:pt idx="12075">
                  <c:v>1.2075</c:v>
                </c:pt>
                <c:pt idx="12076">
                  <c:v>1.2076</c:v>
                </c:pt>
                <c:pt idx="12077">
                  <c:v>1.2077</c:v>
                </c:pt>
                <c:pt idx="12078">
                  <c:v>1.2078</c:v>
                </c:pt>
                <c:pt idx="12079">
                  <c:v>1.2079</c:v>
                </c:pt>
                <c:pt idx="12080">
                  <c:v>1.208</c:v>
                </c:pt>
                <c:pt idx="12081">
                  <c:v>1.2081</c:v>
                </c:pt>
                <c:pt idx="12082">
                  <c:v>1.2081999999999999</c:v>
                </c:pt>
                <c:pt idx="12083">
                  <c:v>1.2082999999999999</c:v>
                </c:pt>
                <c:pt idx="12084">
                  <c:v>1.2084000000000001</c:v>
                </c:pt>
                <c:pt idx="12085">
                  <c:v>1.2084999999999999</c:v>
                </c:pt>
                <c:pt idx="12086">
                  <c:v>1.2085999999999999</c:v>
                </c:pt>
                <c:pt idx="12087">
                  <c:v>1.2087000000000001</c:v>
                </c:pt>
                <c:pt idx="12088">
                  <c:v>1.2087999999999999</c:v>
                </c:pt>
                <c:pt idx="12089">
                  <c:v>1.2089000000000001</c:v>
                </c:pt>
                <c:pt idx="12090">
                  <c:v>1.2090000000000001</c:v>
                </c:pt>
                <c:pt idx="12091">
                  <c:v>1.2091000000000001</c:v>
                </c:pt>
                <c:pt idx="12092">
                  <c:v>1.2092000000000001</c:v>
                </c:pt>
                <c:pt idx="12093">
                  <c:v>1.2093</c:v>
                </c:pt>
                <c:pt idx="12094">
                  <c:v>1.2094</c:v>
                </c:pt>
                <c:pt idx="12095">
                  <c:v>1.2095</c:v>
                </c:pt>
                <c:pt idx="12096">
                  <c:v>1.2096</c:v>
                </c:pt>
                <c:pt idx="12097">
                  <c:v>1.2097</c:v>
                </c:pt>
                <c:pt idx="12098">
                  <c:v>1.2098</c:v>
                </c:pt>
                <c:pt idx="12099">
                  <c:v>1.2099</c:v>
                </c:pt>
                <c:pt idx="12100">
                  <c:v>1.21</c:v>
                </c:pt>
                <c:pt idx="12101">
                  <c:v>1.2101</c:v>
                </c:pt>
                <c:pt idx="12102">
                  <c:v>1.2101999999999999</c:v>
                </c:pt>
                <c:pt idx="12103">
                  <c:v>1.2102999999999999</c:v>
                </c:pt>
                <c:pt idx="12104">
                  <c:v>1.2104000000000001</c:v>
                </c:pt>
                <c:pt idx="12105">
                  <c:v>1.2104999999999999</c:v>
                </c:pt>
                <c:pt idx="12106">
                  <c:v>1.2106000000000001</c:v>
                </c:pt>
                <c:pt idx="12107">
                  <c:v>1.2106999999999999</c:v>
                </c:pt>
                <c:pt idx="12108">
                  <c:v>1.2107999999999999</c:v>
                </c:pt>
                <c:pt idx="12109">
                  <c:v>1.2109000000000001</c:v>
                </c:pt>
                <c:pt idx="12110">
                  <c:v>1.2109999999999999</c:v>
                </c:pt>
                <c:pt idx="12111">
                  <c:v>1.2111000000000001</c:v>
                </c:pt>
                <c:pt idx="12112">
                  <c:v>1.2112000000000001</c:v>
                </c:pt>
                <c:pt idx="12113">
                  <c:v>1.2113</c:v>
                </c:pt>
                <c:pt idx="12114">
                  <c:v>1.2114</c:v>
                </c:pt>
                <c:pt idx="12115">
                  <c:v>1.2115</c:v>
                </c:pt>
                <c:pt idx="12116">
                  <c:v>1.2116</c:v>
                </c:pt>
                <c:pt idx="12117">
                  <c:v>1.2117</c:v>
                </c:pt>
                <c:pt idx="12118">
                  <c:v>1.2118</c:v>
                </c:pt>
                <c:pt idx="12119">
                  <c:v>1.2119</c:v>
                </c:pt>
                <c:pt idx="12120">
                  <c:v>1.212</c:v>
                </c:pt>
                <c:pt idx="12121">
                  <c:v>1.2121</c:v>
                </c:pt>
                <c:pt idx="12122">
                  <c:v>1.2121999999999999</c:v>
                </c:pt>
                <c:pt idx="12123">
                  <c:v>1.2122999999999999</c:v>
                </c:pt>
                <c:pt idx="12124">
                  <c:v>1.2123999999999999</c:v>
                </c:pt>
                <c:pt idx="12125">
                  <c:v>1.2124999999999999</c:v>
                </c:pt>
                <c:pt idx="12126">
                  <c:v>1.2126000000000001</c:v>
                </c:pt>
                <c:pt idx="12127">
                  <c:v>1.2126999999999999</c:v>
                </c:pt>
                <c:pt idx="12128">
                  <c:v>1.2128000000000001</c:v>
                </c:pt>
                <c:pt idx="12129">
                  <c:v>1.2129000000000001</c:v>
                </c:pt>
                <c:pt idx="12130">
                  <c:v>1.2130000000000001</c:v>
                </c:pt>
                <c:pt idx="12131">
                  <c:v>1.2131000000000001</c:v>
                </c:pt>
                <c:pt idx="12132">
                  <c:v>1.2131999999999998</c:v>
                </c:pt>
                <c:pt idx="12133">
                  <c:v>1.2133</c:v>
                </c:pt>
                <c:pt idx="12134">
                  <c:v>1.2134</c:v>
                </c:pt>
                <c:pt idx="12135">
                  <c:v>1.2135</c:v>
                </c:pt>
                <c:pt idx="12136">
                  <c:v>1.2136</c:v>
                </c:pt>
                <c:pt idx="12137">
                  <c:v>1.2137</c:v>
                </c:pt>
                <c:pt idx="12138">
                  <c:v>1.2138</c:v>
                </c:pt>
                <c:pt idx="12139">
                  <c:v>1.2139</c:v>
                </c:pt>
                <c:pt idx="12140">
                  <c:v>1.214</c:v>
                </c:pt>
                <c:pt idx="12141">
                  <c:v>1.2141</c:v>
                </c:pt>
                <c:pt idx="12142">
                  <c:v>1.2141999999999999</c:v>
                </c:pt>
                <c:pt idx="12143">
                  <c:v>1.2143000000000002</c:v>
                </c:pt>
                <c:pt idx="12144">
                  <c:v>1.2143999999999999</c:v>
                </c:pt>
                <c:pt idx="12145">
                  <c:v>1.2145000000000001</c:v>
                </c:pt>
                <c:pt idx="12146">
                  <c:v>1.2145999999999999</c:v>
                </c:pt>
                <c:pt idx="12147">
                  <c:v>1.2146999999999999</c:v>
                </c:pt>
                <c:pt idx="12148">
                  <c:v>1.2148000000000001</c:v>
                </c:pt>
                <c:pt idx="12149">
                  <c:v>1.2148999999999999</c:v>
                </c:pt>
                <c:pt idx="12150">
                  <c:v>1.2150000000000001</c:v>
                </c:pt>
                <c:pt idx="12151">
                  <c:v>1.2151000000000001</c:v>
                </c:pt>
                <c:pt idx="12152">
                  <c:v>1.2152000000000001</c:v>
                </c:pt>
                <c:pt idx="12153">
                  <c:v>1.2153</c:v>
                </c:pt>
                <c:pt idx="12154">
                  <c:v>1.2154</c:v>
                </c:pt>
                <c:pt idx="12155">
                  <c:v>1.2155</c:v>
                </c:pt>
                <c:pt idx="12156">
                  <c:v>1.2156</c:v>
                </c:pt>
                <c:pt idx="12157">
                  <c:v>1.2157</c:v>
                </c:pt>
                <c:pt idx="12158">
                  <c:v>1.2158</c:v>
                </c:pt>
                <c:pt idx="12159">
                  <c:v>1.2159</c:v>
                </c:pt>
                <c:pt idx="12160">
                  <c:v>1.216</c:v>
                </c:pt>
                <c:pt idx="12161">
                  <c:v>1.2161</c:v>
                </c:pt>
                <c:pt idx="12162">
                  <c:v>1.2161999999999999</c:v>
                </c:pt>
                <c:pt idx="12163">
                  <c:v>1.2162999999999999</c:v>
                </c:pt>
                <c:pt idx="12164">
                  <c:v>1.2163999999999999</c:v>
                </c:pt>
                <c:pt idx="12165">
                  <c:v>1.2165000000000001</c:v>
                </c:pt>
                <c:pt idx="12166">
                  <c:v>1.2165999999999999</c:v>
                </c:pt>
                <c:pt idx="12167">
                  <c:v>1.2167000000000001</c:v>
                </c:pt>
                <c:pt idx="12168">
                  <c:v>1.2168000000000001</c:v>
                </c:pt>
                <c:pt idx="12169">
                  <c:v>1.2168999999999999</c:v>
                </c:pt>
                <c:pt idx="12170">
                  <c:v>1.2170000000000001</c:v>
                </c:pt>
                <c:pt idx="12171">
                  <c:v>1.2170999999999998</c:v>
                </c:pt>
                <c:pt idx="12172">
                  <c:v>1.2172000000000001</c:v>
                </c:pt>
                <c:pt idx="12173">
                  <c:v>1.2173</c:v>
                </c:pt>
                <c:pt idx="12174">
                  <c:v>1.2174</c:v>
                </c:pt>
                <c:pt idx="12175">
                  <c:v>1.2175</c:v>
                </c:pt>
                <c:pt idx="12176">
                  <c:v>1.2176</c:v>
                </c:pt>
                <c:pt idx="12177">
                  <c:v>1.2177</c:v>
                </c:pt>
                <c:pt idx="12178">
                  <c:v>1.2178</c:v>
                </c:pt>
                <c:pt idx="12179">
                  <c:v>1.2179</c:v>
                </c:pt>
                <c:pt idx="12180">
                  <c:v>1.218</c:v>
                </c:pt>
                <c:pt idx="12181">
                  <c:v>1.2181</c:v>
                </c:pt>
                <c:pt idx="12182">
                  <c:v>1.2181999999999999</c:v>
                </c:pt>
                <c:pt idx="12183">
                  <c:v>1.2182999999999999</c:v>
                </c:pt>
                <c:pt idx="12184">
                  <c:v>1.2183999999999999</c:v>
                </c:pt>
                <c:pt idx="12185">
                  <c:v>1.2184999999999999</c:v>
                </c:pt>
                <c:pt idx="12186">
                  <c:v>1.2185999999999999</c:v>
                </c:pt>
                <c:pt idx="12187">
                  <c:v>1.2187000000000001</c:v>
                </c:pt>
                <c:pt idx="12188">
                  <c:v>1.2187999999999999</c:v>
                </c:pt>
                <c:pt idx="12189">
                  <c:v>1.2189000000000001</c:v>
                </c:pt>
                <c:pt idx="12190">
                  <c:v>1.2190000000000001</c:v>
                </c:pt>
                <c:pt idx="12191">
                  <c:v>1.2191000000000001</c:v>
                </c:pt>
                <c:pt idx="12192">
                  <c:v>1.2192000000000001</c:v>
                </c:pt>
                <c:pt idx="12193">
                  <c:v>1.2193000000000001</c:v>
                </c:pt>
                <c:pt idx="12194">
                  <c:v>1.2194</c:v>
                </c:pt>
                <c:pt idx="12195">
                  <c:v>1.2195</c:v>
                </c:pt>
                <c:pt idx="12196">
                  <c:v>1.2196</c:v>
                </c:pt>
                <c:pt idx="12197">
                  <c:v>1.2197</c:v>
                </c:pt>
                <c:pt idx="12198">
                  <c:v>1.2198</c:v>
                </c:pt>
                <c:pt idx="12199">
                  <c:v>1.2199</c:v>
                </c:pt>
                <c:pt idx="12200">
                  <c:v>1.22</c:v>
                </c:pt>
                <c:pt idx="12201">
                  <c:v>1.2201</c:v>
                </c:pt>
                <c:pt idx="12202">
                  <c:v>1.2202</c:v>
                </c:pt>
                <c:pt idx="12203">
                  <c:v>1.2202999999999999</c:v>
                </c:pt>
                <c:pt idx="12204">
                  <c:v>1.2204000000000002</c:v>
                </c:pt>
                <c:pt idx="12205">
                  <c:v>1.2204999999999999</c:v>
                </c:pt>
                <c:pt idx="12206">
                  <c:v>1.2206000000000001</c:v>
                </c:pt>
                <c:pt idx="12207">
                  <c:v>1.2206999999999999</c:v>
                </c:pt>
                <c:pt idx="12208">
                  <c:v>1.2207999999999999</c:v>
                </c:pt>
                <c:pt idx="12209">
                  <c:v>1.2209000000000001</c:v>
                </c:pt>
                <c:pt idx="12210">
                  <c:v>1.2209999999999999</c:v>
                </c:pt>
                <c:pt idx="12211">
                  <c:v>1.2211000000000001</c:v>
                </c:pt>
                <c:pt idx="12212">
                  <c:v>1.2212000000000001</c:v>
                </c:pt>
                <c:pt idx="12213">
                  <c:v>1.2213000000000001</c:v>
                </c:pt>
                <c:pt idx="12214">
                  <c:v>1.2214</c:v>
                </c:pt>
                <c:pt idx="12215">
                  <c:v>1.2215</c:v>
                </c:pt>
                <c:pt idx="12216">
                  <c:v>1.2216</c:v>
                </c:pt>
                <c:pt idx="12217">
                  <c:v>1.2217</c:v>
                </c:pt>
                <c:pt idx="12218">
                  <c:v>1.2218</c:v>
                </c:pt>
                <c:pt idx="12219">
                  <c:v>1.2219</c:v>
                </c:pt>
                <c:pt idx="12220">
                  <c:v>1.222</c:v>
                </c:pt>
                <c:pt idx="12221">
                  <c:v>1.2221</c:v>
                </c:pt>
                <c:pt idx="12222">
                  <c:v>1.2222</c:v>
                </c:pt>
                <c:pt idx="12223">
                  <c:v>1.2222999999999999</c:v>
                </c:pt>
                <c:pt idx="12224">
                  <c:v>1.2223999999999999</c:v>
                </c:pt>
                <c:pt idx="12225">
                  <c:v>1.2224999999999999</c:v>
                </c:pt>
                <c:pt idx="12226">
                  <c:v>1.2226000000000001</c:v>
                </c:pt>
                <c:pt idx="12227">
                  <c:v>1.2226999999999999</c:v>
                </c:pt>
                <c:pt idx="12228">
                  <c:v>1.2228000000000001</c:v>
                </c:pt>
                <c:pt idx="12229">
                  <c:v>1.2229000000000001</c:v>
                </c:pt>
                <c:pt idx="12230">
                  <c:v>1.2229999999999999</c:v>
                </c:pt>
                <c:pt idx="12231">
                  <c:v>1.2231000000000001</c:v>
                </c:pt>
                <c:pt idx="12232">
                  <c:v>1.2231999999999998</c:v>
                </c:pt>
                <c:pt idx="12233">
                  <c:v>1.2233000000000001</c:v>
                </c:pt>
                <c:pt idx="12234">
                  <c:v>1.2234</c:v>
                </c:pt>
                <c:pt idx="12235">
                  <c:v>1.2235</c:v>
                </c:pt>
                <c:pt idx="12236">
                  <c:v>1.2236</c:v>
                </c:pt>
                <c:pt idx="12237">
                  <c:v>1.2237</c:v>
                </c:pt>
                <c:pt idx="12238">
                  <c:v>1.2238</c:v>
                </c:pt>
                <c:pt idx="12239">
                  <c:v>1.2239</c:v>
                </c:pt>
                <c:pt idx="12240">
                  <c:v>1.224</c:v>
                </c:pt>
                <c:pt idx="12241">
                  <c:v>1.2241</c:v>
                </c:pt>
                <c:pt idx="12242">
                  <c:v>1.2242</c:v>
                </c:pt>
                <c:pt idx="12243">
                  <c:v>1.2243000000000002</c:v>
                </c:pt>
                <c:pt idx="12244">
                  <c:v>1.2243999999999999</c:v>
                </c:pt>
                <c:pt idx="12245">
                  <c:v>1.2244999999999999</c:v>
                </c:pt>
                <c:pt idx="12246">
                  <c:v>1.2245999999999999</c:v>
                </c:pt>
                <c:pt idx="12247">
                  <c:v>1.2246999999999999</c:v>
                </c:pt>
                <c:pt idx="12248">
                  <c:v>1.2248000000000001</c:v>
                </c:pt>
                <c:pt idx="12249">
                  <c:v>1.2248999999999999</c:v>
                </c:pt>
                <c:pt idx="12250">
                  <c:v>1.2250000000000001</c:v>
                </c:pt>
                <c:pt idx="12251">
                  <c:v>1.2251000000000001</c:v>
                </c:pt>
                <c:pt idx="12252">
                  <c:v>1.2252000000000001</c:v>
                </c:pt>
                <c:pt idx="12253">
                  <c:v>1.2253000000000001</c:v>
                </c:pt>
                <c:pt idx="12254">
                  <c:v>1.2254</c:v>
                </c:pt>
                <c:pt idx="12255">
                  <c:v>1.2255</c:v>
                </c:pt>
                <c:pt idx="12256">
                  <c:v>1.2256</c:v>
                </c:pt>
                <c:pt idx="12257">
                  <c:v>1.2257</c:v>
                </c:pt>
                <c:pt idx="12258">
                  <c:v>1.2258</c:v>
                </c:pt>
                <c:pt idx="12259">
                  <c:v>1.2259</c:v>
                </c:pt>
                <c:pt idx="12260">
                  <c:v>1.226</c:v>
                </c:pt>
                <c:pt idx="12261">
                  <c:v>1.2261</c:v>
                </c:pt>
                <c:pt idx="12262">
                  <c:v>1.2262</c:v>
                </c:pt>
                <c:pt idx="12263">
                  <c:v>1.2262999999999999</c:v>
                </c:pt>
                <c:pt idx="12264">
                  <c:v>1.2263999999999999</c:v>
                </c:pt>
                <c:pt idx="12265">
                  <c:v>1.2265000000000001</c:v>
                </c:pt>
                <c:pt idx="12266">
                  <c:v>1.2265999999999999</c:v>
                </c:pt>
                <c:pt idx="12267">
                  <c:v>1.2267000000000001</c:v>
                </c:pt>
                <c:pt idx="12268">
                  <c:v>1.2268000000000001</c:v>
                </c:pt>
                <c:pt idx="12269">
                  <c:v>1.2268999999999999</c:v>
                </c:pt>
                <c:pt idx="12270">
                  <c:v>1.2270000000000001</c:v>
                </c:pt>
                <c:pt idx="12271">
                  <c:v>1.2270999999999999</c:v>
                </c:pt>
                <c:pt idx="12272">
                  <c:v>1.2272000000000001</c:v>
                </c:pt>
                <c:pt idx="12273">
                  <c:v>1.2273000000000001</c:v>
                </c:pt>
                <c:pt idx="12274">
                  <c:v>1.2274</c:v>
                </c:pt>
                <c:pt idx="12275">
                  <c:v>1.2275</c:v>
                </c:pt>
                <c:pt idx="12276">
                  <c:v>1.2276</c:v>
                </c:pt>
                <c:pt idx="12277">
                  <c:v>1.2277</c:v>
                </c:pt>
                <c:pt idx="12278">
                  <c:v>1.2278</c:v>
                </c:pt>
                <c:pt idx="12279">
                  <c:v>1.2279</c:v>
                </c:pt>
                <c:pt idx="12280">
                  <c:v>1.228</c:v>
                </c:pt>
                <c:pt idx="12281">
                  <c:v>1.2281</c:v>
                </c:pt>
                <c:pt idx="12282">
                  <c:v>1.2282</c:v>
                </c:pt>
                <c:pt idx="12283">
                  <c:v>1.2282999999999999</c:v>
                </c:pt>
                <c:pt idx="12284">
                  <c:v>1.2283999999999999</c:v>
                </c:pt>
                <c:pt idx="12285">
                  <c:v>1.2284999999999999</c:v>
                </c:pt>
                <c:pt idx="12286">
                  <c:v>1.2285999999999999</c:v>
                </c:pt>
                <c:pt idx="12287">
                  <c:v>1.2287000000000001</c:v>
                </c:pt>
                <c:pt idx="12288">
                  <c:v>1.2287999999999999</c:v>
                </c:pt>
                <c:pt idx="12289">
                  <c:v>1.2289000000000001</c:v>
                </c:pt>
                <c:pt idx="12290">
                  <c:v>1.2290000000000001</c:v>
                </c:pt>
                <c:pt idx="12291">
                  <c:v>1.2290999999999999</c:v>
                </c:pt>
                <c:pt idx="12292">
                  <c:v>1.2292000000000001</c:v>
                </c:pt>
                <c:pt idx="12293">
                  <c:v>1.2293000000000001</c:v>
                </c:pt>
                <c:pt idx="12294">
                  <c:v>1.2294</c:v>
                </c:pt>
                <c:pt idx="12295">
                  <c:v>1.2295</c:v>
                </c:pt>
                <c:pt idx="12296">
                  <c:v>1.2296</c:v>
                </c:pt>
                <c:pt idx="12297">
                  <c:v>1.2297</c:v>
                </c:pt>
                <c:pt idx="12298">
                  <c:v>1.2298</c:v>
                </c:pt>
                <c:pt idx="12299">
                  <c:v>1.2299</c:v>
                </c:pt>
                <c:pt idx="12300">
                  <c:v>1.23</c:v>
                </c:pt>
                <c:pt idx="12301">
                  <c:v>1.2301</c:v>
                </c:pt>
                <c:pt idx="12302">
                  <c:v>1.2302</c:v>
                </c:pt>
                <c:pt idx="12303">
                  <c:v>1.2302999999999999</c:v>
                </c:pt>
                <c:pt idx="12304">
                  <c:v>1.2304000000000002</c:v>
                </c:pt>
                <c:pt idx="12305">
                  <c:v>1.2304999999999999</c:v>
                </c:pt>
                <c:pt idx="12306">
                  <c:v>1.2305999999999999</c:v>
                </c:pt>
                <c:pt idx="12307">
                  <c:v>1.2306999999999999</c:v>
                </c:pt>
                <c:pt idx="12308">
                  <c:v>1.2307999999999999</c:v>
                </c:pt>
                <c:pt idx="12309">
                  <c:v>1.2309000000000001</c:v>
                </c:pt>
                <c:pt idx="12310">
                  <c:v>1.2309999999999999</c:v>
                </c:pt>
                <c:pt idx="12311">
                  <c:v>1.2311000000000001</c:v>
                </c:pt>
                <c:pt idx="12312">
                  <c:v>1.2312000000000001</c:v>
                </c:pt>
                <c:pt idx="12313">
                  <c:v>1.2313000000000001</c:v>
                </c:pt>
                <c:pt idx="12314">
                  <c:v>1.2314000000000001</c:v>
                </c:pt>
                <c:pt idx="12315">
                  <c:v>1.2315</c:v>
                </c:pt>
                <c:pt idx="12316">
                  <c:v>1.2316</c:v>
                </c:pt>
                <c:pt idx="12317">
                  <c:v>1.2317</c:v>
                </c:pt>
                <c:pt idx="12318">
                  <c:v>1.2318</c:v>
                </c:pt>
                <c:pt idx="12319">
                  <c:v>1.2319</c:v>
                </c:pt>
                <c:pt idx="12320">
                  <c:v>1.232</c:v>
                </c:pt>
                <c:pt idx="12321">
                  <c:v>1.2321</c:v>
                </c:pt>
                <c:pt idx="12322">
                  <c:v>1.2322</c:v>
                </c:pt>
                <c:pt idx="12323">
                  <c:v>1.2323</c:v>
                </c:pt>
                <c:pt idx="12324">
                  <c:v>1.2323999999999999</c:v>
                </c:pt>
                <c:pt idx="12325">
                  <c:v>1.2324999999999999</c:v>
                </c:pt>
                <c:pt idx="12326">
                  <c:v>1.2326000000000001</c:v>
                </c:pt>
                <c:pt idx="12327">
                  <c:v>1.2326999999999999</c:v>
                </c:pt>
                <c:pt idx="12328">
                  <c:v>1.2328000000000001</c:v>
                </c:pt>
                <c:pt idx="12329">
                  <c:v>1.2329000000000001</c:v>
                </c:pt>
                <c:pt idx="12330">
                  <c:v>1.2329999999999999</c:v>
                </c:pt>
                <c:pt idx="12331">
                  <c:v>1.2331000000000001</c:v>
                </c:pt>
                <c:pt idx="12332">
                  <c:v>1.2331999999999999</c:v>
                </c:pt>
                <c:pt idx="12333">
                  <c:v>1.2333000000000001</c:v>
                </c:pt>
                <c:pt idx="12334">
                  <c:v>1.2334000000000001</c:v>
                </c:pt>
                <c:pt idx="12335">
                  <c:v>1.2335</c:v>
                </c:pt>
                <c:pt idx="12336">
                  <c:v>1.2336</c:v>
                </c:pt>
                <c:pt idx="12337">
                  <c:v>1.2337</c:v>
                </c:pt>
                <c:pt idx="12338">
                  <c:v>1.2338</c:v>
                </c:pt>
                <c:pt idx="12339">
                  <c:v>1.2339</c:v>
                </c:pt>
                <c:pt idx="12340">
                  <c:v>1.234</c:v>
                </c:pt>
                <c:pt idx="12341">
                  <c:v>1.2341</c:v>
                </c:pt>
                <c:pt idx="12342">
                  <c:v>1.2342</c:v>
                </c:pt>
                <c:pt idx="12343">
                  <c:v>1.2343000000000002</c:v>
                </c:pt>
                <c:pt idx="12344">
                  <c:v>1.2343999999999999</c:v>
                </c:pt>
                <c:pt idx="12345">
                  <c:v>1.2344999999999999</c:v>
                </c:pt>
                <c:pt idx="12346">
                  <c:v>1.2345999999999999</c:v>
                </c:pt>
                <c:pt idx="12347">
                  <c:v>1.2346999999999999</c:v>
                </c:pt>
                <c:pt idx="12348">
                  <c:v>1.2348000000000001</c:v>
                </c:pt>
                <c:pt idx="12349">
                  <c:v>1.2348999999999999</c:v>
                </c:pt>
                <c:pt idx="12350">
                  <c:v>1.2350000000000001</c:v>
                </c:pt>
                <c:pt idx="12351">
                  <c:v>1.2351000000000001</c:v>
                </c:pt>
                <c:pt idx="12352">
                  <c:v>1.2351999999999999</c:v>
                </c:pt>
                <c:pt idx="12353">
                  <c:v>1.2353000000000001</c:v>
                </c:pt>
                <c:pt idx="12354">
                  <c:v>1.2354000000000001</c:v>
                </c:pt>
                <c:pt idx="12355">
                  <c:v>1.2355</c:v>
                </c:pt>
                <c:pt idx="12356">
                  <c:v>1.2356</c:v>
                </c:pt>
                <c:pt idx="12357">
                  <c:v>1.2357</c:v>
                </c:pt>
                <c:pt idx="12358">
                  <c:v>1.2358</c:v>
                </c:pt>
                <c:pt idx="12359">
                  <c:v>1.2359</c:v>
                </c:pt>
                <c:pt idx="12360">
                  <c:v>1.236</c:v>
                </c:pt>
                <c:pt idx="12361">
                  <c:v>1.2361</c:v>
                </c:pt>
                <c:pt idx="12362">
                  <c:v>1.2362</c:v>
                </c:pt>
                <c:pt idx="12363">
                  <c:v>1.2363</c:v>
                </c:pt>
                <c:pt idx="12364">
                  <c:v>1.2363999999999999</c:v>
                </c:pt>
                <c:pt idx="12365">
                  <c:v>1.2365000000000002</c:v>
                </c:pt>
                <c:pt idx="12366">
                  <c:v>1.2365999999999999</c:v>
                </c:pt>
                <c:pt idx="12367">
                  <c:v>1.2366999999999999</c:v>
                </c:pt>
                <c:pt idx="12368">
                  <c:v>1.2368000000000001</c:v>
                </c:pt>
                <c:pt idx="12369">
                  <c:v>1.2368999999999999</c:v>
                </c:pt>
                <c:pt idx="12370">
                  <c:v>1.2370000000000001</c:v>
                </c:pt>
                <c:pt idx="12371">
                  <c:v>1.2370999999999999</c:v>
                </c:pt>
                <c:pt idx="12372">
                  <c:v>1.2372000000000001</c:v>
                </c:pt>
                <c:pt idx="12373">
                  <c:v>1.2373000000000001</c:v>
                </c:pt>
                <c:pt idx="12374">
                  <c:v>1.2374000000000001</c:v>
                </c:pt>
                <c:pt idx="12375">
                  <c:v>1.2375</c:v>
                </c:pt>
                <c:pt idx="12376">
                  <c:v>1.2376</c:v>
                </c:pt>
                <c:pt idx="12377">
                  <c:v>1.2377</c:v>
                </c:pt>
                <c:pt idx="12378">
                  <c:v>1.2378</c:v>
                </c:pt>
                <c:pt idx="12379">
                  <c:v>1.2379</c:v>
                </c:pt>
                <c:pt idx="12380">
                  <c:v>1.238</c:v>
                </c:pt>
                <c:pt idx="12381">
                  <c:v>1.2381</c:v>
                </c:pt>
                <c:pt idx="12382">
                  <c:v>1.2382</c:v>
                </c:pt>
                <c:pt idx="12383">
                  <c:v>1.2383</c:v>
                </c:pt>
                <c:pt idx="12384">
                  <c:v>1.2383999999999999</c:v>
                </c:pt>
                <c:pt idx="12385">
                  <c:v>1.2384999999999999</c:v>
                </c:pt>
                <c:pt idx="12386">
                  <c:v>1.2385999999999999</c:v>
                </c:pt>
                <c:pt idx="12387">
                  <c:v>1.2387000000000001</c:v>
                </c:pt>
                <c:pt idx="12388">
                  <c:v>1.2387999999999999</c:v>
                </c:pt>
                <c:pt idx="12389">
                  <c:v>1.2389000000000001</c:v>
                </c:pt>
                <c:pt idx="12390">
                  <c:v>1.2390000000000001</c:v>
                </c:pt>
                <c:pt idx="12391">
                  <c:v>1.2390999999999999</c:v>
                </c:pt>
                <c:pt idx="12392">
                  <c:v>1.2392000000000001</c:v>
                </c:pt>
                <c:pt idx="12393">
                  <c:v>1.2393000000000001</c:v>
                </c:pt>
                <c:pt idx="12394">
                  <c:v>1.2394000000000001</c:v>
                </c:pt>
                <c:pt idx="12395">
                  <c:v>1.2395</c:v>
                </c:pt>
                <c:pt idx="12396">
                  <c:v>1.2396</c:v>
                </c:pt>
                <c:pt idx="12397">
                  <c:v>1.2397</c:v>
                </c:pt>
                <c:pt idx="12398">
                  <c:v>1.2398</c:v>
                </c:pt>
                <c:pt idx="12399">
                  <c:v>1.2399</c:v>
                </c:pt>
                <c:pt idx="12400">
                  <c:v>1.24</c:v>
                </c:pt>
                <c:pt idx="12401">
                  <c:v>1.2401</c:v>
                </c:pt>
                <c:pt idx="12402">
                  <c:v>1.2402</c:v>
                </c:pt>
                <c:pt idx="12403">
                  <c:v>1.2403</c:v>
                </c:pt>
                <c:pt idx="12404">
                  <c:v>1.2404000000000002</c:v>
                </c:pt>
                <c:pt idx="12405">
                  <c:v>1.2404999999999999</c:v>
                </c:pt>
                <c:pt idx="12406">
                  <c:v>1.2405999999999999</c:v>
                </c:pt>
                <c:pt idx="12407">
                  <c:v>1.2406999999999999</c:v>
                </c:pt>
                <c:pt idx="12408">
                  <c:v>1.2407999999999999</c:v>
                </c:pt>
                <c:pt idx="12409">
                  <c:v>1.2409000000000001</c:v>
                </c:pt>
                <c:pt idx="12410">
                  <c:v>1.2409999999999999</c:v>
                </c:pt>
                <c:pt idx="12411">
                  <c:v>1.2411000000000001</c:v>
                </c:pt>
                <c:pt idx="12412">
                  <c:v>1.2412000000000001</c:v>
                </c:pt>
                <c:pt idx="12413">
                  <c:v>1.2412999999999998</c:v>
                </c:pt>
                <c:pt idx="12414">
                  <c:v>1.2414000000000001</c:v>
                </c:pt>
                <c:pt idx="12415">
                  <c:v>1.2415</c:v>
                </c:pt>
                <c:pt idx="12416">
                  <c:v>1.2416</c:v>
                </c:pt>
                <c:pt idx="12417">
                  <c:v>1.2417</c:v>
                </c:pt>
                <c:pt idx="12418">
                  <c:v>1.2418</c:v>
                </c:pt>
                <c:pt idx="12419">
                  <c:v>1.2419</c:v>
                </c:pt>
                <c:pt idx="12420">
                  <c:v>1.242</c:v>
                </c:pt>
                <c:pt idx="12421">
                  <c:v>1.2421</c:v>
                </c:pt>
                <c:pt idx="12422">
                  <c:v>1.2422</c:v>
                </c:pt>
                <c:pt idx="12423">
                  <c:v>1.2423</c:v>
                </c:pt>
                <c:pt idx="12424">
                  <c:v>1.2423999999999999</c:v>
                </c:pt>
                <c:pt idx="12425">
                  <c:v>1.2424999999999999</c:v>
                </c:pt>
                <c:pt idx="12426">
                  <c:v>1.2426000000000001</c:v>
                </c:pt>
                <c:pt idx="12427">
                  <c:v>1.2426999999999999</c:v>
                </c:pt>
                <c:pt idx="12428">
                  <c:v>1.2427999999999999</c:v>
                </c:pt>
                <c:pt idx="12429">
                  <c:v>1.2429000000000001</c:v>
                </c:pt>
                <c:pt idx="12430">
                  <c:v>1.2429999999999999</c:v>
                </c:pt>
                <c:pt idx="12431">
                  <c:v>1.2431000000000001</c:v>
                </c:pt>
                <c:pt idx="12432">
                  <c:v>1.2431999999999999</c:v>
                </c:pt>
                <c:pt idx="12433">
                  <c:v>1.2433000000000001</c:v>
                </c:pt>
                <c:pt idx="12434">
                  <c:v>1.2434000000000001</c:v>
                </c:pt>
                <c:pt idx="12435">
                  <c:v>1.2435</c:v>
                </c:pt>
                <c:pt idx="12436">
                  <c:v>1.2436</c:v>
                </c:pt>
                <c:pt idx="12437">
                  <c:v>1.2437</c:v>
                </c:pt>
                <c:pt idx="12438">
                  <c:v>1.2438</c:v>
                </c:pt>
                <c:pt idx="12439">
                  <c:v>1.2439</c:v>
                </c:pt>
                <c:pt idx="12440">
                  <c:v>1.244</c:v>
                </c:pt>
                <c:pt idx="12441">
                  <c:v>1.2441</c:v>
                </c:pt>
                <c:pt idx="12442">
                  <c:v>1.2442</c:v>
                </c:pt>
                <c:pt idx="12443">
                  <c:v>1.2443</c:v>
                </c:pt>
                <c:pt idx="12444">
                  <c:v>1.2444</c:v>
                </c:pt>
                <c:pt idx="12445">
                  <c:v>1.2444999999999999</c:v>
                </c:pt>
                <c:pt idx="12446">
                  <c:v>1.2445999999999999</c:v>
                </c:pt>
                <c:pt idx="12447">
                  <c:v>1.2446999999999999</c:v>
                </c:pt>
                <c:pt idx="12448">
                  <c:v>1.2448000000000001</c:v>
                </c:pt>
                <c:pt idx="12449">
                  <c:v>1.2448999999999999</c:v>
                </c:pt>
                <c:pt idx="12450">
                  <c:v>1.2450000000000001</c:v>
                </c:pt>
                <c:pt idx="12451">
                  <c:v>1.2451000000000001</c:v>
                </c:pt>
                <c:pt idx="12452">
                  <c:v>1.2451999999999999</c:v>
                </c:pt>
                <c:pt idx="12453">
                  <c:v>1.2453000000000001</c:v>
                </c:pt>
                <c:pt idx="12454">
                  <c:v>1.2454000000000001</c:v>
                </c:pt>
                <c:pt idx="12455">
                  <c:v>1.2455000000000001</c:v>
                </c:pt>
                <c:pt idx="12456">
                  <c:v>1.2456</c:v>
                </c:pt>
                <c:pt idx="12457">
                  <c:v>1.2457</c:v>
                </c:pt>
                <c:pt idx="12458">
                  <c:v>1.2458</c:v>
                </c:pt>
                <c:pt idx="12459">
                  <c:v>1.2459</c:v>
                </c:pt>
                <c:pt idx="12460">
                  <c:v>1.246</c:v>
                </c:pt>
                <c:pt idx="12461">
                  <c:v>1.2461</c:v>
                </c:pt>
                <c:pt idx="12462">
                  <c:v>1.2462</c:v>
                </c:pt>
                <c:pt idx="12463">
                  <c:v>1.2463</c:v>
                </c:pt>
                <c:pt idx="12464">
                  <c:v>1.2464</c:v>
                </c:pt>
                <c:pt idx="12465">
                  <c:v>1.2465000000000002</c:v>
                </c:pt>
                <c:pt idx="12466">
                  <c:v>1.2465999999999999</c:v>
                </c:pt>
                <c:pt idx="12467">
                  <c:v>1.2466999999999999</c:v>
                </c:pt>
                <c:pt idx="12468">
                  <c:v>1.2468000000000001</c:v>
                </c:pt>
                <c:pt idx="12469">
                  <c:v>1.2468999999999999</c:v>
                </c:pt>
                <c:pt idx="12470">
                  <c:v>1.2470000000000001</c:v>
                </c:pt>
                <c:pt idx="12471">
                  <c:v>1.2470999999999999</c:v>
                </c:pt>
                <c:pt idx="12472">
                  <c:v>1.2472000000000001</c:v>
                </c:pt>
                <c:pt idx="12473">
                  <c:v>1.2473000000000001</c:v>
                </c:pt>
                <c:pt idx="12474">
                  <c:v>1.2473999999999998</c:v>
                </c:pt>
                <c:pt idx="12475">
                  <c:v>1.2475000000000001</c:v>
                </c:pt>
                <c:pt idx="12476">
                  <c:v>1.2476</c:v>
                </c:pt>
                <c:pt idx="12477">
                  <c:v>1.2477</c:v>
                </c:pt>
                <c:pt idx="12478">
                  <c:v>1.2478</c:v>
                </c:pt>
                <c:pt idx="12479">
                  <c:v>1.2479</c:v>
                </c:pt>
                <c:pt idx="12480">
                  <c:v>1.248</c:v>
                </c:pt>
                <c:pt idx="12481">
                  <c:v>1.2481</c:v>
                </c:pt>
                <c:pt idx="12482">
                  <c:v>1.2482</c:v>
                </c:pt>
                <c:pt idx="12483">
                  <c:v>1.2483</c:v>
                </c:pt>
                <c:pt idx="12484">
                  <c:v>1.2484</c:v>
                </c:pt>
                <c:pt idx="12485">
                  <c:v>1.2484999999999999</c:v>
                </c:pt>
                <c:pt idx="12486">
                  <c:v>1.2485999999999999</c:v>
                </c:pt>
                <c:pt idx="12487">
                  <c:v>1.2487000000000001</c:v>
                </c:pt>
                <c:pt idx="12488">
                  <c:v>1.2487999999999999</c:v>
                </c:pt>
                <c:pt idx="12489">
                  <c:v>1.2488999999999999</c:v>
                </c:pt>
                <c:pt idx="12490">
                  <c:v>1.2490000000000001</c:v>
                </c:pt>
                <c:pt idx="12491">
                  <c:v>1.2490999999999999</c:v>
                </c:pt>
                <c:pt idx="12492">
                  <c:v>1.2492000000000001</c:v>
                </c:pt>
                <c:pt idx="12493">
                  <c:v>1.2493000000000001</c:v>
                </c:pt>
                <c:pt idx="12494">
                  <c:v>1.2494000000000001</c:v>
                </c:pt>
                <c:pt idx="12495">
                  <c:v>1.2495000000000001</c:v>
                </c:pt>
                <c:pt idx="12496">
                  <c:v>1.2496</c:v>
                </c:pt>
                <c:pt idx="12497">
                  <c:v>1.2497</c:v>
                </c:pt>
                <c:pt idx="12498">
                  <c:v>1.2498</c:v>
                </c:pt>
                <c:pt idx="12499">
                  <c:v>1.2499</c:v>
                </c:pt>
                <c:pt idx="12500">
                  <c:v>1.25</c:v>
                </c:pt>
                <c:pt idx="12501">
                  <c:v>1.2501</c:v>
                </c:pt>
                <c:pt idx="12502">
                  <c:v>1.2502</c:v>
                </c:pt>
                <c:pt idx="12503">
                  <c:v>1.2503</c:v>
                </c:pt>
                <c:pt idx="12504">
                  <c:v>1.2504</c:v>
                </c:pt>
                <c:pt idx="12505">
                  <c:v>1.2504999999999999</c:v>
                </c:pt>
                <c:pt idx="12506">
                  <c:v>1.2505999999999999</c:v>
                </c:pt>
                <c:pt idx="12507">
                  <c:v>1.2506999999999999</c:v>
                </c:pt>
                <c:pt idx="12508">
                  <c:v>1.2507999999999999</c:v>
                </c:pt>
                <c:pt idx="12509">
                  <c:v>1.2509000000000001</c:v>
                </c:pt>
                <c:pt idx="12510">
                  <c:v>1.2509999999999999</c:v>
                </c:pt>
                <c:pt idx="12511">
                  <c:v>1.2511000000000001</c:v>
                </c:pt>
                <c:pt idx="12512">
                  <c:v>1.2512000000000001</c:v>
                </c:pt>
                <c:pt idx="12513">
                  <c:v>1.2512999999999999</c:v>
                </c:pt>
                <c:pt idx="12514">
                  <c:v>1.2514000000000001</c:v>
                </c:pt>
                <c:pt idx="12515">
                  <c:v>1.2515000000000001</c:v>
                </c:pt>
                <c:pt idx="12516">
                  <c:v>1.2516</c:v>
                </c:pt>
                <c:pt idx="12517">
                  <c:v>1.2517</c:v>
                </c:pt>
                <c:pt idx="12518">
                  <c:v>1.2518</c:v>
                </c:pt>
                <c:pt idx="12519">
                  <c:v>1.2519</c:v>
                </c:pt>
                <c:pt idx="12520">
                  <c:v>1.252</c:v>
                </c:pt>
                <c:pt idx="12521">
                  <c:v>1.2521</c:v>
                </c:pt>
                <c:pt idx="12522">
                  <c:v>1.2522</c:v>
                </c:pt>
                <c:pt idx="12523">
                  <c:v>1.2523</c:v>
                </c:pt>
                <c:pt idx="12524">
                  <c:v>1.2524</c:v>
                </c:pt>
                <c:pt idx="12525">
                  <c:v>1.2524999999999999</c:v>
                </c:pt>
                <c:pt idx="12526">
                  <c:v>1.2526000000000002</c:v>
                </c:pt>
                <c:pt idx="12527">
                  <c:v>1.2526999999999999</c:v>
                </c:pt>
                <c:pt idx="12528">
                  <c:v>1.2527999999999999</c:v>
                </c:pt>
                <c:pt idx="12529">
                  <c:v>1.2529000000000001</c:v>
                </c:pt>
                <c:pt idx="12530">
                  <c:v>1.2529999999999999</c:v>
                </c:pt>
                <c:pt idx="12531">
                  <c:v>1.2531000000000001</c:v>
                </c:pt>
                <c:pt idx="12532">
                  <c:v>1.2531999999999999</c:v>
                </c:pt>
                <c:pt idx="12533">
                  <c:v>1.2533000000000001</c:v>
                </c:pt>
                <c:pt idx="12534">
                  <c:v>1.2534000000000001</c:v>
                </c:pt>
                <c:pt idx="12535">
                  <c:v>1.2534999999999998</c:v>
                </c:pt>
                <c:pt idx="12536">
                  <c:v>1.2536</c:v>
                </c:pt>
                <c:pt idx="12537">
                  <c:v>1.2537</c:v>
                </c:pt>
                <c:pt idx="12538">
                  <c:v>1.2538</c:v>
                </c:pt>
                <c:pt idx="12539">
                  <c:v>1.2539</c:v>
                </c:pt>
                <c:pt idx="12540">
                  <c:v>1.254</c:v>
                </c:pt>
                <c:pt idx="12541">
                  <c:v>1.2541</c:v>
                </c:pt>
                <c:pt idx="12542">
                  <c:v>1.2542</c:v>
                </c:pt>
                <c:pt idx="12543">
                  <c:v>1.2543</c:v>
                </c:pt>
                <c:pt idx="12544">
                  <c:v>1.2544</c:v>
                </c:pt>
                <c:pt idx="12545">
                  <c:v>1.2544999999999999</c:v>
                </c:pt>
                <c:pt idx="12546">
                  <c:v>1.2545999999999999</c:v>
                </c:pt>
                <c:pt idx="12547">
                  <c:v>1.2546999999999999</c:v>
                </c:pt>
                <c:pt idx="12548">
                  <c:v>1.2548000000000001</c:v>
                </c:pt>
                <c:pt idx="12549">
                  <c:v>1.2548999999999999</c:v>
                </c:pt>
                <c:pt idx="12550">
                  <c:v>1.2549999999999999</c:v>
                </c:pt>
                <c:pt idx="12551">
                  <c:v>1.2551000000000001</c:v>
                </c:pt>
                <c:pt idx="12552">
                  <c:v>1.2551999999999999</c:v>
                </c:pt>
                <c:pt idx="12553">
                  <c:v>1.2553000000000001</c:v>
                </c:pt>
                <c:pt idx="12554">
                  <c:v>1.2554000000000001</c:v>
                </c:pt>
                <c:pt idx="12555">
                  <c:v>1.2555000000000001</c:v>
                </c:pt>
                <c:pt idx="12556">
                  <c:v>1.2556</c:v>
                </c:pt>
                <c:pt idx="12557">
                  <c:v>1.2557</c:v>
                </c:pt>
                <c:pt idx="12558">
                  <c:v>1.2558</c:v>
                </c:pt>
                <c:pt idx="12559">
                  <c:v>1.2559</c:v>
                </c:pt>
                <c:pt idx="12560">
                  <c:v>1.256</c:v>
                </c:pt>
                <c:pt idx="12561">
                  <c:v>1.2561</c:v>
                </c:pt>
                <c:pt idx="12562">
                  <c:v>1.2562</c:v>
                </c:pt>
                <c:pt idx="12563">
                  <c:v>1.2563</c:v>
                </c:pt>
                <c:pt idx="12564">
                  <c:v>1.2564</c:v>
                </c:pt>
                <c:pt idx="12565">
                  <c:v>1.2565</c:v>
                </c:pt>
                <c:pt idx="12566">
                  <c:v>1.2565999999999999</c:v>
                </c:pt>
                <c:pt idx="12567">
                  <c:v>1.2566999999999999</c:v>
                </c:pt>
                <c:pt idx="12568">
                  <c:v>1.2568000000000001</c:v>
                </c:pt>
                <c:pt idx="12569">
                  <c:v>1.2568999999999999</c:v>
                </c:pt>
                <c:pt idx="12570">
                  <c:v>1.2570000000000001</c:v>
                </c:pt>
                <c:pt idx="12571">
                  <c:v>1.2570999999999999</c:v>
                </c:pt>
                <c:pt idx="12572">
                  <c:v>1.2572000000000001</c:v>
                </c:pt>
                <c:pt idx="12573">
                  <c:v>1.2573000000000001</c:v>
                </c:pt>
                <c:pt idx="12574">
                  <c:v>1.2573999999999999</c:v>
                </c:pt>
                <c:pt idx="12575">
                  <c:v>1.2575000000000001</c:v>
                </c:pt>
                <c:pt idx="12576">
                  <c:v>1.2576000000000001</c:v>
                </c:pt>
                <c:pt idx="12577">
                  <c:v>1.2577</c:v>
                </c:pt>
                <c:pt idx="12578">
                  <c:v>1.2578</c:v>
                </c:pt>
                <c:pt idx="12579">
                  <c:v>1.2579</c:v>
                </c:pt>
                <c:pt idx="12580">
                  <c:v>1.258</c:v>
                </c:pt>
                <c:pt idx="12581">
                  <c:v>1.2581</c:v>
                </c:pt>
                <c:pt idx="12582">
                  <c:v>1.2582</c:v>
                </c:pt>
                <c:pt idx="12583">
                  <c:v>1.2583</c:v>
                </c:pt>
                <c:pt idx="12584">
                  <c:v>1.2584</c:v>
                </c:pt>
                <c:pt idx="12585">
                  <c:v>1.2585</c:v>
                </c:pt>
                <c:pt idx="12586">
                  <c:v>1.2585999999999999</c:v>
                </c:pt>
                <c:pt idx="12587">
                  <c:v>1.2587000000000002</c:v>
                </c:pt>
                <c:pt idx="12588">
                  <c:v>1.2587999999999999</c:v>
                </c:pt>
                <c:pt idx="12589">
                  <c:v>1.2588999999999999</c:v>
                </c:pt>
                <c:pt idx="12590">
                  <c:v>1.2590000000000001</c:v>
                </c:pt>
                <c:pt idx="12591">
                  <c:v>1.2590999999999999</c:v>
                </c:pt>
                <c:pt idx="12592">
                  <c:v>1.2592000000000001</c:v>
                </c:pt>
                <c:pt idx="12593">
                  <c:v>1.2593000000000001</c:v>
                </c:pt>
                <c:pt idx="12594">
                  <c:v>1.2594000000000001</c:v>
                </c:pt>
                <c:pt idx="12595">
                  <c:v>1.2595000000000001</c:v>
                </c:pt>
                <c:pt idx="12596">
                  <c:v>1.2595999999999998</c:v>
                </c:pt>
                <c:pt idx="12597">
                  <c:v>1.2597</c:v>
                </c:pt>
                <c:pt idx="12598">
                  <c:v>1.2598</c:v>
                </c:pt>
                <c:pt idx="12599">
                  <c:v>1.2599</c:v>
                </c:pt>
                <c:pt idx="12600">
                  <c:v>1.26</c:v>
                </c:pt>
                <c:pt idx="12601">
                  <c:v>1.2601</c:v>
                </c:pt>
                <c:pt idx="12602">
                  <c:v>1.2602</c:v>
                </c:pt>
                <c:pt idx="12603">
                  <c:v>1.2603</c:v>
                </c:pt>
                <c:pt idx="12604">
                  <c:v>1.2604</c:v>
                </c:pt>
                <c:pt idx="12605">
                  <c:v>1.2605</c:v>
                </c:pt>
                <c:pt idx="12606">
                  <c:v>1.2605999999999999</c:v>
                </c:pt>
                <c:pt idx="12607">
                  <c:v>1.2606999999999999</c:v>
                </c:pt>
                <c:pt idx="12608">
                  <c:v>1.2607999999999999</c:v>
                </c:pt>
                <c:pt idx="12609">
                  <c:v>1.2609000000000001</c:v>
                </c:pt>
                <c:pt idx="12610">
                  <c:v>1.2609999999999999</c:v>
                </c:pt>
                <c:pt idx="12611">
                  <c:v>1.2610999999999999</c:v>
                </c:pt>
                <c:pt idx="12612">
                  <c:v>1.2612000000000001</c:v>
                </c:pt>
                <c:pt idx="12613">
                  <c:v>1.2612999999999999</c:v>
                </c:pt>
                <c:pt idx="12614">
                  <c:v>1.2614000000000001</c:v>
                </c:pt>
                <c:pt idx="12615">
                  <c:v>1.2615000000000001</c:v>
                </c:pt>
                <c:pt idx="12616">
                  <c:v>1.2616000000000001</c:v>
                </c:pt>
                <c:pt idx="12617">
                  <c:v>1.2617</c:v>
                </c:pt>
                <c:pt idx="12618">
                  <c:v>1.2618</c:v>
                </c:pt>
                <c:pt idx="12619">
                  <c:v>1.2619</c:v>
                </c:pt>
                <c:pt idx="12620">
                  <c:v>1.262</c:v>
                </c:pt>
                <c:pt idx="12621">
                  <c:v>1.2621</c:v>
                </c:pt>
                <c:pt idx="12622">
                  <c:v>1.2622</c:v>
                </c:pt>
                <c:pt idx="12623">
                  <c:v>1.2623</c:v>
                </c:pt>
                <c:pt idx="12624">
                  <c:v>1.2624</c:v>
                </c:pt>
                <c:pt idx="12625">
                  <c:v>1.2625</c:v>
                </c:pt>
                <c:pt idx="12626">
                  <c:v>1.2625999999999999</c:v>
                </c:pt>
                <c:pt idx="12627">
                  <c:v>1.2626999999999999</c:v>
                </c:pt>
                <c:pt idx="12628">
                  <c:v>1.2627999999999999</c:v>
                </c:pt>
                <c:pt idx="12629">
                  <c:v>1.2629000000000001</c:v>
                </c:pt>
                <c:pt idx="12630">
                  <c:v>1.2629999999999999</c:v>
                </c:pt>
                <c:pt idx="12631">
                  <c:v>1.2631000000000001</c:v>
                </c:pt>
                <c:pt idx="12632">
                  <c:v>1.2631999999999999</c:v>
                </c:pt>
                <c:pt idx="12633">
                  <c:v>1.2633000000000001</c:v>
                </c:pt>
                <c:pt idx="12634">
                  <c:v>1.2634000000000001</c:v>
                </c:pt>
                <c:pt idx="12635">
                  <c:v>1.2634999999999998</c:v>
                </c:pt>
                <c:pt idx="12636">
                  <c:v>1.2636000000000001</c:v>
                </c:pt>
                <c:pt idx="12637">
                  <c:v>1.2637</c:v>
                </c:pt>
                <c:pt idx="12638">
                  <c:v>1.2638</c:v>
                </c:pt>
                <c:pt idx="12639">
                  <c:v>1.2639</c:v>
                </c:pt>
                <c:pt idx="12640">
                  <c:v>1.264</c:v>
                </c:pt>
                <c:pt idx="12641">
                  <c:v>1.2641</c:v>
                </c:pt>
                <c:pt idx="12642">
                  <c:v>1.2642</c:v>
                </c:pt>
                <c:pt idx="12643">
                  <c:v>1.2643</c:v>
                </c:pt>
                <c:pt idx="12644">
                  <c:v>1.2644</c:v>
                </c:pt>
                <c:pt idx="12645">
                  <c:v>1.2645</c:v>
                </c:pt>
                <c:pt idx="12646">
                  <c:v>1.2645999999999999</c:v>
                </c:pt>
                <c:pt idx="12647">
                  <c:v>1.2646999999999999</c:v>
                </c:pt>
                <c:pt idx="12648">
                  <c:v>1.2648000000000001</c:v>
                </c:pt>
                <c:pt idx="12649">
                  <c:v>1.2648999999999999</c:v>
                </c:pt>
                <c:pt idx="12650">
                  <c:v>1.2649999999999999</c:v>
                </c:pt>
                <c:pt idx="12651">
                  <c:v>1.2651000000000001</c:v>
                </c:pt>
                <c:pt idx="12652">
                  <c:v>1.2651999999999999</c:v>
                </c:pt>
                <c:pt idx="12653">
                  <c:v>1.2653000000000001</c:v>
                </c:pt>
                <c:pt idx="12654">
                  <c:v>1.2654000000000001</c:v>
                </c:pt>
                <c:pt idx="12655">
                  <c:v>1.2655000000000001</c:v>
                </c:pt>
                <c:pt idx="12656">
                  <c:v>1.2656000000000001</c:v>
                </c:pt>
                <c:pt idx="12657">
                  <c:v>1.2656999999999998</c:v>
                </c:pt>
                <c:pt idx="12658">
                  <c:v>1.2658</c:v>
                </c:pt>
                <c:pt idx="12659">
                  <c:v>1.2659</c:v>
                </c:pt>
                <c:pt idx="12660">
                  <c:v>1.266</c:v>
                </c:pt>
                <c:pt idx="12661">
                  <c:v>1.2661</c:v>
                </c:pt>
                <c:pt idx="12662">
                  <c:v>1.2662</c:v>
                </c:pt>
                <c:pt idx="12663">
                  <c:v>1.2663</c:v>
                </c:pt>
                <c:pt idx="12664">
                  <c:v>1.2664</c:v>
                </c:pt>
                <c:pt idx="12665">
                  <c:v>1.2665</c:v>
                </c:pt>
                <c:pt idx="12666">
                  <c:v>1.2665999999999999</c:v>
                </c:pt>
                <c:pt idx="12667">
                  <c:v>1.2666999999999999</c:v>
                </c:pt>
                <c:pt idx="12668">
                  <c:v>1.2668000000000001</c:v>
                </c:pt>
                <c:pt idx="12669">
                  <c:v>1.2668999999999999</c:v>
                </c:pt>
                <c:pt idx="12670">
                  <c:v>1.2670000000000001</c:v>
                </c:pt>
                <c:pt idx="12671">
                  <c:v>1.2670999999999999</c:v>
                </c:pt>
                <c:pt idx="12672">
                  <c:v>1.2671999999999999</c:v>
                </c:pt>
                <c:pt idx="12673">
                  <c:v>1.2673000000000001</c:v>
                </c:pt>
                <c:pt idx="12674">
                  <c:v>1.2673999999999999</c:v>
                </c:pt>
                <c:pt idx="12675">
                  <c:v>1.2675000000000001</c:v>
                </c:pt>
                <c:pt idx="12676">
                  <c:v>1.2676000000000001</c:v>
                </c:pt>
                <c:pt idx="12677">
                  <c:v>1.2677</c:v>
                </c:pt>
                <c:pt idx="12678">
                  <c:v>1.2678</c:v>
                </c:pt>
                <c:pt idx="12679">
                  <c:v>1.2679</c:v>
                </c:pt>
                <c:pt idx="12680">
                  <c:v>1.268</c:v>
                </c:pt>
                <c:pt idx="12681">
                  <c:v>1.2681</c:v>
                </c:pt>
                <c:pt idx="12682">
                  <c:v>1.2682</c:v>
                </c:pt>
                <c:pt idx="12683">
                  <c:v>1.2683</c:v>
                </c:pt>
                <c:pt idx="12684">
                  <c:v>1.2684</c:v>
                </c:pt>
                <c:pt idx="12685">
                  <c:v>1.2685</c:v>
                </c:pt>
                <c:pt idx="12686">
                  <c:v>1.2685999999999999</c:v>
                </c:pt>
                <c:pt idx="12687">
                  <c:v>1.2686999999999999</c:v>
                </c:pt>
                <c:pt idx="12688">
                  <c:v>1.2687999999999999</c:v>
                </c:pt>
                <c:pt idx="12689">
                  <c:v>1.2688999999999999</c:v>
                </c:pt>
                <c:pt idx="12690">
                  <c:v>1.2690000000000001</c:v>
                </c:pt>
                <c:pt idx="12691">
                  <c:v>1.2690999999999999</c:v>
                </c:pt>
                <c:pt idx="12692">
                  <c:v>1.2692000000000001</c:v>
                </c:pt>
                <c:pt idx="12693">
                  <c:v>1.2693000000000001</c:v>
                </c:pt>
                <c:pt idx="12694">
                  <c:v>1.2694000000000001</c:v>
                </c:pt>
                <c:pt idx="12695">
                  <c:v>1.2695000000000001</c:v>
                </c:pt>
                <c:pt idx="12696">
                  <c:v>1.2695999999999998</c:v>
                </c:pt>
                <c:pt idx="12697">
                  <c:v>1.2697000000000001</c:v>
                </c:pt>
                <c:pt idx="12698">
                  <c:v>1.2698</c:v>
                </c:pt>
                <c:pt idx="12699">
                  <c:v>1.2699</c:v>
                </c:pt>
                <c:pt idx="12700">
                  <c:v>1.27</c:v>
                </c:pt>
                <c:pt idx="12701">
                  <c:v>1.2701</c:v>
                </c:pt>
                <c:pt idx="12702">
                  <c:v>1.2702</c:v>
                </c:pt>
                <c:pt idx="12703">
                  <c:v>1.2703</c:v>
                </c:pt>
                <c:pt idx="12704">
                  <c:v>1.2704</c:v>
                </c:pt>
                <c:pt idx="12705">
                  <c:v>1.2705</c:v>
                </c:pt>
                <c:pt idx="12706">
                  <c:v>1.2706</c:v>
                </c:pt>
                <c:pt idx="12707">
                  <c:v>1.2706999999999999</c:v>
                </c:pt>
                <c:pt idx="12708">
                  <c:v>1.2707999999999999</c:v>
                </c:pt>
                <c:pt idx="12709">
                  <c:v>1.2709000000000001</c:v>
                </c:pt>
                <c:pt idx="12710">
                  <c:v>1.2709999999999999</c:v>
                </c:pt>
                <c:pt idx="12711">
                  <c:v>1.2710999999999999</c:v>
                </c:pt>
                <c:pt idx="12712">
                  <c:v>1.2712000000000001</c:v>
                </c:pt>
                <c:pt idx="12713">
                  <c:v>1.2712999999999999</c:v>
                </c:pt>
                <c:pt idx="12714">
                  <c:v>1.2714000000000001</c:v>
                </c:pt>
                <c:pt idx="12715">
                  <c:v>1.2715000000000001</c:v>
                </c:pt>
                <c:pt idx="12716">
                  <c:v>1.2716000000000001</c:v>
                </c:pt>
                <c:pt idx="12717">
                  <c:v>1.2717000000000001</c:v>
                </c:pt>
                <c:pt idx="12718">
                  <c:v>1.2718</c:v>
                </c:pt>
                <c:pt idx="12719">
                  <c:v>1.2719</c:v>
                </c:pt>
                <c:pt idx="12720">
                  <c:v>1.272</c:v>
                </c:pt>
                <c:pt idx="12721">
                  <c:v>1.2721</c:v>
                </c:pt>
                <c:pt idx="12722">
                  <c:v>1.2722</c:v>
                </c:pt>
                <c:pt idx="12723">
                  <c:v>1.2723</c:v>
                </c:pt>
                <c:pt idx="12724">
                  <c:v>1.2724</c:v>
                </c:pt>
                <c:pt idx="12725">
                  <c:v>1.2725</c:v>
                </c:pt>
                <c:pt idx="12726">
                  <c:v>1.2726</c:v>
                </c:pt>
                <c:pt idx="12727">
                  <c:v>1.2726999999999999</c:v>
                </c:pt>
                <c:pt idx="12728">
                  <c:v>1.2727999999999999</c:v>
                </c:pt>
                <c:pt idx="12729">
                  <c:v>1.2729000000000001</c:v>
                </c:pt>
                <c:pt idx="12730">
                  <c:v>1.2729999999999999</c:v>
                </c:pt>
                <c:pt idx="12731">
                  <c:v>1.2731000000000001</c:v>
                </c:pt>
                <c:pt idx="12732">
                  <c:v>1.2731999999999999</c:v>
                </c:pt>
                <c:pt idx="12733">
                  <c:v>1.2732999999999999</c:v>
                </c:pt>
                <c:pt idx="12734">
                  <c:v>1.2734000000000001</c:v>
                </c:pt>
                <c:pt idx="12735">
                  <c:v>1.2734999999999999</c:v>
                </c:pt>
                <c:pt idx="12736">
                  <c:v>1.2736000000000001</c:v>
                </c:pt>
                <c:pt idx="12737">
                  <c:v>1.2737000000000001</c:v>
                </c:pt>
                <c:pt idx="12738">
                  <c:v>1.2738</c:v>
                </c:pt>
                <c:pt idx="12739">
                  <c:v>1.2739</c:v>
                </c:pt>
                <c:pt idx="12740">
                  <c:v>1.274</c:v>
                </c:pt>
                <c:pt idx="12741">
                  <c:v>1.2741</c:v>
                </c:pt>
                <c:pt idx="12742">
                  <c:v>1.2742</c:v>
                </c:pt>
                <c:pt idx="12743">
                  <c:v>1.2743</c:v>
                </c:pt>
                <c:pt idx="12744">
                  <c:v>1.2744</c:v>
                </c:pt>
                <c:pt idx="12745">
                  <c:v>1.2745</c:v>
                </c:pt>
                <c:pt idx="12746">
                  <c:v>1.2746</c:v>
                </c:pt>
                <c:pt idx="12747">
                  <c:v>1.2746999999999999</c:v>
                </c:pt>
                <c:pt idx="12748">
                  <c:v>1.2747999999999999</c:v>
                </c:pt>
                <c:pt idx="12749">
                  <c:v>1.2748999999999999</c:v>
                </c:pt>
                <c:pt idx="12750">
                  <c:v>1.2749999999999999</c:v>
                </c:pt>
                <c:pt idx="12751">
                  <c:v>1.2751000000000001</c:v>
                </c:pt>
                <c:pt idx="12752">
                  <c:v>1.2751999999999999</c:v>
                </c:pt>
                <c:pt idx="12753">
                  <c:v>1.2753000000000001</c:v>
                </c:pt>
                <c:pt idx="12754">
                  <c:v>1.2754000000000001</c:v>
                </c:pt>
                <c:pt idx="12755">
                  <c:v>1.2755000000000001</c:v>
                </c:pt>
                <c:pt idx="12756">
                  <c:v>1.2756000000000001</c:v>
                </c:pt>
                <c:pt idx="12757">
                  <c:v>1.2756999999999998</c:v>
                </c:pt>
                <c:pt idx="12758">
                  <c:v>1.2758</c:v>
                </c:pt>
                <c:pt idx="12759">
                  <c:v>1.2759</c:v>
                </c:pt>
                <c:pt idx="12760">
                  <c:v>1.276</c:v>
                </c:pt>
                <c:pt idx="12761">
                  <c:v>1.2761</c:v>
                </c:pt>
                <c:pt idx="12762">
                  <c:v>1.2762</c:v>
                </c:pt>
                <c:pt idx="12763">
                  <c:v>1.2763</c:v>
                </c:pt>
                <c:pt idx="12764">
                  <c:v>1.2764</c:v>
                </c:pt>
                <c:pt idx="12765">
                  <c:v>1.2765</c:v>
                </c:pt>
                <c:pt idx="12766">
                  <c:v>1.2766</c:v>
                </c:pt>
                <c:pt idx="12767">
                  <c:v>1.2766999999999999</c:v>
                </c:pt>
                <c:pt idx="12768">
                  <c:v>1.2768000000000002</c:v>
                </c:pt>
                <c:pt idx="12769">
                  <c:v>1.2768999999999999</c:v>
                </c:pt>
                <c:pt idx="12770">
                  <c:v>1.2770000000000001</c:v>
                </c:pt>
                <c:pt idx="12771">
                  <c:v>1.2770999999999999</c:v>
                </c:pt>
                <c:pt idx="12772">
                  <c:v>1.2771999999999999</c:v>
                </c:pt>
                <c:pt idx="12773">
                  <c:v>1.2773000000000001</c:v>
                </c:pt>
                <c:pt idx="12774">
                  <c:v>1.2773999999999999</c:v>
                </c:pt>
                <c:pt idx="12775">
                  <c:v>1.2775000000000001</c:v>
                </c:pt>
                <c:pt idx="12776">
                  <c:v>1.2776000000000001</c:v>
                </c:pt>
                <c:pt idx="12777">
                  <c:v>1.2777000000000001</c:v>
                </c:pt>
                <c:pt idx="12778">
                  <c:v>1.2778</c:v>
                </c:pt>
                <c:pt idx="12779">
                  <c:v>1.2779</c:v>
                </c:pt>
                <c:pt idx="12780">
                  <c:v>1.278</c:v>
                </c:pt>
                <c:pt idx="12781">
                  <c:v>1.2781</c:v>
                </c:pt>
                <c:pt idx="12782">
                  <c:v>1.2782</c:v>
                </c:pt>
                <c:pt idx="12783">
                  <c:v>1.2783</c:v>
                </c:pt>
                <c:pt idx="12784">
                  <c:v>1.2784</c:v>
                </c:pt>
                <c:pt idx="12785">
                  <c:v>1.2785</c:v>
                </c:pt>
                <c:pt idx="12786">
                  <c:v>1.2786</c:v>
                </c:pt>
                <c:pt idx="12787">
                  <c:v>1.2786999999999999</c:v>
                </c:pt>
                <c:pt idx="12788">
                  <c:v>1.2787999999999999</c:v>
                </c:pt>
                <c:pt idx="12789">
                  <c:v>1.2788999999999999</c:v>
                </c:pt>
                <c:pt idx="12790">
                  <c:v>1.2790000000000001</c:v>
                </c:pt>
                <c:pt idx="12791">
                  <c:v>1.2790999999999999</c:v>
                </c:pt>
                <c:pt idx="12792">
                  <c:v>1.2792000000000001</c:v>
                </c:pt>
                <c:pt idx="12793">
                  <c:v>1.2793000000000001</c:v>
                </c:pt>
                <c:pt idx="12794">
                  <c:v>1.2793999999999999</c:v>
                </c:pt>
                <c:pt idx="12795">
                  <c:v>1.2795000000000001</c:v>
                </c:pt>
                <c:pt idx="12796">
                  <c:v>1.2795999999999998</c:v>
                </c:pt>
                <c:pt idx="12797">
                  <c:v>1.2797000000000001</c:v>
                </c:pt>
                <c:pt idx="12798">
                  <c:v>1.2798</c:v>
                </c:pt>
                <c:pt idx="12799">
                  <c:v>1.2799</c:v>
                </c:pt>
                <c:pt idx="12800">
                  <c:v>1.28</c:v>
                </c:pt>
                <c:pt idx="12801">
                  <c:v>1.2801</c:v>
                </c:pt>
                <c:pt idx="12802">
                  <c:v>1.2802</c:v>
                </c:pt>
                <c:pt idx="12803">
                  <c:v>1.2803</c:v>
                </c:pt>
                <c:pt idx="12804">
                  <c:v>1.2804</c:v>
                </c:pt>
                <c:pt idx="12805">
                  <c:v>1.2805000000000002</c:v>
                </c:pt>
                <c:pt idx="12806">
                  <c:v>1.2806</c:v>
                </c:pt>
                <c:pt idx="12807">
                  <c:v>1.2806999999999999</c:v>
                </c:pt>
                <c:pt idx="12808">
                  <c:v>1.2808000000000002</c:v>
                </c:pt>
                <c:pt idx="12809">
                  <c:v>1.2808999999999999</c:v>
                </c:pt>
                <c:pt idx="12810">
                  <c:v>1.2809999999999999</c:v>
                </c:pt>
                <c:pt idx="12811">
                  <c:v>1.2811000000000001</c:v>
                </c:pt>
                <c:pt idx="12812">
                  <c:v>1.2812000000000001</c:v>
                </c:pt>
                <c:pt idx="12813">
                  <c:v>1.2812999999999999</c:v>
                </c:pt>
                <c:pt idx="12814">
                  <c:v>1.2813999999999999</c:v>
                </c:pt>
                <c:pt idx="12815">
                  <c:v>1.2815000000000001</c:v>
                </c:pt>
                <c:pt idx="12816">
                  <c:v>1.2816000000000001</c:v>
                </c:pt>
                <c:pt idx="12817">
                  <c:v>1.2816999999999998</c:v>
                </c:pt>
                <c:pt idx="12818">
                  <c:v>1.2818000000000001</c:v>
                </c:pt>
                <c:pt idx="12819">
                  <c:v>1.2819</c:v>
                </c:pt>
                <c:pt idx="12820">
                  <c:v>1.2819999999999998</c:v>
                </c:pt>
                <c:pt idx="12821">
                  <c:v>1.2821</c:v>
                </c:pt>
                <c:pt idx="12822">
                  <c:v>1.2822</c:v>
                </c:pt>
                <c:pt idx="12823">
                  <c:v>1.2823</c:v>
                </c:pt>
                <c:pt idx="12824">
                  <c:v>1.2824</c:v>
                </c:pt>
                <c:pt idx="12825">
                  <c:v>1.2825</c:v>
                </c:pt>
                <c:pt idx="12826">
                  <c:v>1.2826</c:v>
                </c:pt>
                <c:pt idx="12827">
                  <c:v>1.2827000000000002</c:v>
                </c:pt>
                <c:pt idx="12828">
                  <c:v>1.2827999999999999</c:v>
                </c:pt>
                <c:pt idx="12829">
                  <c:v>1.2828999999999999</c:v>
                </c:pt>
                <c:pt idx="12830">
                  <c:v>1.2830000000000001</c:v>
                </c:pt>
                <c:pt idx="12831">
                  <c:v>1.2831000000000001</c:v>
                </c:pt>
                <c:pt idx="12832">
                  <c:v>1.2831999999999999</c:v>
                </c:pt>
                <c:pt idx="12833">
                  <c:v>1.2833000000000001</c:v>
                </c:pt>
                <c:pt idx="12834">
                  <c:v>1.2834000000000001</c:v>
                </c:pt>
                <c:pt idx="12835">
                  <c:v>1.2834999999999999</c:v>
                </c:pt>
                <c:pt idx="12836">
                  <c:v>1.2836000000000001</c:v>
                </c:pt>
                <c:pt idx="12837">
                  <c:v>1.2837000000000001</c:v>
                </c:pt>
                <c:pt idx="12838">
                  <c:v>1.2838000000000001</c:v>
                </c:pt>
                <c:pt idx="12839">
                  <c:v>1.2838999999999998</c:v>
                </c:pt>
                <c:pt idx="12840">
                  <c:v>1.284</c:v>
                </c:pt>
                <c:pt idx="12841">
                  <c:v>1.2841</c:v>
                </c:pt>
                <c:pt idx="12842">
                  <c:v>1.2841999999999998</c:v>
                </c:pt>
                <c:pt idx="12843">
                  <c:v>1.2843</c:v>
                </c:pt>
                <c:pt idx="12844">
                  <c:v>1.2844</c:v>
                </c:pt>
                <c:pt idx="12845">
                  <c:v>1.2845</c:v>
                </c:pt>
                <c:pt idx="12846">
                  <c:v>1.2846000000000002</c:v>
                </c:pt>
                <c:pt idx="12847">
                  <c:v>1.2847</c:v>
                </c:pt>
                <c:pt idx="12848">
                  <c:v>1.2847999999999999</c:v>
                </c:pt>
                <c:pt idx="12849">
                  <c:v>1.2849000000000002</c:v>
                </c:pt>
                <c:pt idx="12850">
                  <c:v>1.2849999999999999</c:v>
                </c:pt>
                <c:pt idx="12851">
                  <c:v>1.2850999999999999</c:v>
                </c:pt>
                <c:pt idx="12852">
                  <c:v>1.2852000000000001</c:v>
                </c:pt>
                <c:pt idx="12853">
                  <c:v>1.2853000000000001</c:v>
                </c:pt>
                <c:pt idx="12854">
                  <c:v>1.2853999999999999</c:v>
                </c:pt>
                <c:pt idx="12855">
                  <c:v>1.2855000000000001</c:v>
                </c:pt>
                <c:pt idx="12856">
                  <c:v>1.2856000000000001</c:v>
                </c:pt>
                <c:pt idx="12857">
                  <c:v>1.2856999999999998</c:v>
                </c:pt>
                <c:pt idx="12858">
                  <c:v>1.2858000000000001</c:v>
                </c:pt>
                <c:pt idx="12859">
                  <c:v>1.2859</c:v>
                </c:pt>
                <c:pt idx="12860">
                  <c:v>1.286</c:v>
                </c:pt>
                <c:pt idx="12861">
                  <c:v>1.2861000000000002</c:v>
                </c:pt>
                <c:pt idx="12862">
                  <c:v>1.2862</c:v>
                </c:pt>
                <c:pt idx="12863">
                  <c:v>1.2863</c:v>
                </c:pt>
                <c:pt idx="12864">
                  <c:v>1.2863999999999998</c:v>
                </c:pt>
                <c:pt idx="12865">
                  <c:v>1.2865</c:v>
                </c:pt>
                <c:pt idx="12866">
                  <c:v>1.2866</c:v>
                </c:pt>
                <c:pt idx="12867">
                  <c:v>1.2867</c:v>
                </c:pt>
                <c:pt idx="12868">
                  <c:v>1.2868000000000002</c:v>
                </c:pt>
                <c:pt idx="12869">
                  <c:v>1.2868999999999999</c:v>
                </c:pt>
                <c:pt idx="12870">
                  <c:v>1.2869999999999999</c:v>
                </c:pt>
                <c:pt idx="12871">
                  <c:v>1.2871000000000001</c:v>
                </c:pt>
                <c:pt idx="12872">
                  <c:v>1.2871999999999999</c:v>
                </c:pt>
                <c:pt idx="12873">
                  <c:v>1.2872999999999999</c:v>
                </c:pt>
                <c:pt idx="12874">
                  <c:v>1.2874000000000001</c:v>
                </c:pt>
                <c:pt idx="12875">
                  <c:v>1.2875000000000001</c:v>
                </c:pt>
                <c:pt idx="12876">
                  <c:v>1.2875999999999999</c:v>
                </c:pt>
                <c:pt idx="12877">
                  <c:v>1.2877000000000001</c:v>
                </c:pt>
                <c:pt idx="12878">
                  <c:v>1.2878000000000001</c:v>
                </c:pt>
                <c:pt idx="12879">
                  <c:v>1.2878999999999998</c:v>
                </c:pt>
                <c:pt idx="12880">
                  <c:v>1.288</c:v>
                </c:pt>
                <c:pt idx="12881">
                  <c:v>1.2881</c:v>
                </c:pt>
                <c:pt idx="12882">
                  <c:v>1.2882</c:v>
                </c:pt>
                <c:pt idx="12883">
                  <c:v>1.2883000000000002</c:v>
                </c:pt>
                <c:pt idx="12884">
                  <c:v>1.2884</c:v>
                </c:pt>
                <c:pt idx="12885">
                  <c:v>1.2885</c:v>
                </c:pt>
                <c:pt idx="12886">
                  <c:v>1.2886000000000002</c:v>
                </c:pt>
                <c:pt idx="12887">
                  <c:v>1.2887</c:v>
                </c:pt>
                <c:pt idx="12888">
                  <c:v>1.2887999999999999</c:v>
                </c:pt>
                <c:pt idx="12889">
                  <c:v>1.2888999999999999</c:v>
                </c:pt>
                <c:pt idx="12890">
                  <c:v>1.2890000000000001</c:v>
                </c:pt>
                <c:pt idx="12891">
                  <c:v>1.2890999999999999</c:v>
                </c:pt>
                <c:pt idx="12892">
                  <c:v>1.2891999999999999</c:v>
                </c:pt>
                <c:pt idx="12893">
                  <c:v>1.2893000000000001</c:v>
                </c:pt>
                <c:pt idx="12894">
                  <c:v>1.2893999999999999</c:v>
                </c:pt>
                <c:pt idx="12895">
                  <c:v>1.2894999999999999</c:v>
                </c:pt>
                <c:pt idx="12896">
                  <c:v>1.2896000000000001</c:v>
                </c:pt>
                <c:pt idx="12897">
                  <c:v>1.2897000000000001</c:v>
                </c:pt>
                <c:pt idx="12898">
                  <c:v>1.2897999999999998</c:v>
                </c:pt>
                <c:pt idx="12899">
                  <c:v>1.2899</c:v>
                </c:pt>
                <c:pt idx="12900">
                  <c:v>1.29</c:v>
                </c:pt>
                <c:pt idx="12901">
                  <c:v>1.2900999999999998</c:v>
                </c:pt>
                <c:pt idx="12902">
                  <c:v>1.2902</c:v>
                </c:pt>
                <c:pt idx="12903">
                  <c:v>1.2903</c:v>
                </c:pt>
                <c:pt idx="12904">
                  <c:v>1.2904</c:v>
                </c:pt>
                <c:pt idx="12905">
                  <c:v>1.2905000000000002</c:v>
                </c:pt>
                <c:pt idx="12906">
                  <c:v>1.2906</c:v>
                </c:pt>
                <c:pt idx="12907">
                  <c:v>1.2907</c:v>
                </c:pt>
                <c:pt idx="12908">
                  <c:v>1.2908000000000002</c:v>
                </c:pt>
                <c:pt idx="12909">
                  <c:v>1.2908999999999999</c:v>
                </c:pt>
                <c:pt idx="12910">
                  <c:v>1.2909999999999999</c:v>
                </c:pt>
                <c:pt idx="12911">
                  <c:v>1.2911000000000001</c:v>
                </c:pt>
                <c:pt idx="12912">
                  <c:v>1.2912000000000001</c:v>
                </c:pt>
                <c:pt idx="12913">
                  <c:v>1.2912999999999999</c:v>
                </c:pt>
                <c:pt idx="12914">
                  <c:v>1.2913999999999999</c:v>
                </c:pt>
                <c:pt idx="12915">
                  <c:v>1.2915000000000001</c:v>
                </c:pt>
                <c:pt idx="12916">
                  <c:v>1.2915999999999999</c:v>
                </c:pt>
                <c:pt idx="12917">
                  <c:v>1.2916999999999998</c:v>
                </c:pt>
                <c:pt idx="12918">
                  <c:v>1.2918000000000001</c:v>
                </c:pt>
                <c:pt idx="12919">
                  <c:v>1.2919</c:v>
                </c:pt>
                <c:pt idx="12920">
                  <c:v>1.2919999999999998</c:v>
                </c:pt>
                <c:pt idx="12921">
                  <c:v>1.2921</c:v>
                </c:pt>
                <c:pt idx="12922">
                  <c:v>1.2922</c:v>
                </c:pt>
                <c:pt idx="12923">
                  <c:v>1.2923</c:v>
                </c:pt>
                <c:pt idx="12924">
                  <c:v>1.2924</c:v>
                </c:pt>
                <c:pt idx="12925">
                  <c:v>1.2925</c:v>
                </c:pt>
                <c:pt idx="12926">
                  <c:v>1.2926</c:v>
                </c:pt>
                <c:pt idx="12927">
                  <c:v>1.2927000000000002</c:v>
                </c:pt>
                <c:pt idx="12928">
                  <c:v>1.2927999999999999</c:v>
                </c:pt>
                <c:pt idx="12929">
                  <c:v>1.2928999999999999</c:v>
                </c:pt>
                <c:pt idx="12930">
                  <c:v>1.2930000000000001</c:v>
                </c:pt>
                <c:pt idx="12931">
                  <c:v>1.2930999999999999</c:v>
                </c:pt>
                <c:pt idx="12932">
                  <c:v>1.2931999999999999</c:v>
                </c:pt>
                <c:pt idx="12933">
                  <c:v>1.2933000000000001</c:v>
                </c:pt>
                <c:pt idx="12934">
                  <c:v>1.2934000000000001</c:v>
                </c:pt>
                <c:pt idx="12935">
                  <c:v>1.2934999999999999</c:v>
                </c:pt>
                <c:pt idx="12936">
                  <c:v>1.2936000000000001</c:v>
                </c:pt>
                <c:pt idx="12937">
                  <c:v>1.2937000000000001</c:v>
                </c:pt>
                <c:pt idx="12938">
                  <c:v>1.2938000000000001</c:v>
                </c:pt>
                <c:pt idx="12939">
                  <c:v>1.2938999999999998</c:v>
                </c:pt>
                <c:pt idx="12940">
                  <c:v>1.294</c:v>
                </c:pt>
                <c:pt idx="12941">
                  <c:v>1.2941</c:v>
                </c:pt>
                <c:pt idx="12942">
                  <c:v>1.2941999999999998</c:v>
                </c:pt>
                <c:pt idx="12943">
                  <c:v>1.2943</c:v>
                </c:pt>
                <c:pt idx="12944">
                  <c:v>1.2944</c:v>
                </c:pt>
                <c:pt idx="12945">
                  <c:v>1.2945</c:v>
                </c:pt>
                <c:pt idx="12946">
                  <c:v>1.2946</c:v>
                </c:pt>
                <c:pt idx="12947">
                  <c:v>1.2947</c:v>
                </c:pt>
                <c:pt idx="12948">
                  <c:v>1.2948</c:v>
                </c:pt>
                <c:pt idx="12949">
                  <c:v>1.2949000000000002</c:v>
                </c:pt>
                <c:pt idx="12950">
                  <c:v>1.2949999999999999</c:v>
                </c:pt>
                <c:pt idx="12951">
                  <c:v>1.2950999999999999</c:v>
                </c:pt>
                <c:pt idx="12952">
                  <c:v>1.2952000000000001</c:v>
                </c:pt>
                <c:pt idx="12953">
                  <c:v>1.2953000000000001</c:v>
                </c:pt>
                <c:pt idx="12954">
                  <c:v>1.2953999999999999</c:v>
                </c:pt>
                <c:pt idx="12955">
                  <c:v>1.2955000000000001</c:v>
                </c:pt>
                <c:pt idx="12956">
                  <c:v>1.2956000000000001</c:v>
                </c:pt>
                <c:pt idx="12957">
                  <c:v>1.2956999999999999</c:v>
                </c:pt>
                <c:pt idx="12958">
                  <c:v>1.2958000000000001</c:v>
                </c:pt>
                <c:pt idx="12959">
                  <c:v>1.2959000000000001</c:v>
                </c:pt>
                <c:pt idx="12960">
                  <c:v>1.296</c:v>
                </c:pt>
                <c:pt idx="12961">
                  <c:v>1.2961</c:v>
                </c:pt>
                <c:pt idx="12962">
                  <c:v>1.2962</c:v>
                </c:pt>
                <c:pt idx="12963">
                  <c:v>1.2963</c:v>
                </c:pt>
                <c:pt idx="12964">
                  <c:v>1.2963999999999998</c:v>
                </c:pt>
                <c:pt idx="12965">
                  <c:v>1.2965</c:v>
                </c:pt>
                <c:pt idx="12966">
                  <c:v>1.2966</c:v>
                </c:pt>
                <c:pt idx="12967">
                  <c:v>1.2967</c:v>
                </c:pt>
                <c:pt idx="12968">
                  <c:v>1.2968000000000002</c:v>
                </c:pt>
                <c:pt idx="12969">
                  <c:v>1.2968999999999999</c:v>
                </c:pt>
                <c:pt idx="12970">
                  <c:v>1.2969999999999999</c:v>
                </c:pt>
                <c:pt idx="12971">
                  <c:v>1.2971000000000001</c:v>
                </c:pt>
                <c:pt idx="12972">
                  <c:v>1.2971999999999999</c:v>
                </c:pt>
                <c:pt idx="12973">
                  <c:v>1.2972999999999999</c:v>
                </c:pt>
                <c:pt idx="12974">
                  <c:v>1.2974000000000001</c:v>
                </c:pt>
                <c:pt idx="12975">
                  <c:v>1.2975000000000001</c:v>
                </c:pt>
                <c:pt idx="12976">
                  <c:v>1.2975999999999999</c:v>
                </c:pt>
                <c:pt idx="12977">
                  <c:v>1.2977000000000001</c:v>
                </c:pt>
                <c:pt idx="12978">
                  <c:v>1.2978000000000001</c:v>
                </c:pt>
                <c:pt idx="12979">
                  <c:v>1.2978999999999998</c:v>
                </c:pt>
                <c:pt idx="12980">
                  <c:v>1.298</c:v>
                </c:pt>
                <c:pt idx="12981">
                  <c:v>1.2981</c:v>
                </c:pt>
                <c:pt idx="12982">
                  <c:v>1.2982</c:v>
                </c:pt>
                <c:pt idx="12983">
                  <c:v>1.2983000000000002</c:v>
                </c:pt>
                <c:pt idx="12984">
                  <c:v>1.2984</c:v>
                </c:pt>
                <c:pt idx="12985">
                  <c:v>1.2985</c:v>
                </c:pt>
                <c:pt idx="12986">
                  <c:v>1.2986000000000002</c:v>
                </c:pt>
                <c:pt idx="12987">
                  <c:v>1.2987</c:v>
                </c:pt>
                <c:pt idx="12988">
                  <c:v>1.2988</c:v>
                </c:pt>
                <c:pt idx="12989">
                  <c:v>1.2988999999999999</c:v>
                </c:pt>
                <c:pt idx="12990">
                  <c:v>1.2990000000000002</c:v>
                </c:pt>
                <c:pt idx="12991">
                  <c:v>1.2990999999999999</c:v>
                </c:pt>
                <c:pt idx="12992">
                  <c:v>1.2991999999999999</c:v>
                </c:pt>
                <c:pt idx="12993">
                  <c:v>1.2993000000000001</c:v>
                </c:pt>
                <c:pt idx="12994">
                  <c:v>1.2993999999999999</c:v>
                </c:pt>
                <c:pt idx="12995">
                  <c:v>1.2994999999999999</c:v>
                </c:pt>
                <c:pt idx="12996">
                  <c:v>1.2996000000000001</c:v>
                </c:pt>
                <c:pt idx="12997">
                  <c:v>1.2997000000000001</c:v>
                </c:pt>
                <c:pt idx="12998">
                  <c:v>1.2997999999999998</c:v>
                </c:pt>
                <c:pt idx="12999">
                  <c:v>1.2999000000000001</c:v>
                </c:pt>
                <c:pt idx="13000">
                  <c:v>1.3</c:v>
                </c:pt>
                <c:pt idx="13001">
                  <c:v>1.3000999999999998</c:v>
                </c:pt>
                <c:pt idx="13002">
                  <c:v>1.3002</c:v>
                </c:pt>
                <c:pt idx="13003">
                  <c:v>1.3003</c:v>
                </c:pt>
                <c:pt idx="13004">
                  <c:v>1.3004</c:v>
                </c:pt>
                <c:pt idx="13005">
                  <c:v>1.3005000000000002</c:v>
                </c:pt>
                <c:pt idx="13006">
                  <c:v>1.3006</c:v>
                </c:pt>
                <c:pt idx="13007">
                  <c:v>1.3007</c:v>
                </c:pt>
                <c:pt idx="13008">
                  <c:v>1.3008000000000002</c:v>
                </c:pt>
                <c:pt idx="13009">
                  <c:v>1.3008999999999999</c:v>
                </c:pt>
                <c:pt idx="13010">
                  <c:v>1.3009999999999999</c:v>
                </c:pt>
                <c:pt idx="13011">
                  <c:v>1.3011000000000001</c:v>
                </c:pt>
                <c:pt idx="13012">
                  <c:v>1.3012000000000001</c:v>
                </c:pt>
                <c:pt idx="13013">
                  <c:v>1.3012999999999999</c:v>
                </c:pt>
                <c:pt idx="13014">
                  <c:v>1.3013999999999999</c:v>
                </c:pt>
                <c:pt idx="13015">
                  <c:v>1.3015000000000001</c:v>
                </c:pt>
                <c:pt idx="13016">
                  <c:v>1.3015999999999999</c:v>
                </c:pt>
                <c:pt idx="13017">
                  <c:v>1.3016999999999999</c:v>
                </c:pt>
                <c:pt idx="13018">
                  <c:v>1.3018000000000001</c:v>
                </c:pt>
                <c:pt idx="13019">
                  <c:v>1.3019000000000001</c:v>
                </c:pt>
                <c:pt idx="13020">
                  <c:v>1.3019999999999998</c:v>
                </c:pt>
                <c:pt idx="13021">
                  <c:v>1.3021</c:v>
                </c:pt>
                <c:pt idx="13022">
                  <c:v>1.3022</c:v>
                </c:pt>
                <c:pt idx="13023">
                  <c:v>1.3022999999999998</c:v>
                </c:pt>
                <c:pt idx="13024">
                  <c:v>1.3024</c:v>
                </c:pt>
                <c:pt idx="13025">
                  <c:v>1.3025</c:v>
                </c:pt>
                <c:pt idx="13026">
                  <c:v>1.3026</c:v>
                </c:pt>
                <c:pt idx="13027">
                  <c:v>1.3027000000000002</c:v>
                </c:pt>
                <c:pt idx="13028">
                  <c:v>1.3028</c:v>
                </c:pt>
                <c:pt idx="13029">
                  <c:v>1.3028999999999999</c:v>
                </c:pt>
                <c:pt idx="13030">
                  <c:v>1.3030000000000002</c:v>
                </c:pt>
                <c:pt idx="13031">
                  <c:v>1.3030999999999999</c:v>
                </c:pt>
                <c:pt idx="13032">
                  <c:v>1.3031999999999999</c:v>
                </c:pt>
                <c:pt idx="13033">
                  <c:v>1.3033000000000001</c:v>
                </c:pt>
                <c:pt idx="13034">
                  <c:v>1.3034000000000001</c:v>
                </c:pt>
                <c:pt idx="13035">
                  <c:v>1.3034999999999999</c:v>
                </c:pt>
                <c:pt idx="13036">
                  <c:v>1.3036000000000001</c:v>
                </c:pt>
                <c:pt idx="13037">
                  <c:v>1.3037000000000001</c:v>
                </c:pt>
                <c:pt idx="13038">
                  <c:v>1.3037999999999998</c:v>
                </c:pt>
                <c:pt idx="13039">
                  <c:v>1.3038999999999998</c:v>
                </c:pt>
                <c:pt idx="13040">
                  <c:v>1.304</c:v>
                </c:pt>
                <c:pt idx="13041">
                  <c:v>1.3041</c:v>
                </c:pt>
                <c:pt idx="13042">
                  <c:v>1.3041999999999998</c:v>
                </c:pt>
                <c:pt idx="13043">
                  <c:v>1.3043</c:v>
                </c:pt>
                <c:pt idx="13044">
                  <c:v>1.3044</c:v>
                </c:pt>
                <c:pt idx="13045">
                  <c:v>1.3045</c:v>
                </c:pt>
                <c:pt idx="13046">
                  <c:v>1.3046</c:v>
                </c:pt>
                <c:pt idx="13047">
                  <c:v>1.3047</c:v>
                </c:pt>
                <c:pt idx="13048">
                  <c:v>1.3048</c:v>
                </c:pt>
                <c:pt idx="13049">
                  <c:v>1.3049000000000002</c:v>
                </c:pt>
                <c:pt idx="13050">
                  <c:v>1.3049999999999999</c:v>
                </c:pt>
                <c:pt idx="13051">
                  <c:v>1.3050999999999999</c:v>
                </c:pt>
                <c:pt idx="13052">
                  <c:v>1.3052000000000001</c:v>
                </c:pt>
                <c:pt idx="13053">
                  <c:v>1.3052999999999999</c:v>
                </c:pt>
                <c:pt idx="13054">
                  <c:v>1.3053999999999999</c:v>
                </c:pt>
                <c:pt idx="13055">
                  <c:v>1.3055000000000001</c:v>
                </c:pt>
                <c:pt idx="13056">
                  <c:v>1.3056000000000001</c:v>
                </c:pt>
                <c:pt idx="13057">
                  <c:v>1.3056999999999999</c:v>
                </c:pt>
                <c:pt idx="13058">
                  <c:v>1.3058000000000001</c:v>
                </c:pt>
                <c:pt idx="13059">
                  <c:v>1.3059000000000001</c:v>
                </c:pt>
                <c:pt idx="13060">
                  <c:v>1.306</c:v>
                </c:pt>
                <c:pt idx="13061">
                  <c:v>1.3061</c:v>
                </c:pt>
                <c:pt idx="13062">
                  <c:v>1.3062</c:v>
                </c:pt>
                <c:pt idx="13063">
                  <c:v>1.3063</c:v>
                </c:pt>
                <c:pt idx="13064">
                  <c:v>1.3063999999999998</c:v>
                </c:pt>
                <c:pt idx="13065">
                  <c:v>1.3065</c:v>
                </c:pt>
                <c:pt idx="13066">
                  <c:v>1.3066</c:v>
                </c:pt>
                <c:pt idx="13067">
                  <c:v>1.3067</c:v>
                </c:pt>
                <c:pt idx="13068">
                  <c:v>1.3068</c:v>
                </c:pt>
                <c:pt idx="13069">
                  <c:v>1.3069</c:v>
                </c:pt>
                <c:pt idx="13070">
                  <c:v>1.3069999999999999</c:v>
                </c:pt>
                <c:pt idx="13071">
                  <c:v>1.3071000000000002</c:v>
                </c:pt>
                <c:pt idx="13072">
                  <c:v>1.3071999999999999</c:v>
                </c:pt>
                <c:pt idx="13073">
                  <c:v>1.3072999999999999</c:v>
                </c:pt>
                <c:pt idx="13074">
                  <c:v>1.3074000000000001</c:v>
                </c:pt>
                <c:pt idx="13075">
                  <c:v>1.3075000000000001</c:v>
                </c:pt>
                <c:pt idx="13076">
                  <c:v>1.3075999999999999</c:v>
                </c:pt>
                <c:pt idx="13077">
                  <c:v>1.3077000000000001</c:v>
                </c:pt>
                <c:pt idx="13078">
                  <c:v>1.3078000000000001</c:v>
                </c:pt>
                <c:pt idx="13079">
                  <c:v>1.3078999999999998</c:v>
                </c:pt>
                <c:pt idx="13080">
                  <c:v>1.3080000000000001</c:v>
                </c:pt>
                <c:pt idx="13081">
                  <c:v>1.3081</c:v>
                </c:pt>
                <c:pt idx="13082">
                  <c:v>1.3082</c:v>
                </c:pt>
                <c:pt idx="13083">
                  <c:v>1.3083</c:v>
                </c:pt>
                <c:pt idx="13084">
                  <c:v>1.3084</c:v>
                </c:pt>
                <c:pt idx="13085">
                  <c:v>1.3085</c:v>
                </c:pt>
                <c:pt idx="13086">
                  <c:v>1.3086000000000002</c:v>
                </c:pt>
                <c:pt idx="13087">
                  <c:v>1.3087</c:v>
                </c:pt>
                <c:pt idx="13088">
                  <c:v>1.3088</c:v>
                </c:pt>
                <c:pt idx="13089">
                  <c:v>1.3089</c:v>
                </c:pt>
                <c:pt idx="13090">
                  <c:v>1.3090000000000002</c:v>
                </c:pt>
                <c:pt idx="13091">
                  <c:v>1.3090999999999999</c:v>
                </c:pt>
                <c:pt idx="13092">
                  <c:v>1.3091999999999999</c:v>
                </c:pt>
                <c:pt idx="13093">
                  <c:v>1.3093000000000001</c:v>
                </c:pt>
                <c:pt idx="13094">
                  <c:v>1.3093999999999999</c:v>
                </c:pt>
                <c:pt idx="13095">
                  <c:v>1.3094999999999999</c:v>
                </c:pt>
                <c:pt idx="13096">
                  <c:v>1.3096000000000001</c:v>
                </c:pt>
                <c:pt idx="13097">
                  <c:v>1.3097000000000001</c:v>
                </c:pt>
                <c:pt idx="13098">
                  <c:v>1.3097999999999999</c:v>
                </c:pt>
                <c:pt idx="13099">
                  <c:v>1.3099000000000001</c:v>
                </c:pt>
                <c:pt idx="13100">
                  <c:v>1.31</c:v>
                </c:pt>
                <c:pt idx="13101">
                  <c:v>1.3100999999999998</c:v>
                </c:pt>
                <c:pt idx="13102">
                  <c:v>1.3102</c:v>
                </c:pt>
                <c:pt idx="13103">
                  <c:v>1.3103</c:v>
                </c:pt>
                <c:pt idx="13104">
                  <c:v>1.3104</c:v>
                </c:pt>
                <c:pt idx="13105">
                  <c:v>1.3105000000000002</c:v>
                </c:pt>
                <c:pt idx="13106">
                  <c:v>1.3106</c:v>
                </c:pt>
                <c:pt idx="13107">
                  <c:v>1.3107</c:v>
                </c:pt>
                <c:pt idx="13108">
                  <c:v>1.3108000000000002</c:v>
                </c:pt>
                <c:pt idx="13109">
                  <c:v>1.3109</c:v>
                </c:pt>
                <c:pt idx="13110">
                  <c:v>1.3109999999999999</c:v>
                </c:pt>
                <c:pt idx="13111">
                  <c:v>1.3111000000000002</c:v>
                </c:pt>
                <c:pt idx="13112">
                  <c:v>1.3112000000000001</c:v>
                </c:pt>
                <c:pt idx="13113">
                  <c:v>1.3112999999999999</c:v>
                </c:pt>
                <c:pt idx="13114">
                  <c:v>1.3113999999999999</c:v>
                </c:pt>
                <c:pt idx="13115">
                  <c:v>1.3115000000000001</c:v>
                </c:pt>
                <c:pt idx="13116">
                  <c:v>1.3115999999999999</c:v>
                </c:pt>
                <c:pt idx="13117">
                  <c:v>1.3116999999999999</c:v>
                </c:pt>
                <c:pt idx="13118">
                  <c:v>1.3118000000000001</c:v>
                </c:pt>
                <c:pt idx="13119">
                  <c:v>1.3119000000000001</c:v>
                </c:pt>
                <c:pt idx="13120">
                  <c:v>1.3119999999999998</c:v>
                </c:pt>
                <c:pt idx="13121">
                  <c:v>1.3121</c:v>
                </c:pt>
                <c:pt idx="13122">
                  <c:v>1.3122</c:v>
                </c:pt>
                <c:pt idx="13123">
                  <c:v>1.3122999999999998</c:v>
                </c:pt>
                <c:pt idx="13124">
                  <c:v>1.3124</c:v>
                </c:pt>
                <c:pt idx="13125">
                  <c:v>1.3125</c:v>
                </c:pt>
                <c:pt idx="13126">
                  <c:v>1.3126</c:v>
                </c:pt>
                <c:pt idx="13127">
                  <c:v>1.3127000000000002</c:v>
                </c:pt>
                <c:pt idx="13128">
                  <c:v>1.3128</c:v>
                </c:pt>
                <c:pt idx="13129">
                  <c:v>1.3129</c:v>
                </c:pt>
                <c:pt idx="13130">
                  <c:v>1.3130000000000002</c:v>
                </c:pt>
                <c:pt idx="13131">
                  <c:v>1.3130999999999999</c:v>
                </c:pt>
                <c:pt idx="13132">
                  <c:v>1.3131999999999999</c:v>
                </c:pt>
                <c:pt idx="13133">
                  <c:v>1.3133000000000001</c:v>
                </c:pt>
                <c:pt idx="13134">
                  <c:v>1.3134000000000001</c:v>
                </c:pt>
                <c:pt idx="13135">
                  <c:v>1.3134999999999999</c:v>
                </c:pt>
                <c:pt idx="13136">
                  <c:v>1.3136000000000001</c:v>
                </c:pt>
                <c:pt idx="13137">
                  <c:v>1.3137000000000001</c:v>
                </c:pt>
                <c:pt idx="13138">
                  <c:v>1.3137999999999999</c:v>
                </c:pt>
                <c:pt idx="13139">
                  <c:v>1.3138999999999998</c:v>
                </c:pt>
                <c:pt idx="13140">
                  <c:v>1.3140000000000001</c:v>
                </c:pt>
                <c:pt idx="13141">
                  <c:v>1.3141</c:v>
                </c:pt>
                <c:pt idx="13142">
                  <c:v>1.3141999999999998</c:v>
                </c:pt>
                <c:pt idx="13143">
                  <c:v>1.3143</c:v>
                </c:pt>
                <c:pt idx="13144">
                  <c:v>1.3144</c:v>
                </c:pt>
                <c:pt idx="13145">
                  <c:v>1.3144999999999998</c:v>
                </c:pt>
                <c:pt idx="13146">
                  <c:v>1.3146</c:v>
                </c:pt>
                <c:pt idx="13147">
                  <c:v>1.3147</c:v>
                </c:pt>
                <c:pt idx="13148">
                  <c:v>1.3148</c:v>
                </c:pt>
                <c:pt idx="13149">
                  <c:v>1.3149000000000002</c:v>
                </c:pt>
                <c:pt idx="13150">
                  <c:v>1.3149999999999999</c:v>
                </c:pt>
                <c:pt idx="13151">
                  <c:v>1.3150999999999999</c:v>
                </c:pt>
                <c:pt idx="13152">
                  <c:v>1.3152000000000001</c:v>
                </c:pt>
                <c:pt idx="13153">
                  <c:v>1.3152999999999999</c:v>
                </c:pt>
                <c:pt idx="13154">
                  <c:v>1.3153999999999999</c:v>
                </c:pt>
                <c:pt idx="13155">
                  <c:v>1.3155000000000001</c:v>
                </c:pt>
                <c:pt idx="13156">
                  <c:v>1.3156000000000001</c:v>
                </c:pt>
                <c:pt idx="13157">
                  <c:v>1.3156999999999999</c:v>
                </c:pt>
                <c:pt idx="13158">
                  <c:v>1.3158000000000001</c:v>
                </c:pt>
                <c:pt idx="13159">
                  <c:v>1.3159000000000001</c:v>
                </c:pt>
                <c:pt idx="13160">
                  <c:v>1.3159999999999998</c:v>
                </c:pt>
                <c:pt idx="13161">
                  <c:v>1.3161</c:v>
                </c:pt>
                <c:pt idx="13162">
                  <c:v>1.3162</c:v>
                </c:pt>
                <c:pt idx="13163">
                  <c:v>1.3163</c:v>
                </c:pt>
                <c:pt idx="13164">
                  <c:v>1.3163999999999998</c:v>
                </c:pt>
                <c:pt idx="13165">
                  <c:v>1.3165</c:v>
                </c:pt>
                <c:pt idx="13166">
                  <c:v>1.3166</c:v>
                </c:pt>
                <c:pt idx="13167">
                  <c:v>1.3167</c:v>
                </c:pt>
                <c:pt idx="13168">
                  <c:v>1.3168</c:v>
                </c:pt>
                <c:pt idx="13169">
                  <c:v>1.3169</c:v>
                </c:pt>
                <c:pt idx="13170">
                  <c:v>1.3169999999999999</c:v>
                </c:pt>
                <c:pt idx="13171">
                  <c:v>1.3171000000000002</c:v>
                </c:pt>
                <c:pt idx="13172">
                  <c:v>1.3171999999999999</c:v>
                </c:pt>
                <c:pt idx="13173">
                  <c:v>1.3172999999999999</c:v>
                </c:pt>
                <c:pt idx="13174">
                  <c:v>1.3174000000000001</c:v>
                </c:pt>
                <c:pt idx="13175">
                  <c:v>1.3174999999999999</c:v>
                </c:pt>
                <c:pt idx="13176">
                  <c:v>1.3175999999999999</c:v>
                </c:pt>
                <c:pt idx="13177">
                  <c:v>1.3177000000000001</c:v>
                </c:pt>
                <c:pt idx="13178">
                  <c:v>1.3178000000000001</c:v>
                </c:pt>
                <c:pt idx="13179">
                  <c:v>1.3178999999999998</c:v>
                </c:pt>
                <c:pt idx="13180">
                  <c:v>1.3180000000000001</c:v>
                </c:pt>
                <c:pt idx="13181">
                  <c:v>1.3181</c:v>
                </c:pt>
                <c:pt idx="13182">
                  <c:v>1.3182</c:v>
                </c:pt>
                <c:pt idx="13183">
                  <c:v>1.3183</c:v>
                </c:pt>
                <c:pt idx="13184">
                  <c:v>1.3184</c:v>
                </c:pt>
                <c:pt idx="13185">
                  <c:v>1.3185</c:v>
                </c:pt>
                <c:pt idx="13186">
                  <c:v>1.3186000000000002</c:v>
                </c:pt>
                <c:pt idx="13187">
                  <c:v>1.3187</c:v>
                </c:pt>
                <c:pt idx="13188">
                  <c:v>1.3188</c:v>
                </c:pt>
                <c:pt idx="13189">
                  <c:v>1.3189</c:v>
                </c:pt>
                <c:pt idx="13190">
                  <c:v>1.319</c:v>
                </c:pt>
                <c:pt idx="13191">
                  <c:v>1.3190999999999999</c:v>
                </c:pt>
                <c:pt idx="13192">
                  <c:v>1.3191999999999999</c:v>
                </c:pt>
                <c:pt idx="13193">
                  <c:v>1.3193000000000001</c:v>
                </c:pt>
                <c:pt idx="13194">
                  <c:v>1.3193999999999999</c:v>
                </c:pt>
                <c:pt idx="13195">
                  <c:v>1.3194999999999999</c:v>
                </c:pt>
                <c:pt idx="13196">
                  <c:v>1.3196000000000001</c:v>
                </c:pt>
                <c:pt idx="13197">
                  <c:v>1.3197000000000001</c:v>
                </c:pt>
                <c:pt idx="13198">
                  <c:v>1.3197999999999999</c:v>
                </c:pt>
                <c:pt idx="13199">
                  <c:v>1.3199000000000001</c:v>
                </c:pt>
                <c:pt idx="13200">
                  <c:v>1.32</c:v>
                </c:pt>
                <c:pt idx="13201">
                  <c:v>1.3200999999999998</c:v>
                </c:pt>
                <c:pt idx="13202">
                  <c:v>1.3202</c:v>
                </c:pt>
                <c:pt idx="13203">
                  <c:v>1.3203</c:v>
                </c:pt>
                <c:pt idx="13204">
                  <c:v>1.3204</c:v>
                </c:pt>
                <c:pt idx="13205">
                  <c:v>1.3205</c:v>
                </c:pt>
                <c:pt idx="13206">
                  <c:v>1.3206</c:v>
                </c:pt>
                <c:pt idx="13207">
                  <c:v>1.3207</c:v>
                </c:pt>
                <c:pt idx="13208">
                  <c:v>1.3208000000000002</c:v>
                </c:pt>
                <c:pt idx="13209">
                  <c:v>1.3209</c:v>
                </c:pt>
                <c:pt idx="13210">
                  <c:v>1.321</c:v>
                </c:pt>
                <c:pt idx="13211">
                  <c:v>1.3211000000000002</c:v>
                </c:pt>
                <c:pt idx="13212">
                  <c:v>1.3212000000000002</c:v>
                </c:pt>
                <c:pt idx="13213">
                  <c:v>1.3212999999999999</c:v>
                </c:pt>
                <c:pt idx="13214">
                  <c:v>1.3213999999999999</c:v>
                </c:pt>
                <c:pt idx="13215">
                  <c:v>1.3215000000000001</c:v>
                </c:pt>
                <c:pt idx="13216">
                  <c:v>1.3215999999999999</c:v>
                </c:pt>
                <c:pt idx="13217">
                  <c:v>1.3216999999999999</c:v>
                </c:pt>
                <c:pt idx="13218">
                  <c:v>1.3218000000000001</c:v>
                </c:pt>
                <c:pt idx="13219">
                  <c:v>1.3219000000000001</c:v>
                </c:pt>
                <c:pt idx="13220">
                  <c:v>1.3219999999999998</c:v>
                </c:pt>
                <c:pt idx="13221">
                  <c:v>1.3221000000000001</c:v>
                </c:pt>
                <c:pt idx="13222">
                  <c:v>1.3222</c:v>
                </c:pt>
                <c:pt idx="13223">
                  <c:v>1.3222999999999998</c:v>
                </c:pt>
                <c:pt idx="13224">
                  <c:v>1.3224</c:v>
                </c:pt>
                <c:pt idx="13225">
                  <c:v>1.3225</c:v>
                </c:pt>
                <c:pt idx="13226">
                  <c:v>1.3226</c:v>
                </c:pt>
                <c:pt idx="13227">
                  <c:v>1.3227000000000002</c:v>
                </c:pt>
                <c:pt idx="13228">
                  <c:v>1.3228</c:v>
                </c:pt>
                <c:pt idx="13229">
                  <c:v>1.3229</c:v>
                </c:pt>
                <c:pt idx="13230">
                  <c:v>1.3230000000000002</c:v>
                </c:pt>
                <c:pt idx="13231">
                  <c:v>1.3230999999999999</c:v>
                </c:pt>
                <c:pt idx="13232">
                  <c:v>1.3231999999999999</c:v>
                </c:pt>
                <c:pt idx="13233">
                  <c:v>1.3233000000000001</c:v>
                </c:pt>
                <c:pt idx="13234">
                  <c:v>1.3234000000000001</c:v>
                </c:pt>
                <c:pt idx="13235">
                  <c:v>1.3234999999999999</c:v>
                </c:pt>
                <c:pt idx="13236">
                  <c:v>1.3236000000000001</c:v>
                </c:pt>
                <c:pt idx="13237">
                  <c:v>1.3237000000000001</c:v>
                </c:pt>
                <c:pt idx="13238">
                  <c:v>1.3237999999999999</c:v>
                </c:pt>
                <c:pt idx="13239">
                  <c:v>1.3238999999999999</c:v>
                </c:pt>
                <c:pt idx="13240">
                  <c:v>1.3240000000000001</c:v>
                </c:pt>
                <c:pt idx="13241">
                  <c:v>1.3241000000000001</c:v>
                </c:pt>
                <c:pt idx="13242">
                  <c:v>1.3241999999999998</c:v>
                </c:pt>
                <c:pt idx="13243">
                  <c:v>1.3243</c:v>
                </c:pt>
                <c:pt idx="13244">
                  <c:v>1.3244</c:v>
                </c:pt>
                <c:pt idx="13245">
                  <c:v>1.3244999999999998</c:v>
                </c:pt>
                <c:pt idx="13246">
                  <c:v>1.3246</c:v>
                </c:pt>
                <c:pt idx="13247">
                  <c:v>1.3247</c:v>
                </c:pt>
                <c:pt idx="13248">
                  <c:v>1.3248</c:v>
                </c:pt>
                <c:pt idx="13249">
                  <c:v>1.3249000000000002</c:v>
                </c:pt>
                <c:pt idx="13250">
                  <c:v>1.325</c:v>
                </c:pt>
                <c:pt idx="13251">
                  <c:v>1.3250999999999999</c:v>
                </c:pt>
                <c:pt idx="13252">
                  <c:v>1.3252000000000002</c:v>
                </c:pt>
                <c:pt idx="13253">
                  <c:v>1.3252999999999999</c:v>
                </c:pt>
                <c:pt idx="13254">
                  <c:v>1.3253999999999999</c:v>
                </c:pt>
                <c:pt idx="13255">
                  <c:v>1.3255000000000001</c:v>
                </c:pt>
                <c:pt idx="13256">
                  <c:v>1.3256000000000001</c:v>
                </c:pt>
                <c:pt idx="13257">
                  <c:v>1.3256999999999999</c:v>
                </c:pt>
                <c:pt idx="13258">
                  <c:v>1.3258000000000001</c:v>
                </c:pt>
                <c:pt idx="13259">
                  <c:v>1.3259000000000001</c:v>
                </c:pt>
                <c:pt idx="13260">
                  <c:v>1.3259999999999998</c:v>
                </c:pt>
                <c:pt idx="13261">
                  <c:v>1.3261000000000001</c:v>
                </c:pt>
                <c:pt idx="13262">
                  <c:v>1.3262</c:v>
                </c:pt>
                <c:pt idx="13263">
                  <c:v>1.3263</c:v>
                </c:pt>
                <c:pt idx="13264">
                  <c:v>1.3263999999999998</c:v>
                </c:pt>
                <c:pt idx="13265">
                  <c:v>1.3265</c:v>
                </c:pt>
                <c:pt idx="13266">
                  <c:v>1.3266</c:v>
                </c:pt>
                <c:pt idx="13267">
                  <c:v>1.3266999999999998</c:v>
                </c:pt>
                <c:pt idx="13268">
                  <c:v>1.3268</c:v>
                </c:pt>
                <c:pt idx="13269">
                  <c:v>1.3269</c:v>
                </c:pt>
                <c:pt idx="13270">
                  <c:v>1.327</c:v>
                </c:pt>
                <c:pt idx="13271">
                  <c:v>1.3271000000000002</c:v>
                </c:pt>
                <c:pt idx="13272">
                  <c:v>1.3271999999999999</c:v>
                </c:pt>
                <c:pt idx="13273">
                  <c:v>1.3272999999999999</c:v>
                </c:pt>
                <c:pt idx="13274">
                  <c:v>1.3274000000000001</c:v>
                </c:pt>
                <c:pt idx="13275">
                  <c:v>1.3274999999999999</c:v>
                </c:pt>
                <c:pt idx="13276">
                  <c:v>1.3275999999999999</c:v>
                </c:pt>
                <c:pt idx="13277">
                  <c:v>1.3277000000000001</c:v>
                </c:pt>
                <c:pt idx="13278">
                  <c:v>1.3278000000000001</c:v>
                </c:pt>
                <c:pt idx="13279">
                  <c:v>1.3278999999999999</c:v>
                </c:pt>
                <c:pt idx="13280">
                  <c:v>1.3280000000000001</c:v>
                </c:pt>
                <c:pt idx="13281">
                  <c:v>1.3281000000000001</c:v>
                </c:pt>
                <c:pt idx="13282">
                  <c:v>1.3281999999999998</c:v>
                </c:pt>
                <c:pt idx="13283">
                  <c:v>1.3283</c:v>
                </c:pt>
                <c:pt idx="13284">
                  <c:v>1.3284</c:v>
                </c:pt>
                <c:pt idx="13285">
                  <c:v>1.3285</c:v>
                </c:pt>
                <c:pt idx="13286">
                  <c:v>1.3286000000000002</c:v>
                </c:pt>
                <c:pt idx="13287">
                  <c:v>1.3287</c:v>
                </c:pt>
                <c:pt idx="13288">
                  <c:v>1.3288</c:v>
                </c:pt>
                <c:pt idx="13289">
                  <c:v>1.3289</c:v>
                </c:pt>
                <c:pt idx="13290">
                  <c:v>1.329</c:v>
                </c:pt>
                <c:pt idx="13291">
                  <c:v>1.3290999999999999</c:v>
                </c:pt>
                <c:pt idx="13292">
                  <c:v>1.3291999999999999</c:v>
                </c:pt>
                <c:pt idx="13293">
                  <c:v>1.3293000000000001</c:v>
                </c:pt>
                <c:pt idx="13294">
                  <c:v>1.3293999999999999</c:v>
                </c:pt>
                <c:pt idx="13295">
                  <c:v>1.3294999999999999</c:v>
                </c:pt>
                <c:pt idx="13296">
                  <c:v>1.3296000000000001</c:v>
                </c:pt>
                <c:pt idx="13297">
                  <c:v>1.3296999999999999</c:v>
                </c:pt>
                <c:pt idx="13298">
                  <c:v>1.3297999999999999</c:v>
                </c:pt>
                <c:pt idx="13299">
                  <c:v>1.3299000000000001</c:v>
                </c:pt>
                <c:pt idx="13300">
                  <c:v>1.33</c:v>
                </c:pt>
                <c:pt idx="13301">
                  <c:v>1.3300999999999998</c:v>
                </c:pt>
                <c:pt idx="13302">
                  <c:v>1.3302</c:v>
                </c:pt>
                <c:pt idx="13303">
                  <c:v>1.3303</c:v>
                </c:pt>
                <c:pt idx="13304">
                  <c:v>1.3304</c:v>
                </c:pt>
                <c:pt idx="13305">
                  <c:v>1.3305</c:v>
                </c:pt>
                <c:pt idx="13306">
                  <c:v>1.3306</c:v>
                </c:pt>
                <c:pt idx="13307">
                  <c:v>1.3307</c:v>
                </c:pt>
                <c:pt idx="13308">
                  <c:v>1.3308000000000002</c:v>
                </c:pt>
                <c:pt idx="13309">
                  <c:v>1.3309</c:v>
                </c:pt>
                <c:pt idx="13310">
                  <c:v>1.331</c:v>
                </c:pt>
                <c:pt idx="13311">
                  <c:v>1.3311000000000002</c:v>
                </c:pt>
                <c:pt idx="13312">
                  <c:v>1.3311999999999999</c:v>
                </c:pt>
                <c:pt idx="13313">
                  <c:v>1.3312999999999999</c:v>
                </c:pt>
                <c:pt idx="13314">
                  <c:v>1.3313999999999999</c:v>
                </c:pt>
                <c:pt idx="13315">
                  <c:v>1.3315000000000001</c:v>
                </c:pt>
                <c:pt idx="13316">
                  <c:v>1.3315999999999999</c:v>
                </c:pt>
                <c:pt idx="13317">
                  <c:v>1.3316999999999999</c:v>
                </c:pt>
                <c:pt idx="13318">
                  <c:v>1.3318000000000001</c:v>
                </c:pt>
                <c:pt idx="13319">
                  <c:v>1.3319000000000001</c:v>
                </c:pt>
                <c:pt idx="13320">
                  <c:v>1.3319999999999999</c:v>
                </c:pt>
                <c:pt idx="13321">
                  <c:v>1.3321000000000001</c:v>
                </c:pt>
                <c:pt idx="13322">
                  <c:v>1.3322000000000001</c:v>
                </c:pt>
                <c:pt idx="13323">
                  <c:v>1.3322999999999998</c:v>
                </c:pt>
                <c:pt idx="13324">
                  <c:v>1.3324</c:v>
                </c:pt>
                <c:pt idx="13325">
                  <c:v>1.3325</c:v>
                </c:pt>
                <c:pt idx="13326">
                  <c:v>1.3326</c:v>
                </c:pt>
                <c:pt idx="13327">
                  <c:v>1.3327</c:v>
                </c:pt>
                <c:pt idx="13328">
                  <c:v>1.3328</c:v>
                </c:pt>
                <c:pt idx="13329">
                  <c:v>1.3329</c:v>
                </c:pt>
                <c:pt idx="13330">
                  <c:v>1.3330000000000002</c:v>
                </c:pt>
                <c:pt idx="13331">
                  <c:v>1.3331</c:v>
                </c:pt>
                <c:pt idx="13332">
                  <c:v>1.3331999999999999</c:v>
                </c:pt>
                <c:pt idx="13333">
                  <c:v>1.3333000000000002</c:v>
                </c:pt>
                <c:pt idx="13334">
                  <c:v>1.3334000000000001</c:v>
                </c:pt>
                <c:pt idx="13335">
                  <c:v>1.3334999999999999</c:v>
                </c:pt>
                <c:pt idx="13336">
                  <c:v>1.3336000000000001</c:v>
                </c:pt>
                <c:pt idx="13337">
                  <c:v>1.3337000000000001</c:v>
                </c:pt>
                <c:pt idx="13338">
                  <c:v>1.3337999999999999</c:v>
                </c:pt>
                <c:pt idx="13339">
                  <c:v>1.3338999999999999</c:v>
                </c:pt>
                <c:pt idx="13340">
                  <c:v>1.3340000000000001</c:v>
                </c:pt>
                <c:pt idx="13341">
                  <c:v>1.3341000000000001</c:v>
                </c:pt>
                <c:pt idx="13342">
                  <c:v>1.3341999999999998</c:v>
                </c:pt>
                <c:pt idx="13343">
                  <c:v>1.3343</c:v>
                </c:pt>
                <c:pt idx="13344">
                  <c:v>1.3344</c:v>
                </c:pt>
                <c:pt idx="13345">
                  <c:v>1.3344999999999998</c:v>
                </c:pt>
                <c:pt idx="13346">
                  <c:v>1.3346</c:v>
                </c:pt>
                <c:pt idx="13347">
                  <c:v>1.3347</c:v>
                </c:pt>
                <c:pt idx="13348">
                  <c:v>1.3348</c:v>
                </c:pt>
                <c:pt idx="13349">
                  <c:v>1.3349000000000002</c:v>
                </c:pt>
                <c:pt idx="13350">
                  <c:v>1.335</c:v>
                </c:pt>
                <c:pt idx="13351">
                  <c:v>1.3351</c:v>
                </c:pt>
                <c:pt idx="13352">
                  <c:v>1.3352000000000002</c:v>
                </c:pt>
                <c:pt idx="13353">
                  <c:v>1.3352999999999999</c:v>
                </c:pt>
                <c:pt idx="13354">
                  <c:v>1.3353999999999999</c:v>
                </c:pt>
                <c:pt idx="13355">
                  <c:v>1.3355000000000001</c:v>
                </c:pt>
                <c:pt idx="13356">
                  <c:v>1.3356000000000001</c:v>
                </c:pt>
                <c:pt idx="13357">
                  <c:v>1.3356999999999999</c:v>
                </c:pt>
                <c:pt idx="13358">
                  <c:v>1.3358000000000001</c:v>
                </c:pt>
                <c:pt idx="13359">
                  <c:v>1.3359000000000001</c:v>
                </c:pt>
                <c:pt idx="13360">
                  <c:v>1.3359999999999999</c:v>
                </c:pt>
                <c:pt idx="13361">
                  <c:v>1.3361000000000001</c:v>
                </c:pt>
                <c:pt idx="13362">
                  <c:v>1.3362000000000001</c:v>
                </c:pt>
                <c:pt idx="13363">
                  <c:v>1.3363</c:v>
                </c:pt>
                <c:pt idx="13364">
                  <c:v>1.3363999999999998</c:v>
                </c:pt>
                <c:pt idx="13365">
                  <c:v>1.3365</c:v>
                </c:pt>
                <c:pt idx="13366">
                  <c:v>1.3366</c:v>
                </c:pt>
                <c:pt idx="13367">
                  <c:v>1.3366999999999998</c:v>
                </c:pt>
                <c:pt idx="13368">
                  <c:v>1.3368</c:v>
                </c:pt>
                <c:pt idx="13369">
                  <c:v>1.3369</c:v>
                </c:pt>
                <c:pt idx="13370">
                  <c:v>1.337</c:v>
                </c:pt>
                <c:pt idx="13371">
                  <c:v>1.3371000000000002</c:v>
                </c:pt>
                <c:pt idx="13372">
                  <c:v>1.3371999999999999</c:v>
                </c:pt>
                <c:pt idx="13373">
                  <c:v>1.3372999999999999</c:v>
                </c:pt>
                <c:pt idx="13374">
                  <c:v>1.3374000000000001</c:v>
                </c:pt>
                <c:pt idx="13375">
                  <c:v>1.3374999999999999</c:v>
                </c:pt>
                <c:pt idx="13376">
                  <c:v>1.3375999999999999</c:v>
                </c:pt>
                <c:pt idx="13377">
                  <c:v>1.3377000000000001</c:v>
                </c:pt>
                <c:pt idx="13378">
                  <c:v>1.3378000000000001</c:v>
                </c:pt>
                <c:pt idx="13379">
                  <c:v>1.3378999999999999</c:v>
                </c:pt>
                <c:pt idx="13380">
                  <c:v>1.3380000000000001</c:v>
                </c:pt>
                <c:pt idx="13381">
                  <c:v>1.3381000000000001</c:v>
                </c:pt>
                <c:pt idx="13382">
                  <c:v>1.3381999999999998</c:v>
                </c:pt>
                <c:pt idx="13383">
                  <c:v>1.3383</c:v>
                </c:pt>
                <c:pt idx="13384">
                  <c:v>1.3384</c:v>
                </c:pt>
                <c:pt idx="13385">
                  <c:v>1.3385</c:v>
                </c:pt>
                <c:pt idx="13386">
                  <c:v>1.3386000000000002</c:v>
                </c:pt>
                <c:pt idx="13387">
                  <c:v>1.3387</c:v>
                </c:pt>
                <c:pt idx="13388">
                  <c:v>1.3388</c:v>
                </c:pt>
                <c:pt idx="13389">
                  <c:v>1.3388999999999998</c:v>
                </c:pt>
                <c:pt idx="13390">
                  <c:v>1.339</c:v>
                </c:pt>
                <c:pt idx="13391">
                  <c:v>1.3391</c:v>
                </c:pt>
                <c:pt idx="13392">
                  <c:v>1.3391999999999999</c:v>
                </c:pt>
                <c:pt idx="13393">
                  <c:v>1.3393000000000002</c:v>
                </c:pt>
                <c:pt idx="13394">
                  <c:v>1.3393999999999999</c:v>
                </c:pt>
                <c:pt idx="13395">
                  <c:v>1.3394999999999999</c:v>
                </c:pt>
                <c:pt idx="13396">
                  <c:v>1.3396000000000001</c:v>
                </c:pt>
                <c:pt idx="13397">
                  <c:v>1.3396999999999999</c:v>
                </c:pt>
                <c:pt idx="13398">
                  <c:v>1.3397999999999999</c:v>
                </c:pt>
                <c:pt idx="13399">
                  <c:v>1.3399000000000001</c:v>
                </c:pt>
                <c:pt idx="13400">
                  <c:v>1.34</c:v>
                </c:pt>
                <c:pt idx="13401">
                  <c:v>1.3400999999999998</c:v>
                </c:pt>
                <c:pt idx="13402">
                  <c:v>1.3402000000000001</c:v>
                </c:pt>
                <c:pt idx="13403">
                  <c:v>1.3403</c:v>
                </c:pt>
                <c:pt idx="13404">
                  <c:v>1.3403999999999998</c:v>
                </c:pt>
                <c:pt idx="13405">
                  <c:v>1.3405</c:v>
                </c:pt>
                <c:pt idx="13406">
                  <c:v>1.3406</c:v>
                </c:pt>
                <c:pt idx="13407">
                  <c:v>1.3407</c:v>
                </c:pt>
                <c:pt idx="13408">
                  <c:v>1.3408000000000002</c:v>
                </c:pt>
                <c:pt idx="13409">
                  <c:v>1.3409</c:v>
                </c:pt>
                <c:pt idx="13410">
                  <c:v>1.341</c:v>
                </c:pt>
                <c:pt idx="13411">
                  <c:v>1.3411000000000002</c:v>
                </c:pt>
                <c:pt idx="13412">
                  <c:v>1.3411999999999999</c:v>
                </c:pt>
                <c:pt idx="13413">
                  <c:v>1.3412999999999999</c:v>
                </c:pt>
                <c:pt idx="13414">
                  <c:v>1.3413999999999999</c:v>
                </c:pt>
                <c:pt idx="13415">
                  <c:v>1.3415000000000001</c:v>
                </c:pt>
                <c:pt idx="13416">
                  <c:v>1.3415999999999999</c:v>
                </c:pt>
                <c:pt idx="13417">
                  <c:v>1.3416999999999999</c:v>
                </c:pt>
                <c:pt idx="13418">
                  <c:v>1.3418000000000001</c:v>
                </c:pt>
                <c:pt idx="13419">
                  <c:v>1.3418999999999999</c:v>
                </c:pt>
                <c:pt idx="13420">
                  <c:v>1.3419999999999999</c:v>
                </c:pt>
                <c:pt idx="13421">
                  <c:v>1.3421000000000001</c:v>
                </c:pt>
                <c:pt idx="13422">
                  <c:v>1.3422000000000001</c:v>
                </c:pt>
                <c:pt idx="13423">
                  <c:v>1.3422999999999998</c:v>
                </c:pt>
                <c:pt idx="13424">
                  <c:v>1.3424</c:v>
                </c:pt>
                <c:pt idx="13425">
                  <c:v>1.3425</c:v>
                </c:pt>
                <c:pt idx="13426">
                  <c:v>1.3426</c:v>
                </c:pt>
                <c:pt idx="13427">
                  <c:v>1.3427</c:v>
                </c:pt>
                <c:pt idx="13428">
                  <c:v>1.3428</c:v>
                </c:pt>
                <c:pt idx="13429">
                  <c:v>1.3429</c:v>
                </c:pt>
                <c:pt idx="13430">
                  <c:v>1.3430000000000002</c:v>
                </c:pt>
                <c:pt idx="13431">
                  <c:v>1.3431</c:v>
                </c:pt>
                <c:pt idx="13432">
                  <c:v>1.3431999999999999</c:v>
                </c:pt>
                <c:pt idx="13433">
                  <c:v>1.3433000000000002</c:v>
                </c:pt>
                <c:pt idx="13434">
                  <c:v>1.3433999999999999</c:v>
                </c:pt>
                <c:pt idx="13435">
                  <c:v>1.3434999999999999</c:v>
                </c:pt>
                <c:pt idx="13436">
                  <c:v>1.3436000000000001</c:v>
                </c:pt>
                <c:pt idx="13437">
                  <c:v>1.3437000000000001</c:v>
                </c:pt>
                <c:pt idx="13438">
                  <c:v>1.3437999999999999</c:v>
                </c:pt>
                <c:pt idx="13439">
                  <c:v>1.3438999999999999</c:v>
                </c:pt>
                <c:pt idx="13440">
                  <c:v>1.3440000000000001</c:v>
                </c:pt>
                <c:pt idx="13441">
                  <c:v>1.3441000000000001</c:v>
                </c:pt>
                <c:pt idx="13442">
                  <c:v>1.3441999999999998</c:v>
                </c:pt>
                <c:pt idx="13443">
                  <c:v>1.3443000000000001</c:v>
                </c:pt>
                <c:pt idx="13444">
                  <c:v>1.3444</c:v>
                </c:pt>
                <c:pt idx="13445">
                  <c:v>1.3444999999999998</c:v>
                </c:pt>
                <c:pt idx="13446">
                  <c:v>1.3446</c:v>
                </c:pt>
                <c:pt idx="13447">
                  <c:v>1.3447</c:v>
                </c:pt>
                <c:pt idx="13448">
                  <c:v>1.3448</c:v>
                </c:pt>
                <c:pt idx="13449">
                  <c:v>1.3449</c:v>
                </c:pt>
                <c:pt idx="13450">
                  <c:v>1.345</c:v>
                </c:pt>
                <c:pt idx="13451">
                  <c:v>1.3451</c:v>
                </c:pt>
                <c:pt idx="13452">
                  <c:v>1.3452000000000002</c:v>
                </c:pt>
                <c:pt idx="13453">
                  <c:v>1.3452999999999999</c:v>
                </c:pt>
                <c:pt idx="13454">
                  <c:v>1.3453999999999999</c:v>
                </c:pt>
                <c:pt idx="13455">
                  <c:v>1.3455000000000001</c:v>
                </c:pt>
                <c:pt idx="13456">
                  <c:v>1.3456000000000001</c:v>
                </c:pt>
                <c:pt idx="13457">
                  <c:v>1.3456999999999999</c:v>
                </c:pt>
                <c:pt idx="13458">
                  <c:v>1.3458000000000001</c:v>
                </c:pt>
                <c:pt idx="13459">
                  <c:v>1.3459000000000001</c:v>
                </c:pt>
                <c:pt idx="13460">
                  <c:v>1.3459999999999999</c:v>
                </c:pt>
                <c:pt idx="13461">
                  <c:v>1.3461000000000001</c:v>
                </c:pt>
                <c:pt idx="13462">
                  <c:v>1.3462000000000001</c:v>
                </c:pt>
                <c:pt idx="13463">
                  <c:v>1.3463000000000001</c:v>
                </c:pt>
                <c:pt idx="13464">
                  <c:v>1.3463999999999998</c:v>
                </c:pt>
                <c:pt idx="13465">
                  <c:v>1.3465</c:v>
                </c:pt>
                <c:pt idx="13466">
                  <c:v>1.3466</c:v>
                </c:pt>
                <c:pt idx="13467">
                  <c:v>1.3466999999999998</c:v>
                </c:pt>
                <c:pt idx="13468">
                  <c:v>1.3468</c:v>
                </c:pt>
                <c:pt idx="13469">
                  <c:v>1.3469</c:v>
                </c:pt>
                <c:pt idx="13470">
                  <c:v>1.347</c:v>
                </c:pt>
                <c:pt idx="13471">
                  <c:v>1.3471000000000002</c:v>
                </c:pt>
                <c:pt idx="13472">
                  <c:v>1.3472</c:v>
                </c:pt>
                <c:pt idx="13473">
                  <c:v>1.3472999999999999</c:v>
                </c:pt>
                <c:pt idx="13474">
                  <c:v>1.3474000000000002</c:v>
                </c:pt>
                <c:pt idx="13475">
                  <c:v>1.3474999999999999</c:v>
                </c:pt>
                <c:pt idx="13476">
                  <c:v>1.3475999999999999</c:v>
                </c:pt>
                <c:pt idx="13477">
                  <c:v>1.3477000000000001</c:v>
                </c:pt>
                <c:pt idx="13478">
                  <c:v>1.3478000000000001</c:v>
                </c:pt>
                <c:pt idx="13479">
                  <c:v>1.3478999999999999</c:v>
                </c:pt>
                <c:pt idx="13480">
                  <c:v>1.3480000000000001</c:v>
                </c:pt>
                <c:pt idx="13481">
                  <c:v>1.3481000000000001</c:v>
                </c:pt>
                <c:pt idx="13482">
                  <c:v>1.3481999999999998</c:v>
                </c:pt>
                <c:pt idx="13483">
                  <c:v>1.3483000000000001</c:v>
                </c:pt>
                <c:pt idx="13484">
                  <c:v>1.3484</c:v>
                </c:pt>
                <c:pt idx="13485">
                  <c:v>1.3485</c:v>
                </c:pt>
                <c:pt idx="13486">
                  <c:v>1.3486000000000002</c:v>
                </c:pt>
                <c:pt idx="13487">
                  <c:v>1.3487</c:v>
                </c:pt>
                <c:pt idx="13488">
                  <c:v>1.3488</c:v>
                </c:pt>
                <c:pt idx="13489">
                  <c:v>1.3488999999999998</c:v>
                </c:pt>
                <c:pt idx="13490">
                  <c:v>1.349</c:v>
                </c:pt>
                <c:pt idx="13491">
                  <c:v>1.3491</c:v>
                </c:pt>
                <c:pt idx="13492">
                  <c:v>1.3492</c:v>
                </c:pt>
                <c:pt idx="13493">
                  <c:v>1.3493000000000002</c:v>
                </c:pt>
                <c:pt idx="13494">
                  <c:v>1.3493999999999999</c:v>
                </c:pt>
                <c:pt idx="13495">
                  <c:v>1.3494999999999999</c:v>
                </c:pt>
                <c:pt idx="13496">
                  <c:v>1.3496000000000001</c:v>
                </c:pt>
                <c:pt idx="13497">
                  <c:v>1.3496999999999999</c:v>
                </c:pt>
                <c:pt idx="13498">
                  <c:v>1.3497999999999999</c:v>
                </c:pt>
                <c:pt idx="13499">
                  <c:v>1.3499000000000001</c:v>
                </c:pt>
                <c:pt idx="13500">
                  <c:v>1.35</c:v>
                </c:pt>
                <c:pt idx="13501">
                  <c:v>1.3500999999999999</c:v>
                </c:pt>
                <c:pt idx="13502">
                  <c:v>1.3502000000000001</c:v>
                </c:pt>
                <c:pt idx="13503">
                  <c:v>1.3503000000000001</c:v>
                </c:pt>
                <c:pt idx="13504">
                  <c:v>1.3503999999999998</c:v>
                </c:pt>
                <c:pt idx="13505">
                  <c:v>1.3505</c:v>
                </c:pt>
                <c:pt idx="13506">
                  <c:v>1.3506</c:v>
                </c:pt>
                <c:pt idx="13507">
                  <c:v>1.3507</c:v>
                </c:pt>
                <c:pt idx="13508">
                  <c:v>1.3508000000000002</c:v>
                </c:pt>
                <c:pt idx="13509">
                  <c:v>1.3509</c:v>
                </c:pt>
                <c:pt idx="13510">
                  <c:v>1.351</c:v>
                </c:pt>
                <c:pt idx="13511">
                  <c:v>1.3511000000000002</c:v>
                </c:pt>
                <c:pt idx="13512">
                  <c:v>1.3512</c:v>
                </c:pt>
                <c:pt idx="13513">
                  <c:v>1.3512999999999999</c:v>
                </c:pt>
                <c:pt idx="13514">
                  <c:v>1.3513999999999999</c:v>
                </c:pt>
                <c:pt idx="13515">
                  <c:v>1.3515000000000001</c:v>
                </c:pt>
                <c:pt idx="13516">
                  <c:v>1.3515999999999999</c:v>
                </c:pt>
                <c:pt idx="13517">
                  <c:v>1.3516999999999999</c:v>
                </c:pt>
                <c:pt idx="13518">
                  <c:v>1.3518000000000001</c:v>
                </c:pt>
                <c:pt idx="13519">
                  <c:v>1.3518999999999999</c:v>
                </c:pt>
                <c:pt idx="13520">
                  <c:v>1.3519999999999999</c:v>
                </c:pt>
                <c:pt idx="13521">
                  <c:v>1.3521000000000001</c:v>
                </c:pt>
                <c:pt idx="13522">
                  <c:v>1.3522000000000001</c:v>
                </c:pt>
                <c:pt idx="13523">
                  <c:v>1.3522999999999998</c:v>
                </c:pt>
                <c:pt idx="13524">
                  <c:v>1.3524</c:v>
                </c:pt>
                <c:pt idx="13525">
                  <c:v>1.3525</c:v>
                </c:pt>
                <c:pt idx="13526">
                  <c:v>1.3525999999999998</c:v>
                </c:pt>
                <c:pt idx="13527">
                  <c:v>1.3527</c:v>
                </c:pt>
                <c:pt idx="13528">
                  <c:v>1.3528</c:v>
                </c:pt>
                <c:pt idx="13529">
                  <c:v>1.3529</c:v>
                </c:pt>
                <c:pt idx="13530">
                  <c:v>1.3530000000000002</c:v>
                </c:pt>
                <c:pt idx="13531">
                  <c:v>1.3531</c:v>
                </c:pt>
                <c:pt idx="13532">
                  <c:v>1.3532</c:v>
                </c:pt>
                <c:pt idx="13533">
                  <c:v>1.3533000000000002</c:v>
                </c:pt>
                <c:pt idx="13534">
                  <c:v>1.3533999999999999</c:v>
                </c:pt>
                <c:pt idx="13535">
                  <c:v>1.3534999999999999</c:v>
                </c:pt>
                <c:pt idx="13536">
                  <c:v>1.3536000000000001</c:v>
                </c:pt>
                <c:pt idx="13537">
                  <c:v>1.3537000000000001</c:v>
                </c:pt>
                <c:pt idx="13538">
                  <c:v>1.3537999999999999</c:v>
                </c:pt>
                <c:pt idx="13539">
                  <c:v>1.3538999999999999</c:v>
                </c:pt>
                <c:pt idx="13540">
                  <c:v>1.3540000000000001</c:v>
                </c:pt>
                <c:pt idx="13541">
                  <c:v>1.3540999999999999</c:v>
                </c:pt>
                <c:pt idx="13542">
                  <c:v>1.3541999999999998</c:v>
                </c:pt>
                <c:pt idx="13543">
                  <c:v>1.3543000000000001</c:v>
                </c:pt>
                <c:pt idx="13544">
                  <c:v>1.3544</c:v>
                </c:pt>
                <c:pt idx="13545">
                  <c:v>1.3544999999999998</c:v>
                </c:pt>
                <c:pt idx="13546">
                  <c:v>1.3546</c:v>
                </c:pt>
                <c:pt idx="13547">
                  <c:v>1.3547</c:v>
                </c:pt>
                <c:pt idx="13548">
                  <c:v>1.3548</c:v>
                </c:pt>
                <c:pt idx="13549">
                  <c:v>1.3549</c:v>
                </c:pt>
                <c:pt idx="13550">
                  <c:v>1.355</c:v>
                </c:pt>
                <c:pt idx="13551">
                  <c:v>1.3551</c:v>
                </c:pt>
                <c:pt idx="13552">
                  <c:v>1.3552000000000002</c:v>
                </c:pt>
                <c:pt idx="13553">
                  <c:v>1.3552999999999999</c:v>
                </c:pt>
                <c:pt idx="13554">
                  <c:v>1.3553999999999999</c:v>
                </c:pt>
                <c:pt idx="13555">
                  <c:v>1.3555000000000001</c:v>
                </c:pt>
                <c:pt idx="13556">
                  <c:v>1.3555999999999999</c:v>
                </c:pt>
                <c:pt idx="13557">
                  <c:v>1.3556999999999999</c:v>
                </c:pt>
                <c:pt idx="13558">
                  <c:v>1.3558000000000001</c:v>
                </c:pt>
                <c:pt idx="13559">
                  <c:v>1.3559000000000001</c:v>
                </c:pt>
                <c:pt idx="13560">
                  <c:v>1.3559999999999999</c:v>
                </c:pt>
                <c:pt idx="13561">
                  <c:v>1.3561000000000001</c:v>
                </c:pt>
                <c:pt idx="13562">
                  <c:v>1.3562000000000001</c:v>
                </c:pt>
                <c:pt idx="13563">
                  <c:v>1.3563000000000001</c:v>
                </c:pt>
                <c:pt idx="13564">
                  <c:v>1.3563999999999998</c:v>
                </c:pt>
                <c:pt idx="13565">
                  <c:v>1.3565</c:v>
                </c:pt>
                <c:pt idx="13566">
                  <c:v>1.3566</c:v>
                </c:pt>
                <c:pt idx="13567">
                  <c:v>1.3566999999999998</c:v>
                </c:pt>
                <c:pt idx="13568">
                  <c:v>1.3568</c:v>
                </c:pt>
                <c:pt idx="13569">
                  <c:v>1.3569</c:v>
                </c:pt>
                <c:pt idx="13570">
                  <c:v>1.357</c:v>
                </c:pt>
                <c:pt idx="13571">
                  <c:v>1.3571</c:v>
                </c:pt>
                <c:pt idx="13572">
                  <c:v>1.3572</c:v>
                </c:pt>
                <c:pt idx="13573">
                  <c:v>1.3573</c:v>
                </c:pt>
                <c:pt idx="13574">
                  <c:v>1.3574000000000002</c:v>
                </c:pt>
                <c:pt idx="13575">
                  <c:v>1.3574999999999999</c:v>
                </c:pt>
                <c:pt idx="13576">
                  <c:v>1.3575999999999999</c:v>
                </c:pt>
                <c:pt idx="13577">
                  <c:v>1.3577000000000001</c:v>
                </c:pt>
                <c:pt idx="13578">
                  <c:v>1.3578000000000001</c:v>
                </c:pt>
                <c:pt idx="13579">
                  <c:v>1.3578999999999999</c:v>
                </c:pt>
                <c:pt idx="13580">
                  <c:v>1.3580000000000001</c:v>
                </c:pt>
                <c:pt idx="13581">
                  <c:v>1.3581000000000001</c:v>
                </c:pt>
                <c:pt idx="13582">
                  <c:v>1.3581999999999999</c:v>
                </c:pt>
                <c:pt idx="13583">
                  <c:v>1.3583000000000001</c:v>
                </c:pt>
                <c:pt idx="13584">
                  <c:v>1.3584000000000001</c:v>
                </c:pt>
                <c:pt idx="13585">
                  <c:v>1.3585</c:v>
                </c:pt>
                <c:pt idx="13586">
                  <c:v>1.3586</c:v>
                </c:pt>
                <c:pt idx="13587">
                  <c:v>1.3587</c:v>
                </c:pt>
                <c:pt idx="13588">
                  <c:v>1.3588</c:v>
                </c:pt>
                <c:pt idx="13589">
                  <c:v>1.3588999999999998</c:v>
                </c:pt>
                <c:pt idx="13590">
                  <c:v>1.359</c:v>
                </c:pt>
                <c:pt idx="13591">
                  <c:v>1.3591</c:v>
                </c:pt>
                <c:pt idx="13592">
                  <c:v>1.3592</c:v>
                </c:pt>
                <c:pt idx="13593">
                  <c:v>1.3593000000000002</c:v>
                </c:pt>
                <c:pt idx="13594">
                  <c:v>1.3593999999999999</c:v>
                </c:pt>
                <c:pt idx="13595">
                  <c:v>1.3594999999999999</c:v>
                </c:pt>
                <c:pt idx="13596">
                  <c:v>1.3596000000000001</c:v>
                </c:pt>
                <c:pt idx="13597">
                  <c:v>1.3596999999999999</c:v>
                </c:pt>
                <c:pt idx="13598">
                  <c:v>1.3597999999999999</c:v>
                </c:pt>
                <c:pt idx="13599">
                  <c:v>1.3599000000000001</c:v>
                </c:pt>
                <c:pt idx="13600">
                  <c:v>1.36</c:v>
                </c:pt>
                <c:pt idx="13601">
                  <c:v>1.3600999999999999</c:v>
                </c:pt>
                <c:pt idx="13602">
                  <c:v>1.3602000000000001</c:v>
                </c:pt>
                <c:pt idx="13603">
                  <c:v>1.3603000000000001</c:v>
                </c:pt>
                <c:pt idx="13604">
                  <c:v>1.3603999999999998</c:v>
                </c:pt>
                <c:pt idx="13605">
                  <c:v>1.3605</c:v>
                </c:pt>
                <c:pt idx="13606">
                  <c:v>1.3606</c:v>
                </c:pt>
                <c:pt idx="13607">
                  <c:v>1.3607</c:v>
                </c:pt>
                <c:pt idx="13608">
                  <c:v>1.3608000000000002</c:v>
                </c:pt>
                <c:pt idx="13609">
                  <c:v>1.3609</c:v>
                </c:pt>
                <c:pt idx="13610">
                  <c:v>1.361</c:v>
                </c:pt>
                <c:pt idx="13611">
                  <c:v>1.3611000000000002</c:v>
                </c:pt>
                <c:pt idx="13612">
                  <c:v>1.3612</c:v>
                </c:pt>
                <c:pt idx="13613">
                  <c:v>1.3613</c:v>
                </c:pt>
                <c:pt idx="13614">
                  <c:v>1.3613999999999999</c:v>
                </c:pt>
                <c:pt idx="13615">
                  <c:v>1.3615000000000002</c:v>
                </c:pt>
                <c:pt idx="13616">
                  <c:v>1.3615999999999999</c:v>
                </c:pt>
                <c:pt idx="13617">
                  <c:v>1.3616999999999999</c:v>
                </c:pt>
                <c:pt idx="13618">
                  <c:v>1.3618000000000001</c:v>
                </c:pt>
                <c:pt idx="13619">
                  <c:v>1.3618999999999999</c:v>
                </c:pt>
                <c:pt idx="13620">
                  <c:v>1.3619999999999999</c:v>
                </c:pt>
                <c:pt idx="13621">
                  <c:v>1.3621000000000001</c:v>
                </c:pt>
                <c:pt idx="13622">
                  <c:v>1.3622000000000001</c:v>
                </c:pt>
                <c:pt idx="13623">
                  <c:v>1.3622999999999998</c:v>
                </c:pt>
                <c:pt idx="13624">
                  <c:v>1.3624000000000001</c:v>
                </c:pt>
                <c:pt idx="13625">
                  <c:v>1.3625</c:v>
                </c:pt>
                <c:pt idx="13626">
                  <c:v>1.3625999999999998</c:v>
                </c:pt>
                <c:pt idx="13627">
                  <c:v>1.3627</c:v>
                </c:pt>
                <c:pt idx="13628">
                  <c:v>1.3628</c:v>
                </c:pt>
                <c:pt idx="13629">
                  <c:v>1.3629</c:v>
                </c:pt>
                <c:pt idx="13630">
                  <c:v>1.3630000000000002</c:v>
                </c:pt>
                <c:pt idx="13631">
                  <c:v>1.3631</c:v>
                </c:pt>
                <c:pt idx="13632">
                  <c:v>1.3632</c:v>
                </c:pt>
                <c:pt idx="13633">
                  <c:v>1.3633000000000002</c:v>
                </c:pt>
                <c:pt idx="13634">
                  <c:v>1.3633999999999999</c:v>
                </c:pt>
                <c:pt idx="13635">
                  <c:v>1.3634999999999999</c:v>
                </c:pt>
                <c:pt idx="13636">
                  <c:v>1.3636000000000001</c:v>
                </c:pt>
                <c:pt idx="13637">
                  <c:v>1.3637000000000001</c:v>
                </c:pt>
                <c:pt idx="13638">
                  <c:v>1.3637999999999999</c:v>
                </c:pt>
                <c:pt idx="13639">
                  <c:v>1.3638999999999999</c:v>
                </c:pt>
                <c:pt idx="13640">
                  <c:v>1.3640000000000001</c:v>
                </c:pt>
                <c:pt idx="13641">
                  <c:v>1.3640999999999999</c:v>
                </c:pt>
                <c:pt idx="13642">
                  <c:v>1.3641999999999999</c:v>
                </c:pt>
                <c:pt idx="13643">
                  <c:v>1.3643000000000001</c:v>
                </c:pt>
                <c:pt idx="13644">
                  <c:v>1.3644000000000001</c:v>
                </c:pt>
                <c:pt idx="13645">
                  <c:v>1.3644999999999998</c:v>
                </c:pt>
                <c:pt idx="13646">
                  <c:v>1.3646</c:v>
                </c:pt>
                <c:pt idx="13647">
                  <c:v>1.3647</c:v>
                </c:pt>
                <c:pt idx="13648">
                  <c:v>1.3647999999999998</c:v>
                </c:pt>
                <c:pt idx="13649">
                  <c:v>1.3649</c:v>
                </c:pt>
                <c:pt idx="13650">
                  <c:v>1.365</c:v>
                </c:pt>
                <c:pt idx="13651">
                  <c:v>1.3651</c:v>
                </c:pt>
                <c:pt idx="13652">
                  <c:v>1.3652000000000002</c:v>
                </c:pt>
                <c:pt idx="13653">
                  <c:v>1.3653</c:v>
                </c:pt>
                <c:pt idx="13654">
                  <c:v>1.3653999999999999</c:v>
                </c:pt>
                <c:pt idx="13655">
                  <c:v>1.3655000000000002</c:v>
                </c:pt>
                <c:pt idx="13656">
                  <c:v>1.3655999999999999</c:v>
                </c:pt>
                <c:pt idx="13657">
                  <c:v>1.3656999999999999</c:v>
                </c:pt>
                <c:pt idx="13658">
                  <c:v>1.3658000000000001</c:v>
                </c:pt>
                <c:pt idx="13659">
                  <c:v>1.3659000000000001</c:v>
                </c:pt>
                <c:pt idx="13660">
                  <c:v>1.3659999999999999</c:v>
                </c:pt>
                <c:pt idx="13661">
                  <c:v>1.3661000000000001</c:v>
                </c:pt>
                <c:pt idx="13662">
                  <c:v>1.3662000000000001</c:v>
                </c:pt>
                <c:pt idx="13663">
                  <c:v>1.3662999999999998</c:v>
                </c:pt>
                <c:pt idx="13664">
                  <c:v>1.3663999999999998</c:v>
                </c:pt>
                <c:pt idx="13665">
                  <c:v>1.3665</c:v>
                </c:pt>
                <c:pt idx="13666">
                  <c:v>1.3666</c:v>
                </c:pt>
                <c:pt idx="13667">
                  <c:v>1.3666999999999998</c:v>
                </c:pt>
                <c:pt idx="13668">
                  <c:v>1.3668</c:v>
                </c:pt>
                <c:pt idx="13669">
                  <c:v>1.3669</c:v>
                </c:pt>
                <c:pt idx="13670">
                  <c:v>1.367</c:v>
                </c:pt>
                <c:pt idx="13671">
                  <c:v>1.3671</c:v>
                </c:pt>
                <c:pt idx="13672">
                  <c:v>1.3672</c:v>
                </c:pt>
                <c:pt idx="13673">
                  <c:v>1.3673</c:v>
                </c:pt>
                <c:pt idx="13674">
                  <c:v>1.3674000000000002</c:v>
                </c:pt>
                <c:pt idx="13675">
                  <c:v>1.3674999999999999</c:v>
                </c:pt>
                <c:pt idx="13676">
                  <c:v>1.3675999999999999</c:v>
                </c:pt>
                <c:pt idx="13677">
                  <c:v>1.3677000000000001</c:v>
                </c:pt>
                <c:pt idx="13678">
                  <c:v>1.3677999999999999</c:v>
                </c:pt>
                <c:pt idx="13679">
                  <c:v>1.3678999999999999</c:v>
                </c:pt>
                <c:pt idx="13680">
                  <c:v>1.3680000000000001</c:v>
                </c:pt>
                <c:pt idx="13681">
                  <c:v>1.3681000000000001</c:v>
                </c:pt>
                <c:pt idx="13682">
                  <c:v>1.3681999999999999</c:v>
                </c:pt>
                <c:pt idx="13683">
                  <c:v>1.3683000000000001</c:v>
                </c:pt>
                <c:pt idx="13684">
                  <c:v>1.3684000000000001</c:v>
                </c:pt>
                <c:pt idx="13685">
                  <c:v>1.3685</c:v>
                </c:pt>
                <c:pt idx="13686">
                  <c:v>1.3686</c:v>
                </c:pt>
                <c:pt idx="13687">
                  <c:v>1.3687</c:v>
                </c:pt>
                <c:pt idx="13688">
                  <c:v>1.3688</c:v>
                </c:pt>
                <c:pt idx="13689">
                  <c:v>1.3688999999999998</c:v>
                </c:pt>
                <c:pt idx="13690">
                  <c:v>1.369</c:v>
                </c:pt>
                <c:pt idx="13691">
                  <c:v>1.3691</c:v>
                </c:pt>
                <c:pt idx="13692">
                  <c:v>1.3692</c:v>
                </c:pt>
                <c:pt idx="13693">
                  <c:v>1.3693</c:v>
                </c:pt>
                <c:pt idx="13694">
                  <c:v>1.3694</c:v>
                </c:pt>
                <c:pt idx="13695">
                  <c:v>1.3694999999999999</c:v>
                </c:pt>
                <c:pt idx="13696">
                  <c:v>1.3696000000000002</c:v>
                </c:pt>
                <c:pt idx="13697">
                  <c:v>1.3696999999999999</c:v>
                </c:pt>
                <c:pt idx="13698">
                  <c:v>1.3697999999999999</c:v>
                </c:pt>
                <c:pt idx="13699">
                  <c:v>1.3699000000000001</c:v>
                </c:pt>
                <c:pt idx="13700">
                  <c:v>1.37</c:v>
                </c:pt>
                <c:pt idx="13701">
                  <c:v>1.3700999999999999</c:v>
                </c:pt>
                <c:pt idx="13702">
                  <c:v>1.3702000000000001</c:v>
                </c:pt>
                <c:pt idx="13703">
                  <c:v>1.3703000000000001</c:v>
                </c:pt>
                <c:pt idx="13704">
                  <c:v>1.3703999999999998</c:v>
                </c:pt>
                <c:pt idx="13705">
                  <c:v>1.3705000000000001</c:v>
                </c:pt>
                <c:pt idx="13706">
                  <c:v>1.3706</c:v>
                </c:pt>
                <c:pt idx="13707">
                  <c:v>1.3707</c:v>
                </c:pt>
                <c:pt idx="13708">
                  <c:v>1.3708</c:v>
                </c:pt>
                <c:pt idx="13709">
                  <c:v>1.3709</c:v>
                </c:pt>
                <c:pt idx="13710">
                  <c:v>1.371</c:v>
                </c:pt>
                <c:pt idx="13711">
                  <c:v>1.3711000000000002</c:v>
                </c:pt>
                <c:pt idx="13712">
                  <c:v>1.3712</c:v>
                </c:pt>
                <c:pt idx="13713">
                  <c:v>1.3713</c:v>
                </c:pt>
                <c:pt idx="13714">
                  <c:v>1.3714</c:v>
                </c:pt>
                <c:pt idx="13715">
                  <c:v>1.3715000000000002</c:v>
                </c:pt>
                <c:pt idx="13716">
                  <c:v>1.3715999999999999</c:v>
                </c:pt>
                <c:pt idx="13717">
                  <c:v>1.3716999999999999</c:v>
                </c:pt>
                <c:pt idx="13718">
                  <c:v>1.3718000000000001</c:v>
                </c:pt>
                <c:pt idx="13719">
                  <c:v>1.3718999999999999</c:v>
                </c:pt>
                <c:pt idx="13720">
                  <c:v>1.3719999999999999</c:v>
                </c:pt>
                <c:pt idx="13721">
                  <c:v>1.3721000000000001</c:v>
                </c:pt>
                <c:pt idx="13722">
                  <c:v>1.3722000000000001</c:v>
                </c:pt>
                <c:pt idx="13723">
                  <c:v>1.3722999999999999</c:v>
                </c:pt>
                <c:pt idx="13724">
                  <c:v>1.3724000000000001</c:v>
                </c:pt>
                <c:pt idx="13725">
                  <c:v>1.3725000000000001</c:v>
                </c:pt>
                <c:pt idx="13726">
                  <c:v>1.3725999999999998</c:v>
                </c:pt>
                <c:pt idx="13727">
                  <c:v>1.3727</c:v>
                </c:pt>
                <c:pt idx="13728">
                  <c:v>1.3728</c:v>
                </c:pt>
                <c:pt idx="13729">
                  <c:v>1.3729</c:v>
                </c:pt>
                <c:pt idx="13730">
                  <c:v>1.3730000000000002</c:v>
                </c:pt>
                <c:pt idx="13731">
                  <c:v>1.3731</c:v>
                </c:pt>
                <c:pt idx="13732">
                  <c:v>1.3732</c:v>
                </c:pt>
                <c:pt idx="13733">
                  <c:v>1.3733000000000002</c:v>
                </c:pt>
                <c:pt idx="13734">
                  <c:v>1.3734</c:v>
                </c:pt>
                <c:pt idx="13735">
                  <c:v>1.3734999999999999</c:v>
                </c:pt>
                <c:pt idx="13736">
                  <c:v>1.3736000000000002</c:v>
                </c:pt>
                <c:pt idx="13737">
                  <c:v>1.3737000000000001</c:v>
                </c:pt>
                <c:pt idx="13738">
                  <c:v>1.3737999999999999</c:v>
                </c:pt>
                <c:pt idx="13739">
                  <c:v>1.3738999999999999</c:v>
                </c:pt>
                <c:pt idx="13740">
                  <c:v>1.3740000000000001</c:v>
                </c:pt>
                <c:pt idx="13741">
                  <c:v>1.3740999999999999</c:v>
                </c:pt>
                <c:pt idx="13742">
                  <c:v>1.3741999999999999</c:v>
                </c:pt>
                <c:pt idx="13743">
                  <c:v>1.3743000000000001</c:v>
                </c:pt>
                <c:pt idx="13744">
                  <c:v>1.3744000000000001</c:v>
                </c:pt>
                <c:pt idx="13745">
                  <c:v>1.3744999999999998</c:v>
                </c:pt>
                <c:pt idx="13746">
                  <c:v>1.3746</c:v>
                </c:pt>
                <c:pt idx="13747">
                  <c:v>1.3747</c:v>
                </c:pt>
                <c:pt idx="13748">
                  <c:v>1.3747999999999998</c:v>
                </c:pt>
                <c:pt idx="13749">
                  <c:v>1.3749</c:v>
                </c:pt>
                <c:pt idx="13750">
                  <c:v>1.375</c:v>
                </c:pt>
                <c:pt idx="13751">
                  <c:v>1.3751</c:v>
                </c:pt>
                <c:pt idx="13752">
                  <c:v>1.3752000000000002</c:v>
                </c:pt>
                <c:pt idx="13753">
                  <c:v>1.3753</c:v>
                </c:pt>
                <c:pt idx="13754">
                  <c:v>1.3754</c:v>
                </c:pt>
                <c:pt idx="13755">
                  <c:v>1.3755000000000002</c:v>
                </c:pt>
                <c:pt idx="13756">
                  <c:v>1.3755999999999999</c:v>
                </c:pt>
                <c:pt idx="13757">
                  <c:v>1.3756999999999999</c:v>
                </c:pt>
                <c:pt idx="13758">
                  <c:v>1.3758000000000001</c:v>
                </c:pt>
                <c:pt idx="13759">
                  <c:v>1.3759000000000001</c:v>
                </c:pt>
                <c:pt idx="13760">
                  <c:v>1.3759999999999999</c:v>
                </c:pt>
                <c:pt idx="13761">
                  <c:v>1.3761000000000001</c:v>
                </c:pt>
                <c:pt idx="13762">
                  <c:v>1.3762000000000001</c:v>
                </c:pt>
                <c:pt idx="13763">
                  <c:v>1.3762999999999999</c:v>
                </c:pt>
                <c:pt idx="13764">
                  <c:v>1.3763999999999998</c:v>
                </c:pt>
                <c:pt idx="13765">
                  <c:v>1.3765000000000001</c:v>
                </c:pt>
                <c:pt idx="13766">
                  <c:v>1.3766</c:v>
                </c:pt>
                <c:pt idx="13767">
                  <c:v>1.3766999999999998</c:v>
                </c:pt>
                <c:pt idx="13768">
                  <c:v>1.3768</c:v>
                </c:pt>
                <c:pt idx="13769">
                  <c:v>1.3769</c:v>
                </c:pt>
                <c:pt idx="13770">
                  <c:v>1.3769999999999998</c:v>
                </c:pt>
                <c:pt idx="13771">
                  <c:v>1.3771</c:v>
                </c:pt>
                <c:pt idx="13772">
                  <c:v>1.3772</c:v>
                </c:pt>
                <c:pt idx="13773">
                  <c:v>1.3773</c:v>
                </c:pt>
                <c:pt idx="13774">
                  <c:v>1.3774000000000002</c:v>
                </c:pt>
                <c:pt idx="13775">
                  <c:v>1.3774999999999999</c:v>
                </c:pt>
                <c:pt idx="13776">
                  <c:v>1.3775999999999999</c:v>
                </c:pt>
                <c:pt idx="13777">
                  <c:v>1.3777000000000001</c:v>
                </c:pt>
                <c:pt idx="13778">
                  <c:v>1.3777999999999999</c:v>
                </c:pt>
                <c:pt idx="13779">
                  <c:v>1.3778999999999999</c:v>
                </c:pt>
                <c:pt idx="13780">
                  <c:v>1.3780000000000001</c:v>
                </c:pt>
                <c:pt idx="13781">
                  <c:v>1.3781000000000001</c:v>
                </c:pt>
                <c:pt idx="13782">
                  <c:v>1.3781999999999999</c:v>
                </c:pt>
                <c:pt idx="13783">
                  <c:v>1.3783000000000001</c:v>
                </c:pt>
                <c:pt idx="13784">
                  <c:v>1.3784000000000001</c:v>
                </c:pt>
                <c:pt idx="13785">
                  <c:v>1.3784999999999998</c:v>
                </c:pt>
                <c:pt idx="13786">
                  <c:v>1.3786</c:v>
                </c:pt>
                <c:pt idx="13787">
                  <c:v>1.3787</c:v>
                </c:pt>
                <c:pt idx="13788">
                  <c:v>1.3788</c:v>
                </c:pt>
                <c:pt idx="13789">
                  <c:v>1.3788999999999998</c:v>
                </c:pt>
                <c:pt idx="13790">
                  <c:v>1.379</c:v>
                </c:pt>
                <c:pt idx="13791">
                  <c:v>1.3791</c:v>
                </c:pt>
                <c:pt idx="13792">
                  <c:v>1.3792</c:v>
                </c:pt>
                <c:pt idx="13793">
                  <c:v>1.3793</c:v>
                </c:pt>
                <c:pt idx="13794">
                  <c:v>1.3794</c:v>
                </c:pt>
                <c:pt idx="13795">
                  <c:v>1.3794999999999999</c:v>
                </c:pt>
                <c:pt idx="13796">
                  <c:v>1.3796000000000002</c:v>
                </c:pt>
                <c:pt idx="13797">
                  <c:v>1.3796999999999999</c:v>
                </c:pt>
                <c:pt idx="13798">
                  <c:v>1.3797999999999999</c:v>
                </c:pt>
                <c:pt idx="13799">
                  <c:v>1.3799000000000001</c:v>
                </c:pt>
                <c:pt idx="13800">
                  <c:v>1.38</c:v>
                </c:pt>
                <c:pt idx="13801">
                  <c:v>1.3800999999999999</c:v>
                </c:pt>
                <c:pt idx="13802">
                  <c:v>1.3802000000000001</c:v>
                </c:pt>
                <c:pt idx="13803">
                  <c:v>1.3803000000000001</c:v>
                </c:pt>
                <c:pt idx="13804">
                  <c:v>1.3803999999999998</c:v>
                </c:pt>
                <c:pt idx="13805">
                  <c:v>1.3805000000000001</c:v>
                </c:pt>
                <c:pt idx="13806">
                  <c:v>1.3806</c:v>
                </c:pt>
                <c:pt idx="13807">
                  <c:v>1.3807</c:v>
                </c:pt>
                <c:pt idx="13808">
                  <c:v>1.3808</c:v>
                </c:pt>
                <c:pt idx="13809">
                  <c:v>1.3809</c:v>
                </c:pt>
                <c:pt idx="13810">
                  <c:v>1.381</c:v>
                </c:pt>
                <c:pt idx="13811">
                  <c:v>1.3811000000000002</c:v>
                </c:pt>
                <c:pt idx="13812">
                  <c:v>1.3812</c:v>
                </c:pt>
                <c:pt idx="13813">
                  <c:v>1.3813</c:v>
                </c:pt>
                <c:pt idx="13814">
                  <c:v>1.3814</c:v>
                </c:pt>
                <c:pt idx="13815">
                  <c:v>1.3815</c:v>
                </c:pt>
                <c:pt idx="13816">
                  <c:v>1.3815999999999999</c:v>
                </c:pt>
                <c:pt idx="13817">
                  <c:v>1.3816999999999999</c:v>
                </c:pt>
                <c:pt idx="13818">
                  <c:v>1.3818000000000001</c:v>
                </c:pt>
                <c:pt idx="13819">
                  <c:v>1.3818999999999999</c:v>
                </c:pt>
                <c:pt idx="13820">
                  <c:v>1.3819999999999999</c:v>
                </c:pt>
                <c:pt idx="13821">
                  <c:v>1.3821000000000001</c:v>
                </c:pt>
                <c:pt idx="13822">
                  <c:v>1.3822000000000001</c:v>
                </c:pt>
                <c:pt idx="13823">
                  <c:v>1.3822999999999999</c:v>
                </c:pt>
                <c:pt idx="13824">
                  <c:v>1.3824000000000001</c:v>
                </c:pt>
                <c:pt idx="13825">
                  <c:v>1.3825000000000001</c:v>
                </c:pt>
                <c:pt idx="13826">
                  <c:v>1.3825999999999998</c:v>
                </c:pt>
                <c:pt idx="13827">
                  <c:v>1.3827</c:v>
                </c:pt>
                <c:pt idx="13828">
                  <c:v>1.3828</c:v>
                </c:pt>
                <c:pt idx="13829">
                  <c:v>1.3829</c:v>
                </c:pt>
                <c:pt idx="13830">
                  <c:v>1.383</c:v>
                </c:pt>
                <c:pt idx="13831">
                  <c:v>1.3831</c:v>
                </c:pt>
                <c:pt idx="13832">
                  <c:v>1.3832</c:v>
                </c:pt>
                <c:pt idx="13833">
                  <c:v>1.3833000000000002</c:v>
                </c:pt>
                <c:pt idx="13834">
                  <c:v>1.3834</c:v>
                </c:pt>
                <c:pt idx="13835">
                  <c:v>1.3835</c:v>
                </c:pt>
                <c:pt idx="13836">
                  <c:v>1.3836000000000002</c:v>
                </c:pt>
                <c:pt idx="13837">
                  <c:v>1.3837000000000002</c:v>
                </c:pt>
                <c:pt idx="13838">
                  <c:v>1.3837999999999999</c:v>
                </c:pt>
                <c:pt idx="13839">
                  <c:v>1.3838999999999999</c:v>
                </c:pt>
                <c:pt idx="13840">
                  <c:v>1.3840000000000001</c:v>
                </c:pt>
                <c:pt idx="13841">
                  <c:v>1.3840999999999999</c:v>
                </c:pt>
                <c:pt idx="13842">
                  <c:v>1.3841999999999999</c:v>
                </c:pt>
                <c:pt idx="13843">
                  <c:v>1.3843000000000001</c:v>
                </c:pt>
                <c:pt idx="13844">
                  <c:v>1.3844000000000001</c:v>
                </c:pt>
                <c:pt idx="13845">
                  <c:v>1.3844999999999998</c:v>
                </c:pt>
                <c:pt idx="13846">
                  <c:v>1.3846000000000001</c:v>
                </c:pt>
                <c:pt idx="13847">
                  <c:v>1.3847</c:v>
                </c:pt>
                <c:pt idx="13848">
                  <c:v>1.3847999999999998</c:v>
                </c:pt>
                <c:pt idx="13849">
                  <c:v>1.3849</c:v>
                </c:pt>
                <c:pt idx="13850">
                  <c:v>1.385</c:v>
                </c:pt>
                <c:pt idx="13851">
                  <c:v>1.3851</c:v>
                </c:pt>
                <c:pt idx="13852">
                  <c:v>1.3852000000000002</c:v>
                </c:pt>
                <c:pt idx="13853">
                  <c:v>1.3853</c:v>
                </c:pt>
                <c:pt idx="13854">
                  <c:v>1.3854</c:v>
                </c:pt>
                <c:pt idx="13855">
                  <c:v>1.3855000000000002</c:v>
                </c:pt>
                <c:pt idx="13856">
                  <c:v>1.3855999999999999</c:v>
                </c:pt>
                <c:pt idx="13857">
                  <c:v>1.3856999999999999</c:v>
                </c:pt>
                <c:pt idx="13858">
                  <c:v>1.3858000000000001</c:v>
                </c:pt>
                <c:pt idx="13859">
                  <c:v>1.3859000000000001</c:v>
                </c:pt>
                <c:pt idx="13860">
                  <c:v>1.3859999999999999</c:v>
                </c:pt>
                <c:pt idx="13861">
                  <c:v>1.3861000000000001</c:v>
                </c:pt>
                <c:pt idx="13862">
                  <c:v>1.3862000000000001</c:v>
                </c:pt>
                <c:pt idx="13863">
                  <c:v>1.3862999999999999</c:v>
                </c:pt>
                <c:pt idx="13864">
                  <c:v>1.3863999999999999</c:v>
                </c:pt>
                <c:pt idx="13865">
                  <c:v>1.3865000000000001</c:v>
                </c:pt>
                <c:pt idx="13866">
                  <c:v>1.3866000000000001</c:v>
                </c:pt>
                <c:pt idx="13867">
                  <c:v>1.3866999999999998</c:v>
                </c:pt>
                <c:pt idx="13868">
                  <c:v>1.3868</c:v>
                </c:pt>
                <c:pt idx="13869">
                  <c:v>1.3869</c:v>
                </c:pt>
                <c:pt idx="13870">
                  <c:v>1.3869999999999998</c:v>
                </c:pt>
                <c:pt idx="13871">
                  <c:v>1.3871</c:v>
                </c:pt>
                <c:pt idx="13872">
                  <c:v>1.3872</c:v>
                </c:pt>
                <c:pt idx="13873">
                  <c:v>1.3873</c:v>
                </c:pt>
                <c:pt idx="13874">
                  <c:v>1.3874000000000002</c:v>
                </c:pt>
                <c:pt idx="13875">
                  <c:v>1.3875</c:v>
                </c:pt>
                <c:pt idx="13876">
                  <c:v>1.3875999999999999</c:v>
                </c:pt>
                <c:pt idx="13877">
                  <c:v>1.3877000000000002</c:v>
                </c:pt>
                <c:pt idx="13878">
                  <c:v>1.3877999999999999</c:v>
                </c:pt>
                <c:pt idx="13879">
                  <c:v>1.3878999999999999</c:v>
                </c:pt>
                <c:pt idx="13880">
                  <c:v>1.3880000000000001</c:v>
                </c:pt>
                <c:pt idx="13881">
                  <c:v>1.3881000000000001</c:v>
                </c:pt>
                <c:pt idx="13882">
                  <c:v>1.3881999999999999</c:v>
                </c:pt>
                <c:pt idx="13883">
                  <c:v>1.3883000000000001</c:v>
                </c:pt>
                <c:pt idx="13884">
                  <c:v>1.3884000000000001</c:v>
                </c:pt>
                <c:pt idx="13885">
                  <c:v>1.3884999999999998</c:v>
                </c:pt>
                <c:pt idx="13886">
                  <c:v>1.3886000000000001</c:v>
                </c:pt>
                <c:pt idx="13887">
                  <c:v>1.3887</c:v>
                </c:pt>
                <c:pt idx="13888">
                  <c:v>1.3888</c:v>
                </c:pt>
                <c:pt idx="13889">
                  <c:v>1.3888999999999998</c:v>
                </c:pt>
                <c:pt idx="13890">
                  <c:v>1.389</c:v>
                </c:pt>
                <c:pt idx="13891">
                  <c:v>1.3891</c:v>
                </c:pt>
                <c:pt idx="13892">
                  <c:v>1.3891999999999998</c:v>
                </c:pt>
                <c:pt idx="13893">
                  <c:v>1.3893</c:v>
                </c:pt>
                <c:pt idx="13894">
                  <c:v>1.3894</c:v>
                </c:pt>
                <c:pt idx="13895">
                  <c:v>1.3895</c:v>
                </c:pt>
                <c:pt idx="13896">
                  <c:v>1.3896000000000002</c:v>
                </c:pt>
                <c:pt idx="13897">
                  <c:v>1.3896999999999999</c:v>
                </c:pt>
                <c:pt idx="13898">
                  <c:v>1.3897999999999999</c:v>
                </c:pt>
                <c:pt idx="13899">
                  <c:v>1.3899000000000001</c:v>
                </c:pt>
                <c:pt idx="13900">
                  <c:v>1.39</c:v>
                </c:pt>
                <c:pt idx="13901">
                  <c:v>1.3900999999999999</c:v>
                </c:pt>
                <c:pt idx="13902">
                  <c:v>1.3902000000000001</c:v>
                </c:pt>
                <c:pt idx="13903">
                  <c:v>1.3903000000000001</c:v>
                </c:pt>
                <c:pt idx="13904">
                  <c:v>1.3903999999999999</c:v>
                </c:pt>
                <c:pt idx="13905">
                  <c:v>1.3905000000000001</c:v>
                </c:pt>
                <c:pt idx="13906">
                  <c:v>1.3906000000000001</c:v>
                </c:pt>
                <c:pt idx="13907">
                  <c:v>1.3906999999999998</c:v>
                </c:pt>
                <c:pt idx="13908">
                  <c:v>1.3908</c:v>
                </c:pt>
                <c:pt idx="13909">
                  <c:v>1.3909</c:v>
                </c:pt>
                <c:pt idx="13910">
                  <c:v>1.391</c:v>
                </c:pt>
                <c:pt idx="13911">
                  <c:v>1.3911000000000002</c:v>
                </c:pt>
                <c:pt idx="13912">
                  <c:v>1.3912</c:v>
                </c:pt>
                <c:pt idx="13913">
                  <c:v>1.3913</c:v>
                </c:pt>
                <c:pt idx="13914">
                  <c:v>1.3914</c:v>
                </c:pt>
                <c:pt idx="13915">
                  <c:v>1.3915</c:v>
                </c:pt>
                <c:pt idx="13916">
                  <c:v>1.3915999999999999</c:v>
                </c:pt>
                <c:pt idx="13917">
                  <c:v>1.3916999999999999</c:v>
                </c:pt>
                <c:pt idx="13918">
                  <c:v>1.3918000000000001</c:v>
                </c:pt>
                <c:pt idx="13919">
                  <c:v>1.3918999999999999</c:v>
                </c:pt>
                <c:pt idx="13920">
                  <c:v>1.3919999999999999</c:v>
                </c:pt>
                <c:pt idx="13921">
                  <c:v>1.3921000000000001</c:v>
                </c:pt>
                <c:pt idx="13922">
                  <c:v>1.3921999999999999</c:v>
                </c:pt>
                <c:pt idx="13923">
                  <c:v>1.3922999999999999</c:v>
                </c:pt>
                <c:pt idx="13924">
                  <c:v>1.3924000000000001</c:v>
                </c:pt>
                <c:pt idx="13925">
                  <c:v>1.3925000000000001</c:v>
                </c:pt>
                <c:pt idx="13926">
                  <c:v>1.3925999999999998</c:v>
                </c:pt>
                <c:pt idx="13927">
                  <c:v>1.3927</c:v>
                </c:pt>
                <c:pt idx="13928">
                  <c:v>1.3928</c:v>
                </c:pt>
                <c:pt idx="13929">
                  <c:v>1.3929</c:v>
                </c:pt>
                <c:pt idx="13930">
                  <c:v>1.393</c:v>
                </c:pt>
                <c:pt idx="13931">
                  <c:v>1.3931</c:v>
                </c:pt>
                <c:pt idx="13932">
                  <c:v>1.3932</c:v>
                </c:pt>
                <c:pt idx="13933">
                  <c:v>1.3933000000000002</c:v>
                </c:pt>
                <c:pt idx="13934">
                  <c:v>1.3934</c:v>
                </c:pt>
                <c:pt idx="13935">
                  <c:v>1.3935</c:v>
                </c:pt>
                <c:pt idx="13936">
                  <c:v>1.3936000000000002</c:v>
                </c:pt>
                <c:pt idx="13937">
                  <c:v>1.3936999999999999</c:v>
                </c:pt>
                <c:pt idx="13938">
                  <c:v>1.3937999999999999</c:v>
                </c:pt>
                <c:pt idx="13939">
                  <c:v>1.3938999999999999</c:v>
                </c:pt>
                <c:pt idx="13940">
                  <c:v>1.3940000000000001</c:v>
                </c:pt>
                <c:pt idx="13941">
                  <c:v>1.3940999999999999</c:v>
                </c:pt>
                <c:pt idx="13942">
                  <c:v>1.3941999999999999</c:v>
                </c:pt>
                <c:pt idx="13943">
                  <c:v>1.3943000000000001</c:v>
                </c:pt>
                <c:pt idx="13944">
                  <c:v>1.3944000000000001</c:v>
                </c:pt>
                <c:pt idx="13945">
                  <c:v>1.3944999999999999</c:v>
                </c:pt>
                <c:pt idx="13946">
                  <c:v>1.3946000000000001</c:v>
                </c:pt>
                <c:pt idx="13947">
                  <c:v>1.3947000000000001</c:v>
                </c:pt>
                <c:pt idx="13948">
                  <c:v>1.3947999999999998</c:v>
                </c:pt>
                <c:pt idx="13949">
                  <c:v>1.3949</c:v>
                </c:pt>
                <c:pt idx="13950">
                  <c:v>1.395</c:v>
                </c:pt>
                <c:pt idx="13951">
                  <c:v>1.3951</c:v>
                </c:pt>
                <c:pt idx="13952">
                  <c:v>1.3952</c:v>
                </c:pt>
                <c:pt idx="13953">
                  <c:v>1.3953</c:v>
                </c:pt>
                <c:pt idx="13954">
                  <c:v>1.3954</c:v>
                </c:pt>
                <c:pt idx="13955">
                  <c:v>1.3955000000000002</c:v>
                </c:pt>
                <c:pt idx="13956">
                  <c:v>1.3956</c:v>
                </c:pt>
                <c:pt idx="13957">
                  <c:v>1.3956999999999999</c:v>
                </c:pt>
                <c:pt idx="13958">
                  <c:v>1.3958000000000002</c:v>
                </c:pt>
                <c:pt idx="13959">
                  <c:v>1.3959000000000001</c:v>
                </c:pt>
                <c:pt idx="13960">
                  <c:v>1.3959999999999999</c:v>
                </c:pt>
                <c:pt idx="13961">
                  <c:v>1.3961000000000001</c:v>
                </c:pt>
                <c:pt idx="13962">
                  <c:v>1.3962000000000001</c:v>
                </c:pt>
                <c:pt idx="13963">
                  <c:v>1.3962999999999999</c:v>
                </c:pt>
                <c:pt idx="13964">
                  <c:v>1.3963999999999999</c:v>
                </c:pt>
                <c:pt idx="13965">
                  <c:v>1.3965000000000001</c:v>
                </c:pt>
                <c:pt idx="13966">
                  <c:v>1.3966000000000001</c:v>
                </c:pt>
                <c:pt idx="13967">
                  <c:v>1.3966999999999998</c:v>
                </c:pt>
                <c:pt idx="13968">
                  <c:v>1.3968</c:v>
                </c:pt>
                <c:pt idx="13969">
                  <c:v>1.3969</c:v>
                </c:pt>
                <c:pt idx="13970">
                  <c:v>1.3969999999999998</c:v>
                </c:pt>
                <c:pt idx="13971">
                  <c:v>1.3971</c:v>
                </c:pt>
                <c:pt idx="13972">
                  <c:v>1.3972</c:v>
                </c:pt>
                <c:pt idx="13973">
                  <c:v>1.3973</c:v>
                </c:pt>
                <c:pt idx="13974">
                  <c:v>1.3974000000000002</c:v>
                </c:pt>
                <c:pt idx="13975">
                  <c:v>1.3975</c:v>
                </c:pt>
                <c:pt idx="13976">
                  <c:v>1.3976</c:v>
                </c:pt>
                <c:pt idx="13977">
                  <c:v>1.3977000000000002</c:v>
                </c:pt>
                <c:pt idx="13978">
                  <c:v>1.3977999999999999</c:v>
                </c:pt>
                <c:pt idx="13979">
                  <c:v>1.3978999999999999</c:v>
                </c:pt>
                <c:pt idx="13980">
                  <c:v>1.3980000000000001</c:v>
                </c:pt>
                <c:pt idx="13981">
                  <c:v>1.3981000000000001</c:v>
                </c:pt>
                <c:pt idx="13982">
                  <c:v>1.3981999999999999</c:v>
                </c:pt>
                <c:pt idx="13983">
                  <c:v>1.3983000000000001</c:v>
                </c:pt>
                <c:pt idx="13984">
                  <c:v>1.3984000000000001</c:v>
                </c:pt>
                <c:pt idx="13985">
                  <c:v>1.3984999999999999</c:v>
                </c:pt>
                <c:pt idx="13986">
                  <c:v>1.3986000000000001</c:v>
                </c:pt>
                <c:pt idx="13987">
                  <c:v>1.3987000000000001</c:v>
                </c:pt>
                <c:pt idx="13988">
                  <c:v>1.3988</c:v>
                </c:pt>
                <c:pt idx="13989">
                  <c:v>1.3988999999999998</c:v>
                </c:pt>
                <c:pt idx="13990">
                  <c:v>1.399</c:v>
                </c:pt>
                <c:pt idx="13991">
                  <c:v>1.3991</c:v>
                </c:pt>
                <c:pt idx="13992">
                  <c:v>1.3991999999999998</c:v>
                </c:pt>
                <c:pt idx="13993">
                  <c:v>1.3993</c:v>
                </c:pt>
                <c:pt idx="13994">
                  <c:v>1.3994</c:v>
                </c:pt>
                <c:pt idx="13995">
                  <c:v>1.3995</c:v>
                </c:pt>
                <c:pt idx="13996">
                  <c:v>1.3996000000000002</c:v>
                </c:pt>
                <c:pt idx="13997">
                  <c:v>1.3996999999999999</c:v>
                </c:pt>
                <c:pt idx="13998">
                  <c:v>1.3997999999999999</c:v>
                </c:pt>
                <c:pt idx="13999">
                  <c:v>1.3999000000000001</c:v>
                </c:pt>
                <c:pt idx="14000">
                  <c:v>1.4</c:v>
                </c:pt>
                <c:pt idx="14001">
                  <c:v>1.4000999999999999</c:v>
                </c:pt>
                <c:pt idx="14002">
                  <c:v>1.4002000000000001</c:v>
                </c:pt>
                <c:pt idx="14003">
                  <c:v>1.4003000000000001</c:v>
                </c:pt>
                <c:pt idx="14004">
                  <c:v>1.4003999999999999</c:v>
                </c:pt>
                <c:pt idx="14005">
                  <c:v>1.4005000000000001</c:v>
                </c:pt>
                <c:pt idx="14006">
                  <c:v>1.4006000000000001</c:v>
                </c:pt>
                <c:pt idx="14007">
                  <c:v>1.4006999999999998</c:v>
                </c:pt>
                <c:pt idx="14008">
                  <c:v>1.4008</c:v>
                </c:pt>
                <c:pt idx="14009">
                  <c:v>1.4009</c:v>
                </c:pt>
                <c:pt idx="14010">
                  <c:v>1.401</c:v>
                </c:pt>
                <c:pt idx="14011">
                  <c:v>1.4011000000000002</c:v>
                </c:pt>
                <c:pt idx="14012">
                  <c:v>1.4012</c:v>
                </c:pt>
                <c:pt idx="14013">
                  <c:v>1.4013</c:v>
                </c:pt>
                <c:pt idx="14014">
                  <c:v>1.4013999999999998</c:v>
                </c:pt>
                <c:pt idx="14015">
                  <c:v>1.4015</c:v>
                </c:pt>
                <c:pt idx="14016">
                  <c:v>1.4016</c:v>
                </c:pt>
                <c:pt idx="14017">
                  <c:v>1.4016999999999999</c:v>
                </c:pt>
                <c:pt idx="14018">
                  <c:v>1.4018000000000002</c:v>
                </c:pt>
                <c:pt idx="14019">
                  <c:v>1.4018999999999999</c:v>
                </c:pt>
                <c:pt idx="14020">
                  <c:v>1.4019999999999999</c:v>
                </c:pt>
                <c:pt idx="14021">
                  <c:v>1.4021000000000001</c:v>
                </c:pt>
                <c:pt idx="14022">
                  <c:v>1.4021999999999999</c:v>
                </c:pt>
                <c:pt idx="14023">
                  <c:v>1.4022999999999999</c:v>
                </c:pt>
                <c:pt idx="14024">
                  <c:v>1.4024000000000001</c:v>
                </c:pt>
                <c:pt idx="14025">
                  <c:v>1.4025000000000001</c:v>
                </c:pt>
                <c:pt idx="14026">
                  <c:v>1.4025999999999998</c:v>
                </c:pt>
                <c:pt idx="14027">
                  <c:v>1.4027000000000001</c:v>
                </c:pt>
                <c:pt idx="14028">
                  <c:v>1.4028</c:v>
                </c:pt>
                <c:pt idx="14029">
                  <c:v>1.4028999999999998</c:v>
                </c:pt>
                <c:pt idx="14030">
                  <c:v>1.403</c:v>
                </c:pt>
                <c:pt idx="14031">
                  <c:v>1.4031</c:v>
                </c:pt>
                <c:pt idx="14032">
                  <c:v>1.4032</c:v>
                </c:pt>
                <c:pt idx="14033">
                  <c:v>1.4033000000000002</c:v>
                </c:pt>
                <c:pt idx="14034">
                  <c:v>1.4034</c:v>
                </c:pt>
                <c:pt idx="14035">
                  <c:v>1.4035</c:v>
                </c:pt>
                <c:pt idx="14036">
                  <c:v>1.4036000000000002</c:v>
                </c:pt>
                <c:pt idx="14037">
                  <c:v>1.4036999999999999</c:v>
                </c:pt>
                <c:pt idx="14038">
                  <c:v>1.4037999999999999</c:v>
                </c:pt>
                <c:pt idx="14039">
                  <c:v>1.4038999999999999</c:v>
                </c:pt>
                <c:pt idx="14040">
                  <c:v>1.4040000000000001</c:v>
                </c:pt>
                <c:pt idx="14041">
                  <c:v>1.4040999999999999</c:v>
                </c:pt>
                <c:pt idx="14042">
                  <c:v>1.4041999999999999</c:v>
                </c:pt>
                <c:pt idx="14043">
                  <c:v>1.4043000000000001</c:v>
                </c:pt>
                <c:pt idx="14044">
                  <c:v>1.4043999999999999</c:v>
                </c:pt>
                <c:pt idx="14045">
                  <c:v>1.4044999999999999</c:v>
                </c:pt>
                <c:pt idx="14046">
                  <c:v>1.4046000000000001</c:v>
                </c:pt>
                <c:pt idx="14047">
                  <c:v>1.4047000000000001</c:v>
                </c:pt>
                <c:pt idx="14048">
                  <c:v>1.4047999999999998</c:v>
                </c:pt>
                <c:pt idx="14049">
                  <c:v>1.4049</c:v>
                </c:pt>
                <c:pt idx="14050">
                  <c:v>1.405</c:v>
                </c:pt>
                <c:pt idx="14051">
                  <c:v>1.4051</c:v>
                </c:pt>
                <c:pt idx="14052">
                  <c:v>1.4052</c:v>
                </c:pt>
                <c:pt idx="14053">
                  <c:v>1.4053</c:v>
                </c:pt>
                <c:pt idx="14054">
                  <c:v>1.4054</c:v>
                </c:pt>
                <c:pt idx="14055">
                  <c:v>1.4055000000000002</c:v>
                </c:pt>
                <c:pt idx="14056">
                  <c:v>1.4056</c:v>
                </c:pt>
                <c:pt idx="14057">
                  <c:v>1.4056999999999999</c:v>
                </c:pt>
                <c:pt idx="14058">
                  <c:v>1.4058000000000002</c:v>
                </c:pt>
                <c:pt idx="14059">
                  <c:v>1.4058999999999999</c:v>
                </c:pt>
                <c:pt idx="14060">
                  <c:v>1.4059999999999999</c:v>
                </c:pt>
                <c:pt idx="14061">
                  <c:v>1.4061000000000001</c:v>
                </c:pt>
                <c:pt idx="14062">
                  <c:v>1.4062000000000001</c:v>
                </c:pt>
                <c:pt idx="14063">
                  <c:v>1.4062999999999999</c:v>
                </c:pt>
                <c:pt idx="14064">
                  <c:v>1.4063999999999999</c:v>
                </c:pt>
                <c:pt idx="14065">
                  <c:v>1.4065000000000001</c:v>
                </c:pt>
                <c:pt idx="14066">
                  <c:v>1.4066000000000001</c:v>
                </c:pt>
                <c:pt idx="14067">
                  <c:v>1.4066999999999998</c:v>
                </c:pt>
                <c:pt idx="14068">
                  <c:v>1.4068000000000001</c:v>
                </c:pt>
                <c:pt idx="14069">
                  <c:v>1.4069</c:v>
                </c:pt>
                <c:pt idx="14070">
                  <c:v>1.4069999999999998</c:v>
                </c:pt>
                <c:pt idx="14071">
                  <c:v>1.4071</c:v>
                </c:pt>
                <c:pt idx="14072">
                  <c:v>1.4072</c:v>
                </c:pt>
                <c:pt idx="14073">
                  <c:v>1.4073</c:v>
                </c:pt>
                <c:pt idx="14074">
                  <c:v>1.4074</c:v>
                </c:pt>
                <c:pt idx="14075">
                  <c:v>1.4075</c:v>
                </c:pt>
                <c:pt idx="14076">
                  <c:v>1.4076</c:v>
                </c:pt>
                <c:pt idx="14077">
                  <c:v>1.4077000000000002</c:v>
                </c:pt>
                <c:pt idx="14078">
                  <c:v>1.4077999999999999</c:v>
                </c:pt>
                <c:pt idx="14079">
                  <c:v>1.4078999999999999</c:v>
                </c:pt>
                <c:pt idx="14080">
                  <c:v>1.4080000000000001</c:v>
                </c:pt>
                <c:pt idx="14081">
                  <c:v>1.4081000000000001</c:v>
                </c:pt>
                <c:pt idx="14082">
                  <c:v>1.4081999999999999</c:v>
                </c:pt>
                <c:pt idx="14083">
                  <c:v>1.4083000000000001</c:v>
                </c:pt>
                <c:pt idx="14084">
                  <c:v>1.4084000000000001</c:v>
                </c:pt>
                <c:pt idx="14085">
                  <c:v>1.4084999999999999</c:v>
                </c:pt>
                <c:pt idx="14086">
                  <c:v>1.4086000000000001</c:v>
                </c:pt>
                <c:pt idx="14087">
                  <c:v>1.4087000000000001</c:v>
                </c:pt>
                <c:pt idx="14088">
                  <c:v>1.4088000000000001</c:v>
                </c:pt>
                <c:pt idx="14089">
                  <c:v>1.4088999999999998</c:v>
                </c:pt>
                <c:pt idx="14090">
                  <c:v>1.409</c:v>
                </c:pt>
                <c:pt idx="14091">
                  <c:v>1.4091</c:v>
                </c:pt>
                <c:pt idx="14092">
                  <c:v>1.4091999999999998</c:v>
                </c:pt>
                <c:pt idx="14093">
                  <c:v>1.4093</c:v>
                </c:pt>
                <c:pt idx="14094">
                  <c:v>1.4094</c:v>
                </c:pt>
                <c:pt idx="14095">
                  <c:v>1.4095</c:v>
                </c:pt>
                <c:pt idx="14096">
                  <c:v>1.4096000000000002</c:v>
                </c:pt>
                <c:pt idx="14097">
                  <c:v>1.4097</c:v>
                </c:pt>
                <c:pt idx="14098">
                  <c:v>1.4097999999999999</c:v>
                </c:pt>
                <c:pt idx="14099">
                  <c:v>1.4099000000000002</c:v>
                </c:pt>
                <c:pt idx="14100">
                  <c:v>1.41</c:v>
                </c:pt>
                <c:pt idx="14101">
                  <c:v>1.4100999999999999</c:v>
                </c:pt>
                <c:pt idx="14102">
                  <c:v>1.4102000000000001</c:v>
                </c:pt>
                <c:pt idx="14103">
                  <c:v>1.4103000000000001</c:v>
                </c:pt>
                <c:pt idx="14104">
                  <c:v>1.4103999999999999</c:v>
                </c:pt>
                <c:pt idx="14105">
                  <c:v>1.4105000000000001</c:v>
                </c:pt>
                <c:pt idx="14106">
                  <c:v>1.4106000000000001</c:v>
                </c:pt>
                <c:pt idx="14107">
                  <c:v>1.4106999999999998</c:v>
                </c:pt>
                <c:pt idx="14108">
                  <c:v>1.4108000000000001</c:v>
                </c:pt>
                <c:pt idx="14109">
                  <c:v>1.4109</c:v>
                </c:pt>
                <c:pt idx="14110">
                  <c:v>1.411</c:v>
                </c:pt>
                <c:pt idx="14111">
                  <c:v>1.4111000000000002</c:v>
                </c:pt>
                <c:pt idx="14112">
                  <c:v>1.4112</c:v>
                </c:pt>
                <c:pt idx="14113">
                  <c:v>1.4113</c:v>
                </c:pt>
                <c:pt idx="14114">
                  <c:v>1.4113999999999998</c:v>
                </c:pt>
                <c:pt idx="14115">
                  <c:v>1.4115</c:v>
                </c:pt>
                <c:pt idx="14116">
                  <c:v>1.4116</c:v>
                </c:pt>
                <c:pt idx="14117">
                  <c:v>1.4117</c:v>
                </c:pt>
                <c:pt idx="14118">
                  <c:v>1.4118000000000002</c:v>
                </c:pt>
                <c:pt idx="14119">
                  <c:v>1.4118999999999999</c:v>
                </c:pt>
                <c:pt idx="14120">
                  <c:v>1.4119999999999999</c:v>
                </c:pt>
                <c:pt idx="14121">
                  <c:v>1.4121000000000001</c:v>
                </c:pt>
                <c:pt idx="14122">
                  <c:v>1.4121999999999999</c:v>
                </c:pt>
                <c:pt idx="14123">
                  <c:v>1.4122999999999999</c:v>
                </c:pt>
                <c:pt idx="14124">
                  <c:v>1.4124000000000001</c:v>
                </c:pt>
                <c:pt idx="14125">
                  <c:v>1.4125000000000001</c:v>
                </c:pt>
                <c:pt idx="14126">
                  <c:v>1.4125999999999999</c:v>
                </c:pt>
                <c:pt idx="14127">
                  <c:v>1.4127000000000001</c:v>
                </c:pt>
                <c:pt idx="14128">
                  <c:v>1.4128000000000001</c:v>
                </c:pt>
                <c:pt idx="14129">
                  <c:v>1.4128999999999998</c:v>
                </c:pt>
                <c:pt idx="14130">
                  <c:v>1.413</c:v>
                </c:pt>
                <c:pt idx="14131">
                  <c:v>1.4131</c:v>
                </c:pt>
                <c:pt idx="14132">
                  <c:v>1.4132</c:v>
                </c:pt>
                <c:pt idx="14133">
                  <c:v>1.4133000000000002</c:v>
                </c:pt>
                <c:pt idx="14134">
                  <c:v>1.4134</c:v>
                </c:pt>
                <c:pt idx="14135">
                  <c:v>1.4135</c:v>
                </c:pt>
                <c:pt idx="14136">
                  <c:v>1.4136000000000002</c:v>
                </c:pt>
                <c:pt idx="14137">
                  <c:v>1.4137</c:v>
                </c:pt>
                <c:pt idx="14138">
                  <c:v>1.4137999999999999</c:v>
                </c:pt>
                <c:pt idx="14139">
                  <c:v>1.4138999999999999</c:v>
                </c:pt>
                <c:pt idx="14140">
                  <c:v>1.4140000000000001</c:v>
                </c:pt>
                <c:pt idx="14141">
                  <c:v>1.4140999999999999</c:v>
                </c:pt>
                <c:pt idx="14142">
                  <c:v>1.4141999999999999</c:v>
                </c:pt>
                <c:pt idx="14143">
                  <c:v>1.4143000000000001</c:v>
                </c:pt>
                <c:pt idx="14144">
                  <c:v>1.4143999999999999</c:v>
                </c:pt>
                <c:pt idx="14145">
                  <c:v>1.4144999999999999</c:v>
                </c:pt>
                <c:pt idx="14146">
                  <c:v>1.4146000000000001</c:v>
                </c:pt>
                <c:pt idx="14147">
                  <c:v>1.4147000000000001</c:v>
                </c:pt>
                <c:pt idx="14148">
                  <c:v>1.4147999999999998</c:v>
                </c:pt>
                <c:pt idx="14149">
                  <c:v>1.4149</c:v>
                </c:pt>
                <c:pt idx="14150">
                  <c:v>1.415</c:v>
                </c:pt>
                <c:pt idx="14151">
                  <c:v>1.4150999999999998</c:v>
                </c:pt>
                <c:pt idx="14152">
                  <c:v>1.4152</c:v>
                </c:pt>
                <c:pt idx="14153">
                  <c:v>1.4153</c:v>
                </c:pt>
                <c:pt idx="14154">
                  <c:v>1.4154</c:v>
                </c:pt>
                <c:pt idx="14155">
                  <c:v>1.4155000000000002</c:v>
                </c:pt>
                <c:pt idx="14156">
                  <c:v>1.4156</c:v>
                </c:pt>
                <c:pt idx="14157">
                  <c:v>1.4157</c:v>
                </c:pt>
                <c:pt idx="14158">
                  <c:v>1.4158000000000002</c:v>
                </c:pt>
                <c:pt idx="14159">
                  <c:v>1.4158999999999999</c:v>
                </c:pt>
                <c:pt idx="14160">
                  <c:v>1.4159999999999999</c:v>
                </c:pt>
                <c:pt idx="14161">
                  <c:v>1.4161000000000001</c:v>
                </c:pt>
                <c:pt idx="14162">
                  <c:v>1.4162000000000001</c:v>
                </c:pt>
                <c:pt idx="14163">
                  <c:v>1.4162999999999999</c:v>
                </c:pt>
                <c:pt idx="14164">
                  <c:v>1.4163999999999999</c:v>
                </c:pt>
                <c:pt idx="14165">
                  <c:v>1.4165000000000001</c:v>
                </c:pt>
                <c:pt idx="14166">
                  <c:v>1.4165999999999999</c:v>
                </c:pt>
                <c:pt idx="14167">
                  <c:v>1.4166999999999998</c:v>
                </c:pt>
                <c:pt idx="14168">
                  <c:v>1.4168000000000001</c:v>
                </c:pt>
                <c:pt idx="14169">
                  <c:v>1.4169</c:v>
                </c:pt>
                <c:pt idx="14170">
                  <c:v>1.4169999999999998</c:v>
                </c:pt>
                <c:pt idx="14171">
                  <c:v>1.4171</c:v>
                </c:pt>
                <c:pt idx="14172">
                  <c:v>1.4172</c:v>
                </c:pt>
                <c:pt idx="14173">
                  <c:v>1.4173</c:v>
                </c:pt>
                <c:pt idx="14174">
                  <c:v>1.4174</c:v>
                </c:pt>
                <c:pt idx="14175">
                  <c:v>1.4175</c:v>
                </c:pt>
                <c:pt idx="14176">
                  <c:v>1.4176</c:v>
                </c:pt>
                <c:pt idx="14177">
                  <c:v>1.4177000000000002</c:v>
                </c:pt>
                <c:pt idx="14178">
                  <c:v>1.4177999999999999</c:v>
                </c:pt>
                <c:pt idx="14179">
                  <c:v>1.4178999999999999</c:v>
                </c:pt>
                <c:pt idx="14180">
                  <c:v>1.4180000000000001</c:v>
                </c:pt>
                <c:pt idx="14181">
                  <c:v>1.4180999999999999</c:v>
                </c:pt>
                <c:pt idx="14182">
                  <c:v>1.4181999999999999</c:v>
                </c:pt>
                <c:pt idx="14183">
                  <c:v>1.4183000000000001</c:v>
                </c:pt>
                <c:pt idx="14184">
                  <c:v>1.4184000000000001</c:v>
                </c:pt>
                <c:pt idx="14185">
                  <c:v>1.4184999999999999</c:v>
                </c:pt>
                <c:pt idx="14186">
                  <c:v>1.4186000000000001</c:v>
                </c:pt>
                <c:pt idx="14187">
                  <c:v>1.4187000000000001</c:v>
                </c:pt>
                <c:pt idx="14188">
                  <c:v>1.4188000000000001</c:v>
                </c:pt>
                <c:pt idx="14189">
                  <c:v>1.4188999999999998</c:v>
                </c:pt>
                <c:pt idx="14190">
                  <c:v>1.419</c:v>
                </c:pt>
                <c:pt idx="14191">
                  <c:v>1.4191</c:v>
                </c:pt>
                <c:pt idx="14192">
                  <c:v>1.4191999999999998</c:v>
                </c:pt>
                <c:pt idx="14193">
                  <c:v>1.4193</c:v>
                </c:pt>
                <c:pt idx="14194">
                  <c:v>1.4194</c:v>
                </c:pt>
                <c:pt idx="14195">
                  <c:v>1.4195</c:v>
                </c:pt>
                <c:pt idx="14196">
                  <c:v>1.4196</c:v>
                </c:pt>
                <c:pt idx="14197">
                  <c:v>1.4197</c:v>
                </c:pt>
                <c:pt idx="14198">
                  <c:v>1.4198</c:v>
                </c:pt>
                <c:pt idx="14199">
                  <c:v>1.4199000000000002</c:v>
                </c:pt>
                <c:pt idx="14200">
                  <c:v>1.42</c:v>
                </c:pt>
                <c:pt idx="14201">
                  <c:v>1.4200999999999999</c:v>
                </c:pt>
                <c:pt idx="14202">
                  <c:v>1.4202000000000001</c:v>
                </c:pt>
                <c:pt idx="14203">
                  <c:v>1.4203000000000001</c:v>
                </c:pt>
                <c:pt idx="14204">
                  <c:v>1.4203999999999999</c:v>
                </c:pt>
                <c:pt idx="14205">
                  <c:v>1.4205000000000001</c:v>
                </c:pt>
                <c:pt idx="14206">
                  <c:v>1.4206000000000001</c:v>
                </c:pt>
                <c:pt idx="14207">
                  <c:v>1.4206999999999999</c:v>
                </c:pt>
                <c:pt idx="14208">
                  <c:v>1.4208000000000001</c:v>
                </c:pt>
                <c:pt idx="14209">
                  <c:v>1.4209000000000001</c:v>
                </c:pt>
                <c:pt idx="14210">
                  <c:v>1.421</c:v>
                </c:pt>
                <c:pt idx="14211">
                  <c:v>1.4211</c:v>
                </c:pt>
                <c:pt idx="14212">
                  <c:v>1.4212</c:v>
                </c:pt>
                <c:pt idx="14213">
                  <c:v>1.4213</c:v>
                </c:pt>
                <c:pt idx="14214">
                  <c:v>1.4213999999999998</c:v>
                </c:pt>
                <c:pt idx="14215">
                  <c:v>1.4215</c:v>
                </c:pt>
                <c:pt idx="14216">
                  <c:v>1.4216</c:v>
                </c:pt>
                <c:pt idx="14217">
                  <c:v>1.4217</c:v>
                </c:pt>
                <c:pt idx="14218">
                  <c:v>1.4218000000000002</c:v>
                </c:pt>
                <c:pt idx="14219">
                  <c:v>1.4218999999999999</c:v>
                </c:pt>
                <c:pt idx="14220">
                  <c:v>1.4219999999999999</c:v>
                </c:pt>
                <c:pt idx="14221">
                  <c:v>1.4221000000000001</c:v>
                </c:pt>
                <c:pt idx="14222">
                  <c:v>1.4221999999999999</c:v>
                </c:pt>
                <c:pt idx="14223">
                  <c:v>1.4222999999999999</c:v>
                </c:pt>
                <c:pt idx="14224">
                  <c:v>1.4224000000000001</c:v>
                </c:pt>
                <c:pt idx="14225">
                  <c:v>1.4225000000000001</c:v>
                </c:pt>
                <c:pt idx="14226">
                  <c:v>1.4225999999999999</c:v>
                </c:pt>
                <c:pt idx="14227">
                  <c:v>1.4227000000000001</c:v>
                </c:pt>
                <c:pt idx="14228">
                  <c:v>1.4228000000000001</c:v>
                </c:pt>
                <c:pt idx="14229">
                  <c:v>1.4228999999999998</c:v>
                </c:pt>
                <c:pt idx="14230">
                  <c:v>1.423</c:v>
                </c:pt>
                <c:pt idx="14231">
                  <c:v>1.4231</c:v>
                </c:pt>
                <c:pt idx="14232">
                  <c:v>1.4232</c:v>
                </c:pt>
                <c:pt idx="14233">
                  <c:v>1.4233000000000002</c:v>
                </c:pt>
                <c:pt idx="14234">
                  <c:v>1.4234</c:v>
                </c:pt>
                <c:pt idx="14235">
                  <c:v>1.4235</c:v>
                </c:pt>
                <c:pt idx="14236">
                  <c:v>1.4236000000000002</c:v>
                </c:pt>
                <c:pt idx="14237">
                  <c:v>1.4237</c:v>
                </c:pt>
                <c:pt idx="14238">
                  <c:v>1.4238</c:v>
                </c:pt>
                <c:pt idx="14239">
                  <c:v>1.4238999999999999</c:v>
                </c:pt>
                <c:pt idx="14240">
                  <c:v>1.4240000000000002</c:v>
                </c:pt>
                <c:pt idx="14241">
                  <c:v>1.4240999999999999</c:v>
                </c:pt>
                <c:pt idx="14242">
                  <c:v>1.4241999999999999</c:v>
                </c:pt>
                <c:pt idx="14243">
                  <c:v>1.4243000000000001</c:v>
                </c:pt>
                <c:pt idx="14244">
                  <c:v>1.4243999999999999</c:v>
                </c:pt>
                <c:pt idx="14245">
                  <c:v>1.4244999999999999</c:v>
                </c:pt>
                <c:pt idx="14246">
                  <c:v>1.4246000000000001</c:v>
                </c:pt>
                <c:pt idx="14247">
                  <c:v>1.4247000000000001</c:v>
                </c:pt>
                <c:pt idx="14248">
                  <c:v>1.4247999999999998</c:v>
                </c:pt>
                <c:pt idx="14249">
                  <c:v>1.4249000000000001</c:v>
                </c:pt>
                <c:pt idx="14250">
                  <c:v>1.425</c:v>
                </c:pt>
                <c:pt idx="14251">
                  <c:v>1.4250999999999998</c:v>
                </c:pt>
                <c:pt idx="14252">
                  <c:v>1.4252</c:v>
                </c:pt>
                <c:pt idx="14253">
                  <c:v>1.4253</c:v>
                </c:pt>
                <c:pt idx="14254">
                  <c:v>1.4254</c:v>
                </c:pt>
                <c:pt idx="14255">
                  <c:v>1.4255000000000002</c:v>
                </c:pt>
                <c:pt idx="14256">
                  <c:v>1.4256</c:v>
                </c:pt>
                <c:pt idx="14257">
                  <c:v>1.4257</c:v>
                </c:pt>
                <c:pt idx="14258">
                  <c:v>1.4258000000000002</c:v>
                </c:pt>
                <c:pt idx="14259">
                  <c:v>1.4258999999999999</c:v>
                </c:pt>
                <c:pt idx="14260">
                  <c:v>1.4259999999999999</c:v>
                </c:pt>
                <c:pt idx="14261">
                  <c:v>1.4261000000000001</c:v>
                </c:pt>
                <c:pt idx="14262">
                  <c:v>1.4262000000000001</c:v>
                </c:pt>
                <c:pt idx="14263">
                  <c:v>1.4262999999999999</c:v>
                </c:pt>
                <c:pt idx="14264">
                  <c:v>1.4263999999999999</c:v>
                </c:pt>
                <c:pt idx="14265">
                  <c:v>1.4265000000000001</c:v>
                </c:pt>
                <c:pt idx="14266">
                  <c:v>1.4265999999999999</c:v>
                </c:pt>
                <c:pt idx="14267">
                  <c:v>1.4266999999999999</c:v>
                </c:pt>
                <c:pt idx="14268">
                  <c:v>1.4268000000000001</c:v>
                </c:pt>
                <c:pt idx="14269">
                  <c:v>1.4269000000000001</c:v>
                </c:pt>
                <c:pt idx="14270">
                  <c:v>1.4269999999999998</c:v>
                </c:pt>
                <c:pt idx="14271">
                  <c:v>1.4271</c:v>
                </c:pt>
                <c:pt idx="14272">
                  <c:v>1.4272</c:v>
                </c:pt>
                <c:pt idx="14273">
                  <c:v>1.4272999999999998</c:v>
                </c:pt>
                <c:pt idx="14274">
                  <c:v>1.4274</c:v>
                </c:pt>
                <c:pt idx="14275">
                  <c:v>1.4275</c:v>
                </c:pt>
                <c:pt idx="14276">
                  <c:v>1.4276</c:v>
                </c:pt>
                <c:pt idx="14277">
                  <c:v>1.4277000000000002</c:v>
                </c:pt>
                <c:pt idx="14278">
                  <c:v>1.4278</c:v>
                </c:pt>
                <c:pt idx="14279">
                  <c:v>1.4278999999999999</c:v>
                </c:pt>
                <c:pt idx="14280">
                  <c:v>1.4280000000000002</c:v>
                </c:pt>
                <c:pt idx="14281">
                  <c:v>1.4280999999999999</c:v>
                </c:pt>
                <c:pt idx="14282">
                  <c:v>1.4281999999999999</c:v>
                </c:pt>
                <c:pt idx="14283">
                  <c:v>1.4283000000000001</c:v>
                </c:pt>
                <c:pt idx="14284">
                  <c:v>1.4284000000000001</c:v>
                </c:pt>
                <c:pt idx="14285">
                  <c:v>1.4284999999999999</c:v>
                </c:pt>
                <c:pt idx="14286">
                  <c:v>1.4286000000000001</c:v>
                </c:pt>
                <c:pt idx="14287">
                  <c:v>1.4287000000000001</c:v>
                </c:pt>
                <c:pt idx="14288">
                  <c:v>1.4287999999999998</c:v>
                </c:pt>
                <c:pt idx="14289">
                  <c:v>1.4288999999999998</c:v>
                </c:pt>
                <c:pt idx="14290">
                  <c:v>1.429</c:v>
                </c:pt>
                <c:pt idx="14291">
                  <c:v>1.4291</c:v>
                </c:pt>
                <c:pt idx="14292">
                  <c:v>1.4291999999999998</c:v>
                </c:pt>
                <c:pt idx="14293">
                  <c:v>1.4293</c:v>
                </c:pt>
                <c:pt idx="14294">
                  <c:v>1.4294</c:v>
                </c:pt>
                <c:pt idx="14295">
                  <c:v>1.4295</c:v>
                </c:pt>
                <c:pt idx="14296">
                  <c:v>1.4296</c:v>
                </c:pt>
                <c:pt idx="14297">
                  <c:v>1.4297</c:v>
                </c:pt>
                <c:pt idx="14298">
                  <c:v>1.4298</c:v>
                </c:pt>
                <c:pt idx="14299">
                  <c:v>1.4299000000000002</c:v>
                </c:pt>
                <c:pt idx="14300">
                  <c:v>1.43</c:v>
                </c:pt>
                <c:pt idx="14301">
                  <c:v>1.4300999999999999</c:v>
                </c:pt>
                <c:pt idx="14302">
                  <c:v>1.4302000000000001</c:v>
                </c:pt>
                <c:pt idx="14303">
                  <c:v>1.4302999999999999</c:v>
                </c:pt>
                <c:pt idx="14304">
                  <c:v>1.4303999999999999</c:v>
                </c:pt>
                <c:pt idx="14305">
                  <c:v>1.4305000000000001</c:v>
                </c:pt>
                <c:pt idx="14306">
                  <c:v>1.4306000000000001</c:v>
                </c:pt>
                <c:pt idx="14307">
                  <c:v>1.4306999999999999</c:v>
                </c:pt>
                <c:pt idx="14308">
                  <c:v>1.4308000000000001</c:v>
                </c:pt>
                <c:pt idx="14309">
                  <c:v>1.4309000000000001</c:v>
                </c:pt>
                <c:pt idx="14310">
                  <c:v>1.431</c:v>
                </c:pt>
                <c:pt idx="14311">
                  <c:v>1.4311</c:v>
                </c:pt>
                <c:pt idx="14312">
                  <c:v>1.4312</c:v>
                </c:pt>
                <c:pt idx="14313">
                  <c:v>1.4313</c:v>
                </c:pt>
                <c:pt idx="14314">
                  <c:v>1.4313999999999998</c:v>
                </c:pt>
                <c:pt idx="14315">
                  <c:v>1.4315</c:v>
                </c:pt>
                <c:pt idx="14316">
                  <c:v>1.4316</c:v>
                </c:pt>
                <c:pt idx="14317">
                  <c:v>1.4317</c:v>
                </c:pt>
                <c:pt idx="14318">
                  <c:v>1.4318</c:v>
                </c:pt>
                <c:pt idx="14319">
                  <c:v>1.4319</c:v>
                </c:pt>
                <c:pt idx="14320">
                  <c:v>1.4319999999999999</c:v>
                </c:pt>
                <c:pt idx="14321">
                  <c:v>1.4321000000000002</c:v>
                </c:pt>
                <c:pt idx="14322">
                  <c:v>1.4321999999999999</c:v>
                </c:pt>
                <c:pt idx="14323">
                  <c:v>1.4322999999999999</c:v>
                </c:pt>
                <c:pt idx="14324">
                  <c:v>1.4324000000000001</c:v>
                </c:pt>
                <c:pt idx="14325">
                  <c:v>1.4325000000000001</c:v>
                </c:pt>
                <c:pt idx="14326">
                  <c:v>1.4325999999999999</c:v>
                </c:pt>
                <c:pt idx="14327">
                  <c:v>1.4327000000000001</c:v>
                </c:pt>
                <c:pt idx="14328">
                  <c:v>1.4328000000000001</c:v>
                </c:pt>
                <c:pt idx="14329">
                  <c:v>1.4328999999999998</c:v>
                </c:pt>
                <c:pt idx="14330">
                  <c:v>1.4330000000000001</c:v>
                </c:pt>
                <c:pt idx="14331">
                  <c:v>1.4331</c:v>
                </c:pt>
                <c:pt idx="14332">
                  <c:v>1.4332</c:v>
                </c:pt>
                <c:pt idx="14333">
                  <c:v>1.4333</c:v>
                </c:pt>
                <c:pt idx="14334">
                  <c:v>1.4334</c:v>
                </c:pt>
                <c:pt idx="14335">
                  <c:v>1.4335</c:v>
                </c:pt>
                <c:pt idx="14336">
                  <c:v>1.4336000000000002</c:v>
                </c:pt>
                <c:pt idx="14337">
                  <c:v>1.4337</c:v>
                </c:pt>
                <c:pt idx="14338">
                  <c:v>1.4338</c:v>
                </c:pt>
                <c:pt idx="14339">
                  <c:v>1.4339</c:v>
                </c:pt>
                <c:pt idx="14340">
                  <c:v>1.4340000000000002</c:v>
                </c:pt>
                <c:pt idx="14341">
                  <c:v>1.4340999999999999</c:v>
                </c:pt>
                <c:pt idx="14342">
                  <c:v>1.4341999999999999</c:v>
                </c:pt>
                <c:pt idx="14343">
                  <c:v>1.4343000000000001</c:v>
                </c:pt>
                <c:pt idx="14344">
                  <c:v>1.4343999999999999</c:v>
                </c:pt>
                <c:pt idx="14345">
                  <c:v>1.4344999999999999</c:v>
                </c:pt>
                <c:pt idx="14346">
                  <c:v>1.4346000000000001</c:v>
                </c:pt>
                <c:pt idx="14347">
                  <c:v>1.4347000000000001</c:v>
                </c:pt>
                <c:pt idx="14348">
                  <c:v>1.4347999999999999</c:v>
                </c:pt>
                <c:pt idx="14349">
                  <c:v>1.4349000000000001</c:v>
                </c:pt>
                <c:pt idx="14350">
                  <c:v>1.4350000000000001</c:v>
                </c:pt>
                <c:pt idx="14351">
                  <c:v>1.4350999999999998</c:v>
                </c:pt>
                <c:pt idx="14352">
                  <c:v>1.4352</c:v>
                </c:pt>
                <c:pt idx="14353">
                  <c:v>1.4353</c:v>
                </c:pt>
                <c:pt idx="14354">
                  <c:v>1.4354</c:v>
                </c:pt>
                <c:pt idx="14355">
                  <c:v>1.4355000000000002</c:v>
                </c:pt>
                <c:pt idx="14356">
                  <c:v>1.4356</c:v>
                </c:pt>
                <c:pt idx="14357">
                  <c:v>1.4357</c:v>
                </c:pt>
                <c:pt idx="14358">
                  <c:v>1.4358000000000002</c:v>
                </c:pt>
                <c:pt idx="14359">
                  <c:v>1.4359</c:v>
                </c:pt>
                <c:pt idx="14360">
                  <c:v>1.4359999999999999</c:v>
                </c:pt>
                <c:pt idx="14361">
                  <c:v>1.4361000000000002</c:v>
                </c:pt>
                <c:pt idx="14362">
                  <c:v>1.4362000000000001</c:v>
                </c:pt>
                <c:pt idx="14363">
                  <c:v>1.4362999999999999</c:v>
                </c:pt>
                <c:pt idx="14364">
                  <c:v>1.4363999999999999</c:v>
                </c:pt>
                <c:pt idx="14365">
                  <c:v>1.4365000000000001</c:v>
                </c:pt>
                <c:pt idx="14366">
                  <c:v>1.4365999999999999</c:v>
                </c:pt>
                <c:pt idx="14367">
                  <c:v>1.4366999999999999</c:v>
                </c:pt>
                <c:pt idx="14368">
                  <c:v>1.4368000000000001</c:v>
                </c:pt>
                <c:pt idx="14369">
                  <c:v>1.4369000000000001</c:v>
                </c:pt>
                <c:pt idx="14370">
                  <c:v>1.4369999999999998</c:v>
                </c:pt>
                <c:pt idx="14371">
                  <c:v>1.4371</c:v>
                </c:pt>
                <c:pt idx="14372">
                  <c:v>1.4372</c:v>
                </c:pt>
                <c:pt idx="14373">
                  <c:v>1.4372999999999998</c:v>
                </c:pt>
                <c:pt idx="14374">
                  <c:v>1.4374</c:v>
                </c:pt>
                <c:pt idx="14375">
                  <c:v>1.4375</c:v>
                </c:pt>
                <c:pt idx="14376">
                  <c:v>1.4376</c:v>
                </c:pt>
                <c:pt idx="14377">
                  <c:v>1.4377000000000002</c:v>
                </c:pt>
                <c:pt idx="14378">
                  <c:v>1.4378</c:v>
                </c:pt>
                <c:pt idx="14379">
                  <c:v>1.4379</c:v>
                </c:pt>
                <c:pt idx="14380">
                  <c:v>1.4380000000000002</c:v>
                </c:pt>
                <c:pt idx="14381">
                  <c:v>1.4380999999999999</c:v>
                </c:pt>
                <c:pt idx="14382">
                  <c:v>1.4381999999999999</c:v>
                </c:pt>
                <c:pt idx="14383">
                  <c:v>1.4383000000000001</c:v>
                </c:pt>
                <c:pt idx="14384">
                  <c:v>1.4384000000000001</c:v>
                </c:pt>
                <c:pt idx="14385">
                  <c:v>1.4384999999999999</c:v>
                </c:pt>
                <c:pt idx="14386">
                  <c:v>1.4386000000000001</c:v>
                </c:pt>
                <c:pt idx="14387">
                  <c:v>1.4387000000000001</c:v>
                </c:pt>
                <c:pt idx="14388">
                  <c:v>1.4387999999999999</c:v>
                </c:pt>
                <c:pt idx="14389">
                  <c:v>1.4388999999999998</c:v>
                </c:pt>
                <c:pt idx="14390">
                  <c:v>1.4390000000000001</c:v>
                </c:pt>
                <c:pt idx="14391">
                  <c:v>1.4391</c:v>
                </c:pt>
                <c:pt idx="14392">
                  <c:v>1.4391999999999998</c:v>
                </c:pt>
                <c:pt idx="14393">
                  <c:v>1.4393</c:v>
                </c:pt>
                <c:pt idx="14394">
                  <c:v>1.4394</c:v>
                </c:pt>
                <c:pt idx="14395">
                  <c:v>1.4394999999999998</c:v>
                </c:pt>
                <c:pt idx="14396">
                  <c:v>1.4396</c:v>
                </c:pt>
                <c:pt idx="14397">
                  <c:v>1.4397</c:v>
                </c:pt>
                <c:pt idx="14398">
                  <c:v>1.4398</c:v>
                </c:pt>
                <c:pt idx="14399">
                  <c:v>1.4399000000000002</c:v>
                </c:pt>
                <c:pt idx="14400">
                  <c:v>1.44</c:v>
                </c:pt>
                <c:pt idx="14401">
                  <c:v>1.4400999999999999</c:v>
                </c:pt>
                <c:pt idx="14402">
                  <c:v>1.4402000000000001</c:v>
                </c:pt>
                <c:pt idx="14403">
                  <c:v>1.4402999999999999</c:v>
                </c:pt>
                <c:pt idx="14404">
                  <c:v>1.4403999999999999</c:v>
                </c:pt>
                <c:pt idx="14405">
                  <c:v>1.4405000000000001</c:v>
                </c:pt>
                <c:pt idx="14406">
                  <c:v>1.4406000000000001</c:v>
                </c:pt>
                <c:pt idx="14407">
                  <c:v>1.4406999999999999</c:v>
                </c:pt>
                <c:pt idx="14408">
                  <c:v>1.4408000000000001</c:v>
                </c:pt>
                <c:pt idx="14409">
                  <c:v>1.4409000000000001</c:v>
                </c:pt>
                <c:pt idx="14410">
                  <c:v>1.4409999999999998</c:v>
                </c:pt>
                <c:pt idx="14411">
                  <c:v>1.4411</c:v>
                </c:pt>
                <c:pt idx="14412">
                  <c:v>1.4412</c:v>
                </c:pt>
                <c:pt idx="14413">
                  <c:v>1.4413</c:v>
                </c:pt>
                <c:pt idx="14414">
                  <c:v>1.4413999999999998</c:v>
                </c:pt>
                <c:pt idx="14415">
                  <c:v>1.4415</c:v>
                </c:pt>
                <c:pt idx="14416">
                  <c:v>1.4416</c:v>
                </c:pt>
                <c:pt idx="14417">
                  <c:v>1.4417</c:v>
                </c:pt>
                <c:pt idx="14418">
                  <c:v>1.4418</c:v>
                </c:pt>
                <c:pt idx="14419">
                  <c:v>1.4419</c:v>
                </c:pt>
                <c:pt idx="14420">
                  <c:v>1.4419999999999999</c:v>
                </c:pt>
                <c:pt idx="14421">
                  <c:v>1.4421000000000002</c:v>
                </c:pt>
                <c:pt idx="14422">
                  <c:v>1.4421999999999999</c:v>
                </c:pt>
                <c:pt idx="14423">
                  <c:v>1.4422999999999999</c:v>
                </c:pt>
                <c:pt idx="14424">
                  <c:v>1.4424000000000001</c:v>
                </c:pt>
                <c:pt idx="14425">
                  <c:v>1.4424999999999999</c:v>
                </c:pt>
                <c:pt idx="14426">
                  <c:v>1.4425999999999999</c:v>
                </c:pt>
                <c:pt idx="14427">
                  <c:v>1.4427000000000001</c:v>
                </c:pt>
                <c:pt idx="14428">
                  <c:v>1.4428000000000001</c:v>
                </c:pt>
                <c:pt idx="14429">
                  <c:v>1.4428999999999998</c:v>
                </c:pt>
                <c:pt idx="14430">
                  <c:v>1.4430000000000001</c:v>
                </c:pt>
                <c:pt idx="14431">
                  <c:v>1.4431</c:v>
                </c:pt>
                <c:pt idx="14432">
                  <c:v>1.4432</c:v>
                </c:pt>
                <c:pt idx="14433">
                  <c:v>1.4433</c:v>
                </c:pt>
                <c:pt idx="14434">
                  <c:v>1.4434</c:v>
                </c:pt>
                <c:pt idx="14435">
                  <c:v>1.4435</c:v>
                </c:pt>
                <c:pt idx="14436">
                  <c:v>1.4436000000000002</c:v>
                </c:pt>
                <c:pt idx="14437">
                  <c:v>1.4437</c:v>
                </c:pt>
                <c:pt idx="14438">
                  <c:v>1.4438</c:v>
                </c:pt>
                <c:pt idx="14439">
                  <c:v>1.4439</c:v>
                </c:pt>
                <c:pt idx="14440">
                  <c:v>1.444</c:v>
                </c:pt>
                <c:pt idx="14441">
                  <c:v>1.4440999999999999</c:v>
                </c:pt>
                <c:pt idx="14442">
                  <c:v>1.4441999999999999</c:v>
                </c:pt>
                <c:pt idx="14443">
                  <c:v>1.4443000000000001</c:v>
                </c:pt>
                <c:pt idx="14444">
                  <c:v>1.4443999999999999</c:v>
                </c:pt>
                <c:pt idx="14445">
                  <c:v>1.4444999999999999</c:v>
                </c:pt>
                <c:pt idx="14446">
                  <c:v>1.4446000000000001</c:v>
                </c:pt>
                <c:pt idx="14447">
                  <c:v>1.4447000000000001</c:v>
                </c:pt>
                <c:pt idx="14448">
                  <c:v>1.4447999999999999</c:v>
                </c:pt>
                <c:pt idx="14449">
                  <c:v>1.4449000000000001</c:v>
                </c:pt>
                <c:pt idx="14450">
                  <c:v>1.4450000000000001</c:v>
                </c:pt>
                <c:pt idx="14451">
                  <c:v>1.4450999999999998</c:v>
                </c:pt>
                <c:pt idx="14452">
                  <c:v>1.4452</c:v>
                </c:pt>
                <c:pt idx="14453">
                  <c:v>1.4453</c:v>
                </c:pt>
                <c:pt idx="14454">
                  <c:v>1.4454</c:v>
                </c:pt>
                <c:pt idx="14455">
                  <c:v>1.4455</c:v>
                </c:pt>
                <c:pt idx="14456">
                  <c:v>1.4456</c:v>
                </c:pt>
                <c:pt idx="14457">
                  <c:v>1.4457</c:v>
                </c:pt>
                <c:pt idx="14458">
                  <c:v>1.4458000000000002</c:v>
                </c:pt>
                <c:pt idx="14459">
                  <c:v>1.4459</c:v>
                </c:pt>
                <c:pt idx="14460">
                  <c:v>1.446</c:v>
                </c:pt>
                <c:pt idx="14461">
                  <c:v>1.4461000000000002</c:v>
                </c:pt>
                <c:pt idx="14462">
                  <c:v>1.4462000000000002</c:v>
                </c:pt>
                <c:pt idx="14463">
                  <c:v>1.4462999999999999</c:v>
                </c:pt>
                <c:pt idx="14464">
                  <c:v>1.4463999999999999</c:v>
                </c:pt>
                <c:pt idx="14465">
                  <c:v>1.4465000000000001</c:v>
                </c:pt>
                <c:pt idx="14466">
                  <c:v>1.4465999999999999</c:v>
                </c:pt>
                <c:pt idx="14467">
                  <c:v>1.4466999999999999</c:v>
                </c:pt>
                <c:pt idx="14468">
                  <c:v>1.4468000000000001</c:v>
                </c:pt>
                <c:pt idx="14469">
                  <c:v>1.4469000000000001</c:v>
                </c:pt>
                <c:pt idx="14470">
                  <c:v>1.4469999999999998</c:v>
                </c:pt>
                <c:pt idx="14471">
                  <c:v>1.4471000000000001</c:v>
                </c:pt>
                <c:pt idx="14472">
                  <c:v>1.4472</c:v>
                </c:pt>
                <c:pt idx="14473">
                  <c:v>1.4472999999999998</c:v>
                </c:pt>
                <c:pt idx="14474">
                  <c:v>1.4474</c:v>
                </c:pt>
                <c:pt idx="14475">
                  <c:v>1.4475</c:v>
                </c:pt>
                <c:pt idx="14476">
                  <c:v>1.4476</c:v>
                </c:pt>
                <c:pt idx="14477">
                  <c:v>1.4477000000000002</c:v>
                </c:pt>
                <c:pt idx="14478">
                  <c:v>1.4478</c:v>
                </c:pt>
                <c:pt idx="14479">
                  <c:v>1.4479</c:v>
                </c:pt>
                <c:pt idx="14480">
                  <c:v>1.4480000000000002</c:v>
                </c:pt>
                <c:pt idx="14481">
                  <c:v>1.4480999999999999</c:v>
                </c:pt>
                <c:pt idx="14482">
                  <c:v>1.4481999999999999</c:v>
                </c:pt>
                <c:pt idx="14483">
                  <c:v>1.4483000000000001</c:v>
                </c:pt>
                <c:pt idx="14484">
                  <c:v>1.4484000000000001</c:v>
                </c:pt>
                <c:pt idx="14485">
                  <c:v>1.4484999999999999</c:v>
                </c:pt>
                <c:pt idx="14486">
                  <c:v>1.4486000000000001</c:v>
                </c:pt>
                <c:pt idx="14487">
                  <c:v>1.4487000000000001</c:v>
                </c:pt>
                <c:pt idx="14488">
                  <c:v>1.4487999999999999</c:v>
                </c:pt>
                <c:pt idx="14489">
                  <c:v>1.4488999999999999</c:v>
                </c:pt>
                <c:pt idx="14490">
                  <c:v>1.4490000000000001</c:v>
                </c:pt>
                <c:pt idx="14491">
                  <c:v>1.4491000000000001</c:v>
                </c:pt>
                <c:pt idx="14492">
                  <c:v>1.4491999999999998</c:v>
                </c:pt>
                <c:pt idx="14493">
                  <c:v>1.4493</c:v>
                </c:pt>
                <c:pt idx="14494">
                  <c:v>1.4494</c:v>
                </c:pt>
                <c:pt idx="14495">
                  <c:v>1.4494999999999998</c:v>
                </c:pt>
                <c:pt idx="14496">
                  <c:v>1.4496</c:v>
                </c:pt>
                <c:pt idx="14497">
                  <c:v>1.4497</c:v>
                </c:pt>
                <c:pt idx="14498">
                  <c:v>1.4498</c:v>
                </c:pt>
                <c:pt idx="14499">
                  <c:v>1.4499000000000002</c:v>
                </c:pt>
                <c:pt idx="14500">
                  <c:v>1.45</c:v>
                </c:pt>
                <c:pt idx="14501">
                  <c:v>1.4500999999999999</c:v>
                </c:pt>
                <c:pt idx="14502">
                  <c:v>1.4502000000000002</c:v>
                </c:pt>
                <c:pt idx="14503">
                  <c:v>1.4502999999999999</c:v>
                </c:pt>
                <c:pt idx="14504">
                  <c:v>1.4503999999999999</c:v>
                </c:pt>
                <c:pt idx="14505">
                  <c:v>1.4505000000000001</c:v>
                </c:pt>
                <c:pt idx="14506">
                  <c:v>1.4506000000000001</c:v>
                </c:pt>
                <c:pt idx="14507">
                  <c:v>1.4506999999999999</c:v>
                </c:pt>
                <c:pt idx="14508">
                  <c:v>1.4508000000000001</c:v>
                </c:pt>
                <c:pt idx="14509">
                  <c:v>1.4509000000000001</c:v>
                </c:pt>
                <c:pt idx="14510">
                  <c:v>1.4509999999999998</c:v>
                </c:pt>
                <c:pt idx="14511">
                  <c:v>1.4511000000000001</c:v>
                </c:pt>
                <c:pt idx="14512">
                  <c:v>1.4512</c:v>
                </c:pt>
                <c:pt idx="14513">
                  <c:v>1.4513</c:v>
                </c:pt>
                <c:pt idx="14514">
                  <c:v>1.4513999999999998</c:v>
                </c:pt>
                <c:pt idx="14515">
                  <c:v>1.4515</c:v>
                </c:pt>
                <c:pt idx="14516">
                  <c:v>1.4516</c:v>
                </c:pt>
                <c:pt idx="14517">
                  <c:v>1.4516999999999998</c:v>
                </c:pt>
                <c:pt idx="14518">
                  <c:v>1.4518</c:v>
                </c:pt>
                <c:pt idx="14519">
                  <c:v>1.4519</c:v>
                </c:pt>
                <c:pt idx="14520">
                  <c:v>1.452</c:v>
                </c:pt>
                <c:pt idx="14521">
                  <c:v>1.4521000000000002</c:v>
                </c:pt>
                <c:pt idx="14522">
                  <c:v>1.4521999999999999</c:v>
                </c:pt>
                <c:pt idx="14523">
                  <c:v>1.4522999999999999</c:v>
                </c:pt>
                <c:pt idx="14524">
                  <c:v>1.4524000000000001</c:v>
                </c:pt>
                <c:pt idx="14525">
                  <c:v>1.4524999999999999</c:v>
                </c:pt>
                <c:pt idx="14526">
                  <c:v>1.4525999999999999</c:v>
                </c:pt>
                <c:pt idx="14527">
                  <c:v>1.4527000000000001</c:v>
                </c:pt>
                <c:pt idx="14528">
                  <c:v>1.4528000000000001</c:v>
                </c:pt>
                <c:pt idx="14529">
                  <c:v>1.4528999999999999</c:v>
                </c:pt>
                <c:pt idx="14530">
                  <c:v>1.4530000000000001</c:v>
                </c:pt>
                <c:pt idx="14531">
                  <c:v>1.4531000000000001</c:v>
                </c:pt>
                <c:pt idx="14532">
                  <c:v>1.4531999999999998</c:v>
                </c:pt>
                <c:pt idx="14533">
                  <c:v>1.4533</c:v>
                </c:pt>
                <c:pt idx="14534">
                  <c:v>1.4534</c:v>
                </c:pt>
                <c:pt idx="14535">
                  <c:v>1.4535</c:v>
                </c:pt>
                <c:pt idx="14536">
                  <c:v>1.4536000000000002</c:v>
                </c:pt>
                <c:pt idx="14537">
                  <c:v>1.4537</c:v>
                </c:pt>
                <c:pt idx="14538">
                  <c:v>1.4538</c:v>
                </c:pt>
                <c:pt idx="14539">
                  <c:v>1.4539</c:v>
                </c:pt>
                <c:pt idx="14540">
                  <c:v>1.454</c:v>
                </c:pt>
                <c:pt idx="14541">
                  <c:v>1.4540999999999999</c:v>
                </c:pt>
                <c:pt idx="14542">
                  <c:v>1.4541999999999999</c:v>
                </c:pt>
                <c:pt idx="14543">
                  <c:v>1.4543000000000001</c:v>
                </c:pt>
                <c:pt idx="14544">
                  <c:v>1.4543999999999999</c:v>
                </c:pt>
                <c:pt idx="14545">
                  <c:v>1.4544999999999999</c:v>
                </c:pt>
                <c:pt idx="14546">
                  <c:v>1.4546000000000001</c:v>
                </c:pt>
                <c:pt idx="14547">
                  <c:v>1.4546999999999999</c:v>
                </c:pt>
                <c:pt idx="14548">
                  <c:v>1.4547999999999999</c:v>
                </c:pt>
                <c:pt idx="14549">
                  <c:v>1.4549000000000001</c:v>
                </c:pt>
                <c:pt idx="14550">
                  <c:v>1.4550000000000001</c:v>
                </c:pt>
                <c:pt idx="14551">
                  <c:v>1.4550999999999998</c:v>
                </c:pt>
                <c:pt idx="14552">
                  <c:v>1.4552</c:v>
                </c:pt>
                <c:pt idx="14553">
                  <c:v>1.4553</c:v>
                </c:pt>
                <c:pt idx="14554">
                  <c:v>1.4554</c:v>
                </c:pt>
                <c:pt idx="14555">
                  <c:v>1.4555</c:v>
                </c:pt>
                <c:pt idx="14556">
                  <c:v>1.4556</c:v>
                </c:pt>
                <c:pt idx="14557">
                  <c:v>1.4557</c:v>
                </c:pt>
                <c:pt idx="14558">
                  <c:v>1.4558000000000002</c:v>
                </c:pt>
                <c:pt idx="14559">
                  <c:v>1.4559</c:v>
                </c:pt>
                <c:pt idx="14560">
                  <c:v>1.456</c:v>
                </c:pt>
                <c:pt idx="14561">
                  <c:v>1.4561000000000002</c:v>
                </c:pt>
                <c:pt idx="14562">
                  <c:v>1.4561999999999999</c:v>
                </c:pt>
                <c:pt idx="14563">
                  <c:v>1.4562999999999999</c:v>
                </c:pt>
                <c:pt idx="14564">
                  <c:v>1.4563999999999999</c:v>
                </c:pt>
                <c:pt idx="14565">
                  <c:v>1.4565000000000001</c:v>
                </c:pt>
                <c:pt idx="14566">
                  <c:v>1.4565999999999999</c:v>
                </c:pt>
                <c:pt idx="14567">
                  <c:v>1.4566999999999999</c:v>
                </c:pt>
                <c:pt idx="14568">
                  <c:v>1.4568000000000001</c:v>
                </c:pt>
                <c:pt idx="14569">
                  <c:v>1.4569000000000001</c:v>
                </c:pt>
                <c:pt idx="14570">
                  <c:v>1.4569999999999999</c:v>
                </c:pt>
                <c:pt idx="14571">
                  <c:v>1.4571000000000001</c:v>
                </c:pt>
                <c:pt idx="14572">
                  <c:v>1.4572000000000001</c:v>
                </c:pt>
                <c:pt idx="14573">
                  <c:v>1.4572999999999998</c:v>
                </c:pt>
                <c:pt idx="14574">
                  <c:v>1.4574</c:v>
                </c:pt>
                <c:pt idx="14575">
                  <c:v>1.4575</c:v>
                </c:pt>
                <c:pt idx="14576">
                  <c:v>1.4576</c:v>
                </c:pt>
                <c:pt idx="14577">
                  <c:v>1.4577</c:v>
                </c:pt>
                <c:pt idx="14578">
                  <c:v>1.4578</c:v>
                </c:pt>
                <c:pt idx="14579">
                  <c:v>1.4579</c:v>
                </c:pt>
                <c:pt idx="14580">
                  <c:v>1.4580000000000002</c:v>
                </c:pt>
                <c:pt idx="14581">
                  <c:v>1.4581</c:v>
                </c:pt>
                <c:pt idx="14582">
                  <c:v>1.4581999999999999</c:v>
                </c:pt>
                <c:pt idx="14583">
                  <c:v>1.4583000000000002</c:v>
                </c:pt>
                <c:pt idx="14584">
                  <c:v>1.4584000000000001</c:v>
                </c:pt>
                <c:pt idx="14585">
                  <c:v>1.4584999999999999</c:v>
                </c:pt>
                <c:pt idx="14586">
                  <c:v>1.4586000000000001</c:v>
                </c:pt>
                <c:pt idx="14587">
                  <c:v>1.4587000000000001</c:v>
                </c:pt>
                <c:pt idx="14588">
                  <c:v>1.4587999999999999</c:v>
                </c:pt>
                <c:pt idx="14589">
                  <c:v>1.4588999999999999</c:v>
                </c:pt>
                <c:pt idx="14590">
                  <c:v>1.4590000000000001</c:v>
                </c:pt>
                <c:pt idx="14591">
                  <c:v>1.4591000000000001</c:v>
                </c:pt>
                <c:pt idx="14592">
                  <c:v>1.4591999999999998</c:v>
                </c:pt>
                <c:pt idx="14593">
                  <c:v>1.4593</c:v>
                </c:pt>
                <c:pt idx="14594">
                  <c:v>1.4594</c:v>
                </c:pt>
                <c:pt idx="14595">
                  <c:v>1.4594999999999998</c:v>
                </c:pt>
                <c:pt idx="14596">
                  <c:v>1.4596</c:v>
                </c:pt>
                <c:pt idx="14597">
                  <c:v>1.4597</c:v>
                </c:pt>
                <c:pt idx="14598">
                  <c:v>1.4598</c:v>
                </c:pt>
                <c:pt idx="14599">
                  <c:v>1.4599000000000002</c:v>
                </c:pt>
                <c:pt idx="14600">
                  <c:v>1.46</c:v>
                </c:pt>
                <c:pt idx="14601">
                  <c:v>1.4601</c:v>
                </c:pt>
                <c:pt idx="14602">
                  <c:v>1.4602000000000002</c:v>
                </c:pt>
                <c:pt idx="14603">
                  <c:v>1.4602999999999999</c:v>
                </c:pt>
                <c:pt idx="14604">
                  <c:v>1.4603999999999999</c:v>
                </c:pt>
                <c:pt idx="14605">
                  <c:v>1.4605000000000001</c:v>
                </c:pt>
                <c:pt idx="14606">
                  <c:v>1.4606000000000001</c:v>
                </c:pt>
                <c:pt idx="14607">
                  <c:v>1.4606999999999999</c:v>
                </c:pt>
                <c:pt idx="14608">
                  <c:v>1.4608000000000001</c:v>
                </c:pt>
                <c:pt idx="14609">
                  <c:v>1.4609000000000001</c:v>
                </c:pt>
                <c:pt idx="14610">
                  <c:v>1.4609999999999999</c:v>
                </c:pt>
                <c:pt idx="14611">
                  <c:v>1.4611000000000001</c:v>
                </c:pt>
                <c:pt idx="14612">
                  <c:v>1.4612000000000001</c:v>
                </c:pt>
                <c:pt idx="14613">
                  <c:v>1.4613</c:v>
                </c:pt>
                <c:pt idx="14614">
                  <c:v>1.4613999999999998</c:v>
                </c:pt>
                <c:pt idx="14615">
                  <c:v>1.4615</c:v>
                </c:pt>
                <c:pt idx="14616">
                  <c:v>1.4616</c:v>
                </c:pt>
                <c:pt idx="14617">
                  <c:v>1.4616999999999998</c:v>
                </c:pt>
                <c:pt idx="14618">
                  <c:v>1.4618</c:v>
                </c:pt>
                <c:pt idx="14619">
                  <c:v>1.4619</c:v>
                </c:pt>
                <c:pt idx="14620">
                  <c:v>1.462</c:v>
                </c:pt>
                <c:pt idx="14621">
                  <c:v>1.4621000000000002</c:v>
                </c:pt>
                <c:pt idx="14622">
                  <c:v>1.4621999999999999</c:v>
                </c:pt>
                <c:pt idx="14623">
                  <c:v>1.4622999999999999</c:v>
                </c:pt>
                <c:pt idx="14624">
                  <c:v>1.4624000000000001</c:v>
                </c:pt>
                <c:pt idx="14625">
                  <c:v>1.4624999999999999</c:v>
                </c:pt>
                <c:pt idx="14626">
                  <c:v>1.4625999999999999</c:v>
                </c:pt>
                <c:pt idx="14627">
                  <c:v>1.4627000000000001</c:v>
                </c:pt>
                <c:pt idx="14628">
                  <c:v>1.4628000000000001</c:v>
                </c:pt>
                <c:pt idx="14629">
                  <c:v>1.4628999999999999</c:v>
                </c:pt>
                <c:pt idx="14630">
                  <c:v>1.4630000000000001</c:v>
                </c:pt>
                <c:pt idx="14631">
                  <c:v>1.4631000000000001</c:v>
                </c:pt>
                <c:pt idx="14632">
                  <c:v>1.4631999999999998</c:v>
                </c:pt>
                <c:pt idx="14633">
                  <c:v>1.4633</c:v>
                </c:pt>
                <c:pt idx="14634">
                  <c:v>1.4634</c:v>
                </c:pt>
                <c:pt idx="14635">
                  <c:v>1.4635</c:v>
                </c:pt>
                <c:pt idx="14636">
                  <c:v>1.4636000000000002</c:v>
                </c:pt>
                <c:pt idx="14637">
                  <c:v>1.4637</c:v>
                </c:pt>
                <c:pt idx="14638">
                  <c:v>1.4638</c:v>
                </c:pt>
                <c:pt idx="14639">
                  <c:v>1.4638999999999998</c:v>
                </c:pt>
                <c:pt idx="14640">
                  <c:v>1.464</c:v>
                </c:pt>
                <c:pt idx="14641">
                  <c:v>1.4641</c:v>
                </c:pt>
                <c:pt idx="14642">
                  <c:v>1.4641999999999999</c:v>
                </c:pt>
                <c:pt idx="14643">
                  <c:v>1.4643000000000002</c:v>
                </c:pt>
                <c:pt idx="14644">
                  <c:v>1.4643999999999999</c:v>
                </c:pt>
                <c:pt idx="14645">
                  <c:v>1.4644999999999999</c:v>
                </c:pt>
                <c:pt idx="14646">
                  <c:v>1.4646000000000001</c:v>
                </c:pt>
                <c:pt idx="14647">
                  <c:v>1.4646999999999999</c:v>
                </c:pt>
                <c:pt idx="14648">
                  <c:v>1.4647999999999999</c:v>
                </c:pt>
                <c:pt idx="14649">
                  <c:v>1.4649000000000001</c:v>
                </c:pt>
                <c:pt idx="14650">
                  <c:v>1.4650000000000001</c:v>
                </c:pt>
                <c:pt idx="14651">
                  <c:v>1.4650999999999998</c:v>
                </c:pt>
                <c:pt idx="14652">
                  <c:v>1.4652000000000001</c:v>
                </c:pt>
                <c:pt idx="14653">
                  <c:v>1.4653</c:v>
                </c:pt>
                <c:pt idx="14654">
                  <c:v>1.4653999999999998</c:v>
                </c:pt>
                <c:pt idx="14655">
                  <c:v>1.4655</c:v>
                </c:pt>
                <c:pt idx="14656">
                  <c:v>1.4656</c:v>
                </c:pt>
                <c:pt idx="14657">
                  <c:v>1.4657</c:v>
                </c:pt>
                <c:pt idx="14658">
                  <c:v>1.4658000000000002</c:v>
                </c:pt>
                <c:pt idx="14659">
                  <c:v>1.4659</c:v>
                </c:pt>
                <c:pt idx="14660">
                  <c:v>1.466</c:v>
                </c:pt>
                <c:pt idx="14661">
                  <c:v>1.4661000000000002</c:v>
                </c:pt>
                <c:pt idx="14662">
                  <c:v>1.4661999999999999</c:v>
                </c:pt>
                <c:pt idx="14663">
                  <c:v>1.4662999999999999</c:v>
                </c:pt>
                <c:pt idx="14664">
                  <c:v>1.4663999999999999</c:v>
                </c:pt>
                <c:pt idx="14665">
                  <c:v>1.4665000000000001</c:v>
                </c:pt>
                <c:pt idx="14666">
                  <c:v>1.4665999999999999</c:v>
                </c:pt>
                <c:pt idx="14667">
                  <c:v>1.4666999999999999</c:v>
                </c:pt>
                <c:pt idx="14668">
                  <c:v>1.4668000000000001</c:v>
                </c:pt>
                <c:pt idx="14669">
                  <c:v>1.4668999999999999</c:v>
                </c:pt>
                <c:pt idx="14670">
                  <c:v>1.4669999999999999</c:v>
                </c:pt>
                <c:pt idx="14671">
                  <c:v>1.4671000000000001</c:v>
                </c:pt>
                <c:pt idx="14672">
                  <c:v>1.4672000000000001</c:v>
                </c:pt>
                <c:pt idx="14673">
                  <c:v>1.4672999999999998</c:v>
                </c:pt>
                <c:pt idx="14674">
                  <c:v>1.4674</c:v>
                </c:pt>
                <c:pt idx="14675">
                  <c:v>1.4675</c:v>
                </c:pt>
                <c:pt idx="14676">
                  <c:v>1.4676</c:v>
                </c:pt>
                <c:pt idx="14677">
                  <c:v>1.4677</c:v>
                </c:pt>
                <c:pt idx="14678">
                  <c:v>1.4678</c:v>
                </c:pt>
                <c:pt idx="14679">
                  <c:v>1.4679</c:v>
                </c:pt>
                <c:pt idx="14680">
                  <c:v>1.4680000000000002</c:v>
                </c:pt>
                <c:pt idx="14681">
                  <c:v>1.4681</c:v>
                </c:pt>
                <c:pt idx="14682">
                  <c:v>1.4681999999999999</c:v>
                </c:pt>
                <c:pt idx="14683">
                  <c:v>1.4683000000000002</c:v>
                </c:pt>
                <c:pt idx="14684">
                  <c:v>1.4683999999999999</c:v>
                </c:pt>
                <c:pt idx="14685">
                  <c:v>1.4684999999999999</c:v>
                </c:pt>
                <c:pt idx="14686">
                  <c:v>1.4686000000000001</c:v>
                </c:pt>
                <c:pt idx="14687">
                  <c:v>1.4687000000000001</c:v>
                </c:pt>
                <c:pt idx="14688">
                  <c:v>1.4687999999999999</c:v>
                </c:pt>
                <c:pt idx="14689">
                  <c:v>1.4688999999999999</c:v>
                </c:pt>
                <c:pt idx="14690">
                  <c:v>1.4690000000000001</c:v>
                </c:pt>
                <c:pt idx="14691">
                  <c:v>1.4691000000000001</c:v>
                </c:pt>
                <c:pt idx="14692">
                  <c:v>1.4691999999999998</c:v>
                </c:pt>
                <c:pt idx="14693">
                  <c:v>1.4693000000000001</c:v>
                </c:pt>
                <c:pt idx="14694">
                  <c:v>1.4694</c:v>
                </c:pt>
                <c:pt idx="14695">
                  <c:v>1.4694999999999998</c:v>
                </c:pt>
                <c:pt idx="14696">
                  <c:v>1.4696</c:v>
                </c:pt>
                <c:pt idx="14697">
                  <c:v>1.4697</c:v>
                </c:pt>
                <c:pt idx="14698">
                  <c:v>1.4698</c:v>
                </c:pt>
                <c:pt idx="14699">
                  <c:v>1.4699</c:v>
                </c:pt>
                <c:pt idx="14700">
                  <c:v>1.47</c:v>
                </c:pt>
                <c:pt idx="14701">
                  <c:v>1.4701</c:v>
                </c:pt>
                <c:pt idx="14702">
                  <c:v>1.4702000000000002</c:v>
                </c:pt>
                <c:pt idx="14703">
                  <c:v>1.4702999999999999</c:v>
                </c:pt>
                <c:pt idx="14704">
                  <c:v>1.4703999999999999</c:v>
                </c:pt>
                <c:pt idx="14705">
                  <c:v>1.4705000000000001</c:v>
                </c:pt>
                <c:pt idx="14706">
                  <c:v>1.4706000000000001</c:v>
                </c:pt>
                <c:pt idx="14707">
                  <c:v>1.4706999999999999</c:v>
                </c:pt>
                <c:pt idx="14708">
                  <c:v>1.4708000000000001</c:v>
                </c:pt>
                <c:pt idx="14709">
                  <c:v>1.4709000000000001</c:v>
                </c:pt>
                <c:pt idx="14710">
                  <c:v>1.4709999999999999</c:v>
                </c:pt>
                <c:pt idx="14711">
                  <c:v>1.4711000000000001</c:v>
                </c:pt>
                <c:pt idx="14712">
                  <c:v>1.4712000000000001</c:v>
                </c:pt>
                <c:pt idx="14713">
                  <c:v>1.4713000000000001</c:v>
                </c:pt>
                <c:pt idx="14714">
                  <c:v>1.4713999999999998</c:v>
                </c:pt>
                <c:pt idx="14715">
                  <c:v>1.4715</c:v>
                </c:pt>
                <c:pt idx="14716">
                  <c:v>1.4716</c:v>
                </c:pt>
                <c:pt idx="14717">
                  <c:v>1.4716999999999998</c:v>
                </c:pt>
                <c:pt idx="14718">
                  <c:v>1.4718</c:v>
                </c:pt>
                <c:pt idx="14719">
                  <c:v>1.4719</c:v>
                </c:pt>
                <c:pt idx="14720">
                  <c:v>1.472</c:v>
                </c:pt>
                <c:pt idx="14721">
                  <c:v>1.4721000000000002</c:v>
                </c:pt>
                <c:pt idx="14722">
                  <c:v>1.4722</c:v>
                </c:pt>
                <c:pt idx="14723">
                  <c:v>1.4722999999999999</c:v>
                </c:pt>
                <c:pt idx="14724">
                  <c:v>1.4724000000000002</c:v>
                </c:pt>
                <c:pt idx="14725">
                  <c:v>1.4724999999999999</c:v>
                </c:pt>
                <c:pt idx="14726">
                  <c:v>1.4725999999999999</c:v>
                </c:pt>
                <c:pt idx="14727">
                  <c:v>1.4727000000000001</c:v>
                </c:pt>
                <c:pt idx="14728">
                  <c:v>1.4728000000000001</c:v>
                </c:pt>
                <c:pt idx="14729">
                  <c:v>1.4728999999999999</c:v>
                </c:pt>
                <c:pt idx="14730">
                  <c:v>1.4730000000000001</c:v>
                </c:pt>
                <c:pt idx="14731">
                  <c:v>1.4731000000000001</c:v>
                </c:pt>
                <c:pt idx="14732">
                  <c:v>1.4731999999999998</c:v>
                </c:pt>
                <c:pt idx="14733">
                  <c:v>1.4733000000000001</c:v>
                </c:pt>
                <c:pt idx="14734">
                  <c:v>1.4734</c:v>
                </c:pt>
                <c:pt idx="14735">
                  <c:v>1.4735</c:v>
                </c:pt>
                <c:pt idx="14736">
                  <c:v>1.4736000000000002</c:v>
                </c:pt>
                <c:pt idx="14737">
                  <c:v>1.4737</c:v>
                </c:pt>
                <c:pt idx="14738">
                  <c:v>1.4738</c:v>
                </c:pt>
                <c:pt idx="14739">
                  <c:v>1.4738999999999998</c:v>
                </c:pt>
                <c:pt idx="14740">
                  <c:v>1.474</c:v>
                </c:pt>
                <c:pt idx="14741">
                  <c:v>1.4741</c:v>
                </c:pt>
                <c:pt idx="14742">
                  <c:v>1.4742</c:v>
                </c:pt>
                <c:pt idx="14743">
                  <c:v>1.4743000000000002</c:v>
                </c:pt>
                <c:pt idx="14744">
                  <c:v>1.4743999999999999</c:v>
                </c:pt>
                <c:pt idx="14745">
                  <c:v>1.4744999999999999</c:v>
                </c:pt>
                <c:pt idx="14746">
                  <c:v>1.4746000000000001</c:v>
                </c:pt>
                <c:pt idx="14747">
                  <c:v>1.4746999999999999</c:v>
                </c:pt>
                <c:pt idx="14748">
                  <c:v>1.4747999999999999</c:v>
                </c:pt>
                <c:pt idx="14749">
                  <c:v>1.4749000000000001</c:v>
                </c:pt>
                <c:pt idx="14750">
                  <c:v>1.4750000000000001</c:v>
                </c:pt>
                <c:pt idx="14751">
                  <c:v>1.4750999999999999</c:v>
                </c:pt>
                <c:pt idx="14752">
                  <c:v>1.4752000000000001</c:v>
                </c:pt>
                <c:pt idx="14753">
                  <c:v>1.4753000000000001</c:v>
                </c:pt>
                <c:pt idx="14754">
                  <c:v>1.4753999999999998</c:v>
                </c:pt>
                <c:pt idx="14755">
                  <c:v>1.4755</c:v>
                </c:pt>
                <c:pt idx="14756">
                  <c:v>1.4756</c:v>
                </c:pt>
                <c:pt idx="14757">
                  <c:v>1.4757</c:v>
                </c:pt>
                <c:pt idx="14758">
                  <c:v>1.4758000000000002</c:v>
                </c:pt>
                <c:pt idx="14759">
                  <c:v>1.4759</c:v>
                </c:pt>
                <c:pt idx="14760">
                  <c:v>1.476</c:v>
                </c:pt>
                <c:pt idx="14761">
                  <c:v>1.4761000000000002</c:v>
                </c:pt>
                <c:pt idx="14762">
                  <c:v>1.4762</c:v>
                </c:pt>
                <c:pt idx="14763">
                  <c:v>1.4762999999999999</c:v>
                </c:pt>
                <c:pt idx="14764">
                  <c:v>1.4763999999999999</c:v>
                </c:pt>
                <c:pt idx="14765">
                  <c:v>1.4765000000000001</c:v>
                </c:pt>
                <c:pt idx="14766">
                  <c:v>1.4765999999999999</c:v>
                </c:pt>
                <c:pt idx="14767">
                  <c:v>1.4766999999999999</c:v>
                </c:pt>
                <c:pt idx="14768">
                  <c:v>1.4768000000000001</c:v>
                </c:pt>
                <c:pt idx="14769">
                  <c:v>1.4768999999999999</c:v>
                </c:pt>
                <c:pt idx="14770">
                  <c:v>1.4769999999999999</c:v>
                </c:pt>
                <c:pt idx="14771">
                  <c:v>1.4771000000000001</c:v>
                </c:pt>
                <c:pt idx="14772">
                  <c:v>1.4772000000000001</c:v>
                </c:pt>
                <c:pt idx="14773">
                  <c:v>1.4772999999999998</c:v>
                </c:pt>
                <c:pt idx="14774">
                  <c:v>1.4774</c:v>
                </c:pt>
                <c:pt idx="14775">
                  <c:v>1.4775</c:v>
                </c:pt>
                <c:pt idx="14776">
                  <c:v>1.4775999999999998</c:v>
                </c:pt>
                <c:pt idx="14777">
                  <c:v>1.4777</c:v>
                </c:pt>
                <c:pt idx="14778">
                  <c:v>1.4778</c:v>
                </c:pt>
                <c:pt idx="14779">
                  <c:v>1.4779</c:v>
                </c:pt>
                <c:pt idx="14780">
                  <c:v>1.4780000000000002</c:v>
                </c:pt>
                <c:pt idx="14781">
                  <c:v>1.4781</c:v>
                </c:pt>
                <c:pt idx="14782">
                  <c:v>1.4782</c:v>
                </c:pt>
                <c:pt idx="14783">
                  <c:v>1.4783000000000002</c:v>
                </c:pt>
                <c:pt idx="14784">
                  <c:v>1.4783999999999999</c:v>
                </c:pt>
                <c:pt idx="14785">
                  <c:v>1.4784999999999999</c:v>
                </c:pt>
                <c:pt idx="14786">
                  <c:v>1.4786000000000001</c:v>
                </c:pt>
                <c:pt idx="14787">
                  <c:v>1.4787000000000001</c:v>
                </c:pt>
                <c:pt idx="14788">
                  <c:v>1.4787999999999999</c:v>
                </c:pt>
                <c:pt idx="14789">
                  <c:v>1.4788999999999999</c:v>
                </c:pt>
                <c:pt idx="14790">
                  <c:v>1.4790000000000001</c:v>
                </c:pt>
                <c:pt idx="14791">
                  <c:v>1.4790999999999999</c:v>
                </c:pt>
                <c:pt idx="14792">
                  <c:v>1.4791999999999998</c:v>
                </c:pt>
                <c:pt idx="14793">
                  <c:v>1.4793000000000001</c:v>
                </c:pt>
                <c:pt idx="14794">
                  <c:v>1.4794</c:v>
                </c:pt>
                <c:pt idx="14795">
                  <c:v>1.4794999999999998</c:v>
                </c:pt>
                <c:pt idx="14796">
                  <c:v>1.4796</c:v>
                </c:pt>
                <c:pt idx="14797">
                  <c:v>1.4797</c:v>
                </c:pt>
                <c:pt idx="14798">
                  <c:v>1.4798</c:v>
                </c:pt>
                <c:pt idx="14799">
                  <c:v>1.4799</c:v>
                </c:pt>
                <c:pt idx="14800">
                  <c:v>1.48</c:v>
                </c:pt>
                <c:pt idx="14801">
                  <c:v>1.4801</c:v>
                </c:pt>
                <c:pt idx="14802">
                  <c:v>1.4802000000000002</c:v>
                </c:pt>
                <c:pt idx="14803">
                  <c:v>1.4802999999999999</c:v>
                </c:pt>
                <c:pt idx="14804">
                  <c:v>1.4803999999999999</c:v>
                </c:pt>
                <c:pt idx="14805">
                  <c:v>1.4805000000000001</c:v>
                </c:pt>
                <c:pt idx="14806">
                  <c:v>1.4805999999999999</c:v>
                </c:pt>
                <c:pt idx="14807">
                  <c:v>1.4806999999999999</c:v>
                </c:pt>
                <c:pt idx="14808">
                  <c:v>1.4808000000000001</c:v>
                </c:pt>
                <c:pt idx="14809">
                  <c:v>1.4809000000000001</c:v>
                </c:pt>
                <c:pt idx="14810">
                  <c:v>1.4809999999999999</c:v>
                </c:pt>
                <c:pt idx="14811">
                  <c:v>1.4811000000000001</c:v>
                </c:pt>
                <c:pt idx="14812">
                  <c:v>1.4812000000000001</c:v>
                </c:pt>
                <c:pt idx="14813">
                  <c:v>1.4813000000000001</c:v>
                </c:pt>
                <c:pt idx="14814">
                  <c:v>1.4813999999999998</c:v>
                </c:pt>
                <c:pt idx="14815">
                  <c:v>1.4815</c:v>
                </c:pt>
                <c:pt idx="14816">
                  <c:v>1.4816</c:v>
                </c:pt>
                <c:pt idx="14817">
                  <c:v>1.4816999999999998</c:v>
                </c:pt>
                <c:pt idx="14818">
                  <c:v>1.4818</c:v>
                </c:pt>
                <c:pt idx="14819">
                  <c:v>1.4819</c:v>
                </c:pt>
                <c:pt idx="14820">
                  <c:v>1.482</c:v>
                </c:pt>
                <c:pt idx="14821">
                  <c:v>1.4821</c:v>
                </c:pt>
                <c:pt idx="14822">
                  <c:v>1.4822</c:v>
                </c:pt>
                <c:pt idx="14823">
                  <c:v>1.4823</c:v>
                </c:pt>
                <c:pt idx="14824">
                  <c:v>1.4824000000000002</c:v>
                </c:pt>
                <c:pt idx="14825">
                  <c:v>1.4824999999999999</c:v>
                </c:pt>
                <c:pt idx="14826">
                  <c:v>1.4825999999999999</c:v>
                </c:pt>
                <c:pt idx="14827">
                  <c:v>1.4827000000000001</c:v>
                </c:pt>
                <c:pt idx="14828">
                  <c:v>1.4828000000000001</c:v>
                </c:pt>
                <c:pt idx="14829">
                  <c:v>1.4828999999999999</c:v>
                </c:pt>
                <c:pt idx="14830">
                  <c:v>1.4830000000000001</c:v>
                </c:pt>
                <c:pt idx="14831">
                  <c:v>1.4831000000000001</c:v>
                </c:pt>
                <c:pt idx="14832">
                  <c:v>1.4831999999999999</c:v>
                </c:pt>
                <c:pt idx="14833">
                  <c:v>1.4833000000000001</c:v>
                </c:pt>
                <c:pt idx="14834">
                  <c:v>1.4834000000000001</c:v>
                </c:pt>
                <c:pt idx="14835">
                  <c:v>1.4835</c:v>
                </c:pt>
                <c:pt idx="14836">
                  <c:v>1.4836</c:v>
                </c:pt>
                <c:pt idx="14837">
                  <c:v>1.4837</c:v>
                </c:pt>
                <c:pt idx="14838">
                  <c:v>1.4838</c:v>
                </c:pt>
                <c:pt idx="14839">
                  <c:v>1.4838999999999998</c:v>
                </c:pt>
                <c:pt idx="14840">
                  <c:v>1.484</c:v>
                </c:pt>
                <c:pt idx="14841">
                  <c:v>1.4841</c:v>
                </c:pt>
                <c:pt idx="14842">
                  <c:v>1.4842</c:v>
                </c:pt>
                <c:pt idx="14843">
                  <c:v>1.4843000000000002</c:v>
                </c:pt>
                <c:pt idx="14844">
                  <c:v>1.4843999999999999</c:v>
                </c:pt>
                <c:pt idx="14845">
                  <c:v>1.4844999999999999</c:v>
                </c:pt>
                <c:pt idx="14846">
                  <c:v>1.4846000000000001</c:v>
                </c:pt>
                <c:pt idx="14847">
                  <c:v>1.4846999999999999</c:v>
                </c:pt>
                <c:pt idx="14848">
                  <c:v>1.4847999999999999</c:v>
                </c:pt>
                <c:pt idx="14849">
                  <c:v>1.4849000000000001</c:v>
                </c:pt>
                <c:pt idx="14850">
                  <c:v>1.4850000000000001</c:v>
                </c:pt>
                <c:pt idx="14851">
                  <c:v>1.4850999999999999</c:v>
                </c:pt>
                <c:pt idx="14852">
                  <c:v>1.4852000000000001</c:v>
                </c:pt>
                <c:pt idx="14853">
                  <c:v>1.4853000000000001</c:v>
                </c:pt>
                <c:pt idx="14854">
                  <c:v>1.4853999999999998</c:v>
                </c:pt>
                <c:pt idx="14855">
                  <c:v>1.4855</c:v>
                </c:pt>
                <c:pt idx="14856">
                  <c:v>1.4856</c:v>
                </c:pt>
                <c:pt idx="14857">
                  <c:v>1.4857</c:v>
                </c:pt>
                <c:pt idx="14858">
                  <c:v>1.4858000000000002</c:v>
                </c:pt>
                <c:pt idx="14859">
                  <c:v>1.4859</c:v>
                </c:pt>
                <c:pt idx="14860">
                  <c:v>1.486</c:v>
                </c:pt>
                <c:pt idx="14861">
                  <c:v>1.4861000000000002</c:v>
                </c:pt>
                <c:pt idx="14862">
                  <c:v>1.4862</c:v>
                </c:pt>
                <c:pt idx="14863">
                  <c:v>1.4863</c:v>
                </c:pt>
                <c:pt idx="14864">
                  <c:v>1.4863999999999999</c:v>
                </c:pt>
                <c:pt idx="14865">
                  <c:v>1.4865000000000002</c:v>
                </c:pt>
                <c:pt idx="14866">
                  <c:v>1.4865999999999999</c:v>
                </c:pt>
                <c:pt idx="14867">
                  <c:v>1.4866999999999999</c:v>
                </c:pt>
                <c:pt idx="14868">
                  <c:v>1.4868000000000001</c:v>
                </c:pt>
                <c:pt idx="14869">
                  <c:v>1.4868999999999999</c:v>
                </c:pt>
                <c:pt idx="14870">
                  <c:v>1.4869999999999999</c:v>
                </c:pt>
                <c:pt idx="14871">
                  <c:v>1.4871000000000001</c:v>
                </c:pt>
                <c:pt idx="14872">
                  <c:v>1.4872000000000001</c:v>
                </c:pt>
                <c:pt idx="14873">
                  <c:v>1.4872999999999998</c:v>
                </c:pt>
                <c:pt idx="14874">
                  <c:v>1.4874000000000001</c:v>
                </c:pt>
                <c:pt idx="14875">
                  <c:v>1.4875</c:v>
                </c:pt>
                <c:pt idx="14876">
                  <c:v>1.4875999999999998</c:v>
                </c:pt>
                <c:pt idx="14877">
                  <c:v>1.4877</c:v>
                </c:pt>
                <c:pt idx="14878">
                  <c:v>1.4878</c:v>
                </c:pt>
                <c:pt idx="14879">
                  <c:v>1.4879</c:v>
                </c:pt>
                <c:pt idx="14880">
                  <c:v>1.4880000000000002</c:v>
                </c:pt>
                <c:pt idx="14881">
                  <c:v>1.4881</c:v>
                </c:pt>
                <c:pt idx="14882">
                  <c:v>1.4882</c:v>
                </c:pt>
                <c:pt idx="14883">
                  <c:v>1.4883000000000002</c:v>
                </c:pt>
                <c:pt idx="14884">
                  <c:v>1.4883999999999999</c:v>
                </c:pt>
                <c:pt idx="14885">
                  <c:v>1.4884999999999999</c:v>
                </c:pt>
                <c:pt idx="14886">
                  <c:v>1.4886000000000001</c:v>
                </c:pt>
                <c:pt idx="14887">
                  <c:v>1.4887000000000001</c:v>
                </c:pt>
                <c:pt idx="14888">
                  <c:v>1.4887999999999999</c:v>
                </c:pt>
                <c:pt idx="14889">
                  <c:v>1.4888999999999999</c:v>
                </c:pt>
                <c:pt idx="14890">
                  <c:v>1.4890000000000001</c:v>
                </c:pt>
                <c:pt idx="14891">
                  <c:v>1.4890999999999999</c:v>
                </c:pt>
                <c:pt idx="14892">
                  <c:v>1.4891999999999999</c:v>
                </c:pt>
                <c:pt idx="14893">
                  <c:v>1.4893000000000001</c:v>
                </c:pt>
                <c:pt idx="14894">
                  <c:v>1.4894000000000001</c:v>
                </c:pt>
                <c:pt idx="14895">
                  <c:v>1.4894999999999998</c:v>
                </c:pt>
                <c:pt idx="14896">
                  <c:v>1.4896</c:v>
                </c:pt>
                <c:pt idx="14897">
                  <c:v>1.4897</c:v>
                </c:pt>
                <c:pt idx="14898">
                  <c:v>1.4897999999999998</c:v>
                </c:pt>
                <c:pt idx="14899">
                  <c:v>1.4899</c:v>
                </c:pt>
                <c:pt idx="14900">
                  <c:v>1.49</c:v>
                </c:pt>
                <c:pt idx="14901">
                  <c:v>1.4901</c:v>
                </c:pt>
                <c:pt idx="14902">
                  <c:v>1.4902000000000002</c:v>
                </c:pt>
                <c:pt idx="14903">
                  <c:v>1.4903</c:v>
                </c:pt>
                <c:pt idx="14904">
                  <c:v>1.4903999999999999</c:v>
                </c:pt>
                <c:pt idx="14905">
                  <c:v>1.4905000000000002</c:v>
                </c:pt>
                <c:pt idx="14906">
                  <c:v>1.4905999999999999</c:v>
                </c:pt>
                <c:pt idx="14907">
                  <c:v>1.4906999999999999</c:v>
                </c:pt>
                <c:pt idx="14908">
                  <c:v>1.4908000000000001</c:v>
                </c:pt>
                <c:pt idx="14909">
                  <c:v>1.4909000000000001</c:v>
                </c:pt>
                <c:pt idx="14910">
                  <c:v>1.4909999999999999</c:v>
                </c:pt>
                <c:pt idx="14911">
                  <c:v>1.4911000000000001</c:v>
                </c:pt>
                <c:pt idx="14912">
                  <c:v>1.4912000000000001</c:v>
                </c:pt>
                <c:pt idx="14913">
                  <c:v>1.4912999999999998</c:v>
                </c:pt>
                <c:pt idx="14914">
                  <c:v>1.4913999999999998</c:v>
                </c:pt>
                <c:pt idx="14915">
                  <c:v>1.4915</c:v>
                </c:pt>
                <c:pt idx="14916">
                  <c:v>1.4916</c:v>
                </c:pt>
                <c:pt idx="14917">
                  <c:v>1.4916999999999998</c:v>
                </c:pt>
                <c:pt idx="14918">
                  <c:v>1.4918</c:v>
                </c:pt>
                <c:pt idx="14919">
                  <c:v>1.4919</c:v>
                </c:pt>
                <c:pt idx="14920">
                  <c:v>1.492</c:v>
                </c:pt>
                <c:pt idx="14921">
                  <c:v>1.4921</c:v>
                </c:pt>
                <c:pt idx="14922">
                  <c:v>1.4922</c:v>
                </c:pt>
                <c:pt idx="14923">
                  <c:v>1.4923</c:v>
                </c:pt>
                <c:pt idx="14924">
                  <c:v>1.4924000000000002</c:v>
                </c:pt>
                <c:pt idx="14925">
                  <c:v>1.4924999999999999</c:v>
                </c:pt>
                <c:pt idx="14926">
                  <c:v>1.4925999999999999</c:v>
                </c:pt>
                <c:pt idx="14927">
                  <c:v>1.4927000000000001</c:v>
                </c:pt>
                <c:pt idx="14928">
                  <c:v>1.4927999999999999</c:v>
                </c:pt>
                <c:pt idx="14929">
                  <c:v>1.4928999999999999</c:v>
                </c:pt>
                <c:pt idx="14930">
                  <c:v>1.4930000000000001</c:v>
                </c:pt>
                <c:pt idx="14931">
                  <c:v>1.4931000000000001</c:v>
                </c:pt>
                <c:pt idx="14932">
                  <c:v>1.4931999999999999</c:v>
                </c:pt>
                <c:pt idx="14933">
                  <c:v>1.4933000000000001</c:v>
                </c:pt>
                <c:pt idx="14934">
                  <c:v>1.4934000000000001</c:v>
                </c:pt>
                <c:pt idx="14935">
                  <c:v>1.4935</c:v>
                </c:pt>
                <c:pt idx="14936">
                  <c:v>1.4936</c:v>
                </c:pt>
                <c:pt idx="14937">
                  <c:v>1.4937</c:v>
                </c:pt>
                <c:pt idx="14938">
                  <c:v>1.4938</c:v>
                </c:pt>
                <c:pt idx="14939">
                  <c:v>1.4938999999999998</c:v>
                </c:pt>
                <c:pt idx="14940">
                  <c:v>1.494</c:v>
                </c:pt>
                <c:pt idx="14941">
                  <c:v>1.4941</c:v>
                </c:pt>
                <c:pt idx="14942">
                  <c:v>1.4942</c:v>
                </c:pt>
                <c:pt idx="14943">
                  <c:v>1.4943</c:v>
                </c:pt>
                <c:pt idx="14944">
                  <c:v>1.4944</c:v>
                </c:pt>
                <c:pt idx="14945">
                  <c:v>1.4944999999999999</c:v>
                </c:pt>
                <c:pt idx="14946">
                  <c:v>1.4946000000000002</c:v>
                </c:pt>
                <c:pt idx="14947">
                  <c:v>1.4946999999999999</c:v>
                </c:pt>
                <c:pt idx="14948">
                  <c:v>1.4947999999999999</c:v>
                </c:pt>
                <c:pt idx="14949">
                  <c:v>1.4949000000000001</c:v>
                </c:pt>
                <c:pt idx="14950">
                  <c:v>1.4950000000000001</c:v>
                </c:pt>
                <c:pt idx="14951">
                  <c:v>1.4950999999999999</c:v>
                </c:pt>
                <c:pt idx="14952">
                  <c:v>1.4952000000000001</c:v>
                </c:pt>
                <c:pt idx="14953">
                  <c:v>1.4953000000000001</c:v>
                </c:pt>
                <c:pt idx="14954">
                  <c:v>1.4953999999999998</c:v>
                </c:pt>
                <c:pt idx="14955">
                  <c:v>1.4955000000000001</c:v>
                </c:pt>
                <c:pt idx="14956">
                  <c:v>1.4956</c:v>
                </c:pt>
                <c:pt idx="14957">
                  <c:v>1.4957</c:v>
                </c:pt>
                <c:pt idx="14958">
                  <c:v>1.4958</c:v>
                </c:pt>
                <c:pt idx="14959">
                  <c:v>1.4959</c:v>
                </c:pt>
                <c:pt idx="14960">
                  <c:v>1.496</c:v>
                </c:pt>
                <c:pt idx="14961">
                  <c:v>1.4961000000000002</c:v>
                </c:pt>
                <c:pt idx="14962">
                  <c:v>1.4962</c:v>
                </c:pt>
                <c:pt idx="14963">
                  <c:v>1.4963</c:v>
                </c:pt>
                <c:pt idx="14964">
                  <c:v>1.4964</c:v>
                </c:pt>
                <c:pt idx="14965">
                  <c:v>1.4965000000000002</c:v>
                </c:pt>
                <c:pt idx="14966">
                  <c:v>1.4965999999999999</c:v>
                </c:pt>
                <c:pt idx="14967">
                  <c:v>1.4966999999999999</c:v>
                </c:pt>
                <c:pt idx="14968">
                  <c:v>1.4968000000000001</c:v>
                </c:pt>
                <c:pt idx="14969">
                  <c:v>1.4968999999999999</c:v>
                </c:pt>
                <c:pt idx="14970">
                  <c:v>1.4969999999999999</c:v>
                </c:pt>
                <c:pt idx="14971">
                  <c:v>1.4971000000000001</c:v>
                </c:pt>
                <c:pt idx="14972">
                  <c:v>1.4972000000000001</c:v>
                </c:pt>
                <c:pt idx="14973">
                  <c:v>1.4972999999999999</c:v>
                </c:pt>
                <c:pt idx="14974">
                  <c:v>1.4974000000000001</c:v>
                </c:pt>
                <c:pt idx="14975">
                  <c:v>1.4975000000000001</c:v>
                </c:pt>
                <c:pt idx="14976">
                  <c:v>1.4975999999999998</c:v>
                </c:pt>
                <c:pt idx="14977">
                  <c:v>1.4977</c:v>
                </c:pt>
                <c:pt idx="14978">
                  <c:v>1.4978</c:v>
                </c:pt>
                <c:pt idx="14979">
                  <c:v>1.4979</c:v>
                </c:pt>
                <c:pt idx="14980">
                  <c:v>1.4980000000000002</c:v>
                </c:pt>
                <c:pt idx="14981">
                  <c:v>1.4981</c:v>
                </c:pt>
                <c:pt idx="14982">
                  <c:v>1.4982</c:v>
                </c:pt>
                <c:pt idx="14983">
                  <c:v>1.4983000000000002</c:v>
                </c:pt>
                <c:pt idx="14984">
                  <c:v>1.4984</c:v>
                </c:pt>
                <c:pt idx="14985">
                  <c:v>1.4984999999999999</c:v>
                </c:pt>
                <c:pt idx="14986">
                  <c:v>1.4986000000000002</c:v>
                </c:pt>
                <c:pt idx="14987">
                  <c:v>1.4987000000000001</c:v>
                </c:pt>
                <c:pt idx="14988">
                  <c:v>1.4987999999999999</c:v>
                </c:pt>
                <c:pt idx="14989">
                  <c:v>1.4988999999999999</c:v>
                </c:pt>
                <c:pt idx="14990">
                  <c:v>1.4990000000000001</c:v>
                </c:pt>
                <c:pt idx="14991">
                  <c:v>1.4990999999999999</c:v>
                </c:pt>
                <c:pt idx="14992">
                  <c:v>1.4991999999999999</c:v>
                </c:pt>
                <c:pt idx="14993">
                  <c:v>1.4993000000000001</c:v>
                </c:pt>
                <c:pt idx="14994">
                  <c:v>1.4994000000000001</c:v>
                </c:pt>
                <c:pt idx="14995">
                  <c:v>1.4994999999999998</c:v>
                </c:pt>
                <c:pt idx="14996">
                  <c:v>1.4996</c:v>
                </c:pt>
                <c:pt idx="14997">
                  <c:v>1.4997</c:v>
                </c:pt>
                <c:pt idx="14998">
                  <c:v>1.4997999999999998</c:v>
                </c:pt>
                <c:pt idx="14999">
                  <c:v>1.4999</c:v>
                </c:pt>
                <c:pt idx="15000">
                  <c:v>1.5</c:v>
                </c:pt>
                <c:pt idx="15001">
                  <c:v>1.5001</c:v>
                </c:pt>
                <c:pt idx="15002">
                  <c:v>1.5002000000000002</c:v>
                </c:pt>
                <c:pt idx="15003">
                  <c:v>1.5003</c:v>
                </c:pt>
                <c:pt idx="15004">
                  <c:v>1.5004</c:v>
                </c:pt>
                <c:pt idx="15005">
                  <c:v>1.5005000000000002</c:v>
                </c:pt>
                <c:pt idx="15006">
                  <c:v>1.5005999999999999</c:v>
                </c:pt>
                <c:pt idx="15007">
                  <c:v>1.5006999999999999</c:v>
                </c:pt>
                <c:pt idx="15008">
                  <c:v>1.5008000000000001</c:v>
                </c:pt>
                <c:pt idx="15009">
                  <c:v>1.5009000000000001</c:v>
                </c:pt>
                <c:pt idx="15010">
                  <c:v>1.5009999999999999</c:v>
                </c:pt>
                <c:pt idx="15011">
                  <c:v>1.5011000000000001</c:v>
                </c:pt>
                <c:pt idx="15012">
                  <c:v>1.5012000000000001</c:v>
                </c:pt>
                <c:pt idx="15013">
                  <c:v>1.5012999999999999</c:v>
                </c:pt>
                <c:pt idx="15014">
                  <c:v>1.5013999999999998</c:v>
                </c:pt>
                <c:pt idx="15015">
                  <c:v>1.5015000000000001</c:v>
                </c:pt>
                <c:pt idx="15016">
                  <c:v>1.5016</c:v>
                </c:pt>
                <c:pt idx="15017">
                  <c:v>1.5016999999999998</c:v>
                </c:pt>
                <c:pt idx="15018">
                  <c:v>1.5018</c:v>
                </c:pt>
                <c:pt idx="15019">
                  <c:v>1.5019</c:v>
                </c:pt>
                <c:pt idx="15020">
                  <c:v>1.5019999999999998</c:v>
                </c:pt>
                <c:pt idx="15021">
                  <c:v>1.5021</c:v>
                </c:pt>
                <c:pt idx="15022">
                  <c:v>1.5022</c:v>
                </c:pt>
                <c:pt idx="15023">
                  <c:v>1.5023</c:v>
                </c:pt>
                <c:pt idx="15024">
                  <c:v>1.5024000000000002</c:v>
                </c:pt>
                <c:pt idx="15025">
                  <c:v>1.5024999999999999</c:v>
                </c:pt>
                <c:pt idx="15026">
                  <c:v>1.5025999999999999</c:v>
                </c:pt>
                <c:pt idx="15027">
                  <c:v>1.5027000000000001</c:v>
                </c:pt>
                <c:pt idx="15028">
                  <c:v>1.5027999999999999</c:v>
                </c:pt>
                <c:pt idx="15029">
                  <c:v>1.5028999999999999</c:v>
                </c:pt>
                <c:pt idx="15030">
                  <c:v>1.5030000000000001</c:v>
                </c:pt>
                <c:pt idx="15031">
                  <c:v>1.5031000000000001</c:v>
                </c:pt>
                <c:pt idx="15032">
                  <c:v>1.5031999999999999</c:v>
                </c:pt>
                <c:pt idx="15033">
                  <c:v>1.5033000000000001</c:v>
                </c:pt>
                <c:pt idx="15034">
                  <c:v>1.5034000000000001</c:v>
                </c:pt>
                <c:pt idx="15035">
                  <c:v>1.5034999999999998</c:v>
                </c:pt>
                <c:pt idx="15036">
                  <c:v>1.5036</c:v>
                </c:pt>
                <c:pt idx="15037">
                  <c:v>1.5037</c:v>
                </c:pt>
                <c:pt idx="15038">
                  <c:v>1.5038</c:v>
                </c:pt>
                <c:pt idx="15039">
                  <c:v>1.5038999999999998</c:v>
                </c:pt>
                <c:pt idx="15040">
                  <c:v>1.504</c:v>
                </c:pt>
                <c:pt idx="15041">
                  <c:v>1.5041</c:v>
                </c:pt>
                <c:pt idx="15042">
                  <c:v>1.5042</c:v>
                </c:pt>
                <c:pt idx="15043">
                  <c:v>1.5043</c:v>
                </c:pt>
                <c:pt idx="15044">
                  <c:v>1.5044</c:v>
                </c:pt>
                <c:pt idx="15045">
                  <c:v>1.5044999999999999</c:v>
                </c:pt>
                <c:pt idx="15046">
                  <c:v>1.5046000000000002</c:v>
                </c:pt>
                <c:pt idx="15047">
                  <c:v>1.5046999999999999</c:v>
                </c:pt>
                <c:pt idx="15048">
                  <c:v>1.5047999999999999</c:v>
                </c:pt>
                <c:pt idx="15049">
                  <c:v>1.5049000000000001</c:v>
                </c:pt>
                <c:pt idx="15050">
                  <c:v>1.5049999999999999</c:v>
                </c:pt>
                <c:pt idx="15051">
                  <c:v>1.5050999999999999</c:v>
                </c:pt>
                <c:pt idx="15052">
                  <c:v>1.5052000000000001</c:v>
                </c:pt>
                <c:pt idx="15053">
                  <c:v>1.5053000000000001</c:v>
                </c:pt>
                <c:pt idx="15054">
                  <c:v>1.5053999999999998</c:v>
                </c:pt>
                <c:pt idx="15055">
                  <c:v>1.5055000000000001</c:v>
                </c:pt>
                <c:pt idx="15056">
                  <c:v>1.5056</c:v>
                </c:pt>
                <c:pt idx="15057">
                  <c:v>1.5057</c:v>
                </c:pt>
                <c:pt idx="15058">
                  <c:v>1.5058</c:v>
                </c:pt>
                <c:pt idx="15059">
                  <c:v>1.5059</c:v>
                </c:pt>
                <c:pt idx="15060">
                  <c:v>1.506</c:v>
                </c:pt>
                <c:pt idx="15061">
                  <c:v>1.5061000000000002</c:v>
                </c:pt>
                <c:pt idx="15062">
                  <c:v>1.5062</c:v>
                </c:pt>
                <c:pt idx="15063">
                  <c:v>1.5063</c:v>
                </c:pt>
                <c:pt idx="15064">
                  <c:v>1.5064</c:v>
                </c:pt>
                <c:pt idx="15065">
                  <c:v>1.5065</c:v>
                </c:pt>
                <c:pt idx="15066">
                  <c:v>1.5065999999999999</c:v>
                </c:pt>
                <c:pt idx="15067">
                  <c:v>1.5066999999999999</c:v>
                </c:pt>
                <c:pt idx="15068">
                  <c:v>1.5068000000000001</c:v>
                </c:pt>
                <c:pt idx="15069">
                  <c:v>1.5068999999999999</c:v>
                </c:pt>
                <c:pt idx="15070">
                  <c:v>1.5069999999999999</c:v>
                </c:pt>
                <c:pt idx="15071">
                  <c:v>1.5071000000000001</c:v>
                </c:pt>
                <c:pt idx="15072">
                  <c:v>1.5072000000000001</c:v>
                </c:pt>
                <c:pt idx="15073">
                  <c:v>1.5072999999999999</c:v>
                </c:pt>
                <c:pt idx="15074">
                  <c:v>1.5074000000000001</c:v>
                </c:pt>
                <c:pt idx="15075">
                  <c:v>1.5075000000000001</c:v>
                </c:pt>
                <c:pt idx="15076">
                  <c:v>1.5075999999999998</c:v>
                </c:pt>
                <c:pt idx="15077">
                  <c:v>1.5077</c:v>
                </c:pt>
                <c:pt idx="15078">
                  <c:v>1.5078</c:v>
                </c:pt>
                <c:pt idx="15079">
                  <c:v>1.5079</c:v>
                </c:pt>
                <c:pt idx="15080">
                  <c:v>1.508</c:v>
                </c:pt>
                <c:pt idx="15081">
                  <c:v>1.5081</c:v>
                </c:pt>
                <c:pt idx="15082">
                  <c:v>1.5082</c:v>
                </c:pt>
                <c:pt idx="15083">
                  <c:v>1.5083000000000002</c:v>
                </c:pt>
                <c:pt idx="15084">
                  <c:v>1.5084</c:v>
                </c:pt>
                <c:pt idx="15085">
                  <c:v>1.5085</c:v>
                </c:pt>
                <c:pt idx="15086">
                  <c:v>1.5086000000000002</c:v>
                </c:pt>
                <c:pt idx="15087">
                  <c:v>1.5087000000000002</c:v>
                </c:pt>
                <c:pt idx="15088">
                  <c:v>1.5087999999999999</c:v>
                </c:pt>
                <c:pt idx="15089">
                  <c:v>1.5088999999999999</c:v>
                </c:pt>
                <c:pt idx="15090">
                  <c:v>1.5090000000000001</c:v>
                </c:pt>
                <c:pt idx="15091">
                  <c:v>1.5090999999999999</c:v>
                </c:pt>
                <c:pt idx="15092">
                  <c:v>1.5091999999999999</c:v>
                </c:pt>
                <c:pt idx="15093">
                  <c:v>1.5093000000000001</c:v>
                </c:pt>
                <c:pt idx="15094">
                  <c:v>1.5094000000000001</c:v>
                </c:pt>
                <c:pt idx="15095">
                  <c:v>1.5094999999999998</c:v>
                </c:pt>
                <c:pt idx="15096">
                  <c:v>1.5096000000000001</c:v>
                </c:pt>
                <c:pt idx="15097">
                  <c:v>1.5097</c:v>
                </c:pt>
                <c:pt idx="15098">
                  <c:v>1.5097999999999998</c:v>
                </c:pt>
                <c:pt idx="15099">
                  <c:v>1.5099</c:v>
                </c:pt>
                <c:pt idx="15100">
                  <c:v>1.51</c:v>
                </c:pt>
                <c:pt idx="15101">
                  <c:v>1.5101</c:v>
                </c:pt>
                <c:pt idx="15102">
                  <c:v>1.5102000000000002</c:v>
                </c:pt>
                <c:pt idx="15103">
                  <c:v>1.5103</c:v>
                </c:pt>
                <c:pt idx="15104">
                  <c:v>1.5104</c:v>
                </c:pt>
                <c:pt idx="15105">
                  <c:v>1.5105000000000002</c:v>
                </c:pt>
                <c:pt idx="15106">
                  <c:v>1.5105999999999999</c:v>
                </c:pt>
                <c:pt idx="15107">
                  <c:v>1.5106999999999999</c:v>
                </c:pt>
                <c:pt idx="15108">
                  <c:v>1.5108000000000001</c:v>
                </c:pt>
                <c:pt idx="15109">
                  <c:v>1.5109000000000001</c:v>
                </c:pt>
                <c:pt idx="15110">
                  <c:v>1.5109999999999999</c:v>
                </c:pt>
                <c:pt idx="15111">
                  <c:v>1.5111000000000001</c:v>
                </c:pt>
                <c:pt idx="15112">
                  <c:v>1.5112000000000001</c:v>
                </c:pt>
                <c:pt idx="15113">
                  <c:v>1.5112999999999999</c:v>
                </c:pt>
                <c:pt idx="15114">
                  <c:v>1.5113999999999999</c:v>
                </c:pt>
                <c:pt idx="15115">
                  <c:v>1.5115000000000001</c:v>
                </c:pt>
                <c:pt idx="15116">
                  <c:v>1.5116000000000001</c:v>
                </c:pt>
                <c:pt idx="15117">
                  <c:v>1.5116999999999998</c:v>
                </c:pt>
                <c:pt idx="15118">
                  <c:v>1.5118</c:v>
                </c:pt>
                <c:pt idx="15119">
                  <c:v>1.5119</c:v>
                </c:pt>
                <c:pt idx="15120">
                  <c:v>1.5119999999999998</c:v>
                </c:pt>
                <c:pt idx="15121">
                  <c:v>1.5121</c:v>
                </c:pt>
                <c:pt idx="15122">
                  <c:v>1.5122</c:v>
                </c:pt>
                <c:pt idx="15123">
                  <c:v>1.5123</c:v>
                </c:pt>
                <c:pt idx="15124">
                  <c:v>1.5124000000000002</c:v>
                </c:pt>
                <c:pt idx="15125">
                  <c:v>1.5125</c:v>
                </c:pt>
                <c:pt idx="15126">
                  <c:v>1.5125999999999999</c:v>
                </c:pt>
                <c:pt idx="15127">
                  <c:v>1.5127000000000002</c:v>
                </c:pt>
                <c:pt idx="15128">
                  <c:v>1.5127999999999999</c:v>
                </c:pt>
                <c:pt idx="15129">
                  <c:v>1.5128999999999999</c:v>
                </c:pt>
                <c:pt idx="15130">
                  <c:v>1.5130000000000001</c:v>
                </c:pt>
                <c:pt idx="15131">
                  <c:v>1.5131000000000001</c:v>
                </c:pt>
                <c:pt idx="15132">
                  <c:v>1.5131999999999999</c:v>
                </c:pt>
                <c:pt idx="15133">
                  <c:v>1.5133000000000001</c:v>
                </c:pt>
                <c:pt idx="15134">
                  <c:v>1.5134000000000001</c:v>
                </c:pt>
                <c:pt idx="15135">
                  <c:v>1.5134999999999998</c:v>
                </c:pt>
                <c:pt idx="15136">
                  <c:v>1.5136000000000001</c:v>
                </c:pt>
                <c:pt idx="15137">
                  <c:v>1.5137</c:v>
                </c:pt>
                <c:pt idx="15138">
                  <c:v>1.5138</c:v>
                </c:pt>
                <c:pt idx="15139">
                  <c:v>1.5138999999999998</c:v>
                </c:pt>
                <c:pt idx="15140">
                  <c:v>1.514</c:v>
                </c:pt>
                <c:pt idx="15141">
                  <c:v>1.5141</c:v>
                </c:pt>
                <c:pt idx="15142">
                  <c:v>1.5141999999999998</c:v>
                </c:pt>
                <c:pt idx="15143">
                  <c:v>1.5143</c:v>
                </c:pt>
                <c:pt idx="15144">
                  <c:v>1.5144</c:v>
                </c:pt>
                <c:pt idx="15145">
                  <c:v>1.5145</c:v>
                </c:pt>
                <c:pt idx="15146">
                  <c:v>1.5146000000000002</c:v>
                </c:pt>
                <c:pt idx="15147">
                  <c:v>1.5146999999999999</c:v>
                </c:pt>
                <c:pt idx="15148">
                  <c:v>1.5147999999999999</c:v>
                </c:pt>
                <c:pt idx="15149">
                  <c:v>1.5149000000000001</c:v>
                </c:pt>
                <c:pt idx="15150">
                  <c:v>1.5149999999999999</c:v>
                </c:pt>
                <c:pt idx="15151">
                  <c:v>1.5150999999999999</c:v>
                </c:pt>
                <c:pt idx="15152">
                  <c:v>1.5152000000000001</c:v>
                </c:pt>
                <c:pt idx="15153">
                  <c:v>1.5153000000000001</c:v>
                </c:pt>
                <c:pt idx="15154">
                  <c:v>1.5153999999999999</c:v>
                </c:pt>
                <c:pt idx="15155">
                  <c:v>1.5155000000000001</c:v>
                </c:pt>
                <c:pt idx="15156">
                  <c:v>1.5156000000000001</c:v>
                </c:pt>
                <c:pt idx="15157">
                  <c:v>1.5156999999999998</c:v>
                </c:pt>
                <c:pt idx="15158">
                  <c:v>1.5158</c:v>
                </c:pt>
                <c:pt idx="15159">
                  <c:v>1.5159</c:v>
                </c:pt>
                <c:pt idx="15160">
                  <c:v>1.516</c:v>
                </c:pt>
                <c:pt idx="15161">
                  <c:v>1.5161000000000002</c:v>
                </c:pt>
                <c:pt idx="15162">
                  <c:v>1.5162</c:v>
                </c:pt>
                <c:pt idx="15163">
                  <c:v>1.5163</c:v>
                </c:pt>
                <c:pt idx="15164">
                  <c:v>1.5164</c:v>
                </c:pt>
                <c:pt idx="15165">
                  <c:v>1.5165</c:v>
                </c:pt>
                <c:pt idx="15166">
                  <c:v>1.5165999999999999</c:v>
                </c:pt>
                <c:pt idx="15167">
                  <c:v>1.5166999999999999</c:v>
                </c:pt>
                <c:pt idx="15168">
                  <c:v>1.5168000000000001</c:v>
                </c:pt>
                <c:pt idx="15169">
                  <c:v>1.5168999999999999</c:v>
                </c:pt>
                <c:pt idx="15170">
                  <c:v>1.5169999999999999</c:v>
                </c:pt>
                <c:pt idx="15171">
                  <c:v>1.5171000000000001</c:v>
                </c:pt>
                <c:pt idx="15172">
                  <c:v>1.5171999999999999</c:v>
                </c:pt>
                <c:pt idx="15173">
                  <c:v>1.5172999999999999</c:v>
                </c:pt>
                <c:pt idx="15174">
                  <c:v>1.5174000000000001</c:v>
                </c:pt>
                <c:pt idx="15175">
                  <c:v>1.5175000000000001</c:v>
                </c:pt>
                <c:pt idx="15176">
                  <c:v>1.5175999999999998</c:v>
                </c:pt>
                <c:pt idx="15177">
                  <c:v>1.5177</c:v>
                </c:pt>
                <c:pt idx="15178">
                  <c:v>1.5178</c:v>
                </c:pt>
                <c:pt idx="15179">
                  <c:v>1.5179</c:v>
                </c:pt>
                <c:pt idx="15180">
                  <c:v>1.518</c:v>
                </c:pt>
                <c:pt idx="15181">
                  <c:v>1.5181</c:v>
                </c:pt>
                <c:pt idx="15182">
                  <c:v>1.5182</c:v>
                </c:pt>
                <c:pt idx="15183">
                  <c:v>1.5183000000000002</c:v>
                </c:pt>
                <c:pt idx="15184">
                  <c:v>1.5184</c:v>
                </c:pt>
                <c:pt idx="15185">
                  <c:v>1.5185</c:v>
                </c:pt>
                <c:pt idx="15186">
                  <c:v>1.5186000000000002</c:v>
                </c:pt>
                <c:pt idx="15187">
                  <c:v>1.5186999999999999</c:v>
                </c:pt>
                <c:pt idx="15188">
                  <c:v>1.5187999999999999</c:v>
                </c:pt>
                <c:pt idx="15189">
                  <c:v>1.5188999999999999</c:v>
                </c:pt>
                <c:pt idx="15190">
                  <c:v>1.5190000000000001</c:v>
                </c:pt>
                <c:pt idx="15191">
                  <c:v>1.5190999999999999</c:v>
                </c:pt>
                <c:pt idx="15192">
                  <c:v>1.5191999999999999</c:v>
                </c:pt>
                <c:pt idx="15193">
                  <c:v>1.5193000000000001</c:v>
                </c:pt>
                <c:pt idx="15194">
                  <c:v>1.5194000000000001</c:v>
                </c:pt>
                <c:pt idx="15195">
                  <c:v>1.5194999999999999</c:v>
                </c:pt>
                <c:pt idx="15196">
                  <c:v>1.5196000000000001</c:v>
                </c:pt>
                <c:pt idx="15197">
                  <c:v>1.5197000000000001</c:v>
                </c:pt>
                <c:pt idx="15198">
                  <c:v>1.5197999999999998</c:v>
                </c:pt>
                <c:pt idx="15199">
                  <c:v>1.5199</c:v>
                </c:pt>
                <c:pt idx="15200">
                  <c:v>1.52</c:v>
                </c:pt>
                <c:pt idx="15201">
                  <c:v>1.5201</c:v>
                </c:pt>
                <c:pt idx="15202">
                  <c:v>1.5202</c:v>
                </c:pt>
                <c:pt idx="15203">
                  <c:v>1.5203</c:v>
                </c:pt>
                <c:pt idx="15204">
                  <c:v>1.5204</c:v>
                </c:pt>
                <c:pt idx="15205">
                  <c:v>1.5205000000000002</c:v>
                </c:pt>
                <c:pt idx="15206">
                  <c:v>1.5206</c:v>
                </c:pt>
                <c:pt idx="15207">
                  <c:v>1.5206999999999999</c:v>
                </c:pt>
                <c:pt idx="15208">
                  <c:v>1.5208000000000002</c:v>
                </c:pt>
                <c:pt idx="15209">
                  <c:v>1.5209000000000001</c:v>
                </c:pt>
                <c:pt idx="15210">
                  <c:v>1.5209999999999999</c:v>
                </c:pt>
                <c:pt idx="15211">
                  <c:v>1.5211000000000001</c:v>
                </c:pt>
                <c:pt idx="15212">
                  <c:v>1.5212000000000001</c:v>
                </c:pt>
                <c:pt idx="15213">
                  <c:v>1.5212999999999999</c:v>
                </c:pt>
                <c:pt idx="15214">
                  <c:v>1.5213999999999999</c:v>
                </c:pt>
                <c:pt idx="15215">
                  <c:v>1.5215000000000001</c:v>
                </c:pt>
                <c:pt idx="15216">
                  <c:v>1.5216000000000001</c:v>
                </c:pt>
                <c:pt idx="15217">
                  <c:v>1.5216999999999998</c:v>
                </c:pt>
                <c:pt idx="15218">
                  <c:v>1.5218</c:v>
                </c:pt>
                <c:pt idx="15219">
                  <c:v>1.5219</c:v>
                </c:pt>
                <c:pt idx="15220">
                  <c:v>1.5219999999999998</c:v>
                </c:pt>
                <c:pt idx="15221">
                  <c:v>1.5221</c:v>
                </c:pt>
                <c:pt idx="15222">
                  <c:v>1.5222</c:v>
                </c:pt>
                <c:pt idx="15223">
                  <c:v>1.5223</c:v>
                </c:pt>
                <c:pt idx="15224">
                  <c:v>1.5224000000000002</c:v>
                </c:pt>
                <c:pt idx="15225">
                  <c:v>1.5225</c:v>
                </c:pt>
                <c:pt idx="15226">
                  <c:v>1.5226</c:v>
                </c:pt>
                <c:pt idx="15227">
                  <c:v>1.5227000000000002</c:v>
                </c:pt>
                <c:pt idx="15228">
                  <c:v>1.5227999999999999</c:v>
                </c:pt>
                <c:pt idx="15229">
                  <c:v>1.5228999999999999</c:v>
                </c:pt>
                <c:pt idx="15230">
                  <c:v>1.5230000000000001</c:v>
                </c:pt>
                <c:pt idx="15231">
                  <c:v>1.5231000000000001</c:v>
                </c:pt>
                <c:pt idx="15232">
                  <c:v>1.5231999999999999</c:v>
                </c:pt>
                <c:pt idx="15233">
                  <c:v>1.5233000000000001</c:v>
                </c:pt>
                <c:pt idx="15234">
                  <c:v>1.5234000000000001</c:v>
                </c:pt>
                <c:pt idx="15235">
                  <c:v>1.5234999999999999</c:v>
                </c:pt>
                <c:pt idx="15236">
                  <c:v>1.5236000000000001</c:v>
                </c:pt>
                <c:pt idx="15237">
                  <c:v>1.5237000000000001</c:v>
                </c:pt>
                <c:pt idx="15238">
                  <c:v>1.5238</c:v>
                </c:pt>
                <c:pt idx="15239">
                  <c:v>1.5238999999999998</c:v>
                </c:pt>
                <c:pt idx="15240">
                  <c:v>1.524</c:v>
                </c:pt>
                <c:pt idx="15241">
                  <c:v>1.5241</c:v>
                </c:pt>
                <c:pt idx="15242">
                  <c:v>1.5241999999999998</c:v>
                </c:pt>
                <c:pt idx="15243">
                  <c:v>1.5243</c:v>
                </c:pt>
                <c:pt idx="15244">
                  <c:v>1.5244</c:v>
                </c:pt>
                <c:pt idx="15245">
                  <c:v>1.5245</c:v>
                </c:pt>
                <c:pt idx="15246">
                  <c:v>1.5246000000000002</c:v>
                </c:pt>
                <c:pt idx="15247">
                  <c:v>1.5246999999999999</c:v>
                </c:pt>
                <c:pt idx="15248">
                  <c:v>1.5247999999999999</c:v>
                </c:pt>
                <c:pt idx="15249">
                  <c:v>1.5249000000000001</c:v>
                </c:pt>
                <c:pt idx="15250">
                  <c:v>1.5249999999999999</c:v>
                </c:pt>
                <c:pt idx="15251">
                  <c:v>1.5250999999999999</c:v>
                </c:pt>
                <c:pt idx="15252">
                  <c:v>1.5252000000000001</c:v>
                </c:pt>
                <c:pt idx="15253">
                  <c:v>1.5253000000000001</c:v>
                </c:pt>
                <c:pt idx="15254">
                  <c:v>1.5253999999999999</c:v>
                </c:pt>
                <c:pt idx="15255">
                  <c:v>1.5255000000000001</c:v>
                </c:pt>
                <c:pt idx="15256">
                  <c:v>1.5256000000000001</c:v>
                </c:pt>
                <c:pt idx="15257">
                  <c:v>1.5256999999999998</c:v>
                </c:pt>
                <c:pt idx="15258">
                  <c:v>1.5258</c:v>
                </c:pt>
                <c:pt idx="15259">
                  <c:v>1.5259</c:v>
                </c:pt>
                <c:pt idx="15260">
                  <c:v>1.526</c:v>
                </c:pt>
                <c:pt idx="15261">
                  <c:v>1.5261000000000002</c:v>
                </c:pt>
                <c:pt idx="15262">
                  <c:v>1.5262</c:v>
                </c:pt>
                <c:pt idx="15263">
                  <c:v>1.5263</c:v>
                </c:pt>
                <c:pt idx="15264">
                  <c:v>1.5263999999999998</c:v>
                </c:pt>
                <c:pt idx="15265">
                  <c:v>1.5265</c:v>
                </c:pt>
                <c:pt idx="15266">
                  <c:v>1.5266</c:v>
                </c:pt>
                <c:pt idx="15267">
                  <c:v>1.5266999999999999</c:v>
                </c:pt>
                <c:pt idx="15268">
                  <c:v>1.5268000000000002</c:v>
                </c:pt>
                <c:pt idx="15269">
                  <c:v>1.5268999999999999</c:v>
                </c:pt>
                <c:pt idx="15270">
                  <c:v>1.5269999999999999</c:v>
                </c:pt>
                <c:pt idx="15271">
                  <c:v>1.5271000000000001</c:v>
                </c:pt>
                <c:pt idx="15272">
                  <c:v>1.5271999999999999</c:v>
                </c:pt>
                <c:pt idx="15273">
                  <c:v>1.5272999999999999</c:v>
                </c:pt>
                <c:pt idx="15274">
                  <c:v>1.5274000000000001</c:v>
                </c:pt>
                <c:pt idx="15275">
                  <c:v>1.5275000000000001</c:v>
                </c:pt>
                <c:pt idx="15276">
                  <c:v>1.5275999999999998</c:v>
                </c:pt>
                <c:pt idx="15277">
                  <c:v>1.5277000000000001</c:v>
                </c:pt>
                <c:pt idx="15278">
                  <c:v>1.5278</c:v>
                </c:pt>
                <c:pt idx="15279">
                  <c:v>1.5278999999999998</c:v>
                </c:pt>
                <c:pt idx="15280">
                  <c:v>1.528</c:v>
                </c:pt>
                <c:pt idx="15281">
                  <c:v>1.5281</c:v>
                </c:pt>
                <c:pt idx="15282">
                  <c:v>1.5282</c:v>
                </c:pt>
                <c:pt idx="15283">
                  <c:v>1.5283000000000002</c:v>
                </c:pt>
                <c:pt idx="15284">
                  <c:v>1.5284</c:v>
                </c:pt>
                <c:pt idx="15285">
                  <c:v>1.5285</c:v>
                </c:pt>
                <c:pt idx="15286">
                  <c:v>1.5286000000000002</c:v>
                </c:pt>
                <c:pt idx="15287">
                  <c:v>1.5286999999999999</c:v>
                </c:pt>
                <c:pt idx="15288">
                  <c:v>1.5287999999999999</c:v>
                </c:pt>
                <c:pt idx="15289">
                  <c:v>1.5288999999999999</c:v>
                </c:pt>
                <c:pt idx="15290">
                  <c:v>1.5290000000000001</c:v>
                </c:pt>
                <c:pt idx="15291">
                  <c:v>1.5290999999999999</c:v>
                </c:pt>
                <c:pt idx="15292">
                  <c:v>1.5291999999999999</c:v>
                </c:pt>
                <c:pt idx="15293">
                  <c:v>1.5293000000000001</c:v>
                </c:pt>
                <c:pt idx="15294">
                  <c:v>1.5293999999999999</c:v>
                </c:pt>
                <c:pt idx="15295">
                  <c:v>1.5294999999999999</c:v>
                </c:pt>
                <c:pt idx="15296">
                  <c:v>1.5296000000000001</c:v>
                </c:pt>
                <c:pt idx="15297">
                  <c:v>1.5297000000000001</c:v>
                </c:pt>
                <c:pt idx="15298">
                  <c:v>1.5297999999999998</c:v>
                </c:pt>
                <c:pt idx="15299">
                  <c:v>1.5299</c:v>
                </c:pt>
                <c:pt idx="15300">
                  <c:v>1.53</c:v>
                </c:pt>
                <c:pt idx="15301">
                  <c:v>1.5301</c:v>
                </c:pt>
                <c:pt idx="15302">
                  <c:v>1.5302</c:v>
                </c:pt>
                <c:pt idx="15303">
                  <c:v>1.5303</c:v>
                </c:pt>
                <c:pt idx="15304">
                  <c:v>1.5304</c:v>
                </c:pt>
                <c:pt idx="15305">
                  <c:v>1.5305000000000002</c:v>
                </c:pt>
                <c:pt idx="15306">
                  <c:v>1.5306</c:v>
                </c:pt>
                <c:pt idx="15307">
                  <c:v>1.5306999999999999</c:v>
                </c:pt>
                <c:pt idx="15308">
                  <c:v>1.5308000000000002</c:v>
                </c:pt>
                <c:pt idx="15309">
                  <c:v>1.5308999999999999</c:v>
                </c:pt>
                <c:pt idx="15310">
                  <c:v>1.5309999999999999</c:v>
                </c:pt>
                <c:pt idx="15311">
                  <c:v>1.5311000000000001</c:v>
                </c:pt>
                <c:pt idx="15312">
                  <c:v>1.5312000000000001</c:v>
                </c:pt>
                <c:pt idx="15313">
                  <c:v>1.5312999999999999</c:v>
                </c:pt>
                <c:pt idx="15314">
                  <c:v>1.5313999999999999</c:v>
                </c:pt>
                <c:pt idx="15315">
                  <c:v>1.5315000000000001</c:v>
                </c:pt>
                <c:pt idx="15316">
                  <c:v>1.5316000000000001</c:v>
                </c:pt>
                <c:pt idx="15317">
                  <c:v>1.5316999999999998</c:v>
                </c:pt>
                <c:pt idx="15318">
                  <c:v>1.5318000000000001</c:v>
                </c:pt>
                <c:pt idx="15319">
                  <c:v>1.5319</c:v>
                </c:pt>
                <c:pt idx="15320">
                  <c:v>1.5319999999999998</c:v>
                </c:pt>
                <c:pt idx="15321">
                  <c:v>1.5321</c:v>
                </c:pt>
                <c:pt idx="15322">
                  <c:v>1.5322</c:v>
                </c:pt>
                <c:pt idx="15323">
                  <c:v>1.5323</c:v>
                </c:pt>
                <c:pt idx="15324">
                  <c:v>1.5324</c:v>
                </c:pt>
                <c:pt idx="15325">
                  <c:v>1.5325</c:v>
                </c:pt>
                <c:pt idx="15326">
                  <c:v>1.5326</c:v>
                </c:pt>
                <c:pt idx="15327">
                  <c:v>1.5327000000000002</c:v>
                </c:pt>
                <c:pt idx="15328">
                  <c:v>1.5327999999999999</c:v>
                </c:pt>
                <c:pt idx="15329">
                  <c:v>1.5328999999999999</c:v>
                </c:pt>
                <c:pt idx="15330">
                  <c:v>1.5330000000000001</c:v>
                </c:pt>
                <c:pt idx="15331">
                  <c:v>1.5331000000000001</c:v>
                </c:pt>
                <c:pt idx="15332">
                  <c:v>1.5331999999999999</c:v>
                </c:pt>
                <c:pt idx="15333">
                  <c:v>1.5333000000000001</c:v>
                </c:pt>
                <c:pt idx="15334">
                  <c:v>1.5334000000000001</c:v>
                </c:pt>
                <c:pt idx="15335">
                  <c:v>1.5334999999999999</c:v>
                </c:pt>
                <c:pt idx="15336">
                  <c:v>1.5336000000000001</c:v>
                </c:pt>
                <c:pt idx="15337">
                  <c:v>1.5337000000000001</c:v>
                </c:pt>
                <c:pt idx="15338">
                  <c:v>1.5338000000000001</c:v>
                </c:pt>
                <c:pt idx="15339">
                  <c:v>1.5338999999999998</c:v>
                </c:pt>
                <c:pt idx="15340">
                  <c:v>1.534</c:v>
                </c:pt>
                <c:pt idx="15341">
                  <c:v>1.5341</c:v>
                </c:pt>
                <c:pt idx="15342">
                  <c:v>1.5341999999999998</c:v>
                </c:pt>
                <c:pt idx="15343">
                  <c:v>1.5343</c:v>
                </c:pt>
                <c:pt idx="15344">
                  <c:v>1.5344</c:v>
                </c:pt>
                <c:pt idx="15345">
                  <c:v>1.5345</c:v>
                </c:pt>
                <c:pt idx="15346">
                  <c:v>1.5346000000000002</c:v>
                </c:pt>
                <c:pt idx="15347">
                  <c:v>1.5347</c:v>
                </c:pt>
                <c:pt idx="15348">
                  <c:v>1.5347999999999999</c:v>
                </c:pt>
                <c:pt idx="15349">
                  <c:v>1.5349000000000002</c:v>
                </c:pt>
                <c:pt idx="15350">
                  <c:v>1.5349999999999999</c:v>
                </c:pt>
                <c:pt idx="15351">
                  <c:v>1.5350999999999999</c:v>
                </c:pt>
                <c:pt idx="15352">
                  <c:v>1.5352000000000001</c:v>
                </c:pt>
                <c:pt idx="15353">
                  <c:v>1.5353000000000001</c:v>
                </c:pt>
                <c:pt idx="15354">
                  <c:v>1.5353999999999999</c:v>
                </c:pt>
                <c:pt idx="15355">
                  <c:v>1.5355000000000001</c:v>
                </c:pt>
                <c:pt idx="15356">
                  <c:v>1.5356000000000001</c:v>
                </c:pt>
                <c:pt idx="15357">
                  <c:v>1.5356999999999998</c:v>
                </c:pt>
                <c:pt idx="15358">
                  <c:v>1.5358000000000001</c:v>
                </c:pt>
                <c:pt idx="15359">
                  <c:v>1.5359</c:v>
                </c:pt>
                <c:pt idx="15360">
                  <c:v>1.536</c:v>
                </c:pt>
                <c:pt idx="15361">
                  <c:v>1.5361000000000002</c:v>
                </c:pt>
                <c:pt idx="15362">
                  <c:v>1.5362</c:v>
                </c:pt>
                <c:pt idx="15363">
                  <c:v>1.5363</c:v>
                </c:pt>
                <c:pt idx="15364">
                  <c:v>1.5363999999999998</c:v>
                </c:pt>
                <c:pt idx="15365">
                  <c:v>1.5365</c:v>
                </c:pt>
                <c:pt idx="15366">
                  <c:v>1.5366</c:v>
                </c:pt>
                <c:pt idx="15367">
                  <c:v>1.5367</c:v>
                </c:pt>
                <c:pt idx="15368">
                  <c:v>1.5368000000000002</c:v>
                </c:pt>
                <c:pt idx="15369">
                  <c:v>1.5368999999999999</c:v>
                </c:pt>
                <c:pt idx="15370">
                  <c:v>1.5369999999999999</c:v>
                </c:pt>
                <c:pt idx="15371">
                  <c:v>1.5371000000000001</c:v>
                </c:pt>
                <c:pt idx="15372">
                  <c:v>1.5371999999999999</c:v>
                </c:pt>
                <c:pt idx="15373">
                  <c:v>1.5372999999999999</c:v>
                </c:pt>
                <c:pt idx="15374">
                  <c:v>1.5374000000000001</c:v>
                </c:pt>
                <c:pt idx="15375">
                  <c:v>1.5375000000000001</c:v>
                </c:pt>
                <c:pt idx="15376">
                  <c:v>1.5375999999999999</c:v>
                </c:pt>
                <c:pt idx="15377">
                  <c:v>1.5377000000000001</c:v>
                </c:pt>
                <c:pt idx="15378">
                  <c:v>1.5378000000000001</c:v>
                </c:pt>
                <c:pt idx="15379">
                  <c:v>1.5378999999999998</c:v>
                </c:pt>
                <c:pt idx="15380">
                  <c:v>1.538</c:v>
                </c:pt>
                <c:pt idx="15381">
                  <c:v>1.5381</c:v>
                </c:pt>
                <c:pt idx="15382">
                  <c:v>1.5382</c:v>
                </c:pt>
                <c:pt idx="15383">
                  <c:v>1.5383000000000002</c:v>
                </c:pt>
                <c:pt idx="15384">
                  <c:v>1.5384</c:v>
                </c:pt>
                <c:pt idx="15385">
                  <c:v>1.5385</c:v>
                </c:pt>
                <c:pt idx="15386">
                  <c:v>1.5386000000000002</c:v>
                </c:pt>
                <c:pt idx="15387">
                  <c:v>1.5387</c:v>
                </c:pt>
                <c:pt idx="15388">
                  <c:v>1.5387999999999999</c:v>
                </c:pt>
                <c:pt idx="15389">
                  <c:v>1.5388999999999999</c:v>
                </c:pt>
                <c:pt idx="15390">
                  <c:v>1.5390000000000001</c:v>
                </c:pt>
                <c:pt idx="15391">
                  <c:v>1.5390999999999999</c:v>
                </c:pt>
                <c:pt idx="15392">
                  <c:v>1.5391999999999999</c:v>
                </c:pt>
                <c:pt idx="15393">
                  <c:v>1.5393000000000001</c:v>
                </c:pt>
                <c:pt idx="15394">
                  <c:v>1.5393999999999999</c:v>
                </c:pt>
                <c:pt idx="15395">
                  <c:v>1.5394999999999999</c:v>
                </c:pt>
                <c:pt idx="15396">
                  <c:v>1.5396000000000001</c:v>
                </c:pt>
                <c:pt idx="15397">
                  <c:v>1.5397000000000001</c:v>
                </c:pt>
                <c:pt idx="15398">
                  <c:v>1.5397999999999998</c:v>
                </c:pt>
                <c:pt idx="15399">
                  <c:v>1.5399</c:v>
                </c:pt>
                <c:pt idx="15400">
                  <c:v>1.54</c:v>
                </c:pt>
                <c:pt idx="15401">
                  <c:v>1.5400999999999998</c:v>
                </c:pt>
                <c:pt idx="15402">
                  <c:v>1.5402</c:v>
                </c:pt>
                <c:pt idx="15403">
                  <c:v>1.5403</c:v>
                </c:pt>
                <c:pt idx="15404">
                  <c:v>1.5404</c:v>
                </c:pt>
                <c:pt idx="15405">
                  <c:v>1.5405000000000002</c:v>
                </c:pt>
                <c:pt idx="15406">
                  <c:v>1.5406</c:v>
                </c:pt>
                <c:pt idx="15407">
                  <c:v>1.5407</c:v>
                </c:pt>
                <c:pt idx="15408">
                  <c:v>1.5408000000000002</c:v>
                </c:pt>
                <c:pt idx="15409">
                  <c:v>1.5408999999999999</c:v>
                </c:pt>
                <c:pt idx="15410">
                  <c:v>1.5409999999999999</c:v>
                </c:pt>
                <c:pt idx="15411">
                  <c:v>1.5411000000000001</c:v>
                </c:pt>
                <c:pt idx="15412">
                  <c:v>1.5412000000000001</c:v>
                </c:pt>
                <c:pt idx="15413">
                  <c:v>1.5412999999999999</c:v>
                </c:pt>
                <c:pt idx="15414">
                  <c:v>1.5413999999999999</c:v>
                </c:pt>
                <c:pt idx="15415">
                  <c:v>1.5415000000000001</c:v>
                </c:pt>
                <c:pt idx="15416">
                  <c:v>1.5415999999999999</c:v>
                </c:pt>
                <c:pt idx="15417">
                  <c:v>1.5416999999999998</c:v>
                </c:pt>
                <c:pt idx="15418">
                  <c:v>1.5418000000000001</c:v>
                </c:pt>
                <c:pt idx="15419">
                  <c:v>1.5419</c:v>
                </c:pt>
                <c:pt idx="15420">
                  <c:v>1.5419999999999998</c:v>
                </c:pt>
                <c:pt idx="15421">
                  <c:v>1.5421</c:v>
                </c:pt>
                <c:pt idx="15422">
                  <c:v>1.5422</c:v>
                </c:pt>
                <c:pt idx="15423">
                  <c:v>1.5423</c:v>
                </c:pt>
                <c:pt idx="15424">
                  <c:v>1.5424</c:v>
                </c:pt>
                <c:pt idx="15425">
                  <c:v>1.5425</c:v>
                </c:pt>
                <c:pt idx="15426">
                  <c:v>1.5426</c:v>
                </c:pt>
                <c:pt idx="15427">
                  <c:v>1.5427000000000002</c:v>
                </c:pt>
                <c:pt idx="15428">
                  <c:v>1.5427999999999999</c:v>
                </c:pt>
                <c:pt idx="15429">
                  <c:v>1.5428999999999999</c:v>
                </c:pt>
                <c:pt idx="15430">
                  <c:v>1.5430000000000001</c:v>
                </c:pt>
                <c:pt idx="15431">
                  <c:v>1.5430999999999999</c:v>
                </c:pt>
                <c:pt idx="15432">
                  <c:v>1.5431999999999999</c:v>
                </c:pt>
                <c:pt idx="15433">
                  <c:v>1.5433000000000001</c:v>
                </c:pt>
                <c:pt idx="15434">
                  <c:v>1.5434000000000001</c:v>
                </c:pt>
                <c:pt idx="15435">
                  <c:v>1.5434999999999999</c:v>
                </c:pt>
                <c:pt idx="15436">
                  <c:v>1.5436000000000001</c:v>
                </c:pt>
                <c:pt idx="15437">
                  <c:v>1.5437000000000001</c:v>
                </c:pt>
                <c:pt idx="15438">
                  <c:v>1.5438000000000001</c:v>
                </c:pt>
                <c:pt idx="15439">
                  <c:v>1.5438999999999998</c:v>
                </c:pt>
                <c:pt idx="15440">
                  <c:v>1.544</c:v>
                </c:pt>
                <c:pt idx="15441">
                  <c:v>1.5441</c:v>
                </c:pt>
                <c:pt idx="15442">
                  <c:v>1.5441999999999998</c:v>
                </c:pt>
                <c:pt idx="15443">
                  <c:v>1.5443</c:v>
                </c:pt>
                <c:pt idx="15444">
                  <c:v>1.5444</c:v>
                </c:pt>
                <c:pt idx="15445">
                  <c:v>1.5445</c:v>
                </c:pt>
                <c:pt idx="15446">
                  <c:v>1.5446</c:v>
                </c:pt>
                <c:pt idx="15447">
                  <c:v>1.5447</c:v>
                </c:pt>
                <c:pt idx="15448">
                  <c:v>1.5448</c:v>
                </c:pt>
                <c:pt idx="15449">
                  <c:v>1.5449000000000002</c:v>
                </c:pt>
                <c:pt idx="15450">
                  <c:v>1.5449999999999999</c:v>
                </c:pt>
                <c:pt idx="15451">
                  <c:v>1.5450999999999999</c:v>
                </c:pt>
                <c:pt idx="15452">
                  <c:v>1.5452000000000001</c:v>
                </c:pt>
                <c:pt idx="15453">
                  <c:v>1.5453000000000001</c:v>
                </c:pt>
                <c:pt idx="15454">
                  <c:v>1.5453999999999999</c:v>
                </c:pt>
                <c:pt idx="15455">
                  <c:v>1.5455000000000001</c:v>
                </c:pt>
                <c:pt idx="15456">
                  <c:v>1.5456000000000001</c:v>
                </c:pt>
                <c:pt idx="15457">
                  <c:v>1.5456999999999999</c:v>
                </c:pt>
                <c:pt idx="15458">
                  <c:v>1.5458000000000001</c:v>
                </c:pt>
                <c:pt idx="15459">
                  <c:v>1.5459000000000001</c:v>
                </c:pt>
                <c:pt idx="15460">
                  <c:v>1.546</c:v>
                </c:pt>
                <c:pt idx="15461">
                  <c:v>1.5461</c:v>
                </c:pt>
                <c:pt idx="15462">
                  <c:v>1.5462</c:v>
                </c:pt>
                <c:pt idx="15463">
                  <c:v>1.5463</c:v>
                </c:pt>
                <c:pt idx="15464">
                  <c:v>1.5463999999999998</c:v>
                </c:pt>
                <c:pt idx="15465">
                  <c:v>1.5465</c:v>
                </c:pt>
                <c:pt idx="15466">
                  <c:v>1.5466</c:v>
                </c:pt>
                <c:pt idx="15467">
                  <c:v>1.5467</c:v>
                </c:pt>
                <c:pt idx="15468">
                  <c:v>1.5468000000000002</c:v>
                </c:pt>
                <c:pt idx="15469">
                  <c:v>1.5468999999999999</c:v>
                </c:pt>
                <c:pt idx="15470">
                  <c:v>1.5469999999999999</c:v>
                </c:pt>
                <c:pt idx="15471">
                  <c:v>1.5471000000000001</c:v>
                </c:pt>
                <c:pt idx="15472">
                  <c:v>1.5471999999999999</c:v>
                </c:pt>
                <c:pt idx="15473">
                  <c:v>1.5472999999999999</c:v>
                </c:pt>
                <c:pt idx="15474">
                  <c:v>1.5474000000000001</c:v>
                </c:pt>
                <c:pt idx="15475">
                  <c:v>1.5475000000000001</c:v>
                </c:pt>
                <c:pt idx="15476">
                  <c:v>1.5475999999999999</c:v>
                </c:pt>
                <c:pt idx="15477">
                  <c:v>1.5477000000000001</c:v>
                </c:pt>
                <c:pt idx="15478">
                  <c:v>1.5478000000000001</c:v>
                </c:pt>
                <c:pt idx="15479">
                  <c:v>1.5478999999999998</c:v>
                </c:pt>
                <c:pt idx="15480">
                  <c:v>1.548</c:v>
                </c:pt>
                <c:pt idx="15481">
                  <c:v>1.5481</c:v>
                </c:pt>
                <c:pt idx="15482">
                  <c:v>1.5482</c:v>
                </c:pt>
                <c:pt idx="15483">
                  <c:v>1.5483000000000002</c:v>
                </c:pt>
                <c:pt idx="15484">
                  <c:v>1.5484</c:v>
                </c:pt>
                <c:pt idx="15485">
                  <c:v>1.5485</c:v>
                </c:pt>
                <c:pt idx="15486">
                  <c:v>1.5486000000000002</c:v>
                </c:pt>
                <c:pt idx="15487">
                  <c:v>1.5487</c:v>
                </c:pt>
                <c:pt idx="15488">
                  <c:v>1.5488</c:v>
                </c:pt>
                <c:pt idx="15489">
                  <c:v>1.5488999999999999</c:v>
                </c:pt>
                <c:pt idx="15490">
                  <c:v>1.5490000000000002</c:v>
                </c:pt>
                <c:pt idx="15491">
                  <c:v>1.5490999999999999</c:v>
                </c:pt>
                <c:pt idx="15492">
                  <c:v>1.5491999999999999</c:v>
                </c:pt>
                <c:pt idx="15493">
                  <c:v>1.5493000000000001</c:v>
                </c:pt>
                <c:pt idx="15494">
                  <c:v>1.5493999999999999</c:v>
                </c:pt>
                <c:pt idx="15495">
                  <c:v>1.5494999999999999</c:v>
                </c:pt>
                <c:pt idx="15496">
                  <c:v>1.5496000000000001</c:v>
                </c:pt>
                <c:pt idx="15497">
                  <c:v>1.5497000000000001</c:v>
                </c:pt>
                <c:pt idx="15498">
                  <c:v>1.5497999999999998</c:v>
                </c:pt>
                <c:pt idx="15499">
                  <c:v>1.5499000000000001</c:v>
                </c:pt>
                <c:pt idx="15500">
                  <c:v>1.55</c:v>
                </c:pt>
                <c:pt idx="15501">
                  <c:v>1.5500999999999998</c:v>
                </c:pt>
                <c:pt idx="15502">
                  <c:v>1.5502</c:v>
                </c:pt>
                <c:pt idx="15503">
                  <c:v>1.5503</c:v>
                </c:pt>
                <c:pt idx="15504">
                  <c:v>1.5504</c:v>
                </c:pt>
                <c:pt idx="15505">
                  <c:v>1.5505000000000002</c:v>
                </c:pt>
                <c:pt idx="15506">
                  <c:v>1.5506</c:v>
                </c:pt>
                <c:pt idx="15507">
                  <c:v>1.5507</c:v>
                </c:pt>
                <c:pt idx="15508">
                  <c:v>1.5508000000000002</c:v>
                </c:pt>
                <c:pt idx="15509">
                  <c:v>1.5508999999999999</c:v>
                </c:pt>
                <c:pt idx="15510">
                  <c:v>1.5509999999999999</c:v>
                </c:pt>
                <c:pt idx="15511">
                  <c:v>1.5511000000000001</c:v>
                </c:pt>
                <c:pt idx="15512">
                  <c:v>1.5512000000000001</c:v>
                </c:pt>
                <c:pt idx="15513">
                  <c:v>1.5512999999999999</c:v>
                </c:pt>
                <c:pt idx="15514">
                  <c:v>1.5513999999999999</c:v>
                </c:pt>
                <c:pt idx="15515">
                  <c:v>1.5515000000000001</c:v>
                </c:pt>
                <c:pt idx="15516">
                  <c:v>1.5515999999999999</c:v>
                </c:pt>
                <c:pt idx="15517">
                  <c:v>1.5516999999999999</c:v>
                </c:pt>
                <c:pt idx="15518">
                  <c:v>1.5518000000000001</c:v>
                </c:pt>
                <c:pt idx="15519">
                  <c:v>1.5519000000000001</c:v>
                </c:pt>
                <c:pt idx="15520">
                  <c:v>1.5519999999999998</c:v>
                </c:pt>
                <c:pt idx="15521">
                  <c:v>1.5521</c:v>
                </c:pt>
                <c:pt idx="15522">
                  <c:v>1.5522</c:v>
                </c:pt>
                <c:pt idx="15523">
                  <c:v>1.5522999999999998</c:v>
                </c:pt>
                <c:pt idx="15524">
                  <c:v>1.5524</c:v>
                </c:pt>
                <c:pt idx="15525">
                  <c:v>1.5525</c:v>
                </c:pt>
                <c:pt idx="15526">
                  <c:v>1.5526</c:v>
                </c:pt>
                <c:pt idx="15527">
                  <c:v>1.5527000000000002</c:v>
                </c:pt>
                <c:pt idx="15528">
                  <c:v>1.5528</c:v>
                </c:pt>
                <c:pt idx="15529">
                  <c:v>1.5528999999999999</c:v>
                </c:pt>
                <c:pt idx="15530">
                  <c:v>1.5530000000000002</c:v>
                </c:pt>
                <c:pt idx="15531">
                  <c:v>1.5530999999999999</c:v>
                </c:pt>
                <c:pt idx="15532">
                  <c:v>1.5531999999999999</c:v>
                </c:pt>
                <c:pt idx="15533">
                  <c:v>1.5533000000000001</c:v>
                </c:pt>
                <c:pt idx="15534">
                  <c:v>1.5534000000000001</c:v>
                </c:pt>
                <c:pt idx="15535">
                  <c:v>1.5534999999999999</c:v>
                </c:pt>
                <c:pt idx="15536">
                  <c:v>1.5536000000000001</c:v>
                </c:pt>
                <c:pt idx="15537">
                  <c:v>1.5537000000000001</c:v>
                </c:pt>
                <c:pt idx="15538">
                  <c:v>1.5537999999999998</c:v>
                </c:pt>
                <c:pt idx="15539">
                  <c:v>1.5538999999999998</c:v>
                </c:pt>
                <c:pt idx="15540">
                  <c:v>1.554</c:v>
                </c:pt>
                <c:pt idx="15541">
                  <c:v>1.5541</c:v>
                </c:pt>
                <c:pt idx="15542">
                  <c:v>1.5541999999999998</c:v>
                </c:pt>
                <c:pt idx="15543">
                  <c:v>1.5543</c:v>
                </c:pt>
                <c:pt idx="15544">
                  <c:v>1.5544</c:v>
                </c:pt>
                <c:pt idx="15545">
                  <c:v>1.5545</c:v>
                </c:pt>
                <c:pt idx="15546">
                  <c:v>1.5546</c:v>
                </c:pt>
                <c:pt idx="15547">
                  <c:v>1.5547</c:v>
                </c:pt>
                <c:pt idx="15548">
                  <c:v>1.5548</c:v>
                </c:pt>
                <c:pt idx="15549">
                  <c:v>1.5549000000000002</c:v>
                </c:pt>
                <c:pt idx="15550">
                  <c:v>1.5549999999999999</c:v>
                </c:pt>
                <c:pt idx="15551">
                  <c:v>1.5550999999999999</c:v>
                </c:pt>
                <c:pt idx="15552">
                  <c:v>1.5552000000000001</c:v>
                </c:pt>
                <c:pt idx="15553">
                  <c:v>1.5552999999999999</c:v>
                </c:pt>
                <c:pt idx="15554">
                  <c:v>1.5553999999999999</c:v>
                </c:pt>
                <c:pt idx="15555">
                  <c:v>1.5555000000000001</c:v>
                </c:pt>
                <c:pt idx="15556">
                  <c:v>1.5556000000000001</c:v>
                </c:pt>
                <c:pt idx="15557">
                  <c:v>1.5556999999999999</c:v>
                </c:pt>
                <c:pt idx="15558">
                  <c:v>1.5558000000000001</c:v>
                </c:pt>
                <c:pt idx="15559">
                  <c:v>1.5559000000000001</c:v>
                </c:pt>
                <c:pt idx="15560">
                  <c:v>1.556</c:v>
                </c:pt>
                <c:pt idx="15561">
                  <c:v>1.5561</c:v>
                </c:pt>
                <c:pt idx="15562">
                  <c:v>1.5562</c:v>
                </c:pt>
                <c:pt idx="15563">
                  <c:v>1.5563</c:v>
                </c:pt>
                <c:pt idx="15564">
                  <c:v>1.5563999999999998</c:v>
                </c:pt>
                <c:pt idx="15565">
                  <c:v>1.5565</c:v>
                </c:pt>
                <c:pt idx="15566">
                  <c:v>1.5566</c:v>
                </c:pt>
                <c:pt idx="15567">
                  <c:v>1.5567</c:v>
                </c:pt>
                <c:pt idx="15568">
                  <c:v>1.5568</c:v>
                </c:pt>
                <c:pt idx="15569">
                  <c:v>1.5569</c:v>
                </c:pt>
                <c:pt idx="15570">
                  <c:v>1.5569999999999999</c:v>
                </c:pt>
                <c:pt idx="15571">
                  <c:v>1.5571000000000002</c:v>
                </c:pt>
                <c:pt idx="15572">
                  <c:v>1.5571999999999999</c:v>
                </c:pt>
                <c:pt idx="15573">
                  <c:v>1.5572999999999999</c:v>
                </c:pt>
                <c:pt idx="15574">
                  <c:v>1.5574000000000001</c:v>
                </c:pt>
                <c:pt idx="15575">
                  <c:v>1.5575000000000001</c:v>
                </c:pt>
                <c:pt idx="15576">
                  <c:v>1.5575999999999999</c:v>
                </c:pt>
                <c:pt idx="15577">
                  <c:v>1.5577000000000001</c:v>
                </c:pt>
                <c:pt idx="15578">
                  <c:v>1.5578000000000001</c:v>
                </c:pt>
                <c:pt idx="15579">
                  <c:v>1.5578999999999998</c:v>
                </c:pt>
                <c:pt idx="15580">
                  <c:v>1.5580000000000001</c:v>
                </c:pt>
                <c:pt idx="15581">
                  <c:v>1.5581</c:v>
                </c:pt>
                <c:pt idx="15582">
                  <c:v>1.5582</c:v>
                </c:pt>
                <c:pt idx="15583">
                  <c:v>1.5583</c:v>
                </c:pt>
                <c:pt idx="15584">
                  <c:v>1.5584</c:v>
                </c:pt>
                <c:pt idx="15585">
                  <c:v>1.5585</c:v>
                </c:pt>
                <c:pt idx="15586">
                  <c:v>1.5586000000000002</c:v>
                </c:pt>
                <c:pt idx="15587">
                  <c:v>1.5587</c:v>
                </c:pt>
                <c:pt idx="15588">
                  <c:v>1.5588</c:v>
                </c:pt>
                <c:pt idx="15589">
                  <c:v>1.5589</c:v>
                </c:pt>
                <c:pt idx="15590">
                  <c:v>1.5590000000000002</c:v>
                </c:pt>
                <c:pt idx="15591">
                  <c:v>1.5590999999999999</c:v>
                </c:pt>
                <c:pt idx="15592">
                  <c:v>1.5591999999999999</c:v>
                </c:pt>
                <c:pt idx="15593">
                  <c:v>1.5593000000000001</c:v>
                </c:pt>
                <c:pt idx="15594">
                  <c:v>1.5593999999999999</c:v>
                </c:pt>
                <c:pt idx="15595">
                  <c:v>1.5594999999999999</c:v>
                </c:pt>
                <c:pt idx="15596">
                  <c:v>1.5596000000000001</c:v>
                </c:pt>
                <c:pt idx="15597">
                  <c:v>1.5597000000000001</c:v>
                </c:pt>
                <c:pt idx="15598">
                  <c:v>1.5597999999999999</c:v>
                </c:pt>
                <c:pt idx="15599">
                  <c:v>1.5599000000000001</c:v>
                </c:pt>
                <c:pt idx="15600">
                  <c:v>1.56</c:v>
                </c:pt>
                <c:pt idx="15601">
                  <c:v>1.5600999999999998</c:v>
                </c:pt>
                <c:pt idx="15602">
                  <c:v>1.5602</c:v>
                </c:pt>
                <c:pt idx="15603">
                  <c:v>1.5603</c:v>
                </c:pt>
                <c:pt idx="15604">
                  <c:v>1.5604</c:v>
                </c:pt>
                <c:pt idx="15605">
                  <c:v>1.5605000000000002</c:v>
                </c:pt>
                <c:pt idx="15606">
                  <c:v>1.5606</c:v>
                </c:pt>
                <c:pt idx="15607">
                  <c:v>1.5607</c:v>
                </c:pt>
                <c:pt idx="15608">
                  <c:v>1.5608000000000002</c:v>
                </c:pt>
                <c:pt idx="15609">
                  <c:v>1.5609</c:v>
                </c:pt>
                <c:pt idx="15610">
                  <c:v>1.5609999999999999</c:v>
                </c:pt>
                <c:pt idx="15611">
                  <c:v>1.5611000000000002</c:v>
                </c:pt>
                <c:pt idx="15612">
                  <c:v>1.5612000000000001</c:v>
                </c:pt>
                <c:pt idx="15613">
                  <c:v>1.5612999999999999</c:v>
                </c:pt>
                <c:pt idx="15614">
                  <c:v>1.5613999999999999</c:v>
                </c:pt>
                <c:pt idx="15615">
                  <c:v>1.5615000000000001</c:v>
                </c:pt>
                <c:pt idx="15616">
                  <c:v>1.5615999999999999</c:v>
                </c:pt>
                <c:pt idx="15617">
                  <c:v>1.5616999999999999</c:v>
                </c:pt>
                <c:pt idx="15618">
                  <c:v>1.5618000000000001</c:v>
                </c:pt>
                <c:pt idx="15619">
                  <c:v>1.5619000000000001</c:v>
                </c:pt>
                <c:pt idx="15620">
                  <c:v>1.5619999999999998</c:v>
                </c:pt>
                <c:pt idx="15621">
                  <c:v>1.5621</c:v>
                </c:pt>
                <c:pt idx="15622">
                  <c:v>1.5622</c:v>
                </c:pt>
                <c:pt idx="15623">
                  <c:v>1.5622999999999998</c:v>
                </c:pt>
                <c:pt idx="15624">
                  <c:v>1.5624</c:v>
                </c:pt>
                <c:pt idx="15625">
                  <c:v>1.5625</c:v>
                </c:pt>
                <c:pt idx="15626">
                  <c:v>1.5626</c:v>
                </c:pt>
                <c:pt idx="15627">
                  <c:v>1.5627000000000002</c:v>
                </c:pt>
                <c:pt idx="15628">
                  <c:v>1.5628</c:v>
                </c:pt>
                <c:pt idx="15629">
                  <c:v>1.5629</c:v>
                </c:pt>
                <c:pt idx="15630">
                  <c:v>1.5630000000000002</c:v>
                </c:pt>
                <c:pt idx="15631">
                  <c:v>1.5630999999999999</c:v>
                </c:pt>
                <c:pt idx="15632">
                  <c:v>1.5631999999999999</c:v>
                </c:pt>
                <c:pt idx="15633">
                  <c:v>1.5633000000000001</c:v>
                </c:pt>
                <c:pt idx="15634">
                  <c:v>1.5634000000000001</c:v>
                </c:pt>
                <c:pt idx="15635">
                  <c:v>1.5634999999999999</c:v>
                </c:pt>
                <c:pt idx="15636">
                  <c:v>1.5636000000000001</c:v>
                </c:pt>
                <c:pt idx="15637">
                  <c:v>1.5637000000000001</c:v>
                </c:pt>
                <c:pt idx="15638">
                  <c:v>1.5637999999999999</c:v>
                </c:pt>
                <c:pt idx="15639">
                  <c:v>1.5638999999999998</c:v>
                </c:pt>
                <c:pt idx="15640">
                  <c:v>1.5640000000000001</c:v>
                </c:pt>
                <c:pt idx="15641">
                  <c:v>1.5641</c:v>
                </c:pt>
                <c:pt idx="15642">
                  <c:v>1.5641999999999998</c:v>
                </c:pt>
                <c:pt idx="15643">
                  <c:v>1.5643</c:v>
                </c:pt>
                <c:pt idx="15644">
                  <c:v>1.5644</c:v>
                </c:pt>
                <c:pt idx="15645">
                  <c:v>1.5644999999999998</c:v>
                </c:pt>
                <c:pt idx="15646">
                  <c:v>1.5646</c:v>
                </c:pt>
                <c:pt idx="15647">
                  <c:v>1.5647</c:v>
                </c:pt>
                <c:pt idx="15648">
                  <c:v>1.5648</c:v>
                </c:pt>
                <c:pt idx="15649">
                  <c:v>1.5649000000000002</c:v>
                </c:pt>
                <c:pt idx="15650">
                  <c:v>1.5649999999999999</c:v>
                </c:pt>
                <c:pt idx="15651">
                  <c:v>1.5650999999999999</c:v>
                </c:pt>
                <c:pt idx="15652">
                  <c:v>1.5652000000000001</c:v>
                </c:pt>
                <c:pt idx="15653">
                  <c:v>1.5652999999999999</c:v>
                </c:pt>
                <c:pt idx="15654">
                  <c:v>1.5653999999999999</c:v>
                </c:pt>
                <c:pt idx="15655">
                  <c:v>1.5655000000000001</c:v>
                </c:pt>
                <c:pt idx="15656">
                  <c:v>1.5656000000000001</c:v>
                </c:pt>
                <c:pt idx="15657">
                  <c:v>1.5656999999999999</c:v>
                </c:pt>
                <c:pt idx="15658">
                  <c:v>1.5658000000000001</c:v>
                </c:pt>
                <c:pt idx="15659">
                  <c:v>1.5659000000000001</c:v>
                </c:pt>
                <c:pt idx="15660">
                  <c:v>1.5659999999999998</c:v>
                </c:pt>
                <c:pt idx="15661">
                  <c:v>1.5661</c:v>
                </c:pt>
                <c:pt idx="15662">
                  <c:v>1.5662</c:v>
                </c:pt>
                <c:pt idx="15663">
                  <c:v>1.5663</c:v>
                </c:pt>
                <c:pt idx="15664">
                  <c:v>1.5663999999999998</c:v>
                </c:pt>
                <c:pt idx="15665">
                  <c:v>1.5665</c:v>
                </c:pt>
                <c:pt idx="15666">
                  <c:v>1.5666</c:v>
                </c:pt>
                <c:pt idx="15667">
                  <c:v>1.5667</c:v>
                </c:pt>
                <c:pt idx="15668">
                  <c:v>1.5668</c:v>
                </c:pt>
                <c:pt idx="15669">
                  <c:v>1.5669</c:v>
                </c:pt>
                <c:pt idx="15670">
                  <c:v>1.5669999999999999</c:v>
                </c:pt>
                <c:pt idx="15671">
                  <c:v>1.5671000000000002</c:v>
                </c:pt>
                <c:pt idx="15672">
                  <c:v>1.5671999999999999</c:v>
                </c:pt>
                <c:pt idx="15673">
                  <c:v>1.5672999999999999</c:v>
                </c:pt>
                <c:pt idx="15674">
                  <c:v>1.5674000000000001</c:v>
                </c:pt>
                <c:pt idx="15675">
                  <c:v>1.5674999999999999</c:v>
                </c:pt>
                <c:pt idx="15676">
                  <c:v>1.5675999999999999</c:v>
                </c:pt>
                <c:pt idx="15677">
                  <c:v>1.5677000000000001</c:v>
                </c:pt>
                <c:pt idx="15678">
                  <c:v>1.5678000000000001</c:v>
                </c:pt>
                <c:pt idx="15679">
                  <c:v>1.5678999999999998</c:v>
                </c:pt>
                <c:pt idx="15680">
                  <c:v>1.5680000000000001</c:v>
                </c:pt>
                <c:pt idx="15681">
                  <c:v>1.5681</c:v>
                </c:pt>
                <c:pt idx="15682">
                  <c:v>1.5682</c:v>
                </c:pt>
                <c:pt idx="15683">
                  <c:v>1.5683</c:v>
                </c:pt>
                <c:pt idx="15684">
                  <c:v>1.5684</c:v>
                </c:pt>
                <c:pt idx="15685">
                  <c:v>1.5685</c:v>
                </c:pt>
                <c:pt idx="15686">
                  <c:v>1.5686000000000002</c:v>
                </c:pt>
                <c:pt idx="15687">
                  <c:v>1.5687</c:v>
                </c:pt>
                <c:pt idx="15688">
                  <c:v>1.5688</c:v>
                </c:pt>
                <c:pt idx="15689">
                  <c:v>1.5689</c:v>
                </c:pt>
                <c:pt idx="15690">
                  <c:v>1.569</c:v>
                </c:pt>
                <c:pt idx="15691">
                  <c:v>1.5690999999999999</c:v>
                </c:pt>
                <c:pt idx="15692">
                  <c:v>1.5691999999999999</c:v>
                </c:pt>
                <c:pt idx="15693">
                  <c:v>1.5693000000000001</c:v>
                </c:pt>
                <c:pt idx="15694">
                  <c:v>1.5693999999999999</c:v>
                </c:pt>
                <c:pt idx="15695">
                  <c:v>1.5694999999999999</c:v>
                </c:pt>
                <c:pt idx="15696">
                  <c:v>1.5696000000000001</c:v>
                </c:pt>
                <c:pt idx="15697">
                  <c:v>1.5697000000000001</c:v>
                </c:pt>
                <c:pt idx="15698">
                  <c:v>1.5697999999999999</c:v>
                </c:pt>
                <c:pt idx="15699">
                  <c:v>1.5699000000000001</c:v>
                </c:pt>
                <c:pt idx="15700">
                  <c:v>1.57</c:v>
                </c:pt>
                <c:pt idx="15701">
                  <c:v>1.5700999999999998</c:v>
                </c:pt>
                <c:pt idx="15702">
                  <c:v>1.5702</c:v>
                </c:pt>
                <c:pt idx="15703">
                  <c:v>1.5703</c:v>
                </c:pt>
                <c:pt idx="15704">
                  <c:v>1.5704</c:v>
                </c:pt>
                <c:pt idx="15705">
                  <c:v>1.5705</c:v>
                </c:pt>
                <c:pt idx="15706">
                  <c:v>1.5706</c:v>
                </c:pt>
                <c:pt idx="15707">
                  <c:v>1.5707</c:v>
                </c:pt>
                <c:pt idx="15708">
                  <c:v>1.5708000000000002</c:v>
                </c:pt>
                <c:pt idx="15709">
                  <c:v>1.5709</c:v>
                </c:pt>
                <c:pt idx="15710">
                  <c:v>1.571</c:v>
                </c:pt>
                <c:pt idx="15711">
                  <c:v>1.5711000000000002</c:v>
                </c:pt>
                <c:pt idx="15712">
                  <c:v>1.5712000000000002</c:v>
                </c:pt>
                <c:pt idx="15713">
                  <c:v>1.5712999999999999</c:v>
                </c:pt>
                <c:pt idx="15714">
                  <c:v>1.5713999999999999</c:v>
                </c:pt>
                <c:pt idx="15715">
                  <c:v>1.5715000000000001</c:v>
                </c:pt>
                <c:pt idx="15716">
                  <c:v>1.5715999999999999</c:v>
                </c:pt>
                <c:pt idx="15717">
                  <c:v>1.5716999999999999</c:v>
                </c:pt>
                <c:pt idx="15718">
                  <c:v>1.5718000000000001</c:v>
                </c:pt>
                <c:pt idx="15719">
                  <c:v>1.5719000000000001</c:v>
                </c:pt>
                <c:pt idx="15720">
                  <c:v>1.5719999999999998</c:v>
                </c:pt>
                <c:pt idx="15721">
                  <c:v>1.5721000000000001</c:v>
                </c:pt>
                <c:pt idx="15722">
                  <c:v>1.5722</c:v>
                </c:pt>
                <c:pt idx="15723">
                  <c:v>1.5722999999999998</c:v>
                </c:pt>
                <c:pt idx="15724">
                  <c:v>1.5724</c:v>
                </c:pt>
                <c:pt idx="15725">
                  <c:v>1.5725</c:v>
                </c:pt>
                <c:pt idx="15726">
                  <c:v>1.5726</c:v>
                </c:pt>
                <c:pt idx="15727">
                  <c:v>1.5727000000000002</c:v>
                </c:pt>
                <c:pt idx="15728">
                  <c:v>1.5728</c:v>
                </c:pt>
                <c:pt idx="15729">
                  <c:v>1.5729</c:v>
                </c:pt>
                <c:pt idx="15730">
                  <c:v>1.5730000000000002</c:v>
                </c:pt>
                <c:pt idx="15731">
                  <c:v>1.5730999999999999</c:v>
                </c:pt>
                <c:pt idx="15732">
                  <c:v>1.5731999999999999</c:v>
                </c:pt>
                <c:pt idx="15733">
                  <c:v>1.5733000000000001</c:v>
                </c:pt>
                <c:pt idx="15734">
                  <c:v>1.5734000000000001</c:v>
                </c:pt>
                <c:pt idx="15735">
                  <c:v>1.5734999999999999</c:v>
                </c:pt>
                <c:pt idx="15736">
                  <c:v>1.5736000000000001</c:v>
                </c:pt>
                <c:pt idx="15737">
                  <c:v>1.5737000000000001</c:v>
                </c:pt>
                <c:pt idx="15738">
                  <c:v>1.5737999999999999</c:v>
                </c:pt>
                <c:pt idx="15739">
                  <c:v>1.5738999999999999</c:v>
                </c:pt>
                <c:pt idx="15740">
                  <c:v>1.5740000000000001</c:v>
                </c:pt>
                <c:pt idx="15741">
                  <c:v>1.5741000000000001</c:v>
                </c:pt>
                <c:pt idx="15742">
                  <c:v>1.5741999999999998</c:v>
                </c:pt>
                <c:pt idx="15743">
                  <c:v>1.5743</c:v>
                </c:pt>
                <c:pt idx="15744">
                  <c:v>1.5744</c:v>
                </c:pt>
                <c:pt idx="15745">
                  <c:v>1.5744999999999998</c:v>
                </c:pt>
                <c:pt idx="15746">
                  <c:v>1.5746</c:v>
                </c:pt>
                <c:pt idx="15747">
                  <c:v>1.5747</c:v>
                </c:pt>
                <c:pt idx="15748">
                  <c:v>1.5748</c:v>
                </c:pt>
                <c:pt idx="15749">
                  <c:v>1.5749000000000002</c:v>
                </c:pt>
                <c:pt idx="15750">
                  <c:v>1.575</c:v>
                </c:pt>
                <c:pt idx="15751">
                  <c:v>1.5750999999999999</c:v>
                </c:pt>
                <c:pt idx="15752">
                  <c:v>1.5752000000000002</c:v>
                </c:pt>
                <c:pt idx="15753">
                  <c:v>1.5752999999999999</c:v>
                </c:pt>
                <c:pt idx="15754">
                  <c:v>1.5753999999999999</c:v>
                </c:pt>
                <c:pt idx="15755">
                  <c:v>1.5755000000000001</c:v>
                </c:pt>
                <c:pt idx="15756">
                  <c:v>1.5756000000000001</c:v>
                </c:pt>
                <c:pt idx="15757">
                  <c:v>1.5756999999999999</c:v>
                </c:pt>
                <c:pt idx="15758">
                  <c:v>1.5758000000000001</c:v>
                </c:pt>
                <c:pt idx="15759">
                  <c:v>1.5759000000000001</c:v>
                </c:pt>
                <c:pt idx="15760">
                  <c:v>1.5759999999999998</c:v>
                </c:pt>
                <c:pt idx="15761">
                  <c:v>1.5761000000000001</c:v>
                </c:pt>
                <c:pt idx="15762">
                  <c:v>1.5762</c:v>
                </c:pt>
                <c:pt idx="15763">
                  <c:v>1.5763</c:v>
                </c:pt>
                <c:pt idx="15764">
                  <c:v>1.5763999999999998</c:v>
                </c:pt>
                <c:pt idx="15765">
                  <c:v>1.5765</c:v>
                </c:pt>
                <c:pt idx="15766">
                  <c:v>1.5766</c:v>
                </c:pt>
                <c:pt idx="15767">
                  <c:v>1.5766999999999998</c:v>
                </c:pt>
                <c:pt idx="15768">
                  <c:v>1.5768</c:v>
                </c:pt>
                <c:pt idx="15769">
                  <c:v>1.5769</c:v>
                </c:pt>
                <c:pt idx="15770">
                  <c:v>1.577</c:v>
                </c:pt>
                <c:pt idx="15771">
                  <c:v>1.5771000000000002</c:v>
                </c:pt>
                <c:pt idx="15772">
                  <c:v>1.5771999999999999</c:v>
                </c:pt>
                <c:pt idx="15773">
                  <c:v>1.5772999999999999</c:v>
                </c:pt>
                <c:pt idx="15774">
                  <c:v>1.5774000000000001</c:v>
                </c:pt>
                <c:pt idx="15775">
                  <c:v>1.5774999999999999</c:v>
                </c:pt>
                <c:pt idx="15776">
                  <c:v>1.5775999999999999</c:v>
                </c:pt>
                <c:pt idx="15777">
                  <c:v>1.5777000000000001</c:v>
                </c:pt>
                <c:pt idx="15778">
                  <c:v>1.5778000000000001</c:v>
                </c:pt>
                <c:pt idx="15779">
                  <c:v>1.5778999999999999</c:v>
                </c:pt>
                <c:pt idx="15780">
                  <c:v>1.5780000000000001</c:v>
                </c:pt>
                <c:pt idx="15781">
                  <c:v>1.5781000000000001</c:v>
                </c:pt>
                <c:pt idx="15782">
                  <c:v>1.5781999999999998</c:v>
                </c:pt>
                <c:pt idx="15783">
                  <c:v>1.5783</c:v>
                </c:pt>
                <c:pt idx="15784">
                  <c:v>1.5784</c:v>
                </c:pt>
                <c:pt idx="15785">
                  <c:v>1.5785</c:v>
                </c:pt>
                <c:pt idx="15786">
                  <c:v>1.5786000000000002</c:v>
                </c:pt>
                <c:pt idx="15787">
                  <c:v>1.5787</c:v>
                </c:pt>
                <c:pt idx="15788">
                  <c:v>1.5788</c:v>
                </c:pt>
                <c:pt idx="15789">
                  <c:v>1.5789</c:v>
                </c:pt>
                <c:pt idx="15790">
                  <c:v>1.579</c:v>
                </c:pt>
                <c:pt idx="15791">
                  <c:v>1.5790999999999999</c:v>
                </c:pt>
                <c:pt idx="15792">
                  <c:v>1.5791999999999999</c:v>
                </c:pt>
                <c:pt idx="15793">
                  <c:v>1.5793000000000001</c:v>
                </c:pt>
                <c:pt idx="15794">
                  <c:v>1.5793999999999999</c:v>
                </c:pt>
                <c:pt idx="15795">
                  <c:v>1.5794999999999999</c:v>
                </c:pt>
                <c:pt idx="15796">
                  <c:v>1.5796000000000001</c:v>
                </c:pt>
                <c:pt idx="15797">
                  <c:v>1.5796999999999999</c:v>
                </c:pt>
                <c:pt idx="15798">
                  <c:v>1.5797999999999999</c:v>
                </c:pt>
                <c:pt idx="15799">
                  <c:v>1.5799000000000001</c:v>
                </c:pt>
                <c:pt idx="15800">
                  <c:v>1.58</c:v>
                </c:pt>
                <c:pt idx="15801">
                  <c:v>1.5800999999999998</c:v>
                </c:pt>
                <c:pt idx="15802">
                  <c:v>1.5802</c:v>
                </c:pt>
                <c:pt idx="15803">
                  <c:v>1.5803</c:v>
                </c:pt>
                <c:pt idx="15804">
                  <c:v>1.5804</c:v>
                </c:pt>
                <c:pt idx="15805">
                  <c:v>1.5805</c:v>
                </c:pt>
                <c:pt idx="15806">
                  <c:v>1.5806</c:v>
                </c:pt>
                <c:pt idx="15807">
                  <c:v>1.5807</c:v>
                </c:pt>
                <c:pt idx="15808">
                  <c:v>1.5808000000000002</c:v>
                </c:pt>
                <c:pt idx="15809">
                  <c:v>1.5809</c:v>
                </c:pt>
                <c:pt idx="15810">
                  <c:v>1.581</c:v>
                </c:pt>
                <c:pt idx="15811">
                  <c:v>1.5811000000000002</c:v>
                </c:pt>
                <c:pt idx="15812">
                  <c:v>1.5811999999999999</c:v>
                </c:pt>
                <c:pt idx="15813">
                  <c:v>1.5812999999999999</c:v>
                </c:pt>
                <c:pt idx="15814">
                  <c:v>1.5813999999999999</c:v>
                </c:pt>
                <c:pt idx="15815">
                  <c:v>1.5815000000000001</c:v>
                </c:pt>
                <c:pt idx="15816">
                  <c:v>1.5815999999999999</c:v>
                </c:pt>
                <c:pt idx="15817">
                  <c:v>1.5816999999999999</c:v>
                </c:pt>
                <c:pt idx="15818">
                  <c:v>1.5818000000000001</c:v>
                </c:pt>
                <c:pt idx="15819">
                  <c:v>1.5819000000000001</c:v>
                </c:pt>
                <c:pt idx="15820">
                  <c:v>1.5819999999999999</c:v>
                </c:pt>
                <c:pt idx="15821">
                  <c:v>1.5821000000000001</c:v>
                </c:pt>
                <c:pt idx="15822">
                  <c:v>1.5822000000000001</c:v>
                </c:pt>
                <c:pt idx="15823">
                  <c:v>1.5822999999999998</c:v>
                </c:pt>
                <c:pt idx="15824">
                  <c:v>1.5824</c:v>
                </c:pt>
                <c:pt idx="15825">
                  <c:v>1.5825</c:v>
                </c:pt>
                <c:pt idx="15826">
                  <c:v>1.5826</c:v>
                </c:pt>
                <c:pt idx="15827">
                  <c:v>1.5827</c:v>
                </c:pt>
                <c:pt idx="15828">
                  <c:v>1.5828</c:v>
                </c:pt>
                <c:pt idx="15829">
                  <c:v>1.5829</c:v>
                </c:pt>
                <c:pt idx="15830">
                  <c:v>1.5830000000000002</c:v>
                </c:pt>
                <c:pt idx="15831">
                  <c:v>1.5831</c:v>
                </c:pt>
                <c:pt idx="15832">
                  <c:v>1.5831999999999999</c:v>
                </c:pt>
                <c:pt idx="15833">
                  <c:v>1.5833000000000002</c:v>
                </c:pt>
                <c:pt idx="15834">
                  <c:v>1.5834000000000001</c:v>
                </c:pt>
                <c:pt idx="15835">
                  <c:v>1.5834999999999999</c:v>
                </c:pt>
                <c:pt idx="15836">
                  <c:v>1.5836000000000001</c:v>
                </c:pt>
                <c:pt idx="15837">
                  <c:v>1.5837000000000001</c:v>
                </c:pt>
                <c:pt idx="15838">
                  <c:v>1.5837999999999999</c:v>
                </c:pt>
                <c:pt idx="15839">
                  <c:v>1.5838999999999999</c:v>
                </c:pt>
                <c:pt idx="15840">
                  <c:v>1.5840000000000001</c:v>
                </c:pt>
                <c:pt idx="15841">
                  <c:v>1.5841000000000001</c:v>
                </c:pt>
                <c:pt idx="15842">
                  <c:v>1.5841999999999998</c:v>
                </c:pt>
                <c:pt idx="15843">
                  <c:v>1.5843</c:v>
                </c:pt>
                <c:pt idx="15844">
                  <c:v>1.5844</c:v>
                </c:pt>
                <c:pt idx="15845">
                  <c:v>1.5844999999999998</c:v>
                </c:pt>
                <c:pt idx="15846">
                  <c:v>1.5846</c:v>
                </c:pt>
                <c:pt idx="15847">
                  <c:v>1.5847</c:v>
                </c:pt>
                <c:pt idx="15848">
                  <c:v>1.5848</c:v>
                </c:pt>
                <c:pt idx="15849">
                  <c:v>1.5849000000000002</c:v>
                </c:pt>
                <c:pt idx="15850">
                  <c:v>1.585</c:v>
                </c:pt>
                <c:pt idx="15851">
                  <c:v>1.5851</c:v>
                </c:pt>
                <c:pt idx="15852">
                  <c:v>1.5852000000000002</c:v>
                </c:pt>
                <c:pt idx="15853">
                  <c:v>1.5852999999999999</c:v>
                </c:pt>
                <c:pt idx="15854">
                  <c:v>1.5853999999999999</c:v>
                </c:pt>
                <c:pt idx="15855">
                  <c:v>1.5855000000000001</c:v>
                </c:pt>
                <c:pt idx="15856">
                  <c:v>1.5856000000000001</c:v>
                </c:pt>
                <c:pt idx="15857">
                  <c:v>1.5856999999999999</c:v>
                </c:pt>
                <c:pt idx="15858">
                  <c:v>1.5858000000000001</c:v>
                </c:pt>
                <c:pt idx="15859">
                  <c:v>1.5859000000000001</c:v>
                </c:pt>
                <c:pt idx="15860">
                  <c:v>1.5859999999999999</c:v>
                </c:pt>
                <c:pt idx="15861">
                  <c:v>1.5861000000000001</c:v>
                </c:pt>
                <c:pt idx="15862">
                  <c:v>1.5862000000000001</c:v>
                </c:pt>
                <c:pt idx="15863">
                  <c:v>1.5863</c:v>
                </c:pt>
                <c:pt idx="15864">
                  <c:v>1.5863999999999998</c:v>
                </c:pt>
                <c:pt idx="15865">
                  <c:v>1.5865</c:v>
                </c:pt>
                <c:pt idx="15866">
                  <c:v>1.5866</c:v>
                </c:pt>
                <c:pt idx="15867">
                  <c:v>1.5866999999999998</c:v>
                </c:pt>
                <c:pt idx="15868">
                  <c:v>1.5868</c:v>
                </c:pt>
                <c:pt idx="15869">
                  <c:v>1.5869</c:v>
                </c:pt>
                <c:pt idx="15870">
                  <c:v>1.587</c:v>
                </c:pt>
                <c:pt idx="15871">
                  <c:v>1.5871000000000002</c:v>
                </c:pt>
                <c:pt idx="15872">
                  <c:v>1.5871999999999999</c:v>
                </c:pt>
                <c:pt idx="15873">
                  <c:v>1.5872999999999999</c:v>
                </c:pt>
                <c:pt idx="15874">
                  <c:v>1.5874000000000001</c:v>
                </c:pt>
                <c:pt idx="15875">
                  <c:v>1.5874999999999999</c:v>
                </c:pt>
                <c:pt idx="15876">
                  <c:v>1.5875999999999999</c:v>
                </c:pt>
                <c:pt idx="15877">
                  <c:v>1.5877000000000001</c:v>
                </c:pt>
                <c:pt idx="15878">
                  <c:v>1.5878000000000001</c:v>
                </c:pt>
                <c:pt idx="15879">
                  <c:v>1.5878999999999999</c:v>
                </c:pt>
                <c:pt idx="15880">
                  <c:v>1.5880000000000001</c:v>
                </c:pt>
                <c:pt idx="15881">
                  <c:v>1.5881000000000001</c:v>
                </c:pt>
                <c:pt idx="15882">
                  <c:v>1.5881999999999998</c:v>
                </c:pt>
                <c:pt idx="15883">
                  <c:v>1.5883</c:v>
                </c:pt>
                <c:pt idx="15884">
                  <c:v>1.5884</c:v>
                </c:pt>
                <c:pt idx="15885">
                  <c:v>1.5885</c:v>
                </c:pt>
                <c:pt idx="15886">
                  <c:v>1.5886000000000002</c:v>
                </c:pt>
                <c:pt idx="15887">
                  <c:v>1.5887</c:v>
                </c:pt>
                <c:pt idx="15888">
                  <c:v>1.5888</c:v>
                </c:pt>
                <c:pt idx="15889">
                  <c:v>1.5888999999999998</c:v>
                </c:pt>
                <c:pt idx="15890">
                  <c:v>1.589</c:v>
                </c:pt>
                <c:pt idx="15891">
                  <c:v>1.5891</c:v>
                </c:pt>
                <c:pt idx="15892">
                  <c:v>1.5891999999999999</c:v>
                </c:pt>
                <c:pt idx="15893">
                  <c:v>1.5893000000000002</c:v>
                </c:pt>
                <c:pt idx="15894">
                  <c:v>1.5893999999999999</c:v>
                </c:pt>
                <c:pt idx="15895">
                  <c:v>1.5894999999999999</c:v>
                </c:pt>
                <c:pt idx="15896">
                  <c:v>1.5896000000000001</c:v>
                </c:pt>
                <c:pt idx="15897">
                  <c:v>1.5896999999999999</c:v>
                </c:pt>
                <c:pt idx="15898">
                  <c:v>1.5897999999999999</c:v>
                </c:pt>
                <c:pt idx="15899">
                  <c:v>1.5899000000000001</c:v>
                </c:pt>
                <c:pt idx="15900">
                  <c:v>1.59</c:v>
                </c:pt>
                <c:pt idx="15901">
                  <c:v>1.5900999999999998</c:v>
                </c:pt>
                <c:pt idx="15902">
                  <c:v>1.5902000000000001</c:v>
                </c:pt>
                <c:pt idx="15903">
                  <c:v>1.5903</c:v>
                </c:pt>
                <c:pt idx="15904">
                  <c:v>1.5903999999999998</c:v>
                </c:pt>
                <c:pt idx="15905">
                  <c:v>1.5905</c:v>
                </c:pt>
                <c:pt idx="15906">
                  <c:v>1.5906</c:v>
                </c:pt>
                <c:pt idx="15907">
                  <c:v>1.5907</c:v>
                </c:pt>
                <c:pt idx="15908">
                  <c:v>1.5908000000000002</c:v>
                </c:pt>
                <c:pt idx="15909">
                  <c:v>1.5909</c:v>
                </c:pt>
                <c:pt idx="15910">
                  <c:v>1.591</c:v>
                </c:pt>
                <c:pt idx="15911">
                  <c:v>1.5911000000000002</c:v>
                </c:pt>
                <c:pt idx="15912">
                  <c:v>1.5911999999999999</c:v>
                </c:pt>
                <c:pt idx="15913">
                  <c:v>1.5912999999999999</c:v>
                </c:pt>
                <c:pt idx="15914">
                  <c:v>1.5913999999999999</c:v>
                </c:pt>
                <c:pt idx="15915">
                  <c:v>1.5915000000000001</c:v>
                </c:pt>
                <c:pt idx="15916">
                  <c:v>1.5915999999999999</c:v>
                </c:pt>
                <c:pt idx="15917">
                  <c:v>1.5916999999999999</c:v>
                </c:pt>
                <c:pt idx="15918">
                  <c:v>1.5918000000000001</c:v>
                </c:pt>
                <c:pt idx="15919">
                  <c:v>1.5918999999999999</c:v>
                </c:pt>
                <c:pt idx="15920">
                  <c:v>1.5919999999999999</c:v>
                </c:pt>
                <c:pt idx="15921">
                  <c:v>1.5921000000000001</c:v>
                </c:pt>
                <c:pt idx="15922">
                  <c:v>1.5922000000000001</c:v>
                </c:pt>
                <c:pt idx="15923">
                  <c:v>1.5922999999999998</c:v>
                </c:pt>
                <c:pt idx="15924">
                  <c:v>1.5924</c:v>
                </c:pt>
                <c:pt idx="15925">
                  <c:v>1.5925</c:v>
                </c:pt>
                <c:pt idx="15926">
                  <c:v>1.5926</c:v>
                </c:pt>
                <c:pt idx="15927">
                  <c:v>1.5927</c:v>
                </c:pt>
                <c:pt idx="15928">
                  <c:v>1.5928</c:v>
                </c:pt>
                <c:pt idx="15929">
                  <c:v>1.5929</c:v>
                </c:pt>
                <c:pt idx="15930">
                  <c:v>1.5930000000000002</c:v>
                </c:pt>
                <c:pt idx="15931">
                  <c:v>1.5931</c:v>
                </c:pt>
                <c:pt idx="15932">
                  <c:v>1.5931999999999999</c:v>
                </c:pt>
                <c:pt idx="15933">
                  <c:v>1.5933000000000002</c:v>
                </c:pt>
                <c:pt idx="15934">
                  <c:v>1.5933999999999999</c:v>
                </c:pt>
                <c:pt idx="15935">
                  <c:v>1.5934999999999999</c:v>
                </c:pt>
                <c:pt idx="15936">
                  <c:v>1.5936000000000001</c:v>
                </c:pt>
                <c:pt idx="15937">
                  <c:v>1.5937000000000001</c:v>
                </c:pt>
                <c:pt idx="15938">
                  <c:v>1.5937999999999999</c:v>
                </c:pt>
                <c:pt idx="15939">
                  <c:v>1.5938999999999999</c:v>
                </c:pt>
                <c:pt idx="15940">
                  <c:v>1.5940000000000001</c:v>
                </c:pt>
                <c:pt idx="15941">
                  <c:v>1.5941000000000001</c:v>
                </c:pt>
                <c:pt idx="15942">
                  <c:v>1.5941999999999998</c:v>
                </c:pt>
                <c:pt idx="15943">
                  <c:v>1.5943000000000001</c:v>
                </c:pt>
                <c:pt idx="15944">
                  <c:v>1.5944</c:v>
                </c:pt>
                <c:pt idx="15945">
                  <c:v>1.5944999999999998</c:v>
                </c:pt>
                <c:pt idx="15946">
                  <c:v>1.5946</c:v>
                </c:pt>
                <c:pt idx="15947">
                  <c:v>1.5947</c:v>
                </c:pt>
                <c:pt idx="15948">
                  <c:v>1.5948</c:v>
                </c:pt>
                <c:pt idx="15949">
                  <c:v>1.5949</c:v>
                </c:pt>
                <c:pt idx="15950">
                  <c:v>1.595</c:v>
                </c:pt>
                <c:pt idx="15951">
                  <c:v>1.5951</c:v>
                </c:pt>
                <c:pt idx="15952">
                  <c:v>1.5952000000000002</c:v>
                </c:pt>
                <c:pt idx="15953">
                  <c:v>1.5952999999999999</c:v>
                </c:pt>
                <c:pt idx="15954">
                  <c:v>1.5953999999999999</c:v>
                </c:pt>
                <c:pt idx="15955">
                  <c:v>1.5955000000000001</c:v>
                </c:pt>
                <c:pt idx="15956">
                  <c:v>1.5956000000000001</c:v>
                </c:pt>
                <c:pt idx="15957">
                  <c:v>1.5956999999999999</c:v>
                </c:pt>
                <c:pt idx="15958">
                  <c:v>1.5958000000000001</c:v>
                </c:pt>
                <c:pt idx="15959">
                  <c:v>1.5959000000000001</c:v>
                </c:pt>
                <c:pt idx="15960">
                  <c:v>1.5959999999999999</c:v>
                </c:pt>
                <c:pt idx="15961">
                  <c:v>1.5961000000000001</c:v>
                </c:pt>
                <c:pt idx="15962">
                  <c:v>1.5962000000000001</c:v>
                </c:pt>
                <c:pt idx="15963">
                  <c:v>1.5963000000000001</c:v>
                </c:pt>
                <c:pt idx="15964">
                  <c:v>1.5963999999999998</c:v>
                </c:pt>
                <c:pt idx="15965">
                  <c:v>1.5965</c:v>
                </c:pt>
                <c:pt idx="15966">
                  <c:v>1.5966</c:v>
                </c:pt>
                <c:pt idx="15967">
                  <c:v>1.5966999999999998</c:v>
                </c:pt>
                <c:pt idx="15968">
                  <c:v>1.5968</c:v>
                </c:pt>
                <c:pt idx="15969">
                  <c:v>1.5969</c:v>
                </c:pt>
                <c:pt idx="15970">
                  <c:v>1.597</c:v>
                </c:pt>
                <c:pt idx="15971">
                  <c:v>1.5971000000000002</c:v>
                </c:pt>
                <c:pt idx="15972">
                  <c:v>1.5972</c:v>
                </c:pt>
                <c:pt idx="15973">
                  <c:v>1.5972999999999999</c:v>
                </c:pt>
                <c:pt idx="15974">
                  <c:v>1.5974000000000002</c:v>
                </c:pt>
                <c:pt idx="15975">
                  <c:v>1.5974999999999999</c:v>
                </c:pt>
                <c:pt idx="15976">
                  <c:v>1.5975999999999999</c:v>
                </c:pt>
                <c:pt idx="15977">
                  <c:v>1.5977000000000001</c:v>
                </c:pt>
                <c:pt idx="15978">
                  <c:v>1.5978000000000001</c:v>
                </c:pt>
                <c:pt idx="15979">
                  <c:v>1.5978999999999999</c:v>
                </c:pt>
                <c:pt idx="15980">
                  <c:v>1.5980000000000001</c:v>
                </c:pt>
                <c:pt idx="15981">
                  <c:v>1.5981000000000001</c:v>
                </c:pt>
                <c:pt idx="15982">
                  <c:v>1.5981999999999998</c:v>
                </c:pt>
                <c:pt idx="15983">
                  <c:v>1.5983000000000001</c:v>
                </c:pt>
                <c:pt idx="15984">
                  <c:v>1.5984</c:v>
                </c:pt>
                <c:pt idx="15985">
                  <c:v>1.5985</c:v>
                </c:pt>
                <c:pt idx="15986">
                  <c:v>1.5986000000000002</c:v>
                </c:pt>
                <c:pt idx="15987">
                  <c:v>1.5987</c:v>
                </c:pt>
                <c:pt idx="15988">
                  <c:v>1.5988</c:v>
                </c:pt>
                <c:pt idx="15989">
                  <c:v>1.5988999999999998</c:v>
                </c:pt>
                <c:pt idx="15990">
                  <c:v>1.599</c:v>
                </c:pt>
                <c:pt idx="15991">
                  <c:v>1.5991</c:v>
                </c:pt>
                <c:pt idx="15992">
                  <c:v>1.5992</c:v>
                </c:pt>
                <c:pt idx="15993">
                  <c:v>1.5993000000000002</c:v>
                </c:pt>
                <c:pt idx="15994">
                  <c:v>1.5993999999999999</c:v>
                </c:pt>
                <c:pt idx="15995">
                  <c:v>1.5994999999999999</c:v>
                </c:pt>
                <c:pt idx="15996">
                  <c:v>1.5996000000000001</c:v>
                </c:pt>
                <c:pt idx="15997">
                  <c:v>1.5996999999999999</c:v>
                </c:pt>
                <c:pt idx="15998">
                  <c:v>1.5997999999999999</c:v>
                </c:pt>
                <c:pt idx="15999">
                  <c:v>1.5999000000000001</c:v>
                </c:pt>
                <c:pt idx="16000">
                  <c:v>1.6</c:v>
                </c:pt>
                <c:pt idx="16001">
                  <c:v>1.6000999999999999</c:v>
                </c:pt>
                <c:pt idx="16002">
                  <c:v>1.6002000000000001</c:v>
                </c:pt>
                <c:pt idx="16003">
                  <c:v>1.6003000000000001</c:v>
                </c:pt>
                <c:pt idx="16004">
                  <c:v>1.6003999999999998</c:v>
                </c:pt>
                <c:pt idx="16005">
                  <c:v>1.6005</c:v>
                </c:pt>
                <c:pt idx="16006">
                  <c:v>1.6006</c:v>
                </c:pt>
                <c:pt idx="16007">
                  <c:v>1.6007</c:v>
                </c:pt>
                <c:pt idx="16008">
                  <c:v>1.6008000000000002</c:v>
                </c:pt>
                <c:pt idx="16009">
                  <c:v>1.6009</c:v>
                </c:pt>
                <c:pt idx="16010">
                  <c:v>1.601</c:v>
                </c:pt>
                <c:pt idx="16011">
                  <c:v>1.6011000000000002</c:v>
                </c:pt>
                <c:pt idx="16012">
                  <c:v>1.6012</c:v>
                </c:pt>
                <c:pt idx="16013">
                  <c:v>1.6012999999999999</c:v>
                </c:pt>
                <c:pt idx="16014">
                  <c:v>1.6013999999999999</c:v>
                </c:pt>
                <c:pt idx="16015">
                  <c:v>1.6015000000000001</c:v>
                </c:pt>
                <c:pt idx="16016">
                  <c:v>1.6015999999999999</c:v>
                </c:pt>
                <c:pt idx="16017">
                  <c:v>1.6016999999999999</c:v>
                </c:pt>
                <c:pt idx="16018">
                  <c:v>1.6018000000000001</c:v>
                </c:pt>
                <c:pt idx="16019">
                  <c:v>1.6018999999999999</c:v>
                </c:pt>
                <c:pt idx="16020">
                  <c:v>1.6019999999999999</c:v>
                </c:pt>
                <c:pt idx="16021">
                  <c:v>1.6021000000000001</c:v>
                </c:pt>
                <c:pt idx="16022">
                  <c:v>1.6022000000000001</c:v>
                </c:pt>
                <c:pt idx="16023">
                  <c:v>1.6022999999999998</c:v>
                </c:pt>
                <c:pt idx="16024">
                  <c:v>1.6024</c:v>
                </c:pt>
                <c:pt idx="16025">
                  <c:v>1.6025</c:v>
                </c:pt>
                <c:pt idx="16026">
                  <c:v>1.6025999999999998</c:v>
                </c:pt>
                <c:pt idx="16027">
                  <c:v>1.6027</c:v>
                </c:pt>
                <c:pt idx="16028">
                  <c:v>1.6028</c:v>
                </c:pt>
                <c:pt idx="16029">
                  <c:v>1.6029</c:v>
                </c:pt>
                <c:pt idx="16030">
                  <c:v>1.6030000000000002</c:v>
                </c:pt>
                <c:pt idx="16031">
                  <c:v>1.6031</c:v>
                </c:pt>
                <c:pt idx="16032">
                  <c:v>1.6032</c:v>
                </c:pt>
                <c:pt idx="16033">
                  <c:v>1.6033000000000002</c:v>
                </c:pt>
                <c:pt idx="16034">
                  <c:v>1.6033999999999999</c:v>
                </c:pt>
                <c:pt idx="16035">
                  <c:v>1.6034999999999999</c:v>
                </c:pt>
                <c:pt idx="16036">
                  <c:v>1.6036000000000001</c:v>
                </c:pt>
                <c:pt idx="16037">
                  <c:v>1.6037000000000001</c:v>
                </c:pt>
                <c:pt idx="16038">
                  <c:v>1.6037999999999999</c:v>
                </c:pt>
                <c:pt idx="16039">
                  <c:v>1.6038999999999999</c:v>
                </c:pt>
                <c:pt idx="16040">
                  <c:v>1.6040000000000001</c:v>
                </c:pt>
                <c:pt idx="16041">
                  <c:v>1.6040999999999999</c:v>
                </c:pt>
                <c:pt idx="16042">
                  <c:v>1.6041999999999998</c:v>
                </c:pt>
                <c:pt idx="16043">
                  <c:v>1.6043000000000001</c:v>
                </c:pt>
                <c:pt idx="16044">
                  <c:v>1.6044</c:v>
                </c:pt>
                <c:pt idx="16045">
                  <c:v>1.6044999999999998</c:v>
                </c:pt>
                <c:pt idx="16046">
                  <c:v>1.6046</c:v>
                </c:pt>
                <c:pt idx="16047">
                  <c:v>1.6047</c:v>
                </c:pt>
                <c:pt idx="16048">
                  <c:v>1.6048</c:v>
                </c:pt>
                <c:pt idx="16049">
                  <c:v>1.6049</c:v>
                </c:pt>
                <c:pt idx="16050">
                  <c:v>1.605</c:v>
                </c:pt>
                <c:pt idx="16051">
                  <c:v>1.6051</c:v>
                </c:pt>
                <c:pt idx="16052">
                  <c:v>1.6052000000000002</c:v>
                </c:pt>
                <c:pt idx="16053">
                  <c:v>1.6052999999999999</c:v>
                </c:pt>
                <c:pt idx="16054">
                  <c:v>1.6053999999999999</c:v>
                </c:pt>
                <c:pt idx="16055">
                  <c:v>1.6055000000000001</c:v>
                </c:pt>
                <c:pt idx="16056">
                  <c:v>1.6055999999999999</c:v>
                </c:pt>
                <c:pt idx="16057">
                  <c:v>1.6056999999999999</c:v>
                </c:pt>
                <c:pt idx="16058">
                  <c:v>1.6058000000000001</c:v>
                </c:pt>
                <c:pt idx="16059">
                  <c:v>1.6059000000000001</c:v>
                </c:pt>
                <c:pt idx="16060">
                  <c:v>1.6059999999999999</c:v>
                </c:pt>
                <c:pt idx="16061">
                  <c:v>1.6061000000000001</c:v>
                </c:pt>
                <c:pt idx="16062">
                  <c:v>1.6062000000000001</c:v>
                </c:pt>
                <c:pt idx="16063">
                  <c:v>1.6063000000000001</c:v>
                </c:pt>
                <c:pt idx="16064">
                  <c:v>1.6063999999999998</c:v>
                </c:pt>
                <c:pt idx="16065">
                  <c:v>1.6065</c:v>
                </c:pt>
                <c:pt idx="16066">
                  <c:v>1.6066</c:v>
                </c:pt>
                <c:pt idx="16067">
                  <c:v>1.6066999999999998</c:v>
                </c:pt>
                <c:pt idx="16068">
                  <c:v>1.6068</c:v>
                </c:pt>
                <c:pt idx="16069">
                  <c:v>1.6069</c:v>
                </c:pt>
                <c:pt idx="16070">
                  <c:v>1.607</c:v>
                </c:pt>
                <c:pt idx="16071">
                  <c:v>1.6071</c:v>
                </c:pt>
                <c:pt idx="16072">
                  <c:v>1.6072</c:v>
                </c:pt>
                <c:pt idx="16073">
                  <c:v>1.6073</c:v>
                </c:pt>
                <c:pt idx="16074">
                  <c:v>1.6074000000000002</c:v>
                </c:pt>
                <c:pt idx="16075">
                  <c:v>1.6074999999999999</c:v>
                </c:pt>
                <c:pt idx="16076">
                  <c:v>1.6075999999999999</c:v>
                </c:pt>
                <c:pt idx="16077">
                  <c:v>1.6077000000000001</c:v>
                </c:pt>
                <c:pt idx="16078">
                  <c:v>1.6078000000000001</c:v>
                </c:pt>
                <c:pt idx="16079">
                  <c:v>1.6078999999999999</c:v>
                </c:pt>
                <c:pt idx="16080">
                  <c:v>1.6080000000000001</c:v>
                </c:pt>
                <c:pt idx="16081">
                  <c:v>1.6081000000000001</c:v>
                </c:pt>
                <c:pt idx="16082">
                  <c:v>1.6081999999999999</c:v>
                </c:pt>
                <c:pt idx="16083">
                  <c:v>1.6083000000000001</c:v>
                </c:pt>
                <c:pt idx="16084">
                  <c:v>1.6084000000000001</c:v>
                </c:pt>
                <c:pt idx="16085">
                  <c:v>1.6085</c:v>
                </c:pt>
                <c:pt idx="16086">
                  <c:v>1.6086</c:v>
                </c:pt>
                <c:pt idx="16087">
                  <c:v>1.6087</c:v>
                </c:pt>
                <c:pt idx="16088">
                  <c:v>1.6088</c:v>
                </c:pt>
                <c:pt idx="16089">
                  <c:v>1.6088999999999998</c:v>
                </c:pt>
                <c:pt idx="16090">
                  <c:v>1.609</c:v>
                </c:pt>
                <c:pt idx="16091">
                  <c:v>1.6091</c:v>
                </c:pt>
                <c:pt idx="16092">
                  <c:v>1.6092</c:v>
                </c:pt>
                <c:pt idx="16093">
                  <c:v>1.6093000000000002</c:v>
                </c:pt>
                <c:pt idx="16094">
                  <c:v>1.6093999999999999</c:v>
                </c:pt>
                <c:pt idx="16095">
                  <c:v>1.6094999999999999</c:v>
                </c:pt>
                <c:pt idx="16096">
                  <c:v>1.6096000000000001</c:v>
                </c:pt>
                <c:pt idx="16097">
                  <c:v>1.6096999999999999</c:v>
                </c:pt>
                <c:pt idx="16098">
                  <c:v>1.6097999999999999</c:v>
                </c:pt>
                <c:pt idx="16099">
                  <c:v>1.6099000000000001</c:v>
                </c:pt>
                <c:pt idx="16100">
                  <c:v>1.61</c:v>
                </c:pt>
                <c:pt idx="16101">
                  <c:v>1.6100999999999999</c:v>
                </c:pt>
                <c:pt idx="16102">
                  <c:v>1.6102000000000001</c:v>
                </c:pt>
                <c:pt idx="16103">
                  <c:v>1.6103000000000001</c:v>
                </c:pt>
                <c:pt idx="16104">
                  <c:v>1.6103999999999998</c:v>
                </c:pt>
                <c:pt idx="16105">
                  <c:v>1.6105</c:v>
                </c:pt>
                <c:pt idx="16106">
                  <c:v>1.6106</c:v>
                </c:pt>
                <c:pt idx="16107">
                  <c:v>1.6107</c:v>
                </c:pt>
                <c:pt idx="16108">
                  <c:v>1.6108000000000002</c:v>
                </c:pt>
                <c:pt idx="16109">
                  <c:v>1.6109</c:v>
                </c:pt>
                <c:pt idx="16110">
                  <c:v>1.611</c:v>
                </c:pt>
                <c:pt idx="16111">
                  <c:v>1.6111000000000002</c:v>
                </c:pt>
                <c:pt idx="16112">
                  <c:v>1.6112</c:v>
                </c:pt>
                <c:pt idx="16113">
                  <c:v>1.6113</c:v>
                </c:pt>
                <c:pt idx="16114">
                  <c:v>1.6113999999999999</c:v>
                </c:pt>
                <c:pt idx="16115">
                  <c:v>1.6115000000000002</c:v>
                </c:pt>
                <c:pt idx="16116">
                  <c:v>1.6115999999999999</c:v>
                </c:pt>
                <c:pt idx="16117">
                  <c:v>1.6116999999999999</c:v>
                </c:pt>
                <c:pt idx="16118">
                  <c:v>1.6118000000000001</c:v>
                </c:pt>
                <c:pt idx="16119">
                  <c:v>1.6118999999999999</c:v>
                </c:pt>
                <c:pt idx="16120">
                  <c:v>1.6119999999999999</c:v>
                </c:pt>
                <c:pt idx="16121">
                  <c:v>1.6121000000000001</c:v>
                </c:pt>
                <c:pt idx="16122">
                  <c:v>1.6122000000000001</c:v>
                </c:pt>
                <c:pt idx="16123">
                  <c:v>1.6122999999999998</c:v>
                </c:pt>
                <c:pt idx="16124">
                  <c:v>1.6124000000000001</c:v>
                </c:pt>
                <c:pt idx="16125">
                  <c:v>1.6125</c:v>
                </c:pt>
                <c:pt idx="16126">
                  <c:v>1.6125999999999998</c:v>
                </c:pt>
                <c:pt idx="16127">
                  <c:v>1.6127</c:v>
                </c:pt>
                <c:pt idx="16128">
                  <c:v>1.6128</c:v>
                </c:pt>
                <c:pt idx="16129">
                  <c:v>1.6129</c:v>
                </c:pt>
                <c:pt idx="16130">
                  <c:v>1.6130000000000002</c:v>
                </c:pt>
                <c:pt idx="16131">
                  <c:v>1.6131</c:v>
                </c:pt>
                <c:pt idx="16132">
                  <c:v>1.6132</c:v>
                </c:pt>
                <c:pt idx="16133">
                  <c:v>1.6133000000000002</c:v>
                </c:pt>
                <c:pt idx="16134">
                  <c:v>1.6133999999999999</c:v>
                </c:pt>
                <c:pt idx="16135">
                  <c:v>1.6134999999999999</c:v>
                </c:pt>
                <c:pt idx="16136">
                  <c:v>1.6136000000000001</c:v>
                </c:pt>
                <c:pt idx="16137">
                  <c:v>1.6137000000000001</c:v>
                </c:pt>
                <c:pt idx="16138">
                  <c:v>1.6137999999999999</c:v>
                </c:pt>
                <c:pt idx="16139">
                  <c:v>1.6138999999999999</c:v>
                </c:pt>
                <c:pt idx="16140">
                  <c:v>1.6140000000000001</c:v>
                </c:pt>
                <c:pt idx="16141">
                  <c:v>1.6140999999999999</c:v>
                </c:pt>
                <c:pt idx="16142">
                  <c:v>1.6141999999999999</c:v>
                </c:pt>
                <c:pt idx="16143">
                  <c:v>1.6143000000000001</c:v>
                </c:pt>
                <c:pt idx="16144">
                  <c:v>1.6144000000000001</c:v>
                </c:pt>
                <c:pt idx="16145">
                  <c:v>1.6144999999999998</c:v>
                </c:pt>
                <c:pt idx="16146">
                  <c:v>1.6146</c:v>
                </c:pt>
                <c:pt idx="16147">
                  <c:v>1.6147</c:v>
                </c:pt>
                <c:pt idx="16148">
                  <c:v>1.6147999999999998</c:v>
                </c:pt>
                <c:pt idx="16149">
                  <c:v>1.6149</c:v>
                </c:pt>
                <c:pt idx="16150">
                  <c:v>1.615</c:v>
                </c:pt>
                <c:pt idx="16151">
                  <c:v>1.6151</c:v>
                </c:pt>
                <c:pt idx="16152">
                  <c:v>1.6152000000000002</c:v>
                </c:pt>
                <c:pt idx="16153">
                  <c:v>1.6153</c:v>
                </c:pt>
                <c:pt idx="16154">
                  <c:v>1.6153999999999999</c:v>
                </c:pt>
                <c:pt idx="16155">
                  <c:v>1.6155000000000002</c:v>
                </c:pt>
                <c:pt idx="16156">
                  <c:v>1.6155999999999999</c:v>
                </c:pt>
                <c:pt idx="16157">
                  <c:v>1.6156999999999999</c:v>
                </c:pt>
                <c:pt idx="16158">
                  <c:v>1.6158000000000001</c:v>
                </c:pt>
                <c:pt idx="16159">
                  <c:v>1.6159000000000001</c:v>
                </c:pt>
                <c:pt idx="16160">
                  <c:v>1.6159999999999999</c:v>
                </c:pt>
                <c:pt idx="16161">
                  <c:v>1.6161000000000001</c:v>
                </c:pt>
                <c:pt idx="16162">
                  <c:v>1.6162000000000001</c:v>
                </c:pt>
                <c:pt idx="16163">
                  <c:v>1.6162999999999998</c:v>
                </c:pt>
                <c:pt idx="16164">
                  <c:v>1.6163999999999998</c:v>
                </c:pt>
                <c:pt idx="16165">
                  <c:v>1.6165</c:v>
                </c:pt>
                <c:pt idx="16166">
                  <c:v>1.6166</c:v>
                </c:pt>
                <c:pt idx="16167">
                  <c:v>1.6166999999999998</c:v>
                </c:pt>
                <c:pt idx="16168">
                  <c:v>1.6168</c:v>
                </c:pt>
                <c:pt idx="16169">
                  <c:v>1.6169</c:v>
                </c:pt>
                <c:pt idx="16170">
                  <c:v>1.617</c:v>
                </c:pt>
                <c:pt idx="16171">
                  <c:v>1.6171</c:v>
                </c:pt>
                <c:pt idx="16172">
                  <c:v>1.6172</c:v>
                </c:pt>
                <c:pt idx="16173">
                  <c:v>1.6173</c:v>
                </c:pt>
                <c:pt idx="16174">
                  <c:v>1.6174000000000002</c:v>
                </c:pt>
                <c:pt idx="16175">
                  <c:v>1.6174999999999999</c:v>
                </c:pt>
                <c:pt idx="16176">
                  <c:v>1.6175999999999999</c:v>
                </c:pt>
                <c:pt idx="16177">
                  <c:v>1.6177000000000001</c:v>
                </c:pt>
                <c:pt idx="16178">
                  <c:v>1.6177999999999999</c:v>
                </c:pt>
                <c:pt idx="16179">
                  <c:v>1.6178999999999999</c:v>
                </c:pt>
                <c:pt idx="16180">
                  <c:v>1.6180000000000001</c:v>
                </c:pt>
                <c:pt idx="16181">
                  <c:v>1.6181000000000001</c:v>
                </c:pt>
                <c:pt idx="16182">
                  <c:v>1.6181999999999999</c:v>
                </c:pt>
                <c:pt idx="16183">
                  <c:v>1.6183000000000001</c:v>
                </c:pt>
                <c:pt idx="16184">
                  <c:v>1.6184000000000001</c:v>
                </c:pt>
                <c:pt idx="16185">
                  <c:v>1.6185</c:v>
                </c:pt>
                <c:pt idx="16186">
                  <c:v>1.6186</c:v>
                </c:pt>
                <c:pt idx="16187">
                  <c:v>1.6187</c:v>
                </c:pt>
                <c:pt idx="16188">
                  <c:v>1.6188</c:v>
                </c:pt>
                <c:pt idx="16189">
                  <c:v>1.6188999999999998</c:v>
                </c:pt>
                <c:pt idx="16190">
                  <c:v>1.619</c:v>
                </c:pt>
                <c:pt idx="16191">
                  <c:v>1.6191</c:v>
                </c:pt>
                <c:pt idx="16192">
                  <c:v>1.6192</c:v>
                </c:pt>
                <c:pt idx="16193">
                  <c:v>1.6193</c:v>
                </c:pt>
                <c:pt idx="16194">
                  <c:v>1.6194</c:v>
                </c:pt>
                <c:pt idx="16195">
                  <c:v>1.6194999999999999</c:v>
                </c:pt>
                <c:pt idx="16196">
                  <c:v>1.6196000000000002</c:v>
                </c:pt>
                <c:pt idx="16197">
                  <c:v>1.6196999999999999</c:v>
                </c:pt>
                <c:pt idx="16198">
                  <c:v>1.6197999999999999</c:v>
                </c:pt>
                <c:pt idx="16199">
                  <c:v>1.6199000000000001</c:v>
                </c:pt>
                <c:pt idx="16200">
                  <c:v>1.62</c:v>
                </c:pt>
                <c:pt idx="16201">
                  <c:v>1.6200999999999999</c:v>
                </c:pt>
                <c:pt idx="16202">
                  <c:v>1.6202000000000001</c:v>
                </c:pt>
                <c:pt idx="16203">
                  <c:v>1.6203000000000001</c:v>
                </c:pt>
                <c:pt idx="16204">
                  <c:v>1.6203999999999998</c:v>
                </c:pt>
                <c:pt idx="16205">
                  <c:v>1.6205000000000001</c:v>
                </c:pt>
                <c:pt idx="16206">
                  <c:v>1.6206</c:v>
                </c:pt>
                <c:pt idx="16207">
                  <c:v>1.6207</c:v>
                </c:pt>
                <c:pt idx="16208">
                  <c:v>1.6208</c:v>
                </c:pt>
                <c:pt idx="16209">
                  <c:v>1.6209</c:v>
                </c:pt>
                <c:pt idx="16210">
                  <c:v>1.621</c:v>
                </c:pt>
                <c:pt idx="16211">
                  <c:v>1.6211000000000002</c:v>
                </c:pt>
                <c:pt idx="16212">
                  <c:v>1.6212</c:v>
                </c:pt>
                <c:pt idx="16213">
                  <c:v>1.6213</c:v>
                </c:pt>
                <c:pt idx="16214">
                  <c:v>1.6214</c:v>
                </c:pt>
                <c:pt idx="16215">
                  <c:v>1.6215000000000002</c:v>
                </c:pt>
                <c:pt idx="16216">
                  <c:v>1.6215999999999999</c:v>
                </c:pt>
                <c:pt idx="16217">
                  <c:v>1.6216999999999999</c:v>
                </c:pt>
                <c:pt idx="16218">
                  <c:v>1.6218000000000001</c:v>
                </c:pt>
                <c:pt idx="16219">
                  <c:v>1.6218999999999999</c:v>
                </c:pt>
                <c:pt idx="16220">
                  <c:v>1.6219999999999999</c:v>
                </c:pt>
                <c:pt idx="16221">
                  <c:v>1.6221000000000001</c:v>
                </c:pt>
                <c:pt idx="16222">
                  <c:v>1.6222000000000001</c:v>
                </c:pt>
                <c:pt idx="16223">
                  <c:v>1.6222999999999999</c:v>
                </c:pt>
                <c:pt idx="16224">
                  <c:v>1.6224000000000001</c:v>
                </c:pt>
                <c:pt idx="16225">
                  <c:v>1.6225000000000001</c:v>
                </c:pt>
                <c:pt idx="16226">
                  <c:v>1.6225999999999998</c:v>
                </c:pt>
                <c:pt idx="16227">
                  <c:v>1.6227</c:v>
                </c:pt>
                <c:pt idx="16228">
                  <c:v>1.6228</c:v>
                </c:pt>
                <c:pt idx="16229">
                  <c:v>1.6229</c:v>
                </c:pt>
                <c:pt idx="16230">
                  <c:v>1.6230000000000002</c:v>
                </c:pt>
                <c:pt idx="16231">
                  <c:v>1.6231</c:v>
                </c:pt>
                <c:pt idx="16232">
                  <c:v>1.6232</c:v>
                </c:pt>
                <c:pt idx="16233">
                  <c:v>1.6233000000000002</c:v>
                </c:pt>
                <c:pt idx="16234">
                  <c:v>1.6234</c:v>
                </c:pt>
                <c:pt idx="16235">
                  <c:v>1.6234999999999999</c:v>
                </c:pt>
                <c:pt idx="16236">
                  <c:v>1.6236000000000002</c:v>
                </c:pt>
                <c:pt idx="16237">
                  <c:v>1.6237000000000001</c:v>
                </c:pt>
                <c:pt idx="16238">
                  <c:v>1.6237999999999999</c:v>
                </c:pt>
                <c:pt idx="16239">
                  <c:v>1.6238999999999999</c:v>
                </c:pt>
                <c:pt idx="16240">
                  <c:v>1.6240000000000001</c:v>
                </c:pt>
                <c:pt idx="16241">
                  <c:v>1.6240999999999999</c:v>
                </c:pt>
                <c:pt idx="16242">
                  <c:v>1.6241999999999999</c:v>
                </c:pt>
                <c:pt idx="16243">
                  <c:v>1.6243000000000001</c:v>
                </c:pt>
                <c:pt idx="16244">
                  <c:v>1.6244000000000001</c:v>
                </c:pt>
                <c:pt idx="16245">
                  <c:v>1.6244999999999998</c:v>
                </c:pt>
                <c:pt idx="16246">
                  <c:v>1.6246</c:v>
                </c:pt>
                <c:pt idx="16247">
                  <c:v>1.6247</c:v>
                </c:pt>
                <c:pt idx="16248">
                  <c:v>1.6247999999999998</c:v>
                </c:pt>
                <c:pt idx="16249">
                  <c:v>1.6249</c:v>
                </c:pt>
                <c:pt idx="16250">
                  <c:v>1.625</c:v>
                </c:pt>
                <c:pt idx="16251">
                  <c:v>1.6251</c:v>
                </c:pt>
                <c:pt idx="16252">
                  <c:v>1.6252000000000002</c:v>
                </c:pt>
                <c:pt idx="16253">
                  <c:v>1.6253</c:v>
                </c:pt>
                <c:pt idx="16254">
                  <c:v>1.6254</c:v>
                </c:pt>
                <c:pt idx="16255">
                  <c:v>1.6255000000000002</c:v>
                </c:pt>
                <c:pt idx="16256">
                  <c:v>1.6255999999999999</c:v>
                </c:pt>
                <c:pt idx="16257">
                  <c:v>1.6256999999999999</c:v>
                </c:pt>
                <c:pt idx="16258">
                  <c:v>1.6258000000000001</c:v>
                </c:pt>
                <c:pt idx="16259">
                  <c:v>1.6259000000000001</c:v>
                </c:pt>
                <c:pt idx="16260">
                  <c:v>1.6259999999999999</c:v>
                </c:pt>
                <c:pt idx="16261">
                  <c:v>1.6261000000000001</c:v>
                </c:pt>
                <c:pt idx="16262">
                  <c:v>1.6262000000000001</c:v>
                </c:pt>
                <c:pt idx="16263">
                  <c:v>1.6262999999999999</c:v>
                </c:pt>
                <c:pt idx="16264">
                  <c:v>1.6263999999999998</c:v>
                </c:pt>
                <c:pt idx="16265">
                  <c:v>1.6265000000000001</c:v>
                </c:pt>
                <c:pt idx="16266">
                  <c:v>1.6266</c:v>
                </c:pt>
                <c:pt idx="16267">
                  <c:v>1.6266999999999998</c:v>
                </c:pt>
                <c:pt idx="16268">
                  <c:v>1.6268</c:v>
                </c:pt>
                <c:pt idx="16269">
                  <c:v>1.6269</c:v>
                </c:pt>
                <c:pt idx="16270">
                  <c:v>1.6269999999999998</c:v>
                </c:pt>
                <c:pt idx="16271">
                  <c:v>1.6271</c:v>
                </c:pt>
                <c:pt idx="16272">
                  <c:v>1.6272</c:v>
                </c:pt>
                <c:pt idx="16273">
                  <c:v>1.6273</c:v>
                </c:pt>
                <c:pt idx="16274">
                  <c:v>1.6274000000000002</c:v>
                </c:pt>
                <c:pt idx="16275">
                  <c:v>1.6274999999999999</c:v>
                </c:pt>
                <c:pt idx="16276">
                  <c:v>1.6275999999999999</c:v>
                </c:pt>
                <c:pt idx="16277">
                  <c:v>1.6277000000000001</c:v>
                </c:pt>
                <c:pt idx="16278">
                  <c:v>1.6277999999999999</c:v>
                </c:pt>
                <c:pt idx="16279">
                  <c:v>1.6278999999999999</c:v>
                </c:pt>
                <c:pt idx="16280">
                  <c:v>1.6280000000000001</c:v>
                </c:pt>
                <c:pt idx="16281">
                  <c:v>1.6281000000000001</c:v>
                </c:pt>
                <c:pt idx="16282">
                  <c:v>1.6281999999999999</c:v>
                </c:pt>
                <c:pt idx="16283">
                  <c:v>1.6283000000000001</c:v>
                </c:pt>
                <c:pt idx="16284">
                  <c:v>1.6284000000000001</c:v>
                </c:pt>
                <c:pt idx="16285">
                  <c:v>1.6284999999999998</c:v>
                </c:pt>
                <c:pt idx="16286">
                  <c:v>1.6286</c:v>
                </c:pt>
                <c:pt idx="16287">
                  <c:v>1.6287</c:v>
                </c:pt>
                <c:pt idx="16288">
                  <c:v>1.6288</c:v>
                </c:pt>
                <c:pt idx="16289">
                  <c:v>1.6288999999999998</c:v>
                </c:pt>
                <c:pt idx="16290">
                  <c:v>1.629</c:v>
                </c:pt>
                <c:pt idx="16291">
                  <c:v>1.6291</c:v>
                </c:pt>
                <c:pt idx="16292">
                  <c:v>1.6292</c:v>
                </c:pt>
                <c:pt idx="16293">
                  <c:v>1.6293</c:v>
                </c:pt>
                <c:pt idx="16294">
                  <c:v>1.6294</c:v>
                </c:pt>
                <c:pt idx="16295">
                  <c:v>1.6294999999999999</c:v>
                </c:pt>
                <c:pt idx="16296">
                  <c:v>1.6296000000000002</c:v>
                </c:pt>
                <c:pt idx="16297">
                  <c:v>1.6296999999999999</c:v>
                </c:pt>
                <c:pt idx="16298">
                  <c:v>1.6297999999999999</c:v>
                </c:pt>
                <c:pt idx="16299">
                  <c:v>1.6299000000000001</c:v>
                </c:pt>
                <c:pt idx="16300">
                  <c:v>1.63</c:v>
                </c:pt>
                <c:pt idx="16301">
                  <c:v>1.6300999999999999</c:v>
                </c:pt>
                <c:pt idx="16302">
                  <c:v>1.6302000000000001</c:v>
                </c:pt>
                <c:pt idx="16303">
                  <c:v>1.6303000000000001</c:v>
                </c:pt>
                <c:pt idx="16304">
                  <c:v>1.6303999999999998</c:v>
                </c:pt>
                <c:pt idx="16305">
                  <c:v>1.6305000000000001</c:v>
                </c:pt>
                <c:pt idx="16306">
                  <c:v>1.6306</c:v>
                </c:pt>
                <c:pt idx="16307">
                  <c:v>1.6307</c:v>
                </c:pt>
                <c:pt idx="16308">
                  <c:v>1.6308</c:v>
                </c:pt>
                <c:pt idx="16309">
                  <c:v>1.6309</c:v>
                </c:pt>
                <c:pt idx="16310">
                  <c:v>1.631</c:v>
                </c:pt>
                <c:pt idx="16311">
                  <c:v>1.6311000000000002</c:v>
                </c:pt>
                <c:pt idx="16312">
                  <c:v>1.6312</c:v>
                </c:pt>
                <c:pt idx="16313">
                  <c:v>1.6313</c:v>
                </c:pt>
                <c:pt idx="16314">
                  <c:v>1.6314</c:v>
                </c:pt>
                <c:pt idx="16315">
                  <c:v>1.6315</c:v>
                </c:pt>
                <c:pt idx="16316">
                  <c:v>1.6315999999999999</c:v>
                </c:pt>
                <c:pt idx="16317">
                  <c:v>1.6316999999999999</c:v>
                </c:pt>
                <c:pt idx="16318">
                  <c:v>1.6318000000000001</c:v>
                </c:pt>
                <c:pt idx="16319">
                  <c:v>1.6318999999999999</c:v>
                </c:pt>
                <c:pt idx="16320">
                  <c:v>1.6319999999999999</c:v>
                </c:pt>
                <c:pt idx="16321">
                  <c:v>1.6321000000000001</c:v>
                </c:pt>
                <c:pt idx="16322">
                  <c:v>1.6322000000000001</c:v>
                </c:pt>
                <c:pt idx="16323">
                  <c:v>1.6322999999999999</c:v>
                </c:pt>
                <c:pt idx="16324">
                  <c:v>1.6324000000000001</c:v>
                </c:pt>
                <c:pt idx="16325">
                  <c:v>1.6325000000000001</c:v>
                </c:pt>
                <c:pt idx="16326">
                  <c:v>1.6325999999999998</c:v>
                </c:pt>
                <c:pt idx="16327">
                  <c:v>1.6327</c:v>
                </c:pt>
                <c:pt idx="16328">
                  <c:v>1.6328</c:v>
                </c:pt>
                <c:pt idx="16329">
                  <c:v>1.6329</c:v>
                </c:pt>
                <c:pt idx="16330">
                  <c:v>1.633</c:v>
                </c:pt>
                <c:pt idx="16331">
                  <c:v>1.6331</c:v>
                </c:pt>
                <c:pt idx="16332">
                  <c:v>1.6332</c:v>
                </c:pt>
                <c:pt idx="16333">
                  <c:v>1.6333000000000002</c:v>
                </c:pt>
                <c:pt idx="16334">
                  <c:v>1.6334</c:v>
                </c:pt>
                <c:pt idx="16335">
                  <c:v>1.6335</c:v>
                </c:pt>
                <c:pt idx="16336">
                  <c:v>1.6336000000000002</c:v>
                </c:pt>
                <c:pt idx="16337">
                  <c:v>1.6337000000000002</c:v>
                </c:pt>
                <c:pt idx="16338">
                  <c:v>1.6337999999999999</c:v>
                </c:pt>
                <c:pt idx="16339">
                  <c:v>1.6338999999999999</c:v>
                </c:pt>
                <c:pt idx="16340">
                  <c:v>1.6340000000000001</c:v>
                </c:pt>
                <c:pt idx="16341">
                  <c:v>1.6340999999999999</c:v>
                </c:pt>
                <c:pt idx="16342">
                  <c:v>1.6341999999999999</c:v>
                </c:pt>
                <c:pt idx="16343">
                  <c:v>1.6343000000000001</c:v>
                </c:pt>
                <c:pt idx="16344">
                  <c:v>1.6344000000000001</c:v>
                </c:pt>
                <c:pt idx="16345">
                  <c:v>1.6344999999999998</c:v>
                </c:pt>
                <c:pt idx="16346">
                  <c:v>1.6346000000000001</c:v>
                </c:pt>
                <c:pt idx="16347">
                  <c:v>1.6347</c:v>
                </c:pt>
                <c:pt idx="16348">
                  <c:v>1.6347999999999998</c:v>
                </c:pt>
                <c:pt idx="16349">
                  <c:v>1.6349</c:v>
                </c:pt>
                <c:pt idx="16350">
                  <c:v>1.635</c:v>
                </c:pt>
                <c:pt idx="16351">
                  <c:v>1.6351</c:v>
                </c:pt>
                <c:pt idx="16352">
                  <c:v>1.6352000000000002</c:v>
                </c:pt>
                <c:pt idx="16353">
                  <c:v>1.6353</c:v>
                </c:pt>
                <c:pt idx="16354">
                  <c:v>1.6354</c:v>
                </c:pt>
                <c:pt idx="16355">
                  <c:v>1.6355000000000002</c:v>
                </c:pt>
                <c:pt idx="16356">
                  <c:v>1.6355999999999999</c:v>
                </c:pt>
                <c:pt idx="16357">
                  <c:v>1.6356999999999999</c:v>
                </c:pt>
                <c:pt idx="16358">
                  <c:v>1.6358000000000001</c:v>
                </c:pt>
                <c:pt idx="16359">
                  <c:v>1.6359000000000001</c:v>
                </c:pt>
                <c:pt idx="16360">
                  <c:v>1.6359999999999999</c:v>
                </c:pt>
                <c:pt idx="16361">
                  <c:v>1.6361000000000001</c:v>
                </c:pt>
                <c:pt idx="16362">
                  <c:v>1.6362000000000001</c:v>
                </c:pt>
                <c:pt idx="16363">
                  <c:v>1.6362999999999999</c:v>
                </c:pt>
                <c:pt idx="16364">
                  <c:v>1.6363999999999999</c:v>
                </c:pt>
                <c:pt idx="16365">
                  <c:v>1.6365000000000001</c:v>
                </c:pt>
                <c:pt idx="16366">
                  <c:v>1.6366000000000001</c:v>
                </c:pt>
                <c:pt idx="16367">
                  <c:v>1.6366999999999998</c:v>
                </c:pt>
                <c:pt idx="16368">
                  <c:v>1.6368</c:v>
                </c:pt>
                <c:pt idx="16369">
                  <c:v>1.6369</c:v>
                </c:pt>
                <c:pt idx="16370">
                  <c:v>1.6369999999999998</c:v>
                </c:pt>
                <c:pt idx="16371">
                  <c:v>1.6371</c:v>
                </c:pt>
                <c:pt idx="16372">
                  <c:v>1.6372</c:v>
                </c:pt>
                <c:pt idx="16373">
                  <c:v>1.6373</c:v>
                </c:pt>
                <c:pt idx="16374">
                  <c:v>1.6374000000000002</c:v>
                </c:pt>
                <c:pt idx="16375">
                  <c:v>1.6375</c:v>
                </c:pt>
                <c:pt idx="16376">
                  <c:v>1.6375999999999999</c:v>
                </c:pt>
                <c:pt idx="16377">
                  <c:v>1.6377000000000002</c:v>
                </c:pt>
                <c:pt idx="16378">
                  <c:v>1.6377999999999999</c:v>
                </c:pt>
                <c:pt idx="16379">
                  <c:v>1.6378999999999999</c:v>
                </c:pt>
                <c:pt idx="16380">
                  <c:v>1.6380000000000001</c:v>
                </c:pt>
                <c:pt idx="16381">
                  <c:v>1.6381000000000001</c:v>
                </c:pt>
                <c:pt idx="16382">
                  <c:v>1.6381999999999999</c:v>
                </c:pt>
                <c:pt idx="16383">
                  <c:v>1.6383000000000001</c:v>
                </c:pt>
                <c:pt idx="16384">
                  <c:v>1.6384000000000001</c:v>
                </c:pt>
                <c:pt idx="16385">
                  <c:v>1.6384999999999998</c:v>
                </c:pt>
                <c:pt idx="16386">
                  <c:v>1.6386000000000001</c:v>
                </c:pt>
                <c:pt idx="16387">
                  <c:v>1.6387</c:v>
                </c:pt>
                <c:pt idx="16388">
                  <c:v>1.6388</c:v>
                </c:pt>
                <c:pt idx="16389">
                  <c:v>1.6388999999999998</c:v>
                </c:pt>
                <c:pt idx="16390">
                  <c:v>1.639</c:v>
                </c:pt>
                <c:pt idx="16391">
                  <c:v>1.6391</c:v>
                </c:pt>
                <c:pt idx="16392">
                  <c:v>1.6391999999999998</c:v>
                </c:pt>
                <c:pt idx="16393">
                  <c:v>1.6393</c:v>
                </c:pt>
                <c:pt idx="16394">
                  <c:v>1.6394</c:v>
                </c:pt>
                <c:pt idx="16395">
                  <c:v>1.6395</c:v>
                </c:pt>
                <c:pt idx="16396">
                  <c:v>1.6396000000000002</c:v>
                </c:pt>
                <c:pt idx="16397">
                  <c:v>1.6396999999999999</c:v>
                </c:pt>
                <c:pt idx="16398">
                  <c:v>1.6397999999999999</c:v>
                </c:pt>
                <c:pt idx="16399">
                  <c:v>1.6399000000000001</c:v>
                </c:pt>
                <c:pt idx="16400">
                  <c:v>1.64</c:v>
                </c:pt>
                <c:pt idx="16401">
                  <c:v>1.6400999999999999</c:v>
                </c:pt>
                <c:pt idx="16402">
                  <c:v>1.6402000000000001</c:v>
                </c:pt>
                <c:pt idx="16403">
                  <c:v>1.6403000000000001</c:v>
                </c:pt>
                <c:pt idx="16404">
                  <c:v>1.6403999999999999</c:v>
                </c:pt>
                <c:pt idx="16405">
                  <c:v>1.6405000000000001</c:v>
                </c:pt>
                <c:pt idx="16406">
                  <c:v>1.6406000000000001</c:v>
                </c:pt>
                <c:pt idx="16407">
                  <c:v>1.6406999999999998</c:v>
                </c:pt>
                <c:pt idx="16408">
                  <c:v>1.6408</c:v>
                </c:pt>
                <c:pt idx="16409">
                  <c:v>1.6409</c:v>
                </c:pt>
                <c:pt idx="16410">
                  <c:v>1.641</c:v>
                </c:pt>
                <c:pt idx="16411">
                  <c:v>1.6411000000000002</c:v>
                </c:pt>
                <c:pt idx="16412">
                  <c:v>1.6412</c:v>
                </c:pt>
                <c:pt idx="16413">
                  <c:v>1.6413</c:v>
                </c:pt>
                <c:pt idx="16414">
                  <c:v>1.6414</c:v>
                </c:pt>
                <c:pt idx="16415">
                  <c:v>1.6415</c:v>
                </c:pt>
                <c:pt idx="16416">
                  <c:v>1.6415999999999999</c:v>
                </c:pt>
                <c:pt idx="16417">
                  <c:v>1.6416999999999999</c:v>
                </c:pt>
                <c:pt idx="16418">
                  <c:v>1.6418000000000001</c:v>
                </c:pt>
                <c:pt idx="16419">
                  <c:v>1.6418999999999999</c:v>
                </c:pt>
                <c:pt idx="16420">
                  <c:v>1.6419999999999999</c:v>
                </c:pt>
                <c:pt idx="16421">
                  <c:v>1.6421000000000001</c:v>
                </c:pt>
                <c:pt idx="16422">
                  <c:v>1.6421999999999999</c:v>
                </c:pt>
                <c:pt idx="16423">
                  <c:v>1.6422999999999999</c:v>
                </c:pt>
                <c:pt idx="16424">
                  <c:v>1.6424000000000001</c:v>
                </c:pt>
                <c:pt idx="16425">
                  <c:v>1.6425000000000001</c:v>
                </c:pt>
                <c:pt idx="16426">
                  <c:v>1.6425999999999998</c:v>
                </c:pt>
                <c:pt idx="16427">
                  <c:v>1.6427</c:v>
                </c:pt>
                <c:pt idx="16428">
                  <c:v>1.6428</c:v>
                </c:pt>
                <c:pt idx="16429">
                  <c:v>1.6429</c:v>
                </c:pt>
                <c:pt idx="16430">
                  <c:v>1.643</c:v>
                </c:pt>
                <c:pt idx="16431">
                  <c:v>1.6431</c:v>
                </c:pt>
                <c:pt idx="16432">
                  <c:v>1.6432</c:v>
                </c:pt>
                <c:pt idx="16433">
                  <c:v>1.6433000000000002</c:v>
                </c:pt>
                <c:pt idx="16434">
                  <c:v>1.6434</c:v>
                </c:pt>
                <c:pt idx="16435">
                  <c:v>1.6435</c:v>
                </c:pt>
                <c:pt idx="16436">
                  <c:v>1.6436000000000002</c:v>
                </c:pt>
                <c:pt idx="16437">
                  <c:v>1.6436999999999999</c:v>
                </c:pt>
                <c:pt idx="16438">
                  <c:v>1.6437999999999999</c:v>
                </c:pt>
                <c:pt idx="16439">
                  <c:v>1.6438999999999999</c:v>
                </c:pt>
                <c:pt idx="16440">
                  <c:v>1.6440000000000001</c:v>
                </c:pt>
                <c:pt idx="16441">
                  <c:v>1.6440999999999999</c:v>
                </c:pt>
                <c:pt idx="16442">
                  <c:v>1.6441999999999999</c:v>
                </c:pt>
                <c:pt idx="16443">
                  <c:v>1.6443000000000001</c:v>
                </c:pt>
                <c:pt idx="16444">
                  <c:v>1.6444000000000001</c:v>
                </c:pt>
                <c:pt idx="16445">
                  <c:v>1.6444999999999999</c:v>
                </c:pt>
                <c:pt idx="16446">
                  <c:v>1.6446000000000001</c:v>
                </c:pt>
                <c:pt idx="16447">
                  <c:v>1.6447000000000001</c:v>
                </c:pt>
                <c:pt idx="16448">
                  <c:v>1.6447999999999998</c:v>
                </c:pt>
                <c:pt idx="16449">
                  <c:v>1.6449</c:v>
                </c:pt>
                <c:pt idx="16450">
                  <c:v>1.645</c:v>
                </c:pt>
                <c:pt idx="16451">
                  <c:v>1.6451</c:v>
                </c:pt>
                <c:pt idx="16452">
                  <c:v>1.6452</c:v>
                </c:pt>
                <c:pt idx="16453">
                  <c:v>1.6453</c:v>
                </c:pt>
                <c:pt idx="16454">
                  <c:v>1.6454</c:v>
                </c:pt>
                <c:pt idx="16455">
                  <c:v>1.6455000000000002</c:v>
                </c:pt>
                <c:pt idx="16456">
                  <c:v>1.6456</c:v>
                </c:pt>
                <c:pt idx="16457">
                  <c:v>1.6456999999999999</c:v>
                </c:pt>
                <c:pt idx="16458">
                  <c:v>1.6458000000000002</c:v>
                </c:pt>
                <c:pt idx="16459">
                  <c:v>1.6459000000000001</c:v>
                </c:pt>
                <c:pt idx="16460">
                  <c:v>1.6459999999999999</c:v>
                </c:pt>
                <c:pt idx="16461">
                  <c:v>1.6461000000000001</c:v>
                </c:pt>
                <c:pt idx="16462">
                  <c:v>1.6462000000000001</c:v>
                </c:pt>
                <c:pt idx="16463">
                  <c:v>1.6462999999999999</c:v>
                </c:pt>
                <c:pt idx="16464">
                  <c:v>1.6463999999999999</c:v>
                </c:pt>
                <c:pt idx="16465">
                  <c:v>1.6465000000000001</c:v>
                </c:pt>
                <c:pt idx="16466">
                  <c:v>1.6466000000000001</c:v>
                </c:pt>
                <c:pt idx="16467">
                  <c:v>1.6466999999999998</c:v>
                </c:pt>
                <c:pt idx="16468">
                  <c:v>1.6468</c:v>
                </c:pt>
                <c:pt idx="16469">
                  <c:v>1.6469</c:v>
                </c:pt>
                <c:pt idx="16470">
                  <c:v>1.6469999999999998</c:v>
                </c:pt>
                <c:pt idx="16471">
                  <c:v>1.6471</c:v>
                </c:pt>
                <c:pt idx="16472">
                  <c:v>1.6472</c:v>
                </c:pt>
                <c:pt idx="16473">
                  <c:v>1.6473</c:v>
                </c:pt>
                <c:pt idx="16474">
                  <c:v>1.6474000000000002</c:v>
                </c:pt>
                <c:pt idx="16475">
                  <c:v>1.6475</c:v>
                </c:pt>
                <c:pt idx="16476">
                  <c:v>1.6476</c:v>
                </c:pt>
                <c:pt idx="16477">
                  <c:v>1.6477000000000002</c:v>
                </c:pt>
                <c:pt idx="16478">
                  <c:v>1.6477999999999999</c:v>
                </c:pt>
                <c:pt idx="16479">
                  <c:v>1.6478999999999999</c:v>
                </c:pt>
                <c:pt idx="16480">
                  <c:v>1.6480000000000001</c:v>
                </c:pt>
                <c:pt idx="16481">
                  <c:v>1.6481000000000001</c:v>
                </c:pt>
                <c:pt idx="16482">
                  <c:v>1.6481999999999999</c:v>
                </c:pt>
                <c:pt idx="16483">
                  <c:v>1.6483000000000001</c:v>
                </c:pt>
                <c:pt idx="16484">
                  <c:v>1.6484000000000001</c:v>
                </c:pt>
                <c:pt idx="16485">
                  <c:v>1.6484999999999999</c:v>
                </c:pt>
                <c:pt idx="16486">
                  <c:v>1.6486000000000001</c:v>
                </c:pt>
                <c:pt idx="16487">
                  <c:v>1.6487000000000001</c:v>
                </c:pt>
                <c:pt idx="16488">
                  <c:v>1.6488</c:v>
                </c:pt>
                <c:pt idx="16489">
                  <c:v>1.6488999999999998</c:v>
                </c:pt>
                <c:pt idx="16490">
                  <c:v>1.649</c:v>
                </c:pt>
                <c:pt idx="16491">
                  <c:v>1.6491</c:v>
                </c:pt>
                <c:pt idx="16492">
                  <c:v>1.6491999999999998</c:v>
                </c:pt>
                <c:pt idx="16493">
                  <c:v>1.6493</c:v>
                </c:pt>
                <c:pt idx="16494">
                  <c:v>1.6494</c:v>
                </c:pt>
                <c:pt idx="16495">
                  <c:v>1.6495</c:v>
                </c:pt>
                <c:pt idx="16496">
                  <c:v>1.6496000000000002</c:v>
                </c:pt>
                <c:pt idx="16497">
                  <c:v>1.6496999999999999</c:v>
                </c:pt>
                <c:pt idx="16498">
                  <c:v>1.6497999999999999</c:v>
                </c:pt>
                <c:pt idx="16499">
                  <c:v>1.6499000000000001</c:v>
                </c:pt>
                <c:pt idx="16500">
                  <c:v>1.65</c:v>
                </c:pt>
                <c:pt idx="16501">
                  <c:v>1.6500999999999999</c:v>
                </c:pt>
                <c:pt idx="16502">
                  <c:v>1.6502000000000001</c:v>
                </c:pt>
                <c:pt idx="16503">
                  <c:v>1.6503000000000001</c:v>
                </c:pt>
                <c:pt idx="16504">
                  <c:v>1.6503999999999999</c:v>
                </c:pt>
                <c:pt idx="16505">
                  <c:v>1.6505000000000001</c:v>
                </c:pt>
                <c:pt idx="16506">
                  <c:v>1.6506000000000001</c:v>
                </c:pt>
                <c:pt idx="16507">
                  <c:v>1.6506999999999998</c:v>
                </c:pt>
                <c:pt idx="16508">
                  <c:v>1.6508</c:v>
                </c:pt>
                <c:pt idx="16509">
                  <c:v>1.6509</c:v>
                </c:pt>
                <c:pt idx="16510">
                  <c:v>1.651</c:v>
                </c:pt>
                <c:pt idx="16511">
                  <c:v>1.6511000000000002</c:v>
                </c:pt>
                <c:pt idx="16512">
                  <c:v>1.6512</c:v>
                </c:pt>
                <c:pt idx="16513">
                  <c:v>1.6513</c:v>
                </c:pt>
                <c:pt idx="16514">
                  <c:v>1.6513999999999998</c:v>
                </c:pt>
                <c:pt idx="16515">
                  <c:v>1.6515</c:v>
                </c:pt>
                <c:pt idx="16516">
                  <c:v>1.6516</c:v>
                </c:pt>
                <c:pt idx="16517">
                  <c:v>1.6516999999999999</c:v>
                </c:pt>
                <c:pt idx="16518">
                  <c:v>1.6518000000000002</c:v>
                </c:pt>
                <c:pt idx="16519">
                  <c:v>1.6518999999999999</c:v>
                </c:pt>
                <c:pt idx="16520">
                  <c:v>1.6519999999999999</c:v>
                </c:pt>
                <c:pt idx="16521">
                  <c:v>1.6521000000000001</c:v>
                </c:pt>
                <c:pt idx="16522">
                  <c:v>1.6521999999999999</c:v>
                </c:pt>
                <c:pt idx="16523">
                  <c:v>1.6522999999999999</c:v>
                </c:pt>
                <c:pt idx="16524">
                  <c:v>1.6524000000000001</c:v>
                </c:pt>
                <c:pt idx="16525">
                  <c:v>1.6525000000000001</c:v>
                </c:pt>
                <c:pt idx="16526">
                  <c:v>1.6525999999999998</c:v>
                </c:pt>
                <c:pt idx="16527">
                  <c:v>1.6527000000000001</c:v>
                </c:pt>
                <c:pt idx="16528">
                  <c:v>1.6528</c:v>
                </c:pt>
                <c:pt idx="16529">
                  <c:v>1.6528999999999998</c:v>
                </c:pt>
                <c:pt idx="16530">
                  <c:v>1.653</c:v>
                </c:pt>
                <c:pt idx="16531">
                  <c:v>1.6531</c:v>
                </c:pt>
                <c:pt idx="16532">
                  <c:v>1.6532</c:v>
                </c:pt>
                <c:pt idx="16533">
                  <c:v>1.6533000000000002</c:v>
                </c:pt>
                <c:pt idx="16534">
                  <c:v>1.6534</c:v>
                </c:pt>
                <c:pt idx="16535">
                  <c:v>1.6535</c:v>
                </c:pt>
                <c:pt idx="16536">
                  <c:v>1.6536000000000002</c:v>
                </c:pt>
                <c:pt idx="16537">
                  <c:v>1.6536999999999999</c:v>
                </c:pt>
                <c:pt idx="16538">
                  <c:v>1.6537999999999999</c:v>
                </c:pt>
                <c:pt idx="16539">
                  <c:v>1.6538999999999999</c:v>
                </c:pt>
                <c:pt idx="16540">
                  <c:v>1.6540000000000001</c:v>
                </c:pt>
                <c:pt idx="16541">
                  <c:v>1.6540999999999999</c:v>
                </c:pt>
                <c:pt idx="16542">
                  <c:v>1.6541999999999999</c:v>
                </c:pt>
                <c:pt idx="16543">
                  <c:v>1.6543000000000001</c:v>
                </c:pt>
                <c:pt idx="16544">
                  <c:v>1.6543999999999999</c:v>
                </c:pt>
                <c:pt idx="16545">
                  <c:v>1.6544999999999999</c:v>
                </c:pt>
                <c:pt idx="16546">
                  <c:v>1.6546000000000001</c:v>
                </c:pt>
                <c:pt idx="16547">
                  <c:v>1.6547000000000001</c:v>
                </c:pt>
                <c:pt idx="16548">
                  <c:v>1.6547999999999998</c:v>
                </c:pt>
                <c:pt idx="16549">
                  <c:v>1.6549</c:v>
                </c:pt>
                <c:pt idx="16550">
                  <c:v>1.655</c:v>
                </c:pt>
                <c:pt idx="16551">
                  <c:v>1.6551</c:v>
                </c:pt>
                <c:pt idx="16552">
                  <c:v>1.6552</c:v>
                </c:pt>
                <c:pt idx="16553">
                  <c:v>1.6553</c:v>
                </c:pt>
                <c:pt idx="16554">
                  <c:v>1.6554</c:v>
                </c:pt>
                <c:pt idx="16555">
                  <c:v>1.6555000000000002</c:v>
                </c:pt>
                <c:pt idx="16556">
                  <c:v>1.6556</c:v>
                </c:pt>
                <c:pt idx="16557">
                  <c:v>1.6556999999999999</c:v>
                </c:pt>
                <c:pt idx="16558">
                  <c:v>1.6558000000000002</c:v>
                </c:pt>
                <c:pt idx="16559">
                  <c:v>1.6558999999999999</c:v>
                </c:pt>
                <c:pt idx="16560">
                  <c:v>1.6559999999999999</c:v>
                </c:pt>
                <c:pt idx="16561">
                  <c:v>1.6561000000000001</c:v>
                </c:pt>
                <c:pt idx="16562">
                  <c:v>1.6562000000000001</c:v>
                </c:pt>
                <c:pt idx="16563">
                  <c:v>1.6562999999999999</c:v>
                </c:pt>
                <c:pt idx="16564">
                  <c:v>1.6563999999999999</c:v>
                </c:pt>
                <c:pt idx="16565">
                  <c:v>1.6565000000000001</c:v>
                </c:pt>
                <c:pt idx="16566">
                  <c:v>1.6566000000000001</c:v>
                </c:pt>
                <c:pt idx="16567">
                  <c:v>1.6566999999999998</c:v>
                </c:pt>
                <c:pt idx="16568">
                  <c:v>1.6568000000000001</c:v>
                </c:pt>
                <c:pt idx="16569">
                  <c:v>1.6569</c:v>
                </c:pt>
                <c:pt idx="16570">
                  <c:v>1.6569999999999998</c:v>
                </c:pt>
                <c:pt idx="16571">
                  <c:v>1.6571</c:v>
                </c:pt>
                <c:pt idx="16572">
                  <c:v>1.6572</c:v>
                </c:pt>
                <c:pt idx="16573">
                  <c:v>1.6573</c:v>
                </c:pt>
                <c:pt idx="16574">
                  <c:v>1.6574</c:v>
                </c:pt>
                <c:pt idx="16575">
                  <c:v>1.6575</c:v>
                </c:pt>
                <c:pt idx="16576">
                  <c:v>1.6576</c:v>
                </c:pt>
                <c:pt idx="16577">
                  <c:v>1.6577000000000002</c:v>
                </c:pt>
                <c:pt idx="16578">
                  <c:v>1.6577999999999999</c:v>
                </c:pt>
                <c:pt idx="16579">
                  <c:v>1.6578999999999999</c:v>
                </c:pt>
                <c:pt idx="16580">
                  <c:v>1.6580000000000001</c:v>
                </c:pt>
                <c:pt idx="16581">
                  <c:v>1.6581000000000001</c:v>
                </c:pt>
                <c:pt idx="16582">
                  <c:v>1.6581999999999999</c:v>
                </c:pt>
                <c:pt idx="16583">
                  <c:v>1.6583000000000001</c:v>
                </c:pt>
                <c:pt idx="16584">
                  <c:v>1.6584000000000001</c:v>
                </c:pt>
                <c:pt idx="16585">
                  <c:v>1.6584999999999999</c:v>
                </c:pt>
                <c:pt idx="16586">
                  <c:v>1.6586000000000001</c:v>
                </c:pt>
                <c:pt idx="16587">
                  <c:v>1.6587000000000001</c:v>
                </c:pt>
                <c:pt idx="16588">
                  <c:v>1.6588000000000001</c:v>
                </c:pt>
                <c:pt idx="16589">
                  <c:v>1.6588999999999998</c:v>
                </c:pt>
                <c:pt idx="16590">
                  <c:v>1.659</c:v>
                </c:pt>
                <c:pt idx="16591">
                  <c:v>1.6591</c:v>
                </c:pt>
                <c:pt idx="16592">
                  <c:v>1.6591999999999998</c:v>
                </c:pt>
                <c:pt idx="16593">
                  <c:v>1.6593</c:v>
                </c:pt>
                <c:pt idx="16594">
                  <c:v>1.6594</c:v>
                </c:pt>
                <c:pt idx="16595">
                  <c:v>1.6595</c:v>
                </c:pt>
                <c:pt idx="16596">
                  <c:v>1.6596000000000002</c:v>
                </c:pt>
                <c:pt idx="16597">
                  <c:v>1.6597</c:v>
                </c:pt>
                <c:pt idx="16598">
                  <c:v>1.6597999999999999</c:v>
                </c:pt>
                <c:pt idx="16599">
                  <c:v>1.6599000000000002</c:v>
                </c:pt>
                <c:pt idx="16600">
                  <c:v>1.66</c:v>
                </c:pt>
                <c:pt idx="16601">
                  <c:v>1.6600999999999999</c:v>
                </c:pt>
                <c:pt idx="16602">
                  <c:v>1.6602000000000001</c:v>
                </c:pt>
                <c:pt idx="16603">
                  <c:v>1.6603000000000001</c:v>
                </c:pt>
                <c:pt idx="16604">
                  <c:v>1.6603999999999999</c:v>
                </c:pt>
                <c:pt idx="16605">
                  <c:v>1.6605000000000001</c:v>
                </c:pt>
                <c:pt idx="16606">
                  <c:v>1.6606000000000001</c:v>
                </c:pt>
                <c:pt idx="16607">
                  <c:v>1.6606999999999998</c:v>
                </c:pt>
                <c:pt idx="16608">
                  <c:v>1.6608000000000001</c:v>
                </c:pt>
                <c:pt idx="16609">
                  <c:v>1.6609</c:v>
                </c:pt>
                <c:pt idx="16610">
                  <c:v>1.661</c:v>
                </c:pt>
                <c:pt idx="16611">
                  <c:v>1.6611000000000002</c:v>
                </c:pt>
                <c:pt idx="16612">
                  <c:v>1.6612</c:v>
                </c:pt>
                <c:pt idx="16613">
                  <c:v>1.6613</c:v>
                </c:pt>
                <c:pt idx="16614">
                  <c:v>1.6613999999999998</c:v>
                </c:pt>
                <c:pt idx="16615">
                  <c:v>1.6615</c:v>
                </c:pt>
                <c:pt idx="16616">
                  <c:v>1.6616</c:v>
                </c:pt>
                <c:pt idx="16617">
                  <c:v>1.6617</c:v>
                </c:pt>
                <c:pt idx="16618">
                  <c:v>1.6618000000000002</c:v>
                </c:pt>
                <c:pt idx="16619">
                  <c:v>1.6618999999999999</c:v>
                </c:pt>
                <c:pt idx="16620">
                  <c:v>1.6619999999999999</c:v>
                </c:pt>
                <c:pt idx="16621">
                  <c:v>1.6621000000000001</c:v>
                </c:pt>
                <c:pt idx="16622">
                  <c:v>1.6621999999999999</c:v>
                </c:pt>
                <c:pt idx="16623">
                  <c:v>1.6622999999999999</c:v>
                </c:pt>
                <c:pt idx="16624">
                  <c:v>1.6624000000000001</c:v>
                </c:pt>
                <c:pt idx="16625">
                  <c:v>1.6625000000000001</c:v>
                </c:pt>
                <c:pt idx="16626">
                  <c:v>1.6625999999999999</c:v>
                </c:pt>
                <c:pt idx="16627">
                  <c:v>1.6627000000000001</c:v>
                </c:pt>
                <c:pt idx="16628">
                  <c:v>1.6628000000000001</c:v>
                </c:pt>
                <c:pt idx="16629">
                  <c:v>1.6628999999999998</c:v>
                </c:pt>
                <c:pt idx="16630">
                  <c:v>1.663</c:v>
                </c:pt>
                <c:pt idx="16631">
                  <c:v>1.6631</c:v>
                </c:pt>
                <c:pt idx="16632">
                  <c:v>1.6632</c:v>
                </c:pt>
                <c:pt idx="16633">
                  <c:v>1.6633000000000002</c:v>
                </c:pt>
                <c:pt idx="16634">
                  <c:v>1.6634</c:v>
                </c:pt>
                <c:pt idx="16635">
                  <c:v>1.6635</c:v>
                </c:pt>
                <c:pt idx="16636">
                  <c:v>1.6636000000000002</c:v>
                </c:pt>
                <c:pt idx="16637">
                  <c:v>1.6637</c:v>
                </c:pt>
                <c:pt idx="16638">
                  <c:v>1.6637999999999999</c:v>
                </c:pt>
                <c:pt idx="16639">
                  <c:v>1.6638999999999999</c:v>
                </c:pt>
                <c:pt idx="16640">
                  <c:v>1.6640000000000001</c:v>
                </c:pt>
                <c:pt idx="16641">
                  <c:v>1.6640999999999999</c:v>
                </c:pt>
                <c:pt idx="16642">
                  <c:v>1.6641999999999999</c:v>
                </c:pt>
                <c:pt idx="16643">
                  <c:v>1.6643000000000001</c:v>
                </c:pt>
                <c:pt idx="16644">
                  <c:v>1.6643999999999999</c:v>
                </c:pt>
                <c:pt idx="16645">
                  <c:v>1.6644999999999999</c:v>
                </c:pt>
                <c:pt idx="16646">
                  <c:v>1.6646000000000001</c:v>
                </c:pt>
                <c:pt idx="16647">
                  <c:v>1.6647000000000001</c:v>
                </c:pt>
                <c:pt idx="16648">
                  <c:v>1.6647999999999998</c:v>
                </c:pt>
                <c:pt idx="16649">
                  <c:v>1.6649</c:v>
                </c:pt>
                <c:pt idx="16650">
                  <c:v>1.665</c:v>
                </c:pt>
                <c:pt idx="16651">
                  <c:v>1.6650999999999998</c:v>
                </c:pt>
                <c:pt idx="16652">
                  <c:v>1.6652</c:v>
                </c:pt>
                <c:pt idx="16653">
                  <c:v>1.6653</c:v>
                </c:pt>
                <c:pt idx="16654">
                  <c:v>1.6654</c:v>
                </c:pt>
                <c:pt idx="16655">
                  <c:v>1.6655000000000002</c:v>
                </c:pt>
                <c:pt idx="16656">
                  <c:v>1.6656</c:v>
                </c:pt>
                <c:pt idx="16657">
                  <c:v>1.6657</c:v>
                </c:pt>
                <c:pt idx="16658">
                  <c:v>1.6658000000000002</c:v>
                </c:pt>
                <c:pt idx="16659">
                  <c:v>1.6658999999999999</c:v>
                </c:pt>
                <c:pt idx="16660">
                  <c:v>1.6659999999999999</c:v>
                </c:pt>
                <c:pt idx="16661">
                  <c:v>1.6661000000000001</c:v>
                </c:pt>
                <c:pt idx="16662">
                  <c:v>1.6662000000000001</c:v>
                </c:pt>
                <c:pt idx="16663">
                  <c:v>1.6662999999999999</c:v>
                </c:pt>
                <c:pt idx="16664">
                  <c:v>1.6663999999999999</c:v>
                </c:pt>
                <c:pt idx="16665">
                  <c:v>1.6665000000000001</c:v>
                </c:pt>
                <c:pt idx="16666">
                  <c:v>1.6665999999999999</c:v>
                </c:pt>
                <c:pt idx="16667">
                  <c:v>1.6666999999999998</c:v>
                </c:pt>
                <c:pt idx="16668">
                  <c:v>1.6668000000000001</c:v>
                </c:pt>
                <c:pt idx="16669">
                  <c:v>1.6669</c:v>
                </c:pt>
                <c:pt idx="16670">
                  <c:v>1.6669999999999998</c:v>
                </c:pt>
                <c:pt idx="16671">
                  <c:v>1.6671</c:v>
                </c:pt>
                <c:pt idx="16672">
                  <c:v>1.6672</c:v>
                </c:pt>
                <c:pt idx="16673">
                  <c:v>1.6673</c:v>
                </c:pt>
                <c:pt idx="16674">
                  <c:v>1.6674</c:v>
                </c:pt>
                <c:pt idx="16675">
                  <c:v>1.6675</c:v>
                </c:pt>
                <c:pt idx="16676">
                  <c:v>1.6676</c:v>
                </c:pt>
                <c:pt idx="16677">
                  <c:v>1.6677000000000002</c:v>
                </c:pt>
                <c:pt idx="16678">
                  <c:v>1.6677999999999999</c:v>
                </c:pt>
                <c:pt idx="16679">
                  <c:v>1.6678999999999999</c:v>
                </c:pt>
                <c:pt idx="16680">
                  <c:v>1.6680000000000001</c:v>
                </c:pt>
                <c:pt idx="16681">
                  <c:v>1.6680999999999999</c:v>
                </c:pt>
                <c:pt idx="16682">
                  <c:v>1.6681999999999999</c:v>
                </c:pt>
                <c:pt idx="16683">
                  <c:v>1.6683000000000001</c:v>
                </c:pt>
                <c:pt idx="16684">
                  <c:v>1.6684000000000001</c:v>
                </c:pt>
                <c:pt idx="16685">
                  <c:v>1.6684999999999999</c:v>
                </c:pt>
                <c:pt idx="16686">
                  <c:v>1.6686000000000001</c:v>
                </c:pt>
                <c:pt idx="16687">
                  <c:v>1.6687000000000001</c:v>
                </c:pt>
                <c:pt idx="16688">
                  <c:v>1.6688000000000001</c:v>
                </c:pt>
                <c:pt idx="16689">
                  <c:v>1.6688999999999998</c:v>
                </c:pt>
                <c:pt idx="16690">
                  <c:v>1.669</c:v>
                </c:pt>
                <c:pt idx="16691">
                  <c:v>1.6691</c:v>
                </c:pt>
                <c:pt idx="16692">
                  <c:v>1.6691999999999998</c:v>
                </c:pt>
                <c:pt idx="16693">
                  <c:v>1.6693</c:v>
                </c:pt>
                <c:pt idx="16694">
                  <c:v>1.6694</c:v>
                </c:pt>
                <c:pt idx="16695">
                  <c:v>1.6695</c:v>
                </c:pt>
                <c:pt idx="16696">
                  <c:v>1.6696</c:v>
                </c:pt>
                <c:pt idx="16697">
                  <c:v>1.6697</c:v>
                </c:pt>
                <c:pt idx="16698">
                  <c:v>1.6698</c:v>
                </c:pt>
                <c:pt idx="16699">
                  <c:v>1.6699000000000002</c:v>
                </c:pt>
                <c:pt idx="16700">
                  <c:v>1.67</c:v>
                </c:pt>
                <c:pt idx="16701">
                  <c:v>1.6700999999999999</c:v>
                </c:pt>
                <c:pt idx="16702">
                  <c:v>1.6702000000000001</c:v>
                </c:pt>
                <c:pt idx="16703">
                  <c:v>1.6703000000000001</c:v>
                </c:pt>
                <c:pt idx="16704">
                  <c:v>1.6703999999999999</c:v>
                </c:pt>
                <c:pt idx="16705">
                  <c:v>1.6705000000000001</c:v>
                </c:pt>
                <c:pt idx="16706">
                  <c:v>1.6706000000000001</c:v>
                </c:pt>
                <c:pt idx="16707">
                  <c:v>1.6706999999999999</c:v>
                </c:pt>
                <c:pt idx="16708">
                  <c:v>1.6708000000000001</c:v>
                </c:pt>
                <c:pt idx="16709">
                  <c:v>1.6709000000000001</c:v>
                </c:pt>
                <c:pt idx="16710">
                  <c:v>1.671</c:v>
                </c:pt>
                <c:pt idx="16711">
                  <c:v>1.6711</c:v>
                </c:pt>
                <c:pt idx="16712">
                  <c:v>1.6712</c:v>
                </c:pt>
                <c:pt idx="16713">
                  <c:v>1.6713</c:v>
                </c:pt>
                <c:pt idx="16714">
                  <c:v>1.6713999999999998</c:v>
                </c:pt>
                <c:pt idx="16715">
                  <c:v>1.6715</c:v>
                </c:pt>
                <c:pt idx="16716">
                  <c:v>1.6716</c:v>
                </c:pt>
                <c:pt idx="16717">
                  <c:v>1.6717</c:v>
                </c:pt>
                <c:pt idx="16718">
                  <c:v>1.6718000000000002</c:v>
                </c:pt>
                <c:pt idx="16719">
                  <c:v>1.6718999999999999</c:v>
                </c:pt>
                <c:pt idx="16720">
                  <c:v>1.6719999999999999</c:v>
                </c:pt>
                <c:pt idx="16721">
                  <c:v>1.6721000000000001</c:v>
                </c:pt>
                <c:pt idx="16722">
                  <c:v>1.6721999999999999</c:v>
                </c:pt>
                <c:pt idx="16723">
                  <c:v>1.6722999999999999</c:v>
                </c:pt>
                <c:pt idx="16724">
                  <c:v>1.6724000000000001</c:v>
                </c:pt>
                <c:pt idx="16725">
                  <c:v>1.6725000000000001</c:v>
                </c:pt>
                <c:pt idx="16726">
                  <c:v>1.6725999999999999</c:v>
                </c:pt>
                <c:pt idx="16727">
                  <c:v>1.6727000000000001</c:v>
                </c:pt>
                <c:pt idx="16728">
                  <c:v>1.6728000000000001</c:v>
                </c:pt>
                <c:pt idx="16729">
                  <c:v>1.6728999999999998</c:v>
                </c:pt>
                <c:pt idx="16730">
                  <c:v>1.673</c:v>
                </c:pt>
                <c:pt idx="16731">
                  <c:v>1.6731</c:v>
                </c:pt>
                <c:pt idx="16732">
                  <c:v>1.6732</c:v>
                </c:pt>
                <c:pt idx="16733">
                  <c:v>1.6733000000000002</c:v>
                </c:pt>
                <c:pt idx="16734">
                  <c:v>1.6734</c:v>
                </c:pt>
                <c:pt idx="16735">
                  <c:v>1.6735</c:v>
                </c:pt>
                <c:pt idx="16736">
                  <c:v>1.6736000000000002</c:v>
                </c:pt>
                <c:pt idx="16737">
                  <c:v>1.6737</c:v>
                </c:pt>
                <c:pt idx="16738">
                  <c:v>1.6738</c:v>
                </c:pt>
                <c:pt idx="16739">
                  <c:v>1.6738999999999999</c:v>
                </c:pt>
                <c:pt idx="16740">
                  <c:v>1.6740000000000002</c:v>
                </c:pt>
                <c:pt idx="16741">
                  <c:v>1.6740999999999999</c:v>
                </c:pt>
                <c:pt idx="16742">
                  <c:v>1.6741999999999999</c:v>
                </c:pt>
                <c:pt idx="16743">
                  <c:v>1.6743000000000001</c:v>
                </c:pt>
                <c:pt idx="16744">
                  <c:v>1.6743999999999999</c:v>
                </c:pt>
                <c:pt idx="16745">
                  <c:v>1.6744999999999999</c:v>
                </c:pt>
                <c:pt idx="16746">
                  <c:v>1.6746000000000001</c:v>
                </c:pt>
                <c:pt idx="16747">
                  <c:v>1.6747000000000001</c:v>
                </c:pt>
                <c:pt idx="16748">
                  <c:v>1.6747999999999998</c:v>
                </c:pt>
                <c:pt idx="16749">
                  <c:v>1.6749000000000001</c:v>
                </c:pt>
                <c:pt idx="16750">
                  <c:v>1.675</c:v>
                </c:pt>
                <c:pt idx="16751">
                  <c:v>1.6750999999999998</c:v>
                </c:pt>
                <c:pt idx="16752">
                  <c:v>1.6752</c:v>
                </c:pt>
                <c:pt idx="16753">
                  <c:v>1.6753</c:v>
                </c:pt>
                <c:pt idx="16754">
                  <c:v>1.6754</c:v>
                </c:pt>
                <c:pt idx="16755">
                  <c:v>1.6755000000000002</c:v>
                </c:pt>
                <c:pt idx="16756">
                  <c:v>1.6756</c:v>
                </c:pt>
                <c:pt idx="16757">
                  <c:v>1.6757</c:v>
                </c:pt>
                <c:pt idx="16758">
                  <c:v>1.6758000000000002</c:v>
                </c:pt>
                <c:pt idx="16759">
                  <c:v>1.6758999999999999</c:v>
                </c:pt>
                <c:pt idx="16760">
                  <c:v>1.6759999999999999</c:v>
                </c:pt>
                <c:pt idx="16761">
                  <c:v>1.6761000000000001</c:v>
                </c:pt>
                <c:pt idx="16762">
                  <c:v>1.6762000000000001</c:v>
                </c:pt>
                <c:pt idx="16763">
                  <c:v>1.6762999999999999</c:v>
                </c:pt>
                <c:pt idx="16764">
                  <c:v>1.6763999999999999</c:v>
                </c:pt>
                <c:pt idx="16765">
                  <c:v>1.6765000000000001</c:v>
                </c:pt>
                <c:pt idx="16766">
                  <c:v>1.6765999999999999</c:v>
                </c:pt>
                <c:pt idx="16767">
                  <c:v>1.6766999999999999</c:v>
                </c:pt>
                <c:pt idx="16768">
                  <c:v>1.6768000000000001</c:v>
                </c:pt>
                <c:pt idx="16769">
                  <c:v>1.6769000000000001</c:v>
                </c:pt>
                <c:pt idx="16770">
                  <c:v>1.6769999999999998</c:v>
                </c:pt>
                <c:pt idx="16771">
                  <c:v>1.6771</c:v>
                </c:pt>
                <c:pt idx="16772">
                  <c:v>1.6772</c:v>
                </c:pt>
                <c:pt idx="16773">
                  <c:v>1.6772999999999998</c:v>
                </c:pt>
                <c:pt idx="16774">
                  <c:v>1.6774</c:v>
                </c:pt>
                <c:pt idx="16775">
                  <c:v>1.6775</c:v>
                </c:pt>
                <c:pt idx="16776">
                  <c:v>1.6776</c:v>
                </c:pt>
                <c:pt idx="16777">
                  <c:v>1.6777000000000002</c:v>
                </c:pt>
                <c:pt idx="16778">
                  <c:v>1.6778</c:v>
                </c:pt>
                <c:pt idx="16779">
                  <c:v>1.6778999999999999</c:v>
                </c:pt>
                <c:pt idx="16780">
                  <c:v>1.6780000000000002</c:v>
                </c:pt>
                <c:pt idx="16781">
                  <c:v>1.6780999999999999</c:v>
                </c:pt>
                <c:pt idx="16782">
                  <c:v>1.6781999999999999</c:v>
                </c:pt>
                <c:pt idx="16783">
                  <c:v>1.6783000000000001</c:v>
                </c:pt>
                <c:pt idx="16784">
                  <c:v>1.6784000000000001</c:v>
                </c:pt>
                <c:pt idx="16785">
                  <c:v>1.6784999999999999</c:v>
                </c:pt>
                <c:pt idx="16786">
                  <c:v>1.6786000000000001</c:v>
                </c:pt>
                <c:pt idx="16787">
                  <c:v>1.6787000000000001</c:v>
                </c:pt>
                <c:pt idx="16788">
                  <c:v>1.6787999999999998</c:v>
                </c:pt>
                <c:pt idx="16789">
                  <c:v>1.6788999999999998</c:v>
                </c:pt>
                <c:pt idx="16790">
                  <c:v>1.679</c:v>
                </c:pt>
                <c:pt idx="16791">
                  <c:v>1.6791</c:v>
                </c:pt>
                <c:pt idx="16792">
                  <c:v>1.6791999999999998</c:v>
                </c:pt>
                <c:pt idx="16793">
                  <c:v>1.6793</c:v>
                </c:pt>
                <c:pt idx="16794">
                  <c:v>1.6794</c:v>
                </c:pt>
                <c:pt idx="16795">
                  <c:v>1.6795</c:v>
                </c:pt>
                <c:pt idx="16796">
                  <c:v>1.6796</c:v>
                </c:pt>
                <c:pt idx="16797">
                  <c:v>1.6797</c:v>
                </c:pt>
                <c:pt idx="16798">
                  <c:v>1.6798</c:v>
                </c:pt>
                <c:pt idx="16799">
                  <c:v>1.6799000000000002</c:v>
                </c:pt>
                <c:pt idx="16800">
                  <c:v>1.68</c:v>
                </c:pt>
                <c:pt idx="16801">
                  <c:v>1.6800999999999999</c:v>
                </c:pt>
                <c:pt idx="16802">
                  <c:v>1.6802000000000001</c:v>
                </c:pt>
                <c:pt idx="16803">
                  <c:v>1.6802999999999999</c:v>
                </c:pt>
                <c:pt idx="16804">
                  <c:v>1.6803999999999999</c:v>
                </c:pt>
                <c:pt idx="16805">
                  <c:v>1.6805000000000001</c:v>
                </c:pt>
                <c:pt idx="16806">
                  <c:v>1.6806000000000001</c:v>
                </c:pt>
                <c:pt idx="16807">
                  <c:v>1.6806999999999999</c:v>
                </c:pt>
                <c:pt idx="16808">
                  <c:v>1.6808000000000001</c:v>
                </c:pt>
                <c:pt idx="16809">
                  <c:v>1.6809000000000001</c:v>
                </c:pt>
                <c:pt idx="16810">
                  <c:v>1.681</c:v>
                </c:pt>
                <c:pt idx="16811">
                  <c:v>1.6811</c:v>
                </c:pt>
                <c:pt idx="16812">
                  <c:v>1.6812</c:v>
                </c:pt>
                <c:pt idx="16813">
                  <c:v>1.6813</c:v>
                </c:pt>
                <c:pt idx="16814">
                  <c:v>1.6813999999999998</c:v>
                </c:pt>
                <c:pt idx="16815">
                  <c:v>1.6815</c:v>
                </c:pt>
                <c:pt idx="16816">
                  <c:v>1.6816</c:v>
                </c:pt>
                <c:pt idx="16817">
                  <c:v>1.6817</c:v>
                </c:pt>
                <c:pt idx="16818">
                  <c:v>1.6818</c:v>
                </c:pt>
                <c:pt idx="16819">
                  <c:v>1.6819</c:v>
                </c:pt>
                <c:pt idx="16820">
                  <c:v>1.6819999999999999</c:v>
                </c:pt>
                <c:pt idx="16821">
                  <c:v>1.6821000000000002</c:v>
                </c:pt>
                <c:pt idx="16822">
                  <c:v>1.6821999999999999</c:v>
                </c:pt>
                <c:pt idx="16823">
                  <c:v>1.6822999999999999</c:v>
                </c:pt>
                <c:pt idx="16824">
                  <c:v>1.6824000000000001</c:v>
                </c:pt>
                <c:pt idx="16825">
                  <c:v>1.6825000000000001</c:v>
                </c:pt>
                <c:pt idx="16826">
                  <c:v>1.6825999999999999</c:v>
                </c:pt>
                <c:pt idx="16827">
                  <c:v>1.6827000000000001</c:v>
                </c:pt>
                <c:pt idx="16828">
                  <c:v>1.6828000000000001</c:v>
                </c:pt>
                <c:pt idx="16829">
                  <c:v>1.6828999999999998</c:v>
                </c:pt>
                <c:pt idx="16830">
                  <c:v>1.6830000000000001</c:v>
                </c:pt>
                <c:pt idx="16831">
                  <c:v>1.6831</c:v>
                </c:pt>
                <c:pt idx="16832">
                  <c:v>1.6832</c:v>
                </c:pt>
                <c:pt idx="16833">
                  <c:v>1.6833</c:v>
                </c:pt>
                <c:pt idx="16834">
                  <c:v>1.6834</c:v>
                </c:pt>
                <c:pt idx="16835">
                  <c:v>1.6835</c:v>
                </c:pt>
                <c:pt idx="16836">
                  <c:v>1.6836000000000002</c:v>
                </c:pt>
                <c:pt idx="16837">
                  <c:v>1.6837</c:v>
                </c:pt>
                <c:pt idx="16838">
                  <c:v>1.6838</c:v>
                </c:pt>
                <c:pt idx="16839">
                  <c:v>1.6839</c:v>
                </c:pt>
                <c:pt idx="16840">
                  <c:v>1.6840000000000002</c:v>
                </c:pt>
                <c:pt idx="16841">
                  <c:v>1.6840999999999999</c:v>
                </c:pt>
                <c:pt idx="16842">
                  <c:v>1.6841999999999999</c:v>
                </c:pt>
                <c:pt idx="16843">
                  <c:v>1.6843000000000001</c:v>
                </c:pt>
                <c:pt idx="16844">
                  <c:v>1.6843999999999999</c:v>
                </c:pt>
                <c:pt idx="16845">
                  <c:v>1.6844999999999999</c:v>
                </c:pt>
                <c:pt idx="16846">
                  <c:v>1.6846000000000001</c:v>
                </c:pt>
                <c:pt idx="16847">
                  <c:v>1.6847000000000001</c:v>
                </c:pt>
                <c:pt idx="16848">
                  <c:v>1.6847999999999999</c:v>
                </c:pt>
                <c:pt idx="16849">
                  <c:v>1.6849000000000001</c:v>
                </c:pt>
                <c:pt idx="16850">
                  <c:v>1.6850000000000001</c:v>
                </c:pt>
                <c:pt idx="16851">
                  <c:v>1.6850999999999998</c:v>
                </c:pt>
                <c:pt idx="16852">
                  <c:v>1.6852</c:v>
                </c:pt>
                <c:pt idx="16853">
                  <c:v>1.6853</c:v>
                </c:pt>
                <c:pt idx="16854">
                  <c:v>1.6854</c:v>
                </c:pt>
                <c:pt idx="16855">
                  <c:v>1.6855000000000002</c:v>
                </c:pt>
                <c:pt idx="16856">
                  <c:v>1.6856</c:v>
                </c:pt>
                <c:pt idx="16857">
                  <c:v>1.6857</c:v>
                </c:pt>
                <c:pt idx="16858">
                  <c:v>1.6858000000000002</c:v>
                </c:pt>
                <c:pt idx="16859">
                  <c:v>1.6859</c:v>
                </c:pt>
                <c:pt idx="16860">
                  <c:v>1.6859999999999999</c:v>
                </c:pt>
                <c:pt idx="16861">
                  <c:v>1.6861000000000002</c:v>
                </c:pt>
                <c:pt idx="16862">
                  <c:v>1.6862000000000001</c:v>
                </c:pt>
                <c:pt idx="16863">
                  <c:v>1.6862999999999999</c:v>
                </c:pt>
                <c:pt idx="16864">
                  <c:v>1.6863999999999999</c:v>
                </c:pt>
                <c:pt idx="16865">
                  <c:v>1.6865000000000001</c:v>
                </c:pt>
                <c:pt idx="16866">
                  <c:v>1.6865999999999999</c:v>
                </c:pt>
                <c:pt idx="16867">
                  <c:v>1.6866999999999999</c:v>
                </c:pt>
                <c:pt idx="16868">
                  <c:v>1.6868000000000001</c:v>
                </c:pt>
                <c:pt idx="16869">
                  <c:v>1.6869000000000001</c:v>
                </c:pt>
                <c:pt idx="16870">
                  <c:v>1.6869999999999998</c:v>
                </c:pt>
                <c:pt idx="16871">
                  <c:v>1.6871</c:v>
                </c:pt>
                <c:pt idx="16872">
                  <c:v>1.6872</c:v>
                </c:pt>
                <c:pt idx="16873">
                  <c:v>1.6872999999999998</c:v>
                </c:pt>
                <c:pt idx="16874">
                  <c:v>1.6874</c:v>
                </c:pt>
                <c:pt idx="16875">
                  <c:v>1.6875</c:v>
                </c:pt>
                <c:pt idx="16876">
                  <c:v>1.6876</c:v>
                </c:pt>
                <c:pt idx="16877">
                  <c:v>1.6877000000000002</c:v>
                </c:pt>
                <c:pt idx="16878">
                  <c:v>1.6878</c:v>
                </c:pt>
                <c:pt idx="16879">
                  <c:v>1.6879</c:v>
                </c:pt>
                <c:pt idx="16880">
                  <c:v>1.6880000000000002</c:v>
                </c:pt>
                <c:pt idx="16881">
                  <c:v>1.6880999999999999</c:v>
                </c:pt>
                <c:pt idx="16882">
                  <c:v>1.6881999999999999</c:v>
                </c:pt>
                <c:pt idx="16883">
                  <c:v>1.6883000000000001</c:v>
                </c:pt>
                <c:pt idx="16884">
                  <c:v>1.6884000000000001</c:v>
                </c:pt>
                <c:pt idx="16885">
                  <c:v>1.6884999999999999</c:v>
                </c:pt>
                <c:pt idx="16886">
                  <c:v>1.6886000000000001</c:v>
                </c:pt>
                <c:pt idx="16887">
                  <c:v>1.6887000000000001</c:v>
                </c:pt>
                <c:pt idx="16888">
                  <c:v>1.6887999999999999</c:v>
                </c:pt>
                <c:pt idx="16889">
                  <c:v>1.6888999999999998</c:v>
                </c:pt>
                <c:pt idx="16890">
                  <c:v>1.6890000000000001</c:v>
                </c:pt>
                <c:pt idx="16891">
                  <c:v>1.6891</c:v>
                </c:pt>
                <c:pt idx="16892">
                  <c:v>1.6891999999999998</c:v>
                </c:pt>
                <c:pt idx="16893">
                  <c:v>1.6893</c:v>
                </c:pt>
                <c:pt idx="16894">
                  <c:v>1.6894</c:v>
                </c:pt>
                <c:pt idx="16895">
                  <c:v>1.6894999999999998</c:v>
                </c:pt>
                <c:pt idx="16896">
                  <c:v>1.6896</c:v>
                </c:pt>
                <c:pt idx="16897">
                  <c:v>1.6897</c:v>
                </c:pt>
                <c:pt idx="16898">
                  <c:v>1.6898</c:v>
                </c:pt>
                <c:pt idx="16899">
                  <c:v>1.6899000000000002</c:v>
                </c:pt>
                <c:pt idx="16900">
                  <c:v>1.69</c:v>
                </c:pt>
                <c:pt idx="16901">
                  <c:v>1.6900999999999999</c:v>
                </c:pt>
                <c:pt idx="16902">
                  <c:v>1.6902000000000001</c:v>
                </c:pt>
                <c:pt idx="16903">
                  <c:v>1.6902999999999999</c:v>
                </c:pt>
                <c:pt idx="16904">
                  <c:v>1.6903999999999999</c:v>
                </c:pt>
                <c:pt idx="16905">
                  <c:v>1.6905000000000001</c:v>
                </c:pt>
                <c:pt idx="16906">
                  <c:v>1.6906000000000001</c:v>
                </c:pt>
                <c:pt idx="16907">
                  <c:v>1.6906999999999999</c:v>
                </c:pt>
                <c:pt idx="16908">
                  <c:v>1.6908000000000001</c:v>
                </c:pt>
                <c:pt idx="16909">
                  <c:v>1.6909000000000001</c:v>
                </c:pt>
                <c:pt idx="16910">
                  <c:v>1.6909999999999998</c:v>
                </c:pt>
                <c:pt idx="16911">
                  <c:v>1.6911</c:v>
                </c:pt>
                <c:pt idx="16912">
                  <c:v>1.6912</c:v>
                </c:pt>
                <c:pt idx="16913">
                  <c:v>1.6913</c:v>
                </c:pt>
                <c:pt idx="16914">
                  <c:v>1.6913999999999998</c:v>
                </c:pt>
                <c:pt idx="16915">
                  <c:v>1.6915</c:v>
                </c:pt>
                <c:pt idx="16916">
                  <c:v>1.6916</c:v>
                </c:pt>
                <c:pt idx="16917">
                  <c:v>1.6917</c:v>
                </c:pt>
                <c:pt idx="16918">
                  <c:v>1.6918</c:v>
                </c:pt>
                <c:pt idx="16919">
                  <c:v>1.6919</c:v>
                </c:pt>
                <c:pt idx="16920">
                  <c:v>1.6919999999999999</c:v>
                </c:pt>
                <c:pt idx="16921">
                  <c:v>1.6921000000000002</c:v>
                </c:pt>
                <c:pt idx="16922">
                  <c:v>1.6921999999999999</c:v>
                </c:pt>
                <c:pt idx="16923">
                  <c:v>1.6922999999999999</c:v>
                </c:pt>
                <c:pt idx="16924">
                  <c:v>1.6924000000000001</c:v>
                </c:pt>
                <c:pt idx="16925">
                  <c:v>1.6924999999999999</c:v>
                </c:pt>
                <c:pt idx="16926">
                  <c:v>1.6925999999999999</c:v>
                </c:pt>
                <c:pt idx="16927">
                  <c:v>1.6927000000000001</c:v>
                </c:pt>
                <c:pt idx="16928">
                  <c:v>1.6928000000000001</c:v>
                </c:pt>
                <c:pt idx="16929">
                  <c:v>1.6928999999999998</c:v>
                </c:pt>
                <c:pt idx="16930">
                  <c:v>1.6930000000000001</c:v>
                </c:pt>
                <c:pt idx="16931">
                  <c:v>1.6931</c:v>
                </c:pt>
                <c:pt idx="16932">
                  <c:v>1.6932</c:v>
                </c:pt>
                <c:pt idx="16933">
                  <c:v>1.6933</c:v>
                </c:pt>
                <c:pt idx="16934">
                  <c:v>1.6934</c:v>
                </c:pt>
                <c:pt idx="16935">
                  <c:v>1.6935</c:v>
                </c:pt>
                <c:pt idx="16936">
                  <c:v>1.6936000000000002</c:v>
                </c:pt>
                <c:pt idx="16937">
                  <c:v>1.6937</c:v>
                </c:pt>
                <c:pt idx="16938">
                  <c:v>1.6938</c:v>
                </c:pt>
                <c:pt idx="16939">
                  <c:v>1.6939</c:v>
                </c:pt>
                <c:pt idx="16940">
                  <c:v>1.694</c:v>
                </c:pt>
                <c:pt idx="16941">
                  <c:v>1.6940999999999999</c:v>
                </c:pt>
                <c:pt idx="16942">
                  <c:v>1.6941999999999999</c:v>
                </c:pt>
                <c:pt idx="16943">
                  <c:v>1.6943000000000001</c:v>
                </c:pt>
                <c:pt idx="16944">
                  <c:v>1.6943999999999999</c:v>
                </c:pt>
                <c:pt idx="16945">
                  <c:v>1.6944999999999999</c:v>
                </c:pt>
                <c:pt idx="16946">
                  <c:v>1.6946000000000001</c:v>
                </c:pt>
                <c:pt idx="16947">
                  <c:v>1.6947000000000001</c:v>
                </c:pt>
                <c:pt idx="16948">
                  <c:v>1.6947999999999999</c:v>
                </c:pt>
                <c:pt idx="16949">
                  <c:v>1.6949000000000001</c:v>
                </c:pt>
                <c:pt idx="16950">
                  <c:v>1.6950000000000001</c:v>
                </c:pt>
                <c:pt idx="16951">
                  <c:v>1.6950999999999998</c:v>
                </c:pt>
                <c:pt idx="16952">
                  <c:v>1.6952</c:v>
                </c:pt>
                <c:pt idx="16953">
                  <c:v>1.6953</c:v>
                </c:pt>
                <c:pt idx="16954">
                  <c:v>1.6954</c:v>
                </c:pt>
                <c:pt idx="16955">
                  <c:v>1.6955</c:v>
                </c:pt>
                <c:pt idx="16956">
                  <c:v>1.6956</c:v>
                </c:pt>
                <c:pt idx="16957">
                  <c:v>1.6957</c:v>
                </c:pt>
                <c:pt idx="16958">
                  <c:v>1.6958000000000002</c:v>
                </c:pt>
                <c:pt idx="16959">
                  <c:v>1.6959</c:v>
                </c:pt>
                <c:pt idx="16960">
                  <c:v>1.696</c:v>
                </c:pt>
                <c:pt idx="16961">
                  <c:v>1.6961000000000002</c:v>
                </c:pt>
                <c:pt idx="16962">
                  <c:v>1.6962000000000002</c:v>
                </c:pt>
                <c:pt idx="16963">
                  <c:v>1.6962999999999999</c:v>
                </c:pt>
                <c:pt idx="16964">
                  <c:v>1.6963999999999999</c:v>
                </c:pt>
                <c:pt idx="16965">
                  <c:v>1.6965000000000001</c:v>
                </c:pt>
                <c:pt idx="16966">
                  <c:v>1.6965999999999999</c:v>
                </c:pt>
                <c:pt idx="16967">
                  <c:v>1.6966999999999999</c:v>
                </c:pt>
                <c:pt idx="16968">
                  <c:v>1.6968000000000001</c:v>
                </c:pt>
                <c:pt idx="16969">
                  <c:v>1.6969000000000001</c:v>
                </c:pt>
                <c:pt idx="16970">
                  <c:v>1.6969999999999998</c:v>
                </c:pt>
                <c:pt idx="16971">
                  <c:v>1.6971000000000001</c:v>
                </c:pt>
                <c:pt idx="16972">
                  <c:v>1.6972</c:v>
                </c:pt>
                <c:pt idx="16973">
                  <c:v>1.6972999999999998</c:v>
                </c:pt>
                <c:pt idx="16974">
                  <c:v>1.6974</c:v>
                </c:pt>
                <c:pt idx="16975">
                  <c:v>1.6975</c:v>
                </c:pt>
                <c:pt idx="16976">
                  <c:v>1.6976</c:v>
                </c:pt>
                <c:pt idx="16977">
                  <c:v>1.6977000000000002</c:v>
                </c:pt>
                <c:pt idx="16978">
                  <c:v>1.6978</c:v>
                </c:pt>
                <c:pt idx="16979">
                  <c:v>1.6979</c:v>
                </c:pt>
                <c:pt idx="16980">
                  <c:v>1.6980000000000002</c:v>
                </c:pt>
                <c:pt idx="16981">
                  <c:v>1.6980999999999999</c:v>
                </c:pt>
                <c:pt idx="16982">
                  <c:v>1.6981999999999999</c:v>
                </c:pt>
                <c:pt idx="16983">
                  <c:v>1.6983000000000001</c:v>
                </c:pt>
                <c:pt idx="16984">
                  <c:v>1.6984000000000001</c:v>
                </c:pt>
                <c:pt idx="16985">
                  <c:v>1.6984999999999999</c:v>
                </c:pt>
                <c:pt idx="16986">
                  <c:v>1.6986000000000001</c:v>
                </c:pt>
                <c:pt idx="16987">
                  <c:v>1.6987000000000001</c:v>
                </c:pt>
                <c:pt idx="16988">
                  <c:v>1.6987999999999999</c:v>
                </c:pt>
                <c:pt idx="16989">
                  <c:v>1.6988999999999999</c:v>
                </c:pt>
                <c:pt idx="16990">
                  <c:v>1.6990000000000001</c:v>
                </c:pt>
                <c:pt idx="16991">
                  <c:v>1.6991000000000001</c:v>
                </c:pt>
                <c:pt idx="16992">
                  <c:v>1.6991999999999998</c:v>
                </c:pt>
                <c:pt idx="16993">
                  <c:v>1.6993</c:v>
                </c:pt>
                <c:pt idx="16994">
                  <c:v>1.6994</c:v>
                </c:pt>
                <c:pt idx="16995">
                  <c:v>1.6994999999999998</c:v>
                </c:pt>
                <c:pt idx="16996">
                  <c:v>1.6996</c:v>
                </c:pt>
                <c:pt idx="16997">
                  <c:v>1.6997</c:v>
                </c:pt>
                <c:pt idx="16998">
                  <c:v>1.6998</c:v>
                </c:pt>
                <c:pt idx="16999">
                  <c:v>1.6999000000000002</c:v>
                </c:pt>
                <c:pt idx="17000">
                  <c:v>1.7</c:v>
                </c:pt>
                <c:pt idx="17001">
                  <c:v>1.7000999999999999</c:v>
                </c:pt>
                <c:pt idx="17002">
                  <c:v>1.7002000000000002</c:v>
                </c:pt>
                <c:pt idx="17003">
                  <c:v>1.7002999999999999</c:v>
                </c:pt>
                <c:pt idx="17004">
                  <c:v>1.7003999999999999</c:v>
                </c:pt>
                <c:pt idx="17005">
                  <c:v>1.7005000000000001</c:v>
                </c:pt>
                <c:pt idx="17006">
                  <c:v>1.7006000000000001</c:v>
                </c:pt>
                <c:pt idx="17007">
                  <c:v>1.7006999999999999</c:v>
                </c:pt>
                <c:pt idx="17008">
                  <c:v>1.7008000000000001</c:v>
                </c:pt>
                <c:pt idx="17009">
                  <c:v>1.7009000000000001</c:v>
                </c:pt>
                <c:pt idx="17010">
                  <c:v>1.7009999999999998</c:v>
                </c:pt>
                <c:pt idx="17011">
                  <c:v>1.7011000000000001</c:v>
                </c:pt>
                <c:pt idx="17012">
                  <c:v>1.7012</c:v>
                </c:pt>
                <c:pt idx="17013">
                  <c:v>1.7013</c:v>
                </c:pt>
                <c:pt idx="17014">
                  <c:v>1.7013999999999998</c:v>
                </c:pt>
                <c:pt idx="17015">
                  <c:v>1.7015</c:v>
                </c:pt>
                <c:pt idx="17016">
                  <c:v>1.7016</c:v>
                </c:pt>
                <c:pt idx="17017">
                  <c:v>1.7016999999999998</c:v>
                </c:pt>
                <c:pt idx="17018">
                  <c:v>1.7018</c:v>
                </c:pt>
                <c:pt idx="17019">
                  <c:v>1.7019</c:v>
                </c:pt>
                <c:pt idx="17020">
                  <c:v>1.702</c:v>
                </c:pt>
                <c:pt idx="17021">
                  <c:v>1.7021000000000002</c:v>
                </c:pt>
                <c:pt idx="17022">
                  <c:v>1.7021999999999999</c:v>
                </c:pt>
                <c:pt idx="17023">
                  <c:v>1.7022999999999999</c:v>
                </c:pt>
                <c:pt idx="17024">
                  <c:v>1.7024000000000001</c:v>
                </c:pt>
                <c:pt idx="17025">
                  <c:v>1.7024999999999999</c:v>
                </c:pt>
                <c:pt idx="17026">
                  <c:v>1.7025999999999999</c:v>
                </c:pt>
                <c:pt idx="17027">
                  <c:v>1.7027000000000001</c:v>
                </c:pt>
                <c:pt idx="17028">
                  <c:v>1.7028000000000001</c:v>
                </c:pt>
                <c:pt idx="17029">
                  <c:v>1.7028999999999999</c:v>
                </c:pt>
                <c:pt idx="17030">
                  <c:v>1.7030000000000001</c:v>
                </c:pt>
                <c:pt idx="17031">
                  <c:v>1.7031000000000001</c:v>
                </c:pt>
                <c:pt idx="17032">
                  <c:v>1.7031999999999998</c:v>
                </c:pt>
                <c:pt idx="17033">
                  <c:v>1.7033</c:v>
                </c:pt>
                <c:pt idx="17034">
                  <c:v>1.7034</c:v>
                </c:pt>
                <c:pt idx="17035">
                  <c:v>1.7035</c:v>
                </c:pt>
                <c:pt idx="17036">
                  <c:v>1.7036000000000002</c:v>
                </c:pt>
                <c:pt idx="17037">
                  <c:v>1.7037</c:v>
                </c:pt>
                <c:pt idx="17038">
                  <c:v>1.7038</c:v>
                </c:pt>
                <c:pt idx="17039">
                  <c:v>1.7039</c:v>
                </c:pt>
                <c:pt idx="17040">
                  <c:v>1.704</c:v>
                </c:pt>
                <c:pt idx="17041">
                  <c:v>1.7040999999999999</c:v>
                </c:pt>
                <c:pt idx="17042">
                  <c:v>1.7041999999999999</c:v>
                </c:pt>
                <c:pt idx="17043">
                  <c:v>1.7043000000000001</c:v>
                </c:pt>
                <c:pt idx="17044">
                  <c:v>1.7043999999999999</c:v>
                </c:pt>
                <c:pt idx="17045">
                  <c:v>1.7044999999999999</c:v>
                </c:pt>
                <c:pt idx="17046">
                  <c:v>1.7046000000000001</c:v>
                </c:pt>
                <c:pt idx="17047">
                  <c:v>1.7046999999999999</c:v>
                </c:pt>
                <c:pt idx="17048">
                  <c:v>1.7047999999999999</c:v>
                </c:pt>
                <c:pt idx="17049">
                  <c:v>1.7049000000000001</c:v>
                </c:pt>
                <c:pt idx="17050">
                  <c:v>1.7050000000000001</c:v>
                </c:pt>
                <c:pt idx="17051">
                  <c:v>1.7050999999999998</c:v>
                </c:pt>
                <c:pt idx="17052">
                  <c:v>1.7052</c:v>
                </c:pt>
                <c:pt idx="17053">
                  <c:v>1.7053</c:v>
                </c:pt>
                <c:pt idx="17054">
                  <c:v>1.7054</c:v>
                </c:pt>
                <c:pt idx="17055">
                  <c:v>1.7055</c:v>
                </c:pt>
                <c:pt idx="17056">
                  <c:v>1.7056</c:v>
                </c:pt>
                <c:pt idx="17057">
                  <c:v>1.7057</c:v>
                </c:pt>
                <c:pt idx="17058">
                  <c:v>1.7058000000000002</c:v>
                </c:pt>
                <c:pt idx="17059">
                  <c:v>1.7059</c:v>
                </c:pt>
                <c:pt idx="17060">
                  <c:v>1.706</c:v>
                </c:pt>
                <c:pt idx="17061">
                  <c:v>1.7061000000000002</c:v>
                </c:pt>
                <c:pt idx="17062">
                  <c:v>1.7061999999999999</c:v>
                </c:pt>
                <c:pt idx="17063">
                  <c:v>1.7062999999999999</c:v>
                </c:pt>
                <c:pt idx="17064">
                  <c:v>1.7063999999999999</c:v>
                </c:pt>
                <c:pt idx="17065">
                  <c:v>1.7065000000000001</c:v>
                </c:pt>
                <c:pt idx="17066">
                  <c:v>1.7065999999999999</c:v>
                </c:pt>
                <c:pt idx="17067">
                  <c:v>1.7066999999999999</c:v>
                </c:pt>
                <c:pt idx="17068">
                  <c:v>1.7068000000000001</c:v>
                </c:pt>
                <c:pt idx="17069">
                  <c:v>1.7069000000000001</c:v>
                </c:pt>
                <c:pt idx="17070">
                  <c:v>1.7069999999999999</c:v>
                </c:pt>
                <c:pt idx="17071">
                  <c:v>1.7071000000000001</c:v>
                </c:pt>
                <c:pt idx="17072">
                  <c:v>1.7072000000000001</c:v>
                </c:pt>
                <c:pt idx="17073">
                  <c:v>1.7072999999999998</c:v>
                </c:pt>
                <c:pt idx="17074">
                  <c:v>1.7074</c:v>
                </c:pt>
                <c:pt idx="17075">
                  <c:v>1.7075</c:v>
                </c:pt>
                <c:pt idx="17076">
                  <c:v>1.7076</c:v>
                </c:pt>
                <c:pt idx="17077">
                  <c:v>1.7077</c:v>
                </c:pt>
                <c:pt idx="17078">
                  <c:v>1.7078</c:v>
                </c:pt>
                <c:pt idx="17079">
                  <c:v>1.7079</c:v>
                </c:pt>
                <c:pt idx="17080">
                  <c:v>1.7080000000000002</c:v>
                </c:pt>
                <c:pt idx="17081">
                  <c:v>1.7081</c:v>
                </c:pt>
                <c:pt idx="17082">
                  <c:v>1.7081999999999999</c:v>
                </c:pt>
                <c:pt idx="17083">
                  <c:v>1.7083000000000002</c:v>
                </c:pt>
                <c:pt idx="17084">
                  <c:v>1.7084000000000001</c:v>
                </c:pt>
                <c:pt idx="17085">
                  <c:v>1.7084999999999999</c:v>
                </c:pt>
                <c:pt idx="17086">
                  <c:v>1.7086000000000001</c:v>
                </c:pt>
                <c:pt idx="17087">
                  <c:v>1.7087000000000001</c:v>
                </c:pt>
                <c:pt idx="17088">
                  <c:v>1.7087999999999999</c:v>
                </c:pt>
                <c:pt idx="17089">
                  <c:v>1.7088999999999999</c:v>
                </c:pt>
                <c:pt idx="17090">
                  <c:v>1.7090000000000001</c:v>
                </c:pt>
                <c:pt idx="17091">
                  <c:v>1.7091000000000001</c:v>
                </c:pt>
                <c:pt idx="17092">
                  <c:v>1.7091999999999998</c:v>
                </c:pt>
                <c:pt idx="17093">
                  <c:v>1.7093</c:v>
                </c:pt>
                <c:pt idx="17094">
                  <c:v>1.7094</c:v>
                </c:pt>
                <c:pt idx="17095">
                  <c:v>1.7094999999999998</c:v>
                </c:pt>
                <c:pt idx="17096">
                  <c:v>1.7096</c:v>
                </c:pt>
                <c:pt idx="17097">
                  <c:v>1.7097</c:v>
                </c:pt>
                <c:pt idx="17098">
                  <c:v>1.7098</c:v>
                </c:pt>
                <c:pt idx="17099">
                  <c:v>1.7099000000000002</c:v>
                </c:pt>
                <c:pt idx="17100">
                  <c:v>1.71</c:v>
                </c:pt>
                <c:pt idx="17101">
                  <c:v>1.7101</c:v>
                </c:pt>
                <c:pt idx="17102">
                  <c:v>1.7102000000000002</c:v>
                </c:pt>
                <c:pt idx="17103">
                  <c:v>1.7102999999999999</c:v>
                </c:pt>
                <c:pt idx="17104">
                  <c:v>1.7103999999999999</c:v>
                </c:pt>
                <c:pt idx="17105">
                  <c:v>1.7105000000000001</c:v>
                </c:pt>
                <c:pt idx="17106">
                  <c:v>1.7106000000000001</c:v>
                </c:pt>
                <c:pt idx="17107">
                  <c:v>1.7106999999999999</c:v>
                </c:pt>
                <c:pt idx="17108">
                  <c:v>1.7108000000000001</c:v>
                </c:pt>
                <c:pt idx="17109">
                  <c:v>1.7109000000000001</c:v>
                </c:pt>
                <c:pt idx="17110">
                  <c:v>1.7109999999999999</c:v>
                </c:pt>
                <c:pt idx="17111">
                  <c:v>1.7111000000000001</c:v>
                </c:pt>
                <c:pt idx="17112">
                  <c:v>1.7112000000000001</c:v>
                </c:pt>
                <c:pt idx="17113">
                  <c:v>1.7113</c:v>
                </c:pt>
                <c:pt idx="17114">
                  <c:v>1.7113999999999998</c:v>
                </c:pt>
                <c:pt idx="17115">
                  <c:v>1.7115</c:v>
                </c:pt>
                <c:pt idx="17116">
                  <c:v>1.7116</c:v>
                </c:pt>
                <c:pt idx="17117">
                  <c:v>1.7116999999999998</c:v>
                </c:pt>
                <c:pt idx="17118">
                  <c:v>1.7118</c:v>
                </c:pt>
                <c:pt idx="17119">
                  <c:v>1.7119</c:v>
                </c:pt>
                <c:pt idx="17120">
                  <c:v>1.712</c:v>
                </c:pt>
                <c:pt idx="17121">
                  <c:v>1.7121000000000002</c:v>
                </c:pt>
                <c:pt idx="17122">
                  <c:v>1.7121999999999999</c:v>
                </c:pt>
                <c:pt idx="17123">
                  <c:v>1.7122999999999999</c:v>
                </c:pt>
                <c:pt idx="17124">
                  <c:v>1.7124000000000001</c:v>
                </c:pt>
                <c:pt idx="17125">
                  <c:v>1.7124999999999999</c:v>
                </c:pt>
                <c:pt idx="17126">
                  <c:v>1.7125999999999999</c:v>
                </c:pt>
                <c:pt idx="17127">
                  <c:v>1.7127000000000001</c:v>
                </c:pt>
                <c:pt idx="17128">
                  <c:v>1.7128000000000001</c:v>
                </c:pt>
                <c:pt idx="17129">
                  <c:v>1.7128999999999999</c:v>
                </c:pt>
                <c:pt idx="17130">
                  <c:v>1.7130000000000001</c:v>
                </c:pt>
                <c:pt idx="17131">
                  <c:v>1.7131000000000001</c:v>
                </c:pt>
                <c:pt idx="17132">
                  <c:v>1.7131999999999998</c:v>
                </c:pt>
                <c:pt idx="17133">
                  <c:v>1.7133</c:v>
                </c:pt>
                <c:pt idx="17134">
                  <c:v>1.7134</c:v>
                </c:pt>
                <c:pt idx="17135">
                  <c:v>1.7135</c:v>
                </c:pt>
                <c:pt idx="17136">
                  <c:v>1.7136000000000002</c:v>
                </c:pt>
                <c:pt idx="17137">
                  <c:v>1.7137</c:v>
                </c:pt>
                <c:pt idx="17138">
                  <c:v>1.7138</c:v>
                </c:pt>
                <c:pt idx="17139">
                  <c:v>1.7138999999999998</c:v>
                </c:pt>
                <c:pt idx="17140">
                  <c:v>1.714</c:v>
                </c:pt>
                <c:pt idx="17141">
                  <c:v>1.7141</c:v>
                </c:pt>
                <c:pt idx="17142">
                  <c:v>1.7141999999999999</c:v>
                </c:pt>
                <c:pt idx="17143">
                  <c:v>1.7143000000000002</c:v>
                </c:pt>
                <c:pt idx="17144">
                  <c:v>1.7143999999999999</c:v>
                </c:pt>
                <c:pt idx="17145">
                  <c:v>1.7144999999999999</c:v>
                </c:pt>
                <c:pt idx="17146">
                  <c:v>1.7146000000000001</c:v>
                </c:pt>
                <c:pt idx="17147">
                  <c:v>1.7146999999999999</c:v>
                </c:pt>
                <c:pt idx="17148">
                  <c:v>1.7147999999999999</c:v>
                </c:pt>
                <c:pt idx="17149">
                  <c:v>1.7149000000000001</c:v>
                </c:pt>
                <c:pt idx="17150">
                  <c:v>1.7150000000000001</c:v>
                </c:pt>
                <c:pt idx="17151">
                  <c:v>1.7150999999999998</c:v>
                </c:pt>
                <c:pt idx="17152">
                  <c:v>1.7152000000000001</c:v>
                </c:pt>
                <c:pt idx="17153">
                  <c:v>1.7153</c:v>
                </c:pt>
                <c:pt idx="17154">
                  <c:v>1.7153999999999998</c:v>
                </c:pt>
                <c:pt idx="17155">
                  <c:v>1.7155</c:v>
                </c:pt>
                <c:pt idx="17156">
                  <c:v>1.7156</c:v>
                </c:pt>
                <c:pt idx="17157">
                  <c:v>1.7157</c:v>
                </c:pt>
                <c:pt idx="17158">
                  <c:v>1.7158000000000002</c:v>
                </c:pt>
                <c:pt idx="17159">
                  <c:v>1.7159</c:v>
                </c:pt>
                <c:pt idx="17160">
                  <c:v>1.716</c:v>
                </c:pt>
                <c:pt idx="17161">
                  <c:v>1.7161000000000002</c:v>
                </c:pt>
                <c:pt idx="17162">
                  <c:v>1.7161999999999999</c:v>
                </c:pt>
                <c:pt idx="17163">
                  <c:v>1.7162999999999999</c:v>
                </c:pt>
                <c:pt idx="17164">
                  <c:v>1.7163999999999999</c:v>
                </c:pt>
                <c:pt idx="17165">
                  <c:v>1.7165000000000001</c:v>
                </c:pt>
                <c:pt idx="17166">
                  <c:v>1.7165999999999999</c:v>
                </c:pt>
                <c:pt idx="17167">
                  <c:v>1.7166999999999999</c:v>
                </c:pt>
                <c:pt idx="17168">
                  <c:v>1.7168000000000001</c:v>
                </c:pt>
                <c:pt idx="17169">
                  <c:v>1.7168999999999999</c:v>
                </c:pt>
                <c:pt idx="17170">
                  <c:v>1.7169999999999999</c:v>
                </c:pt>
                <c:pt idx="17171">
                  <c:v>1.7171000000000001</c:v>
                </c:pt>
                <c:pt idx="17172">
                  <c:v>1.7172000000000001</c:v>
                </c:pt>
                <c:pt idx="17173">
                  <c:v>1.7172999999999998</c:v>
                </c:pt>
                <c:pt idx="17174">
                  <c:v>1.7174</c:v>
                </c:pt>
                <c:pt idx="17175">
                  <c:v>1.7175</c:v>
                </c:pt>
                <c:pt idx="17176">
                  <c:v>1.7176</c:v>
                </c:pt>
                <c:pt idx="17177">
                  <c:v>1.7177</c:v>
                </c:pt>
                <c:pt idx="17178">
                  <c:v>1.7178</c:v>
                </c:pt>
                <c:pt idx="17179">
                  <c:v>1.7179</c:v>
                </c:pt>
                <c:pt idx="17180">
                  <c:v>1.7180000000000002</c:v>
                </c:pt>
                <c:pt idx="17181">
                  <c:v>1.7181</c:v>
                </c:pt>
                <c:pt idx="17182">
                  <c:v>1.7181999999999999</c:v>
                </c:pt>
                <c:pt idx="17183">
                  <c:v>1.7183000000000002</c:v>
                </c:pt>
                <c:pt idx="17184">
                  <c:v>1.7183999999999999</c:v>
                </c:pt>
                <c:pt idx="17185">
                  <c:v>1.7184999999999999</c:v>
                </c:pt>
                <c:pt idx="17186">
                  <c:v>1.7186000000000001</c:v>
                </c:pt>
                <c:pt idx="17187">
                  <c:v>1.7187000000000001</c:v>
                </c:pt>
                <c:pt idx="17188">
                  <c:v>1.7187999999999999</c:v>
                </c:pt>
                <c:pt idx="17189">
                  <c:v>1.7188999999999999</c:v>
                </c:pt>
                <c:pt idx="17190">
                  <c:v>1.7190000000000001</c:v>
                </c:pt>
                <c:pt idx="17191">
                  <c:v>1.7191000000000001</c:v>
                </c:pt>
                <c:pt idx="17192">
                  <c:v>1.7191999999999998</c:v>
                </c:pt>
                <c:pt idx="17193">
                  <c:v>1.7193000000000001</c:v>
                </c:pt>
                <c:pt idx="17194">
                  <c:v>1.7194</c:v>
                </c:pt>
                <c:pt idx="17195">
                  <c:v>1.7194999999999998</c:v>
                </c:pt>
                <c:pt idx="17196">
                  <c:v>1.7196</c:v>
                </c:pt>
                <c:pt idx="17197">
                  <c:v>1.7197</c:v>
                </c:pt>
                <c:pt idx="17198">
                  <c:v>1.7198</c:v>
                </c:pt>
                <c:pt idx="17199">
                  <c:v>1.7199</c:v>
                </c:pt>
                <c:pt idx="17200">
                  <c:v>1.72</c:v>
                </c:pt>
                <c:pt idx="17201">
                  <c:v>1.7201</c:v>
                </c:pt>
                <c:pt idx="17202">
                  <c:v>1.7202000000000002</c:v>
                </c:pt>
                <c:pt idx="17203">
                  <c:v>1.7202999999999999</c:v>
                </c:pt>
                <c:pt idx="17204">
                  <c:v>1.7203999999999999</c:v>
                </c:pt>
                <c:pt idx="17205">
                  <c:v>1.7205000000000001</c:v>
                </c:pt>
                <c:pt idx="17206">
                  <c:v>1.7206000000000001</c:v>
                </c:pt>
                <c:pt idx="17207">
                  <c:v>1.7206999999999999</c:v>
                </c:pt>
                <c:pt idx="17208">
                  <c:v>1.7208000000000001</c:v>
                </c:pt>
                <c:pt idx="17209">
                  <c:v>1.7209000000000001</c:v>
                </c:pt>
                <c:pt idx="17210">
                  <c:v>1.7209999999999999</c:v>
                </c:pt>
                <c:pt idx="17211">
                  <c:v>1.7211000000000001</c:v>
                </c:pt>
                <c:pt idx="17212">
                  <c:v>1.7212000000000001</c:v>
                </c:pt>
                <c:pt idx="17213">
                  <c:v>1.7213000000000001</c:v>
                </c:pt>
                <c:pt idx="17214">
                  <c:v>1.7213999999999998</c:v>
                </c:pt>
                <c:pt idx="17215">
                  <c:v>1.7215</c:v>
                </c:pt>
                <c:pt idx="17216">
                  <c:v>1.7216</c:v>
                </c:pt>
                <c:pt idx="17217">
                  <c:v>1.7216999999999998</c:v>
                </c:pt>
                <c:pt idx="17218">
                  <c:v>1.7218</c:v>
                </c:pt>
                <c:pt idx="17219">
                  <c:v>1.7219</c:v>
                </c:pt>
                <c:pt idx="17220">
                  <c:v>1.722</c:v>
                </c:pt>
                <c:pt idx="17221">
                  <c:v>1.7221000000000002</c:v>
                </c:pt>
                <c:pt idx="17222">
                  <c:v>1.7222</c:v>
                </c:pt>
                <c:pt idx="17223">
                  <c:v>1.7222999999999999</c:v>
                </c:pt>
                <c:pt idx="17224">
                  <c:v>1.7224000000000002</c:v>
                </c:pt>
                <c:pt idx="17225">
                  <c:v>1.7224999999999999</c:v>
                </c:pt>
                <c:pt idx="17226">
                  <c:v>1.7225999999999999</c:v>
                </c:pt>
                <c:pt idx="17227">
                  <c:v>1.7227000000000001</c:v>
                </c:pt>
                <c:pt idx="17228">
                  <c:v>1.7228000000000001</c:v>
                </c:pt>
                <c:pt idx="17229">
                  <c:v>1.7228999999999999</c:v>
                </c:pt>
                <c:pt idx="17230">
                  <c:v>1.7230000000000001</c:v>
                </c:pt>
                <c:pt idx="17231">
                  <c:v>1.7231000000000001</c:v>
                </c:pt>
                <c:pt idx="17232">
                  <c:v>1.7231999999999998</c:v>
                </c:pt>
                <c:pt idx="17233">
                  <c:v>1.7233000000000001</c:v>
                </c:pt>
                <c:pt idx="17234">
                  <c:v>1.7234</c:v>
                </c:pt>
                <c:pt idx="17235">
                  <c:v>1.7235</c:v>
                </c:pt>
                <c:pt idx="17236">
                  <c:v>1.7236000000000002</c:v>
                </c:pt>
                <c:pt idx="17237">
                  <c:v>1.7237</c:v>
                </c:pt>
                <c:pt idx="17238">
                  <c:v>1.7238</c:v>
                </c:pt>
                <c:pt idx="17239">
                  <c:v>1.7238999999999998</c:v>
                </c:pt>
                <c:pt idx="17240">
                  <c:v>1.724</c:v>
                </c:pt>
                <c:pt idx="17241">
                  <c:v>1.7241</c:v>
                </c:pt>
                <c:pt idx="17242">
                  <c:v>1.7242</c:v>
                </c:pt>
                <c:pt idx="17243">
                  <c:v>1.7243000000000002</c:v>
                </c:pt>
                <c:pt idx="17244">
                  <c:v>1.7243999999999999</c:v>
                </c:pt>
                <c:pt idx="17245">
                  <c:v>1.7244999999999999</c:v>
                </c:pt>
                <c:pt idx="17246">
                  <c:v>1.7246000000000001</c:v>
                </c:pt>
                <c:pt idx="17247">
                  <c:v>1.7246999999999999</c:v>
                </c:pt>
                <c:pt idx="17248">
                  <c:v>1.7247999999999999</c:v>
                </c:pt>
                <c:pt idx="17249">
                  <c:v>1.7249000000000001</c:v>
                </c:pt>
                <c:pt idx="17250">
                  <c:v>1.7250000000000001</c:v>
                </c:pt>
                <c:pt idx="17251">
                  <c:v>1.7250999999999999</c:v>
                </c:pt>
                <c:pt idx="17252">
                  <c:v>1.7252000000000001</c:v>
                </c:pt>
                <c:pt idx="17253">
                  <c:v>1.7253000000000001</c:v>
                </c:pt>
                <c:pt idx="17254">
                  <c:v>1.7253999999999998</c:v>
                </c:pt>
                <c:pt idx="17255">
                  <c:v>1.7255</c:v>
                </c:pt>
                <c:pt idx="17256">
                  <c:v>1.7256</c:v>
                </c:pt>
                <c:pt idx="17257">
                  <c:v>1.7257</c:v>
                </c:pt>
                <c:pt idx="17258">
                  <c:v>1.7258000000000002</c:v>
                </c:pt>
                <c:pt idx="17259">
                  <c:v>1.7259</c:v>
                </c:pt>
                <c:pt idx="17260">
                  <c:v>1.726</c:v>
                </c:pt>
                <c:pt idx="17261">
                  <c:v>1.7261000000000002</c:v>
                </c:pt>
                <c:pt idx="17262">
                  <c:v>1.7262</c:v>
                </c:pt>
                <c:pt idx="17263">
                  <c:v>1.7262999999999999</c:v>
                </c:pt>
                <c:pt idx="17264">
                  <c:v>1.7263999999999999</c:v>
                </c:pt>
                <c:pt idx="17265">
                  <c:v>1.7265000000000001</c:v>
                </c:pt>
                <c:pt idx="17266">
                  <c:v>1.7265999999999999</c:v>
                </c:pt>
                <c:pt idx="17267">
                  <c:v>1.7266999999999999</c:v>
                </c:pt>
                <c:pt idx="17268">
                  <c:v>1.7268000000000001</c:v>
                </c:pt>
                <c:pt idx="17269">
                  <c:v>1.7268999999999999</c:v>
                </c:pt>
                <c:pt idx="17270">
                  <c:v>1.7269999999999999</c:v>
                </c:pt>
                <c:pt idx="17271">
                  <c:v>1.7271000000000001</c:v>
                </c:pt>
                <c:pt idx="17272">
                  <c:v>1.7272000000000001</c:v>
                </c:pt>
                <c:pt idx="17273">
                  <c:v>1.7272999999999998</c:v>
                </c:pt>
                <c:pt idx="17274">
                  <c:v>1.7274</c:v>
                </c:pt>
                <c:pt idx="17275">
                  <c:v>1.7275</c:v>
                </c:pt>
                <c:pt idx="17276">
                  <c:v>1.7275999999999998</c:v>
                </c:pt>
                <c:pt idx="17277">
                  <c:v>1.7277</c:v>
                </c:pt>
                <c:pt idx="17278">
                  <c:v>1.7278</c:v>
                </c:pt>
                <c:pt idx="17279">
                  <c:v>1.7279</c:v>
                </c:pt>
                <c:pt idx="17280">
                  <c:v>1.7280000000000002</c:v>
                </c:pt>
                <c:pt idx="17281">
                  <c:v>1.7281</c:v>
                </c:pt>
                <c:pt idx="17282">
                  <c:v>1.7282</c:v>
                </c:pt>
                <c:pt idx="17283">
                  <c:v>1.7283000000000002</c:v>
                </c:pt>
                <c:pt idx="17284">
                  <c:v>1.7283999999999999</c:v>
                </c:pt>
                <c:pt idx="17285">
                  <c:v>1.7284999999999999</c:v>
                </c:pt>
                <c:pt idx="17286">
                  <c:v>1.7286000000000001</c:v>
                </c:pt>
                <c:pt idx="17287">
                  <c:v>1.7287000000000001</c:v>
                </c:pt>
                <c:pt idx="17288">
                  <c:v>1.7287999999999999</c:v>
                </c:pt>
                <c:pt idx="17289">
                  <c:v>1.7288999999999999</c:v>
                </c:pt>
                <c:pt idx="17290">
                  <c:v>1.7290000000000001</c:v>
                </c:pt>
                <c:pt idx="17291">
                  <c:v>1.7290999999999999</c:v>
                </c:pt>
                <c:pt idx="17292">
                  <c:v>1.7291999999999998</c:v>
                </c:pt>
                <c:pt idx="17293">
                  <c:v>1.7293000000000001</c:v>
                </c:pt>
                <c:pt idx="17294">
                  <c:v>1.7294</c:v>
                </c:pt>
                <c:pt idx="17295">
                  <c:v>1.7294999999999998</c:v>
                </c:pt>
                <c:pt idx="17296">
                  <c:v>1.7296</c:v>
                </c:pt>
                <c:pt idx="17297">
                  <c:v>1.7297</c:v>
                </c:pt>
                <c:pt idx="17298">
                  <c:v>1.7298</c:v>
                </c:pt>
                <c:pt idx="17299">
                  <c:v>1.7299</c:v>
                </c:pt>
                <c:pt idx="17300">
                  <c:v>1.73</c:v>
                </c:pt>
                <c:pt idx="17301">
                  <c:v>1.7301</c:v>
                </c:pt>
                <c:pt idx="17302">
                  <c:v>1.7302000000000002</c:v>
                </c:pt>
                <c:pt idx="17303">
                  <c:v>1.7302999999999999</c:v>
                </c:pt>
                <c:pt idx="17304">
                  <c:v>1.7303999999999999</c:v>
                </c:pt>
                <c:pt idx="17305">
                  <c:v>1.7305000000000001</c:v>
                </c:pt>
                <c:pt idx="17306">
                  <c:v>1.7305999999999999</c:v>
                </c:pt>
                <c:pt idx="17307">
                  <c:v>1.7306999999999999</c:v>
                </c:pt>
                <c:pt idx="17308">
                  <c:v>1.7308000000000001</c:v>
                </c:pt>
                <c:pt idx="17309">
                  <c:v>1.7309000000000001</c:v>
                </c:pt>
                <c:pt idx="17310">
                  <c:v>1.7309999999999999</c:v>
                </c:pt>
                <c:pt idx="17311">
                  <c:v>1.7311000000000001</c:v>
                </c:pt>
                <c:pt idx="17312">
                  <c:v>1.7312000000000001</c:v>
                </c:pt>
                <c:pt idx="17313">
                  <c:v>1.7313000000000001</c:v>
                </c:pt>
                <c:pt idx="17314">
                  <c:v>1.7313999999999998</c:v>
                </c:pt>
                <c:pt idx="17315">
                  <c:v>1.7315</c:v>
                </c:pt>
                <c:pt idx="17316">
                  <c:v>1.7316</c:v>
                </c:pt>
                <c:pt idx="17317">
                  <c:v>1.7316999999999998</c:v>
                </c:pt>
                <c:pt idx="17318">
                  <c:v>1.7318</c:v>
                </c:pt>
                <c:pt idx="17319">
                  <c:v>1.7319</c:v>
                </c:pt>
                <c:pt idx="17320">
                  <c:v>1.732</c:v>
                </c:pt>
                <c:pt idx="17321">
                  <c:v>1.7321</c:v>
                </c:pt>
                <c:pt idx="17322">
                  <c:v>1.7322</c:v>
                </c:pt>
                <c:pt idx="17323">
                  <c:v>1.7323</c:v>
                </c:pt>
                <c:pt idx="17324">
                  <c:v>1.7324000000000002</c:v>
                </c:pt>
                <c:pt idx="17325">
                  <c:v>1.7324999999999999</c:v>
                </c:pt>
                <c:pt idx="17326">
                  <c:v>1.7325999999999999</c:v>
                </c:pt>
                <c:pt idx="17327">
                  <c:v>1.7327000000000001</c:v>
                </c:pt>
                <c:pt idx="17328">
                  <c:v>1.7328000000000001</c:v>
                </c:pt>
                <c:pt idx="17329">
                  <c:v>1.7328999999999999</c:v>
                </c:pt>
                <c:pt idx="17330">
                  <c:v>1.7330000000000001</c:v>
                </c:pt>
                <c:pt idx="17331">
                  <c:v>1.7331000000000001</c:v>
                </c:pt>
                <c:pt idx="17332">
                  <c:v>1.7331999999999999</c:v>
                </c:pt>
                <c:pt idx="17333">
                  <c:v>1.7333000000000001</c:v>
                </c:pt>
                <c:pt idx="17334">
                  <c:v>1.7334000000000001</c:v>
                </c:pt>
                <c:pt idx="17335">
                  <c:v>1.7335</c:v>
                </c:pt>
                <c:pt idx="17336">
                  <c:v>1.7336</c:v>
                </c:pt>
                <c:pt idx="17337">
                  <c:v>1.7337</c:v>
                </c:pt>
                <c:pt idx="17338">
                  <c:v>1.7338</c:v>
                </c:pt>
                <c:pt idx="17339">
                  <c:v>1.7338999999999998</c:v>
                </c:pt>
                <c:pt idx="17340">
                  <c:v>1.734</c:v>
                </c:pt>
                <c:pt idx="17341">
                  <c:v>1.7341</c:v>
                </c:pt>
                <c:pt idx="17342">
                  <c:v>1.7342</c:v>
                </c:pt>
                <c:pt idx="17343">
                  <c:v>1.7343000000000002</c:v>
                </c:pt>
                <c:pt idx="17344">
                  <c:v>1.7343999999999999</c:v>
                </c:pt>
                <c:pt idx="17345">
                  <c:v>1.7344999999999999</c:v>
                </c:pt>
                <c:pt idx="17346">
                  <c:v>1.7346000000000001</c:v>
                </c:pt>
                <c:pt idx="17347">
                  <c:v>1.7346999999999999</c:v>
                </c:pt>
                <c:pt idx="17348">
                  <c:v>1.7347999999999999</c:v>
                </c:pt>
                <c:pt idx="17349">
                  <c:v>1.7349000000000001</c:v>
                </c:pt>
                <c:pt idx="17350">
                  <c:v>1.7350000000000001</c:v>
                </c:pt>
                <c:pt idx="17351">
                  <c:v>1.7350999999999999</c:v>
                </c:pt>
                <c:pt idx="17352">
                  <c:v>1.7352000000000001</c:v>
                </c:pt>
                <c:pt idx="17353">
                  <c:v>1.7353000000000001</c:v>
                </c:pt>
                <c:pt idx="17354">
                  <c:v>1.7353999999999998</c:v>
                </c:pt>
                <c:pt idx="17355">
                  <c:v>1.7355</c:v>
                </c:pt>
                <c:pt idx="17356">
                  <c:v>1.7356</c:v>
                </c:pt>
                <c:pt idx="17357">
                  <c:v>1.7357</c:v>
                </c:pt>
                <c:pt idx="17358">
                  <c:v>1.7358000000000002</c:v>
                </c:pt>
                <c:pt idx="17359">
                  <c:v>1.7359</c:v>
                </c:pt>
                <c:pt idx="17360">
                  <c:v>1.736</c:v>
                </c:pt>
                <c:pt idx="17361">
                  <c:v>1.7361000000000002</c:v>
                </c:pt>
                <c:pt idx="17362">
                  <c:v>1.7362</c:v>
                </c:pt>
                <c:pt idx="17363">
                  <c:v>1.7363</c:v>
                </c:pt>
                <c:pt idx="17364">
                  <c:v>1.7363999999999999</c:v>
                </c:pt>
                <c:pt idx="17365">
                  <c:v>1.7365000000000002</c:v>
                </c:pt>
                <c:pt idx="17366">
                  <c:v>1.7365999999999999</c:v>
                </c:pt>
                <c:pt idx="17367">
                  <c:v>1.7366999999999999</c:v>
                </c:pt>
                <c:pt idx="17368">
                  <c:v>1.7368000000000001</c:v>
                </c:pt>
                <c:pt idx="17369">
                  <c:v>1.7368999999999999</c:v>
                </c:pt>
                <c:pt idx="17370">
                  <c:v>1.7369999999999999</c:v>
                </c:pt>
                <c:pt idx="17371">
                  <c:v>1.7371000000000001</c:v>
                </c:pt>
                <c:pt idx="17372">
                  <c:v>1.7372000000000001</c:v>
                </c:pt>
                <c:pt idx="17373">
                  <c:v>1.7372999999999998</c:v>
                </c:pt>
                <c:pt idx="17374">
                  <c:v>1.7374000000000001</c:v>
                </c:pt>
                <c:pt idx="17375">
                  <c:v>1.7375</c:v>
                </c:pt>
                <c:pt idx="17376">
                  <c:v>1.7375999999999998</c:v>
                </c:pt>
                <c:pt idx="17377">
                  <c:v>1.7377</c:v>
                </c:pt>
                <c:pt idx="17378">
                  <c:v>1.7378</c:v>
                </c:pt>
                <c:pt idx="17379">
                  <c:v>1.7379</c:v>
                </c:pt>
                <c:pt idx="17380">
                  <c:v>1.7380000000000002</c:v>
                </c:pt>
                <c:pt idx="17381">
                  <c:v>1.7381</c:v>
                </c:pt>
                <c:pt idx="17382">
                  <c:v>1.7382</c:v>
                </c:pt>
                <c:pt idx="17383">
                  <c:v>1.7383000000000002</c:v>
                </c:pt>
                <c:pt idx="17384">
                  <c:v>1.7383999999999999</c:v>
                </c:pt>
                <c:pt idx="17385">
                  <c:v>1.7384999999999999</c:v>
                </c:pt>
                <c:pt idx="17386">
                  <c:v>1.7386000000000001</c:v>
                </c:pt>
                <c:pt idx="17387">
                  <c:v>1.7387000000000001</c:v>
                </c:pt>
                <c:pt idx="17388">
                  <c:v>1.7387999999999999</c:v>
                </c:pt>
                <c:pt idx="17389">
                  <c:v>1.7388999999999999</c:v>
                </c:pt>
                <c:pt idx="17390">
                  <c:v>1.7390000000000001</c:v>
                </c:pt>
                <c:pt idx="17391">
                  <c:v>1.7390999999999999</c:v>
                </c:pt>
                <c:pt idx="17392">
                  <c:v>1.7391999999999999</c:v>
                </c:pt>
                <c:pt idx="17393">
                  <c:v>1.7393000000000001</c:v>
                </c:pt>
                <c:pt idx="17394">
                  <c:v>1.7394000000000001</c:v>
                </c:pt>
                <c:pt idx="17395">
                  <c:v>1.7394999999999998</c:v>
                </c:pt>
                <c:pt idx="17396">
                  <c:v>1.7396</c:v>
                </c:pt>
                <c:pt idx="17397">
                  <c:v>1.7397</c:v>
                </c:pt>
                <c:pt idx="17398">
                  <c:v>1.7397999999999998</c:v>
                </c:pt>
                <c:pt idx="17399">
                  <c:v>1.7399</c:v>
                </c:pt>
                <c:pt idx="17400">
                  <c:v>1.74</c:v>
                </c:pt>
                <c:pt idx="17401">
                  <c:v>1.7401</c:v>
                </c:pt>
                <c:pt idx="17402">
                  <c:v>1.7402000000000002</c:v>
                </c:pt>
                <c:pt idx="17403">
                  <c:v>1.7403</c:v>
                </c:pt>
                <c:pt idx="17404">
                  <c:v>1.7403999999999999</c:v>
                </c:pt>
                <c:pt idx="17405">
                  <c:v>1.7405000000000002</c:v>
                </c:pt>
                <c:pt idx="17406">
                  <c:v>1.7405999999999999</c:v>
                </c:pt>
                <c:pt idx="17407">
                  <c:v>1.7406999999999999</c:v>
                </c:pt>
                <c:pt idx="17408">
                  <c:v>1.7408000000000001</c:v>
                </c:pt>
                <c:pt idx="17409">
                  <c:v>1.7409000000000001</c:v>
                </c:pt>
                <c:pt idx="17410">
                  <c:v>1.7409999999999999</c:v>
                </c:pt>
                <c:pt idx="17411">
                  <c:v>1.7411000000000001</c:v>
                </c:pt>
                <c:pt idx="17412">
                  <c:v>1.7412000000000001</c:v>
                </c:pt>
                <c:pt idx="17413">
                  <c:v>1.7412999999999998</c:v>
                </c:pt>
                <c:pt idx="17414">
                  <c:v>1.7413999999999998</c:v>
                </c:pt>
                <c:pt idx="17415">
                  <c:v>1.7415</c:v>
                </c:pt>
                <c:pt idx="17416">
                  <c:v>1.7416</c:v>
                </c:pt>
                <c:pt idx="17417">
                  <c:v>1.7416999999999998</c:v>
                </c:pt>
                <c:pt idx="17418">
                  <c:v>1.7418</c:v>
                </c:pt>
                <c:pt idx="17419">
                  <c:v>1.7419</c:v>
                </c:pt>
                <c:pt idx="17420">
                  <c:v>1.742</c:v>
                </c:pt>
                <c:pt idx="17421">
                  <c:v>1.7421</c:v>
                </c:pt>
                <c:pt idx="17422">
                  <c:v>1.7422</c:v>
                </c:pt>
                <c:pt idx="17423">
                  <c:v>1.7423</c:v>
                </c:pt>
                <c:pt idx="17424">
                  <c:v>1.7424000000000002</c:v>
                </c:pt>
                <c:pt idx="17425">
                  <c:v>1.7424999999999999</c:v>
                </c:pt>
                <c:pt idx="17426">
                  <c:v>1.7425999999999999</c:v>
                </c:pt>
                <c:pt idx="17427">
                  <c:v>1.7427000000000001</c:v>
                </c:pt>
                <c:pt idx="17428">
                  <c:v>1.7427999999999999</c:v>
                </c:pt>
                <c:pt idx="17429">
                  <c:v>1.7428999999999999</c:v>
                </c:pt>
                <c:pt idx="17430">
                  <c:v>1.7430000000000001</c:v>
                </c:pt>
                <c:pt idx="17431">
                  <c:v>1.7431000000000001</c:v>
                </c:pt>
                <c:pt idx="17432">
                  <c:v>1.7431999999999999</c:v>
                </c:pt>
                <c:pt idx="17433">
                  <c:v>1.7433000000000001</c:v>
                </c:pt>
                <c:pt idx="17434">
                  <c:v>1.7434000000000001</c:v>
                </c:pt>
                <c:pt idx="17435">
                  <c:v>1.7435</c:v>
                </c:pt>
                <c:pt idx="17436">
                  <c:v>1.7436</c:v>
                </c:pt>
                <c:pt idx="17437">
                  <c:v>1.7437</c:v>
                </c:pt>
                <c:pt idx="17438">
                  <c:v>1.7438</c:v>
                </c:pt>
                <c:pt idx="17439">
                  <c:v>1.7438999999999998</c:v>
                </c:pt>
                <c:pt idx="17440">
                  <c:v>1.744</c:v>
                </c:pt>
                <c:pt idx="17441">
                  <c:v>1.7441</c:v>
                </c:pt>
                <c:pt idx="17442">
                  <c:v>1.7442</c:v>
                </c:pt>
                <c:pt idx="17443">
                  <c:v>1.7443</c:v>
                </c:pt>
                <c:pt idx="17444">
                  <c:v>1.7444</c:v>
                </c:pt>
                <c:pt idx="17445">
                  <c:v>1.7444999999999999</c:v>
                </c:pt>
                <c:pt idx="17446">
                  <c:v>1.7446000000000002</c:v>
                </c:pt>
                <c:pt idx="17447">
                  <c:v>1.7446999999999999</c:v>
                </c:pt>
                <c:pt idx="17448">
                  <c:v>1.7447999999999999</c:v>
                </c:pt>
                <c:pt idx="17449">
                  <c:v>1.7449000000000001</c:v>
                </c:pt>
                <c:pt idx="17450">
                  <c:v>1.7450000000000001</c:v>
                </c:pt>
                <c:pt idx="17451">
                  <c:v>1.7450999999999999</c:v>
                </c:pt>
                <c:pt idx="17452">
                  <c:v>1.7452000000000001</c:v>
                </c:pt>
                <c:pt idx="17453">
                  <c:v>1.7453000000000001</c:v>
                </c:pt>
                <c:pt idx="17454">
                  <c:v>1.7453999999999998</c:v>
                </c:pt>
                <c:pt idx="17455">
                  <c:v>1.7455000000000001</c:v>
                </c:pt>
                <c:pt idx="17456">
                  <c:v>1.7456</c:v>
                </c:pt>
                <c:pt idx="17457">
                  <c:v>1.7457</c:v>
                </c:pt>
                <c:pt idx="17458">
                  <c:v>1.7458</c:v>
                </c:pt>
                <c:pt idx="17459">
                  <c:v>1.7459</c:v>
                </c:pt>
                <c:pt idx="17460">
                  <c:v>1.746</c:v>
                </c:pt>
                <c:pt idx="17461">
                  <c:v>1.7461000000000002</c:v>
                </c:pt>
                <c:pt idx="17462">
                  <c:v>1.7462</c:v>
                </c:pt>
                <c:pt idx="17463">
                  <c:v>1.7463</c:v>
                </c:pt>
                <c:pt idx="17464">
                  <c:v>1.7464</c:v>
                </c:pt>
                <c:pt idx="17465">
                  <c:v>1.7465000000000002</c:v>
                </c:pt>
                <c:pt idx="17466">
                  <c:v>1.7465999999999999</c:v>
                </c:pt>
                <c:pt idx="17467">
                  <c:v>1.7466999999999999</c:v>
                </c:pt>
                <c:pt idx="17468">
                  <c:v>1.7468000000000001</c:v>
                </c:pt>
                <c:pt idx="17469">
                  <c:v>1.7468999999999999</c:v>
                </c:pt>
                <c:pt idx="17470">
                  <c:v>1.7469999999999999</c:v>
                </c:pt>
                <c:pt idx="17471">
                  <c:v>1.7471000000000001</c:v>
                </c:pt>
                <c:pt idx="17472">
                  <c:v>1.7472000000000001</c:v>
                </c:pt>
                <c:pt idx="17473">
                  <c:v>1.7472999999999999</c:v>
                </c:pt>
                <c:pt idx="17474">
                  <c:v>1.7474000000000001</c:v>
                </c:pt>
                <c:pt idx="17475">
                  <c:v>1.7475000000000001</c:v>
                </c:pt>
                <c:pt idx="17476">
                  <c:v>1.7475999999999998</c:v>
                </c:pt>
                <c:pt idx="17477">
                  <c:v>1.7477</c:v>
                </c:pt>
                <c:pt idx="17478">
                  <c:v>1.7478</c:v>
                </c:pt>
                <c:pt idx="17479">
                  <c:v>1.7479</c:v>
                </c:pt>
                <c:pt idx="17480">
                  <c:v>1.7480000000000002</c:v>
                </c:pt>
                <c:pt idx="17481">
                  <c:v>1.7481</c:v>
                </c:pt>
                <c:pt idx="17482">
                  <c:v>1.7482</c:v>
                </c:pt>
                <c:pt idx="17483">
                  <c:v>1.7483000000000002</c:v>
                </c:pt>
                <c:pt idx="17484">
                  <c:v>1.7484</c:v>
                </c:pt>
                <c:pt idx="17485">
                  <c:v>1.7484999999999999</c:v>
                </c:pt>
                <c:pt idx="17486">
                  <c:v>1.7486000000000002</c:v>
                </c:pt>
                <c:pt idx="17487">
                  <c:v>1.7487000000000001</c:v>
                </c:pt>
                <c:pt idx="17488">
                  <c:v>1.7487999999999999</c:v>
                </c:pt>
                <c:pt idx="17489">
                  <c:v>1.7488999999999999</c:v>
                </c:pt>
                <c:pt idx="17490">
                  <c:v>1.7490000000000001</c:v>
                </c:pt>
                <c:pt idx="17491">
                  <c:v>1.7490999999999999</c:v>
                </c:pt>
                <c:pt idx="17492">
                  <c:v>1.7491999999999999</c:v>
                </c:pt>
                <c:pt idx="17493">
                  <c:v>1.7493000000000001</c:v>
                </c:pt>
                <c:pt idx="17494">
                  <c:v>1.7494000000000001</c:v>
                </c:pt>
                <c:pt idx="17495">
                  <c:v>1.7494999999999998</c:v>
                </c:pt>
                <c:pt idx="17496">
                  <c:v>1.7496</c:v>
                </c:pt>
                <c:pt idx="17497">
                  <c:v>1.7497</c:v>
                </c:pt>
                <c:pt idx="17498">
                  <c:v>1.7497999999999998</c:v>
                </c:pt>
                <c:pt idx="17499">
                  <c:v>1.7499</c:v>
                </c:pt>
                <c:pt idx="17500">
                  <c:v>1.75</c:v>
                </c:pt>
                <c:pt idx="17501">
                  <c:v>1.7501</c:v>
                </c:pt>
                <c:pt idx="17502">
                  <c:v>1.7502000000000002</c:v>
                </c:pt>
                <c:pt idx="17503">
                  <c:v>1.7503</c:v>
                </c:pt>
                <c:pt idx="17504">
                  <c:v>1.7504</c:v>
                </c:pt>
                <c:pt idx="17505">
                  <c:v>1.7505000000000002</c:v>
                </c:pt>
                <c:pt idx="17506">
                  <c:v>1.7505999999999999</c:v>
                </c:pt>
                <c:pt idx="17507">
                  <c:v>1.7506999999999999</c:v>
                </c:pt>
                <c:pt idx="17508">
                  <c:v>1.7508000000000001</c:v>
                </c:pt>
                <c:pt idx="17509">
                  <c:v>1.7509000000000001</c:v>
                </c:pt>
                <c:pt idx="17510">
                  <c:v>1.7509999999999999</c:v>
                </c:pt>
                <c:pt idx="17511">
                  <c:v>1.7511000000000001</c:v>
                </c:pt>
                <c:pt idx="17512">
                  <c:v>1.7512000000000001</c:v>
                </c:pt>
                <c:pt idx="17513">
                  <c:v>1.7512999999999999</c:v>
                </c:pt>
                <c:pt idx="17514">
                  <c:v>1.7513999999999998</c:v>
                </c:pt>
                <c:pt idx="17515">
                  <c:v>1.7515000000000001</c:v>
                </c:pt>
                <c:pt idx="17516">
                  <c:v>1.7516</c:v>
                </c:pt>
                <c:pt idx="17517">
                  <c:v>1.7516999999999998</c:v>
                </c:pt>
                <c:pt idx="17518">
                  <c:v>1.7518</c:v>
                </c:pt>
                <c:pt idx="17519">
                  <c:v>1.7519</c:v>
                </c:pt>
                <c:pt idx="17520">
                  <c:v>1.7519999999999998</c:v>
                </c:pt>
                <c:pt idx="17521">
                  <c:v>1.7521</c:v>
                </c:pt>
                <c:pt idx="17522">
                  <c:v>1.7522</c:v>
                </c:pt>
                <c:pt idx="17523">
                  <c:v>1.7523</c:v>
                </c:pt>
                <c:pt idx="17524">
                  <c:v>1.7524000000000002</c:v>
                </c:pt>
                <c:pt idx="17525">
                  <c:v>1.7524999999999999</c:v>
                </c:pt>
                <c:pt idx="17526">
                  <c:v>1.7525999999999999</c:v>
                </c:pt>
                <c:pt idx="17527">
                  <c:v>1.7527000000000001</c:v>
                </c:pt>
                <c:pt idx="17528">
                  <c:v>1.7527999999999999</c:v>
                </c:pt>
                <c:pt idx="17529">
                  <c:v>1.7528999999999999</c:v>
                </c:pt>
                <c:pt idx="17530">
                  <c:v>1.7530000000000001</c:v>
                </c:pt>
                <c:pt idx="17531">
                  <c:v>1.7531000000000001</c:v>
                </c:pt>
                <c:pt idx="17532">
                  <c:v>1.7531999999999999</c:v>
                </c:pt>
                <c:pt idx="17533">
                  <c:v>1.7533000000000001</c:v>
                </c:pt>
                <c:pt idx="17534">
                  <c:v>1.7534000000000001</c:v>
                </c:pt>
                <c:pt idx="17535">
                  <c:v>1.7534999999999998</c:v>
                </c:pt>
                <c:pt idx="17536">
                  <c:v>1.7536</c:v>
                </c:pt>
                <c:pt idx="17537">
                  <c:v>1.7537</c:v>
                </c:pt>
                <c:pt idx="17538">
                  <c:v>1.7538</c:v>
                </c:pt>
                <c:pt idx="17539">
                  <c:v>1.7538999999999998</c:v>
                </c:pt>
                <c:pt idx="17540">
                  <c:v>1.754</c:v>
                </c:pt>
                <c:pt idx="17541">
                  <c:v>1.7541</c:v>
                </c:pt>
                <c:pt idx="17542">
                  <c:v>1.7542</c:v>
                </c:pt>
                <c:pt idx="17543">
                  <c:v>1.7543</c:v>
                </c:pt>
                <c:pt idx="17544">
                  <c:v>1.7544</c:v>
                </c:pt>
                <c:pt idx="17545">
                  <c:v>1.7544999999999999</c:v>
                </c:pt>
                <c:pt idx="17546">
                  <c:v>1.7546000000000002</c:v>
                </c:pt>
                <c:pt idx="17547">
                  <c:v>1.7546999999999999</c:v>
                </c:pt>
                <c:pt idx="17548">
                  <c:v>1.7547999999999999</c:v>
                </c:pt>
                <c:pt idx="17549">
                  <c:v>1.7549000000000001</c:v>
                </c:pt>
                <c:pt idx="17550">
                  <c:v>1.7549999999999999</c:v>
                </c:pt>
                <c:pt idx="17551">
                  <c:v>1.7550999999999999</c:v>
                </c:pt>
                <c:pt idx="17552">
                  <c:v>1.7552000000000001</c:v>
                </c:pt>
                <c:pt idx="17553">
                  <c:v>1.7553000000000001</c:v>
                </c:pt>
                <c:pt idx="17554">
                  <c:v>1.7553999999999998</c:v>
                </c:pt>
                <c:pt idx="17555">
                  <c:v>1.7555000000000001</c:v>
                </c:pt>
                <c:pt idx="17556">
                  <c:v>1.7556</c:v>
                </c:pt>
                <c:pt idx="17557">
                  <c:v>1.7557</c:v>
                </c:pt>
                <c:pt idx="17558">
                  <c:v>1.7558</c:v>
                </c:pt>
                <c:pt idx="17559">
                  <c:v>1.7559</c:v>
                </c:pt>
                <c:pt idx="17560">
                  <c:v>1.756</c:v>
                </c:pt>
                <c:pt idx="17561">
                  <c:v>1.7561000000000002</c:v>
                </c:pt>
                <c:pt idx="17562">
                  <c:v>1.7562</c:v>
                </c:pt>
                <c:pt idx="17563">
                  <c:v>1.7563</c:v>
                </c:pt>
                <c:pt idx="17564">
                  <c:v>1.7564</c:v>
                </c:pt>
                <c:pt idx="17565">
                  <c:v>1.7565</c:v>
                </c:pt>
                <c:pt idx="17566">
                  <c:v>1.7565999999999999</c:v>
                </c:pt>
                <c:pt idx="17567">
                  <c:v>1.7566999999999999</c:v>
                </c:pt>
                <c:pt idx="17568">
                  <c:v>1.7568000000000001</c:v>
                </c:pt>
                <c:pt idx="17569">
                  <c:v>1.7568999999999999</c:v>
                </c:pt>
                <c:pt idx="17570">
                  <c:v>1.7569999999999999</c:v>
                </c:pt>
                <c:pt idx="17571">
                  <c:v>1.7571000000000001</c:v>
                </c:pt>
                <c:pt idx="17572">
                  <c:v>1.7572000000000001</c:v>
                </c:pt>
                <c:pt idx="17573">
                  <c:v>1.7572999999999999</c:v>
                </c:pt>
                <c:pt idx="17574">
                  <c:v>1.7574000000000001</c:v>
                </c:pt>
                <c:pt idx="17575">
                  <c:v>1.7575000000000001</c:v>
                </c:pt>
                <c:pt idx="17576">
                  <c:v>1.7575999999999998</c:v>
                </c:pt>
                <c:pt idx="17577">
                  <c:v>1.7577</c:v>
                </c:pt>
                <c:pt idx="17578">
                  <c:v>1.7578</c:v>
                </c:pt>
                <c:pt idx="17579">
                  <c:v>1.7579</c:v>
                </c:pt>
                <c:pt idx="17580">
                  <c:v>1.758</c:v>
                </c:pt>
                <c:pt idx="17581">
                  <c:v>1.7581</c:v>
                </c:pt>
                <c:pt idx="17582">
                  <c:v>1.7582</c:v>
                </c:pt>
                <c:pt idx="17583">
                  <c:v>1.7583000000000002</c:v>
                </c:pt>
                <c:pt idx="17584">
                  <c:v>1.7584</c:v>
                </c:pt>
                <c:pt idx="17585">
                  <c:v>1.7585</c:v>
                </c:pt>
                <c:pt idx="17586">
                  <c:v>1.7586000000000002</c:v>
                </c:pt>
                <c:pt idx="17587">
                  <c:v>1.7587000000000002</c:v>
                </c:pt>
                <c:pt idx="17588">
                  <c:v>1.7587999999999999</c:v>
                </c:pt>
                <c:pt idx="17589">
                  <c:v>1.7588999999999999</c:v>
                </c:pt>
                <c:pt idx="17590">
                  <c:v>1.7590000000000001</c:v>
                </c:pt>
                <c:pt idx="17591">
                  <c:v>1.7590999999999999</c:v>
                </c:pt>
                <c:pt idx="17592">
                  <c:v>1.7591999999999999</c:v>
                </c:pt>
                <c:pt idx="17593">
                  <c:v>1.7593000000000001</c:v>
                </c:pt>
                <c:pt idx="17594">
                  <c:v>1.7594000000000001</c:v>
                </c:pt>
                <c:pt idx="17595">
                  <c:v>1.7594999999999998</c:v>
                </c:pt>
                <c:pt idx="17596">
                  <c:v>1.7596000000000001</c:v>
                </c:pt>
                <c:pt idx="17597">
                  <c:v>1.7597</c:v>
                </c:pt>
                <c:pt idx="17598">
                  <c:v>1.7597999999999998</c:v>
                </c:pt>
                <c:pt idx="17599">
                  <c:v>1.7599</c:v>
                </c:pt>
                <c:pt idx="17600">
                  <c:v>1.76</c:v>
                </c:pt>
                <c:pt idx="17601">
                  <c:v>1.7601</c:v>
                </c:pt>
                <c:pt idx="17602">
                  <c:v>1.7602000000000002</c:v>
                </c:pt>
                <c:pt idx="17603">
                  <c:v>1.7603</c:v>
                </c:pt>
                <c:pt idx="17604">
                  <c:v>1.7604</c:v>
                </c:pt>
                <c:pt idx="17605">
                  <c:v>1.7605000000000002</c:v>
                </c:pt>
                <c:pt idx="17606">
                  <c:v>1.7605999999999999</c:v>
                </c:pt>
                <c:pt idx="17607">
                  <c:v>1.7606999999999999</c:v>
                </c:pt>
                <c:pt idx="17608">
                  <c:v>1.7608000000000001</c:v>
                </c:pt>
                <c:pt idx="17609">
                  <c:v>1.7609000000000001</c:v>
                </c:pt>
                <c:pt idx="17610">
                  <c:v>1.7609999999999999</c:v>
                </c:pt>
                <c:pt idx="17611">
                  <c:v>1.7611000000000001</c:v>
                </c:pt>
                <c:pt idx="17612">
                  <c:v>1.7612000000000001</c:v>
                </c:pt>
                <c:pt idx="17613">
                  <c:v>1.7612999999999999</c:v>
                </c:pt>
                <c:pt idx="17614">
                  <c:v>1.7613999999999999</c:v>
                </c:pt>
                <c:pt idx="17615">
                  <c:v>1.7615000000000001</c:v>
                </c:pt>
                <c:pt idx="17616">
                  <c:v>1.7616000000000001</c:v>
                </c:pt>
                <c:pt idx="17617">
                  <c:v>1.7616999999999998</c:v>
                </c:pt>
                <c:pt idx="17618">
                  <c:v>1.7618</c:v>
                </c:pt>
                <c:pt idx="17619">
                  <c:v>1.7619</c:v>
                </c:pt>
                <c:pt idx="17620">
                  <c:v>1.7619999999999998</c:v>
                </c:pt>
                <c:pt idx="17621">
                  <c:v>1.7621</c:v>
                </c:pt>
                <c:pt idx="17622">
                  <c:v>1.7622</c:v>
                </c:pt>
                <c:pt idx="17623">
                  <c:v>1.7623</c:v>
                </c:pt>
                <c:pt idx="17624">
                  <c:v>1.7624000000000002</c:v>
                </c:pt>
                <c:pt idx="17625">
                  <c:v>1.7625</c:v>
                </c:pt>
                <c:pt idx="17626">
                  <c:v>1.7625999999999999</c:v>
                </c:pt>
                <c:pt idx="17627">
                  <c:v>1.7627000000000002</c:v>
                </c:pt>
                <c:pt idx="17628">
                  <c:v>1.7627999999999999</c:v>
                </c:pt>
                <c:pt idx="17629">
                  <c:v>1.7628999999999999</c:v>
                </c:pt>
                <c:pt idx="17630">
                  <c:v>1.7630000000000001</c:v>
                </c:pt>
                <c:pt idx="17631">
                  <c:v>1.7631000000000001</c:v>
                </c:pt>
                <c:pt idx="17632">
                  <c:v>1.7631999999999999</c:v>
                </c:pt>
                <c:pt idx="17633">
                  <c:v>1.7633000000000001</c:v>
                </c:pt>
                <c:pt idx="17634">
                  <c:v>1.7634000000000001</c:v>
                </c:pt>
                <c:pt idx="17635">
                  <c:v>1.7634999999999998</c:v>
                </c:pt>
                <c:pt idx="17636">
                  <c:v>1.7636000000000001</c:v>
                </c:pt>
                <c:pt idx="17637">
                  <c:v>1.7637</c:v>
                </c:pt>
                <c:pt idx="17638">
                  <c:v>1.7638</c:v>
                </c:pt>
                <c:pt idx="17639">
                  <c:v>1.7638999999999998</c:v>
                </c:pt>
                <c:pt idx="17640">
                  <c:v>1.764</c:v>
                </c:pt>
                <c:pt idx="17641">
                  <c:v>1.7641</c:v>
                </c:pt>
                <c:pt idx="17642">
                  <c:v>1.7641999999999998</c:v>
                </c:pt>
                <c:pt idx="17643">
                  <c:v>1.7643</c:v>
                </c:pt>
                <c:pt idx="17644">
                  <c:v>1.7644</c:v>
                </c:pt>
                <c:pt idx="17645">
                  <c:v>1.7645</c:v>
                </c:pt>
                <c:pt idx="17646">
                  <c:v>1.7646000000000002</c:v>
                </c:pt>
                <c:pt idx="17647">
                  <c:v>1.7646999999999999</c:v>
                </c:pt>
                <c:pt idx="17648">
                  <c:v>1.7647999999999999</c:v>
                </c:pt>
                <c:pt idx="17649">
                  <c:v>1.7649000000000001</c:v>
                </c:pt>
                <c:pt idx="17650">
                  <c:v>1.7649999999999999</c:v>
                </c:pt>
                <c:pt idx="17651">
                  <c:v>1.7650999999999999</c:v>
                </c:pt>
                <c:pt idx="17652">
                  <c:v>1.7652000000000001</c:v>
                </c:pt>
                <c:pt idx="17653">
                  <c:v>1.7653000000000001</c:v>
                </c:pt>
                <c:pt idx="17654">
                  <c:v>1.7653999999999999</c:v>
                </c:pt>
                <c:pt idx="17655">
                  <c:v>1.7655000000000001</c:v>
                </c:pt>
                <c:pt idx="17656">
                  <c:v>1.7656000000000001</c:v>
                </c:pt>
                <c:pt idx="17657">
                  <c:v>1.7656999999999998</c:v>
                </c:pt>
                <c:pt idx="17658">
                  <c:v>1.7658</c:v>
                </c:pt>
                <c:pt idx="17659">
                  <c:v>1.7659</c:v>
                </c:pt>
                <c:pt idx="17660">
                  <c:v>1.766</c:v>
                </c:pt>
                <c:pt idx="17661">
                  <c:v>1.7661000000000002</c:v>
                </c:pt>
                <c:pt idx="17662">
                  <c:v>1.7662</c:v>
                </c:pt>
                <c:pt idx="17663">
                  <c:v>1.7663</c:v>
                </c:pt>
                <c:pt idx="17664">
                  <c:v>1.7664</c:v>
                </c:pt>
                <c:pt idx="17665">
                  <c:v>1.7665</c:v>
                </c:pt>
                <c:pt idx="17666">
                  <c:v>1.7665999999999999</c:v>
                </c:pt>
                <c:pt idx="17667">
                  <c:v>1.7666999999999999</c:v>
                </c:pt>
                <c:pt idx="17668">
                  <c:v>1.7668000000000001</c:v>
                </c:pt>
                <c:pt idx="17669">
                  <c:v>1.7668999999999999</c:v>
                </c:pt>
                <c:pt idx="17670">
                  <c:v>1.7669999999999999</c:v>
                </c:pt>
                <c:pt idx="17671">
                  <c:v>1.7671000000000001</c:v>
                </c:pt>
                <c:pt idx="17672">
                  <c:v>1.7671999999999999</c:v>
                </c:pt>
                <c:pt idx="17673">
                  <c:v>1.7672999999999999</c:v>
                </c:pt>
                <c:pt idx="17674">
                  <c:v>1.7674000000000001</c:v>
                </c:pt>
                <c:pt idx="17675">
                  <c:v>1.7675000000000001</c:v>
                </c:pt>
                <c:pt idx="17676">
                  <c:v>1.7675999999999998</c:v>
                </c:pt>
                <c:pt idx="17677">
                  <c:v>1.7677</c:v>
                </c:pt>
                <c:pt idx="17678">
                  <c:v>1.7678</c:v>
                </c:pt>
                <c:pt idx="17679">
                  <c:v>1.7679</c:v>
                </c:pt>
                <c:pt idx="17680">
                  <c:v>1.768</c:v>
                </c:pt>
                <c:pt idx="17681">
                  <c:v>1.7681</c:v>
                </c:pt>
                <c:pt idx="17682">
                  <c:v>1.7682</c:v>
                </c:pt>
                <c:pt idx="17683">
                  <c:v>1.7683000000000002</c:v>
                </c:pt>
                <c:pt idx="17684">
                  <c:v>1.7684</c:v>
                </c:pt>
                <c:pt idx="17685">
                  <c:v>1.7685</c:v>
                </c:pt>
                <c:pt idx="17686">
                  <c:v>1.7686000000000002</c:v>
                </c:pt>
                <c:pt idx="17687">
                  <c:v>1.7686999999999999</c:v>
                </c:pt>
                <c:pt idx="17688">
                  <c:v>1.7687999999999999</c:v>
                </c:pt>
                <c:pt idx="17689">
                  <c:v>1.7688999999999999</c:v>
                </c:pt>
                <c:pt idx="17690">
                  <c:v>1.7690000000000001</c:v>
                </c:pt>
                <c:pt idx="17691">
                  <c:v>1.7690999999999999</c:v>
                </c:pt>
                <c:pt idx="17692">
                  <c:v>1.7691999999999999</c:v>
                </c:pt>
                <c:pt idx="17693">
                  <c:v>1.7693000000000001</c:v>
                </c:pt>
                <c:pt idx="17694">
                  <c:v>1.7694000000000001</c:v>
                </c:pt>
                <c:pt idx="17695">
                  <c:v>1.7694999999999999</c:v>
                </c:pt>
                <c:pt idx="17696">
                  <c:v>1.7696000000000001</c:v>
                </c:pt>
                <c:pt idx="17697">
                  <c:v>1.7697000000000001</c:v>
                </c:pt>
                <c:pt idx="17698">
                  <c:v>1.7697999999999998</c:v>
                </c:pt>
                <c:pt idx="17699">
                  <c:v>1.7699</c:v>
                </c:pt>
                <c:pt idx="17700">
                  <c:v>1.77</c:v>
                </c:pt>
                <c:pt idx="17701">
                  <c:v>1.7701</c:v>
                </c:pt>
                <c:pt idx="17702">
                  <c:v>1.7702</c:v>
                </c:pt>
                <c:pt idx="17703">
                  <c:v>1.7703</c:v>
                </c:pt>
                <c:pt idx="17704">
                  <c:v>1.7704</c:v>
                </c:pt>
                <c:pt idx="17705">
                  <c:v>1.7705000000000002</c:v>
                </c:pt>
                <c:pt idx="17706">
                  <c:v>1.7706</c:v>
                </c:pt>
                <c:pt idx="17707">
                  <c:v>1.7706999999999999</c:v>
                </c:pt>
                <c:pt idx="17708">
                  <c:v>1.7708000000000002</c:v>
                </c:pt>
                <c:pt idx="17709">
                  <c:v>1.7709000000000001</c:v>
                </c:pt>
                <c:pt idx="17710">
                  <c:v>1.7709999999999999</c:v>
                </c:pt>
                <c:pt idx="17711">
                  <c:v>1.7711000000000001</c:v>
                </c:pt>
                <c:pt idx="17712">
                  <c:v>1.7712000000000001</c:v>
                </c:pt>
                <c:pt idx="17713">
                  <c:v>1.7712999999999999</c:v>
                </c:pt>
                <c:pt idx="17714">
                  <c:v>1.7713999999999999</c:v>
                </c:pt>
                <c:pt idx="17715">
                  <c:v>1.7715000000000001</c:v>
                </c:pt>
                <c:pt idx="17716">
                  <c:v>1.7716000000000001</c:v>
                </c:pt>
                <c:pt idx="17717">
                  <c:v>1.7716999999999998</c:v>
                </c:pt>
                <c:pt idx="17718">
                  <c:v>1.7718</c:v>
                </c:pt>
                <c:pt idx="17719">
                  <c:v>1.7719</c:v>
                </c:pt>
                <c:pt idx="17720">
                  <c:v>1.7719999999999998</c:v>
                </c:pt>
                <c:pt idx="17721">
                  <c:v>1.7721</c:v>
                </c:pt>
                <c:pt idx="17722">
                  <c:v>1.7722</c:v>
                </c:pt>
                <c:pt idx="17723">
                  <c:v>1.7723</c:v>
                </c:pt>
                <c:pt idx="17724">
                  <c:v>1.7724000000000002</c:v>
                </c:pt>
                <c:pt idx="17725">
                  <c:v>1.7725</c:v>
                </c:pt>
                <c:pt idx="17726">
                  <c:v>1.7726</c:v>
                </c:pt>
                <c:pt idx="17727">
                  <c:v>1.7727000000000002</c:v>
                </c:pt>
                <c:pt idx="17728">
                  <c:v>1.7727999999999999</c:v>
                </c:pt>
                <c:pt idx="17729">
                  <c:v>1.7728999999999999</c:v>
                </c:pt>
                <c:pt idx="17730">
                  <c:v>1.7730000000000001</c:v>
                </c:pt>
                <c:pt idx="17731">
                  <c:v>1.7731000000000001</c:v>
                </c:pt>
                <c:pt idx="17732">
                  <c:v>1.7731999999999999</c:v>
                </c:pt>
                <c:pt idx="17733">
                  <c:v>1.7733000000000001</c:v>
                </c:pt>
                <c:pt idx="17734">
                  <c:v>1.7734000000000001</c:v>
                </c:pt>
                <c:pt idx="17735">
                  <c:v>1.7734999999999999</c:v>
                </c:pt>
                <c:pt idx="17736">
                  <c:v>1.7736000000000001</c:v>
                </c:pt>
                <c:pt idx="17737">
                  <c:v>1.7737000000000001</c:v>
                </c:pt>
                <c:pt idx="17738">
                  <c:v>1.7738</c:v>
                </c:pt>
                <c:pt idx="17739">
                  <c:v>1.7738999999999998</c:v>
                </c:pt>
                <c:pt idx="17740">
                  <c:v>1.774</c:v>
                </c:pt>
                <c:pt idx="17741">
                  <c:v>1.7741</c:v>
                </c:pt>
                <c:pt idx="17742">
                  <c:v>1.7741999999999998</c:v>
                </c:pt>
                <c:pt idx="17743">
                  <c:v>1.7743</c:v>
                </c:pt>
                <c:pt idx="17744">
                  <c:v>1.7744</c:v>
                </c:pt>
                <c:pt idx="17745">
                  <c:v>1.7745</c:v>
                </c:pt>
                <c:pt idx="17746">
                  <c:v>1.7746000000000002</c:v>
                </c:pt>
                <c:pt idx="17747">
                  <c:v>1.7746999999999999</c:v>
                </c:pt>
                <c:pt idx="17748">
                  <c:v>1.7747999999999999</c:v>
                </c:pt>
                <c:pt idx="17749">
                  <c:v>1.7749000000000001</c:v>
                </c:pt>
                <c:pt idx="17750">
                  <c:v>1.7749999999999999</c:v>
                </c:pt>
                <c:pt idx="17751">
                  <c:v>1.7750999999999999</c:v>
                </c:pt>
                <c:pt idx="17752">
                  <c:v>1.7752000000000001</c:v>
                </c:pt>
                <c:pt idx="17753">
                  <c:v>1.7753000000000001</c:v>
                </c:pt>
                <c:pt idx="17754">
                  <c:v>1.7753999999999999</c:v>
                </c:pt>
                <c:pt idx="17755">
                  <c:v>1.7755000000000001</c:v>
                </c:pt>
                <c:pt idx="17756">
                  <c:v>1.7756000000000001</c:v>
                </c:pt>
                <c:pt idx="17757">
                  <c:v>1.7756999999999998</c:v>
                </c:pt>
                <c:pt idx="17758">
                  <c:v>1.7758</c:v>
                </c:pt>
                <c:pt idx="17759">
                  <c:v>1.7759</c:v>
                </c:pt>
                <c:pt idx="17760">
                  <c:v>1.776</c:v>
                </c:pt>
                <c:pt idx="17761">
                  <c:v>1.7761000000000002</c:v>
                </c:pt>
                <c:pt idx="17762">
                  <c:v>1.7762</c:v>
                </c:pt>
                <c:pt idx="17763">
                  <c:v>1.7763</c:v>
                </c:pt>
                <c:pt idx="17764">
                  <c:v>1.7763999999999998</c:v>
                </c:pt>
                <c:pt idx="17765">
                  <c:v>1.7765</c:v>
                </c:pt>
                <c:pt idx="17766">
                  <c:v>1.7766</c:v>
                </c:pt>
                <c:pt idx="17767">
                  <c:v>1.7766999999999999</c:v>
                </c:pt>
                <c:pt idx="17768">
                  <c:v>1.7768000000000002</c:v>
                </c:pt>
                <c:pt idx="17769">
                  <c:v>1.7768999999999999</c:v>
                </c:pt>
                <c:pt idx="17770">
                  <c:v>1.7769999999999999</c:v>
                </c:pt>
                <c:pt idx="17771">
                  <c:v>1.7771000000000001</c:v>
                </c:pt>
                <c:pt idx="17772">
                  <c:v>1.7771999999999999</c:v>
                </c:pt>
                <c:pt idx="17773">
                  <c:v>1.7772999999999999</c:v>
                </c:pt>
                <c:pt idx="17774">
                  <c:v>1.7774000000000001</c:v>
                </c:pt>
                <c:pt idx="17775">
                  <c:v>1.7775000000000001</c:v>
                </c:pt>
                <c:pt idx="17776">
                  <c:v>1.7775999999999998</c:v>
                </c:pt>
                <c:pt idx="17777">
                  <c:v>1.7777000000000001</c:v>
                </c:pt>
                <c:pt idx="17778">
                  <c:v>1.7778</c:v>
                </c:pt>
                <c:pt idx="17779">
                  <c:v>1.7778999999999998</c:v>
                </c:pt>
                <c:pt idx="17780">
                  <c:v>1.778</c:v>
                </c:pt>
                <c:pt idx="17781">
                  <c:v>1.7781</c:v>
                </c:pt>
                <c:pt idx="17782">
                  <c:v>1.7782</c:v>
                </c:pt>
                <c:pt idx="17783">
                  <c:v>1.7783000000000002</c:v>
                </c:pt>
                <c:pt idx="17784">
                  <c:v>1.7784</c:v>
                </c:pt>
                <c:pt idx="17785">
                  <c:v>1.7785</c:v>
                </c:pt>
                <c:pt idx="17786">
                  <c:v>1.7786000000000002</c:v>
                </c:pt>
                <c:pt idx="17787">
                  <c:v>1.7786999999999999</c:v>
                </c:pt>
                <c:pt idx="17788">
                  <c:v>1.7787999999999999</c:v>
                </c:pt>
                <c:pt idx="17789">
                  <c:v>1.7788999999999999</c:v>
                </c:pt>
                <c:pt idx="17790">
                  <c:v>1.7790000000000001</c:v>
                </c:pt>
                <c:pt idx="17791">
                  <c:v>1.7790999999999999</c:v>
                </c:pt>
                <c:pt idx="17792">
                  <c:v>1.7791999999999999</c:v>
                </c:pt>
                <c:pt idx="17793">
                  <c:v>1.7793000000000001</c:v>
                </c:pt>
                <c:pt idx="17794">
                  <c:v>1.7793999999999999</c:v>
                </c:pt>
                <c:pt idx="17795">
                  <c:v>1.7794999999999999</c:v>
                </c:pt>
                <c:pt idx="17796">
                  <c:v>1.7796000000000001</c:v>
                </c:pt>
                <c:pt idx="17797">
                  <c:v>1.7797000000000001</c:v>
                </c:pt>
                <c:pt idx="17798">
                  <c:v>1.7797999999999998</c:v>
                </c:pt>
                <c:pt idx="17799">
                  <c:v>1.7799</c:v>
                </c:pt>
                <c:pt idx="17800">
                  <c:v>1.78</c:v>
                </c:pt>
                <c:pt idx="17801">
                  <c:v>1.7801</c:v>
                </c:pt>
                <c:pt idx="17802">
                  <c:v>1.7802</c:v>
                </c:pt>
                <c:pt idx="17803">
                  <c:v>1.7803</c:v>
                </c:pt>
                <c:pt idx="17804">
                  <c:v>1.7804</c:v>
                </c:pt>
                <c:pt idx="17805">
                  <c:v>1.7805000000000002</c:v>
                </c:pt>
                <c:pt idx="17806">
                  <c:v>1.7806</c:v>
                </c:pt>
                <c:pt idx="17807">
                  <c:v>1.7806999999999999</c:v>
                </c:pt>
                <c:pt idx="17808">
                  <c:v>1.7808000000000002</c:v>
                </c:pt>
                <c:pt idx="17809">
                  <c:v>1.7808999999999999</c:v>
                </c:pt>
                <c:pt idx="17810">
                  <c:v>1.7809999999999999</c:v>
                </c:pt>
                <c:pt idx="17811">
                  <c:v>1.7811000000000001</c:v>
                </c:pt>
                <c:pt idx="17812">
                  <c:v>1.7812000000000001</c:v>
                </c:pt>
                <c:pt idx="17813">
                  <c:v>1.7812999999999999</c:v>
                </c:pt>
                <c:pt idx="17814">
                  <c:v>1.7813999999999999</c:v>
                </c:pt>
                <c:pt idx="17815">
                  <c:v>1.7815000000000001</c:v>
                </c:pt>
                <c:pt idx="17816">
                  <c:v>1.7816000000000001</c:v>
                </c:pt>
                <c:pt idx="17817">
                  <c:v>1.7816999999999998</c:v>
                </c:pt>
                <c:pt idx="17818">
                  <c:v>1.7818000000000001</c:v>
                </c:pt>
                <c:pt idx="17819">
                  <c:v>1.7819</c:v>
                </c:pt>
                <c:pt idx="17820">
                  <c:v>1.7819999999999998</c:v>
                </c:pt>
                <c:pt idx="17821">
                  <c:v>1.7821</c:v>
                </c:pt>
                <c:pt idx="17822">
                  <c:v>1.7822</c:v>
                </c:pt>
                <c:pt idx="17823">
                  <c:v>1.7823</c:v>
                </c:pt>
                <c:pt idx="17824">
                  <c:v>1.7824</c:v>
                </c:pt>
                <c:pt idx="17825">
                  <c:v>1.7825</c:v>
                </c:pt>
                <c:pt idx="17826">
                  <c:v>1.7826</c:v>
                </c:pt>
                <c:pt idx="17827">
                  <c:v>1.7827000000000002</c:v>
                </c:pt>
                <c:pt idx="17828">
                  <c:v>1.7827999999999999</c:v>
                </c:pt>
                <c:pt idx="17829">
                  <c:v>1.7828999999999999</c:v>
                </c:pt>
                <c:pt idx="17830">
                  <c:v>1.7830000000000001</c:v>
                </c:pt>
                <c:pt idx="17831">
                  <c:v>1.7831000000000001</c:v>
                </c:pt>
                <c:pt idx="17832">
                  <c:v>1.7831999999999999</c:v>
                </c:pt>
                <c:pt idx="17833">
                  <c:v>1.7833000000000001</c:v>
                </c:pt>
                <c:pt idx="17834">
                  <c:v>1.7834000000000001</c:v>
                </c:pt>
                <c:pt idx="17835">
                  <c:v>1.7834999999999999</c:v>
                </c:pt>
                <c:pt idx="17836">
                  <c:v>1.7836000000000001</c:v>
                </c:pt>
                <c:pt idx="17837">
                  <c:v>1.7837000000000001</c:v>
                </c:pt>
                <c:pt idx="17838">
                  <c:v>1.7838000000000001</c:v>
                </c:pt>
                <c:pt idx="17839">
                  <c:v>1.7838999999999998</c:v>
                </c:pt>
                <c:pt idx="17840">
                  <c:v>1.784</c:v>
                </c:pt>
                <c:pt idx="17841">
                  <c:v>1.7841</c:v>
                </c:pt>
                <c:pt idx="17842">
                  <c:v>1.7841999999999998</c:v>
                </c:pt>
                <c:pt idx="17843">
                  <c:v>1.7843</c:v>
                </c:pt>
                <c:pt idx="17844">
                  <c:v>1.7844</c:v>
                </c:pt>
                <c:pt idx="17845">
                  <c:v>1.7845</c:v>
                </c:pt>
                <c:pt idx="17846">
                  <c:v>1.7846000000000002</c:v>
                </c:pt>
                <c:pt idx="17847">
                  <c:v>1.7847</c:v>
                </c:pt>
                <c:pt idx="17848">
                  <c:v>1.7847999999999999</c:v>
                </c:pt>
                <c:pt idx="17849">
                  <c:v>1.7849000000000002</c:v>
                </c:pt>
                <c:pt idx="17850">
                  <c:v>1.7849999999999999</c:v>
                </c:pt>
                <c:pt idx="17851">
                  <c:v>1.7850999999999999</c:v>
                </c:pt>
                <c:pt idx="17852">
                  <c:v>1.7852000000000001</c:v>
                </c:pt>
                <c:pt idx="17853">
                  <c:v>1.7853000000000001</c:v>
                </c:pt>
                <c:pt idx="17854">
                  <c:v>1.7853999999999999</c:v>
                </c:pt>
                <c:pt idx="17855">
                  <c:v>1.7855000000000001</c:v>
                </c:pt>
                <c:pt idx="17856">
                  <c:v>1.7856000000000001</c:v>
                </c:pt>
                <c:pt idx="17857">
                  <c:v>1.7856999999999998</c:v>
                </c:pt>
                <c:pt idx="17858">
                  <c:v>1.7858000000000001</c:v>
                </c:pt>
                <c:pt idx="17859">
                  <c:v>1.7859</c:v>
                </c:pt>
                <c:pt idx="17860">
                  <c:v>1.786</c:v>
                </c:pt>
                <c:pt idx="17861">
                  <c:v>1.7861000000000002</c:v>
                </c:pt>
                <c:pt idx="17862">
                  <c:v>1.7862</c:v>
                </c:pt>
                <c:pt idx="17863">
                  <c:v>1.7863</c:v>
                </c:pt>
                <c:pt idx="17864">
                  <c:v>1.7863999999999998</c:v>
                </c:pt>
                <c:pt idx="17865">
                  <c:v>1.7865</c:v>
                </c:pt>
                <c:pt idx="17866">
                  <c:v>1.7866</c:v>
                </c:pt>
                <c:pt idx="17867">
                  <c:v>1.7867</c:v>
                </c:pt>
                <c:pt idx="17868">
                  <c:v>1.7868000000000002</c:v>
                </c:pt>
                <c:pt idx="17869">
                  <c:v>1.7868999999999999</c:v>
                </c:pt>
                <c:pt idx="17870">
                  <c:v>1.7869999999999999</c:v>
                </c:pt>
                <c:pt idx="17871">
                  <c:v>1.7871000000000001</c:v>
                </c:pt>
                <c:pt idx="17872">
                  <c:v>1.7871999999999999</c:v>
                </c:pt>
                <c:pt idx="17873">
                  <c:v>1.7872999999999999</c:v>
                </c:pt>
                <c:pt idx="17874">
                  <c:v>1.7874000000000001</c:v>
                </c:pt>
                <c:pt idx="17875">
                  <c:v>1.7875000000000001</c:v>
                </c:pt>
                <c:pt idx="17876">
                  <c:v>1.7875999999999999</c:v>
                </c:pt>
                <c:pt idx="17877">
                  <c:v>1.7877000000000001</c:v>
                </c:pt>
                <c:pt idx="17878">
                  <c:v>1.7878000000000001</c:v>
                </c:pt>
                <c:pt idx="17879">
                  <c:v>1.7878999999999998</c:v>
                </c:pt>
                <c:pt idx="17880">
                  <c:v>1.788</c:v>
                </c:pt>
                <c:pt idx="17881">
                  <c:v>1.7881</c:v>
                </c:pt>
                <c:pt idx="17882">
                  <c:v>1.7882</c:v>
                </c:pt>
                <c:pt idx="17883">
                  <c:v>1.7883000000000002</c:v>
                </c:pt>
                <c:pt idx="17884">
                  <c:v>1.7884</c:v>
                </c:pt>
                <c:pt idx="17885">
                  <c:v>1.7885</c:v>
                </c:pt>
                <c:pt idx="17886">
                  <c:v>1.7886000000000002</c:v>
                </c:pt>
                <c:pt idx="17887">
                  <c:v>1.7887</c:v>
                </c:pt>
                <c:pt idx="17888">
                  <c:v>1.7887999999999999</c:v>
                </c:pt>
                <c:pt idx="17889">
                  <c:v>1.7888999999999999</c:v>
                </c:pt>
                <c:pt idx="17890">
                  <c:v>1.7890000000000001</c:v>
                </c:pt>
                <c:pt idx="17891">
                  <c:v>1.7890999999999999</c:v>
                </c:pt>
                <c:pt idx="17892">
                  <c:v>1.7891999999999999</c:v>
                </c:pt>
                <c:pt idx="17893">
                  <c:v>1.7893000000000001</c:v>
                </c:pt>
                <c:pt idx="17894">
                  <c:v>1.7893999999999999</c:v>
                </c:pt>
                <c:pt idx="17895">
                  <c:v>1.7894999999999999</c:v>
                </c:pt>
                <c:pt idx="17896">
                  <c:v>1.7896000000000001</c:v>
                </c:pt>
                <c:pt idx="17897">
                  <c:v>1.7897000000000001</c:v>
                </c:pt>
                <c:pt idx="17898">
                  <c:v>1.7897999999999998</c:v>
                </c:pt>
                <c:pt idx="17899">
                  <c:v>1.7899</c:v>
                </c:pt>
                <c:pt idx="17900">
                  <c:v>1.79</c:v>
                </c:pt>
                <c:pt idx="17901">
                  <c:v>1.7900999999999998</c:v>
                </c:pt>
                <c:pt idx="17902">
                  <c:v>1.7902</c:v>
                </c:pt>
                <c:pt idx="17903">
                  <c:v>1.7903</c:v>
                </c:pt>
                <c:pt idx="17904">
                  <c:v>1.7904</c:v>
                </c:pt>
                <c:pt idx="17905">
                  <c:v>1.7905000000000002</c:v>
                </c:pt>
                <c:pt idx="17906">
                  <c:v>1.7906</c:v>
                </c:pt>
                <c:pt idx="17907">
                  <c:v>1.7907</c:v>
                </c:pt>
                <c:pt idx="17908">
                  <c:v>1.7908000000000002</c:v>
                </c:pt>
                <c:pt idx="17909">
                  <c:v>1.7908999999999999</c:v>
                </c:pt>
                <c:pt idx="17910">
                  <c:v>1.7909999999999999</c:v>
                </c:pt>
                <c:pt idx="17911">
                  <c:v>1.7911000000000001</c:v>
                </c:pt>
                <c:pt idx="17912">
                  <c:v>1.7912000000000001</c:v>
                </c:pt>
                <c:pt idx="17913">
                  <c:v>1.7912999999999999</c:v>
                </c:pt>
                <c:pt idx="17914">
                  <c:v>1.7913999999999999</c:v>
                </c:pt>
                <c:pt idx="17915">
                  <c:v>1.7915000000000001</c:v>
                </c:pt>
                <c:pt idx="17916">
                  <c:v>1.7915999999999999</c:v>
                </c:pt>
                <c:pt idx="17917">
                  <c:v>1.7916999999999998</c:v>
                </c:pt>
                <c:pt idx="17918">
                  <c:v>1.7918000000000001</c:v>
                </c:pt>
                <c:pt idx="17919">
                  <c:v>1.7919</c:v>
                </c:pt>
                <c:pt idx="17920">
                  <c:v>1.7919999999999998</c:v>
                </c:pt>
                <c:pt idx="17921">
                  <c:v>1.7921</c:v>
                </c:pt>
                <c:pt idx="17922">
                  <c:v>1.7922</c:v>
                </c:pt>
                <c:pt idx="17923">
                  <c:v>1.7923</c:v>
                </c:pt>
                <c:pt idx="17924">
                  <c:v>1.7924</c:v>
                </c:pt>
                <c:pt idx="17925">
                  <c:v>1.7925</c:v>
                </c:pt>
                <c:pt idx="17926">
                  <c:v>1.7926</c:v>
                </c:pt>
                <c:pt idx="17927">
                  <c:v>1.7927000000000002</c:v>
                </c:pt>
                <c:pt idx="17928">
                  <c:v>1.7927999999999999</c:v>
                </c:pt>
                <c:pt idx="17929">
                  <c:v>1.7928999999999999</c:v>
                </c:pt>
                <c:pt idx="17930">
                  <c:v>1.7930000000000001</c:v>
                </c:pt>
                <c:pt idx="17931">
                  <c:v>1.7930999999999999</c:v>
                </c:pt>
                <c:pt idx="17932">
                  <c:v>1.7931999999999999</c:v>
                </c:pt>
                <c:pt idx="17933">
                  <c:v>1.7933000000000001</c:v>
                </c:pt>
                <c:pt idx="17934">
                  <c:v>1.7934000000000001</c:v>
                </c:pt>
                <c:pt idx="17935">
                  <c:v>1.7934999999999999</c:v>
                </c:pt>
                <c:pt idx="17936">
                  <c:v>1.7936000000000001</c:v>
                </c:pt>
                <c:pt idx="17937">
                  <c:v>1.7937000000000001</c:v>
                </c:pt>
                <c:pt idx="17938">
                  <c:v>1.7938000000000001</c:v>
                </c:pt>
                <c:pt idx="17939">
                  <c:v>1.7938999999999998</c:v>
                </c:pt>
                <c:pt idx="17940">
                  <c:v>1.794</c:v>
                </c:pt>
                <c:pt idx="17941">
                  <c:v>1.7941</c:v>
                </c:pt>
                <c:pt idx="17942">
                  <c:v>1.7941999999999998</c:v>
                </c:pt>
                <c:pt idx="17943">
                  <c:v>1.7943</c:v>
                </c:pt>
                <c:pt idx="17944">
                  <c:v>1.7944</c:v>
                </c:pt>
                <c:pt idx="17945">
                  <c:v>1.7945</c:v>
                </c:pt>
                <c:pt idx="17946">
                  <c:v>1.7946</c:v>
                </c:pt>
                <c:pt idx="17947">
                  <c:v>1.7947</c:v>
                </c:pt>
                <c:pt idx="17948">
                  <c:v>1.7948</c:v>
                </c:pt>
                <c:pt idx="17949">
                  <c:v>1.7949000000000002</c:v>
                </c:pt>
                <c:pt idx="17950">
                  <c:v>1.7949999999999999</c:v>
                </c:pt>
                <c:pt idx="17951">
                  <c:v>1.7950999999999999</c:v>
                </c:pt>
                <c:pt idx="17952">
                  <c:v>1.7952000000000001</c:v>
                </c:pt>
                <c:pt idx="17953">
                  <c:v>1.7953000000000001</c:v>
                </c:pt>
                <c:pt idx="17954">
                  <c:v>1.7953999999999999</c:v>
                </c:pt>
                <c:pt idx="17955">
                  <c:v>1.7955000000000001</c:v>
                </c:pt>
                <c:pt idx="17956">
                  <c:v>1.7956000000000001</c:v>
                </c:pt>
                <c:pt idx="17957">
                  <c:v>1.7956999999999999</c:v>
                </c:pt>
                <c:pt idx="17958">
                  <c:v>1.7958000000000001</c:v>
                </c:pt>
                <c:pt idx="17959">
                  <c:v>1.7959000000000001</c:v>
                </c:pt>
                <c:pt idx="17960">
                  <c:v>1.796</c:v>
                </c:pt>
                <c:pt idx="17961">
                  <c:v>1.7961</c:v>
                </c:pt>
                <c:pt idx="17962">
                  <c:v>1.7962</c:v>
                </c:pt>
                <c:pt idx="17963">
                  <c:v>1.7963</c:v>
                </c:pt>
                <c:pt idx="17964">
                  <c:v>1.7963999999999998</c:v>
                </c:pt>
                <c:pt idx="17965">
                  <c:v>1.7965</c:v>
                </c:pt>
                <c:pt idx="17966">
                  <c:v>1.7966</c:v>
                </c:pt>
                <c:pt idx="17967">
                  <c:v>1.7967</c:v>
                </c:pt>
                <c:pt idx="17968">
                  <c:v>1.7968000000000002</c:v>
                </c:pt>
                <c:pt idx="17969">
                  <c:v>1.7968999999999999</c:v>
                </c:pt>
                <c:pt idx="17970">
                  <c:v>1.7969999999999999</c:v>
                </c:pt>
                <c:pt idx="17971">
                  <c:v>1.7971000000000001</c:v>
                </c:pt>
                <c:pt idx="17972">
                  <c:v>1.7971999999999999</c:v>
                </c:pt>
                <c:pt idx="17973">
                  <c:v>1.7972999999999999</c:v>
                </c:pt>
                <c:pt idx="17974">
                  <c:v>1.7974000000000001</c:v>
                </c:pt>
                <c:pt idx="17975">
                  <c:v>1.7975000000000001</c:v>
                </c:pt>
                <c:pt idx="17976">
                  <c:v>1.7975999999999999</c:v>
                </c:pt>
                <c:pt idx="17977">
                  <c:v>1.7977000000000001</c:v>
                </c:pt>
                <c:pt idx="17978">
                  <c:v>1.7978000000000001</c:v>
                </c:pt>
                <c:pt idx="17979">
                  <c:v>1.7978999999999998</c:v>
                </c:pt>
                <c:pt idx="17980">
                  <c:v>1.798</c:v>
                </c:pt>
                <c:pt idx="17981">
                  <c:v>1.7981</c:v>
                </c:pt>
                <c:pt idx="17982">
                  <c:v>1.7982</c:v>
                </c:pt>
                <c:pt idx="17983">
                  <c:v>1.7983000000000002</c:v>
                </c:pt>
                <c:pt idx="17984">
                  <c:v>1.7984</c:v>
                </c:pt>
                <c:pt idx="17985">
                  <c:v>1.7985</c:v>
                </c:pt>
                <c:pt idx="17986">
                  <c:v>1.7986000000000002</c:v>
                </c:pt>
                <c:pt idx="17987">
                  <c:v>1.7987</c:v>
                </c:pt>
                <c:pt idx="17988">
                  <c:v>1.7988</c:v>
                </c:pt>
                <c:pt idx="17989">
                  <c:v>1.7988999999999999</c:v>
                </c:pt>
                <c:pt idx="17990">
                  <c:v>1.7990000000000002</c:v>
                </c:pt>
                <c:pt idx="17991">
                  <c:v>1.7990999999999999</c:v>
                </c:pt>
                <c:pt idx="17992">
                  <c:v>1.7991999999999999</c:v>
                </c:pt>
                <c:pt idx="17993">
                  <c:v>1.7993000000000001</c:v>
                </c:pt>
                <c:pt idx="17994">
                  <c:v>1.7993999999999999</c:v>
                </c:pt>
                <c:pt idx="17995">
                  <c:v>1.7994999999999999</c:v>
                </c:pt>
                <c:pt idx="17996">
                  <c:v>1.7996000000000001</c:v>
                </c:pt>
                <c:pt idx="17997">
                  <c:v>1.7997000000000001</c:v>
                </c:pt>
                <c:pt idx="17998">
                  <c:v>1.7997999999999998</c:v>
                </c:pt>
                <c:pt idx="17999">
                  <c:v>1.7999000000000001</c:v>
                </c:pt>
                <c:pt idx="18000">
                  <c:v>1.8</c:v>
                </c:pt>
                <c:pt idx="18001">
                  <c:v>1.8000999999999998</c:v>
                </c:pt>
                <c:pt idx="18002">
                  <c:v>1.8002</c:v>
                </c:pt>
                <c:pt idx="18003">
                  <c:v>1.8003</c:v>
                </c:pt>
                <c:pt idx="18004">
                  <c:v>1.8004</c:v>
                </c:pt>
                <c:pt idx="18005">
                  <c:v>1.8005000000000002</c:v>
                </c:pt>
                <c:pt idx="18006">
                  <c:v>1.8006</c:v>
                </c:pt>
                <c:pt idx="18007">
                  <c:v>1.8007</c:v>
                </c:pt>
                <c:pt idx="18008">
                  <c:v>1.8008000000000002</c:v>
                </c:pt>
                <c:pt idx="18009">
                  <c:v>1.8008999999999999</c:v>
                </c:pt>
                <c:pt idx="18010">
                  <c:v>1.8009999999999999</c:v>
                </c:pt>
                <c:pt idx="18011">
                  <c:v>1.8011000000000001</c:v>
                </c:pt>
                <c:pt idx="18012">
                  <c:v>1.8012000000000001</c:v>
                </c:pt>
                <c:pt idx="18013">
                  <c:v>1.8012999999999999</c:v>
                </c:pt>
                <c:pt idx="18014">
                  <c:v>1.8013999999999999</c:v>
                </c:pt>
                <c:pt idx="18015">
                  <c:v>1.8015000000000001</c:v>
                </c:pt>
                <c:pt idx="18016">
                  <c:v>1.8015999999999999</c:v>
                </c:pt>
                <c:pt idx="18017">
                  <c:v>1.8016999999999999</c:v>
                </c:pt>
                <c:pt idx="18018">
                  <c:v>1.8018000000000001</c:v>
                </c:pt>
                <c:pt idx="18019">
                  <c:v>1.8019000000000001</c:v>
                </c:pt>
                <c:pt idx="18020">
                  <c:v>1.8019999999999998</c:v>
                </c:pt>
                <c:pt idx="18021">
                  <c:v>1.8021</c:v>
                </c:pt>
                <c:pt idx="18022">
                  <c:v>1.8022</c:v>
                </c:pt>
                <c:pt idx="18023">
                  <c:v>1.8022999999999998</c:v>
                </c:pt>
                <c:pt idx="18024">
                  <c:v>1.8024</c:v>
                </c:pt>
                <c:pt idx="18025">
                  <c:v>1.8025</c:v>
                </c:pt>
                <c:pt idx="18026">
                  <c:v>1.8026</c:v>
                </c:pt>
                <c:pt idx="18027">
                  <c:v>1.8027000000000002</c:v>
                </c:pt>
                <c:pt idx="18028">
                  <c:v>1.8028</c:v>
                </c:pt>
                <c:pt idx="18029">
                  <c:v>1.8028999999999999</c:v>
                </c:pt>
                <c:pt idx="18030">
                  <c:v>1.8030000000000002</c:v>
                </c:pt>
                <c:pt idx="18031">
                  <c:v>1.8030999999999999</c:v>
                </c:pt>
                <c:pt idx="18032">
                  <c:v>1.8031999999999999</c:v>
                </c:pt>
                <c:pt idx="18033">
                  <c:v>1.8033000000000001</c:v>
                </c:pt>
                <c:pt idx="18034">
                  <c:v>1.8034000000000001</c:v>
                </c:pt>
                <c:pt idx="18035">
                  <c:v>1.8034999999999999</c:v>
                </c:pt>
                <c:pt idx="18036">
                  <c:v>1.8036000000000001</c:v>
                </c:pt>
                <c:pt idx="18037">
                  <c:v>1.8037000000000001</c:v>
                </c:pt>
                <c:pt idx="18038">
                  <c:v>1.8037999999999998</c:v>
                </c:pt>
                <c:pt idx="18039">
                  <c:v>1.8038999999999998</c:v>
                </c:pt>
                <c:pt idx="18040">
                  <c:v>1.804</c:v>
                </c:pt>
                <c:pt idx="18041">
                  <c:v>1.8041</c:v>
                </c:pt>
                <c:pt idx="18042">
                  <c:v>1.8041999999999998</c:v>
                </c:pt>
                <c:pt idx="18043">
                  <c:v>1.8043</c:v>
                </c:pt>
                <c:pt idx="18044">
                  <c:v>1.8044</c:v>
                </c:pt>
                <c:pt idx="18045">
                  <c:v>1.8045</c:v>
                </c:pt>
                <c:pt idx="18046">
                  <c:v>1.8046</c:v>
                </c:pt>
                <c:pt idx="18047">
                  <c:v>1.8047</c:v>
                </c:pt>
                <c:pt idx="18048">
                  <c:v>1.8048</c:v>
                </c:pt>
                <c:pt idx="18049">
                  <c:v>1.8049000000000002</c:v>
                </c:pt>
                <c:pt idx="18050">
                  <c:v>1.8049999999999999</c:v>
                </c:pt>
                <c:pt idx="18051">
                  <c:v>1.8050999999999999</c:v>
                </c:pt>
                <c:pt idx="18052">
                  <c:v>1.8052000000000001</c:v>
                </c:pt>
                <c:pt idx="18053">
                  <c:v>1.8052999999999999</c:v>
                </c:pt>
                <c:pt idx="18054">
                  <c:v>1.8053999999999999</c:v>
                </c:pt>
                <c:pt idx="18055">
                  <c:v>1.8055000000000001</c:v>
                </c:pt>
                <c:pt idx="18056">
                  <c:v>1.8056000000000001</c:v>
                </c:pt>
                <c:pt idx="18057">
                  <c:v>1.8056999999999999</c:v>
                </c:pt>
                <c:pt idx="18058">
                  <c:v>1.8058000000000001</c:v>
                </c:pt>
                <c:pt idx="18059">
                  <c:v>1.8059000000000001</c:v>
                </c:pt>
                <c:pt idx="18060">
                  <c:v>1.806</c:v>
                </c:pt>
                <c:pt idx="18061">
                  <c:v>1.8061</c:v>
                </c:pt>
                <c:pt idx="18062">
                  <c:v>1.8062</c:v>
                </c:pt>
                <c:pt idx="18063">
                  <c:v>1.8063</c:v>
                </c:pt>
                <c:pt idx="18064">
                  <c:v>1.8063999999999998</c:v>
                </c:pt>
                <c:pt idx="18065">
                  <c:v>1.8065</c:v>
                </c:pt>
                <c:pt idx="18066">
                  <c:v>1.8066</c:v>
                </c:pt>
                <c:pt idx="18067">
                  <c:v>1.8067</c:v>
                </c:pt>
                <c:pt idx="18068">
                  <c:v>1.8068</c:v>
                </c:pt>
                <c:pt idx="18069">
                  <c:v>1.8069</c:v>
                </c:pt>
                <c:pt idx="18070">
                  <c:v>1.8069999999999999</c:v>
                </c:pt>
                <c:pt idx="18071">
                  <c:v>1.8071000000000002</c:v>
                </c:pt>
                <c:pt idx="18072">
                  <c:v>1.8071999999999999</c:v>
                </c:pt>
                <c:pt idx="18073">
                  <c:v>1.8072999999999999</c:v>
                </c:pt>
                <c:pt idx="18074">
                  <c:v>1.8074000000000001</c:v>
                </c:pt>
                <c:pt idx="18075">
                  <c:v>1.8075000000000001</c:v>
                </c:pt>
                <c:pt idx="18076">
                  <c:v>1.8075999999999999</c:v>
                </c:pt>
                <c:pt idx="18077">
                  <c:v>1.8077000000000001</c:v>
                </c:pt>
                <c:pt idx="18078">
                  <c:v>1.8078000000000001</c:v>
                </c:pt>
                <c:pt idx="18079">
                  <c:v>1.8078999999999998</c:v>
                </c:pt>
                <c:pt idx="18080">
                  <c:v>1.8080000000000001</c:v>
                </c:pt>
                <c:pt idx="18081">
                  <c:v>1.8081</c:v>
                </c:pt>
                <c:pt idx="18082">
                  <c:v>1.8082</c:v>
                </c:pt>
                <c:pt idx="18083">
                  <c:v>1.8083</c:v>
                </c:pt>
                <c:pt idx="18084">
                  <c:v>1.8084</c:v>
                </c:pt>
                <c:pt idx="18085">
                  <c:v>1.8085</c:v>
                </c:pt>
                <c:pt idx="18086">
                  <c:v>1.8086000000000002</c:v>
                </c:pt>
                <c:pt idx="18087">
                  <c:v>1.8087</c:v>
                </c:pt>
                <c:pt idx="18088">
                  <c:v>1.8088</c:v>
                </c:pt>
                <c:pt idx="18089">
                  <c:v>1.8089</c:v>
                </c:pt>
                <c:pt idx="18090">
                  <c:v>1.8090000000000002</c:v>
                </c:pt>
                <c:pt idx="18091">
                  <c:v>1.8090999999999999</c:v>
                </c:pt>
                <c:pt idx="18092">
                  <c:v>1.8091999999999999</c:v>
                </c:pt>
                <c:pt idx="18093">
                  <c:v>1.8093000000000001</c:v>
                </c:pt>
                <c:pt idx="18094">
                  <c:v>1.8093999999999999</c:v>
                </c:pt>
                <c:pt idx="18095">
                  <c:v>1.8094999999999999</c:v>
                </c:pt>
                <c:pt idx="18096">
                  <c:v>1.8096000000000001</c:v>
                </c:pt>
                <c:pt idx="18097">
                  <c:v>1.8097000000000001</c:v>
                </c:pt>
                <c:pt idx="18098">
                  <c:v>1.8097999999999999</c:v>
                </c:pt>
                <c:pt idx="18099">
                  <c:v>1.8099000000000001</c:v>
                </c:pt>
                <c:pt idx="18100">
                  <c:v>1.81</c:v>
                </c:pt>
                <c:pt idx="18101">
                  <c:v>1.8100999999999998</c:v>
                </c:pt>
                <c:pt idx="18102">
                  <c:v>1.8102</c:v>
                </c:pt>
                <c:pt idx="18103">
                  <c:v>1.8103</c:v>
                </c:pt>
                <c:pt idx="18104">
                  <c:v>1.8104</c:v>
                </c:pt>
                <c:pt idx="18105">
                  <c:v>1.8105000000000002</c:v>
                </c:pt>
                <c:pt idx="18106">
                  <c:v>1.8106</c:v>
                </c:pt>
                <c:pt idx="18107">
                  <c:v>1.8107</c:v>
                </c:pt>
                <c:pt idx="18108">
                  <c:v>1.8108000000000002</c:v>
                </c:pt>
                <c:pt idx="18109">
                  <c:v>1.8109</c:v>
                </c:pt>
                <c:pt idx="18110">
                  <c:v>1.8109999999999999</c:v>
                </c:pt>
                <c:pt idx="18111">
                  <c:v>1.8111000000000002</c:v>
                </c:pt>
                <c:pt idx="18112">
                  <c:v>1.8112000000000001</c:v>
                </c:pt>
                <c:pt idx="18113">
                  <c:v>1.8112999999999999</c:v>
                </c:pt>
                <c:pt idx="18114">
                  <c:v>1.8113999999999999</c:v>
                </c:pt>
                <c:pt idx="18115">
                  <c:v>1.8115000000000001</c:v>
                </c:pt>
                <c:pt idx="18116">
                  <c:v>1.8115999999999999</c:v>
                </c:pt>
                <c:pt idx="18117">
                  <c:v>1.8116999999999999</c:v>
                </c:pt>
                <c:pt idx="18118">
                  <c:v>1.8118000000000001</c:v>
                </c:pt>
                <c:pt idx="18119">
                  <c:v>1.8119000000000001</c:v>
                </c:pt>
                <c:pt idx="18120">
                  <c:v>1.8119999999999998</c:v>
                </c:pt>
                <c:pt idx="18121">
                  <c:v>1.8121</c:v>
                </c:pt>
                <c:pt idx="18122">
                  <c:v>1.8122</c:v>
                </c:pt>
                <c:pt idx="18123">
                  <c:v>1.8122999999999998</c:v>
                </c:pt>
                <c:pt idx="18124">
                  <c:v>1.8124</c:v>
                </c:pt>
                <c:pt idx="18125">
                  <c:v>1.8125</c:v>
                </c:pt>
                <c:pt idx="18126">
                  <c:v>1.8126</c:v>
                </c:pt>
                <c:pt idx="18127">
                  <c:v>1.8127000000000002</c:v>
                </c:pt>
                <c:pt idx="18128">
                  <c:v>1.8128</c:v>
                </c:pt>
                <c:pt idx="18129">
                  <c:v>1.8129</c:v>
                </c:pt>
                <c:pt idx="18130">
                  <c:v>1.8130000000000002</c:v>
                </c:pt>
                <c:pt idx="18131">
                  <c:v>1.8130999999999999</c:v>
                </c:pt>
                <c:pt idx="18132">
                  <c:v>1.8131999999999999</c:v>
                </c:pt>
                <c:pt idx="18133">
                  <c:v>1.8133000000000001</c:v>
                </c:pt>
                <c:pt idx="18134">
                  <c:v>1.8134000000000001</c:v>
                </c:pt>
                <c:pt idx="18135">
                  <c:v>1.8134999999999999</c:v>
                </c:pt>
                <c:pt idx="18136">
                  <c:v>1.8136000000000001</c:v>
                </c:pt>
                <c:pt idx="18137">
                  <c:v>1.8137000000000001</c:v>
                </c:pt>
                <c:pt idx="18138">
                  <c:v>1.8137999999999999</c:v>
                </c:pt>
                <c:pt idx="18139">
                  <c:v>1.8138999999999998</c:v>
                </c:pt>
                <c:pt idx="18140">
                  <c:v>1.8140000000000001</c:v>
                </c:pt>
                <c:pt idx="18141">
                  <c:v>1.8141</c:v>
                </c:pt>
                <c:pt idx="18142">
                  <c:v>1.8141999999999998</c:v>
                </c:pt>
                <c:pt idx="18143">
                  <c:v>1.8143</c:v>
                </c:pt>
                <c:pt idx="18144">
                  <c:v>1.8144</c:v>
                </c:pt>
                <c:pt idx="18145">
                  <c:v>1.8144999999999998</c:v>
                </c:pt>
                <c:pt idx="18146">
                  <c:v>1.8146</c:v>
                </c:pt>
                <c:pt idx="18147">
                  <c:v>1.8147</c:v>
                </c:pt>
                <c:pt idx="18148">
                  <c:v>1.8148</c:v>
                </c:pt>
                <c:pt idx="18149">
                  <c:v>1.8149000000000002</c:v>
                </c:pt>
                <c:pt idx="18150">
                  <c:v>1.8149999999999999</c:v>
                </c:pt>
                <c:pt idx="18151">
                  <c:v>1.8150999999999999</c:v>
                </c:pt>
                <c:pt idx="18152">
                  <c:v>1.8152000000000001</c:v>
                </c:pt>
                <c:pt idx="18153">
                  <c:v>1.8152999999999999</c:v>
                </c:pt>
                <c:pt idx="18154">
                  <c:v>1.8153999999999999</c:v>
                </c:pt>
                <c:pt idx="18155">
                  <c:v>1.8155000000000001</c:v>
                </c:pt>
                <c:pt idx="18156">
                  <c:v>1.8156000000000001</c:v>
                </c:pt>
                <c:pt idx="18157">
                  <c:v>1.8156999999999999</c:v>
                </c:pt>
                <c:pt idx="18158">
                  <c:v>1.8158000000000001</c:v>
                </c:pt>
                <c:pt idx="18159">
                  <c:v>1.8159000000000001</c:v>
                </c:pt>
                <c:pt idx="18160">
                  <c:v>1.8159999999999998</c:v>
                </c:pt>
                <c:pt idx="18161">
                  <c:v>1.8161</c:v>
                </c:pt>
                <c:pt idx="18162">
                  <c:v>1.8162</c:v>
                </c:pt>
                <c:pt idx="18163">
                  <c:v>1.8163</c:v>
                </c:pt>
                <c:pt idx="18164">
                  <c:v>1.8163999999999998</c:v>
                </c:pt>
                <c:pt idx="18165">
                  <c:v>1.8165</c:v>
                </c:pt>
                <c:pt idx="18166">
                  <c:v>1.8166</c:v>
                </c:pt>
                <c:pt idx="18167">
                  <c:v>1.8167</c:v>
                </c:pt>
                <c:pt idx="18168">
                  <c:v>1.8168</c:v>
                </c:pt>
                <c:pt idx="18169">
                  <c:v>1.8169</c:v>
                </c:pt>
                <c:pt idx="18170">
                  <c:v>1.8169999999999999</c:v>
                </c:pt>
                <c:pt idx="18171">
                  <c:v>1.8171000000000002</c:v>
                </c:pt>
                <c:pt idx="18172">
                  <c:v>1.8171999999999999</c:v>
                </c:pt>
                <c:pt idx="18173">
                  <c:v>1.8172999999999999</c:v>
                </c:pt>
                <c:pt idx="18174">
                  <c:v>1.8174000000000001</c:v>
                </c:pt>
                <c:pt idx="18175">
                  <c:v>1.8174999999999999</c:v>
                </c:pt>
                <c:pt idx="18176">
                  <c:v>1.8175999999999999</c:v>
                </c:pt>
                <c:pt idx="18177">
                  <c:v>1.8177000000000001</c:v>
                </c:pt>
                <c:pt idx="18178">
                  <c:v>1.8178000000000001</c:v>
                </c:pt>
                <c:pt idx="18179">
                  <c:v>1.8178999999999998</c:v>
                </c:pt>
                <c:pt idx="18180">
                  <c:v>1.8180000000000001</c:v>
                </c:pt>
                <c:pt idx="18181">
                  <c:v>1.8181</c:v>
                </c:pt>
                <c:pt idx="18182">
                  <c:v>1.8182</c:v>
                </c:pt>
                <c:pt idx="18183">
                  <c:v>1.8183</c:v>
                </c:pt>
                <c:pt idx="18184">
                  <c:v>1.8184</c:v>
                </c:pt>
                <c:pt idx="18185">
                  <c:v>1.8185</c:v>
                </c:pt>
                <c:pt idx="18186">
                  <c:v>1.8186000000000002</c:v>
                </c:pt>
                <c:pt idx="18187">
                  <c:v>1.8187</c:v>
                </c:pt>
                <c:pt idx="18188">
                  <c:v>1.8188</c:v>
                </c:pt>
                <c:pt idx="18189">
                  <c:v>1.8189</c:v>
                </c:pt>
                <c:pt idx="18190">
                  <c:v>1.819</c:v>
                </c:pt>
                <c:pt idx="18191">
                  <c:v>1.8190999999999999</c:v>
                </c:pt>
                <c:pt idx="18192">
                  <c:v>1.8191999999999999</c:v>
                </c:pt>
                <c:pt idx="18193">
                  <c:v>1.8193000000000001</c:v>
                </c:pt>
                <c:pt idx="18194">
                  <c:v>1.8193999999999999</c:v>
                </c:pt>
                <c:pt idx="18195">
                  <c:v>1.8194999999999999</c:v>
                </c:pt>
                <c:pt idx="18196">
                  <c:v>1.8196000000000001</c:v>
                </c:pt>
                <c:pt idx="18197">
                  <c:v>1.8197000000000001</c:v>
                </c:pt>
                <c:pt idx="18198">
                  <c:v>1.8197999999999999</c:v>
                </c:pt>
                <c:pt idx="18199">
                  <c:v>1.8199000000000001</c:v>
                </c:pt>
                <c:pt idx="18200">
                  <c:v>1.82</c:v>
                </c:pt>
                <c:pt idx="18201">
                  <c:v>1.8200999999999998</c:v>
                </c:pt>
                <c:pt idx="18202">
                  <c:v>1.8202</c:v>
                </c:pt>
                <c:pt idx="18203">
                  <c:v>1.8203</c:v>
                </c:pt>
                <c:pt idx="18204">
                  <c:v>1.8204</c:v>
                </c:pt>
                <c:pt idx="18205">
                  <c:v>1.8205</c:v>
                </c:pt>
                <c:pt idx="18206">
                  <c:v>1.8206</c:v>
                </c:pt>
                <c:pt idx="18207">
                  <c:v>1.8207</c:v>
                </c:pt>
                <c:pt idx="18208">
                  <c:v>1.8208000000000002</c:v>
                </c:pt>
                <c:pt idx="18209">
                  <c:v>1.8209</c:v>
                </c:pt>
                <c:pt idx="18210">
                  <c:v>1.821</c:v>
                </c:pt>
                <c:pt idx="18211">
                  <c:v>1.8211000000000002</c:v>
                </c:pt>
                <c:pt idx="18212">
                  <c:v>1.8212000000000002</c:v>
                </c:pt>
                <c:pt idx="18213">
                  <c:v>1.8212999999999999</c:v>
                </c:pt>
                <c:pt idx="18214">
                  <c:v>1.8213999999999999</c:v>
                </c:pt>
                <c:pt idx="18215">
                  <c:v>1.8215000000000001</c:v>
                </c:pt>
                <c:pt idx="18216">
                  <c:v>1.8215999999999999</c:v>
                </c:pt>
                <c:pt idx="18217">
                  <c:v>1.8216999999999999</c:v>
                </c:pt>
                <c:pt idx="18218">
                  <c:v>1.8218000000000001</c:v>
                </c:pt>
                <c:pt idx="18219">
                  <c:v>1.8219000000000001</c:v>
                </c:pt>
                <c:pt idx="18220">
                  <c:v>1.8219999999999998</c:v>
                </c:pt>
                <c:pt idx="18221">
                  <c:v>1.8221000000000001</c:v>
                </c:pt>
                <c:pt idx="18222">
                  <c:v>1.8222</c:v>
                </c:pt>
                <c:pt idx="18223">
                  <c:v>1.8222999999999998</c:v>
                </c:pt>
                <c:pt idx="18224">
                  <c:v>1.8224</c:v>
                </c:pt>
                <c:pt idx="18225">
                  <c:v>1.8225</c:v>
                </c:pt>
                <c:pt idx="18226">
                  <c:v>1.8226</c:v>
                </c:pt>
                <c:pt idx="18227">
                  <c:v>1.8227000000000002</c:v>
                </c:pt>
                <c:pt idx="18228">
                  <c:v>1.8228</c:v>
                </c:pt>
                <c:pt idx="18229">
                  <c:v>1.8229</c:v>
                </c:pt>
                <c:pt idx="18230">
                  <c:v>1.8230000000000002</c:v>
                </c:pt>
                <c:pt idx="18231">
                  <c:v>1.8230999999999999</c:v>
                </c:pt>
                <c:pt idx="18232">
                  <c:v>1.8231999999999999</c:v>
                </c:pt>
                <c:pt idx="18233">
                  <c:v>1.8233000000000001</c:v>
                </c:pt>
                <c:pt idx="18234">
                  <c:v>1.8234000000000001</c:v>
                </c:pt>
                <c:pt idx="18235">
                  <c:v>1.8234999999999999</c:v>
                </c:pt>
                <c:pt idx="18236">
                  <c:v>1.8236000000000001</c:v>
                </c:pt>
                <c:pt idx="18237">
                  <c:v>1.8237000000000001</c:v>
                </c:pt>
                <c:pt idx="18238">
                  <c:v>1.8237999999999999</c:v>
                </c:pt>
                <c:pt idx="18239">
                  <c:v>1.8238999999999999</c:v>
                </c:pt>
                <c:pt idx="18240">
                  <c:v>1.8240000000000001</c:v>
                </c:pt>
                <c:pt idx="18241">
                  <c:v>1.8241000000000001</c:v>
                </c:pt>
                <c:pt idx="18242">
                  <c:v>1.8241999999999998</c:v>
                </c:pt>
                <c:pt idx="18243">
                  <c:v>1.8243</c:v>
                </c:pt>
                <c:pt idx="18244">
                  <c:v>1.8244</c:v>
                </c:pt>
                <c:pt idx="18245">
                  <c:v>1.8244999999999998</c:v>
                </c:pt>
                <c:pt idx="18246">
                  <c:v>1.8246</c:v>
                </c:pt>
                <c:pt idx="18247">
                  <c:v>1.8247</c:v>
                </c:pt>
                <c:pt idx="18248">
                  <c:v>1.8248</c:v>
                </c:pt>
                <c:pt idx="18249">
                  <c:v>1.8249000000000002</c:v>
                </c:pt>
                <c:pt idx="18250">
                  <c:v>1.825</c:v>
                </c:pt>
                <c:pt idx="18251">
                  <c:v>1.8250999999999999</c:v>
                </c:pt>
                <c:pt idx="18252">
                  <c:v>1.8252000000000002</c:v>
                </c:pt>
                <c:pt idx="18253">
                  <c:v>1.8252999999999999</c:v>
                </c:pt>
                <c:pt idx="18254">
                  <c:v>1.8253999999999999</c:v>
                </c:pt>
                <c:pt idx="18255">
                  <c:v>1.8255000000000001</c:v>
                </c:pt>
                <c:pt idx="18256">
                  <c:v>1.8256000000000001</c:v>
                </c:pt>
                <c:pt idx="18257">
                  <c:v>1.8256999999999999</c:v>
                </c:pt>
                <c:pt idx="18258">
                  <c:v>1.8258000000000001</c:v>
                </c:pt>
                <c:pt idx="18259">
                  <c:v>1.8259000000000001</c:v>
                </c:pt>
                <c:pt idx="18260">
                  <c:v>1.8259999999999998</c:v>
                </c:pt>
                <c:pt idx="18261">
                  <c:v>1.8261000000000001</c:v>
                </c:pt>
                <c:pt idx="18262">
                  <c:v>1.8262</c:v>
                </c:pt>
                <c:pt idx="18263">
                  <c:v>1.8263</c:v>
                </c:pt>
                <c:pt idx="18264">
                  <c:v>1.8263999999999998</c:v>
                </c:pt>
                <c:pt idx="18265">
                  <c:v>1.8265</c:v>
                </c:pt>
                <c:pt idx="18266">
                  <c:v>1.8266</c:v>
                </c:pt>
                <c:pt idx="18267">
                  <c:v>1.8266999999999998</c:v>
                </c:pt>
                <c:pt idx="18268">
                  <c:v>1.8268</c:v>
                </c:pt>
                <c:pt idx="18269">
                  <c:v>1.8269</c:v>
                </c:pt>
                <c:pt idx="18270">
                  <c:v>1.827</c:v>
                </c:pt>
                <c:pt idx="18271">
                  <c:v>1.8271000000000002</c:v>
                </c:pt>
                <c:pt idx="18272">
                  <c:v>1.8271999999999999</c:v>
                </c:pt>
                <c:pt idx="18273">
                  <c:v>1.8272999999999999</c:v>
                </c:pt>
                <c:pt idx="18274">
                  <c:v>1.8274000000000001</c:v>
                </c:pt>
                <c:pt idx="18275">
                  <c:v>1.8274999999999999</c:v>
                </c:pt>
                <c:pt idx="18276">
                  <c:v>1.8275999999999999</c:v>
                </c:pt>
                <c:pt idx="18277">
                  <c:v>1.8277000000000001</c:v>
                </c:pt>
                <c:pt idx="18278">
                  <c:v>1.8278000000000001</c:v>
                </c:pt>
                <c:pt idx="18279">
                  <c:v>1.8278999999999999</c:v>
                </c:pt>
                <c:pt idx="18280">
                  <c:v>1.8280000000000001</c:v>
                </c:pt>
                <c:pt idx="18281">
                  <c:v>1.8281000000000001</c:v>
                </c:pt>
                <c:pt idx="18282">
                  <c:v>1.8281999999999998</c:v>
                </c:pt>
                <c:pt idx="18283">
                  <c:v>1.8283</c:v>
                </c:pt>
                <c:pt idx="18284">
                  <c:v>1.8284</c:v>
                </c:pt>
                <c:pt idx="18285">
                  <c:v>1.8285</c:v>
                </c:pt>
                <c:pt idx="18286">
                  <c:v>1.8286000000000002</c:v>
                </c:pt>
                <c:pt idx="18287">
                  <c:v>1.8287</c:v>
                </c:pt>
                <c:pt idx="18288">
                  <c:v>1.8288</c:v>
                </c:pt>
                <c:pt idx="18289">
                  <c:v>1.8289</c:v>
                </c:pt>
                <c:pt idx="18290">
                  <c:v>1.829</c:v>
                </c:pt>
                <c:pt idx="18291">
                  <c:v>1.8290999999999999</c:v>
                </c:pt>
                <c:pt idx="18292">
                  <c:v>1.8291999999999999</c:v>
                </c:pt>
                <c:pt idx="18293">
                  <c:v>1.8293000000000001</c:v>
                </c:pt>
                <c:pt idx="18294">
                  <c:v>1.8293999999999999</c:v>
                </c:pt>
                <c:pt idx="18295">
                  <c:v>1.8294999999999999</c:v>
                </c:pt>
                <c:pt idx="18296">
                  <c:v>1.8296000000000001</c:v>
                </c:pt>
                <c:pt idx="18297">
                  <c:v>1.8296999999999999</c:v>
                </c:pt>
                <c:pt idx="18298">
                  <c:v>1.8297999999999999</c:v>
                </c:pt>
                <c:pt idx="18299">
                  <c:v>1.8299000000000001</c:v>
                </c:pt>
                <c:pt idx="18300">
                  <c:v>1.83</c:v>
                </c:pt>
                <c:pt idx="18301">
                  <c:v>1.8300999999999998</c:v>
                </c:pt>
                <c:pt idx="18302">
                  <c:v>1.8302</c:v>
                </c:pt>
                <c:pt idx="18303">
                  <c:v>1.8303</c:v>
                </c:pt>
                <c:pt idx="18304">
                  <c:v>1.8304</c:v>
                </c:pt>
                <c:pt idx="18305">
                  <c:v>1.8305</c:v>
                </c:pt>
                <c:pt idx="18306">
                  <c:v>1.8306</c:v>
                </c:pt>
                <c:pt idx="18307">
                  <c:v>1.8307</c:v>
                </c:pt>
                <c:pt idx="18308">
                  <c:v>1.8308000000000002</c:v>
                </c:pt>
                <c:pt idx="18309">
                  <c:v>1.8309</c:v>
                </c:pt>
                <c:pt idx="18310">
                  <c:v>1.831</c:v>
                </c:pt>
                <c:pt idx="18311">
                  <c:v>1.8311000000000002</c:v>
                </c:pt>
                <c:pt idx="18312">
                  <c:v>1.8311999999999999</c:v>
                </c:pt>
                <c:pt idx="18313">
                  <c:v>1.8312999999999999</c:v>
                </c:pt>
                <c:pt idx="18314">
                  <c:v>1.8313999999999999</c:v>
                </c:pt>
                <c:pt idx="18315">
                  <c:v>1.8315000000000001</c:v>
                </c:pt>
                <c:pt idx="18316">
                  <c:v>1.8315999999999999</c:v>
                </c:pt>
                <c:pt idx="18317">
                  <c:v>1.8316999999999999</c:v>
                </c:pt>
                <c:pt idx="18318">
                  <c:v>1.8318000000000001</c:v>
                </c:pt>
                <c:pt idx="18319">
                  <c:v>1.8319000000000001</c:v>
                </c:pt>
                <c:pt idx="18320">
                  <c:v>1.8319999999999999</c:v>
                </c:pt>
                <c:pt idx="18321">
                  <c:v>1.8321000000000001</c:v>
                </c:pt>
                <c:pt idx="18322">
                  <c:v>1.8322000000000001</c:v>
                </c:pt>
                <c:pt idx="18323">
                  <c:v>1.8322999999999998</c:v>
                </c:pt>
                <c:pt idx="18324">
                  <c:v>1.8324</c:v>
                </c:pt>
                <c:pt idx="18325">
                  <c:v>1.8325</c:v>
                </c:pt>
                <c:pt idx="18326">
                  <c:v>1.8326</c:v>
                </c:pt>
                <c:pt idx="18327">
                  <c:v>1.8327</c:v>
                </c:pt>
                <c:pt idx="18328">
                  <c:v>1.8328</c:v>
                </c:pt>
                <c:pt idx="18329">
                  <c:v>1.8329</c:v>
                </c:pt>
                <c:pt idx="18330">
                  <c:v>1.8330000000000002</c:v>
                </c:pt>
                <c:pt idx="18331">
                  <c:v>1.8331</c:v>
                </c:pt>
                <c:pt idx="18332">
                  <c:v>1.8331999999999999</c:v>
                </c:pt>
                <c:pt idx="18333">
                  <c:v>1.8333000000000002</c:v>
                </c:pt>
                <c:pt idx="18334">
                  <c:v>1.8334000000000001</c:v>
                </c:pt>
                <c:pt idx="18335">
                  <c:v>1.8334999999999999</c:v>
                </c:pt>
                <c:pt idx="18336">
                  <c:v>1.8336000000000001</c:v>
                </c:pt>
                <c:pt idx="18337">
                  <c:v>1.8337000000000001</c:v>
                </c:pt>
                <c:pt idx="18338">
                  <c:v>1.8337999999999999</c:v>
                </c:pt>
                <c:pt idx="18339">
                  <c:v>1.8338999999999999</c:v>
                </c:pt>
                <c:pt idx="18340">
                  <c:v>1.8340000000000001</c:v>
                </c:pt>
                <c:pt idx="18341">
                  <c:v>1.8341000000000001</c:v>
                </c:pt>
                <c:pt idx="18342">
                  <c:v>1.8341999999999998</c:v>
                </c:pt>
                <c:pt idx="18343">
                  <c:v>1.8343</c:v>
                </c:pt>
                <c:pt idx="18344">
                  <c:v>1.8344</c:v>
                </c:pt>
                <c:pt idx="18345">
                  <c:v>1.8344999999999998</c:v>
                </c:pt>
                <c:pt idx="18346">
                  <c:v>1.8346</c:v>
                </c:pt>
                <c:pt idx="18347">
                  <c:v>1.8347</c:v>
                </c:pt>
                <c:pt idx="18348">
                  <c:v>1.8348</c:v>
                </c:pt>
                <c:pt idx="18349">
                  <c:v>1.8349000000000002</c:v>
                </c:pt>
                <c:pt idx="18350">
                  <c:v>1.835</c:v>
                </c:pt>
                <c:pt idx="18351">
                  <c:v>1.8351</c:v>
                </c:pt>
                <c:pt idx="18352">
                  <c:v>1.8352000000000002</c:v>
                </c:pt>
                <c:pt idx="18353">
                  <c:v>1.8352999999999999</c:v>
                </c:pt>
                <c:pt idx="18354">
                  <c:v>1.8353999999999999</c:v>
                </c:pt>
                <c:pt idx="18355">
                  <c:v>1.8355000000000001</c:v>
                </c:pt>
                <c:pt idx="18356">
                  <c:v>1.8356000000000001</c:v>
                </c:pt>
                <c:pt idx="18357">
                  <c:v>1.8356999999999999</c:v>
                </c:pt>
                <c:pt idx="18358">
                  <c:v>1.8358000000000001</c:v>
                </c:pt>
                <c:pt idx="18359">
                  <c:v>1.8359000000000001</c:v>
                </c:pt>
                <c:pt idx="18360">
                  <c:v>1.8359999999999999</c:v>
                </c:pt>
                <c:pt idx="18361">
                  <c:v>1.8361000000000001</c:v>
                </c:pt>
                <c:pt idx="18362">
                  <c:v>1.8362000000000001</c:v>
                </c:pt>
                <c:pt idx="18363">
                  <c:v>1.8363</c:v>
                </c:pt>
                <c:pt idx="18364">
                  <c:v>1.8363999999999998</c:v>
                </c:pt>
                <c:pt idx="18365">
                  <c:v>1.8365</c:v>
                </c:pt>
                <c:pt idx="18366">
                  <c:v>1.8366</c:v>
                </c:pt>
                <c:pt idx="18367">
                  <c:v>1.8366999999999998</c:v>
                </c:pt>
                <c:pt idx="18368">
                  <c:v>1.8368</c:v>
                </c:pt>
                <c:pt idx="18369">
                  <c:v>1.8369</c:v>
                </c:pt>
                <c:pt idx="18370">
                  <c:v>1.837</c:v>
                </c:pt>
                <c:pt idx="18371">
                  <c:v>1.8371000000000002</c:v>
                </c:pt>
                <c:pt idx="18372">
                  <c:v>1.8371999999999999</c:v>
                </c:pt>
                <c:pt idx="18373">
                  <c:v>1.8372999999999999</c:v>
                </c:pt>
                <c:pt idx="18374">
                  <c:v>1.8374000000000001</c:v>
                </c:pt>
                <c:pt idx="18375">
                  <c:v>1.8374999999999999</c:v>
                </c:pt>
                <c:pt idx="18376">
                  <c:v>1.8375999999999999</c:v>
                </c:pt>
                <c:pt idx="18377">
                  <c:v>1.8377000000000001</c:v>
                </c:pt>
                <c:pt idx="18378">
                  <c:v>1.8378000000000001</c:v>
                </c:pt>
                <c:pt idx="18379">
                  <c:v>1.8378999999999999</c:v>
                </c:pt>
                <c:pt idx="18380">
                  <c:v>1.8380000000000001</c:v>
                </c:pt>
                <c:pt idx="18381">
                  <c:v>1.8381000000000001</c:v>
                </c:pt>
                <c:pt idx="18382">
                  <c:v>1.8381999999999998</c:v>
                </c:pt>
                <c:pt idx="18383">
                  <c:v>1.8383</c:v>
                </c:pt>
                <c:pt idx="18384">
                  <c:v>1.8384</c:v>
                </c:pt>
                <c:pt idx="18385">
                  <c:v>1.8385</c:v>
                </c:pt>
                <c:pt idx="18386">
                  <c:v>1.8386000000000002</c:v>
                </c:pt>
                <c:pt idx="18387">
                  <c:v>1.8387</c:v>
                </c:pt>
                <c:pt idx="18388">
                  <c:v>1.8388</c:v>
                </c:pt>
                <c:pt idx="18389">
                  <c:v>1.8388999999999998</c:v>
                </c:pt>
                <c:pt idx="18390">
                  <c:v>1.839</c:v>
                </c:pt>
                <c:pt idx="18391">
                  <c:v>1.8391</c:v>
                </c:pt>
                <c:pt idx="18392">
                  <c:v>1.8391999999999999</c:v>
                </c:pt>
                <c:pt idx="18393">
                  <c:v>1.8393000000000002</c:v>
                </c:pt>
                <c:pt idx="18394">
                  <c:v>1.8393999999999999</c:v>
                </c:pt>
                <c:pt idx="18395">
                  <c:v>1.8394999999999999</c:v>
                </c:pt>
                <c:pt idx="18396">
                  <c:v>1.8396000000000001</c:v>
                </c:pt>
                <c:pt idx="18397">
                  <c:v>1.8396999999999999</c:v>
                </c:pt>
                <c:pt idx="18398">
                  <c:v>1.8397999999999999</c:v>
                </c:pt>
                <c:pt idx="18399">
                  <c:v>1.8399000000000001</c:v>
                </c:pt>
                <c:pt idx="18400">
                  <c:v>1.84</c:v>
                </c:pt>
                <c:pt idx="18401">
                  <c:v>1.8400999999999998</c:v>
                </c:pt>
                <c:pt idx="18402">
                  <c:v>1.8402000000000001</c:v>
                </c:pt>
                <c:pt idx="18403">
                  <c:v>1.8403</c:v>
                </c:pt>
                <c:pt idx="18404">
                  <c:v>1.8403999999999998</c:v>
                </c:pt>
                <c:pt idx="18405">
                  <c:v>1.8405</c:v>
                </c:pt>
                <c:pt idx="18406">
                  <c:v>1.8406</c:v>
                </c:pt>
                <c:pt idx="18407">
                  <c:v>1.8407</c:v>
                </c:pt>
                <c:pt idx="18408">
                  <c:v>1.8408000000000002</c:v>
                </c:pt>
                <c:pt idx="18409">
                  <c:v>1.8409</c:v>
                </c:pt>
                <c:pt idx="18410">
                  <c:v>1.841</c:v>
                </c:pt>
                <c:pt idx="18411">
                  <c:v>1.8411000000000002</c:v>
                </c:pt>
                <c:pt idx="18412">
                  <c:v>1.8411999999999999</c:v>
                </c:pt>
                <c:pt idx="18413">
                  <c:v>1.8412999999999999</c:v>
                </c:pt>
                <c:pt idx="18414">
                  <c:v>1.8413999999999999</c:v>
                </c:pt>
                <c:pt idx="18415">
                  <c:v>1.8415000000000001</c:v>
                </c:pt>
                <c:pt idx="18416">
                  <c:v>1.8415999999999999</c:v>
                </c:pt>
                <c:pt idx="18417">
                  <c:v>1.8416999999999999</c:v>
                </c:pt>
                <c:pt idx="18418">
                  <c:v>1.8418000000000001</c:v>
                </c:pt>
                <c:pt idx="18419">
                  <c:v>1.8418999999999999</c:v>
                </c:pt>
                <c:pt idx="18420">
                  <c:v>1.8419999999999999</c:v>
                </c:pt>
                <c:pt idx="18421">
                  <c:v>1.8421000000000001</c:v>
                </c:pt>
                <c:pt idx="18422">
                  <c:v>1.8422000000000001</c:v>
                </c:pt>
                <c:pt idx="18423">
                  <c:v>1.8422999999999998</c:v>
                </c:pt>
                <c:pt idx="18424">
                  <c:v>1.8424</c:v>
                </c:pt>
                <c:pt idx="18425">
                  <c:v>1.8425</c:v>
                </c:pt>
                <c:pt idx="18426">
                  <c:v>1.8426</c:v>
                </c:pt>
                <c:pt idx="18427">
                  <c:v>1.8427</c:v>
                </c:pt>
                <c:pt idx="18428">
                  <c:v>1.8428</c:v>
                </c:pt>
                <c:pt idx="18429">
                  <c:v>1.8429</c:v>
                </c:pt>
                <c:pt idx="18430">
                  <c:v>1.8430000000000002</c:v>
                </c:pt>
                <c:pt idx="18431">
                  <c:v>1.8431</c:v>
                </c:pt>
                <c:pt idx="18432">
                  <c:v>1.8431999999999999</c:v>
                </c:pt>
                <c:pt idx="18433">
                  <c:v>1.8433000000000002</c:v>
                </c:pt>
                <c:pt idx="18434">
                  <c:v>1.8433999999999999</c:v>
                </c:pt>
                <c:pt idx="18435">
                  <c:v>1.8434999999999999</c:v>
                </c:pt>
                <c:pt idx="18436">
                  <c:v>1.8436000000000001</c:v>
                </c:pt>
                <c:pt idx="18437">
                  <c:v>1.8437000000000001</c:v>
                </c:pt>
                <c:pt idx="18438">
                  <c:v>1.8437999999999999</c:v>
                </c:pt>
                <c:pt idx="18439">
                  <c:v>1.8438999999999999</c:v>
                </c:pt>
                <c:pt idx="18440">
                  <c:v>1.8440000000000001</c:v>
                </c:pt>
                <c:pt idx="18441">
                  <c:v>1.8441000000000001</c:v>
                </c:pt>
                <c:pt idx="18442">
                  <c:v>1.8441999999999998</c:v>
                </c:pt>
                <c:pt idx="18443">
                  <c:v>1.8443000000000001</c:v>
                </c:pt>
                <c:pt idx="18444">
                  <c:v>1.8444</c:v>
                </c:pt>
                <c:pt idx="18445">
                  <c:v>1.8444999999999998</c:v>
                </c:pt>
                <c:pt idx="18446">
                  <c:v>1.8446</c:v>
                </c:pt>
                <c:pt idx="18447">
                  <c:v>1.8447</c:v>
                </c:pt>
                <c:pt idx="18448">
                  <c:v>1.8448</c:v>
                </c:pt>
                <c:pt idx="18449">
                  <c:v>1.8449</c:v>
                </c:pt>
                <c:pt idx="18450">
                  <c:v>1.845</c:v>
                </c:pt>
                <c:pt idx="18451">
                  <c:v>1.8451</c:v>
                </c:pt>
                <c:pt idx="18452">
                  <c:v>1.8452000000000002</c:v>
                </c:pt>
                <c:pt idx="18453">
                  <c:v>1.8452999999999999</c:v>
                </c:pt>
                <c:pt idx="18454">
                  <c:v>1.8453999999999999</c:v>
                </c:pt>
                <c:pt idx="18455">
                  <c:v>1.8455000000000001</c:v>
                </c:pt>
                <c:pt idx="18456">
                  <c:v>1.8456000000000001</c:v>
                </c:pt>
                <c:pt idx="18457">
                  <c:v>1.8456999999999999</c:v>
                </c:pt>
                <c:pt idx="18458">
                  <c:v>1.8458000000000001</c:v>
                </c:pt>
                <c:pt idx="18459">
                  <c:v>1.8459000000000001</c:v>
                </c:pt>
                <c:pt idx="18460">
                  <c:v>1.8459999999999999</c:v>
                </c:pt>
                <c:pt idx="18461">
                  <c:v>1.8461000000000001</c:v>
                </c:pt>
                <c:pt idx="18462">
                  <c:v>1.8462000000000001</c:v>
                </c:pt>
                <c:pt idx="18463">
                  <c:v>1.8463000000000001</c:v>
                </c:pt>
                <c:pt idx="18464">
                  <c:v>1.8463999999999998</c:v>
                </c:pt>
                <c:pt idx="18465">
                  <c:v>1.8465</c:v>
                </c:pt>
                <c:pt idx="18466">
                  <c:v>1.8466</c:v>
                </c:pt>
                <c:pt idx="18467">
                  <c:v>1.8466999999999998</c:v>
                </c:pt>
                <c:pt idx="18468">
                  <c:v>1.8468</c:v>
                </c:pt>
                <c:pt idx="18469">
                  <c:v>1.8469</c:v>
                </c:pt>
                <c:pt idx="18470">
                  <c:v>1.847</c:v>
                </c:pt>
                <c:pt idx="18471">
                  <c:v>1.8471000000000002</c:v>
                </c:pt>
                <c:pt idx="18472">
                  <c:v>1.8472</c:v>
                </c:pt>
                <c:pt idx="18473">
                  <c:v>1.8472999999999999</c:v>
                </c:pt>
                <c:pt idx="18474">
                  <c:v>1.8474000000000002</c:v>
                </c:pt>
                <c:pt idx="18475">
                  <c:v>1.8474999999999999</c:v>
                </c:pt>
                <c:pt idx="18476">
                  <c:v>1.8475999999999999</c:v>
                </c:pt>
                <c:pt idx="18477">
                  <c:v>1.8477000000000001</c:v>
                </c:pt>
                <c:pt idx="18478">
                  <c:v>1.8478000000000001</c:v>
                </c:pt>
                <c:pt idx="18479">
                  <c:v>1.8478999999999999</c:v>
                </c:pt>
                <c:pt idx="18480">
                  <c:v>1.8480000000000001</c:v>
                </c:pt>
                <c:pt idx="18481">
                  <c:v>1.8481000000000001</c:v>
                </c:pt>
                <c:pt idx="18482">
                  <c:v>1.8481999999999998</c:v>
                </c:pt>
                <c:pt idx="18483">
                  <c:v>1.8483000000000001</c:v>
                </c:pt>
                <c:pt idx="18484">
                  <c:v>1.8484</c:v>
                </c:pt>
                <c:pt idx="18485">
                  <c:v>1.8485</c:v>
                </c:pt>
                <c:pt idx="18486">
                  <c:v>1.8486000000000002</c:v>
                </c:pt>
                <c:pt idx="18487">
                  <c:v>1.8487</c:v>
                </c:pt>
                <c:pt idx="18488">
                  <c:v>1.8488</c:v>
                </c:pt>
                <c:pt idx="18489">
                  <c:v>1.8488999999999998</c:v>
                </c:pt>
                <c:pt idx="18490">
                  <c:v>1.849</c:v>
                </c:pt>
                <c:pt idx="18491">
                  <c:v>1.8491</c:v>
                </c:pt>
                <c:pt idx="18492">
                  <c:v>1.8492</c:v>
                </c:pt>
                <c:pt idx="18493">
                  <c:v>1.8493000000000002</c:v>
                </c:pt>
                <c:pt idx="18494">
                  <c:v>1.8493999999999999</c:v>
                </c:pt>
                <c:pt idx="18495">
                  <c:v>1.8494999999999999</c:v>
                </c:pt>
                <c:pt idx="18496">
                  <c:v>1.8496000000000001</c:v>
                </c:pt>
                <c:pt idx="18497">
                  <c:v>1.8496999999999999</c:v>
                </c:pt>
                <c:pt idx="18498">
                  <c:v>1.8497999999999999</c:v>
                </c:pt>
                <c:pt idx="18499">
                  <c:v>1.8499000000000001</c:v>
                </c:pt>
                <c:pt idx="18500">
                  <c:v>1.85</c:v>
                </c:pt>
                <c:pt idx="18501">
                  <c:v>1.8500999999999999</c:v>
                </c:pt>
                <c:pt idx="18502">
                  <c:v>1.8502000000000001</c:v>
                </c:pt>
                <c:pt idx="18503">
                  <c:v>1.8503000000000001</c:v>
                </c:pt>
                <c:pt idx="18504">
                  <c:v>1.8503999999999998</c:v>
                </c:pt>
                <c:pt idx="18505">
                  <c:v>1.8505</c:v>
                </c:pt>
                <c:pt idx="18506">
                  <c:v>1.8506</c:v>
                </c:pt>
                <c:pt idx="18507">
                  <c:v>1.8507</c:v>
                </c:pt>
                <c:pt idx="18508">
                  <c:v>1.8508000000000002</c:v>
                </c:pt>
                <c:pt idx="18509">
                  <c:v>1.8509</c:v>
                </c:pt>
                <c:pt idx="18510">
                  <c:v>1.851</c:v>
                </c:pt>
                <c:pt idx="18511">
                  <c:v>1.8511000000000002</c:v>
                </c:pt>
                <c:pt idx="18512">
                  <c:v>1.8512</c:v>
                </c:pt>
                <c:pt idx="18513">
                  <c:v>1.8512999999999999</c:v>
                </c:pt>
                <c:pt idx="18514">
                  <c:v>1.8513999999999999</c:v>
                </c:pt>
                <c:pt idx="18515">
                  <c:v>1.8515000000000001</c:v>
                </c:pt>
                <c:pt idx="18516">
                  <c:v>1.8515999999999999</c:v>
                </c:pt>
                <c:pt idx="18517">
                  <c:v>1.8516999999999999</c:v>
                </c:pt>
                <c:pt idx="18518">
                  <c:v>1.8518000000000001</c:v>
                </c:pt>
                <c:pt idx="18519">
                  <c:v>1.8518999999999999</c:v>
                </c:pt>
                <c:pt idx="18520">
                  <c:v>1.8519999999999999</c:v>
                </c:pt>
                <c:pt idx="18521">
                  <c:v>1.8521000000000001</c:v>
                </c:pt>
                <c:pt idx="18522">
                  <c:v>1.8522000000000001</c:v>
                </c:pt>
                <c:pt idx="18523">
                  <c:v>1.8522999999999998</c:v>
                </c:pt>
                <c:pt idx="18524">
                  <c:v>1.8524</c:v>
                </c:pt>
                <c:pt idx="18525">
                  <c:v>1.8525</c:v>
                </c:pt>
                <c:pt idx="18526">
                  <c:v>1.8525999999999998</c:v>
                </c:pt>
                <c:pt idx="18527">
                  <c:v>1.8527</c:v>
                </c:pt>
                <c:pt idx="18528">
                  <c:v>1.8528</c:v>
                </c:pt>
                <c:pt idx="18529">
                  <c:v>1.8529</c:v>
                </c:pt>
                <c:pt idx="18530">
                  <c:v>1.8530000000000002</c:v>
                </c:pt>
                <c:pt idx="18531">
                  <c:v>1.8531</c:v>
                </c:pt>
                <c:pt idx="18532">
                  <c:v>1.8532</c:v>
                </c:pt>
                <c:pt idx="18533">
                  <c:v>1.8533000000000002</c:v>
                </c:pt>
                <c:pt idx="18534">
                  <c:v>1.8533999999999999</c:v>
                </c:pt>
                <c:pt idx="18535">
                  <c:v>1.8534999999999999</c:v>
                </c:pt>
                <c:pt idx="18536">
                  <c:v>1.8536000000000001</c:v>
                </c:pt>
                <c:pt idx="18537">
                  <c:v>1.8537000000000001</c:v>
                </c:pt>
                <c:pt idx="18538">
                  <c:v>1.8537999999999999</c:v>
                </c:pt>
                <c:pt idx="18539">
                  <c:v>1.8538999999999999</c:v>
                </c:pt>
                <c:pt idx="18540">
                  <c:v>1.8540000000000001</c:v>
                </c:pt>
                <c:pt idx="18541">
                  <c:v>1.8540999999999999</c:v>
                </c:pt>
                <c:pt idx="18542">
                  <c:v>1.8541999999999998</c:v>
                </c:pt>
                <c:pt idx="18543">
                  <c:v>1.8543000000000001</c:v>
                </c:pt>
                <c:pt idx="18544">
                  <c:v>1.8544</c:v>
                </c:pt>
                <c:pt idx="18545">
                  <c:v>1.8544999999999998</c:v>
                </c:pt>
                <c:pt idx="18546">
                  <c:v>1.8546</c:v>
                </c:pt>
                <c:pt idx="18547">
                  <c:v>1.8547</c:v>
                </c:pt>
                <c:pt idx="18548">
                  <c:v>1.8548</c:v>
                </c:pt>
                <c:pt idx="18549">
                  <c:v>1.8549</c:v>
                </c:pt>
                <c:pt idx="18550">
                  <c:v>1.855</c:v>
                </c:pt>
                <c:pt idx="18551">
                  <c:v>1.8551</c:v>
                </c:pt>
                <c:pt idx="18552">
                  <c:v>1.8552000000000002</c:v>
                </c:pt>
                <c:pt idx="18553">
                  <c:v>1.8552999999999999</c:v>
                </c:pt>
                <c:pt idx="18554">
                  <c:v>1.8553999999999999</c:v>
                </c:pt>
                <c:pt idx="18555">
                  <c:v>1.8555000000000001</c:v>
                </c:pt>
                <c:pt idx="18556">
                  <c:v>1.8555999999999999</c:v>
                </c:pt>
                <c:pt idx="18557">
                  <c:v>1.8556999999999999</c:v>
                </c:pt>
                <c:pt idx="18558">
                  <c:v>1.8558000000000001</c:v>
                </c:pt>
                <c:pt idx="18559">
                  <c:v>1.8559000000000001</c:v>
                </c:pt>
                <c:pt idx="18560">
                  <c:v>1.8559999999999999</c:v>
                </c:pt>
                <c:pt idx="18561">
                  <c:v>1.8561000000000001</c:v>
                </c:pt>
                <c:pt idx="18562">
                  <c:v>1.8562000000000001</c:v>
                </c:pt>
                <c:pt idx="18563">
                  <c:v>1.8563000000000001</c:v>
                </c:pt>
                <c:pt idx="18564">
                  <c:v>1.8563999999999998</c:v>
                </c:pt>
                <c:pt idx="18565">
                  <c:v>1.8565</c:v>
                </c:pt>
                <c:pt idx="18566">
                  <c:v>1.8566</c:v>
                </c:pt>
                <c:pt idx="18567">
                  <c:v>1.8566999999999998</c:v>
                </c:pt>
                <c:pt idx="18568">
                  <c:v>1.8568</c:v>
                </c:pt>
                <c:pt idx="18569">
                  <c:v>1.8569</c:v>
                </c:pt>
                <c:pt idx="18570">
                  <c:v>1.857</c:v>
                </c:pt>
                <c:pt idx="18571">
                  <c:v>1.8571</c:v>
                </c:pt>
                <c:pt idx="18572">
                  <c:v>1.8572</c:v>
                </c:pt>
                <c:pt idx="18573">
                  <c:v>1.8573</c:v>
                </c:pt>
                <c:pt idx="18574">
                  <c:v>1.8574000000000002</c:v>
                </c:pt>
                <c:pt idx="18575">
                  <c:v>1.8574999999999999</c:v>
                </c:pt>
                <c:pt idx="18576">
                  <c:v>1.8575999999999999</c:v>
                </c:pt>
                <c:pt idx="18577">
                  <c:v>1.8577000000000001</c:v>
                </c:pt>
                <c:pt idx="18578">
                  <c:v>1.8578000000000001</c:v>
                </c:pt>
                <c:pt idx="18579">
                  <c:v>1.8578999999999999</c:v>
                </c:pt>
                <c:pt idx="18580">
                  <c:v>1.8580000000000001</c:v>
                </c:pt>
                <c:pt idx="18581">
                  <c:v>1.8581000000000001</c:v>
                </c:pt>
                <c:pt idx="18582">
                  <c:v>1.8581999999999999</c:v>
                </c:pt>
                <c:pt idx="18583">
                  <c:v>1.8583000000000001</c:v>
                </c:pt>
                <c:pt idx="18584">
                  <c:v>1.8584000000000001</c:v>
                </c:pt>
                <c:pt idx="18585">
                  <c:v>1.8585</c:v>
                </c:pt>
                <c:pt idx="18586">
                  <c:v>1.8586</c:v>
                </c:pt>
                <c:pt idx="18587">
                  <c:v>1.8587</c:v>
                </c:pt>
                <c:pt idx="18588">
                  <c:v>1.8588</c:v>
                </c:pt>
                <c:pt idx="18589">
                  <c:v>1.8588999999999998</c:v>
                </c:pt>
                <c:pt idx="18590">
                  <c:v>1.859</c:v>
                </c:pt>
                <c:pt idx="18591">
                  <c:v>1.8591</c:v>
                </c:pt>
                <c:pt idx="18592">
                  <c:v>1.8592</c:v>
                </c:pt>
                <c:pt idx="18593">
                  <c:v>1.8593000000000002</c:v>
                </c:pt>
                <c:pt idx="18594">
                  <c:v>1.8593999999999999</c:v>
                </c:pt>
                <c:pt idx="18595">
                  <c:v>1.8594999999999999</c:v>
                </c:pt>
                <c:pt idx="18596">
                  <c:v>1.8596000000000001</c:v>
                </c:pt>
                <c:pt idx="18597">
                  <c:v>1.8596999999999999</c:v>
                </c:pt>
                <c:pt idx="18598">
                  <c:v>1.8597999999999999</c:v>
                </c:pt>
                <c:pt idx="18599">
                  <c:v>1.8599000000000001</c:v>
                </c:pt>
                <c:pt idx="18600">
                  <c:v>1.86</c:v>
                </c:pt>
                <c:pt idx="18601">
                  <c:v>1.8600999999999999</c:v>
                </c:pt>
                <c:pt idx="18602">
                  <c:v>1.8602000000000001</c:v>
                </c:pt>
                <c:pt idx="18603">
                  <c:v>1.8603000000000001</c:v>
                </c:pt>
                <c:pt idx="18604">
                  <c:v>1.8603999999999998</c:v>
                </c:pt>
                <c:pt idx="18605">
                  <c:v>1.8605</c:v>
                </c:pt>
                <c:pt idx="18606">
                  <c:v>1.8606</c:v>
                </c:pt>
                <c:pt idx="18607">
                  <c:v>1.8607</c:v>
                </c:pt>
                <c:pt idx="18608">
                  <c:v>1.8608000000000002</c:v>
                </c:pt>
                <c:pt idx="18609">
                  <c:v>1.8609</c:v>
                </c:pt>
                <c:pt idx="18610">
                  <c:v>1.861</c:v>
                </c:pt>
                <c:pt idx="18611">
                  <c:v>1.8611000000000002</c:v>
                </c:pt>
                <c:pt idx="18612">
                  <c:v>1.8612</c:v>
                </c:pt>
                <c:pt idx="18613">
                  <c:v>1.8613</c:v>
                </c:pt>
                <c:pt idx="18614">
                  <c:v>1.8613999999999999</c:v>
                </c:pt>
                <c:pt idx="18615">
                  <c:v>1.8615000000000002</c:v>
                </c:pt>
                <c:pt idx="18616">
                  <c:v>1.8615999999999999</c:v>
                </c:pt>
                <c:pt idx="18617">
                  <c:v>1.8616999999999999</c:v>
                </c:pt>
                <c:pt idx="18618">
                  <c:v>1.8618000000000001</c:v>
                </c:pt>
                <c:pt idx="18619">
                  <c:v>1.8618999999999999</c:v>
                </c:pt>
                <c:pt idx="18620">
                  <c:v>1.8619999999999999</c:v>
                </c:pt>
                <c:pt idx="18621">
                  <c:v>1.8621000000000001</c:v>
                </c:pt>
                <c:pt idx="18622">
                  <c:v>1.8622000000000001</c:v>
                </c:pt>
                <c:pt idx="18623">
                  <c:v>1.8622999999999998</c:v>
                </c:pt>
                <c:pt idx="18624">
                  <c:v>1.8624000000000001</c:v>
                </c:pt>
                <c:pt idx="18625">
                  <c:v>1.8625</c:v>
                </c:pt>
                <c:pt idx="18626">
                  <c:v>1.8625999999999998</c:v>
                </c:pt>
                <c:pt idx="18627">
                  <c:v>1.8627</c:v>
                </c:pt>
                <c:pt idx="18628">
                  <c:v>1.8628</c:v>
                </c:pt>
                <c:pt idx="18629">
                  <c:v>1.8629</c:v>
                </c:pt>
                <c:pt idx="18630">
                  <c:v>1.8630000000000002</c:v>
                </c:pt>
                <c:pt idx="18631">
                  <c:v>1.8631</c:v>
                </c:pt>
                <c:pt idx="18632">
                  <c:v>1.8632</c:v>
                </c:pt>
                <c:pt idx="18633">
                  <c:v>1.8633000000000002</c:v>
                </c:pt>
                <c:pt idx="18634">
                  <c:v>1.8633999999999999</c:v>
                </c:pt>
                <c:pt idx="18635">
                  <c:v>1.8634999999999999</c:v>
                </c:pt>
                <c:pt idx="18636">
                  <c:v>1.8636000000000001</c:v>
                </c:pt>
                <c:pt idx="18637">
                  <c:v>1.8637000000000001</c:v>
                </c:pt>
                <c:pt idx="18638">
                  <c:v>1.8637999999999999</c:v>
                </c:pt>
                <c:pt idx="18639">
                  <c:v>1.8638999999999999</c:v>
                </c:pt>
                <c:pt idx="18640">
                  <c:v>1.8640000000000001</c:v>
                </c:pt>
                <c:pt idx="18641">
                  <c:v>1.8640999999999999</c:v>
                </c:pt>
                <c:pt idx="18642">
                  <c:v>1.8641999999999999</c:v>
                </c:pt>
                <c:pt idx="18643">
                  <c:v>1.8643000000000001</c:v>
                </c:pt>
                <c:pt idx="18644">
                  <c:v>1.8644000000000001</c:v>
                </c:pt>
                <c:pt idx="18645">
                  <c:v>1.8644999999999998</c:v>
                </c:pt>
                <c:pt idx="18646">
                  <c:v>1.8646</c:v>
                </c:pt>
                <c:pt idx="18647">
                  <c:v>1.8647</c:v>
                </c:pt>
                <c:pt idx="18648">
                  <c:v>1.8647999999999998</c:v>
                </c:pt>
                <c:pt idx="18649">
                  <c:v>1.8649</c:v>
                </c:pt>
                <c:pt idx="18650">
                  <c:v>1.865</c:v>
                </c:pt>
                <c:pt idx="18651">
                  <c:v>1.8651</c:v>
                </c:pt>
                <c:pt idx="18652">
                  <c:v>1.8652000000000002</c:v>
                </c:pt>
                <c:pt idx="18653">
                  <c:v>1.8653</c:v>
                </c:pt>
                <c:pt idx="18654">
                  <c:v>1.8653999999999999</c:v>
                </c:pt>
                <c:pt idx="18655">
                  <c:v>1.8655000000000002</c:v>
                </c:pt>
                <c:pt idx="18656">
                  <c:v>1.8655999999999999</c:v>
                </c:pt>
                <c:pt idx="18657">
                  <c:v>1.8656999999999999</c:v>
                </c:pt>
                <c:pt idx="18658">
                  <c:v>1.8658000000000001</c:v>
                </c:pt>
                <c:pt idx="18659">
                  <c:v>1.8659000000000001</c:v>
                </c:pt>
                <c:pt idx="18660">
                  <c:v>1.8659999999999999</c:v>
                </c:pt>
                <c:pt idx="18661">
                  <c:v>1.8661000000000001</c:v>
                </c:pt>
                <c:pt idx="18662">
                  <c:v>1.8662000000000001</c:v>
                </c:pt>
                <c:pt idx="18663">
                  <c:v>1.8662999999999998</c:v>
                </c:pt>
                <c:pt idx="18664">
                  <c:v>1.8663999999999998</c:v>
                </c:pt>
                <c:pt idx="18665">
                  <c:v>1.8665</c:v>
                </c:pt>
                <c:pt idx="18666">
                  <c:v>1.8666</c:v>
                </c:pt>
                <c:pt idx="18667">
                  <c:v>1.8666999999999998</c:v>
                </c:pt>
                <c:pt idx="18668">
                  <c:v>1.8668</c:v>
                </c:pt>
                <c:pt idx="18669">
                  <c:v>1.8669</c:v>
                </c:pt>
                <c:pt idx="18670">
                  <c:v>1.867</c:v>
                </c:pt>
                <c:pt idx="18671">
                  <c:v>1.8671</c:v>
                </c:pt>
                <c:pt idx="18672">
                  <c:v>1.8672</c:v>
                </c:pt>
                <c:pt idx="18673">
                  <c:v>1.8673</c:v>
                </c:pt>
                <c:pt idx="18674">
                  <c:v>1.8674000000000002</c:v>
                </c:pt>
                <c:pt idx="18675">
                  <c:v>1.8674999999999999</c:v>
                </c:pt>
                <c:pt idx="18676">
                  <c:v>1.8675999999999999</c:v>
                </c:pt>
                <c:pt idx="18677">
                  <c:v>1.8677000000000001</c:v>
                </c:pt>
                <c:pt idx="18678">
                  <c:v>1.8677999999999999</c:v>
                </c:pt>
                <c:pt idx="18679">
                  <c:v>1.8678999999999999</c:v>
                </c:pt>
                <c:pt idx="18680">
                  <c:v>1.8680000000000001</c:v>
                </c:pt>
                <c:pt idx="18681">
                  <c:v>1.8681000000000001</c:v>
                </c:pt>
                <c:pt idx="18682">
                  <c:v>1.8681999999999999</c:v>
                </c:pt>
                <c:pt idx="18683">
                  <c:v>1.8683000000000001</c:v>
                </c:pt>
                <c:pt idx="18684">
                  <c:v>1.8684000000000001</c:v>
                </c:pt>
                <c:pt idx="18685">
                  <c:v>1.8685</c:v>
                </c:pt>
                <c:pt idx="18686">
                  <c:v>1.8686</c:v>
                </c:pt>
                <c:pt idx="18687">
                  <c:v>1.8687</c:v>
                </c:pt>
                <c:pt idx="18688">
                  <c:v>1.8688</c:v>
                </c:pt>
                <c:pt idx="18689">
                  <c:v>1.8688999999999998</c:v>
                </c:pt>
                <c:pt idx="18690">
                  <c:v>1.869</c:v>
                </c:pt>
                <c:pt idx="18691">
                  <c:v>1.8691</c:v>
                </c:pt>
                <c:pt idx="18692">
                  <c:v>1.8692</c:v>
                </c:pt>
                <c:pt idx="18693">
                  <c:v>1.8693</c:v>
                </c:pt>
                <c:pt idx="18694">
                  <c:v>1.8694</c:v>
                </c:pt>
                <c:pt idx="18695">
                  <c:v>1.8694999999999999</c:v>
                </c:pt>
                <c:pt idx="18696">
                  <c:v>1.8696000000000002</c:v>
                </c:pt>
                <c:pt idx="18697">
                  <c:v>1.8696999999999999</c:v>
                </c:pt>
                <c:pt idx="18698">
                  <c:v>1.8697999999999999</c:v>
                </c:pt>
                <c:pt idx="18699">
                  <c:v>1.8699000000000001</c:v>
                </c:pt>
                <c:pt idx="18700">
                  <c:v>1.87</c:v>
                </c:pt>
                <c:pt idx="18701">
                  <c:v>1.8700999999999999</c:v>
                </c:pt>
                <c:pt idx="18702">
                  <c:v>1.8702000000000001</c:v>
                </c:pt>
                <c:pt idx="18703">
                  <c:v>1.8703000000000001</c:v>
                </c:pt>
                <c:pt idx="18704">
                  <c:v>1.8703999999999998</c:v>
                </c:pt>
                <c:pt idx="18705">
                  <c:v>1.8705000000000001</c:v>
                </c:pt>
                <c:pt idx="18706">
                  <c:v>1.8706</c:v>
                </c:pt>
                <c:pt idx="18707">
                  <c:v>1.8707</c:v>
                </c:pt>
                <c:pt idx="18708">
                  <c:v>1.8708</c:v>
                </c:pt>
                <c:pt idx="18709">
                  <c:v>1.8709</c:v>
                </c:pt>
                <c:pt idx="18710">
                  <c:v>1.871</c:v>
                </c:pt>
                <c:pt idx="18711">
                  <c:v>1.8711000000000002</c:v>
                </c:pt>
                <c:pt idx="18712">
                  <c:v>1.8712</c:v>
                </c:pt>
                <c:pt idx="18713">
                  <c:v>1.8713</c:v>
                </c:pt>
                <c:pt idx="18714">
                  <c:v>1.8714</c:v>
                </c:pt>
                <c:pt idx="18715">
                  <c:v>1.8715000000000002</c:v>
                </c:pt>
                <c:pt idx="18716">
                  <c:v>1.8715999999999999</c:v>
                </c:pt>
                <c:pt idx="18717">
                  <c:v>1.8716999999999999</c:v>
                </c:pt>
                <c:pt idx="18718">
                  <c:v>1.8718000000000001</c:v>
                </c:pt>
                <c:pt idx="18719">
                  <c:v>1.8718999999999999</c:v>
                </c:pt>
                <c:pt idx="18720">
                  <c:v>1.8719999999999999</c:v>
                </c:pt>
                <c:pt idx="18721">
                  <c:v>1.8721000000000001</c:v>
                </c:pt>
                <c:pt idx="18722">
                  <c:v>1.8722000000000001</c:v>
                </c:pt>
                <c:pt idx="18723">
                  <c:v>1.8722999999999999</c:v>
                </c:pt>
                <c:pt idx="18724">
                  <c:v>1.8724000000000001</c:v>
                </c:pt>
                <c:pt idx="18725">
                  <c:v>1.8725000000000001</c:v>
                </c:pt>
                <c:pt idx="18726">
                  <c:v>1.8725999999999998</c:v>
                </c:pt>
                <c:pt idx="18727">
                  <c:v>1.8727</c:v>
                </c:pt>
                <c:pt idx="18728">
                  <c:v>1.8728</c:v>
                </c:pt>
                <c:pt idx="18729">
                  <c:v>1.8729</c:v>
                </c:pt>
                <c:pt idx="18730">
                  <c:v>1.8730000000000002</c:v>
                </c:pt>
                <c:pt idx="18731">
                  <c:v>1.8731</c:v>
                </c:pt>
                <c:pt idx="18732">
                  <c:v>1.8732</c:v>
                </c:pt>
                <c:pt idx="18733">
                  <c:v>1.8733000000000002</c:v>
                </c:pt>
                <c:pt idx="18734">
                  <c:v>1.8734</c:v>
                </c:pt>
                <c:pt idx="18735">
                  <c:v>1.8734999999999999</c:v>
                </c:pt>
                <c:pt idx="18736">
                  <c:v>1.8736000000000002</c:v>
                </c:pt>
                <c:pt idx="18737">
                  <c:v>1.8737000000000001</c:v>
                </c:pt>
                <c:pt idx="18738">
                  <c:v>1.8737999999999999</c:v>
                </c:pt>
                <c:pt idx="18739">
                  <c:v>1.8738999999999999</c:v>
                </c:pt>
                <c:pt idx="18740">
                  <c:v>1.8740000000000001</c:v>
                </c:pt>
                <c:pt idx="18741">
                  <c:v>1.8740999999999999</c:v>
                </c:pt>
                <c:pt idx="18742">
                  <c:v>1.8741999999999999</c:v>
                </c:pt>
                <c:pt idx="18743">
                  <c:v>1.8743000000000001</c:v>
                </c:pt>
                <c:pt idx="18744">
                  <c:v>1.8744000000000001</c:v>
                </c:pt>
                <c:pt idx="18745">
                  <c:v>1.8744999999999998</c:v>
                </c:pt>
                <c:pt idx="18746">
                  <c:v>1.8746</c:v>
                </c:pt>
                <c:pt idx="18747">
                  <c:v>1.8747</c:v>
                </c:pt>
                <c:pt idx="18748">
                  <c:v>1.8747999999999998</c:v>
                </c:pt>
                <c:pt idx="18749">
                  <c:v>1.8749</c:v>
                </c:pt>
                <c:pt idx="18750">
                  <c:v>1.875</c:v>
                </c:pt>
                <c:pt idx="18751">
                  <c:v>1.8751</c:v>
                </c:pt>
                <c:pt idx="18752">
                  <c:v>1.8752000000000002</c:v>
                </c:pt>
                <c:pt idx="18753">
                  <c:v>1.8753</c:v>
                </c:pt>
                <c:pt idx="18754">
                  <c:v>1.8754</c:v>
                </c:pt>
                <c:pt idx="18755">
                  <c:v>1.8755000000000002</c:v>
                </c:pt>
                <c:pt idx="18756">
                  <c:v>1.8755999999999999</c:v>
                </c:pt>
                <c:pt idx="18757">
                  <c:v>1.8756999999999999</c:v>
                </c:pt>
                <c:pt idx="18758">
                  <c:v>1.8758000000000001</c:v>
                </c:pt>
                <c:pt idx="18759">
                  <c:v>1.8759000000000001</c:v>
                </c:pt>
                <c:pt idx="18760">
                  <c:v>1.8759999999999999</c:v>
                </c:pt>
                <c:pt idx="18761">
                  <c:v>1.8761000000000001</c:v>
                </c:pt>
                <c:pt idx="18762">
                  <c:v>1.8762000000000001</c:v>
                </c:pt>
                <c:pt idx="18763">
                  <c:v>1.8762999999999999</c:v>
                </c:pt>
                <c:pt idx="18764">
                  <c:v>1.8763999999999998</c:v>
                </c:pt>
                <c:pt idx="18765">
                  <c:v>1.8765000000000001</c:v>
                </c:pt>
                <c:pt idx="18766">
                  <c:v>1.8766</c:v>
                </c:pt>
                <c:pt idx="18767">
                  <c:v>1.8766999999999998</c:v>
                </c:pt>
                <c:pt idx="18768">
                  <c:v>1.8768</c:v>
                </c:pt>
                <c:pt idx="18769">
                  <c:v>1.8769</c:v>
                </c:pt>
                <c:pt idx="18770">
                  <c:v>1.8769999999999998</c:v>
                </c:pt>
                <c:pt idx="18771">
                  <c:v>1.8771</c:v>
                </c:pt>
                <c:pt idx="18772">
                  <c:v>1.8772</c:v>
                </c:pt>
                <c:pt idx="18773">
                  <c:v>1.8773</c:v>
                </c:pt>
                <c:pt idx="18774">
                  <c:v>1.8774000000000002</c:v>
                </c:pt>
                <c:pt idx="18775">
                  <c:v>1.8774999999999999</c:v>
                </c:pt>
                <c:pt idx="18776">
                  <c:v>1.8775999999999999</c:v>
                </c:pt>
                <c:pt idx="18777">
                  <c:v>1.8777000000000001</c:v>
                </c:pt>
                <c:pt idx="18778">
                  <c:v>1.8777999999999999</c:v>
                </c:pt>
                <c:pt idx="18779">
                  <c:v>1.8778999999999999</c:v>
                </c:pt>
                <c:pt idx="18780">
                  <c:v>1.8780000000000001</c:v>
                </c:pt>
                <c:pt idx="18781">
                  <c:v>1.8781000000000001</c:v>
                </c:pt>
                <c:pt idx="18782">
                  <c:v>1.8781999999999999</c:v>
                </c:pt>
                <c:pt idx="18783">
                  <c:v>1.8783000000000001</c:v>
                </c:pt>
                <c:pt idx="18784">
                  <c:v>1.8784000000000001</c:v>
                </c:pt>
                <c:pt idx="18785">
                  <c:v>1.8784999999999998</c:v>
                </c:pt>
                <c:pt idx="18786">
                  <c:v>1.8786</c:v>
                </c:pt>
                <c:pt idx="18787">
                  <c:v>1.8787</c:v>
                </c:pt>
                <c:pt idx="18788">
                  <c:v>1.8788</c:v>
                </c:pt>
                <c:pt idx="18789">
                  <c:v>1.8788999999999998</c:v>
                </c:pt>
                <c:pt idx="18790">
                  <c:v>1.879</c:v>
                </c:pt>
                <c:pt idx="18791">
                  <c:v>1.8791</c:v>
                </c:pt>
                <c:pt idx="18792">
                  <c:v>1.8792</c:v>
                </c:pt>
                <c:pt idx="18793">
                  <c:v>1.8793</c:v>
                </c:pt>
                <c:pt idx="18794">
                  <c:v>1.8794</c:v>
                </c:pt>
                <c:pt idx="18795">
                  <c:v>1.8794999999999999</c:v>
                </c:pt>
                <c:pt idx="18796">
                  <c:v>1.8796000000000002</c:v>
                </c:pt>
                <c:pt idx="18797">
                  <c:v>1.8796999999999999</c:v>
                </c:pt>
                <c:pt idx="18798">
                  <c:v>1.8797999999999999</c:v>
                </c:pt>
                <c:pt idx="18799">
                  <c:v>1.8799000000000001</c:v>
                </c:pt>
                <c:pt idx="18800">
                  <c:v>1.88</c:v>
                </c:pt>
                <c:pt idx="18801">
                  <c:v>1.8800999999999999</c:v>
                </c:pt>
                <c:pt idx="18802">
                  <c:v>1.8802000000000001</c:v>
                </c:pt>
                <c:pt idx="18803">
                  <c:v>1.8803000000000001</c:v>
                </c:pt>
                <c:pt idx="18804">
                  <c:v>1.8803999999999998</c:v>
                </c:pt>
                <c:pt idx="18805">
                  <c:v>1.8805000000000001</c:v>
                </c:pt>
                <c:pt idx="18806">
                  <c:v>1.8806</c:v>
                </c:pt>
                <c:pt idx="18807">
                  <c:v>1.8807</c:v>
                </c:pt>
                <c:pt idx="18808">
                  <c:v>1.8808</c:v>
                </c:pt>
                <c:pt idx="18809">
                  <c:v>1.8809</c:v>
                </c:pt>
                <c:pt idx="18810">
                  <c:v>1.881</c:v>
                </c:pt>
                <c:pt idx="18811">
                  <c:v>1.8811000000000002</c:v>
                </c:pt>
                <c:pt idx="18812">
                  <c:v>1.8812</c:v>
                </c:pt>
                <c:pt idx="18813">
                  <c:v>1.8813</c:v>
                </c:pt>
                <c:pt idx="18814">
                  <c:v>1.8814</c:v>
                </c:pt>
                <c:pt idx="18815">
                  <c:v>1.8815</c:v>
                </c:pt>
                <c:pt idx="18816">
                  <c:v>1.8815999999999999</c:v>
                </c:pt>
                <c:pt idx="18817">
                  <c:v>1.8816999999999999</c:v>
                </c:pt>
                <c:pt idx="18818">
                  <c:v>1.8818000000000001</c:v>
                </c:pt>
                <c:pt idx="18819">
                  <c:v>1.8818999999999999</c:v>
                </c:pt>
                <c:pt idx="18820">
                  <c:v>1.8819999999999999</c:v>
                </c:pt>
                <c:pt idx="18821">
                  <c:v>1.8821000000000001</c:v>
                </c:pt>
                <c:pt idx="18822">
                  <c:v>1.8822000000000001</c:v>
                </c:pt>
                <c:pt idx="18823">
                  <c:v>1.8822999999999999</c:v>
                </c:pt>
                <c:pt idx="18824">
                  <c:v>1.8824000000000001</c:v>
                </c:pt>
                <c:pt idx="18825">
                  <c:v>1.8825000000000001</c:v>
                </c:pt>
                <c:pt idx="18826">
                  <c:v>1.8825999999999998</c:v>
                </c:pt>
                <c:pt idx="18827">
                  <c:v>1.8827</c:v>
                </c:pt>
                <c:pt idx="18828">
                  <c:v>1.8828</c:v>
                </c:pt>
                <c:pt idx="18829">
                  <c:v>1.8829</c:v>
                </c:pt>
                <c:pt idx="18830">
                  <c:v>1.883</c:v>
                </c:pt>
                <c:pt idx="18831">
                  <c:v>1.8831</c:v>
                </c:pt>
                <c:pt idx="18832">
                  <c:v>1.8832</c:v>
                </c:pt>
                <c:pt idx="18833">
                  <c:v>1.8833000000000002</c:v>
                </c:pt>
                <c:pt idx="18834">
                  <c:v>1.8834</c:v>
                </c:pt>
                <c:pt idx="18835">
                  <c:v>1.8835</c:v>
                </c:pt>
                <c:pt idx="18836">
                  <c:v>1.8836000000000002</c:v>
                </c:pt>
                <c:pt idx="18837">
                  <c:v>1.8837000000000002</c:v>
                </c:pt>
                <c:pt idx="18838">
                  <c:v>1.8837999999999999</c:v>
                </c:pt>
                <c:pt idx="18839">
                  <c:v>1.8838999999999999</c:v>
                </c:pt>
                <c:pt idx="18840">
                  <c:v>1.8840000000000001</c:v>
                </c:pt>
                <c:pt idx="18841">
                  <c:v>1.8840999999999999</c:v>
                </c:pt>
                <c:pt idx="18842">
                  <c:v>1.8841999999999999</c:v>
                </c:pt>
                <c:pt idx="18843">
                  <c:v>1.8843000000000001</c:v>
                </c:pt>
                <c:pt idx="18844">
                  <c:v>1.8844000000000001</c:v>
                </c:pt>
                <c:pt idx="18845">
                  <c:v>1.8844999999999998</c:v>
                </c:pt>
                <c:pt idx="18846">
                  <c:v>1.8846000000000001</c:v>
                </c:pt>
                <c:pt idx="18847">
                  <c:v>1.8847</c:v>
                </c:pt>
                <c:pt idx="18848">
                  <c:v>1.8847999999999998</c:v>
                </c:pt>
                <c:pt idx="18849">
                  <c:v>1.8849</c:v>
                </c:pt>
                <c:pt idx="18850">
                  <c:v>1.885</c:v>
                </c:pt>
                <c:pt idx="18851">
                  <c:v>1.8851</c:v>
                </c:pt>
                <c:pt idx="18852">
                  <c:v>1.8852000000000002</c:v>
                </c:pt>
                <c:pt idx="18853">
                  <c:v>1.8853</c:v>
                </c:pt>
                <c:pt idx="18854">
                  <c:v>1.8854</c:v>
                </c:pt>
                <c:pt idx="18855">
                  <c:v>1.8855000000000002</c:v>
                </c:pt>
                <c:pt idx="18856">
                  <c:v>1.8855999999999999</c:v>
                </c:pt>
                <c:pt idx="18857">
                  <c:v>1.8856999999999999</c:v>
                </c:pt>
                <c:pt idx="18858">
                  <c:v>1.8858000000000001</c:v>
                </c:pt>
                <c:pt idx="18859">
                  <c:v>1.8859000000000001</c:v>
                </c:pt>
                <c:pt idx="18860">
                  <c:v>1.8859999999999999</c:v>
                </c:pt>
                <c:pt idx="18861">
                  <c:v>1.8861000000000001</c:v>
                </c:pt>
                <c:pt idx="18862">
                  <c:v>1.8862000000000001</c:v>
                </c:pt>
                <c:pt idx="18863">
                  <c:v>1.8862999999999999</c:v>
                </c:pt>
                <c:pt idx="18864">
                  <c:v>1.8863999999999999</c:v>
                </c:pt>
                <c:pt idx="18865">
                  <c:v>1.8865000000000001</c:v>
                </c:pt>
                <c:pt idx="18866">
                  <c:v>1.8866000000000001</c:v>
                </c:pt>
                <c:pt idx="18867">
                  <c:v>1.8866999999999998</c:v>
                </c:pt>
                <c:pt idx="18868">
                  <c:v>1.8868</c:v>
                </c:pt>
                <c:pt idx="18869">
                  <c:v>1.8869</c:v>
                </c:pt>
                <c:pt idx="18870">
                  <c:v>1.8869999999999998</c:v>
                </c:pt>
                <c:pt idx="18871">
                  <c:v>1.8871</c:v>
                </c:pt>
                <c:pt idx="18872">
                  <c:v>1.8872</c:v>
                </c:pt>
                <c:pt idx="18873">
                  <c:v>1.8873</c:v>
                </c:pt>
                <c:pt idx="18874">
                  <c:v>1.8874000000000002</c:v>
                </c:pt>
                <c:pt idx="18875">
                  <c:v>1.8875</c:v>
                </c:pt>
                <c:pt idx="18876">
                  <c:v>1.8875999999999999</c:v>
                </c:pt>
                <c:pt idx="18877">
                  <c:v>1.8877000000000002</c:v>
                </c:pt>
                <c:pt idx="18878">
                  <c:v>1.8877999999999999</c:v>
                </c:pt>
                <c:pt idx="18879">
                  <c:v>1.8878999999999999</c:v>
                </c:pt>
                <c:pt idx="18880">
                  <c:v>1.8880000000000001</c:v>
                </c:pt>
                <c:pt idx="18881">
                  <c:v>1.8881000000000001</c:v>
                </c:pt>
                <c:pt idx="18882">
                  <c:v>1.8881999999999999</c:v>
                </c:pt>
                <c:pt idx="18883">
                  <c:v>1.8883000000000001</c:v>
                </c:pt>
                <c:pt idx="18884">
                  <c:v>1.8884000000000001</c:v>
                </c:pt>
                <c:pt idx="18885">
                  <c:v>1.8884999999999998</c:v>
                </c:pt>
                <c:pt idx="18886">
                  <c:v>1.8886000000000001</c:v>
                </c:pt>
                <c:pt idx="18887">
                  <c:v>1.8887</c:v>
                </c:pt>
                <c:pt idx="18888">
                  <c:v>1.8888</c:v>
                </c:pt>
                <c:pt idx="18889">
                  <c:v>1.8888999999999998</c:v>
                </c:pt>
                <c:pt idx="18890">
                  <c:v>1.889</c:v>
                </c:pt>
                <c:pt idx="18891">
                  <c:v>1.8891</c:v>
                </c:pt>
                <c:pt idx="18892">
                  <c:v>1.8891999999999998</c:v>
                </c:pt>
                <c:pt idx="18893">
                  <c:v>1.8893</c:v>
                </c:pt>
                <c:pt idx="18894">
                  <c:v>1.8894</c:v>
                </c:pt>
                <c:pt idx="18895">
                  <c:v>1.8895</c:v>
                </c:pt>
                <c:pt idx="18896">
                  <c:v>1.8896000000000002</c:v>
                </c:pt>
                <c:pt idx="18897">
                  <c:v>1.8896999999999999</c:v>
                </c:pt>
                <c:pt idx="18898">
                  <c:v>1.8897999999999999</c:v>
                </c:pt>
                <c:pt idx="18899">
                  <c:v>1.8899000000000001</c:v>
                </c:pt>
                <c:pt idx="18900">
                  <c:v>1.89</c:v>
                </c:pt>
                <c:pt idx="18901">
                  <c:v>1.8900999999999999</c:v>
                </c:pt>
                <c:pt idx="18902">
                  <c:v>1.8902000000000001</c:v>
                </c:pt>
                <c:pt idx="18903">
                  <c:v>1.8903000000000001</c:v>
                </c:pt>
                <c:pt idx="18904">
                  <c:v>1.8903999999999999</c:v>
                </c:pt>
                <c:pt idx="18905">
                  <c:v>1.8905000000000001</c:v>
                </c:pt>
                <c:pt idx="18906">
                  <c:v>1.8906000000000001</c:v>
                </c:pt>
                <c:pt idx="18907">
                  <c:v>1.8906999999999998</c:v>
                </c:pt>
                <c:pt idx="18908">
                  <c:v>1.8908</c:v>
                </c:pt>
                <c:pt idx="18909">
                  <c:v>1.8909</c:v>
                </c:pt>
                <c:pt idx="18910">
                  <c:v>1.891</c:v>
                </c:pt>
                <c:pt idx="18911">
                  <c:v>1.8911000000000002</c:v>
                </c:pt>
                <c:pt idx="18912">
                  <c:v>1.8912</c:v>
                </c:pt>
                <c:pt idx="18913">
                  <c:v>1.8913</c:v>
                </c:pt>
                <c:pt idx="18914">
                  <c:v>1.8914</c:v>
                </c:pt>
                <c:pt idx="18915">
                  <c:v>1.8915</c:v>
                </c:pt>
                <c:pt idx="18916">
                  <c:v>1.8915999999999999</c:v>
                </c:pt>
                <c:pt idx="18917">
                  <c:v>1.8916999999999999</c:v>
                </c:pt>
                <c:pt idx="18918">
                  <c:v>1.8918000000000001</c:v>
                </c:pt>
                <c:pt idx="18919">
                  <c:v>1.8918999999999999</c:v>
                </c:pt>
                <c:pt idx="18920">
                  <c:v>1.8919999999999999</c:v>
                </c:pt>
                <c:pt idx="18921">
                  <c:v>1.8921000000000001</c:v>
                </c:pt>
                <c:pt idx="18922">
                  <c:v>1.8921999999999999</c:v>
                </c:pt>
                <c:pt idx="18923">
                  <c:v>1.8922999999999999</c:v>
                </c:pt>
                <c:pt idx="18924">
                  <c:v>1.8924000000000001</c:v>
                </c:pt>
                <c:pt idx="18925">
                  <c:v>1.8925000000000001</c:v>
                </c:pt>
                <c:pt idx="18926">
                  <c:v>1.8925999999999998</c:v>
                </c:pt>
                <c:pt idx="18927">
                  <c:v>1.8927</c:v>
                </c:pt>
                <c:pt idx="18928">
                  <c:v>1.8928</c:v>
                </c:pt>
                <c:pt idx="18929">
                  <c:v>1.8929</c:v>
                </c:pt>
                <c:pt idx="18930">
                  <c:v>1.893</c:v>
                </c:pt>
                <c:pt idx="18931">
                  <c:v>1.8931</c:v>
                </c:pt>
                <c:pt idx="18932">
                  <c:v>1.8932</c:v>
                </c:pt>
                <c:pt idx="18933">
                  <c:v>1.8933000000000002</c:v>
                </c:pt>
                <c:pt idx="18934">
                  <c:v>1.8934</c:v>
                </c:pt>
                <c:pt idx="18935">
                  <c:v>1.8935</c:v>
                </c:pt>
                <c:pt idx="18936">
                  <c:v>1.8936000000000002</c:v>
                </c:pt>
                <c:pt idx="18937">
                  <c:v>1.8936999999999999</c:v>
                </c:pt>
                <c:pt idx="18938">
                  <c:v>1.8937999999999999</c:v>
                </c:pt>
                <c:pt idx="18939">
                  <c:v>1.8938999999999999</c:v>
                </c:pt>
                <c:pt idx="18940">
                  <c:v>1.8940000000000001</c:v>
                </c:pt>
                <c:pt idx="18941">
                  <c:v>1.8940999999999999</c:v>
                </c:pt>
                <c:pt idx="18942">
                  <c:v>1.8941999999999999</c:v>
                </c:pt>
                <c:pt idx="18943">
                  <c:v>1.8943000000000001</c:v>
                </c:pt>
                <c:pt idx="18944">
                  <c:v>1.8944000000000001</c:v>
                </c:pt>
                <c:pt idx="18945">
                  <c:v>1.8944999999999999</c:v>
                </c:pt>
                <c:pt idx="18946">
                  <c:v>1.8946000000000001</c:v>
                </c:pt>
                <c:pt idx="18947">
                  <c:v>1.8947000000000001</c:v>
                </c:pt>
                <c:pt idx="18948">
                  <c:v>1.8947999999999998</c:v>
                </c:pt>
                <c:pt idx="18949">
                  <c:v>1.8949</c:v>
                </c:pt>
                <c:pt idx="18950">
                  <c:v>1.895</c:v>
                </c:pt>
                <c:pt idx="18951">
                  <c:v>1.8951</c:v>
                </c:pt>
                <c:pt idx="18952">
                  <c:v>1.8952</c:v>
                </c:pt>
                <c:pt idx="18953">
                  <c:v>1.8953</c:v>
                </c:pt>
                <c:pt idx="18954">
                  <c:v>1.8954</c:v>
                </c:pt>
                <c:pt idx="18955">
                  <c:v>1.8955000000000002</c:v>
                </c:pt>
                <c:pt idx="18956">
                  <c:v>1.8956</c:v>
                </c:pt>
                <c:pt idx="18957">
                  <c:v>1.8956999999999999</c:v>
                </c:pt>
                <c:pt idx="18958">
                  <c:v>1.8958000000000002</c:v>
                </c:pt>
                <c:pt idx="18959">
                  <c:v>1.8959000000000001</c:v>
                </c:pt>
                <c:pt idx="18960">
                  <c:v>1.8959999999999999</c:v>
                </c:pt>
                <c:pt idx="18961">
                  <c:v>1.8961000000000001</c:v>
                </c:pt>
                <c:pt idx="18962">
                  <c:v>1.8962000000000001</c:v>
                </c:pt>
                <c:pt idx="18963">
                  <c:v>1.8962999999999999</c:v>
                </c:pt>
                <c:pt idx="18964">
                  <c:v>1.8963999999999999</c:v>
                </c:pt>
                <c:pt idx="18965">
                  <c:v>1.8965000000000001</c:v>
                </c:pt>
                <c:pt idx="18966">
                  <c:v>1.8966000000000001</c:v>
                </c:pt>
                <c:pt idx="18967">
                  <c:v>1.8966999999999998</c:v>
                </c:pt>
                <c:pt idx="18968">
                  <c:v>1.8968</c:v>
                </c:pt>
                <c:pt idx="18969">
                  <c:v>1.8969</c:v>
                </c:pt>
                <c:pt idx="18970">
                  <c:v>1.8969999999999998</c:v>
                </c:pt>
                <c:pt idx="18971">
                  <c:v>1.8971</c:v>
                </c:pt>
                <c:pt idx="18972">
                  <c:v>1.8972</c:v>
                </c:pt>
                <c:pt idx="18973">
                  <c:v>1.8973</c:v>
                </c:pt>
                <c:pt idx="18974">
                  <c:v>1.8974000000000002</c:v>
                </c:pt>
                <c:pt idx="18975">
                  <c:v>1.8975</c:v>
                </c:pt>
                <c:pt idx="18976">
                  <c:v>1.8976</c:v>
                </c:pt>
                <c:pt idx="18977">
                  <c:v>1.8977000000000002</c:v>
                </c:pt>
                <c:pt idx="18978">
                  <c:v>1.8977999999999999</c:v>
                </c:pt>
                <c:pt idx="18979">
                  <c:v>1.8978999999999999</c:v>
                </c:pt>
                <c:pt idx="18980">
                  <c:v>1.8980000000000001</c:v>
                </c:pt>
                <c:pt idx="18981">
                  <c:v>1.8981000000000001</c:v>
                </c:pt>
                <c:pt idx="18982">
                  <c:v>1.8981999999999999</c:v>
                </c:pt>
                <c:pt idx="18983">
                  <c:v>1.8983000000000001</c:v>
                </c:pt>
                <c:pt idx="18984">
                  <c:v>1.8984000000000001</c:v>
                </c:pt>
                <c:pt idx="18985">
                  <c:v>1.8984999999999999</c:v>
                </c:pt>
                <c:pt idx="18986">
                  <c:v>1.8986000000000001</c:v>
                </c:pt>
                <c:pt idx="18987">
                  <c:v>1.8987000000000001</c:v>
                </c:pt>
                <c:pt idx="18988">
                  <c:v>1.8988</c:v>
                </c:pt>
                <c:pt idx="18989">
                  <c:v>1.8988999999999998</c:v>
                </c:pt>
                <c:pt idx="18990">
                  <c:v>1.899</c:v>
                </c:pt>
                <c:pt idx="18991">
                  <c:v>1.8991</c:v>
                </c:pt>
                <c:pt idx="18992">
                  <c:v>1.8991999999999998</c:v>
                </c:pt>
                <c:pt idx="18993">
                  <c:v>1.8993</c:v>
                </c:pt>
                <c:pt idx="18994">
                  <c:v>1.8994</c:v>
                </c:pt>
                <c:pt idx="18995">
                  <c:v>1.8995</c:v>
                </c:pt>
                <c:pt idx="18996">
                  <c:v>1.8996000000000002</c:v>
                </c:pt>
                <c:pt idx="18997">
                  <c:v>1.8996999999999999</c:v>
                </c:pt>
                <c:pt idx="18998">
                  <c:v>1.8997999999999999</c:v>
                </c:pt>
                <c:pt idx="18999">
                  <c:v>1.8999000000000001</c:v>
                </c:pt>
                <c:pt idx="19000">
                  <c:v>1.9</c:v>
                </c:pt>
                <c:pt idx="19001">
                  <c:v>1.9000999999999999</c:v>
                </c:pt>
                <c:pt idx="19002">
                  <c:v>1.9002000000000001</c:v>
                </c:pt>
                <c:pt idx="19003">
                  <c:v>1.9003000000000001</c:v>
                </c:pt>
                <c:pt idx="19004">
                  <c:v>1.9003999999999999</c:v>
                </c:pt>
                <c:pt idx="19005">
                  <c:v>1.9005000000000001</c:v>
                </c:pt>
                <c:pt idx="19006">
                  <c:v>1.9006000000000001</c:v>
                </c:pt>
                <c:pt idx="19007">
                  <c:v>1.9006999999999998</c:v>
                </c:pt>
                <c:pt idx="19008">
                  <c:v>1.9008</c:v>
                </c:pt>
                <c:pt idx="19009">
                  <c:v>1.9009</c:v>
                </c:pt>
                <c:pt idx="19010">
                  <c:v>1.901</c:v>
                </c:pt>
                <c:pt idx="19011">
                  <c:v>1.9011000000000002</c:v>
                </c:pt>
                <c:pt idx="19012">
                  <c:v>1.9012</c:v>
                </c:pt>
                <c:pt idx="19013">
                  <c:v>1.9013</c:v>
                </c:pt>
                <c:pt idx="19014">
                  <c:v>1.9013999999999998</c:v>
                </c:pt>
                <c:pt idx="19015">
                  <c:v>1.9015</c:v>
                </c:pt>
                <c:pt idx="19016">
                  <c:v>1.9016</c:v>
                </c:pt>
                <c:pt idx="19017">
                  <c:v>1.9016999999999999</c:v>
                </c:pt>
                <c:pt idx="19018">
                  <c:v>1.9018000000000002</c:v>
                </c:pt>
                <c:pt idx="19019">
                  <c:v>1.9018999999999999</c:v>
                </c:pt>
                <c:pt idx="19020">
                  <c:v>1.9019999999999999</c:v>
                </c:pt>
                <c:pt idx="19021">
                  <c:v>1.9021000000000001</c:v>
                </c:pt>
                <c:pt idx="19022">
                  <c:v>1.9021999999999999</c:v>
                </c:pt>
                <c:pt idx="19023">
                  <c:v>1.9022999999999999</c:v>
                </c:pt>
                <c:pt idx="19024">
                  <c:v>1.9024000000000001</c:v>
                </c:pt>
                <c:pt idx="19025">
                  <c:v>1.9025000000000001</c:v>
                </c:pt>
                <c:pt idx="19026">
                  <c:v>1.9025999999999998</c:v>
                </c:pt>
                <c:pt idx="19027">
                  <c:v>1.9027000000000001</c:v>
                </c:pt>
                <c:pt idx="19028">
                  <c:v>1.9028</c:v>
                </c:pt>
                <c:pt idx="19029">
                  <c:v>1.9028999999999998</c:v>
                </c:pt>
                <c:pt idx="19030">
                  <c:v>1.903</c:v>
                </c:pt>
                <c:pt idx="19031">
                  <c:v>1.9031</c:v>
                </c:pt>
                <c:pt idx="19032">
                  <c:v>1.9032</c:v>
                </c:pt>
                <c:pt idx="19033">
                  <c:v>1.9033000000000002</c:v>
                </c:pt>
                <c:pt idx="19034">
                  <c:v>1.9034</c:v>
                </c:pt>
                <c:pt idx="19035">
                  <c:v>1.9035</c:v>
                </c:pt>
                <c:pt idx="19036">
                  <c:v>1.9036000000000002</c:v>
                </c:pt>
                <c:pt idx="19037">
                  <c:v>1.9036999999999999</c:v>
                </c:pt>
                <c:pt idx="19038">
                  <c:v>1.9037999999999999</c:v>
                </c:pt>
                <c:pt idx="19039">
                  <c:v>1.9038999999999999</c:v>
                </c:pt>
                <c:pt idx="19040">
                  <c:v>1.9040000000000001</c:v>
                </c:pt>
                <c:pt idx="19041">
                  <c:v>1.9040999999999999</c:v>
                </c:pt>
                <c:pt idx="19042">
                  <c:v>1.9041999999999999</c:v>
                </c:pt>
                <c:pt idx="19043">
                  <c:v>1.9043000000000001</c:v>
                </c:pt>
                <c:pt idx="19044">
                  <c:v>1.9043999999999999</c:v>
                </c:pt>
                <c:pt idx="19045">
                  <c:v>1.9044999999999999</c:v>
                </c:pt>
                <c:pt idx="19046">
                  <c:v>1.9046000000000001</c:v>
                </c:pt>
                <c:pt idx="19047">
                  <c:v>1.9047000000000001</c:v>
                </c:pt>
                <c:pt idx="19048">
                  <c:v>1.9047999999999998</c:v>
                </c:pt>
                <c:pt idx="19049">
                  <c:v>1.9049</c:v>
                </c:pt>
                <c:pt idx="19050">
                  <c:v>1.905</c:v>
                </c:pt>
                <c:pt idx="19051">
                  <c:v>1.9051</c:v>
                </c:pt>
                <c:pt idx="19052">
                  <c:v>1.9052</c:v>
                </c:pt>
                <c:pt idx="19053">
                  <c:v>1.9053</c:v>
                </c:pt>
                <c:pt idx="19054">
                  <c:v>1.9054</c:v>
                </c:pt>
                <c:pt idx="19055">
                  <c:v>1.9055000000000002</c:v>
                </c:pt>
                <c:pt idx="19056">
                  <c:v>1.9056</c:v>
                </c:pt>
                <c:pt idx="19057">
                  <c:v>1.9056999999999999</c:v>
                </c:pt>
                <c:pt idx="19058">
                  <c:v>1.9058000000000002</c:v>
                </c:pt>
                <c:pt idx="19059">
                  <c:v>1.9058999999999999</c:v>
                </c:pt>
                <c:pt idx="19060">
                  <c:v>1.9059999999999999</c:v>
                </c:pt>
                <c:pt idx="19061">
                  <c:v>1.9061000000000001</c:v>
                </c:pt>
                <c:pt idx="19062">
                  <c:v>1.9062000000000001</c:v>
                </c:pt>
                <c:pt idx="19063">
                  <c:v>1.9062999999999999</c:v>
                </c:pt>
                <c:pt idx="19064">
                  <c:v>1.9063999999999999</c:v>
                </c:pt>
                <c:pt idx="19065">
                  <c:v>1.9065000000000001</c:v>
                </c:pt>
                <c:pt idx="19066">
                  <c:v>1.9066000000000001</c:v>
                </c:pt>
                <c:pt idx="19067">
                  <c:v>1.9066999999999998</c:v>
                </c:pt>
                <c:pt idx="19068">
                  <c:v>1.9068000000000001</c:v>
                </c:pt>
                <c:pt idx="19069">
                  <c:v>1.9069</c:v>
                </c:pt>
                <c:pt idx="19070">
                  <c:v>1.9069999999999998</c:v>
                </c:pt>
                <c:pt idx="19071">
                  <c:v>1.9071</c:v>
                </c:pt>
                <c:pt idx="19072">
                  <c:v>1.9072</c:v>
                </c:pt>
                <c:pt idx="19073">
                  <c:v>1.9073</c:v>
                </c:pt>
                <c:pt idx="19074">
                  <c:v>1.9074</c:v>
                </c:pt>
                <c:pt idx="19075">
                  <c:v>1.9075</c:v>
                </c:pt>
                <c:pt idx="19076">
                  <c:v>1.9076</c:v>
                </c:pt>
                <c:pt idx="19077">
                  <c:v>1.9077000000000002</c:v>
                </c:pt>
                <c:pt idx="19078">
                  <c:v>1.9077999999999999</c:v>
                </c:pt>
                <c:pt idx="19079">
                  <c:v>1.9078999999999999</c:v>
                </c:pt>
                <c:pt idx="19080">
                  <c:v>1.9080000000000001</c:v>
                </c:pt>
                <c:pt idx="19081">
                  <c:v>1.9081000000000001</c:v>
                </c:pt>
                <c:pt idx="19082">
                  <c:v>1.9081999999999999</c:v>
                </c:pt>
                <c:pt idx="19083">
                  <c:v>1.9083000000000001</c:v>
                </c:pt>
                <c:pt idx="19084">
                  <c:v>1.9084000000000001</c:v>
                </c:pt>
                <c:pt idx="19085">
                  <c:v>1.9084999999999999</c:v>
                </c:pt>
                <c:pt idx="19086">
                  <c:v>1.9086000000000001</c:v>
                </c:pt>
                <c:pt idx="19087">
                  <c:v>1.9087000000000001</c:v>
                </c:pt>
                <c:pt idx="19088">
                  <c:v>1.9088000000000001</c:v>
                </c:pt>
                <c:pt idx="19089">
                  <c:v>1.9088999999999998</c:v>
                </c:pt>
                <c:pt idx="19090">
                  <c:v>1.909</c:v>
                </c:pt>
                <c:pt idx="19091">
                  <c:v>1.9091</c:v>
                </c:pt>
                <c:pt idx="19092">
                  <c:v>1.9091999999999998</c:v>
                </c:pt>
                <c:pt idx="19093">
                  <c:v>1.9093</c:v>
                </c:pt>
                <c:pt idx="19094">
                  <c:v>1.9094</c:v>
                </c:pt>
                <c:pt idx="19095">
                  <c:v>1.9095</c:v>
                </c:pt>
                <c:pt idx="19096">
                  <c:v>1.9096000000000002</c:v>
                </c:pt>
                <c:pt idx="19097">
                  <c:v>1.9097</c:v>
                </c:pt>
                <c:pt idx="19098">
                  <c:v>1.9097999999999999</c:v>
                </c:pt>
                <c:pt idx="19099">
                  <c:v>1.9099000000000002</c:v>
                </c:pt>
                <c:pt idx="19100">
                  <c:v>1.91</c:v>
                </c:pt>
                <c:pt idx="19101">
                  <c:v>1.9100999999999999</c:v>
                </c:pt>
                <c:pt idx="19102">
                  <c:v>1.9102000000000001</c:v>
                </c:pt>
                <c:pt idx="19103">
                  <c:v>1.9103000000000001</c:v>
                </c:pt>
                <c:pt idx="19104">
                  <c:v>1.9103999999999999</c:v>
                </c:pt>
                <c:pt idx="19105">
                  <c:v>1.9105000000000001</c:v>
                </c:pt>
                <c:pt idx="19106">
                  <c:v>1.9106000000000001</c:v>
                </c:pt>
                <c:pt idx="19107">
                  <c:v>1.9106999999999998</c:v>
                </c:pt>
                <c:pt idx="19108">
                  <c:v>1.9108000000000001</c:v>
                </c:pt>
                <c:pt idx="19109">
                  <c:v>1.9109</c:v>
                </c:pt>
                <c:pt idx="19110">
                  <c:v>1.911</c:v>
                </c:pt>
                <c:pt idx="19111">
                  <c:v>1.9111000000000002</c:v>
                </c:pt>
                <c:pt idx="19112">
                  <c:v>1.9112</c:v>
                </c:pt>
                <c:pt idx="19113">
                  <c:v>1.9113</c:v>
                </c:pt>
                <c:pt idx="19114">
                  <c:v>1.9113999999999998</c:v>
                </c:pt>
                <c:pt idx="19115">
                  <c:v>1.9115</c:v>
                </c:pt>
                <c:pt idx="19116">
                  <c:v>1.9116</c:v>
                </c:pt>
                <c:pt idx="19117">
                  <c:v>1.9117</c:v>
                </c:pt>
                <c:pt idx="19118">
                  <c:v>1.9118000000000002</c:v>
                </c:pt>
                <c:pt idx="19119">
                  <c:v>1.9118999999999999</c:v>
                </c:pt>
                <c:pt idx="19120">
                  <c:v>1.9119999999999999</c:v>
                </c:pt>
                <c:pt idx="19121">
                  <c:v>1.9121000000000001</c:v>
                </c:pt>
                <c:pt idx="19122">
                  <c:v>1.9121999999999999</c:v>
                </c:pt>
                <c:pt idx="19123">
                  <c:v>1.9122999999999999</c:v>
                </c:pt>
                <c:pt idx="19124">
                  <c:v>1.9124000000000001</c:v>
                </c:pt>
                <c:pt idx="19125">
                  <c:v>1.9125000000000001</c:v>
                </c:pt>
                <c:pt idx="19126">
                  <c:v>1.9125999999999999</c:v>
                </c:pt>
                <c:pt idx="19127">
                  <c:v>1.9127000000000001</c:v>
                </c:pt>
                <c:pt idx="19128">
                  <c:v>1.9128000000000001</c:v>
                </c:pt>
                <c:pt idx="19129">
                  <c:v>1.9128999999999998</c:v>
                </c:pt>
                <c:pt idx="19130">
                  <c:v>1.913</c:v>
                </c:pt>
                <c:pt idx="19131">
                  <c:v>1.9131</c:v>
                </c:pt>
                <c:pt idx="19132">
                  <c:v>1.9132</c:v>
                </c:pt>
                <c:pt idx="19133">
                  <c:v>1.9133000000000002</c:v>
                </c:pt>
                <c:pt idx="19134">
                  <c:v>1.9134</c:v>
                </c:pt>
                <c:pt idx="19135">
                  <c:v>1.9135</c:v>
                </c:pt>
                <c:pt idx="19136">
                  <c:v>1.9136000000000002</c:v>
                </c:pt>
                <c:pt idx="19137">
                  <c:v>1.9137</c:v>
                </c:pt>
                <c:pt idx="19138">
                  <c:v>1.9137999999999999</c:v>
                </c:pt>
                <c:pt idx="19139">
                  <c:v>1.9138999999999999</c:v>
                </c:pt>
                <c:pt idx="19140">
                  <c:v>1.9140000000000001</c:v>
                </c:pt>
                <c:pt idx="19141">
                  <c:v>1.9140999999999999</c:v>
                </c:pt>
                <c:pt idx="19142">
                  <c:v>1.9141999999999999</c:v>
                </c:pt>
                <c:pt idx="19143">
                  <c:v>1.9143000000000001</c:v>
                </c:pt>
                <c:pt idx="19144">
                  <c:v>1.9143999999999999</c:v>
                </c:pt>
                <c:pt idx="19145">
                  <c:v>1.9144999999999999</c:v>
                </c:pt>
                <c:pt idx="19146">
                  <c:v>1.9146000000000001</c:v>
                </c:pt>
                <c:pt idx="19147">
                  <c:v>1.9147000000000001</c:v>
                </c:pt>
                <c:pt idx="19148">
                  <c:v>1.9147999999999998</c:v>
                </c:pt>
                <c:pt idx="19149">
                  <c:v>1.9149</c:v>
                </c:pt>
                <c:pt idx="19150">
                  <c:v>1.915</c:v>
                </c:pt>
                <c:pt idx="19151">
                  <c:v>1.9150999999999998</c:v>
                </c:pt>
                <c:pt idx="19152">
                  <c:v>1.9152</c:v>
                </c:pt>
                <c:pt idx="19153">
                  <c:v>1.9153</c:v>
                </c:pt>
                <c:pt idx="19154">
                  <c:v>1.9154</c:v>
                </c:pt>
                <c:pt idx="19155">
                  <c:v>1.9155000000000002</c:v>
                </c:pt>
                <c:pt idx="19156">
                  <c:v>1.9156</c:v>
                </c:pt>
                <c:pt idx="19157">
                  <c:v>1.9157</c:v>
                </c:pt>
                <c:pt idx="19158">
                  <c:v>1.9158000000000002</c:v>
                </c:pt>
                <c:pt idx="19159">
                  <c:v>1.9158999999999999</c:v>
                </c:pt>
                <c:pt idx="19160">
                  <c:v>1.9159999999999999</c:v>
                </c:pt>
                <c:pt idx="19161">
                  <c:v>1.9161000000000001</c:v>
                </c:pt>
                <c:pt idx="19162">
                  <c:v>1.9162000000000001</c:v>
                </c:pt>
                <c:pt idx="19163">
                  <c:v>1.9162999999999999</c:v>
                </c:pt>
                <c:pt idx="19164">
                  <c:v>1.9163999999999999</c:v>
                </c:pt>
                <c:pt idx="19165">
                  <c:v>1.9165000000000001</c:v>
                </c:pt>
                <c:pt idx="19166">
                  <c:v>1.9165999999999999</c:v>
                </c:pt>
                <c:pt idx="19167">
                  <c:v>1.9166999999999998</c:v>
                </c:pt>
                <c:pt idx="19168">
                  <c:v>1.9168000000000001</c:v>
                </c:pt>
                <c:pt idx="19169">
                  <c:v>1.9169</c:v>
                </c:pt>
                <c:pt idx="19170">
                  <c:v>1.9169999999999998</c:v>
                </c:pt>
                <c:pt idx="19171">
                  <c:v>1.9171</c:v>
                </c:pt>
                <c:pt idx="19172">
                  <c:v>1.9172</c:v>
                </c:pt>
                <c:pt idx="19173">
                  <c:v>1.9173</c:v>
                </c:pt>
                <c:pt idx="19174">
                  <c:v>1.9174</c:v>
                </c:pt>
                <c:pt idx="19175">
                  <c:v>1.9175</c:v>
                </c:pt>
                <c:pt idx="19176">
                  <c:v>1.9176</c:v>
                </c:pt>
                <c:pt idx="19177">
                  <c:v>1.9177000000000002</c:v>
                </c:pt>
                <c:pt idx="19178">
                  <c:v>1.9177999999999999</c:v>
                </c:pt>
                <c:pt idx="19179">
                  <c:v>1.9178999999999999</c:v>
                </c:pt>
                <c:pt idx="19180">
                  <c:v>1.9180000000000001</c:v>
                </c:pt>
                <c:pt idx="19181">
                  <c:v>1.9180999999999999</c:v>
                </c:pt>
                <c:pt idx="19182">
                  <c:v>1.9181999999999999</c:v>
                </c:pt>
                <c:pt idx="19183">
                  <c:v>1.9183000000000001</c:v>
                </c:pt>
                <c:pt idx="19184">
                  <c:v>1.9184000000000001</c:v>
                </c:pt>
                <c:pt idx="19185">
                  <c:v>1.9184999999999999</c:v>
                </c:pt>
                <c:pt idx="19186">
                  <c:v>1.9186000000000001</c:v>
                </c:pt>
                <c:pt idx="19187">
                  <c:v>1.9187000000000001</c:v>
                </c:pt>
                <c:pt idx="19188">
                  <c:v>1.9188000000000001</c:v>
                </c:pt>
                <c:pt idx="19189">
                  <c:v>1.9188999999999998</c:v>
                </c:pt>
                <c:pt idx="19190">
                  <c:v>1.919</c:v>
                </c:pt>
                <c:pt idx="19191">
                  <c:v>1.9191</c:v>
                </c:pt>
                <c:pt idx="19192">
                  <c:v>1.9191999999999998</c:v>
                </c:pt>
                <c:pt idx="19193">
                  <c:v>1.9193</c:v>
                </c:pt>
                <c:pt idx="19194">
                  <c:v>1.9194</c:v>
                </c:pt>
                <c:pt idx="19195">
                  <c:v>1.9195</c:v>
                </c:pt>
                <c:pt idx="19196">
                  <c:v>1.9196</c:v>
                </c:pt>
                <c:pt idx="19197">
                  <c:v>1.9197</c:v>
                </c:pt>
                <c:pt idx="19198">
                  <c:v>1.9198</c:v>
                </c:pt>
                <c:pt idx="19199">
                  <c:v>1.9199000000000002</c:v>
                </c:pt>
                <c:pt idx="19200">
                  <c:v>1.92</c:v>
                </c:pt>
                <c:pt idx="19201">
                  <c:v>1.9200999999999999</c:v>
                </c:pt>
                <c:pt idx="19202">
                  <c:v>1.9202000000000001</c:v>
                </c:pt>
                <c:pt idx="19203">
                  <c:v>1.9203000000000001</c:v>
                </c:pt>
                <c:pt idx="19204">
                  <c:v>1.9203999999999999</c:v>
                </c:pt>
                <c:pt idx="19205">
                  <c:v>1.9205000000000001</c:v>
                </c:pt>
                <c:pt idx="19206">
                  <c:v>1.9206000000000001</c:v>
                </c:pt>
                <c:pt idx="19207">
                  <c:v>1.9206999999999999</c:v>
                </c:pt>
                <c:pt idx="19208">
                  <c:v>1.9208000000000001</c:v>
                </c:pt>
                <c:pt idx="19209">
                  <c:v>1.9209000000000001</c:v>
                </c:pt>
                <c:pt idx="19210">
                  <c:v>1.921</c:v>
                </c:pt>
                <c:pt idx="19211">
                  <c:v>1.9211</c:v>
                </c:pt>
                <c:pt idx="19212">
                  <c:v>1.9212</c:v>
                </c:pt>
                <c:pt idx="19213">
                  <c:v>1.9213</c:v>
                </c:pt>
                <c:pt idx="19214">
                  <c:v>1.9213999999999998</c:v>
                </c:pt>
                <c:pt idx="19215">
                  <c:v>1.9215</c:v>
                </c:pt>
                <c:pt idx="19216">
                  <c:v>1.9216</c:v>
                </c:pt>
                <c:pt idx="19217">
                  <c:v>1.9217</c:v>
                </c:pt>
                <c:pt idx="19218">
                  <c:v>1.9218000000000002</c:v>
                </c:pt>
                <c:pt idx="19219">
                  <c:v>1.9218999999999999</c:v>
                </c:pt>
                <c:pt idx="19220">
                  <c:v>1.9219999999999999</c:v>
                </c:pt>
                <c:pt idx="19221">
                  <c:v>1.9221000000000001</c:v>
                </c:pt>
                <c:pt idx="19222">
                  <c:v>1.9221999999999999</c:v>
                </c:pt>
                <c:pt idx="19223">
                  <c:v>1.9222999999999999</c:v>
                </c:pt>
                <c:pt idx="19224">
                  <c:v>1.9224000000000001</c:v>
                </c:pt>
                <c:pt idx="19225">
                  <c:v>1.9225000000000001</c:v>
                </c:pt>
                <c:pt idx="19226">
                  <c:v>1.9225999999999999</c:v>
                </c:pt>
                <c:pt idx="19227">
                  <c:v>1.9227000000000001</c:v>
                </c:pt>
                <c:pt idx="19228">
                  <c:v>1.9228000000000001</c:v>
                </c:pt>
                <c:pt idx="19229">
                  <c:v>1.9228999999999998</c:v>
                </c:pt>
                <c:pt idx="19230">
                  <c:v>1.923</c:v>
                </c:pt>
                <c:pt idx="19231">
                  <c:v>1.9231</c:v>
                </c:pt>
                <c:pt idx="19232">
                  <c:v>1.9232</c:v>
                </c:pt>
                <c:pt idx="19233">
                  <c:v>1.9233000000000002</c:v>
                </c:pt>
                <c:pt idx="19234">
                  <c:v>1.9234</c:v>
                </c:pt>
                <c:pt idx="19235">
                  <c:v>1.9235</c:v>
                </c:pt>
                <c:pt idx="19236">
                  <c:v>1.9236000000000002</c:v>
                </c:pt>
                <c:pt idx="19237">
                  <c:v>1.9237</c:v>
                </c:pt>
                <c:pt idx="19238">
                  <c:v>1.9238</c:v>
                </c:pt>
                <c:pt idx="19239">
                  <c:v>1.9238999999999999</c:v>
                </c:pt>
                <c:pt idx="19240">
                  <c:v>1.9240000000000002</c:v>
                </c:pt>
                <c:pt idx="19241">
                  <c:v>1.9240999999999999</c:v>
                </c:pt>
                <c:pt idx="19242">
                  <c:v>1.9241999999999999</c:v>
                </c:pt>
                <c:pt idx="19243">
                  <c:v>1.9243000000000001</c:v>
                </c:pt>
                <c:pt idx="19244">
                  <c:v>1.9243999999999999</c:v>
                </c:pt>
                <c:pt idx="19245">
                  <c:v>1.9244999999999999</c:v>
                </c:pt>
                <c:pt idx="19246">
                  <c:v>1.9246000000000001</c:v>
                </c:pt>
                <c:pt idx="19247">
                  <c:v>1.9247000000000001</c:v>
                </c:pt>
                <c:pt idx="19248">
                  <c:v>1.9247999999999998</c:v>
                </c:pt>
                <c:pt idx="19249">
                  <c:v>1.9249000000000001</c:v>
                </c:pt>
                <c:pt idx="19250">
                  <c:v>1.925</c:v>
                </c:pt>
                <c:pt idx="19251">
                  <c:v>1.9250999999999998</c:v>
                </c:pt>
                <c:pt idx="19252">
                  <c:v>1.9252</c:v>
                </c:pt>
                <c:pt idx="19253">
                  <c:v>1.9253</c:v>
                </c:pt>
                <c:pt idx="19254">
                  <c:v>1.9254</c:v>
                </c:pt>
                <c:pt idx="19255">
                  <c:v>1.9255000000000002</c:v>
                </c:pt>
                <c:pt idx="19256">
                  <c:v>1.9256</c:v>
                </c:pt>
                <c:pt idx="19257">
                  <c:v>1.9257</c:v>
                </c:pt>
                <c:pt idx="19258">
                  <c:v>1.9258000000000002</c:v>
                </c:pt>
                <c:pt idx="19259">
                  <c:v>1.9258999999999999</c:v>
                </c:pt>
                <c:pt idx="19260">
                  <c:v>1.9259999999999999</c:v>
                </c:pt>
                <c:pt idx="19261">
                  <c:v>1.9261000000000001</c:v>
                </c:pt>
                <c:pt idx="19262">
                  <c:v>1.9262000000000001</c:v>
                </c:pt>
                <c:pt idx="19263">
                  <c:v>1.9262999999999999</c:v>
                </c:pt>
                <c:pt idx="19264">
                  <c:v>1.9263999999999999</c:v>
                </c:pt>
                <c:pt idx="19265">
                  <c:v>1.9265000000000001</c:v>
                </c:pt>
                <c:pt idx="19266">
                  <c:v>1.9265999999999999</c:v>
                </c:pt>
                <c:pt idx="19267">
                  <c:v>1.9266999999999999</c:v>
                </c:pt>
                <c:pt idx="19268">
                  <c:v>1.9268000000000001</c:v>
                </c:pt>
                <c:pt idx="19269">
                  <c:v>1.9269000000000001</c:v>
                </c:pt>
                <c:pt idx="19270">
                  <c:v>1.9269999999999998</c:v>
                </c:pt>
                <c:pt idx="19271">
                  <c:v>1.9271</c:v>
                </c:pt>
                <c:pt idx="19272">
                  <c:v>1.9272</c:v>
                </c:pt>
                <c:pt idx="19273">
                  <c:v>1.9272999999999998</c:v>
                </c:pt>
                <c:pt idx="19274">
                  <c:v>1.9274</c:v>
                </c:pt>
                <c:pt idx="19275">
                  <c:v>1.9275</c:v>
                </c:pt>
                <c:pt idx="19276">
                  <c:v>1.9276</c:v>
                </c:pt>
                <c:pt idx="19277">
                  <c:v>1.9277000000000002</c:v>
                </c:pt>
                <c:pt idx="19278">
                  <c:v>1.9278</c:v>
                </c:pt>
                <c:pt idx="19279">
                  <c:v>1.9278999999999999</c:v>
                </c:pt>
                <c:pt idx="19280">
                  <c:v>1.9280000000000002</c:v>
                </c:pt>
                <c:pt idx="19281">
                  <c:v>1.9280999999999999</c:v>
                </c:pt>
                <c:pt idx="19282">
                  <c:v>1.9281999999999999</c:v>
                </c:pt>
                <c:pt idx="19283">
                  <c:v>1.9283000000000001</c:v>
                </c:pt>
                <c:pt idx="19284">
                  <c:v>1.9284000000000001</c:v>
                </c:pt>
                <c:pt idx="19285">
                  <c:v>1.9284999999999999</c:v>
                </c:pt>
                <c:pt idx="19286">
                  <c:v>1.9286000000000001</c:v>
                </c:pt>
                <c:pt idx="19287">
                  <c:v>1.9287000000000001</c:v>
                </c:pt>
                <c:pt idx="19288">
                  <c:v>1.9287999999999998</c:v>
                </c:pt>
                <c:pt idx="19289">
                  <c:v>1.9288999999999998</c:v>
                </c:pt>
                <c:pt idx="19290">
                  <c:v>1.929</c:v>
                </c:pt>
                <c:pt idx="19291">
                  <c:v>1.9291</c:v>
                </c:pt>
                <c:pt idx="19292">
                  <c:v>1.9291999999999998</c:v>
                </c:pt>
                <c:pt idx="19293">
                  <c:v>1.9293</c:v>
                </c:pt>
                <c:pt idx="19294">
                  <c:v>1.9294</c:v>
                </c:pt>
                <c:pt idx="19295">
                  <c:v>1.9295</c:v>
                </c:pt>
                <c:pt idx="19296">
                  <c:v>1.9296</c:v>
                </c:pt>
                <c:pt idx="19297">
                  <c:v>1.9297</c:v>
                </c:pt>
                <c:pt idx="19298">
                  <c:v>1.9298</c:v>
                </c:pt>
                <c:pt idx="19299">
                  <c:v>1.9299000000000002</c:v>
                </c:pt>
                <c:pt idx="19300">
                  <c:v>1.93</c:v>
                </c:pt>
                <c:pt idx="19301">
                  <c:v>1.9300999999999999</c:v>
                </c:pt>
                <c:pt idx="19302">
                  <c:v>1.9302000000000001</c:v>
                </c:pt>
                <c:pt idx="19303">
                  <c:v>1.9302999999999999</c:v>
                </c:pt>
                <c:pt idx="19304">
                  <c:v>1.9303999999999999</c:v>
                </c:pt>
                <c:pt idx="19305">
                  <c:v>1.9305000000000001</c:v>
                </c:pt>
                <c:pt idx="19306">
                  <c:v>1.9306000000000001</c:v>
                </c:pt>
                <c:pt idx="19307">
                  <c:v>1.9306999999999999</c:v>
                </c:pt>
                <c:pt idx="19308">
                  <c:v>1.9308000000000001</c:v>
                </c:pt>
                <c:pt idx="19309">
                  <c:v>1.9309000000000001</c:v>
                </c:pt>
                <c:pt idx="19310">
                  <c:v>1.931</c:v>
                </c:pt>
                <c:pt idx="19311">
                  <c:v>1.9311</c:v>
                </c:pt>
                <c:pt idx="19312">
                  <c:v>1.9312</c:v>
                </c:pt>
                <c:pt idx="19313">
                  <c:v>1.9313</c:v>
                </c:pt>
                <c:pt idx="19314">
                  <c:v>1.9313999999999998</c:v>
                </c:pt>
                <c:pt idx="19315">
                  <c:v>1.9315</c:v>
                </c:pt>
                <c:pt idx="19316">
                  <c:v>1.9316</c:v>
                </c:pt>
                <c:pt idx="19317">
                  <c:v>1.9317</c:v>
                </c:pt>
                <c:pt idx="19318">
                  <c:v>1.9318</c:v>
                </c:pt>
                <c:pt idx="19319">
                  <c:v>1.9319</c:v>
                </c:pt>
                <c:pt idx="19320">
                  <c:v>1.9319999999999999</c:v>
                </c:pt>
                <c:pt idx="19321">
                  <c:v>1.9321000000000002</c:v>
                </c:pt>
                <c:pt idx="19322">
                  <c:v>1.9321999999999999</c:v>
                </c:pt>
                <c:pt idx="19323">
                  <c:v>1.9322999999999999</c:v>
                </c:pt>
                <c:pt idx="19324">
                  <c:v>1.9324000000000001</c:v>
                </c:pt>
                <c:pt idx="19325">
                  <c:v>1.9325000000000001</c:v>
                </c:pt>
                <c:pt idx="19326">
                  <c:v>1.9325999999999999</c:v>
                </c:pt>
                <c:pt idx="19327">
                  <c:v>1.9327000000000001</c:v>
                </c:pt>
                <c:pt idx="19328">
                  <c:v>1.9328000000000001</c:v>
                </c:pt>
                <c:pt idx="19329">
                  <c:v>1.9328999999999998</c:v>
                </c:pt>
                <c:pt idx="19330">
                  <c:v>1.9330000000000001</c:v>
                </c:pt>
                <c:pt idx="19331">
                  <c:v>1.9331</c:v>
                </c:pt>
                <c:pt idx="19332">
                  <c:v>1.9332</c:v>
                </c:pt>
                <c:pt idx="19333">
                  <c:v>1.9333</c:v>
                </c:pt>
                <c:pt idx="19334">
                  <c:v>1.9334</c:v>
                </c:pt>
                <c:pt idx="19335">
                  <c:v>1.9335</c:v>
                </c:pt>
                <c:pt idx="19336">
                  <c:v>1.9336000000000002</c:v>
                </c:pt>
                <c:pt idx="19337">
                  <c:v>1.9337</c:v>
                </c:pt>
                <c:pt idx="19338">
                  <c:v>1.9338</c:v>
                </c:pt>
                <c:pt idx="19339">
                  <c:v>1.9339</c:v>
                </c:pt>
                <c:pt idx="19340">
                  <c:v>1.9340000000000002</c:v>
                </c:pt>
                <c:pt idx="19341">
                  <c:v>1.9340999999999999</c:v>
                </c:pt>
                <c:pt idx="19342">
                  <c:v>1.9341999999999999</c:v>
                </c:pt>
                <c:pt idx="19343">
                  <c:v>1.9343000000000001</c:v>
                </c:pt>
                <c:pt idx="19344">
                  <c:v>1.9343999999999999</c:v>
                </c:pt>
                <c:pt idx="19345">
                  <c:v>1.9344999999999999</c:v>
                </c:pt>
                <c:pt idx="19346">
                  <c:v>1.9346000000000001</c:v>
                </c:pt>
                <c:pt idx="19347">
                  <c:v>1.9347000000000001</c:v>
                </c:pt>
                <c:pt idx="19348">
                  <c:v>1.9347999999999999</c:v>
                </c:pt>
                <c:pt idx="19349">
                  <c:v>1.9349000000000001</c:v>
                </c:pt>
                <c:pt idx="19350">
                  <c:v>1.9350000000000001</c:v>
                </c:pt>
                <c:pt idx="19351">
                  <c:v>1.9350999999999998</c:v>
                </c:pt>
                <c:pt idx="19352">
                  <c:v>1.9352</c:v>
                </c:pt>
                <c:pt idx="19353">
                  <c:v>1.9353</c:v>
                </c:pt>
                <c:pt idx="19354">
                  <c:v>1.9354</c:v>
                </c:pt>
                <c:pt idx="19355">
                  <c:v>1.9355000000000002</c:v>
                </c:pt>
                <c:pt idx="19356">
                  <c:v>1.9356</c:v>
                </c:pt>
                <c:pt idx="19357">
                  <c:v>1.9357</c:v>
                </c:pt>
                <c:pt idx="19358">
                  <c:v>1.9358000000000002</c:v>
                </c:pt>
                <c:pt idx="19359">
                  <c:v>1.9359</c:v>
                </c:pt>
                <c:pt idx="19360">
                  <c:v>1.9359999999999999</c:v>
                </c:pt>
                <c:pt idx="19361">
                  <c:v>1.9361000000000002</c:v>
                </c:pt>
                <c:pt idx="19362">
                  <c:v>1.9362000000000001</c:v>
                </c:pt>
                <c:pt idx="19363">
                  <c:v>1.9362999999999999</c:v>
                </c:pt>
                <c:pt idx="19364">
                  <c:v>1.9363999999999999</c:v>
                </c:pt>
                <c:pt idx="19365">
                  <c:v>1.9365000000000001</c:v>
                </c:pt>
                <c:pt idx="19366">
                  <c:v>1.9365999999999999</c:v>
                </c:pt>
                <c:pt idx="19367">
                  <c:v>1.9366999999999999</c:v>
                </c:pt>
                <c:pt idx="19368">
                  <c:v>1.9368000000000001</c:v>
                </c:pt>
                <c:pt idx="19369">
                  <c:v>1.9369000000000001</c:v>
                </c:pt>
                <c:pt idx="19370">
                  <c:v>1.9369999999999998</c:v>
                </c:pt>
                <c:pt idx="19371">
                  <c:v>1.9371</c:v>
                </c:pt>
                <c:pt idx="19372">
                  <c:v>1.9372</c:v>
                </c:pt>
                <c:pt idx="19373">
                  <c:v>1.9372999999999998</c:v>
                </c:pt>
                <c:pt idx="19374">
                  <c:v>1.9374</c:v>
                </c:pt>
                <c:pt idx="19375">
                  <c:v>1.9375</c:v>
                </c:pt>
                <c:pt idx="19376">
                  <c:v>1.9376</c:v>
                </c:pt>
                <c:pt idx="19377">
                  <c:v>1.9377000000000002</c:v>
                </c:pt>
                <c:pt idx="19378">
                  <c:v>1.9378</c:v>
                </c:pt>
                <c:pt idx="19379">
                  <c:v>1.9379</c:v>
                </c:pt>
                <c:pt idx="19380">
                  <c:v>1.9380000000000002</c:v>
                </c:pt>
                <c:pt idx="19381">
                  <c:v>1.9380999999999999</c:v>
                </c:pt>
                <c:pt idx="19382">
                  <c:v>1.9381999999999999</c:v>
                </c:pt>
                <c:pt idx="19383">
                  <c:v>1.9383000000000001</c:v>
                </c:pt>
                <c:pt idx="19384">
                  <c:v>1.9384000000000001</c:v>
                </c:pt>
                <c:pt idx="19385">
                  <c:v>1.9384999999999999</c:v>
                </c:pt>
                <c:pt idx="19386">
                  <c:v>1.9386000000000001</c:v>
                </c:pt>
                <c:pt idx="19387">
                  <c:v>1.9387000000000001</c:v>
                </c:pt>
                <c:pt idx="19388">
                  <c:v>1.9387999999999999</c:v>
                </c:pt>
                <c:pt idx="19389">
                  <c:v>1.9388999999999998</c:v>
                </c:pt>
                <c:pt idx="19390">
                  <c:v>1.9390000000000001</c:v>
                </c:pt>
                <c:pt idx="19391">
                  <c:v>1.9391</c:v>
                </c:pt>
                <c:pt idx="19392">
                  <c:v>1.9391999999999998</c:v>
                </c:pt>
                <c:pt idx="19393">
                  <c:v>1.9393</c:v>
                </c:pt>
                <c:pt idx="19394">
                  <c:v>1.9394</c:v>
                </c:pt>
                <c:pt idx="19395">
                  <c:v>1.9394999999999998</c:v>
                </c:pt>
                <c:pt idx="19396">
                  <c:v>1.9396</c:v>
                </c:pt>
                <c:pt idx="19397">
                  <c:v>1.9397</c:v>
                </c:pt>
                <c:pt idx="19398">
                  <c:v>1.9398</c:v>
                </c:pt>
                <c:pt idx="19399">
                  <c:v>1.9399000000000002</c:v>
                </c:pt>
                <c:pt idx="19400">
                  <c:v>1.94</c:v>
                </c:pt>
                <c:pt idx="19401">
                  <c:v>1.9400999999999999</c:v>
                </c:pt>
                <c:pt idx="19402">
                  <c:v>1.9402000000000001</c:v>
                </c:pt>
                <c:pt idx="19403">
                  <c:v>1.9402999999999999</c:v>
                </c:pt>
                <c:pt idx="19404">
                  <c:v>1.9403999999999999</c:v>
                </c:pt>
                <c:pt idx="19405">
                  <c:v>1.9405000000000001</c:v>
                </c:pt>
                <c:pt idx="19406">
                  <c:v>1.9406000000000001</c:v>
                </c:pt>
                <c:pt idx="19407">
                  <c:v>1.9406999999999999</c:v>
                </c:pt>
                <c:pt idx="19408">
                  <c:v>1.9408000000000001</c:v>
                </c:pt>
                <c:pt idx="19409">
                  <c:v>1.9409000000000001</c:v>
                </c:pt>
                <c:pt idx="19410">
                  <c:v>1.9409999999999998</c:v>
                </c:pt>
                <c:pt idx="19411">
                  <c:v>1.9411</c:v>
                </c:pt>
                <c:pt idx="19412">
                  <c:v>1.9412</c:v>
                </c:pt>
                <c:pt idx="19413">
                  <c:v>1.9413</c:v>
                </c:pt>
                <c:pt idx="19414">
                  <c:v>1.9413999999999998</c:v>
                </c:pt>
                <c:pt idx="19415">
                  <c:v>1.9415</c:v>
                </c:pt>
                <c:pt idx="19416">
                  <c:v>1.9416</c:v>
                </c:pt>
                <c:pt idx="19417">
                  <c:v>1.9417</c:v>
                </c:pt>
                <c:pt idx="19418">
                  <c:v>1.9418</c:v>
                </c:pt>
                <c:pt idx="19419">
                  <c:v>1.9419</c:v>
                </c:pt>
                <c:pt idx="19420">
                  <c:v>1.9419999999999999</c:v>
                </c:pt>
                <c:pt idx="19421">
                  <c:v>1.9421000000000002</c:v>
                </c:pt>
                <c:pt idx="19422">
                  <c:v>1.9421999999999999</c:v>
                </c:pt>
                <c:pt idx="19423">
                  <c:v>1.9422999999999999</c:v>
                </c:pt>
                <c:pt idx="19424">
                  <c:v>1.9424000000000001</c:v>
                </c:pt>
                <c:pt idx="19425">
                  <c:v>1.9424999999999999</c:v>
                </c:pt>
                <c:pt idx="19426">
                  <c:v>1.9425999999999999</c:v>
                </c:pt>
                <c:pt idx="19427">
                  <c:v>1.9427000000000001</c:v>
                </c:pt>
                <c:pt idx="19428">
                  <c:v>1.9428000000000001</c:v>
                </c:pt>
                <c:pt idx="19429">
                  <c:v>1.9428999999999998</c:v>
                </c:pt>
                <c:pt idx="19430">
                  <c:v>1.9430000000000001</c:v>
                </c:pt>
                <c:pt idx="19431">
                  <c:v>1.9431</c:v>
                </c:pt>
                <c:pt idx="19432">
                  <c:v>1.9432</c:v>
                </c:pt>
                <c:pt idx="19433">
                  <c:v>1.9433</c:v>
                </c:pt>
                <c:pt idx="19434">
                  <c:v>1.9434</c:v>
                </c:pt>
                <c:pt idx="19435">
                  <c:v>1.9435</c:v>
                </c:pt>
                <c:pt idx="19436">
                  <c:v>1.9436000000000002</c:v>
                </c:pt>
                <c:pt idx="19437">
                  <c:v>1.9437</c:v>
                </c:pt>
                <c:pt idx="19438">
                  <c:v>1.9438</c:v>
                </c:pt>
                <c:pt idx="19439">
                  <c:v>1.9439</c:v>
                </c:pt>
                <c:pt idx="19440">
                  <c:v>1.944</c:v>
                </c:pt>
                <c:pt idx="19441">
                  <c:v>1.9440999999999999</c:v>
                </c:pt>
                <c:pt idx="19442">
                  <c:v>1.9441999999999999</c:v>
                </c:pt>
                <c:pt idx="19443">
                  <c:v>1.9443000000000001</c:v>
                </c:pt>
                <c:pt idx="19444">
                  <c:v>1.9443999999999999</c:v>
                </c:pt>
                <c:pt idx="19445">
                  <c:v>1.9444999999999999</c:v>
                </c:pt>
                <c:pt idx="19446">
                  <c:v>1.9446000000000001</c:v>
                </c:pt>
                <c:pt idx="19447">
                  <c:v>1.9447000000000001</c:v>
                </c:pt>
                <c:pt idx="19448">
                  <c:v>1.9447999999999999</c:v>
                </c:pt>
                <c:pt idx="19449">
                  <c:v>1.9449000000000001</c:v>
                </c:pt>
                <c:pt idx="19450">
                  <c:v>1.9450000000000001</c:v>
                </c:pt>
                <c:pt idx="19451">
                  <c:v>1.9450999999999998</c:v>
                </c:pt>
                <c:pt idx="19452">
                  <c:v>1.9452</c:v>
                </c:pt>
                <c:pt idx="19453">
                  <c:v>1.9453</c:v>
                </c:pt>
                <c:pt idx="19454">
                  <c:v>1.9454</c:v>
                </c:pt>
                <c:pt idx="19455">
                  <c:v>1.9455</c:v>
                </c:pt>
                <c:pt idx="19456">
                  <c:v>1.9456</c:v>
                </c:pt>
                <c:pt idx="19457">
                  <c:v>1.9457</c:v>
                </c:pt>
                <c:pt idx="19458">
                  <c:v>1.9458000000000002</c:v>
                </c:pt>
                <c:pt idx="19459">
                  <c:v>1.9459</c:v>
                </c:pt>
                <c:pt idx="19460">
                  <c:v>1.946</c:v>
                </c:pt>
                <c:pt idx="19461">
                  <c:v>1.9461000000000002</c:v>
                </c:pt>
                <c:pt idx="19462">
                  <c:v>1.9462000000000002</c:v>
                </c:pt>
                <c:pt idx="19463">
                  <c:v>1.9462999999999999</c:v>
                </c:pt>
                <c:pt idx="19464">
                  <c:v>1.9463999999999999</c:v>
                </c:pt>
                <c:pt idx="19465">
                  <c:v>1.9465000000000001</c:v>
                </c:pt>
                <c:pt idx="19466">
                  <c:v>1.9465999999999999</c:v>
                </c:pt>
                <c:pt idx="19467">
                  <c:v>1.9466999999999999</c:v>
                </c:pt>
                <c:pt idx="19468">
                  <c:v>1.9468000000000001</c:v>
                </c:pt>
                <c:pt idx="19469">
                  <c:v>1.9469000000000001</c:v>
                </c:pt>
                <c:pt idx="19470">
                  <c:v>1.9469999999999998</c:v>
                </c:pt>
                <c:pt idx="19471">
                  <c:v>1.9471000000000001</c:v>
                </c:pt>
                <c:pt idx="19472">
                  <c:v>1.9472</c:v>
                </c:pt>
                <c:pt idx="19473">
                  <c:v>1.9472999999999998</c:v>
                </c:pt>
                <c:pt idx="19474">
                  <c:v>1.9474</c:v>
                </c:pt>
                <c:pt idx="19475">
                  <c:v>1.9475</c:v>
                </c:pt>
                <c:pt idx="19476">
                  <c:v>1.9476</c:v>
                </c:pt>
                <c:pt idx="19477">
                  <c:v>1.9477000000000002</c:v>
                </c:pt>
                <c:pt idx="19478">
                  <c:v>1.9478</c:v>
                </c:pt>
                <c:pt idx="19479">
                  <c:v>1.9479</c:v>
                </c:pt>
                <c:pt idx="19480">
                  <c:v>1.9480000000000002</c:v>
                </c:pt>
                <c:pt idx="19481">
                  <c:v>1.9480999999999999</c:v>
                </c:pt>
                <c:pt idx="19482">
                  <c:v>1.9481999999999999</c:v>
                </c:pt>
                <c:pt idx="19483">
                  <c:v>1.9483000000000001</c:v>
                </c:pt>
                <c:pt idx="19484">
                  <c:v>1.9484000000000001</c:v>
                </c:pt>
                <c:pt idx="19485">
                  <c:v>1.9484999999999999</c:v>
                </c:pt>
                <c:pt idx="19486">
                  <c:v>1.9486000000000001</c:v>
                </c:pt>
                <c:pt idx="19487">
                  <c:v>1.9487000000000001</c:v>
                </c:pt>
                <c:pt idx="19488">
                  <c:v>1.9487999999999999</c:v>
                </c:pt>
                <c:pt idx="19489">
                  <c:v>1.9488999999999999</c:v>
                </c:pt>
                <c:pt idx="19490">
                  <c:v>1.9490000000000001</c:v>
                </c:pt>
                <c:pt idx="19491">
                  <c:v>1.9491000000000001</c:v>
                </c:pt>
                <c:pt idx="19492">
                  <c:v>1.9491999999999998</c:v>
                </c:pt>
                <c:pt idx="19493">
                  <c:v>1.9493</c:v>
                </c:pt>
                <c:pt idx="19494">
                  <c:v>1.9494</c:v>
                </c:pt>
                <c:pt idx="19495">
                  <c:v>1.9494999999999998</c:v>
                </c:pt>
                <c:pt idx="19496">
                  <c:v>1.9496</c:v>
                </c:pt>
                <c:pt idx="19497">
                  <c:v>1.9497</c:v>
                </c:pt>
                <c:pt idx="19498">
                  <c:v>1.9498</c:v>
                </c:pt>
                <c:pt idx="19499">
                  <c:v>1.9499000000000002</c:v>
                </c:pt>
                <c:pt idx="19500">
                  <c:v>1.95</c:v>
                </c:pt>
                <c:pt idx="19501">
                  <c:v>1.9500999999999999</c:v>
                </c:pt>
                <c:pt idx="19502">
                  <c:v>1.9502000000000002</c:v>
                </c:pt>
                <c:pt idx="19503">
                  <c:v>1.9502999999999999</c:v>
                </c:pt>
                <c:pt idx="19504">
                  <c:v>1.9503999999999999</c:v>
                </c:pt>
                <c:pt idx="19505">
                  <c:v>1.9505000000000001</c:v>
                </c:pt>
                <c:pt idx="19506">
                  <c:v>1.9506000000000001</c:v>
                </c:pt>
                <c:pt idx="19507">
                  <c:v>1.9506999999999999</c:v>
                </c:pt>
                <c:pt idx="19508">
                  <c:v>1.9508000000000001</c:v>
                </c:pt>
                <c:pt idx="19509">
                  <c:v>1.9509000000000001</c:v>
                </c:pt>
                <c:pt idx="19510">
                  <c:v>1.9509999999999998</c:v>
                </c:pt>
                <c:pt idx="19511">
                  <c:v>1.9511000000000001</c:v>
                </c:pt>
                <c:pt idx="19512">
                  <c:v>1.9512</c:v>
                </c:pt>
                <c:pt idx="19513">
                  <c:v>1.9513</c:v>
                </c:pt>
                <c:pt idx="19514">
                  <c:v>1.9513999999999998</c:v>
                </c:pt>
                <c:pt idx="19515">
                  <c:v>1.9515</c:v>
                </c:pt>
                <c:pt idx="19516">
                  <c:v>1.9516</c:v>
                </c:pt>
                <c:pt idx="19517">
                  <c:v>1.9516999999999998</c:v>
                </c:pt>
                <c:pt idx="19518">
                  <c:v>1.9518</c:v>
                </c:pt>
                <c:pt idx="19519">
                  <c:v>1.9519</c:v>
                </c:pt>
                <c:pt idx="19520">
                  <c:v>1.952</c:v>
                </c:pt>
                <c:pt idx="19521">
                  <c:v>1.9521000000000002</c:v>
                </c:pt>
                <c:pt idx="19522">
                  <c:v>1.9521999999999999</c:v>
                </c:pt>
                <c:pt idx="19523">
                  <c:v>1.9522999999999999</c:v>
                </c:pt>
                <c:pt idx="19524">
                  <c:v>1.9524000000000001</c:v>
                </c:pt>
                <c:pt idx="19525">
                  <c:v>1.9524999999999999</c:v>
                </c:pt>
                <c:pt idx="19526">
                  <c:v>1.9525999999999999</c:v>
                </c:pt>
                <c:pt idx="19527">
                  <c:v>1.9527000000000001</c:v>
                </c:pt>
                <c:pt idx="19528">
                  <c:v>1.9528000000000001</c:v>
                </c:pt>
                <c:pt idx="19529">
                  <c:v>1.9528999999999999</c:v>
                </c:pt>
                <c:pt idx="19530">
                  <c:v>1.9530000000000001</c:v>
                </c:pt>
                <c:pt idx="19531">
                  <c:v>1.9531000000000001</c:v>
                </c:pt>
                <c:pt idx="19532">
                  <c:v>1.9531999999999998</c:v>
                </c:pt>
                <c:pt idx="19533">
                  <c:v>1.9533</c:v>
                </c:pt>
                <c:pt idx="19534">
                  <c:v>1.9534</c:v>
                </c:pt>
                <c:pt idx="19535">
                  <c:v>1.9535</c:v>
                </c:pt>
                <c:pt idx="19536">
                  <c:v>1.9536000000000002</c:v>
                </c:pt>
                <c:pt idx="19537">
                  <c:v>1.9537</c:v>
                </c:pt>
                <c:pt idx="19538">
                  <c:v>1.9538</c:v>
                </c:pt>
                <c:pt idx="19539">
                  <c:v>1.9539</c:v>
                </c:pt>
                <c:pt idx="19540">
                  <c:v>1.954</c:v>
                </c:pt>
                <c:pt idx="19541">
                  <c:v>1.9540999999999999</c:v>
                </c:pt>
                <c:pt idx="19542">
                  <c:v>1.9541999999999999</c:v>
                </c:pt>
                <c:pt idx="19543">
                  <c:v>1.9543000000000001</c:v>
                </c:pt>
                <c:pt idx="19544">
                  <c:v>1.9543999999999999</c:v>
                </c:pt>
                <c:pt idx="19545">
                  <c:v>1.9544999999999999</c:v>
                </c:pt>
                <c:pt idx="19546">
                  <c:v>1.9546000000000001</c:v>
                </c:pt>
                <c:pt idx="19547">
                  <c:v>1.9546999999999999</c:v>
                </c:pt>
                <c:pt idx="19548">
                  <c:v>1.9547999999999999</c:v>
                </c:pt>
                <c:pt idx="19549">
                  <c:v>1.9549000000000001</c:v>
                </c:pt>
                <c:pt idx="19550">
                  <c:v>1.9550000000000001</c:v>
                </c:pt>
                <c:pt idx="19551">
                  <c:v>1.9550999999999998</c:v>
                </c:pt>
                <c:pt idx="19552">
                  <c:v>1.9552</c:v>
                </c:pt>
                <c:pt idx="19553">
                  <c:v>1.9553</c:v>
                </c:pt>
                <c:pt idx="19554">
                  <c:v>1.9554</c:v>
                </c:pt>
                <c:pt idx="19555">
                  <c:v>1.9555</c:v>
                </c:pt>
                <c:pt idx="19556">
                  <c:v>1.9556</c:v>
                </c:pt>
                <c:pt idx="19557">
                  <c:v>1.9557</c:v>
                </c:pt>
                <c:pt idx="19558">
                  <c:v>1.9558000000000002</c:v>
                </c:pt>
                <c:pt idx="19559">
                  <c:v>1.9559</c:v>
                </c:pt>
                <c:pt idx="19560">
                  <c:v>1.956</c:v>
                </c:pt>
                <c:pt idx="19561">
                  <c:v>1.9561000000000002</c:v>
                </c:pt>
                <c:pt idx="19562">
                  <c:v>1.9561999999999999</c:v>
                </c:pt>
                <c:pt idx="19563">
                  <c:v>1.9562999999999999</c:v>
                </c:pt>
                <c:pt idx="19564">
                  <c:v>1.9563999999999999</c:v>
                </c:pt>
                <c:pt idx="19565">
                  <c:v>1.9565000000000001</c:v>
                </c:pt>
                <c:pt idx="19566">
                  <c:v>1.9565999999999999</c:v>
                </c:pt>
                <c:pt idx="19567">
                  <c:v>1.9566999999999999</c:v>
                </c:pt>
                <c:pt idx="19568">
                  <c:v>1.9568000000000001</c:v>
                </c:pt>
                <c:pt idx="19569">
                  <c:v>1.9569000000000001</c:v>
                </c:pt>
                <c:pt idx="19570">
                  <c:v>1.9569999999999999</c:v>
                </c:pt>
                <c:pt idx="19571">
                  <c:v>1.9571000000000001</c:v>
                </c:pt>
                <c:pt idx="19572">
                  <c:v>1.9572000000000001</c:v>
                </c:pt>
                <c:pt idx="19573">
                  <c:v>1.9572999999999998</c:v>
                </c:pt>
                <c:pt idx="19574">
                  <c:v>1.9574</c:v>
                </c:pt>
                <c:pt idx="19575">
                  <c:v>1.9575</c:v>
                </c:pt>
                <c:pt idx="19576">
                  <c:v>1.9576</c:v>
                </c:pt>
                <c:pt idx="19577">
                  <c:v>1.9577</c:v>
                </c:pt>
                <c:pt idx="19578">
                  <c:v>1.9578</c:v>
                </c:pt>
                <c:pt idx="19579">
                  <c:v>1.9579</c:v>
                </c:pt>
                <c:pt idx="19580">
                  <c:v>1.9580000000000002</c:v>
                </c:pt>
                <c:pt idx="19581">
                  <c:v>1.9581</c:v>
                </c:pt>
                <c:pt idx="19582">
                  <c:v>1.9581999999999999</c:v>
                </c:pt>
                <c:pt idx="19583">
                  <c:v>1.9583000000000002</c:v>
                </c:pt>
                <c:pt idx="19584">
                  <c:v>1.9584000000000001</c:v>
                </c:pt>
                <c:pt idx="19585">
                  <c:v>1.9584999999999999</c:v>
                </c:pt>
                <c:pt idx="19586">
                  <c:v>1.9586000000000001</c:v>
                </c:pt>
                <c:pt idx="19587">
                  <c:v>1.9587000000000001</c:v>
                </c:pt>
                <c:pt idx="19588">
                  <c:v>1.9587999999999999</c:v>
                </c:pt>
                <c:pt idx="19589">
                  <c:v>1.9588999999999999</c:v>
                </c:pt>
                <c:pt idx="19590">
                  <c:v>1.9590000000000001</c:v>
                </c:pt>
                <c:pt idx="19591">
                  <c:v>1.9591000000000001</c:v>
                </c:pt>
                <c:pt idx="19592">
                  <c:v>1.9591999999999998</c:v>
                </c:pt>
                <c:pt idx="19593">
                  <c:v>1.9593</c:v>
                </c:pt>
                <c:pt idx="19594">
                  <c:v>1.9594</c:v>
                </c:pt>
                <c:pt idx="19595">
                  <c:v>1.9594999999999998</c:v>
                </c:pt>
                <c:pt idx="19596">
                  <c:v>1.9596</c:v>
                </c:pt>
                <c:pt idx="19597">
                  <c:v>1.9597</c:v>
                </c:pt>
                <c:pt idx="19598">
                  <c:v>1.9598</c:v>
                </c:pt>
                <c:pt idx="19599">
                  <c:v>1.9599000000000002</c:v>
                </c:pt>
                <c:pt idx="19600">
                  <c:v>1.96</c:v>
                </c:pt>
                <c:pt idx="19601">
                  <c:v>1.9601</c:v>
                </c:pt>
                <c:pt idx="19602">
                  <c:v>1.9602000000000002</c:v>
                </c:pt>
                <c:pt idx="19603">
                  <c:v>1.9602999999999999</c:v>
                </c:pt>
                <c:pt idx="19604">
                  <c:v>1.9603999999999999</c:v>
                </c:pt>
                <c:pt idx="19605">
                  <c:v>1.9605000000000001</c:v>
                </c:pt>
                <c:pt idx="19606">
                  <c:v>1.9606000000000001</c:v>
                </c:pt>
                <c:pt idx="19607">
                  <c:v>1.9606999999999999</c:v>
                </c:pt>
                <c:pt idx="19608">
                  <c:v>1.9608000000000001</c:v>
                </c:pt>
                <c:pt idx="19609">
                  <c:v>1.9609000000000001</c:v>
                </c:pt>
                <c:pt idx="19610">
                  <c:v>1.9609999999999999</c:v>
                </c:pt>
                <c:pt idx="19611">
                  <c:v>1.9611000000000001</c:v>
                </c:pt>
                <c:pt idx="19612">
                  <c:v>1.9612000000000001</c:v>
                </c:pt>
                <c:pt idx="19613">
                  <c:v>1.9613</c:v>
                </c:pt>
                <c:pt idx="19614">
                  <c:v>1.9613999999999998</c:v>
                </c:pt>
                <c:pt idx="19615">
                  <c:v>1.9615</c:v>
                </c:pt>
                <c:pt idx="19616">
                  <c:v>1.9616</c:v>
                </c:pt>
                <c:pt idx="19617">
                  <c:v>1.9616999999999998</c:v>
                </c:pt>
                <c:pt idx="19618">
                  <c:v>1.9618</c:v>
                </c:pt>
                <c:pt idx="19619">
                  <c:v>1.9619</c:v>
                </c:pt>
                <c:pt idx="19620">
                  <c:v>1.962</c:v>
                </c:pt>
                <c:pt idx="19621">
                  <c:v>1.9621000000000002</c:v>
                </c:pt>
                <c:pt idx="19622">
                  <c:v>1.9621999999999999</c:v>
                </c:pt>
                <c:pt idx="19623">
                  <c:v>1.9622999999999999</c:v>
                </c:pt>
                <c:pt idx="19624">
                  <c:v>1.9624000000000001</c:v>
                </c:pt>
                <c:pt idx="19625">
                  <c:v>1.9624999999999999</c:v>
                </c:pt>
                <c:pt idx="19626">
                  <c:v>1.9625999999999999</c:v>
                </c:pt>
                <c:pt idx="19627">
                  <c:v>1.9627000000000001</c:v>
                </c:pt>
                <c:pt idx="19628">
                  <c:v>1.9628000000000001</c:v>
                </c:pt>
                <c:pt idx="19629">
                  <c:v>1.9628999999999999</c:v>
                </c:pt>
                <c:pt idx="19630">
                  <c:v>1.9630000000000001</c:v>
                </c:pt>
                <c:pt idx="19631">
                  <c:v>1.9631000000000001</c:v>
                </c:pt>
                <c:pt idx="19632">
                  <c:v>1.9631999999999998</c:v>
                </c:pt>
                <c:pt idx="19633">
                  <c:v>1.9633</c:v>
                </c:pt>
                <c:pt idx="19634">
                  <c:v>1.9634</c:v>
                </c:pt>
                <c:pt idx="19635">
                  <c:v>1.9635</c:v>
                </c:pt>
                <c:pt idx="19636">
                  <c:v>1.9636000000000002</c:v>
                </c:pt>
                <c:pt idx="19637">
                  <c:v>1.9637</c:v>
                </c:pt>
                <c:pt idx="19638">
                  <c:v>1.9638</c:v>
                </c:pt>
                <c:pt idx="19639">
                  <c:v>1.9638999999999998</c:v>
                </c:pt>
                <c:pt idx="19640">
                  <c:v>1.964</c:v>
                </c:pt>
                <c:pt idx="19641">
                  <c:v>1.9641</c:v>
                </c:pt>
                <c:pt idx="19642">
                  <c:v>1.9641999999999999</c:v>
                </c:pt>
                <c:pt idx="19643">
                  <c:v>1.9643000000000002</c:v>
                </c:pt>
                <c:pt idx="19644">
                  <c:v>1.9643999999999999</c:v>
                </c:pt>
                <c:pt idx="19645">
                  <c:v>1.9644999999999999</c:v>
                </c:pt>
                <c:pt idx="19646">
                  <c:v>1.9646000000000001</c:v>
                </c:pt>
                <c:pt idx="19647">
                  <c:v>1.9646999999999999</c:v>
                </c:pt>
                <c:pt idx="19648">
                  <c:v>1.9647999999999999</c:v>
                </c:pt>
                <c:pt idx="19649">
                  <c:v>1.9649000000000001</c:v>
                </c:pt>
                <c:pt idx="19650">
                  <c:v>1.9650000000000001</c:v>
                </c:pt>
                <c:pt idx="19651">
                  <c:v>1.9650999999999998</c:v>
                </c:pt>
                <c:pt idx="19652">
                  <c:v>1.9652000000000001</c:v>
                </c:pt>
                <c:pt idx="19653">
                  <c:v>1.9653</c:v>
                </c:pt>
                <c:pt idx="19654">
                  <c:v>1.9653999999999998</c:v>
                </c:pt>
                <c:pt idx="19655">
                  <c:v>1.9655</c:v>
                </c:pt>
                <c:pt idx="19656">
                  <c:v>1.9656</c:v>
                </c:pt>
                <c:pt idx="19657">
                  <c:v>1.9657</c:v>
                </c:pt>
                <c:pt idx="19658">
                  <c:v>1.9658000000000002</c:v>
                </c:pt>
                <c:pt idx="19659">
                  <c:v>1.9659</c:v>
                </c:pt>
                <c:pt idx="19660">
                  <c:v>1.966</c:v>
                </c:pt>
                <c:pt idx="19661">
                  <c:v>1.9661000000000002</c:v>
                </c:pt>
                <c:pt idx="19662">
                  <c:v>1.9661999999999999</c:v>
                </c:pt>
                <c:pt idx="19663">
                  <c:v>1.9662999999999999</c:v>
                </c:pt>
                <c:pt idx="19664">
                  <c:v>1.9663999999999999</c:v>
                </c:pt>
                <c:pt idx="19665">
                  <c:v>1.9665000000000001</c:v>
                </c:pt>
                <c:pt idx="19666">
                  <c:v>1.9665999999999999</c:v>
                </c:pt>
                <c:pt idx="19667">
                  <c:v>1.9666999999999999</c:v>
                </c:pt>
                <c:pt idx="19668">
                  <c:v>1.9668000000000001</c:v>
                </c:pt>
                <c:pt idx="19669">
                  <c:v>1.9668999999999999</c:v>
                </c:pt>
                <c:pt idx="19670">
                  <c:v>1.9669999999999999</c:v>
                </c:pt>
                <c:pt idx="19671">
                  <c:v>1.9671000000000001</c:v>
                </c:pt>
                <c:pt idx="19672">
                  <c:v>1.9672000000000001</c:v>
                </c:pt>
                <c:pt idx="19673">
                  <c:v>1.9672999999999998</c:v>
                </c:pt>
                <c:pt idx="19674">
                  <c:v>1.9674</c:v>
                </c:pt>
                <c:pt idx="19675">
                  <c:v>1.9675</c:v>
                </c:pt>
                <c:pt idx="19676">
                  <c:v>1.9676</c:v>
                </c:pt>
                <c:pt idx="19677">
                  <c:v>1.9677</c:v>
                </c:pt>
                <c:pt idx="19678">
                  <c:v>1.9678</c:v>
                </c:pt>
                <c:pt idx="19679">
                  <c:v>1.9679</c:v>
                </c:pt>
                <c:pt idx="19680">
                  <c:v>1.9680000000000002</c:v>
                </c:pt>
                <c:pt idx="19681">
                  <c:v>1.9681</c:v>
                </c:pt>
                <c:pt idx="19682">
                  <c:v>1.9681999999999999</c:v>
                </c:pt>
                <c:pt idx="19683">
                  <c:v>1.9683000000000002</c:v>
                </c:pt>
                <c:pt idx="19684">
                  <c:v>1.9683999999999999</c:v>
                </c:pt>
                <c:pt idx="19685">
                  <c:v>1.9684999999999999</c:v>
                </c:pt>
                <c:pt idx="19686">
                  <c:v>1.9686000000000001</c:v>
                </c:pt>
                <c:pt idx="19687">
                  <c:v>1.9687000000000001</c:v>
                </c:pt>
                <c:pt idx="19688">
                  <c:v>1.9687999999999999</c:v>
                </c:pt>
                <c:pt idx="19689">
                  <c:v>1.9688999999999999</c:v>
                </c:pt>
                <c:pt idx="19690">
                  <c:v>1.9690000000000001</c:v>
                </c:pt>
                <c:pt idx="19691">
                  <c:v>1.9691000000000001</c:v>
                </c:pt>
                <c:pt idx="19692">
                  <c:v>1.9691999999999998</c:v>
                </c:pt>
                <c:pt idx="19693">
                  <c:v>1.9693000000000001</c:v>
                </c:pt>
                <c:pt idx="19694">
                  <c:v>1.9694</c:v>
                </c:pt>
                <c:pt idx="19695">
                  <c:v>1.9694999999999998</c:v>
                </c:pt>
                <c:pt idx="19696">
                  <c:v>1.9696</c:v>
                </c:pt>
                <c:pt idx="19697">
                  <c:v>1.9697</c:v>
                </c:pt>
                <c:pt idx="19698">
                  <c:v>1.9698</c:v>
                </c:pt>
                <c:pt idx="19699">
                  <c:v>1.9699</c:v>
                </c:pt>
                <c:pt idx="19700">
                  <c:v>1.97</c:v>
                </c:pt>
                <c:pt idx="19701">
                  <c:v>1.9701</c:v>
                </c:pt>
                <c:pt idx="19702">
                  <c:v>1.9702000000000002</c:v>
                </c:pt>
                <c:pt idx="19703">
                  <c:v>1.9702999999999999</c:v>
                </c:pt>
                <c:pt idx="19704">
                  <c:v>1.9703999999999999</c:v>
                </c:pt>
                <c:pt idx="19705">
                  <c:v>1.9705000000000001</c:v>
                </c:pt>
                <c:pt idx="19706">
                  <c:v>1.9706000000000001</c:v>
                </c:pt>
                <c:pt idx="19707">
                  <c:v>1.9706999999999999</c:v>
                </c:pt>
                <c:pt idx="19708">
                  <c:v>1.9708000000000001</c:v>
                </c:pt>
                <c:pt idx="19709">
                  <c:v>1.9709000000000001</c:v>
                </c:pt>
                <c:pt idx="19710">
                  <c:v>1.9709999999999999</c:v>
                </c:pt>
                <c:pt idx="19711">
                  <c:v>1.9711000000000001</c:v>
                </c:pt>
                <c:pt idx="19712">
                  <c:v>1.9712000000000001</c:v>
                </c:pt>
                <c:pt idx="19713">
                  <c:v>1.9713000000000001</c:v>
                </c:pt>
                <c:pt idx="19714">
                  <c:v>1.9713999999999998</c:v>
                </c:pt>
                <c:pt idx="19715">
                  <c:v>1.9715</c:v>
                </c:pt>
                <c:pt idx="19716">
                  <c:v>1.9716</c:v>
                </c:pt>
                <c:pt idx="19717">
                  <c:v>1.9716999999999998</c:v>
                </c:pt>
                <c:pt idx="19718">
                  <c:v>1.9718</c:v>
                </c:pt>
                <c:pt idx="19719">
                  <c:v>1.9719</c:v>
                </c:pt>
                <c:pt idx="19720">
                  <c:v>1.972</c:v>
                </c:pt>
                <c:pt idx="19721">
                  <c:v>1.9721000000000002</c:v>
                </c:pt>
                <c:pt idx="19722">
                  <c:v>1.9722</c:v>
                </c:pt>
                <c:pt idx="19723">
                  <c:v>1.9722999999999999</c:v>
                </c:pt>
                <c:pt idx="19724">
                  <c:v>1.9724000000000002</c:v>
                </c:pt>
                <c:pt idx="19725">
                  <c:v>1.9724999999999999</c:v>
                </c:pt>
                <c:pt idx="19726">
                  <c:v>1.9725999999999999</c:v>
                </c:pt>
                <c:pt idx="19727">
                  <c:v>1.9727000000000001</c:v>
                </c:pt>
                <c:pt idx="19728">
                  <c:v>1.9728000000000001</c:v>
                </c:pt>
                <c:pt idx="19729">
                  <c:v>1.9728999999999999</c:v>
                </c:pt>
                <c:pt idx="19730">
                  <c:v>1.9730000000000001</c:v>
                </c:pt>
                <c:pt idx="19731">
                  <c:v>1.9731000000000001</c:v>
                </c:pt>
                <c:pt idx="19732">
                  <c:v>1.9731999999999998</c:v>
                </c:pt>
                <c:pt idx="19733">
                  <c:v>1.9733000000000001</c:v>
                </c:pt>
                <c:pt idx="19734">
                  <c:v>1.9734</c:v>
                </c:pt>
                <c:pt idx="19735">
                  <c:v>1.9735</c:v>
                </c:pt>
                <c:pt idx="19736">
                  <c:v>1.9736000000000002</c:v>
                </c:pt>
                <c:pt idx="19737">
                  <c:v>1.9737</c:v>
                </c:pt>
                <c:pt idx="19738">
                  <c:v>1.9738</c:v>
                </c:pt>
                <c:pt idx="19739">
                  <c:v>1.9738999999999998</c:v>
                </c:pt>
                <c:pt idx="19740">
                  <c:v>1.974</c:v>
                </c:pt>
                <c:pt idx="19741">
                  <c:v>1.9741</c:v>
                </c:pt>
                <c:pt idx="19742">
                  <c:v>1.9742</c:v>
                </c:pt>
                <c:pt idx="19743">
                  <c:v>1.9743000000000002</c:v>
                </c:pt>
                <c:pt idx="19744">
                  <c:v>1.9743999999999999</c:v>
                </c:pt>
                <c:pt idx="19745">
                  <c:v>1.9744999999999999</c:v>
                </c:pt>
                <c:pt idx="19746">
                  <c:v>1.9746000000000001</c:v>
                </c:pt>
                <c:pt idx="19747">
                  <c:v>1.9746999999999999</c:v>
                </c:pt>
                <c:pt idx="19748">
                  <c:v>1.9747999999999999</c:v>
                </c:pt>
                <c:pt idx="19749">
                  <c:v>1.9749000000000001</c:v>
                </c:pt>
                <c:pt idx="19750">
                  <c:v>1.9750000000000001</c:v>
                </c:pt>
                <c:pt idx="19751">
                  <c:v>1.9750999999999999</c:v>
                </c:pt>
                <c:pt idx="19752">
                  <c:v>1.9752000000000001</c:v>
                </c:pt>
                <c:pt idx="19753">
                  <c:v>1.9753000000000001</c:v>
                </c:pt>
                <c:pt idx="19754">
                  <c:v>1.9753999999999998</c:v>
                </c:pt>
                <c:pt idx="19755">
                  <c:v>1.9755</c:v>
                </c:pt>
                <c:pt idx="19756">
                  <c:v>1.9756</c:v>
                </c:pt>
                <c:pt idx="19757">
                  <c:v>1.9757</c:v>
                </c:pt>
                <c:pt idx="19758">
                  <c:v>1.9758000000000002</c:v>
                </c:pt>
                <c:pt idx="19759">
                  <c:v>1.9759</c:v>
                </c:pt>
                <c:pt idx="19760">
                  <c:v>1.976</c:v>
                </c:pt>
                <c:pt idx="19761">
                  <c:v>1.9761000000000002</c:v>
                </c:pt>
                <c:pt idx="19762">
                  <c:v>1.9762</c:v>
                </c:pt>
                <c:pt idx="19763">
                  <c:v>1.9762999999999999</c:v>
                </c:pt>
                <c:pt idx="19764">
                  <c:v>1.9763999999999999</c:v>
                </c:pt>
                <c:pt idx="19765">
                  <c:v>1.9765000000000001</c:v>
                </c:pt>
                <c:pt idx="19766">
                  <c:v>1.9765999999999999</c:v>
                </c:pt>
                <c:pt idx="19767">
                  <c:v>1.9766999999999999</c:v>
                </c:pt>
                <c:pt idx="19768">
                  <c:v>1.9768000000000001</c:v>
                </c:pt>
                <c:pt idx="19769">
                  <c:v>1.9768999999999999</c:v>
                </c:pt>
                <c:pt idx="19770">
                  <c:v>1.9769999999999999</c:v>
                </c:pt>
                <c:pt idx="19771">
                  <c:v>1.9771000000000001</c:v>
                </c:pt>
                <c:pt idx="19772">
                  <c:v>1.9772000000000001</c:v>
                </c:pt>
                <c:pt idx="19773">
                  <c:v>1.9772999999999998</c:v>
                </c:pt>
                <c:pt idx="19774">
                  <c:v>1.9774</c:v>
                </c:pt>
                <c:pt idx="19775">
                  <c:v>1.9775</c:v>
                </c:pt>
                <c:pt idx="19776">
                  <c:v>1.9775999999999998</c:v>
                </c:pt>
                <c:pt idx="19777">
                  <c:v>1.9777</c:v>
                </c:pt>
                <c:pt idx="19778">
                  <c:v>1.9778</c:v>
                </c:pt>
                <c:pt idx="19779">
                  <c:v>1.9779</c:v>
                </c:pt>
                <c:pt idx="19780">
                  <c:v>1.9780000000000002</c:v>
                </c:pt>
                <c:pt idx="19781">
                  <c:v>1.9781</c:v>
                </c:pt>
                <c:pt idx="19782">
                  <c:v>1.9782</c:v>
                </c:pt>
                <c:pt idx="19783">
                  <c:v>1.9783000000000002</c:v>
                </c:pt>
                <c:pt idx="19784">
                  <c:v>1.9783999999999999</c:v>
                </c:pt>
                <c:pt idx="19785">
                  <c:v>1.9784999999999999</c:v>
                </c:pt>
                <c:pt idx="19786">
                  <c:v>1.9786000000000001</c:v>
                </c:pt>
                <c:pt idx="19787">
                  <c:v>1.9787000000000001</c:v>
                </c:pt>
                <c:pt idx="19788">
                  <c:v>1.9787999999999999</c:v>
                </c:pt>
                <c:pt idx="19789">
                  <c:v>1.9788999999999999</c:v>
                </c:pt>
                <c:pt idx="19790">
                  <c:v>1.9790000000000001</c:v>
                </c:pt>
                <c:pt idx="19791">
                  <c:v>1.9790999999999999</c:v>
                </c:pt>
                <c:pt idx="19792">
                  <c:v>1.9791999999999998</c:v>
                </c:pt>
                <c:pt idx="19793">
                  <c:v>1.9793000000000001</c:v>
                </c:pt>
                <c:pt idx="19794">
                  <c:v>1.9794</c:v>
                </c:pt>
                <c:pt idx="19795">
                  <c:v>1.9794999999999998</c:v>
                </c:pt>
                <c:pt idx="19796">
                  <c:v>1.9796</c:v>
                </c:pt>
                <c:pt idx="19797">
                  <c:v>1.9797</c:v>
                </c:pt>
                <c:pt idx="19798">
                  <c:v>1.9798</c:v>
                </c:pt>
                <c:pt idx="19799">
                  <c:v>1.9799</c:v>
                </c:pt>
                <c:pt idx="19800">
                  <c:v>1.98</c:v>
                </c:pt>
                <c:pt idx="19801">
                  <c:v>1.9801</c:v>
                </c:pt>
                <c:pt idx="19802">
                  <c:v>1.9802000000000002</c:v>
                </c:pt>
                <c:pt idx="19803">
                  <c:v>1.9802999999999999</c:v>
                </c:pt>
                <c:pt idx="19804">
                  <c:v>1.9803999999999999</c:v>
                </c:pt>
                <c:pt idx="19805">
                  <c:v>1.9805000000000001</c:v>
                </c:pt>
                <c:pt idx="19806">
                  <c:v>1.9805999999999999</c:v>
                </c:pt>
                <c:pt idx="19807">
                  <c:v>1.9806999999999999</c:v>
                </c:pt>
                <c:pt idx="19808">
                  <c:v>1.9808000000000001</c:v>
                </c:pt>
                <c:pt idx="19809">
                  <c:v>1.9809000000000001</c:v>
                </c:pt>
                <c:pt idx="19810">
                  <c:v>1.9809999999999999</c:v>
                </c:pt>
                <c:pt idx="19811">
                  <c:v>1.9811000000000001</c:v>
                </c:pt>
                <c:pt idx="19812">
                  <c:v>1.9812000000000001</c:v>
                </c:pt>
                <c:pt idx="19813">
                  <c:v>1.9813000000000001</c:v>
                </c:pt>
                <c:pt idx="19814">
                  <c:v>1.9813999999999998</c:v>
                </c:pt>
                <c:pt idx="19815">
                  <c:v>1.9815</c:v>
                </c:pt>
                <c:pt idx="19816">
                  <c:v>1.9816</c:v>
                </c:pt>
                <c:pt idx="19817">
                  <c:v>1.9816999999999998</c:v>
                </c:pt>
                <c:pt idx="19818">
                  <c:v>1.9818</c:v>
                </c:pt>
                <c:pt idx="19819">
                  <c:v>1.9819</c:v>
                </c:pt>
                <c:pt idx="19820">
                  <c:v>1.982</c:v>
                </c:pt>
                <c:pt idx="19821">
                  <c:v>1.9821</c:v>
                </c:pt>
                <c:pt idx="19822">
                  <c:v>1.9822</c:v>
                </c:pt>
                <c:pt idx="19823">
                  <c:v>1.9823</c:v>
                </c:pt>
                <c:pt idx="19824">
                  <c:v>1.9824000000000002</c:v>
                </c:pt>
                <c:pt idx="19825">
                  <c:v>1.9824999999999999</c:v>
                </c:pt>
                <c:pt idx="19826">
                  <c:v>1.9825999999999999</c:v>
                </c:pt>
                <c:pt idx="19827">
                  <c:v>1.9827000000000001</c:v>
                </c:pt>
                <c:pt idx="19828">
                  <c:v>1.9828000000000001</c:v>
                </c:pt>
                <c:pt idx="19829">
                  <c:v>1.9828999999999999</c:v>
                </c:pt>
                <c:pt idx="19830">
                  <c:v>1.9830000000000001</c:v>
                </c:pt>
                <c:pt idx="19831">
                  <c:v>1.9831000000000001</c:v>
                </c:pt>
                <c:pt idx="19832">
                  <c:v>1.9831999999999999</c:v>
                </c:pt>
                <c:pt idx="19833">
                  <c:v>1.9833000000000001</c:v>
                </c:pt>
                <c:pt idx="19834">
                  <c:v>1.9834000000000001</c:v>
                </c:pt>
                <c:pt idx="19835">
                  <c:v>1.9835</c:v>
                </c:pt>
                <c:pt idx="19836">
                  <c:v>1.9836</c:v>
                </c:pt>
                <c:pt idx="19837">
                  <c:v>1.9837</c:v>
                </c:pt>
                <c:pt idx="19838">
                  <c:v>1.9838</c:v>
                </c:pt>
                <c:pt idx="19839">
                  <c:v>1.9838999999999998</c:v>
                </c:pt>
                <c:pt idx="19840">
                  <c:v>1.984</c:v>
                </c:pt>
                <c:pt idx="19841">
                  <c:v>1.9841</c:v>
                </c:pt>
                <c:pt idx="19842">
                  <c:v>1.9842</c:v>
                </c:pt>
                <c:pt idx="19843">
                  <c:v>1.9843000000000002</c:v>
                </c:pt>
                <c:pt idx="19844">
                  <c:v>1.9843999999999999</c:v>
                </c:pt>
                <c:pt idx="19845">
                  <c:v>1.9844999999999999</c:v>
                </c:pt>
                <c:pt idx="19846">
                  <c:v>1.9846000000000001</c:v>
                </c:pt>
                <c:pt idx="19847">
                  <c:v>1.9846999999999999</c:v>
                </c:pt>
                <c:pt idx="19848">
                  <c:v>1.9847999999999999</c:v>
                </c:pt>
                <c:pt idx="19849">
                  <c:v>1.9849000000000001</c:v>
                </c:pt>
                <c:pt idx="19850">
                  <c:v>1.9850000000000001</c:v>
                </c:pt>
                <c:pt idx="19851">
                  <c:v>1.9850999999999999</c:v>
                </c:pt>
                <c:pt idx="19852">
                  <c:v>1.9852000000000001</c:v>
                </c:pt>
                <c:pt idx="19853">
                  <c:v>1.9853000000000001</c:v>
                </c:pt>
                <c:pt idx="19854">
                  <c:v>1.9853999999999998</c:v>
                </c:pt>
                <c:pt idx="19855">
                  <c:v>1.9855</c:v>
                </c:pt>
                <c:pt idx="19856">
                  <c:v>1.9856</c:v>
                </c:pt>
                <c:pt idx="19857">
                  <c:v>1.9857</c:v>
                </c:pt>
                <c:pt idx="19858">
                  <c:v>1.9858000000000002</c:v>
                </c:pt>
                <c:pt idx="19859">
                  <c:v>1.9859</c:v>
                </c:pt>
                <c:pt idx="19860">
                  <c:v>1.986</c:v>
                </c:pt>
                <c:pt idx="19861">
                  <c:v>1.9861000000000002</c:v>
                </c:pt>
                <c:pt idx="19862">
                  <c:v>1.9862</c:v>
                </c:pt>
                <c:pt idx="19863">
                  <c:v>1.9863</c:v>
                </c:pt>
                <c:pt idx="19864">
                  <c:v>1.9863999999999999</c:v>
                </c:pt>
                <c:pt idx="19865">
                  <c:v>1.9865000000000002</c:v>
                </c:pt>
                <c:pt idx="19866">
                  <c:v>1.9865999999999999</c:v>
                </c:pt>
                <c:pt idx="19867">
                  <c:v>1.9866999999999999</c:v>
                </c:pt>
                <c:pt idx="19868">
                  <c:v>1.9868000000000001</c:v>
                </c:pt>
                <c:pt idx="19869">
                  <c:v>1.9868999999999999</c:v>
                </c:pt>
                <c:pt idx="19870">
                  <c:v>1.9869999999999999</c:v>
                </c:pt>
                <c:pt idx="19871">
                  <c:v>1.9871000000000001</c:v>
                </c:pt>
                <c:pt idx="19872">
                  <c:v>1.9872000000000001</c:v>
                </c:pt>
                <c:pt idx="19873">
                  <c:v>1.9872999999999998</c:v>
                </c:pt>
                <c:pt idx="19874">
                  <c:v>1.9874000000000001</c:v>
                </c:pt>
                <c:pt idx="19875">
                  <c:v>1.9875</c:v>
                </c:pt>
                <c:pt idx="19876">
                  <c:v>1.9875999999999998</c:v>
                </c:pt>
                <c:pt idx="19877">
                  <c:v>1.9877</c:v>
                </c:pt>
                <c:pt idx="19878">
                  <c:v>1.9878</c:v>
                </c:pt>
                <c:pt idx="19879">
                  <c:v>1.9879</c:v>
                </c:pt>
                <c:pt idx="19880">
                  <c:v>1.9880000000000002</c:v>
                </c:pt>
                <c:pt idx="19881">
                  <c:v>1.9881</c:v>
                </c:pt>
                <c:pt idx="19882">
                  <c:v>1.9882</c:v>
                </c:pt>
                <c:pt idx="19883">
                  <c:v>1.9883000000000002</c:v>
                </c:pt>
                <c:pt idx="19884">
                  <c:v>1.9883999999999999</c:v>
                </c:pt>
                <c:pt idx="19885">
                  <c:v>1.9884999999999999</c:v>
                </c:pt>
                <c:pt idx="19886">
                  <c:v>1.9886000000000001</c:v>
                </c:pt>
                <c:pt idx="19887">
                  <c:v>1.9887000000000001</c:v>
                </c:pt>
                <c:pt idx="19888">
                  <c:v>1.9887999999999999</c:v>
                </c:pt>
                <c:pt idx="19889">
                  <c:v>1.9888999999999999</c:v>
                </c:pt>
                <c:pt idx="19890">
                  <c:v>1.9890000000000001</c:v>
                </c:pt>
                <c:pt idx="19891">
                  <c:v>1.9890999999999999</c:v>
                </c:pt>
                <c:pt idx="19892">
                  <c:v>1.9891999999999999</c:v>
                </c:pt>
                <c:pt idx="19893">
                  <c:v>1.9893000000000001</c:v>
                </c:pt>
                <c:pt idx="19894">
                  <c:v>1.9894000000000001</c:v>
                </c:pt>
                <c:pt idx="19895">
                  <c:v>1.9894999999999998</c:v>
                </c:pt>
                <c:pt idx="19896">
                  <c:v>1.9896</c:v>
                </c:pt>
                <c:pt idx="19897">
                  <c:v>1.9897</c:v>
                </c:pt>
                <c:pt idx="19898">
                  <c:v>1.9897999999999998</c:v>
                </c:pt>
                <c:pt idx="19899">
                  <c:v>1.9899</c:v>
                </c:pt>
                <c:pt idx="19900">
                  <c:v>1.99</c:v>
                </c:pt>
                <c:pt idx="19901">
                  <c:v>1.9901</c:v>
                </c:pt>
                <c:pt idx="19902">
                  <c:v>1.9902000000000002</c:v>
                </c:pt>
                <c:pt idx="19903">
                  <c:v>1.9903</c:v>
                </c:pt>
                <c:pt idx="19904">
                  <c:v>1.9903999999999999</c:v>
                </c:pt>
                <c:pt idx="19905">
                  <c:v>1.9905000000000002</c:v>
                </c:pt>
                <c:pt idx="19906">
                  <c:v>1.9905999999999999</c:v>
                </c:pt>
                <c:pt idx="19907">
                  <c:v>1.9906999999999999</c:v>
                </c:pt>
                <c:pt idx="19908">
                  <c:v>1.9908000000000001</c:v>
                </c:pt>
                <c:pt idx="19909">
                  <c:v>1.9909000000000001</c:v>
                </c:pt>
                <c:pt idx="19910">
                  <c:v>1.9909999999999999</c:v>
                </c:pt>
                <c:pt idx="19911">
                  <c:v>1.9911000000000001</c:v>
                </c:pt>
                <c:pt idx="19912">
                  <c:v>1.9912000000000001</c:v>
                </c:pt>
                <c:pt idx="19913">
                  <c:v>1.9912999999999998</c:v>
                </c:pt>
                <c:pt idx="19914">
                  <c:v>1.9913999999999998</c:v>
                </c:pt>
                <c:pt idx="19915">
                  <c:v>1.9915</c:v>
                </c:pt>
                <c:pt idx="19916">
                  <c:v>1.9916</c:v>
                </c:pt>
                <c:pt idx="19917">
                  <c:v>1.9916999999999998</c:v>
                </c:pt>
                <c:pt idx="19918">
                  <c:v>1.9918</c:v>
                </c:pt>
                <c:pt idx="19919">
                  <c:v>1.9919</c:v>
                </c:pt>
                <c:pt idx="19920">
                  <c:v>1.992</c:v>
                </c:pt>
                <c:pt idx="19921">
                  <c:v>1.9921</c:v>
                </c:pt>
                <c:pt idx="19922">
                  <c:v>1.9922</c:v>
                </c:pt>
                <c:pt idx="19923">
                  <c:v>1.9923</c:v>
                </c:pt>
                <c:pt idx="19924">
                  <c:v>1.9924000000000002</c:v>
                </c:pt>
                <c:pt idx="19925">
                  <c:v>1.9924999999999999</c:v>
                </c:pt>
                <c:pt idx="19926">
                  <c:v>1.9925999999999999</c:v>
                </c:pt>
                <c:pt idx="19927">
                  <c:v>1.9927000000000001</c:v>
                </c:pt>
                <c:pt idx="19928">
                  <c:v>1.9927999999999999</c:v>
                </c:pt>
                <c:pt idx="19929">
                  <c:v>1.9928999999999999</c:v>
                </c:pt>
                <c:pt idx="19930">
                  <c:v>1.9930000000000001</c:v>
                </c:pt>
                <c:pt idx="19931">
                  <c:v>1.9931000000000001</c:v>
                </c:pt>
                <c:pt idx="19932">
                  <c:v>1.9931999999999999</c:v>
                </c:pt>
                <c:pt idx="19933">
                  <c:v>1.9933000000000001</c:v>
                </c:pt>
                <c:pt idx="19934">
                  <c:v>1.9934000000000001</c:v>
                </c:pt>
                <c:pt idx="19935">
                  <c:v>1.9935</c:v>
                </c:pt>
                <c:pt idx="19936">
                  <c:v>1.9936</c:v>
                </c:pt>
                <c:pt idx="19937">
                  <c:v>1.9937</c:v>
                </c:pt>
                <c:pt idx="19938">
                  <c:v>1.9938</c:v>
                </c:pt>
                <c:pt idx="19939">
                  <c:v>1.9938999999999998</c:v>
                </c:pt>
                <c:pt idx="19940">
                  <c:v>1.994</c:v>
                </c:pt>
                <c:pt idx="19941">
                  <c:v>1.9941</c:v>
                </c:pt>
                <c:pt idx="19942">
                  <c:v>1.9942</c:v>
                </c:pt>
                <c:pt idx="19943">
                  <c:v>1.9943</c:v>
                </c:pt>
                <c:pt idx="19944">
                  <c:v>1.9944</c:v>
                </c:pt>
                <c:pt idx="19945">
                  <c:v>1.9944999999999999</c:v>
                </c:pt>
                <c:pt idx="19946">
                  <c:v>1.9946000000000002</c:v>
                </c:pt>
                <c:pt idx="19947">
                  <c:v>1.9946999999999999</c:v>
                </c:pt>
                <c:pt idx="19948">
                  <c:v>1.9947999999999999</c:v>
                </c:pt>
                <c:pt idx="19949">
                  <c:v>1.9949000000000001</c:v>
                </c:pt>
                <c:pt idx="19950">
                  <c:v>1.9950000000000001</c:v>
                </c:pt>
                <c:pt idx="19951">
                  <c:v>1.9950999999999999</c:v>
                </c:pt>
                <c:pt idx="19952">
                  <c:v>1.9952000000000001</c:v>
                </c:pt>
                <c:pt idx="19953">
                  <c:v>1.9953000000000001</c:v>
                </c:pt>
                <c:pt idx="19954">
                  <c:v>1.9953999999999998</c:v>
                </c:pt>
                <c:pt idx="19955">
                  <c:v>1.9955000000000001</c:v>
                </c:pt>
                <c:pt idx="19956">
                  <c:v>1.9956</c:v>
                </c:pt>
                <c:pt idx="19957">
                  <c:v>1.9957</c:v>
                </c:pt>
                <c:pt idx="19958">
                  <c:v>1.9958</c:v>
                </c:pt>
                <c:pt idx="19959">
                  <c:v>1.9959</c:v>
                </c:pt>
                <c:pt idx="19960">
                  <c:v>1.996</c:v>
                </c:pt>
                <c:pt idx="19961">
                  <c:v>1.9961000000000002</c:v>
                </c:pt>
                <c:pt idx="19962">
                  <c:v>1.9962</c:v>
                </c:pt>
                <c:pt idx="19963">
                  <c:v>1.9963</c:v>
                </c:pt>
                <c:pt idx="19964">
                  <c:v>1.9964</c:v>
                </c:pt>
                <c:pt idx="19965">
                  <c:v>1.9965000000000002</c:v>
                </c:pt>
                <c:pt idx="19966">
                  <c:v>1.9965999999999999</c:v>
                </c:pt>
                <c:pt idx="19967">
                  <c:v>1.9966999999999999</c:v>
                </c:pt>
                <c:pt idx="19968">
                  <c:v>1.9968000000000001</c:v>
                </c:pt>
                <c:pt idx="19969">
                  <c:v>1.9968999999999999</c:v>
                </c:pt>
                <c:pt idx="19970">
                  <c:v>1.9969999999999999</c:v>
                </c:pt>
                <c:pt idx="19971">
                  <c:v>1.9971000000000001</c:v>
                </c:pt>
                <c:pt idx="19972">
                  <c:v>1.9972000000000001</c:v>
                </c:pt>
                <c:pt idx="19973">
                  <c:v>1.9972999999999999</c:v>
                </c:pt>
                <c:pt idx="19974">
                  <c:v>1.9974000000000001</c:v>
                </c:pt>
                <c:pt idx="19975">
                  <c:v>1.9975000000000001</c:v>
                </c:pt>
                <c:pt idx="19976">
                  <c:v>1.9975999999999998</c:v>
                </c:pt>
                <c:pt idx="19977">
                  <c:v>1.9977</c:v>
                </c:pt>
                <c:pt idx="19978">
                  <c:v>1.9978</c:v>
                </c:pt>
                <c:pt idx="19979">
                  <c:v>1.9979</c:v>
                </c:pt>
                <c:pt idx="19980">
                  <c:v>1.9980000000000002</c:v>
                </c:pt>
                <c:pt idx="19981">
                  <c:v>1.9981</c:v>
                </c:pt>
                <c:pt idx="19982">
                  <c:v>1.9982</c:v>
                </c:pt>
                <c:pt idx="19983">
                  <c:v>1.9983000000000002</c:v>
                </c:pt>
                <c:pt idx="19984">
                  <c:v>1.9984</c:v>
                </c:pt>
                <c:pt idx="19985">
                  <c:v>1.9984999999999999</c:v>
                </c:pt>
                <c:pt idx="19986">
                  <c:v>1.9986000000000002</c:v>
                </c:pt>
                <c:pt idx="19987">
                  <c:v>1.9987000000000001</c:v>
                </c:pt>
                <c:pt idx="19988">
                  <c:v>1.9987999999999999</c:v>
                </c:pt>
                <c:pt idx="19989">
                  <c:v>1.9988999999999999</c:v>
                </c:pt>
                <c:pt idx="19990">
                  <c:v>1.9990000000000001</c:v>
                </c:pt>
                <c:pt idx="19991">
                  <c:v>1.9990999999999999</c:v>
                </c:pt>
                <c:pt idx="19992">
                  <c:v>1.9991999999999999</c:v>
                </c:pt>
                <c:pt idx="19993">
                  <c:v>1.9993000000000001</c:v>
                </c:pt>
                <c:pt idx="19994">
                  <c:v>1.9994000000000001</c:v>
                </c:pt>
                <c:pt idx="19995">
                  <c:v>1.9994999999999998</c:v>
                </c:pt>
                <c:pt idx="19996">
                  <c:v>1.9996</c:v>
                </c:pt>
                <c:pt idx="19997">
                  <c:v>1.9997</c:v>
                </c:pt>
                <c:pt idx="19998">
                  <c:v>1.9997999999999998</c:v>
                </c:pt>
                <c:pt idx="19999">
                  <c:v>1.9999</c:v>
                </c:pt>
                <c:pt idx="20000">
                  <c:v>2</c:v>
                </c:pt>
                <c:pt idx="20001">
                  <c:v>2.0000999999999998</c:v>
                </c:pt>
                <c:pt idx="20002">
                  <c:v>2.0002</c:v>
                </c:pt>
                <c:pt idx="20003">
                  <c:v>2.0003000000000002</c:v>
                </c:pt>
                <c:pt idx="20004">
                  <c:v>2.0004</c:v>
                </c:pt>
                <c:pt idx="20005">
                  <c:v>2.0005000000000002</c:v>
                </c:pt>
                <c:pt idx="20006">
                  <c:v>2.0005999999999999</c:v>
                </c:pt>
                <c:pt idx="20007">
                  <c:v>2.0007000000000001</c:v>
                </c:pt>
                <c:pt idx="20008">
                  <c:v>2.0007999999999999</c:v>
                </c:pt>
                <c:pt idx="20009">
                  <c:v>2.0009000000000001</c:v>
                </c:pt>
                <c:pt idx="20010">
                  <c:v>2.0009999999999999</c:v>
                </c:pt>
                <c:pt idx="20011">
                  <c:v>2.0011000000000001</c:v>
                </c:pt>
                <c:pt idx="20012">
                  <c:v>2.0011999999999999</c:v>
                </c:pt>
                <c:pt idx="20013">
                  <c:v>2.0013000000000001</c:v>
                </c:pt>
                <c:pt idx="20014">
                  <c:v>2.0013999999999998</c:v>
                </c:pt>
                <c:pt idx="20015">
                  <c:v>2.0015000000000001</c:v>
                </c:pt>
                <c:pt idx="20016">
                  <c:v>2.0015999999999998</c:v>
                </c:pt>
                <c:pt idx="20017">
                  <c:v>2.0017</c:v>
                </c:pt>
                <c:pt idx="20018">
                  <c:v>2.0018000000000002</c:v>
                </c:pt>
                <c:pt idx="20019">
                  <c:v>2.0019</c:v>
                </c:pt>
                <c:pt idx="20020">
                  <c:v>2.0019999999999998</c:v>
                </c:pt>
                <c:pt idx="20021">
                  <c:v>2.0021</c:v>
                </c:pt>
                <c:pt idx="20022">
                  <c:v>2.0022000000000002</c:v>
                </c:pt>
                <c:pt idx="20023">
                  <c:v>2.0023</c:v>
                </c:pt>
                <c:pt idx="20024">
                  <c:v>2.0024000000000002</c:v>
                </c:pt>
                <c:pt idx="20025">
                  <c:v>2.0024999999999999</c:v>
                </c:pt>
                <c:pt idx="20026">
                  <c:v>2.0025999999999997</c:v>
                </c:pt>
                <c:pt idx="20027">
                  <c:v>2.0026999999999999</c:v>
                </c:pt>
                <c:pt idx="20028">
                  <c:v>2.0028000000000001</c:v>
                </c:pt>
                <c:pt idx="20029">
                  <c:v>2.0028999999999999</c:v>
                </c:pt>
                <c:pt idx="20030">
                  <c:v>2.0030000000000001</c:v>
                </c:pt>
                <c:pt idx="20031">
                  <c:v>2.0030999999999999</c:v>
                </c:pt>
                <c:pt idx="20032">
                  <c:v>2.0032000000000001</c:v>
                </c:pt>
                <c:pt idx="20033">
                  <c:v>2.0033000000000003</c:v>
                </c:pt>
                <c:pt idx="20034">
                  <c:v>2.0034000000000001</c:v>
                </c:pt>
                <c:pt idx="20035">
                  <c:v>2.0034999999999998</c:v>
                </c:pt>
                <c:pt idx="20036">
                  <c:v>2.0036</c:v>
                </c:pt>
                <c:pt idx="20037">
                  <c:v>2.0037000000000003</c:v>
                </c:pt>
                <c:pt idx="20038">
                  <c:v>2.0038</c:v>
                </c:pt>
                <c:pt idx="20039">
                  <c:v>2.0038999999999998</c:v>
                </c:pt>
                <c:pt idx="20040">
                  <c:v>2.004</c:v>
                </c:pt>
                <c:pt idx="20041">
                  <c:v>2.0040999999999998</c:v>
                </c:pt>
                <c:pt idx="20042">
                  <c:v>2.0042</c:v>
                </c:pt>
                <c:pt idx="20043">
                  <c:v>2.0043000000000002</c:v>
                </c:pt>
                <c:pt idx="20044">
                  <c:v>2.0044</c:v>
                </c:pt>
                <c:pt idx="20045">
                  <c:v>2.0044999999999997</c:v>
                </c:pt>
                <c:pt idx="20046">
                  <c:v>2.0045999999999999</c:v>
                </c:pt>
                <c:pt idx="20047">
                  <c:v>2.0047000000000001</c:v>
                </c:pt>
                <c:pt idx="20048">
                  <c:v>2.0047999999999999</c:v>
                </c:pt>
                <c:pt idx="20049">
                  <c:v>2.0049000000000001</c:v>
                </c:pt>
                <c:pt idx="20050">
                  <c:v>2.0049999999999999</c:v>
                </c:pt>
                <c:pt idx="20051">
                  <c:v>2.0051000000000001</c:v>
                </c:pt>
                <c:pt idx="20052">
                  <c:v>2.0052000000000003</c:v>
                </c:pt>
                <c:pt idx="20053">
                  <c:v>2.0053000000000001</c:v>
                </c:pt>
                <c:pt idx="20054">
                  <c:v>2.0053999999999998</c:v>
                </c:pt>
                <c:pt idx="20055">
                  <c:v>2.0055000000000001</c:v>
                </c:pt>
                <c:pt idx="20056">
                  <c:v>2.0055999999999998</c:v>
                </c:pt>
                <c:pt idx="20057">
                  <c:v>2.0057</c:v>
                </c:pt>
                <c:pt idx="20058">
                  <c:v>2.0058000000000002</c:v>
                </c:pt>
                <c:pt idx="20059">
                  <c:v>2.0059</c:v>
                </c:pt>
                <c:pt idx="20060">
                  <c:v>2.0059999999999998</c:v>
                </c:pt>
                <c:pt idx="20061">
                  <c:v>2.0061</c:v>
                </c:pt>
                <c:pt idx="20062">
                  <c:v>2.0062000000000002</c:v>
                </c:pt>
                <c:pt idx="20063">
                  <c:v>2.0063</c:v>
                </c:pt>
                <c:pt idx="20064">
                  <c:v>2.0063999999999997</c:v>
                </c:pt>
                <c:pt idx="20065">
                  <c:v>2.0065</c:v>
                </c:pt>
                <c:pt idx="20066">
                  <c:v>2.0066000000000002</c:v>
                </c:pt>
                <c:pt idx="20067">
                  <c:v>2.0066999999999999</c:v>
                </c:pt>
                <c:pt idx="20068">
                  <c:v>2.0068000000000001</c:v>
                </c:pt>
                <c:pt idx="20069">
                  <c:v>2.0068999999999999</c:v>
                </c:pt>
                <c:pt idx="20070">
                  <c:v>2.0069999999999997</c:v>
                </c:pt>
                <c:pt idx="20071">
                  <c:v>2.0070999999999999</c:v>
                </c:pt>
                <c:pt idx="20072">
                  <c:v>2.0072000000000001</c:v>
                </c:pt>
                <c:pt idx="20073">
                  <c:v>2.0072999999999999</c:v>
                </c:pt>
                <c:pt idx="20074">
                  <c:v>2.0074000000000001</c:v>
                </c:pt>
                <c:pt idx="20075">
                  <c:v>2.0074999999999998</c:v>
                </c:pt>
                <c:pt idx="20076">
                  <c:v>2.0076000000000001</c:v>
                </c:pt>
                <c:pt idx="20077">
                  <c:v>2.0077000000000003</c:v>
                </c:pt>
                <c:pt idx="20078">
                  <c:v>2.0078</c:v>
                </c:pt>
                <c:pt idx="20079">
                  <c:v>2.0078999999999998</c:v>
                </c:pt>
                <c:pt idx="20080">
                  <c:v>2.008</c:v>
                </c:pt>
                <c:pt idx="20081">
                  <c:v>2.0081000000000002</c:v>
                </c:pt>
                <c:pt idx="20082">
                  <c:v>2.0082</c:v>
                </c:pt>
                <c:pt idx="20083">
                  <c:v>2.0083000000000002</c:v>
                </c:pt>
                <c:pt idx="20084">
                  <c:v>2.0084</c:v>
                </c:pt>
                <c:pt idx="20085">
                  <c:v>2.0084999999999997</c:v>
                </c:pt>
                <c:pt idx="20086">
                  <c:v>2.0085999999999999</c:v>
                </c:pt>
                <c:pt idx="20087">
                  <c:v>2.0087000000000002</c:v>
                </c:pt>
                <c:pt idx="20088">
                  <c:v>2.0087999999999999</c:v>
                </c:pt>
                <c:pt idx="20089">
                  <c:v>2.0088999999999997</c:v>
                </c:pt>
                <c:pt idx="20090">
                  <c:v>2.0089999999999999</c:v>
                </c:pt>
                <c:pt idx="20091">
                  <c:v>2.0091000000000001</c:v>
                </c:pt>
                <c:pt idx="20092">
                  <c:v>2.0091999999999999</c:v>
                </c:pt>
                <c:pt idx="20093">
                  <c:v>2.0093000000000001</c:v>
                </c:pt>
                <c:pt idx="20094">
                  <c:v>2.0093999999999999</c:v>
                </c:pt>
                <c:pt idx="20095">
                  <c:v>2.0095000000000001</c:v>
                </c:pt>
                <c:pt idx="20096">
                  <c:v>2.0096000000000003</c:v>
                </c:pt>
                <c:pt idx="20097">
                  <c:v>2.0097</c:v>
                </c:pt>
                <c:pt idx="20098">
                  <c:v>2.0097999999999998</c:v>
                </c:pt>
                <c:pt idx="20099">
                  <c:v>2.0099</c:v>
                </c:pt>
                <c:pt idx="20100">
                  <c:v>2.0099999999999998</c:v>
                </c:pt>
                <c:pt idx="20101">
                  <c:v>2.0101</c:v>
                </c:pt>
                <c:pt idx="20102">
                  <c:v>2.0102000000000002</c:v>
                </c:pt>
                <c:pt idx="20103">
                  <c:v>2.0103</c:v>
                </c:pt>
                <c:pt idx="20104">
                  <c:v>2.0103999999999997</c:v>
                </c:pt>
                <c:pt idx="20105">
                  <c:v>2.0105</c:v>
                </c:pt>
                <c:pt idx="20106">
                  <c:v>2.0106000000000002</c:v>
                </c:pt>
                <c:pt idx="20107">
                  <c:v>2.0106999999999999</c:v>
                </c:pt>
                <c:pt idx="20108">
                  <c:v>2.0108000000000001</c:v>
                </c:pt>
                <c:pt idx="20109">
                  <c:v>2.0108999999999999</c:v>
                </c:pt>
                <c:pt idx="20110">
                  <c:v>2.0110000000000001</c:v>
                </c:pt>
                <c:pt idx="20111">
                  <c:v>2.0111000000000003</c:v>
                </c:pt>
                <c:pt idx="20112">
                  <c:v>2.0112000000000001</c:v>
                </c:pt>
                <c:pt idx="20113">
                  <c:v>2.0112999999999999</c:v>
                </c:pt>
                <c:pt idx="20114">
                  <c:v>2.0114000000000001</c:v>
                </c:pt>
                <c:pt idx="20115">
                  <c:v>2.0114999999999998</c:v>
                </c:pt>
                <c:pt idx="20116">
                  <c:v>2.0116000000000001</c:v>
                </c:pt>
                <c:pt idx="20117">
                  <c:v>2.0116999999999998</c:v>
                </c:pt>
                <c:pt idx="20118">
                  <c:v>2.0118</c:v>
                </c:pt>
                <c:pt idx="20119">
                  <c:v>2.0118999999999998</c:v>
                </c:pt>
                <c:pt idx="20120">
                  <c:v>2.012</c:v>
                </c:pt>
                <c:pt idx="20121">
                  <c:v>2.0121000000000002</c:v>
                </c:pt>
                <c:pt idx="20122">
                  <c:v>2.0122</c:v>
                </c:pt>
                <c:pt idx="20123">
                  <c:v>2.0122999999999998</c:v>
                </c:pt>
                <c:pt idx="20124">
                  <c:v>2.0124</c:v>
                </c:pt>
                <c:pt idx="20125">
                  <c:v>2.0125000000000002</c:v>
                </c:pt>
                <c:pt idx="20126">
                  <c:v>2.0125999999999999</c:v>
                </c:pt>
                <c:pt idx="20127">
                  <c:v>2.0127000000000002</c:v>
                </c:pt>
                <c:pt idx="20128">
                  <c:v>2.0127999999999999</c:v>
                </c:pt>
                <c:pt idx="20129">
                  <c:v>2.0129000000000001</c:v>
                </c:pt>
                <c:pt idx="20130">
                  <c:v>2.0129999999999999</c:v>
                </c:pt>
                <c:pt idx="20131">
                  <c:v>2.0131000000000001</c:v>
                </c:pt>
                <c:pt idx="20132">
                  <c:v>2.0131999999999999</c:v>
                </c:pt>
                <c:pt idx="20133">
                  <c:v>2.0133000000000001</c:v>
                </c:pt>
                <c:pt idx="20134">
                  <c:v>2.0133999999999999</c:v>
                </c:pt>
                <c:pt idx="20135">
                  <c:v>2.0135000000000001</c:v>
                </c:pt>
                <c:pt idx="20136">
                  <c:v>2.0136000000000003</c:v>
                </c:pt>
                <c:pt idx="20137">
                  <c:v>2.0137</c:v>
                </c:pt>
                <c:pt idx="20138">
                  <c:v>2.0137999999999998</c:v>
                </c:pt>
                <c:pt idx="20139">
                  <c:v>2.0139</c:v>
                </c:pt>
                <c:pt idx="20140">
                  <c:v>2.0140000000000002</c:v>
                </c:pt>
                <c:pt idx="20141">
                  <c:v>2.0141</c:v>
                </c:pt>
                <c:pt idx="20142">
                  <c:v>2.0141999999999998</c:v>
                </c:pt>
                <c:pt idx="20143">
                  <c:v>2.0143</c:v>
                </c:pt>
                <c:pt idx="20144">
                  <c:v>2.0144000000000002</c:v>
                </c:pt>
                <c:pt idx="20145">
                  <c:v>2.0145</c:v>
                </c:pt>
                <c:pt idx="20146">
                  <c:v>2.0146000000000002</c:v>
                </c:pt>
                <c:pt idx="20147">
                  <c:v>2.0146999999999999</c:v>
                </c:pt>
                <c:pt idx="20148">
                  <c:v>2.0147999999999997</c:v>
                </c:pt>
                <c:pt idx="20149">
                  <c:v>2.0148999999999999</c:v>
                </c:pt>
                <c:pt idx="20150">
                  <c:v>2.0150000000000001</c:v>
                </c:pt>
                <c:pt idx="20151">
                  <c:v>2.0150999999999999</c:v>
                </c:pt>
                <c:pt idx="20152">
                  <c:v>2.0152000000000001</c:v>
                </c:pt>
                <c:pt idx="20153">
                  <c:v>2.0152999999999999</c:v>
                </c:pt>
                <c:pt idx="20154">
                  <c:v>2.0154000000000001</c:v>
                </c:pt>
                <c:pt idx="20155">
                  <c:v>2.0155000000000003</c:v>
                </c:pt>
                <c:pt idx="20156">
                  <c:v>2.0156000000000001</c:v>
                </c:pt>
                <c:pt idx="20157">
                  <c:v>2.0156999999999998</c:v>
                </c:pt>
                <c:pt idx="20158">
                  <c:v>2.0158</c:v>
                </c:pt>
                <c:pt idx="20159">
                  <c:v>2.0159000000000002</c:v>
                </c:pt>
                <c:pt idx="20160">
                  <c:v>2.016</c:v>
                </c:pt>
                <c:pt idx="20161">
                  <c:v>2.0161000000000002</c:v>
                </c:pt>
                <c:pt idx="20162">
                  <c:v>2.0162</c:v>
                </c:pt>
                <c:pt idx="20163">
                  <c:v>2.0162999999999998</c:v>
                </c:pt>
                <c:pt idx="20164">
                  <c:v>2.0164</c:v>
                </c:pt>
                <c:pt idx="20165">
                  <c:v>2.0165000000000002</c:v>
                </c:pt>
                <c:pt idx="20166">
                  <c:v>2.0165999999999999</c:v>
                </c:pt>
                <c:pt idx="20167">
                  <c:v>2.0166999999999997</c:v>
                </c:pt>
                <c:pt idx="20168">
                  <c:v>2.0167999999999999</c:v>
                </c:pt>
                <c:pt idx="20169">
                  <c:v>2.0169000000000001</c:v>
                </c:pt>
                <c:pt idx="20170">
                  <c:v>2.0169999999999999</c:v>
                </c:pt>
                <c:pt idx="20171">
                  <c:v>2.0171000000000001</c:v>
                </c:pt>
                <c:pt idx="20172">
                  <c:v>2.0171999999999999</c:v>
                </c:pt>
                <c:pt idx="20173">
                  <c:v>2.0173000000000001</c:v>
                </c:pt>
                <c:pt idx="20174">
                  <c:v>2.0174000000000003</c:v>
                </c:pt>
                <c:pt idx="20175">
                  <c:v>2.0175000000000001</c:v>
                </c:pt>
                <c:pt idx="20176">
                  <c:v>2.0175999999999998</c:v>
                </c:pt>
                <c:pt idx="20177">
                  <c:v>2.0177</c:v>
                </c:pt>
                <c:pt idx="20178">
                  <c:v>2.0177999999999998</c:v>
                </c:pt>
                <c:pt idx="20179">
                  <c:v>2.0179</c:v>
                </c:pt>
                <c:pt idx="20180">
                  <c:v>2.0180000000000002</c:v>
                </c:pt>
                <c:pt idx="20181">
                  <c:v>2.0181</c:v>
                </c:pt>
                <c:pt idx="20182">
                  <c:v>2.0181999999999998</c:v>
                </c:pt>
                <c:pt idx="20183">
                  <c:v>2.0183</c:v>
                </c:pt>
                <c:pt idx="20184">
                  <c:v>2.0184000000000002</c:v>
                </c:pt>
                <c:pt idx="20185">
                  <c:v>2.0185</c:v>
                </c:pt>
                <c:pt idx="20186">
                  <c:v>2.0186000000000002</c:v>
                </c:pt>
                <c:pt idx="20187">
                  <c:v>2.0186999999999999</c:v>
                </c:pt>
                <c:pt idx="20188">
                  <c:v>2.0188000000000001</c:v>
                </c:pt>
                <c:pt idx="20189">
                  <c:v>2.0188999999999999</c:v>
                </c:pt>
                <c:pt idx="20190">
                  <c:v>2.0190000000000001</c:v>
                </c:pt>
                <c:pt idx="20191">
                  <c:v>2.0190999999999999</c:v>
                </c:pt>
                <c:pt idx="20192">
                  <c:v>2.0191999999999997</c:v>
                </c:pt>
                <c:pt idx="20193">
                  <c:v>2.0192999999999999</c:v>
                </c:pt>
                <c:pt idx="20194">
                  <c:v>2.0194000000000001</c:v>
                </c:pt>
                <c:pt idx="20195">
                  <c:v>2.0194999999999999</c:v>
                </c:pt>
                <c:pt idx="20196">
                  <c:v>2.0196000000000001</c:v>
                </c:pt>
                <c:pt idx="20197">
                  <c:v>2.0196999999999998</c:v>
                </c:pt>
                <c:pt idx="20198">
                  <c:v>2.0198</c:v>
                </c:pt>
                <c:pt idx="20199">
                  <c:v>2.0199000000000003</c:v>
                </c:pt>
                <c:pt idx="20200">
                  <c:v>2.02</c:v>
                </c:pt>
                <c:pt idx="20201">
                  <c:v>2.0200999999999998</c:v>
                </c:pt>
                <c:pt idx="20202">
                  <c:v>2.0202</c:v>
                </c:pt>
                <c:pt idx="20203">
                  <c:v>2.0203000000000002</c:v>
                </c:pt>
                <c:pt idx="20204">
                  <c:v>2.0204</c:v>
                </c:pt>
                <c:pt idx="20205">
                  <c:v>2.0205000000000002</c:v>
                </c:pt>
                <c:pt idx="20206">
                  <c:v>2.0206</c:v>
                </c:pt>
                <c:pt idx="20207">
                  <c:v>2.0206999999999997</c:v>
                </c:pt>
                <c:pt idx="20208">
                  <c:v>2.0207999999999999</c:v>
                </c:pt>
                <c:pt idx="20209">
                  <c:v>2.0209000000000001</c:v>
                </c:pt>
                <c:pt idx="20210">
                  <c:v>2.0209999999999999</c:v>
                </c:pt>
                <c:pt idx="20211">
                  <c:v>2.0211000000000001</c:v>
                </c:pt>
                <c:pt idx="20212">
                  <c:v>2.0211999999999999</c:v>
                </c:pt>
                <c:pt idx="20213">
                  <c:v>2.0213000000000001</c:v>
                </c:pt>
                <c:pt idx="20214">
                  <c:v>2.0213999999999999</c:v>
                </c:pt>
                <c:pt idx="20215">
                  <c:v>2.0215000000000001</c:v>
                </c:pt>
                <c:pt idx="20216">
                  <c:v>2.0215999999999998</c:v>
                </c:pt>
                <c:pt idx="20217">
                  <c:v>2.0217000000000001</c:v>
                </c:pt>
                <c:pt idx="20218">
                  <c:v>2.0218000000000003</c:v>
                </c:pt>
                <c:pt idx="20219">
                  <c:v>2.0219</c:v>
                </c:pt>
                <c:pt idx="20220">
                  <c:v>2.0219999999999998</c:v>
                </c:pt>
                <c:pt idx="20221">
                  <c:v>2.0221</c:v>
                </c:pt>
                <c:pt idx="20222">
                  <c:v>2.0221999999999998</c:v>
                </c:pt>
                <c:pt idx="20223">
                  <c:v>2.0223</c:v>
                </c:pt>
                <c:pt idx="20224">
                  <c:v>2.0224000000000002</c:v>
                </c:pt>
                <c:pt idx="20225">
                  <c:v>2.0225</c:v>
                </c:pt>
                <c:pt idx="20226">
                  <c:v>2.0225999999999997</c:v>
                </c:pt>
                <c:pt idx="20227">
                  <c:v>2.0226999999999999</c:v>
                </c:pt>
                <c:pt idx="20228">
                  <c:v>2.0228000000000002</c:v>
                </c:pt>
                <c:pt idx="20229">
                  <c:v>2.0228999999999999</c:v>
                </c:pt>
                <c:pt idx="20230">
                  <c:v>2.0230000000000001</c:v>
                </c:pt>
                <c:pt idx="20231">
                  <c:v>2.0230999999999999</c:v>
                </c:pt>
                <c:pt idx="20232">
                  <c:v>2.0232000000000001</c:v>
                </c:pt>
                <c:pt idx="20233">
                  <c:v>2.0233000000000003</c:v>
                </c:pt>
                <c:pt idx="20234">
                  <c:v>2.0234000000000001</c:v>
                </c:pt>
                <c:pt idx="20235">
                  <c:v>2.0234999999999999</c:v>
                </c:pt>
                <c:pt idx="20236">
                  <c:v>2.0236000000000001</c:v>
                </c:pt>
                <c:pt idx="20237">
                  <c:v>2.0236999999999998</c:v>
                </c:pt>
                <c:pt idx="20238">
                  <c:v>2.0238</c:v>
                </c:pt>
                <c:pt idx="20239">
                  <c:v>2.0238999999999998</c:v>
                </c:pt>
                <c:pt idx="20240">
                  <c:v>2.024</c:v>
                </c:pt>
                <c:pt idx="20241">
                  <c:v>2.0240999999999998</c:v>
                </c:pt>
                <c:pt idx="20242">
                  <c:v>2.0242</c:v>
                </c:pt>
                <c:pt idx="20243">
                  <c:v>2.0243000000000002</c:v>
                </c:pt>
                <c:pt idx="20244">
                  <c:v>2.0244</c:v>
                </c:pt>
                <c:pt idx="20245">
                  <c:v>2.0244999999999997</c:v>
                </c:pt>
                <c:pt idx="20246">
                  <c:v>2.0246</c:v>
                </c:pt>
                <c:pt idx="20247">
                  <c:v>2.0247000000000002</c:v>
                </c:pt>
                <c:pt idx="20248">
                  <c:v>2.0247999999999999</c:v>
                </c:pt>
                <c:pt idx="20249">
                  <c:v>2.0249000000000001</c:v>
                </c:pt>
                <c:pt idx="20250">
                  <c:v>2.0249999999999999</c:v>
                </c:pt>
                <c:pt idx="20251">
                  <c:v>2.0251000000000001</c:v>
                </c:pt>
                <c:pt idx="20252">
                  <c:v>2.0251999999999999</c:v>
                </c:pt>
                <c:pt idx="20253">
                  <c:v>2.0253000000000001</c:v>
                </c:pt>
                <c:pt idx="20254">
                  <c:v>2.0253999999999999</c:v>
                </c:pt>
                <c:pt idx="20255">
                  <c:v>2.0255000000000001</c:v>
                </c:pt>
                <c:pt idx="20256">
                  <c:v>2.0255999999999998</c:v>
                </c:pt>
                <c:pt idx="20257">
                  <c:v>2.0257000000000001</c:v>
                </c:pt>
                <c:pt idx="20258">
                  <c:v>2.0258000000000003</c:v>
                </c:pt>
                <c:pt idx="20259">
                  <c:v>2.0259</c:v>
                </c:pt>
                <c:pt idx="20260">
                  <c:v>2.0259999999999998</c:v>
                </c:pt>
                <c:pt idx="20261">
                  <c:v>2.0261</c:v>
                </c:pt>
                <c:pt idx="20262">
                  <c:v>2.0262000000000002</c:v>
                </c:pt>
                <c:pt idx="20263">
                  <c:v>2.0263</c:v>
                </c:pt>
                <c:pt idx="20264">
                  <c:v>2.0263999999999998</c:v>
                </c:pt>
                <c:pt idx="20265">
                  <c:v>2.0265</c:v>
                </c:pt>
                <c:pt idx="20266">
                  <c:v>2.0266000000000002</c:v>
                </c:pt>
                <c:pt idx="20267">
                  <c:v>2.0266999999999999</c:v>
                </c:pt>
                <c:pt idx="20268">
                  <c:v>2.0268000000000002</c:v>
                </c:pt>
                <c:pt idx="20269">
                  <c:v>2.0268999999999999</c:v>
                </c:pt>
                <c:pt idx="20270">
                  <c:v>2.0269999999999997</c:v>
                </c:pt>
                <c:pt idx="20271">
                  <c:v>2.0270999999999999</c:v>
                </c:pt>
                <c:pt idx="20272">
                  <c:v>2.0272000000000001</c:v>
                </c:pt>
                <c:pt idx="20273">
                  <c:v>2.0272999999999999</c:v>
                </c:pt>
                <c:pt idx="20274">
                  <c:v>2.0274000000000001</c:v>
                </c:pt>
                <c:pt idx="20275">
                  <c:v>2.0274999999999999</c:v>
                </c:pt>
                <c:pt idx="20276">
                  <c:v>2.0276000000000001</c:v>
                </c:pt>
                <c:pt idx="20277">
                  <c:v>2.0277000000000003</c:v>
                </c:pt>
                <c:pt idx="20278">
                  <c:v>2.0278</c:v>
                </c:pt>
                <c:pt idx="20279">
                  <c:v>2.0278999999999998</c:v>
                </c:pt>
                <c:pt idx="20280">
                  <c:v>2.028</c:v>
                </c:pt>
                <c:pt idx="20281">
                  <c:v>2.0281000000000002</c:v>
                </c:pt>
                <c:pt idx="20282">
                  <c:v>2.0282</c:v>
                </c:pt>
                <c:pt idx="20283">
                  <c:v>2.0283000000000002</c:v>
                </c:pt>
                <c:pt idx="20284">
                  <c:v>2.0284</c:v>
                </c:pt>
                <c:pt idx="20285">
                  <c:v>2.0284999999999997</c:v>
                </c:pt>
                <c:pt idx="20286">
                  <c:v>2.0286</c:v>
                </c:pt>
                <c:pt idx="20287">
                  <c:v>2.0287000000000002</c:v>
                </c:pt>
                <c:pt idx="20288">
                  <c:v>2.0287999999999999</c:v>
                </c:pt>
                <c:pt idx="20289">
                  <c:v>2.0288999999999997</c:v>
                </c:pt>
                <c:pt idx="20290">
                  <c:v>2.0289999999999999</c:v>
                </c:pt>
                <c:pt idx="20291">
                  <c:v>2.0291000000000001</c:v>
                </c:pt>
                <c:pt idx="20292">
                  <c:v>2.0291999999999999</c:v>
                </c:pt>
                <c:pt idx="20293">
                  <c:v>2.0293000000000001</c:v>
                </c:pt>
                <c:pt idx="20294">
                  <c:v>2.0293999999999999</c:v>
                </c:pt>
                <c:pt idx="20295">
                  <c:v>2.0295000000000001</c:v>
                </c:pt>
                <c:pt idx="20296">
                  <c:v>2.0296000000000003</c:v>
                </c:pt>
                <c:pt idx="20297">
                  <c:v>2.0297000000000001</c:v>
                </c:pt>
                <c:pt idx="20298">
                  <c:v>2.0297999999999998</c:v>
                </c:pt>
                <c:pt idx="20299">
                  <c:v>2.0299</c:v>
                </c:pt>
                <c:pt idx="20300">
                  <c:v>2.0299999999999998</c:v>
                </c:pt>
                <c:pt idx="20301">
                  <c:v>2.0301</c:v>
                </c:pt>
                <c:pt idx="20302">
                  <c:v>2.0302000000000002</c:v>
                </c:pt>
                <c:pt idx="20303">
                  <c:v>2.0303</c:v>
                </c:pt>
                <c:pt idx="20304">
                  <c:v>2.0303999999999998</c:v>
                </c:pt>
                <c:pt idx="20305">
                  <c:v>2.0305</c:v>
                </c:pt>
                <c:pt idx="20306">
                  <c:v>2.0306000000000002</c:v>
                </c:pt>
                <c:pt idx="20307">
                  <c:v>2.0306999999999999</c:v>
                </c:pt>
                <c:pt idx="20308">
                  <c:v>2.0308000000000002</c:v>
                </c:pt>
                <c:pt idx="20309">
                  <c:v>2.0308999999999999</c:v>
                </c:pt>
                <c:pt idx="20310">
                  <c:v>2.0310000000000001</c:v>
                </c:pt>
                <c:pt idx="20311">
                  <c:v>2.0311000000000003</c:v>
                </c:pt>
                <c:pt idx="20312">
                  <c:v>2.0312000000000001</c:v>
                </c:pt>
                <c:pt idx="20313">
                  <c:v>2.0312999999999999</c:v>
                </c:pt>
                <c:pt idx="20314">
                  <c:v>2.0313999999999997</c:v>
                </c:pt>
                <c:pt idx="20315">
                  <c:v>2.0314999999999999</c:v>
                </c:pt>
                <c:pt idx="20316">
                  <c:v>2.0316000000000001</c:v>
                </c:pt>
                <c:pt idx="20317">
                  <c:v>2.0316999999999998</c:v>
                </c:pt>
                <c:pt idx="20318">
                  <c:v>2.0318000000000001</c:v>
                </c:pt>
                <c:pt idx="20319">
                  <c:v>2.0318999999999998</c:v>
                </c:pt>
                <c:pt idx="20320">
                  <c:v>2.032</c:v>
                </c:pt>
                <c:pt idx="20321">
                  <c:v>2.0321000000000002</c:v>
                </c:pt>
                <c:pt idx="20322">
                  <c:v>2.0322</c:v>
                </c:pt>
                <c:pt idx="20323">
                  <c:v>2.0322999999999998</c:v>
                </c:pt>
                <c:pt idx="20324">
                  <c:v>2.0324</c:v>
                </c:pt>
                <c:pt idx="20325">
                  <c:v>2.0325000000000002</c:v>
                </c:pt>
                <c:pt idx="20326">
                  <c:v>2.0326</c:v>
                </c:pt>
                <c:pt idx="20327">
                  <c:v>2.0327000000000002</c:v>
                </c:pt>
                <c:pt idx="20328">
                  <c:v>2.0327999999999999</c:v>
                </c:pt>
                <c:pt idx="20329">
                  <c:v>2.0328999999999997</c:v>
                </c:pt>
                <c:pt idx="20330">
                  <c:v>2.0329999999999999</c:v>
                </c:pt>
                <c:pt idx="20331">
                  <c:v>2.0331000000000001</c:v>
                </c:pt>
                <c:pt idx="20332">
                  <c:v>2.0331999999999999</c:v>
                </c:pt>
                <c:pt idx="20333">
                  <c:v>2.0333000000000001</c:v>
                </c:pt>
                <c:pt idx="20334">
                  <c:v>2.0333999999999999</c:v>
                </c:pt>
                <c:pt idx="20335">
                  <c:v>2.0335000000000001</c:v>
                </c:pt>
                <c:pt idx="20336">
                  <c:v>2.0336000000000003</c:v>
                </c:pt>
                <c:pt idx="20337">
                  <c:v>2.0337000000000001</c:v>
                </c:pt>
                <c:pt idx="20338">
                  <c:v>2.0337999999999998</c:v>
                </c:pt>
                <c:pt idx="20339">
                  <c:v>2.0339</c:v>
                </c:pt>
                <c:pt idx="20340">
                  <c:v>2.0340000000000003</c:v>
                </c:pt>
                <c:pt idx="20341">
                  <c:v>2.0341</c:v>
                </c:pt>
                <c:pt idx="20342">
                  <c:v>2.0341999999999998</c:v>
                </c:pt>
                <c:pt idx="20343">
                  <c:v>2.0343</c:v>
                </c:pt>
                <c:pt idx="20344">
                  <c:v>2.0343999999999998</c:v>
                </c:pt>
                <c:pt idx="20345">
                  <c:v>2.0345</c:v>
                </c:pt>
                <c:pt idx="20346">
                  <c:v>2.0346000000000002</c:v>
                </c:pt>
                <c:pt idx="20347">
                  <c:v>2.0347</c:v>
                </c:pt>
                <c:pt idx="20348">
                  <c:v>2.0347999999999997</c:v>
                </c:pt>
                <c:pt idx="20349">
                  <c:v>2.0348999999999999</c:v>
                </c:pt>
                <c:pt idx="20350">
                  <c:v>2.0350000000000001</c:v>
                </c:pt>
                <c:pt idx="20351">
                  <c:v>2.0350999999999999</c:v>
                </c:pt>
                <c:pt idx="20352">
                  <c:v>2.0352000000000001</c:v>
                </c:pt>
                <c:pt idx="20353">
                  <c:v>2.0352999999999999</c:v>
                </c:pt>
                <c:pt idx="20354">
                  <c:v>2.0354000000000001</c:v>
                </c:pt>
                <c:pt idx="20355">
                  <c:v>2.0355000000000003</c:v>
                </c:pt>
                <c:pt idx="20356">
                  <c:v>2.0356000000000001</c:v>
                </c:pt>
                <c:pt idx="20357">
                  <c:v>2.0356999999999998</c:v>
                </c:pt>
                <c:pt idx="20358">
                  <c:v>2.0358000000000001</c:v>
                </c:pt>
                <c:pt idx="20359">
                  <c:v>2.0358999999999998</c:v>
                </c:pt>
                <c:pt idx="20360">
                  <c:v>2.036</c:v>
                </c:pt>
                <c:pt idx="20361">
                  <c:v>2.0361000000000002</c:v>
                </c:pt>
                <c:pt idx="20362">
                  <c:v>2.0362</c:v>
                </c:pt>
                <c:pt idx="20363">
                  <c:v>2.0362999999999998</c:v>
                </c:pt>
                <c:pt idx="20364">
                  <c:v>2.0364</c:v>
                </c:pt>
                <c:pt idx="20365">
                  <c:v>2.0365000000000002</c:v>
                </c:pt>
                <c:pt idx="20366">
                  <c:v>2.0366</c:v>
                </c:pt>
                <c:pt idx="20367">
                  <c:v>2.0366999999999997</c:v>
                </c:pt>
                <c:pt idx="20368">
                  <c:v>2.0367999999999999</c:v>
                </c:pt>
                <c:pt idx="20369">
                  <c:v>2.0369000000000002</c:v>
                </c:pt>
                <c:pt idx="20370">
                  <c:v>2.0369999999999999</c:v>
                </c:pt>
                <c:pt idx="20371">
                  <c:v>2.0371000000000001</c:v>
                </c:pt>
                <c:pt idx="20372">
                  <c:v>2.0371999999999999</c:v>
                </c:pt>
                <c:pt idx="20373">
                  <c:v>2.0373000000000001</c:v>
                </c:pt>
                <c:pt idx="20374">
                  <c:v>2.0373999999999999</c:v>
                </c:pt>
                <c:pt idx="20375">
                  <c:v>2.0375000000000001</c:v>
                </c:pt>
                <c:pt idx="20376">
                  <c:v>2.0375999999999999</c:v>
                </c:pt>
                <c:pt idx="20377">
                  <c:v>2.0377000000000001</c:v>
                </c:pt>
                <c:pt idx="20378">
                  <c:v>2.0377999999999998</c:v>
                </c:pt>
                <c:pt idx="20379">
                  <c:v>2.0379</c:v>
                </c:pt>
                <c:pt idx="20380">
                  <c:v>2.0380000000000003</c:v>
                </c:pt>
                <c:pt idx="20381">
                  <c:v>2.0381</c:v>
                </c:pt>
                <c:pt idx="20382">
                  <c:v>2.0381999999999998</c:v>
                </c:pt>
                <c:pt idx="20383">
                  <c:v>2.0383</c:v>
                </c:pt>
                <c:pt idx="20384">
                  <c:v>2.0384000000000002</c:v>
                </c:pt>
                <c:pt idx="20385">
                  <c:v>2.0385</c:v>
                </c:pt>
                <c:pt idx="20386">
                  <c:v>2.0386000000000002</c:v>
                </c:pt>
                <c:pt idx="20387">
                  <c:v>2.0387</c:v>
                </c:pt>
                <c:pt idx="20388">
                  <c:v>2.0388000000000002</c:v>
                </c:pt>
                <c:pt idx="20389">
                  <c:v>2.0388999999999999</c:v>
                </c:pt>
                <c:pt idx="20390">
                  <c:v>2.0390000000000001</c:v>
                </c:pt>
                <c:pt idx="20391">
                  <c:v>2.0390999999999999</c:v>
                </c:pt>
                <c:pt idx="20392">
                  <c:v>2.0391999999999997</c:v>
                </c:pt>
                <c:pt idx="20393">
                  <c:v>2.0392999999999999</c:v>
                </c:pt>
                <c:pt idx="20394">
                  <c:v>2.0394000000000001</c:v>
                </c:pt>
                <c:pt idx="20395">
                  <c:v>2.0394999999999999</c:v>
                </c:pt>
                <c:pt idx="20396">
                  <c:v>2.0396000000000001</c:v>
                </c:pt>
                <c:pt idx="20397">
                  <c:v>2.0396999999999998</c:v>
                </c:pt>
                <c:pt idx="20398">
                  <c:v>2.0398000000000001</c:v>
                </c:pt>
                <c:pt idx="20399">
                  <c:v>2.0399000000000003</c:v>
                </c:pt>
                <c:pt idx="20400">
                  <c:v>2.04</c:v>
                </c:pt>
                <c:pt idx="20401">
                  <c:v>2.0400999999999998</c:v>
                </c:pt>
                <c:pt idx="20402">
                  <c:v>2.0402</c:v>
                </c:pt>
                <c:pt idx="20403">
                  <c:v>2.0403000000000002</c:v>
                </c:pt>
                <c:pt idx="20404">
                  <c:v>2.0404</c:v>
                </c:pt>
                <c:pt idx="20405">
                  <c:v>2.0405000000000002</c:v>
                </c:pt>
                <c:pt idx="20406">
                  <c:v>2.0406</c:v>
                </c:pt>
                <c:pt idx="20407">
                  <c:v>2.0406999999999997</c:v>
                </c:pt>
                <c:pt idx="20408">
                  <c:v>2.0407999999999999</c:v>
                </c:pt>
                <c:pt idx="20409">
                  <c:v>2.0409000000000002</c:v>
                </c:pt>
                <c:pt idx="20410">
                  <c:v>2.0409999999999999</c:v>
                </c:pt>
                <c:pt idx="20411">
                  <c:v>2.0411000000000001</c:v>
                </c:pt>
                <c:pt idx="20412">
                  <c:v>2.0411999999999999</c:v>
                </c:pt>
                <c:pt idx="20413">
                  <c:v>2.0413000000000001</c:v>
                </c:pt>
                <c:pt idx="20414">
                  <c:v>2.0413999999999999</c:v>
                </c:pt>
                <c:pt idx="20415">
                  <c:v>2.0415000000000001</c:v>
                </c:pt>
                <c:pt idx="20416">
                  <c:v>2.0415999999999999</c:v>
                </c:pt>
                <c:pt idx="20417">
                  <c:v>2.0417000000000001</c:v>
                </c:pt>
                <c:pt idx="20418">
                  <c:v>2.0418000000000003</c:v>
                </c:pt>
                <c:pt idx="20419">
                  <c:v>2.0419</c:v>
                </c:pt>
                <c:pt idx="20420">
                  <c:v>2.0419999999999998</c:v>
                </c:pt>
                <c:pt idx="20421">
                  <c:v>2.0421</c:v>
                </c:pt>
                <c:pt idx="20422">
                  <c:v>2.0421999999999998</c:v>
                </c:pt>
                <c:pt idx="20423">
                  <c:v>2.0423</c:v>
                </c:pt>
                <c:pt idx="20424">
                  <c:v>2.0424000000000002</c:v>
                </c:pt>
                <c:pt idx="20425">
                  <c:v>2.0425</c:v>
                </c:pt>
                <c:pt idx="20426">
                  <c:v>2.0425999999999997</c:v>
                </c:pt>
                <c:pt idx="20427">
                  <c:v>2.0427</c:v>
                </c:pt>
                <c:pt idx="20428">
                  <c:v>2.0428000000000002</c:v>
                </c:pt>
                <c:pt idx="20429">
                  <c:v>2.0428999999999999</c:v>
                </c:pt>
                <c:pt idx="20430">
                  <c:v>2.0430000000000001</c:v>
                </c:pt>
                <c:pt idx="20431">
                  <c:v>2.0430999999999999</c:v>
                </c:pt>
                <c:pt idx="20432">
                  <c:v>2.0432000000000001</c:v>
                </c:pt>
                <c:pt idx="20433">
                  <c:v>2.0433000000000003</c:v>
                </c:pt>
                <c:pt idx="20434">
                  <c:v>2.0434000000000001</c:v>
                </c:pt>
                <c:pt idx="20435">
                  <c:v>2.0434999999999999</c:v>
                </c:pt>
                <c:pt idx="20436">
                  <c:v>2.0436000000000001</c:v>
                </c:pt>
                <c:pt idx="20437">
                  <c:v>2.0436999999999999</c:v>
                </c:pt>
                <c:pt idx="20438">
                  <c:v>2.0438000000000001</c:v>
                </c:pt>
                <c:pt idx="20439">
                  <c:v>2.0438999999999998</c:v>
                </c:pt>
                <c:pt idx="20440">
                  <c:v>2.044</c:v>
                </c:pt>
                <c:pt idx="20441">
                  <c:v>2.0440999999999998</c:v>
                </c:pt>
                <c:pt idx="20442">
                  <c:v>2.0442</c:v>
                </c:pt>
                <c:pt idx="20443">
                  <c:v>2.0443000000000002</c:v>
                </c:pt>
                <c:pt idx="20444">
                  <c:v>2.0444</c:v>
                </c:pt>
                <c:pt idx="20445">
                  <c:v>2.0444999999999998</c:v>
                </c:pt>
                <c:pt idx="20446">
                  <c:v>2.0446</c:v>
                </c:pt>
                <c:pt idx="20447">
                  <c:v>2.0447000000000002</c:v>
                </c:pt>
                <c:pt idx="20448">
                  <c:v>2.0448</c:v>
                </c:pt>
                <c:pt idx="20449">
                  <c:v>2.0449000000000002</c:v>
                </c:pt>
                <c:pt idx="20450">
                  <c:v>2.0449999999999999</c:v>
                </c:pt>
                <c:pt idx="20451">
                  <c:v>2.0450999999999997</c:v>
                </c:pt>
                <c:pt idx="20452">
                  <c:v>2.0451999999999999</c:v>
                </c:pt>
                <c:pt idx="20453">
                  <c:v>2.0453000000000001</c:v>
                </c:pt>
                <c:pt idx="20454">
                  <c:v>2.0453999999999999</c:v>
                </c:pt>
                <c:pt idx="20455">
                  <c:v>2.0455000000000001</c:v>
                </c:pt>
                <c:pt idx="20456">
                  <c:v>2.0455999999999999</c:v>
                </c:pt>
                <c:pt idx="20457">
                  <c:v>2.0457000000000001</c:v>
                </c:pt>
                <c:pt idx="20458">
                  <c:v>2.0458000000000003</c:v>
                </c:pt>
                <c:pt idx="20459">
                  <c:v>2.0459000000000001</c:v>
                </c:pt>
                <c:pt idx="20460">
                  <c:v>2.0459999999999998</c:v>
                </c:pt>
                <c:pt idx="20461">
                  <c:v>2.0461</c:v>
                </c:pt>
                <c:pt idx="20462">
                  <c:v>2.0462000000000002</c:v>
                </c:pt>
                <c:pt idx="20463">
                  <c:v>2.0463</c:v>
                </c:pt>
                <c:pt idx="20464">
                  <c:v>2.0463999999999998</c:v>
                </c:pt>
                <c:pt idx="20465">
                  <c:v>2.0465</c:v>
                </c:pt>
                <c:pt idx="20466">
                  <c:v>2.0465999999999998</c:v>
                </c:pt>
                <c:pt idx="20467">
                  <c:v>2.0467</c:v>
                </c:pt>
                <c:pt idx="20468">
                  <c:v>2.0468000000000002</c:v>
                </c:pt>
                <c:pt idx="20469">
                  <c:v>2.0468999999999999</c:v>
                </c:pt>
                <c:pt idx="20470">
                  <c:v>2.0469999999999997</c:v>
                </c:pt>
                <c:pt idx="20471">
                  <c:v>2.0470999999999999</c:v>
                </c:pt>
                <c:pt idx="20472">
                  <c:v>2.0472000000000001</c:v>
                </c:pt>
                <c:pt idx="20473">
                  <c:v>2.0472999999999999</c:v>
                </c:pt>
                <c:pt idx="20474">
                  <c:v>2.0474000000000001</c:v>
                </c:pt>
                <c:pt idx="20475">
                  <c:v>2.0474999999999999</c:v>
                </c:pt>
                <c:pt idx="20476">
                  <c:v>2.0476000000000001</c:v>
                </c:pt>
                <c:pt idx="20477">
                  <c:v>2.0477000000000003</c:v>
                </c:pt>
                <c:pt idx="20478">
                  <c:v>2.0478000000000001</c:v>
                </c:pt>
                <c:pt idx="20479">
                  <c:v>2.0478999999999998</c:v>
                </c:pt>
                <c:pt idx="20480">
                  <c:v>2.048</c:v>
                </c:pt>
                <c:pt idx="20481">
                  <c:v>2.0480999999999998</c:v>
                </c:pt>
                <c:pt idx="20482">
                  <c:v>2.0482</c:v>
                </c:pt>
                <c:pt idx="20483">
                  <c:v>2.0483000000000002</c:v>
                </c:pt>
                <c:pt idx="20484">
                  <c:v>2.0484</c:v>
                </c:pt>
                <c:pt idx="20485">
                  <c:v>2.0485000000000002</c:v>
                </c:pt>
                <c:pt idx="20486">
                  <c:v>2.0486</c:v>
                </c:pt>
                <c:pt idx="20487">
                  <c:v>2.0487000000000002</c:v>
                </c:pt>
                <c:pt idx="20488">
                  <c:v>2.0488</c:v>
                </c:pt>
                <c:pt idx="20489">
                  <c:v>2.0489000000000002</c:v>
                </c:pt>
                <c:pt idx="20490">
                  <c:v>2.0489999999999999</c:v>
                </c:pt>
                <c:pt idx="20491">
                  <c:v>2.0491000000000001</c:v>
                </c:pt>
                <c:pt idx="20492">
                  <c:v>2.0491999999999999</c:v>
                </c:pt>
                <c:pt idx="20493">
                  <c:v>2.0493000000000001</c:v>
                </c:pt>
                <c:pt idx="20494">
                  <c:v>2.0493999999999999</c:v>
                </c:pt>
                <c:pt idx="20495">
                  <c:v>2.0495000000000001</c:v>
                </c:pt>
                <c:pt idx="20496">
                  <c:v>2.0495999999999999</c:v>
                </c:pt>
                <c:pt idx="20497">
                  <c:v>2.0497000000000001</c:v>
                </c:pt>
                <c:pt idx="20498">
                  <c:v>2.0497999999999998</c:v>
                </c:pt>
                <c:pt idx="20499">
                  <c:v>2.0499000000000001</c:v>
                </c:pt>
                <c:pt idx="20500">
                  <c:v>2.0499999999999998</c:v>
                </c:pt>
                <c:pt idx="20501">
                  <c:v>2.0501</c:v>
                </c:pt>
                <c:pt idx="20502">
                  <c:v>2.0501999999999998</c:v>
                </c:pt>
                <c:pt idx="20503">
                  <c:v>2.0503</c:v>
                </c:pt>
                <c:pt idx="20504">
                  <c:v>2.0503999999999998</c:v>
                </c:pt>
                <c:pt idx="20505">
                  <c:v>2.0505</c:v>
                </c:pt>
                <c:pt idx="20506">
                  <c:v>2.05060000000001</c:v>
                </c:pt>
                <c:pt idx="20507">
                  <c:v>2.0507000000000102</c:v>
                </c:pt>
                <c:pt idx="20508">
                  <c:v>2.0508000000000099</c:v>
                </c:pt>
                <c:pt idx="20509">
                  <c:v>2.0509000000000102</c:v>
                </c:pt>
                <c:pt idx="20510">
                  <c:v>2.0510000000000099</c:v>
                </c:pt>
                <c:pt idx="20511">
                  <c:v>2.0511000000000101</c:v>
                </c:pt>
                <c:pt idx="20512">
                  <c:v>2.0512000000000099</c:v>
                </c:pt>
                <c:pt idx="20513">
                  <c:v>2.0513000000000101</c:v>
                </c:pt>
                <c:pt idx="20514">
                  <c:v>2.0514000000000099</c:v>
                </c:pt>
                <c:pt idx="20515">
                  <c:v>2.0515000000000101</c:v>
                </c:pt>
                <c:pt idx="20516">
                  <c:v>2.0516000000000099</c:v>
                </c:pt>
                <c:pt idx="20517">
                  <c:v>2.0517000000000101</c:v>
                </c:pt>
                <c:pt idx="20518">
                  <c:v>2.0518000000000098</c:v>
                </c:pt>
                <c:pt idx="20519">
                  <c:v>2.05190000000001</c:v>
                </c:pt>
                <c:pt idx="20520">
                  <c:v>2.0520000000000098</c:v>
                </c:pt>
                <c:pt idx="20521">
                  <c:v>2.05210000000001</c:v>
                </c:pt>
                <c:pt idx="20522">
                  <c:v>2.0522000000000098</c:v>
                </c:pt>
                <c:pt idx="20523">
                  <c:v>2.05230000000001</c:v>
                </c:pt>
                <c:pt idx="20524">
                  <c:v>2.0524000000000102</c:v>
                </c:pt>
                <c:pt idx="20525">
                  <c:v>2.05250000000001</c:v>
                </c:pt>
                <c:pt idx="20526">
                  <c:v>2.0526000000000102</c:v>
                </c:pt>
                <c:pt idx="20527">
                  <c:v>2.05270000000001</c:v>
                </c:pt>
                <c:pt idx="20528">
                  <c:v>2.0528000000000102</c:v>
                </c:pt>
                <c:pt idx="20529">
                  <c:v>2.0529000000000099</c:v>
                </c:pt>
                <c:pt idx="20530">
                  <c:v>2.0530000000000102</c:v>
                </c:pt>
                <c:pt idx="20531">
                  <c:v>2.0531000000000099</c:v>
                </c:pt>
                <c:pt idx="20532">
                  <c:v>2.0532000000000101</c:v>
                </c:pt>
                <c:pt idx="20533">
                  <c:v>2.0533000000000099</c:v>
                </c:pt>
                <c:pt idx="20534">
                  <c:v>2.0534000000000101</c:v>
                </c:pt>
                <c:pt idx="20535">
                  <c:v>2.0535000000000099</c:v>
                </c:pt>
                <c:pt idx="20536">
                  <c:v>2.0536000000000101</c:v>
                </c:pt>
                <c:pt idx="20537">
                  <c:v>2.0537000000000099</c:v>
                </c:pt>
                <c:pt idx="20538">
                  <c:v>2.0538000000000101</c:v>
                </c:pt>
                <c:pt idx="20539">
                  <c:v>2.0539000000000098</c:v>
                </c:pt>
                <c:pt idx="20540">
                  <c:v>2.05400000000001</c:v>
                </c:pt>
                <c:pt idx="20541">
                  <c:v>2.0541000000000098</c:v>
                </c:pt>
                <c:pt idx="20542">
                  <c:v>2.05420000000001</c:v>
                </c:pt>
                <c:pt idx="20543">
                  <c:v>2.0543000000000098</c:v>
                </c:pt>
                <c:pt idx="20544">
                  <c:v>2.05440000000001</c:v>
                </c:pt>
                <c:pt idx="20545">
                  <c:v>2.0545000000000102</c:v>
                </c:pt>
                <c:pt idx="20546">
                  <c:v>2.05460000000001</c:v>
                </c:pt>
                <c:pt idx="20547">
                  <c:v>2.0547000000000102</c:v>
                </c:pt>
                <c:pt idx="20548">
                  <c:v>2.05480000000001</c:v>
                </c:pt>
                <c:pt idx="20549">
                  <c:v>2.0549000000000102</c:v>
                </c:pt>
                <c:pt idx="20550">
                  <c:v>2.0550000000000099</c:v>
                </c:pt>
                <c:pt idx="20551">
                  <c:v>2.0551000000000101</c:v>
                </c:pt>
                <c:pt idx="20552">
                  <c:v>2.0552000000000099</c:v>
                </c:pt>
                <c:pt idx="20553">
                  <c:v>2.0553000000000199</c:v>
                </c:pt>
                <c:pt idx="20554">
                  <c:v>2.0554000000000201</c:v>
                </c:pt>
                <c:pt idx="20555">
                  <c:v>2.0555000000000199</c:v>
                </c:pt>
                <c:pt idx="20556">
                  <c:v>2.0556000000000201</c:v>
                </c:pt>
                <c:pt idx="20557">
                  <c:v>2.0557000000000198</c:v>
                </c:pt>
                <c:pt idx="20558">
                  <c:v>2.0558000000000201</c:v>
                </c:pt>
                <c:pt idx="20559">
                  <c:v>2.0559000000000198</c:v>
                </c:pt>
                <c:pt idx="20560">
                  <c:v>2.05600000000002</c:v>
                </c:pt>
                <c:pt idx="20561">
                  <c:v>2.0561000000000198</c:v>
                </c:pt>
                <c:pt idx="20562">
                  <c:v>2.05620000000002</c:v>
                </c:pt>
                <c:pt idx="20563">
                  <c:v>2.0563000000000198</c:v>
                </c:pt>
                <c:pt idx="20564">
                  <c:v>2.05640000000002</c:v>
                </c:pt>
                <c:pt idx="20565">
                  <c:v>2.0565000000000202</c:v>
                </c:pt>
                <c:pt idx="20566">
                  <c:v>2.05660000000002</c:v>
                </c:pt>
                <c:pt idx="20567">
                  <c:v>2.0567000000000202</c:v>
                </c:pt>
                <c:pt idx="20568">
                  <c:v>2.0568000000000199</c:v>
                </c:pt>
                <c:pt idx="20569">
                  <c:v>2.0569000000000202</c:v>
                </c:pt>
                <c:pt idx="20570">
                  <c:v>2.0570000000000199</c:v>
                </c:pt>
                <c:pt idx="20571">
                  <c:v>2.0571000000000201</c:v>
                </c:pt>
                <c:pt idx="20572">
                  <c:v>2.0572000000000199</c:v>
                </c:pt>
                <c:pt idx="20573">
                  <c:v>2.0573000000000201</c:v>
                </c:pt>
                <c:pt idx="20574">
                  <c:v>2.0574000000000199</c:v>
                </c:pt>
                <c:pt idx="20575">
                  <c:v>2.0575000000000201</c:v>
                </c:pt>
                <c:pt idx="20576">
                  <c:v>2.0576000000000199</c:v>
                </c:pt>
                <c:pt idx="20577">
                  <c:v>2.0577000000000201</c:v>
                </c:pt>
                <c:pt idx="20578">
                  <c:v>2.0578000000000198</c:v>
                </c:pt>
                <c:pt idx="20579">
                  <c:v>2.05790000000002</c:v>
                </c:pt>
                <c:pt idx="20580">
                  <c:v>2.0580000000000198</c:v>
                </c:pt>
                <c:pt idx="20581">
                  <c:v>2.05810000000002</c:v>
                </c:pt>
                <c:pt idx="20582">
                  <c:v>2.0582000000000198</c:v>
                </c:pt>
                <c:pt idx="20583">
                  <c:v>2.05830000000002</c:v>
                </c:pt>
                <c:pt idx="20584">
                  <c:v>2.0584000000000202</c:v>
                </c:pt>
                <c:pt idx="20585">
                  <c:v>2.05850000000002</c:v>
                </c:pt>
                <c:pt idx="20586">
                  <c:v>2.0586000000000202</c:v>
                </c:pt>
                <c:pt idx="20587">
                  <c:v>2.05870000000002</c:v>
                </c:pt>
                <c:pt idx="20588">
                  <c:v>2.0588000000000202</c:v>
                </c:pt>
                <c:pt idx="20589">
                  <c:v>2.0589000000000199</c:v>
                </c:pt>
                <c:pt idx="20590">
                  <c:v>2.0590000000000201</c:v>
                </c:pt>
                <c:pt idx="20591">
                  <c:v>2.0591000000000199</c:v>
                </c:pt>
                <c:pt idx="20592">
                  <c:v>2.0592000000000201</c:v>
                </c:pt>
                <c:pt idx="20593">
                  <c:v>2.0593000000000199</c:v>
                </c:pt>
                <c:pt idx="20594">
                  <c:v>2.0594000000000201</c:v>
                </c:pt>
                <c:pt idx="20595">
                  <c:v>2.0595000000000199</c:v>
                </c:pt>
                <c:pt idx="20596">
                  <c:v>2.0596000000000201</c:v>
                </c:pt>
                <c:pt idx="20597">
                  <c:v>2.0597000000000198</c:v>
                </c:pt>
                <c:pt idx="20598">
                  <c:v>2.0598000000000201</c:v>
                </c:pt>
                <c:pt idx="20599">
                  <c:v>2.0599000000000198</c:v>
                </c:pt>
                <c:pt idx="20600">
                  <c:v>2.06000000000002</c:v>
                </c:pt>
                <c:pt idx="20601">
                  <c:v>2.06010000000003</c:v>
                </c:pt>
                <c:pt idx="20602">
                  <c:v>2.0602000000000298</c:v>
                </c:pt>
                <c:pt idx="20603">
                  <c:v>2.06030000000003</c:v>
                </c:pt>
                <c:pt idx="20604">
                  <c:v>2.0604000000000302</c:v>
                </c:pt>
                <c:pt idx="20605">
                  <c:v>2.06050000000003</c:v>
                </c:pt>
                <c:pt idx="20606">
                  <c:v>2.0606000000000302</c:v>
                </c:pt>
                <c:pt idx="20607">
                  <c:v>2.06070000000003</c:v>
                </c:pt>
                <c:pt idx="20608">
                  <c:v>2.0608000000000302</c:v>
                </c:pt>
                <c:pt idx="20609">
                  <c:v>2.0609000000000299</c:v>
                </c:pt>
                <c:pt idx="20610">
                  <c:v>2.0610000000000301</c:v>
                </c:pt>
                <c:pt idx="20611">
                  <c:v>2.0611000000000299</c:v>
                </c:pt>
                <c:pt idx="20612">
                  <c:v>2.0612000000000301</c:v>
                </c:pt>
                <c:pt idx="20613">
                  <c:v>2.0613000000000299</c:v>
                </c:pt>
                <c:pt idx="20614">
                  <c:v>2.0614000000000301</c:v>
                </c:pt>
                <c:pt idx="20615">
                  <c:v>2.0615000000000299</c:v>
                </c:pt>
                <c:pt idx="20616">
                  <c:v>2.0616000000000301</c:v>
                </c:pt>
                <c:pt idx="20617">
                  <c:v>2.0617000000000298</c:v>
                </c:pt>
                <c:pt idx="20618">
                  <c:v>2.0618000000000301</c:v>
                </c:pt>
                <c:pt idx="20619">
                  <c:v>2.0619000000000298</c:v>
                </c:pt>
                <c:pt idx="20620">
                  <c:v>2.06200000000003</c:v>
                </c:pt>
                <c:pt idx="20621">
                  <c:v>2.0621000000000298</c:v>
                </c:pt>
                <c:pt idx="20622">
                  <c:v>2.06220000000003</c:v>
                </c:pt>
                <c:pt idx="20623">
                  <c:v>2.0623000000000302</c:v>
                </c:pt>
                <c:pt idx="20624">
                  <c:v>2.06240000000003</c:v>
                </c:pt>
                <c:pt idx="20625">
                  <c:v>2.0625000000000302</c:v>
                </c:pt>
                <c:pt idx="20626">
                  <c:v>2.06260000000003</c:v>
                </c:pt>
                <c:pt idx="20627">
                  <c:v>2.0627000000000302</c:v>
                </c:pt>
                <c:pt idx="20628">
                  <c:v>2.0628000000000299</c:v>
                </c:pt>
                <c:pt idx="20629">
                  <c:v>2.0629000000000302</c:v>
                </c:pt>
                <c:pt idx="20630">
                  <c:v>2.0630000000000299</c:v>
                </c:pt>
                <c:pt idx="20631">
                  <c:v>2.0631000000000301</c:v>
                </c:pt>
                <c:pt idx="20632">
                  <c:v>2.0632000000000299</c:v>
                </c:pt>
                <c:pt idx="20633">
                  <c:v>2.0633000000000301</c:v>
                </c:pt>
                <c:pt idx="20634">
                  <c:v>2.0634000000000299</c:v>
                </c:pt>
                <c:pt idx="20635">
                  <c:v>2.0635000000000301</c:v>
                </c:pt>
                <c:pt idx="20636">
                  <c:v>2.0636000000000299</c:v>
                </c:pt>
                <c:pt idx="20637">
                  <c:v>2.0637000000000301</c:v>
                </c:pt>
                <c:pt idx="20638">
                  <c:v>2.0638000000000298</c:v>
                </c:pt>
                <c:pt idx="20639">
                  <c:v>2.06390000000003</c:v>
                </c:pt>
                <c:pt idx="20640">
                  <c:v>2.0640000000000298</c:v>
                </c:pt>
                <c:pt idx="20641">
                  <c:v>2.06410000000003</c:v>
                </c:pt>
                <c:pt idx="20642">
                  <c:v>2.0642000000000298</c:v>
                </c:pt>
                <c:pt idx="20643">
                  <c:v>2.06430000000003</c:v>
                </c:pt>
                <c:pt idx="20644">
                  <c:v>2.0644000000000302</c:v>
                </c:pt>
                <c:pt idx="20645">
                  <c:v>2.06450000000003</c:v>
                </c:pt>
                <c:pt idx="20646">
                  <c:v>2.0646000000000302</c:v>
                </c:pt>
                <c:pt idx="20647">
                  <c:v>2.06470000000003</c:v>
                </c:pt>
                <c:pt idx="20648">
                  <c:v>2.0648000000000399</c:v>
                </c:pt>
                <c:pt idx="20649">
                  <c:v>2.0649000000000401</c:v>
                </c:pt>
                <c:pt idx="20650">
                  <c:v>2.0650000000000399</c:v>
                </c:pt>
                <c:pt idx="20651">
                  <c:v>2.0651000000000401</c:v>
                </c:pt>
                <c:pt idx="20652">
                  <c:v>2.0652000000000399</c:v>
                </c:pt>
                <c:pt idx="20653">
                  <c:v>2.0653000000000401</c:v>
                </c:pt>
                <c:pt idx="20654">
                  <c:v>2.0654000000000399</c:v>
                </c:pt>
                <c:pt idx="20655">
                  <c:v>2.0655000000000401</c:v>
                </c:pt>
                <c:pt idx="20656">
                  <c:v>2.0656000000000398</c:v>
                </c:pt>
                <c:pt idx="20657">
                  <c:v>2.0657000000000401</c:v>
                </c:pt>
                <c:pt idx="20658">
                  <c:v>2.0658000000000398</c:v>
                </c:pt>
                <c:pt idx="20659">
                  <c:v>2.06590000000004</c:v>
                </c:pt>
                <c:pt idx="20660">
                  <c:v>2.0660000000000398</c:v>
                </c:pt>
                <c:pt idx="20661">
                  <c:v>2.06610000000004</c:v>
                </c:pt>
                <c:pt idx="20662">
                  <c:v>2.0662000000000398</c:v>
                </c:pt>
                <c:pt idx="20663">
                  <c:v>2.06630000000004</c:v>
                </c:pt>
                <c:pt idx="20664">
                  <c:v>2.0664000000000402</c:v>
                </c:pt>
                <c:pt idx="20665">
                  <c:v>2.06650000000004</c:v>
                </c:pt>
                <c:pt idx="20666">
                  <c:v>2.0666000000000402</c:v>
                </c:pt>
                <c:pt idx="20667">
                  <c:v>2.0667000000000399</c:v>
                </c:pt>
                <c:pt idx="20668">
                  <c:v>2.0668000000000402</c:v>
                </c:pt>
                <c:pt idx="20669">
                  <c:v>2.0669000000000399</c:v>
                </c:pt>
                <c:pt idx="20670">
                  <c:v>2.0670000000000401</c:v>
                </c:pt>
                <c:pt idx="20671">
                  <c:v>2.0671000000000399</c:v>
                </c:pt>
                <c:pt idx="20672">
                  <c:v>2.0672000000000401</c:v>
                </c:pt>
                <c:pt idx="20673">
                  <c:v>2.0673000000000399</c:v>
                </c:pt>
                <c:pt idx="20674">
                  <c:v>2.0674000000000401</c:v>
                </c:pt>
                <c:pt idx="20675">
                  <c:v>2.0675000000000399</c:v>
                </c:pt>
                <c:pt idx="20676">
                  <c:v>2.0676000000000401</c:v>
                </c:pt>
                <c:pt idx="20677">
                  <c:v>2.0677000000000398</c:v>
                </c:pt>
                <c:pt idx="20678">
                  <c:v>2.0678000000000401</c:v>
                </c:pt>
                <c:pt idx="20679">
                  <c:v>2.0679000000000398</c:v>
                </c:pt>
                <c:pt idx="20680">
                  <c:v>2.06800000000004</c:v>
                </c:pt>
                <c:pt idx="20681">
                  <c:v>2.0681000000000398</c:v>
                </c:pt>
                <c:pt idx="20682">
                  <c:v>2.06820000000004</c:v>
                </c:pt>
                <c:pt idx="20683">
                  <c:v>2.0683000000000402</c:v>
                </c:pt>
                <c:pt idx="20684">
                  <c:v>2.06840000000004</c:v>
                </c:pt>
                <c:pt idx="20685">
                  <c:v>2.0685000000000402</c:v>
                </c:pt>
                <c:pt idx="20686">
                  <c:v>2.06860000000004</c:v>
                </c:pt>
                <c:pt idx="20687">
                  <c:v>2.0687000000000402</c:v>
                </c:pt>
                <c:pt idx="20688">
                  <c:v>2.0688000000000399</c:v>
                </c:pt>
                <c:pt idx="20689">
                  <c:v>2.0689000000000402</c:v>
                </c:pt>
                <c:pt idx="20690">
                  <c:v>2.0690000000000399</c:v>
                </c:pt>
                <c:pt idx="20691">
                  <c:v>2.0691000000000401</c:v>
                </c:pt>
                <c:pt idx="20692">
                  <c:v>2.0692000000000399</c:v>
                </c:pt>
                <c:pt idx="20693">
                  <c:v>2.0693000000000401</c:v>
                </c:pt>
                <c:pt idx="20694">
                  <c:v>2.0694000000000399</c:v>
                </c:pt>
                <c:pt idx="20695">
                  <c:v>2.0695000000000401</c:v>
                </c:pt>
                <c:pt idx="20696">
                  <c:v>2.0696000000000501</c:v>
                </c:pt>
                <c:pt idx="20697">
                  <c:v>2.0697000000000498</c:v>
                </c:pt>
                <c:pt idx="20698">
                  <c:v>2.06980000000005</c:v>
                </c:pt>
                <c:pt idx="20699">
                  <c:v>2.0699000000000498</c:v>
                </c:pt>
                <c:pt idx="20700">
                  <c:v>2.07000000000005</c:v>
                </c:pt>
                <c:pt idx="20701">
                  <c:v>2.0701000000000498</c:v>
                </c:pt>
                <c:pt idx="20702">
                  <c:v>2.07020000000005</c:v>
                </c:pt>
                <c:pt idx="20703">
                  <c:v>2.0703000000000502</c:v>
                </c:pt>
                <c:pt idx="20704">
                  <c:v>2.07040000000005</c:v>
                </c:pt>
                <c:pt idx="20705">
                  <c:v>2.0705000000000502</c:v>
                </c:pt>
                <c:pt idx="20706">
                  <c:v>2.07060000000005</c:v>
                </c:pt>
                <c:pt idx="20707">
                  <c:v>2.0707000000000502</c:v>
                </c:pt>
                <c:pt idx="20708">
                  <c:v>2.0708000000000499</c:v>
                </c:pt>
                <c:pt idx="20709">
                  <c:v>2.0709000000000501</c:v>
                </c:pt>
                <c:pt idx="20710">
                  <c:v>2.0710000000000499</c:v>
                </c:pt>
                <c:pt idx="20711">
                  <c:v>2.0711000000000501</c:v>
                </c:pt>
                <c:pt idx="20712">
                  <c:v>2.0712000000000499</c:v>
                </c:pt>
                <c:pt idx="20713">
                  <c:v>2.0713000000000501</c:v>
                </c:pt>
                <c:pt idx="20714">
                  <c:v>2.0714000000000499</c:v>
                </c:pt>
                <c:pt idx="20715">
                  <c:v>2.0715000000000501</c:v>
                </c:pt>
                <c:pt idx="20716">
                  <c:v>2.0716000000000498</c:v>
                </c:pt>
                <c:pt idx="20717">
                  <c:v>2.0717000000000501</c:v>
                </c:pt>
                <c:pt idx="20718">
                  <c:v>2.0718000000000498</c:v>
                </c:pt>
                <c:pt idx="20719">
                  <c:v>2.07190000000005</c:v>
                </c:pt>
                <c:pt idx="20720">
                  <c:v>2.0720000000000498</c:v>
                </c:pt>
                <c:pt idx="20721">
                  <c:v>2.07210000000005</c:v>
                </c:pt>
                <c:pt idx="20722">
                  <c:v>2.0722000000000498</c:v>
                </c:pt>
                <c:pt idx="20723">
                  <c:v>2.07230000000005</c:v>
                </c:pt>
                <c:pt idx="20724">
                  <c:v>2.0724000000000502</c:v>
                </c:pt>
                <c:pt idx="20725">
                  <c:v>2.07250000000005</c:v>
                </c:pt>
                <c:pt idx="20726">
                  <c:v>2.0726000000000502</c:v>
                </c:pt>
                <c:pt idx="20727">
                  <c:v>2.0727000000000499</c:v>
                </c:pt>
                <c:pt idx="20728">
                  <c:v>2.0728000000000502</c:v>
                </c:pt>
                <c:pt idx="20729">
                  <c:v>2.0729000000000499</c:v>
                </c:pt>
                <c:pt idx="20730">
                  <c:v>2.0730000000000501</c:v>
                </c:pt>
                <c:pt idx="20731">
                  <c:v>2.0731000000000499</c:v>
                </c:pt>
                <c:pt idx="20732">
                  <c:v>2.0732000000000501</c:v>
                </c:pt>
                <c:pt idx="20733">
                  <c:v>2.0733000000000499</c:v>
                </c:pt>
                <c:pt idx="20734">
                  <c:v>2.0734000000000501</c:v>
                </c:pt>
                <c:pt idx="20735">
                  <c:v>2.0735000000000499</c:v>
                </c:pt>
                <c:pt idx="20736">
                  <c:v>2.0736000000000501</c:v>
                </c:pt>
                <c:pt idx="20737">
                  <c:v>2.0737000000000498</c:v>
                </c:pt>
                <c:pt idx="20738">
                  <c:v>2.07380000000005</c:v>
                </c:pt>
                <c:pt idx="20739">
                  <c:v>2.0739000000000498</c:v>
                </c:pt>
                <c:pt idx="20740">
                  <c:v>2.07400000000005</c:v>
                </c:pt>
                <c:pt idx="20741">
                  <c:v>2.0741000000000498</c:v>
                </c:pt>
                <c:pt idx="20742">
                  <c:v>2.07420000000005</c:v>
                </c:pt>
                <c:pt idx="20743">
                  <c:v>2.07430000000006</c:v>
                </c:pt>
                <c:pt idx="20744">
                  <c:v>2.0744000000000602</c:v>
                </c:pt>
                <c:pt idx="20745">
                  <c:v>2.07450000000006</c:v>
                </c:pt>
                <c:pt idx="20746">
                  <c:v>2.0746000000000602</c:v>
                </c:pt>
                <c:pt idx="20747">
                  <c:v>2.0747000000000599</c:v>
                </c:pt>
                <c:pt idx="20748">
                  <c:v>2.0748000000000602</c:v>
                </c:pt>
                <c:pt idx="20749">
                  <c:v>2.0749000000000599</c:v>
                </c:pt>
                <c:pt idx="20750">
                  <c:v>2.0750000000000601</c:v>
                </c:pt>
                <c:pt idx="20751">
                  <c:v>2.0751000000000599</c:v>
                </c:pt>
                <c:pt idx="20752">
                  <c:v>2.0752000000000601</c:v>
                </c:pt>
                <c:pt idx="20753">
                  <c:v>2.0753000000000599</c:v>
                </c:pt>
                <c:pt idx="20754">
                  <c:v>2.0754000000000601</c:v>
                </c:pt>
                <c:pt idx="20755">
                  <c:v>2.0755000000000599</c:v>
                </c:pt>
                <c:pt idx="20756">
                  <c:v>2.0756000000000601</c:v>
                </c:pt>
                <c:pt idx="20757">
                  <c:v>2.0757000000000598</c:v>
                </c:pt>
                <c:pt idx="20758">
                  <c:v>2.07580000000006</c:v>
                </c:pt>
                <c:pt idx="20759">
                  <c:v>2.0759000000000598</c:v>
                </c:pt>
                <c:pt idx="20760">
                  <c:v>2.07600000000006</c:v>
                </c:pt>
                <c:pt idx="20761">
                  <c:v>2.0761000000000598</c:v>
                </c:pt>
                <c:pt idx="20762">
                  <c:v>2.07620000000006</c:v>
                </c:pt>
                <c:pt idx="20763">
                  <c:v>2.0763000000000602</c:v>
                </c:pt>
                <c:pt idx="20764">
                  <c:v>2.07640000000006</c:v>
                </c:pt>
                <c:pt idx="20765">
                  <c:v>2.0765000000000602</c:v>
                </c:pt>
                <c:pt idx="20766">
                  <c:v>2.07660000000006</c:v>
                </c:pt>
                <c:pt idx="20767">
                  <c:v>2.0767000000000602</c:v>
                </c:pt>
                <c:pt idx="20768">
                  <c:v>2.0768000000000599</c:v>
                </c:pt>
                <c:pt idx="20769">
                  <c:v>2.0769000000000601</c:v>
                </c:pt>
                <c:pt idx="20770">
                  <c:v>2.0770000000000599</c:v>
                </c:pt>
                <c:pt idx="20771">
                  <c:v>2.0771000000000601</c:v>
                </c:pt>
                <c:pt idx="20772">
                  <c:v>2.0772000000000599</c:v>
                </c:pt>
                <c:pt idx="20773">
                  <c:v>2.0773000000000601</c:v>
                </c:pt>
                <c:pt idx="20774">
                  <c:v>2.0774000000000599</c:v>
                </c:pt>
                <c:pt idx="20775">
                  <c:v>2.0775000000000601</c:v>
                </c:pt>
                <c:pt idx="20776">
                  <c:v>2.0776000000000598</c:v>
                </c:pt>
                <c:pt idx="20777">
                  <c:v>2.0777000000000601</c:v>
                </c:pt>
                <c:pt idx="20778">
                  <c:v>2.0778000000000598</c:v>
                </c:pt>
                <c:pt idx="20779">
                  <c:v>2.07790000000006</c:v>
                </c:pt>
                <c:pt idx="20780">
                  <c:v>2.0780000000000598</c:v>
                </c:pt>
                <c:pt idx="20781">
                  <c:v>2.07810000000006</c:v>
                </c:pt>
                <c:pt idx="20782">
                  <c:v>2.0782000000000602</c:v>
                </c:pt>
                <c:pt idx="20783">
                  <c:v>2.07830000000006</c:v>
                </c:pt>
                <c:pt idx="20784">
                  <c:v>2.0784000000000602</c:v>
                </c:pt>
                <c:pt idx="20785">
                  <c:v>2.07850000000006</c:v>
                </c:pt>
                <c:pt idx="20786">
                  <c:v>2.0786000000000602</c:v>
                </c:pt>
                <c:pt idx="20787">
                  <c:v>2.0787000000000599</c:v>
                </c:pt>
                <c:pt idx="20788">
                  <c:v>2.0788000000000602</c:v>
                </c:pt>
                <c:pt idx="20789">
                  <c:v>2.0789000000000599</c:v>
                </c:pt>
                <c:pt idx="20790">
                  <c:v>2.0790000000000699</c:v>
                </c:pt>
                <c:pt idx="20791">
                  <c:v>2.0791000000000701</c:v>
                </c:pt>
                <c:pt idx="20792">
                  <c:v>2.0792000000000699</c:v>
                </c:pt>
                <c:pt idx="20793">
                  <c:v>2.0793000000000701</c:v>
                </c:pt>
                <c:pt idx="20794">
                  <c:v>2.0794000000000699</c:v>
                </c:pt>
                <c:pt idx="20795">
                  <c:v>2.0795000000000701</c:v>
                </c:pt>
                <c:pt idx="20796">
                  <c:v>2.0796000000000698</c:v>
                </c:pt>
                <c:pt idx="20797">
                  <c:v>2.07970000000007</c:v>
                </c:pt>
                <c:pt idx="20798">
                  <c:v>2.0798000000000698</c:v>
                </c:pt>
                <c:pt idx="20799">
                  <c:v>2.07990000000007</c:v>
                </c:pt>
                <c:pt idx="20800">
                  <c:v>2.0800000000000698</c:v>
                </c:pt>
                <c:pt idx="20801">
                  <c:v>2.08010000000007</c:v>
                </c:pt>
                <c:pt idx="20802">
                  <c:v>2.0802000000000702</c:v>
                </c:pt>
                <c:pt idx="20803">
                  <c:v>2.08030000000007</c:v>
                </c:pt>
                <c:pt idx="20804">
                  <c:v>2.0804000000000702</c:v>
                </c:pt>
                <c:pt idx="20805">
                  <c:v>2.08050000000007</c:v>
                </c:pt>
                <c:pt idx="20806">
                  <c:v>2.0806000000000702</c:v>
                </c:pt>
                <c:pt idx="20807">
                  <c:v>2.0807000000000699</c:v>
                </c:pt>
                <c:pt idx="20808">
                  <c:v>2.0808000000000701</c:v>
                </c:pt>
                <c:pt idx="20809">
                  <c:v>2.0809000000000699</c:v>
                </c:pt>
                <c:pt idx="20810">
                  <c:v>2.0810000000000701</c:v>
                </c:pt>
                <c:pt idx="20811">
                  <c:v>2.0811000000000699</c:v>
                </c:pt>
                <c:pt idx="20812">
                  <c:v>2.0812000000000701</c:v>
                </c:pt>
                <c:pt idx="20813">
                  <c:v>2.0813000000000699</c:v>
                </c:pt>
                <c:pt idx="20814">
                  <c:v>2.0814000000000701</c:v>
                </c:pt>
                <c:pt idx="20815">
                  <c:v>2.0815000000000698</c:v>
                </c:pt>
                <c:pt idx="20816">
                  <c:v>2.0816000000000701</c:v>
                </c:pt>
                <c:pt idx="20817">
                  <c:v>2.0817000000000698</c:v>
                </c:pt>
                <c:pt idx="20818">
                  <c:v>2.08180000000007</c:v>
                </c:pt>
                <c:pt idx="20819">
                  <c:v>2.0819000000000698</c:v>
                </c:pt>
                <c:pt idx="20820">
                  <c:v>2.08200000000007</c:v>
                </c:pt>
                <c:pt idx="20821">
                  <c:v>2.0821000000000698</c:v>
                </c:pt>
                <c:pt idx="20822">
                  <c:v>2.08220000000007</c:v>
                </c:pt>
                <c:pt idx="20823">
                  <c:v>2.0823000000000702</c:v>
                </c:pt>
                <c:pt idx="20824">
                  <c:v>2.08240000000007</c:v>
                </c:pt>
                <c:pt idx="20825">
                  <c:v>2.0825000000000702</c:v>
                </c:pt>
                <c:pt idx="20826">
                  <c:v>2.08260000000007</c:v>
                </c:pt>
                <c:pt idx="20827">
                  <c:v>2.0827000000000702</c:v>
                </c:pt>
                <c:pt idx="20828">
                  <c:v>2.0828000000000699</c:v>
                </c:pt>
                <c:pt idx="20829">
                  <c:v>2.0829000000000701</c:v>
                </c:pt>
                <c:pt idx="20830">
                  <c:v>2.0830000000000699</c:v>
                </c:pt>
                <c:pt idx="20831">
                  <c:v>2.0831000000000701</c:v>
                </c:pt>
                <c:pt idx="20832">
                  <c:v>2.0832000000000699</c:v>
                </c:pt>
                <c:pt idx="20833">
                  <c:v>2.0833000000000701</c:v>
                </c:pt>
                <c:pt idx="20834">
                  <c:v>2.0834000000000699</c:v>
                </c:pt>
                <c:pt idx="20835">
                  <c:v>2.0835000000000701</c:v>
                </c:pt>
                <c:pt idx="20836">
                  <c:v>2.0836000000000698</c:v>
                </c:pt>
                <c:pt idx="20837">
                  <c:v>2.0837000000000701</c:v>
                </c:pt>
                <c:pt idx="20838">
                  <c:v>2.08380000000008</c:v>
                </c:pt>
                <c:pt idx="20839">
                  <c:v>2.0839000000000798</c:v>
                </c:pt>
                <c:pt idx="20840">
                  <c:v>2.08400000000008</c:v>
                </c:pt>
                <c:pt idx="20841">
                  <c:v>2.0841000000000802</c:v>
                </c:pt>
                <c:pt idx="20842">
                  <c:v>2.08420000000008</c:v>
                </c:pt>
                <c:pt idx="20843">
                  <c:v>2.0843000000000802</c:v>
                </c:pt>
                <c:pt idx="20844">
                  <c:v>2.08440000000008</c:v>
                </c:pt>
                <c:pt idx="20845">
                  <c:v>2.0845000000000802</c:v>
                </c:pt>
                <c:pt idx="20846">
                  <c:v>2.0846000000000799</c:v>
                </c:pt>
                <c:pt idx="20847">
                  <c:v>2.0847000000000802</c:v>
                </c:pt>
                <c:pt idx="20848">
                  <c:v>2.0848000000000799</c:v>
                </c:pt>
                <c:pt idx="20849">
                  <c:v>2.0849000000000801</c:v>
                </c:pt>
                <c:pt idx="20850">
                  <c:v>2.0850000000000799</c:v>
                </c:pt>
                <c:pt idx="20851">
                  <c:v>2.0851000000000801</c:v>
                </c:pt>
                <c:pt idx="20852">
                  <c:v>2.0852000000000799</c:v>
                </c:pt>
                <c:pt idx="20853">
                  <c:v>2.0853000000000801</c:v>
                </c:pt>
                <c:pt idx="20854">
                  <c:v>2.0854000000000799</c:v>
                </c:pt>
                <c:pt idx="20855">
                  <c:v>2.0855000000000801</c:v>
                </c:pt>
                <c:pt idx="20856">
                  <c:v>2.0856000000000798</c:v>
                </c:pt>
                <c:pt idx="20857">
                  <c:v>2.08570000000008</c:v>
                </c:pt>
                <c:pt idx="20858">
                  <c:v>2.0858000000000798</c:v>
                </c:pt>
                <c:pt idx="20859">
                  <c:v>2.08590000000008</c:v>
                </c:pt>
                <c:pt idx="20860">
                  <c:v>2.0860000000000798</c:v>
                </c:pt>
                <c:pt idx="20861">
                  <c:v>2.08610000000008</c:v>
                </c:pt>
                <c:pt idx="20862">
                  <c:v>2.0862000000000802</c:v>
                </c:pt>
                <c:pt idx="20863">
                  <c:v>2.08630000000008</c:v>
                </c:pt>
                <c:pt idx="20864">
                  <c:v>2.0864000000000802</c:v>
                </c:pt>
                <c:pt idx="20865">
                  <c:v>2.08650000000008</c:v>
                </c:pt>
                <c:pt idx="20866">
                  <c:v>2.0866000000000802</c:v>
                </c:pt>
                <c:pt idx="20867">
                  <c:v>2.0867000000000799</c:v>
                </c:pt>
                <c:pt idx="20868">
                  <c:v>2.0868000000000801</c:v>
                </c:pt>
                <c:pt idx="20869">
                  <c:v>2.0869000000000799</c:v>
                </c:pt>
                <c:pt idx="20870">
                  <c:v>2.0870000000000801</c:v>
                </c:pt>
                <c:pt idx="20871">
                  <c:v>2.0871000000000799</c:v>
                </c:pt>
                <c:pt idx="20872">
                  <c:v>2.0872000000000801</c:v>
                </c:pt>
                <c:pt idx="20873">
                  <c:v>2.0873000000000799</c:v>
                </c:pt>
                <c:pt idx="20874">
                  <c:v>2.0874000000000801</c:v>
                </c:pt>
                <c:pt idx="20875">
                  <c:v>2.0875000000000798</c:v>
                </c:pt>
                <c:pt idx="20876">
                  <c:v>2.0876000000000801</c:v>
                </c:pt>
                <c:pt idx="20877">
                  <c:v>2.0877000000000798</c:v>
                </c:pt>
                <c:pt idx="20878">
                  <c:v>2.08780000000008</c:v>
                </c:pt>
                <c:pt idx="20879">
                  <c:v>2.0879000000000798</c:v>
                </c:pt>
                <c:pt idx="20880">
                  <c:v>2.08800000000008</c:v>
                </c:pt>
                <c:pt idx="20881">
                  <c:v>2.0881000000000798</c:v>
                </c:pt>
                <c:pt idx="20882">
                  <c:v>2.08820000000008</c:v>
                </c:pt>
                <c:pt idx="20883">
                  <c:v>2.0883000000000802</c:v>
                </c:pt>
                <c:pt idx="20884">
                  <c:v>2.08840000000008</c:v>
                </c:pt>
                <c:pt idx="20885">
                  <c:v>2.08850000000009</c:v>
                </c:pt>
                <c:pt idx="20886">
                  <c:v>2.0886000000000902</c:v>
                </c:pt>
                <c:pt idx="20887">
                  <c:v>2.0887000000000899</c:v>
                </c:pt>
                <c:pt idx="20888">
                  <c:v>2.0888000000000901</c:v>
                </c:pt>
                <c:pt idx="20889">
                  <c:v>2.0889000000000899</c:v>
                </c:pt>
                <c:pt idx="20890">
                  <c:v>2.0890000000000901</c:v>
                </c:pt>
                <c:pt idx="20891">
                  <c:v>2.0891000000000899</c:v>
                </c:pt>
                <c:pt idx="20892">
                  <c:v>2.0892000000000901</c:v>
                </c:pt>
                <c:pt idx="20893">
                  <c:v>2.0893000000000899</c:v>
                </c:pt>
                <c:pt idx="20894">
                  <c:v>2.0894000000000901</c:v>
                </c:pt>
                <c:pt idx="20895">
                  <c:v>2.0895000000000898</c:v>
                </c:pt>
                <c:pt idx="20896">
                  <c:v>2.0896000000000901</c:v>
                </c:pt>
                <c:pt idx="20897">
                  <c:v>2.0897000000000898</c:v>
                </c:pt>
                <c:pt idx="20898">
                  <c:v>2.08980000000009</c:v>
                </c:pt>
                <c:pt idx="20899">
                  <c:v>2.0899000000000898</c:v>
                </c:pt>
                <c:pt idx="20900">
                  <c:v>2.09000000000009</c:v>
                </c:pt>
                <c:pt idx="20901">
                  <c:v>2.0901000000000902</c:v>
                </c:pt>
                <c:pt idx="20902">
                  <c:v>2.09020000000009</c:v>
                </c:pt>
                <c:pt idx="20903">
                  <c:v>2.0903000000000902</c:v>
                </c:pt>
                <c:pt idx="20904">
                  <c:v>2.09040000000009</c:v>
                </c:pt>
                <c:pt idx="20905">
                  <c:v>2.0905000000000902</c:v>
                </c:pt>
                <c:pt idx="20906">
                  <c:v>2.0906000000000899</c:v>
                </c:pt>
                <c:pt idx="20907">
                  <c:v>2.0907000000000902</c:v>
                </c:pt>
                <c:pt idx="20908">
                  <c:v>2.0908000000000899</c:v>
                </c:pt>
                <c:pt idx="20909">
                  <c:v>2.0909000000000901</c:v>
                </c:pt>
                <c:pt idx="20910">
                  <c:v>2.0910000000000899</c:v>
                </c:pt>
                <c:pt idx="20911">
                  <c:v>2.0911000000000901</c:v>
                </c:pt>
                <c:pt idx="20912">
                  <c:v>2.0912000000000899</c:v>
                </c:pt>
                <c:pt idx="20913">
                  <c:v>2.0913000000000901</c:v>
                </c:pt>
                <c:pt idx="20914">
                  <c:v>2.0914000000000899</c:v>
                </c:pt>
                <c:pt idx="20915">
                  <c:v>2.0915000000000901</c:v>
                </c:pt>
                <c:pt idx="20916">
                  <c:v>2.0916000000000898</c:v>
                </c:pt>
                <c:pt idx="20917">
                  <c:v>2.09170000000009</c:v>
                </c:pt>
                <c:pt idx="20918">
                  <c:v>2.0918000000000898</c:v>
                </c:pt>
                <c:pt idx="20919">
                  <c:v>2.09190000000009</c:v>
                </c:pt>
                <c:pt idx="20920">
                  <c:v>2.0920000000000898</c:v>
                </c:pt>
                <c:pt idx="20921">
                  <c:v>2.09210000000009</c:v>
                </c:pt>
                <c:pt idx="20922">
                  <c:v>2.0922000000000902</c:v>
                </c:pt>
                <c:pt idx="20923">
                  <c:v>2.09230000000009</c:v>
                </c:pt>
                <c:pt idx="20924">
                  <c:v>2.0924000000000902</c:v>
                </c:pt>
                <c:pt idx="20925">
                  <c:v>2.09250000000009</c:v>
                </c:pt>
                <c:pt idx="20926">
                  <c:v>2.0926000000000902</c:v>
                </c:pt>
                <c:pt idx="20927">
                  <c:v>2.0927000000000899</c:v>
                </c:pt>
                <c:pt idx="20928">
                  <c:v>2.0928000000000901</c:v>
                </c:pt>
                <c:pt idx="20929">
                  <c:v>2.0929000000000899</c:v>
                </c:pt>
                <c:pt idx="20930">
                  <c:v>2.0930000000000901</c:v>
                </c:pt>
                <c:pt idx="20931">
                  <c:v>2.0931000000000899</c:v>
                </c:pt>
                <c:pt idx="20932">
                  <c:v>2.0932000000000901</c:v>
                </c:pt>
                <c:pt idx="20933">
                  <c:v>2.0933000000001001</c:v>
                </c:pt>
                <c:pt idx="20934">
                  <c:v>2.0934000000000998</c:v>
                </c:pt>
                <c:pt idx="20935">
                  <c:v>2.0935000000001001</c:v>
                </c:pt>
                <c:pt idx="20936">
                  <c:v>2.0936000000000998</c:v>
                </c:pt>
                <c:pt idx="20937">
                  <c:v>2.0937000000001</c:v>
                </c:pt>
                <c:pt idx="20938">
                  <c:v>2.0938000000000998</c:v>
                </c:pt>
                <c:pt idx="20939">
                  <c:v>2.0939000000001</c:v>
                </c:pt>
                <c:pt idx="20940">
                  <c:v>2.0940000000000998</c:v>
                </c:pt>
                <c:pt idx="20941">
                  <c:v>2.0941000000001</c:v>
                </c:pt>
                <c:pt idx="20942">
                  <c:v>2.0942000000001002</c:v>
                </c:pt>
                <c:pt idx="20943">
                  <c:v>2.0943000000001</c:v>
                </c:pt>
                <c:pt idx="20944">
                  <c:v>2.0944000000001002</c:v>
                </c:pt>
                <c:pt idx="20945">
                  <c:v>2.0945000000000999</c:v>
                </c:pt>
                <c:pt idx="20946">
                  <c:v>2.0946000000001002</c:v>
                </c:pt>
                <c:pt idx="20947">
                  <c:v>2.0947000000000999</c:v>
                </c:pt>
                <c:pt idx="20948">
                  <c:v>2.0948000000001001</c:v>
                </c:pt>
                <c:pt idx="20949">
                  <c:v>2.0949000000000999</c:v>
                </c:pt>
                <c:pt idx="20950">
                  <c:v>2.0950000000001001</c:v>
                </c:pt>
                <c:pt idx="20951">
                  <c:v>2.0951000000000999</c:v>
                </c:pt>
                <c:pt idx="20952">
                  <c:v>2.0952000000001001</c:v>
                </c:pt>
                <c:pt idx="20953">
                  <c:v>2.0953000000000999</c:v>
                </c:pt>
                <c:pt idx="20954">
                  <c:v>2.0954000000001001</c:v>
                </c:pt>
                <c:pt idx="20955">
                  <c:v>2.0955000000000998</c:v>
                </c:pt>
                <c:pt idx="20956">
                  <c:v>2.0956000000001</c:v>
                </c:pt>
                <c:pt idx="20957">
                  <c:v>2.0957000000000998</c:v>
                </c:pt>
                <c:pt idx="20958">
                  <c:v>2.0958000000001</c:v>
                </c:pt>
                <c:pt idx="20959">
                  <c:v>2.0959000000000998</c:v>
                </c:pt>
                <c:pt idx="20960">
                  <c:v>2.0960000000001</c:v>
                </c:pt>
                <c:pt idx="20961">
                  <c:v>2.0961000000001002</c:v>
                </c:pt>
                <c:pt idx="20962">
                  <c:v>2.0962000000001</c:v>
                </c:pt>
                <c:pt idx="20963">
                  <c:v>2.0963000000001002</c:v>
                </c:pt>
                <c:pt idx="20964">
                  <c:v>2.0964000000001</c:v>
                </c:pt>
                <c:pt idx="20965">
                  <c:v>2.0965000000001002</c:v>
                </c:pt>
                <c:pt idx="20966">
                  <c:v>2.0966000000000999</c:v>
                </c:pt>
                <c:pt idx="20967">
                  <c:v>2.0967000000001002</c:v>
                </c:pt>
                <c:pt idx="20968">
                  <c:v>2.0968000000000999</c:v>
                </c:pt>
                <c:pt idx="20969">
                  <c:v>2.0969000000001001</c:v>
                </c:pt>
                <c:pt idx="20970">
                  <c:v>2.0970000000000999</c:v>
                </c:pt>
                <c:pt idx="20971">
                  <c:v>2.0971000000001001</c:v>
                </c:pt>
                <c:pt idx="20972">
                  <c:v>2.0972000000000999</c:v>
                </c:pt>
                <c:pt idx="20973">
                  <c:v>2.0973000000001001</c:v>
                </c:pt>
                <c:pt idx="20974">
                  <c:v>2.0974000000000999</c:v>
                </c:pt>
                <c:pt idx="20975">
                  <c:v>2.0975000000001001</c:v>
                </c:pt>
                <c:pt idx="20976">
                  <c:v>2.0976000000000998</c:v>
                </c:pt>
                <c:pt idx="20977">
                  <c:v>2.0977000000001</c:v>
                </c:pt>
                <c:pt idx="20978">
                  <c:v>2.0978000000000998</c:v>
                </c:pt>
                <c:pt idx="20979">
                  <c:v>2.0979000000001</c:v>
                </c:pt>
                <c:pt idx="20980">
                  <c:v>2.09800000000011</c:v>
                </c:pt>
                <c:pt idx="20981">
                  <c:v>2.0981000000001102</c:v>
                </c:pt>
                <c:pt idx="20982">
                  <c:v>2.09820000000011</c:v>
                </c:pt>
                <c:pt idx="20983">
                  <c:v>2.0983000000001102</c:v>
                </c:pt>
                <c:pt idx="20984">
                  <c:v>2.09840000000011</c:v>
                </c:pt>
                <c:pt idx="20985">
                  <c:v>2.0985000000001102</c:v>
                </c:pt>
                <c:pt idx="20986">
                  <c:v>2.0986000000001099</c:v>
                </c:pt>
                <c:pt idx="20987">
                  <c:v>2.0987000000001101</c:v>
                </c:pt>
                <c:pt idx="20988">
                  <c:v>2.0988000000001099</c:v>
                </c:pt>
                <c:pt idx="20989">
                  <c:v>2.0989000000001101</c:v>
                </c:pt>
                <c:pt idx="20990">
                  <c:v>2.0990000000001099</c:v>
                </c:pt>
                <c:pt idx="20991">
                  <c:v>2.0991000000001101</c:v>
                </c:pt>
                <c:pt idx="20992">
                  <c:v>2.0992000000001099</c:v>
                </c:pt>
                <c:pt idx="20993">
                  <c:v>2.0993000000001101</c:v>
                </c:pt>
                <c:pt idx="20994">
                  <c:v>2.0994000000001098</c:v>
                </c:pt>
                <c:pt idx="20995">
                  <c:v>2.0995000000001101</c:v>
                </c:pt>
                <c:pt idx="20996">
                  <c:v>2.0996000000001098</c:v>
                </c:pt>
                <c:pt idx="20997">
                  <c:v>2.09970000000011</c:v>
                </c:pt>
                <c:pt idx="20998">
                  <c:v>2.0998000000001098</c:v>
                </c:pt>
                <c:pt idx="20999">
                  <c:v>2.09990000000011</c:v>
                </c:pt>
                <c:pt idx="21000">
                  <c:v>2.1000000000001098</c:v>
                </c:pt>
              </c:numCache>
            </c:numRef>
          </c:cat>
          <c:val>
            <c:numRef>
              <c:f>Plan1!$B$2:$B$21002</c:f>
              <c:numCache>
                <c:formatCode>"R$"#,##0.00_);[Red]\("R$"#,##0.00\)</c:formatCode>
                <c:ptCount val="21001"/>
                <c:pt idx="0">
                  <c:v>155</c:v>
                </c:pt>
                <c:pt idx="1">
                  <c:v>154.87652414600569</c:v>
                </c:pt>
                <c:pt idx="2">
                  <c:v>154.75309656804956</c:v>
                </c:pt>
                <c:pt idx="3">
                  <c:v>154.62971724218352</c:v>
                </c:pt>
                <c:pt idx="4">
                  <c:v>154.50638614447297</c:v>
                </c:pt>
                <c:pt idx="5">
                  <c:v>154.3831032509982</c:v>
                </c:pt>
                <c:pt idx="6">
                  <c:v>154.25986853785378</c:v>
                </c:pt>
                <c:pt idx="7">
                  <c:v>154.13668198114829</c:v>
                </c:pt>
                <c:pt idx="8">
                  <c:v>154.01354355700465</c:v>
                </c:pt>
                <c:pt idx="9">
                  <c:v>153.89045324156041</c:v>
                </c:pt>
                <c:pt idx="10">
                  <c:v>153.76741101096684</c:v>
                </c:pt>
                <c:pt idx="11">
                  <c:v>153.64441684138939</c:v>
                </c:pt>
                <c:pt idx="12">
                  <c:v>153.5214707090089</c:v>
                </c:pt>
                <c:pt idx="13">
                  <c:v>153.39857259001917</c:v>
                </c:pt>
                <c:pt idx="14">
                  <c:v>153.27572246062857</c:v>
                </c:pt>
                <c:pt idx="15">
                  <c:v>153.15292029706001</c:v>
                </c:pt>
                <c:pt idx="16">
                  <c:v>153.03016607555026</c:v>
                </c:pt>
                <c:pt idx="17">
                  <c:v>152.90745977235036</c:v>
                </c:pt>
                <c:pt idx="18">
                  <c:v>152.78480136372565</c:v>
                </c:pt>
                <c:pt idx="19">
                  <c:v>152.66219082595541</c:v>
                </c:pt>
                <c:pt idx="20">
                  <c:v>152.53962813533343</c:v>
                </c:pt>
                <c:pt idx="21">
                  <c:v>152.41711326816716</c:v>
                </c:pt>
                <c:pt idx="22">
                  <c:v>152.29464620077869</c:v>
                </c:pt>
                <c:pt idx="23">
                  <c:v>152.17222690950393</c:v>
                </c:pt>
                <c:pt idx="24">
                  <c:v>152.04985537069302</c:v>
                </c:pt>
                <c:pt idx="25">
                  <c:v>151.92753156071029</c:v>
                </c:pt>
                <c:pt idx="26">
                  <c:v>151.805255455934</c:v>
                </c:pt>
                <c:pt idx="27">
                  <c:v>151.68302703275646</c:v>
                </c:pt>
                <c:pt idx="28">
                  <c:v>151.56084626758445</c:v>
                </c:pt>
                <c:pt idx="29">
                  <c:v>151.43871313683843</c:v>
                </c:pt>
                <c:pt idx="30">
                  <c:v>151.31662761695293</c:v>
                </c:pt>
                <c:pt idx="31">
                  <c:v>151.19458968437658</c:v>
                </c:pt>
                <c:pt idx="32">
                  <c:v>151.07259931557252</c:v>
                </c:pt>
                <c:pt idx="33">
                  <c:v>150.95065648701728</c:v>
                </c:pt>
                <c:pt idx="34">
                  <c:v>150.82876117520175</c:v>
                </c:pt>
                <c:pt idx="35">
                  <c:v>150.70691335663054</c:v>
                </c:pt>
                <c:pt idx="36">
                  <c:v>150.58511300782266</c:v>
                </c:pt>
                <c:pt idx="37">
                  <c:v>150.46336010531093</c:v>
                </c:pt>
                <c:pt idx="38">
                  <c:v>150.34165462564198</c:v>
                </c:pt>
                <c:pt idx="39">
                  <c:v>150.21999654537677</c:v>
                </c:pt>
                <c:pt idx="40">
                  <c:v>150.09838584108985</c:v>
                </c:pt>
                <c:pt idx="41">
                  <c:v>149.97682248937002</c:v>
                </c:pt>
                <c:pt idx="42">
                  <c:v>149.85530646681991</c:v>
                </c:pt>
                <c:pt idx="43">
                  <c:v>149.73383775005607</c:v>
                </c:pt>
                <c:pt idx="44">
                  <c:v>149.61241631570903</c:v>
                </c:pt>
                <c:pt idx="45">
                  <c:v>149.49104214042313</c:v>
                </c:pt>
                <c:pt idx="46">
                  <c:v>149.36971520085672</c:v>
                </c:pt>
                <c:pt idx="47">
                  <c:v>149.24843547368198</c:v>
                </c:pt>
                <c:pt idx="48">
                  <c:v>149.1272029355851</c:v>
                </c:pt>
                <c:pt idx="49">
                  <c:v>149.00601756326608</c:v>
                </c:pt>
                <c:pt idx="50">
                  <c:v>148.88487933343862</c:v>
                </c:pt>
                <c:pt idx="51">
                  <c:v>148.76378822283027</c:v>
                </c:pt>
                <c:pt idx="52">
                  <c:v>148.64274420818305</c:v>
                </c:pt>
                <c:pt idx="53">
                  <c:v>148.52174726625219</c:v>
                </c:pt>
                <c:pt idx="54">
                  <c:v>148.40079737380682</c:v>
                </c:pt>
                <c:pt idx="55">
                  <c:v>148.27989450763005</c:v>
                </c:pt>
                <c:pt idx="56">
                  <c:v>148.15903864451866</c:v>
                </c:pt>
                <c:pt idx="57">
                  <c:v>148.03822976128333</c:v>
                </c:pt>
                <c:pt idx="58">
                  <c:v>147.91746783474849</c:v>
                </c:pt>
                <c:pt idx="59">
                  <c:v>147.79675284175238</c:v>
                </c:pt>
                <c:pt idx="60">
                  <c:v>147.6760847591471</c:v>
                </c:pt>
                <c:pt idx="61">
                  <c:v>147.55546356379818</c:v>
                </c:pt>
                <c:pt idx="62">
                  <c:v>147.43488923258536</c:v>
                </c:pt>
                <c:pt idx="63">
                  <c:v>147.31436174240179</c:v>
                </c:pt>
                <c:pt idx="64">
                  <c:v>147.19388107015442</c:v>
                </c:pt>
                <c:pt idx="65">
                  <c:v>147.07344719276409</c:v>
                </c:pt>
                <c:pt idx="66">
                  <c:v>146.95306008716506</c:v>
                </c:pt>
                <c:pt idx="67">
                  <c:v>146.83271973030548</c:v>
                </c:pt>
                <c:pt idx="68">
                  <c:v>146.71242609914742</c:v>
                </c:pt>
                <c:pt idx="69">
                  <c:v>146.59217917066621</c:v>
                </c:pt>
                <c:pt idx="70">
                  <c:v>146.47197892185102</c:v>
                </c:pt>
                <c:pt idx="71">
                  <c:v>146.35182532970435</c:v>
                </c:pt>
                <c:pt idx="72">
                  <c:v>146.23171837124352</c:v>
                </c:pt>
                <c:pt idx="73">
                  <c:v>146.11165802349814</c:v>
                </c:pt>
                <c:pt idx="74">
                  <c:v>145.99164426351228</c:v>
                </c:pt>
                <c:pt idx="75">
                  <c:v>145.8716770683431</c:v>
                </c:pt>
                <c:pt idx="76">
                  <c:v>145.75175641506183</c:v>
                </c:pt>
                <c:pt idx="77">
                  <c:v>145.63188228075313</c:v>
                </c:pt>
                <c:pt idx="78">
                  <c:v>145.51205464251524</c:v>
                </c:pt>
                <c:pt idx="79">
                  <c:v>145.39227347745992</c:v>
                </c:pt>
                <c:pt idx="80">
                  <c:v>145.2725387627126</c:v>
                </c:pt>
                <c:pt idx="81">
                  <c:v>145.15285047541238</c:v>
                </c:pt>
                <c:pt idx="82">
                  <c:v>145.03320859271184</c:v>
                </c:pt>
                <c:pt idx="83">
                  <c:v>144.91361309177699</c:v>
                </c:pt>
                <c:pt idx="84">
                  <c:v>144.79406394978758</c:v>
                </c:pt>
                <c:pt idx="85">
                  <c:v>144.67456114393678</c:v>
                </c:pt>
                <c:pt idx="86">
                  <c:v>144.55510465143146</c:v>
                </c:pt>
                <c:pt idx="87">
                  <c:v>144.43569444949156</c:v>
                </c:pt>
                <c:pt idx="88">
                  <c:v>144.31633051535107</c:v>
                </c:pt>
                <c:pt idx="89">
                  <c:v>144.19701282625721</c:v>
                </c:pt>
                <c:pt idx="90">
                  <c:v>144.07774135947056</c:v>
                </c:pt>
                <c:pt idx="91">
                  <c:v>143.95851609226526</c:v>
                </c:pt>
                <c:pt idx="92">
                  <c:v>143.83933700192944</c:v>
                </c:pt>
                <c:pt idx="93">
                  <c:v>143.72020406576399</c:v>
                </c:pt>
                <c:pt idx="94">
                  <c:v>143.60111726108346</c:v>
                </c:pt>
                <c:pt idx="95">
                  <c:v>143.48207656521589</c:v>
                </c:pt>
                <c:pt idx="96">
                  <c:v>143.36308195550276</c:v>
                </c:pt>
                <c:pt idx="97">
                  <c:v>143.24413340929897</c:v>
                </c:pt>
                <c:pt idx="98">
                  <c:v>143.12523090397269</c:v>
                </c:pt>
                <c:pt idx="99">
                  <c:v>143.00637441690594</c:v>
                </c:pt>
                <c:pt idx="100">
                  <c:v>142.88756392549357</c:v>
                </c:pt>
                <c:pt idx="101">
                  <c:v>142.76879940714417</c:v>
                </c:pt>
                <c:pt idx="102">
                  <c:v>142.65008083927944</c:v>
                </c:pt>
                <c:pt idx="103">
                  <c:v>142.53140819933486</c:v>
                </c:pt>
                <c:pt idx="104">
                  <c:v>142.41278146475889</c:v>
                </c:pt>
                <c:pt idx="105">
                  <c:v>142.29420061301334</c:v>
                </c:pt>
                <c:pt idx="106">
                  <c:v>142.17566562157373</c:v>
                </c:pt>
                <c:pt idx="107">
                  <c:v>142.05717646792846</c:v>
                </c:pt>
                <c:pt idx="108">
                  <c:v>141.9387331295797</c:v>
                </c:pt>
                <c:pt idx="109">
                  <c:v>141.82033558404237</c:v>
                </c:pt>
                <c:pt idx="110">
                  <c:v>141.70198380884517</c:v>
                </c:pt>
                <c:pt idx="111">
                  <c:v>141.58367778152973</c:v>
                </c:pt>
                <c:pt idx="112">
                  <c:v>141.46541747965165</c:v>
                </c:pt>
                <c:pt idx="113">
                  <c:v>141.34720288077898</c:v>
                </c:pt>
                <c:pt idx="114">
                  <c:v>141.22903396249353</c:v>
                </c:pt>
                <c:pt idx="115">
                  <c:v>141.11091070238996</c:v>
                </c:pt>
                <c:pt idx="116">
                  <c:v>140.99283307807673</c:v>
                </c:pt>
                <c:pt idx="117">
                  <c:v>140.8748010671751</c:v>
                </c:pt>
                <c:pt idx="118">
                  <c:v>140.75681464731969</c:v>
                </c:pt>
                <c:pt idx="119">
                  <c:v>140.63887379615841</c:v>
                </c:pt>
                <c:pt idx="120">
                  <c:v>140.5209784913522</c:v>
                </c:pt>
                <c:pt idx="121">
                  <c:v>140.40312871057546</c:v>
                </c:pt>
                <c:pt idx="122">
                  <c:v>140.28532443151562</c:v>
                </c:pt>
                <c:pt idx="123">
                  <c:v>140.16756563187323</c:v>
                </c:pt>
                <c:pt idx="124">
                  <c:v>140.04985228936215</c:v>
                </c:pt>
                <c:pt idx="125">
                  <c:v>139.93218438170931</c:v>
                </c:pt>
                <c:pt idx="126">
                  <c:v>139.8145618866551</c:v>
                </c:pt>
                <c:pt idx="127">
                  <c:v>139.69698478195244</c:v>
                </c:pt>
                <c:pt idx="128">
                  <c:v>139.57945304536804</c:v>
                </c:pt>
                <c:pt idx="129">
                  <c:v>139.46196665468113</c:v>
                </c:pt>
                <c:pt idx="130">
                  <c:v>139.34452558768476</c:v>
                </c:pt>
                <c:pt idx="131">
                  <c:v>139.22712982218417</c:v>
                </c:pt>
                <c:pt idx="132">
                  <c:v>139.10977933599884</c:v>
                </c:pt>
                <c:pt idx="133">
                  <c:v>138.99247410696046</c:v>
                </c:pt>
                <c:pt idx="134">
                  <c:v>138.87521411291425</c:v>
                </c:pt>
                <c:pt idx="135">
                  <c:v>138.75799933171811</c:v>
                </c:pt>
                <c:pt idx="136">
                  <c:v>138.64082974124341</c:v>
                </c:pt>
                <c:pt idx="137">
                  <c:v>138.52370531937424</c:v>
                </c:pt>
                <c:pt idx="138">
                  <c:v>138.40662604400808</c:v>
                </c:pt>
                <c:pt idx="139">
                  <c:v>138.28959189305516</c:v>
                </c:pt>
                <c:pt idx="140">
                  <c:v>138.17260284443881</c:v>
                </c:pt>
                <c:pt idx="141">
                  <c:v>138.05565887609549</c:v>
                </c:pt>
                <c:pt idx="142">
                  <c:v>137.93875996597478</c:v>
                </c:pt>
                <c:pt idx="143">
                  <c:v>137.82190609203877</c:v>
                </c:pt>
                <c:pt idx="144">
                  <c:v>137.70509723226291</c:v>
                </c:pt>
                <c:pt idx="145">
                  <c:v>137.58833336463584</c:v>
                </c:pt>
                <c:pt idx="146">
                  <c:v>137.4716144671587</c:v>
                </c:pt>
                <c:pt idx="147">
                  <c:v>137.35494051784588</c:v>
                </c:pt>
                <c:pt idx="148">
                  <c:v>137.2383114947246</c:v>
                </c:pt>
                <c:pt idx="149">
                  <c:v>137.12172737583518</c:v>
                </c:pt>
                <c:pt idx="150">
                  <c:v>137.00518813923077</c:v>
                </c:pt>
                <c:pt idx="151">
                  <c:v>136.88869376297743</c:v>
                </c:pt>
                <c:pt idx="152">
                  <c:v>136.77224422515405</c:v>
                </c:pt>
                <c:pt idx="153">
                  <c:v>136.65583950385297</c:v>
                </c:pt>
                <c:pt idx="154">
                  <c:v>136.53947957717889</c:v>
                </c:pt>
                <c:pt idx="155">
                  <c:v>136.42316442324932</c:v>
                </c:pt>
                <c:pt idx="156">
                  <c:v>136.30689402019516</c:v>
                </c:pt>
                <c:pt idx="157">
                  <c:v>136.19066834615973</c:v>
                </c:pt>
                <c:pt idx="158">
                  <c:v>136.07448737929957</c:v>
                </c:pt>
                <c:pt idx="159">
                  <c:v>135.95835109778375</c:v>
                </c:pt>
                <c:pt idx="160">
                  <c:v>135.84225947979451</c:v>
                </c:pt>
                <c:pt idx="161">
                  <c:v>135.72621250352665</c:v>
                </c:pt>
                <c:pt idx="162">
                  <c:v>135.61021014718807</c:v>
                </c:pt>
                <c:pt idx="163">
                  <c:v>135.49425238899926</c:v>
                </c:pt>
                <c:pt idx="164">
                  <c:v>135.37833920719351</c:v>
                </c:pt>
                <c:pt idx="165">
                  <c:v>135.26247058001724</c:v>
                </c:pt>
                <c:pt idx="166">
                  <c:v>135.14664648572949</c:v>
                </c:pt>
                <c:pt idx="167">
                  <c:v>135.03086690260187</c:v>
                </c:pt>
                <c:pt idx="168">
                  <c:v>134.91513180891906</c:v>
                </c:pt>
                <c:pt idx="169">
                  <c:v>134.7994411829784</c:v>
                </c:pt>
                <c:pt idx="170">
                  <c:v>134.68379500308998</c:v>
                </c:pt>
                <c:pt idx="171">
                  <c:v>134.56819324757674</c:v>
                </c:pt>
                <c:pt idx="172">
                  <c:v>134.45263589477401</c:v>
                </c:pt>
                <c:pt idx="173">
                  <c:v>134.33712292303056</c:v>
                </c:pt>
                <c:pt idx="174">
                  <c:v>134.22165431070738</c:v>
                </c:pt>
                <c:pt idx="175">
                  <c:v>134.10623003617826</c:v>
                </c:pt>
                <c:pt idx="176">
                  <c:v>133.99085007782958</c:v>
                </c:pt>
                <c:pt idx="177">
                  <c:v>133.87551441406055</c:v>
                </c:pt>
                <c:pt idx="178">
                  <c:v>133.76022302328329</c:v>
                </c:pt>
                <c:pt idx="179">
                  <c:v>133.64497588392209</c:v>
                </c:pt>
                <c:pt idx="180">
                  <c:v>133.52977297441447</c:v>
                </c:pt>
                <c:pt idx="181">
                  <c:v>133.4146142732103</c:v>
                </c:pt>
                <c:pt idx="182">
                  <c:v>133.29949975877213</c:v>
                </c:pt>
                <c:pt idx="183">
                  <c:v>133.18442940957522</c:v>
                </c:pt>
                <c:pt idx="184">
                  <c:v>133.06940320410735</c:v>
                </c:pt>
                <c:pt idx="185">
                  <c:v>132.95442112086931</c:v>
                </c:pt>
                <c:pt idx="186">
                  <c:v>132.83948313837402</c:v>
                </c:pt>
                <c:pt idx="187">
                  <c:v>132.72458923514728</c:v>
                </c:pt>
                <c:pt idx="188">
                  <c:v>132.60973938972751</c:v>
                </c:pt>
                <c:pt idx="189">
                  <c:v>132.49493358066559</c:v>
                </c:pt>
                <c:pt idx="190">
                  <c:v>132.38017178652507</c:v>
                </c:pt>
                <c:pt idx="191">
                  <c:v>132.26545398588217</c:v>
                </c:pt>
                <c:pt idx="192">
                  <c:v>132.15078015732524</c:v>
                </c:pt>
                <c:pt idx="193">
                  <c:v>132.03615027945619</c:v>
                </c:pt>
                <c:pt idx="194">
                  <c:v>131.92156433088843</c:v>
                </c:pt>
                <c:pt idx="195">
                  <c:v>131.80702229024831</c:v>
                </c:pt>
                <c:pt idx="196">
                  <c:v>131.69252413617494</c:v>
                </c:pt>
                <c:pt idx="197">
                  <c:v>131.57806984731963</c:v>
                </c:pt>
                <c:pt idx="198">
                  <c:v>131.46365940234631</c:v>
                </c:pt>
                <c:pt idx="199">
                  <c:v>131.34929277993143</c:v>
                </c:pt>
                <c:pt idx="200">
                  <c:v>131.23496995876394</c:v>
                </c:pt>
                <c:pt idx="201">
                  <c:v>131.1206909175454</c:v>
                </c:pt>
                <c:pt idx="202">
                  <c:v>131.00645563498978</c:v>
                </c:pt>
                <c:pt idx="203">
                  <c:v>130.89226408982336</c:v>
                </c:pt>
                <c:pt idx="204">
                  <c:v>130.77811626078505</c:v>
                </c:pt>
                <c:pt idx="205">
                  <c:v>130.66401212662646</c:v>
                </c:pt>
                <c:pt idx="206">
                  <c:v>130.54995166611104</c:v>
                </c:pt>
                <c:pt idx="207">
                  <c:v>130.43593485801523</c:v>
                </c:pt>
                <c:pt idx="208">
                  <c:v>130.32196168112768</c:v>
                </c:pt>
                <c:pt idx="209">
                  <c:v>130.20803211424953</c:v>
                </c:pt>
                <c:pt idx="210">
                  <c:v>130.09414613619435</c:v>
                </c:pt>
                <c:pt idx="211">
                  <c:v>129.98030372578791</c:v>
                </c:pt>
                <c:pt idx="212">
                  <c:v>129.86650486186846</c:v>
                </c:pt>
                <c:pt idx="213">
                  <c:v>129.75274952328715</c:v>
                </c:pt>
                <c:pt idx="214">
                  <c:v>129.6390376889068</c:v>
                </c:pt>
                <c:pt idx="215">
                  <c:v>129.52536933760308</c:v>
                </c:pt>
                <c:pt idx="216">
                  <c:v>129.41174444826373</c:v>
                </c:pt>
                <c:pt idx="217">
                  <c:v>129.29816299978881</c:v>
                </c:pt>
                <c:pt idx="218">
                  <c:v>129.18462497109124</c:v>
                </c:pt>
                <c:pt idx="219">
                  <c:v>129.07113034109568</c:v>
                </c:pt>
                <c:pt idx="220">
                  <c:v>128.95767908873938</c:v>
                </c:pt>
                <c:pt idx="221">
                  <c:v>128.84427119297197</c:v>
                </c:pt>
                <c:pt idx="222">
                  <c:v>128.73090663275531</c:v>
                </c:pt>
                <c:pt idx="223">
                  <c:v>128.61758538706357</c:v>
                </c:pt>
                <c:pt idx="224">
                  <c:v>128.50430743488329</c:v>
                </c:pt>
                <c:pt idx="225">
                  <c:v>128.39107275521309</c:v>
                </c:pt>
                <c:pt idx="226">
                  <c:v>128.27788132706416</c:v>
                </c:pt>
                <c:pt idx="227">
                  <c:v>128.16473312945993</c:v>
                </c:pt>
                <c:pt idx="228">
                  <c:v>128.05162814143586</c:v>
                </c:pt>
                <c:pt idx="229">
                  <c:v>127.93856634203985</c:v>
                </c:pt>
                <c:pt idx="230">
                  <c:v>127.82554771033193</c:v>
                </c:pt>
                <c:pt idx="231">
                  <c:v>127.71257222538458</c:v>
                </c:pt>
                <c:pt idx="232">
                  <c:v>127.59963986628202</c:v>
                </c:pt>
                <c:pt idx="233">
                  <c:v>127.48675061212163</c:v>
                </c:pt>
                <c:pt idx="234">
                  <c:v>127.37390444201213</c:v>
                </c:pt>
                <c:pt idx="235">
                  <c:v>127.26110133507478</c:v>
                </c:pt>
                <c:pt idx="236">
                  <c:v>127.14834127044298</c:v>
                </c:pt>
                <c:pt idx="237">
                  <c:v>127.03562422726236</c:v>
                </c:pt>
                <c:pt idx="238">
                  <c:v>126.92295018469071</c:v>
                </c:pt>
                <c:pt idx="239">
                  <c:v>126.81031912189803</c:v>
                </c:pt>
                <c:pt idx="240">
                  <c:v>126.69773101806641</c:v>
                </c:pt>
                <c:pt idx="241">
                  <c:v>126.58518585239017</c:v>
                </c:pt>
                <c:pt idx="242">
                  <c:v>126.47268360407571</c:v>
                </c:pt>
                <c:pt idx="243">
                  <c:v>126.36022425234165</c:v>
                </c:pt>
                <c:pt idx="244">
                  <c:v>126.24780777641888</c:v>
                </c:pt>
                <c:pt idx="245">
                  <c:v>126.13543415554994</c:v>
                </c:pt>
                <c:pt idx="246">
                  <c:v>126.02310336898989</c:v>
                </c:pt>
                <c:pt idx="247">
                  <c:v>125.91081539600594</c:v>
                </c:pt>
                <c:pt idx="248">
                  <c:v>125.79857021587696</c:v>
                </c:pt>
                <c:pt idx="249">
                  <c:v>125.6863678078945</c:v>
                </c:pt>
                <c:pt idx="250">
                  <c:v>125.57420815136174</c:v>
                </c:pt>
                <c:pt idx="251">
                  <c:v>125.46209122559418</c:v>
                </c:pt>
                <c:pt idx="252">
                  <c:v>125.35001700991933</c:v>
                </c:pt>
                <c:pt idx="253">
                  <c:v>125.23798548367625</c:v>
                </c:pt>
                <c:pt idx="254">
                  <c:v>125.12599662621727</c:v>
                </c:pt>
                <c:pt idx="255">
                  <c:v>125.0140504169056</c:v>
                </c:pt>
                <c:pt idx="256">
                  <c:v>124.90214683511698</c:v>
                </c:pt>
                <c:pt idx="257">
                  <c:v>124.79028586023912</c:v>
                </c:pt>
                <c:pt idx="258">
                  <c:v>124.67846747167169</c:v>
                </c:pt>
                <c:pt idx="259">
                  <c:v>124.56669164882652</c:v>
                </c:pt>
                <c:pt idx="260">
                  <c:v>124.45495837112713</c:v>
                </c:pt>
                <c:pt idx="261">
                  <c:v>124.34326761800929</c:v>
                </c:pt>
                <c:pt idx="262">
                  <c:v>124.23161936892069</c:v>
                </c:pt>
                <c:pt idx="263">
                  <c:v>124.12001360332107</c:v>
                </c:pt>
                <c:pt idx="264">
                  <c:v>124.008450300682</c:v>
                </c:pt>
                <c:pt idx="265">
                  <c:v>123.89692944048704</c:v>
                </c:pt>
                <c:pt idx="266">
                  <c:v>123.78545100223181</c:v>
                </c:pt>
                <c:pt idx="267">
                  <c:v>123.67401496542379</c:v>
                </c:pt>
                <c:pt idx="268">
                  <c:v>123.56262130958231</c:v>
                </c:pt>
                <c:pt idx="269">
                  <c:v>123.4512700142389</c:v>
                </c:pt>
                <c:pt idx="270">
                  <c:v>123.33996105893681</c:v>
                </c:pt>
                <c:pt idx="271">
                  <c:v>123.22869442323105</c:v>
                </c:pt>
                <c:pt idx="272">
                  <c:v>123.11747008668857</c:v>
                </c:pt>
                <c:pt idx="273">
                  <c:v>123.00628802888889</c:v>
                </c:pt>
                <c:pt idx="274">
                  <c:v>122.89514822942249</c:v>
                </c:pt>
                <c:pt idx="275">
                  <c:v>122.78405066789225</c:v>
                </c:pt>
                <c:pt idx="276">
                  <c:v>122.67299532391274</c:v>
                </c:pt>
                <c:pt idx="277">
                  <c:v>122.56198217711051</c:v>
                </c:pt>
                <c:pt idx="278">
                  <c:v>122.45101120712377</c:v>
                </c:pt>
                <c:pt idx="279">
                  <c:v>122.34008239360276</c:v>
                </c:pt>
                <c:pt idx="280">
                  <c:v>122.22919571620946</c:v>
                </c:pt>
                <c:pt idx="281">
                  <c:v>122.11835115461781</c:v>
                </c:pt>
                <c:pt idx="282">
                  <c:v>122.00754868851345</c:v>
                </c:pt>
                <c:pt idx="283">
                  <c:v>121.89678829759379</c:v>
                </c:pt>
                <c:pt idx="284">
                  <c:v>121.78606996156827</c:v>
                </c:pt>
                <c:pt idx="285">
                  <c:v>121.67539366015785</c:v>
                </c:pt>
                <c:pt idx="286">
                  <c:v>121.56475937309551</c:v>
                </c:pt>
                <c:pt idx="287">
                  <c:v>121.45416708012584</c:v>
                </c:pt>
                <c:pt idx="288">
                  <c:v>121.34361676100531</c:v>
                </c:pt>
                <c:pt idx="289">
                  <c:v>121.23310839550203</c:v>
                </c:pt>
                <c:pt idx="290">
                  <c:v>121.12264196339612</c:v>
                </c:pt>
                <c:pt idx="291">
                  <c:v>121.01221744447923</c:v>
                </c:pt>
                <c:pt idx="292">
                  <c:v>120.90183481855479</c:v>
                </c:pt>
                <c:pt idx="293">
                  <c:v>120.7914940654378</c:v>
                </c:pt>
                <c:pt idx="294">
                  <c:v>120.68119516495562</c:v>
                </c:pt>
                <c:pt idx="295">
                  <c:v>120.57093809694663</c:v>
                </c:pt>
                <c:pt idx="296">
                  <c:v>120.46072284126114</c:v>
                </c:pt>
                <c:pt idx="297">
                  <c:v>120.35054937776135</c:v>
                </c:pt>
                <c:pt idx="298">
                  <c:v>120.24041768632082</c:v>
                </c:pt>
                <c:pt idx="299">
                  <c:v>120.13032774682506</c:v>
                </c:pt>
                <c:pt idx="300">
                  <c:v>120.02027953917121</c:v>
                </c:pt>
                <c:pt idx="301">
                  <c:v>119.91027304326803</c:v>
                </c:pt>
                <c:pt idx="302">
                  <c:v>119.80030823903599</c:v>
                </c:pt>
                <c:pt idx="303">
                  <c:v>119.69038510640695</c:v>
                </c:pt>
                <c:pt idx="304">
                  <c:v>119.58050362532498</c:v>
                </c:pt>
                <c:pt idx="305">
                  <c:v>119.47066377574538</c:v>
                </c:pt>
                <c:pt idx="306">
                  <c:v>119.36086553763499</c:v>
                </c:pt>
                <c:pt idx="307">
                  <c:v>119.25110889097266</c:v>
                </c:pt>
                <c:pt idx="308">
                  <c:v>119.14139381574847</c:v>
                </c:pt>
                <c:pt idx="309">
                  <c:v>119.03172029196435</c:v>
                </c:pt>
                <c:pt idx="310">
                  <c:v>118.9220882996338</c:v>
                </c:pt>
                <c:pt idx="311">
                  <c:v>118.81249781878176</c:v>
                </c:pt>
                <c:pt idx="312">
                  <c:v>118.70294882944495</c:v>
                </c:pt>
                <c:pt idx="313">
                  <c:v>118.59344131167137</c:v>
                </c:pt>
                <c:pt idx="314">
                  <c:v>118.48397524552126</c:v>
                </c:pt>
                <c:pt idx="315">
                  <c:v>118.37455061106567</c:v>
                </c:pt>
                <c:pt idx="316">
                  <c:v>118.26516738838751</c:v>
                </c:pt>
                <c:pt idx="317">
                  <c:v>118.15582555758118</c:v>
                </c:pt>
                <c:pt idx="318">
                  <c:v>118.04652509875268</c:v>
                </c:pt>
                <c:pt idx="319">
                  <c:v>117.93726599201943</c:v>
                </c:pt>
                <c:pt idx="320">
                  <c:v>117.82804821751074</c:v>
                </c:pt>
                <c:pt idx="321">
                  <c:v>117.71887175536688</c:v>
                </c:pt>
                <c:pt idx="322">
                  <c:v>117.60973658574</c:v>
                </c:pt>
                <c:pt idx="323">
                  <c:v>117.50064268879362</c:v>
                </c:pt>
                <c:pt idx="324">
                  <c:v>117.39159004470264</c:v>
                </c:pt>
                <c:pt idx="325">
                  <c:v>117.28257863365371</c:v>
                </c:pt>
                <c:pt idx="326">
                  <c:v>117.17360843584487</c:v>
                </c:pt>
                <c:pt idx="327">
                  <c:v>117.0646794314855</c:v>
                </c:pt>
                <c:pt idx="328">
                  <c:v>116.95579160079649</c:v>
                </c:pt>
                <c:pt idx="329">
                  <c:v>116.84694492401019</c:v>
                </c:pt>
                <c:pt idx="330">
                  <c:v>116.73813938137056</c:v>
                </c:pt>
                <c:pt idx="331">
                  <c:v>116.6293749531327</c:v>
                </c:pt>
                <c:pt idx="332">
                  <c:v>116.52065161956318</c:v>
                </c:pt>
                <c:pt idx="333">
                  <c:v>116.41196936094013</c:v>
                </c:pt>
                <c:pt idx="334">
                  <c:v>116.30332815755338</c:v>
                </c:pt>
                <c:pt idx="335">
                  <c:v>116.19472798970355</c:v>
                </c:pt>
                <c:pt idx="336">
                  <c:v>116.08616883770304</c:v>
                </c:pt>
                <c:pt idx="337">
                  <c:v>115.97765068187562</c:v>
                </c:pt>
                <c:pt idx="338">
                  <c:v>115.86917350255612</c:v>
                </c:pt>
                <c:pt idx="339">
                  <c:v>115.76073728009123</c:v>
                </c:pt>
                <c:pt idx="340">
                  <c:v>115.65234199483854</c:v>
                </c:pt>
                <c:pt idx="341">
                  <c:v>115.5439876271675</c:v>
                </c:pt>
                <c:pt idx="342">
                  <c:v>115.43567415745844</c:v>
                </c:pt>
                <c:pt idx="343">
                  <c:v>115.32740156610333</c:v>
                </c:pt>
                <c:pt idx="344">
                  <c:v>115.21916983350536</c:v>
                </c:pt>
                <c:pt idx="345">
                  <c:v>115.11097894007901</c:v>
                </c:pt>
                <c:pt idx="346">
                  <c:v>115.00282886625018</c:v>
                </c:pt>
                <c:pt idx="347">
                  <c:v>114.894719592456</c:v>
                </c:pt>
                <c:pt idx="348">
                  <c:v>114.78665109914505</c:v>
                </c:pt>
                <c:pt idx="349">
                  <c:v>114.67862336677695</c:v>
                </c:pt>
                <c:pt idx="350">
                  <c:v>114.57063637582291</c:v>
                </c:pt>
                <c:pt idx="351">
                  <c:v>114.46269010676519</c:v>
                </c:pt>
                <c:pt idx="352">
                  <c:v>114.35478454009746</c:v>
                </c:pt>
                <c:pt idx="353">
                  <c:v>114.24691965632451</c:v>
                </c:pt>
                <c:pt idx="354">
                  <c:v>114.13909543596225</c:v>
                </c:pt>
                <c:pt idx="355">
                  <c:v>114.03131185953862</c:v>
                </c:pt>
                <c:pt idx="356">
                  <c:v>113.92356890759214</c:v>
                </c:pt>
                <c:pt idx="357">
                  <c:v>113.81586656067253</c:v>
                </c:pt>
                <c:pt idx="358">
                  <c:v>113.70820479934082</c:v>
                </c:pt>
                <c:pt idx="359">
                  <c:v>113.60058360416951</c:v>
                </c:pt>
                <c:pt idx="360">
                  <c:v>113.49300295574204</c:v>
                </c:pt>
                <c:pt idx="361">
                  <c:v>113.38546283465308</c:v>
                </c:pt>
                <c:pt idx="362">
                  <c:v>113.27796322150891</c:v>
                </c:pt>
                <c:pt idx="363">
                  <c:v>113.17050409692627</c:v>
                </c:pt>
                <c:pt idx="364">
                  <c:v>113.0630854415337</c:v>
                </c:pt>
                <c:pt idx="365">
                  <c:v>112.95570723597064</c:v>
                </c:pt>
                <c:pt idx="366">
                  <c:v>112.8483694608878</c:v>
                </c:pt>
                <c:pt idx="367">
                  <c:v>112.74107209694694</c:v>
                </c:pt>
                <c:pt idx="368">
                  <c:v>112.63381512482107</c:v>
                </c:pt>
                <c:pt idx="369">
                  <c:v>112.52659852519434</c:v>
                </c:pt>
                <c:pt idx="370">
                  <c:v>112.41942227876194</c:v>
                </c:pt>
                <c:pt idx="371">
                  <c:v>112.31228636623035</c:v>
                </c:pt>
                <c:pt idx="372">
                  <c:v>112.2051907683171</c:v>
                </c:pt>
                <c:pt idx="373">
                  <c:v>112.09813546575049</c:v>
                </c:pt>
                <c:pt idx="374">
                  <c:v>111.99112043927079</c:v>
                </c:pt>
                <c:pt idx="375">
                  <c:v>111.88414566962859</c:v>
                </c:pt>
                <c:pt idx="376">
                  <c:v>111.77721113758599</c:v>
                </c:pt>
                <c:pt idx="377">
                  <c:v>111.67031682391575</c:v>
                </c:pt>
                <c:pt idx="378">
                  <c:v>111.56346270940207</c:v>
                </c:pt>
                <c:pt idx="379">
                  <c:v>111.45664877484023</c:v>
                </c:pt>
                <c:pt idx="380">
                  <c:v>111.34987500103625</c:v>
                </c:pt>
                <c:pt idx="381">
                  <c:v>111.24314136880776</c:v>
                </c:pt>
                <c:pt idx="382">
                  <c:v>111.13644785898271</c:v>
                </c:pt>
                <c:pt idx="383">
                  <c:v>111.02979445240072</c:v>
                </c:pt>
                <c:pt idx="384">
                  <c:v>110.92318112991222</c:v>
                </c:pt>
                <c:pt idx="385">
                  <c:v>110.81660787237854</c:v>
                </c:pt>
                <c:pt idx="386">
                  <c:v>110.71007466067226</c:v>
                </c:pt>
                <c:pt idx="387">
                  <c:v>110.60358147567672</c:v>
                </c:pt>
                <c:pt idx="388">
                  <c:v>110.4971282982865</c:v>
                </c:pt>
                <c:pt idx="389">
                  <c:v>110.3907151094071</c:v>
                </c:pt>
                <c:pt idx="390">
                  <c:v>110.28434188995499</c:v>
                </c:pt>
                <c:pt idx="391">
                  <c:v>110.17800862085738</c:v>
                </c:pt>
                <c:pt idx="392">
                  <c:v>110.07171528305292</c:v>
                </c:pt>
                <c:pt idx="393">
                  <c:v>109.96546185749111</c:v>
                </c:pt>
                <c:pt idx="394">
                  <c:v>109.85924832513177</c:v>
                </c:pt>
                <c:pt idx="395">
                  <c:v>109.75307466694676</c:v>
                </c:pt>
                <c:pt idx="396">
                  <c:v>109.6469408639183</c:v>
                </c:pt>
                <c:pt idx="397">
                  <c:v>109.54084689703927</c:v>
                </c:pt>
                <c:pt idx="398">
                  <c:v>109.43479274731396</c:v>
                </c:pt>
                <c:pt idx="399">
                  <c:v>109.32877839575741</c:v>
                </c:pt>
                <c:pt idx="400">
                  <c:v>109.22280382339551</c:v>
                </c:pt>
                <c:pt idx="401">
                  <c:v>109.11686901126518</c:v>
                </c:pt>
                <c:pt idx="402">
                  <c:v>109.01097394041409</c:v>
                </c:pt>
                <c:pt idx="403">
                  <c:v>108.90511859190104</c:v>
                </c:pt>
                <c:pt idx="404">
                  <c:v>108.79930294679542</c:v>
                </c:pt>
                <c:pt idx="405">
                  <c:v>108.69352698617786</c:v>
                </c:pt>
                <c:pt idx="406">
                  <c:v>108.58779069113939</c:v>
                </c:pt>
                <c:pt idx="407">
                  <c:v>108.48209404278236</c:v>
                </c:pt>
                <c:pt idx="408">
                  <c:v>108.3764370222197</c:v>
                </c:pt>
                <c:pt idx="409">
                  <c:v>108.2708196105753</c:v>
                </c:pt>
                <c:pt idx="410">
                  <c:v>108.16524178898385</c:v>
                </c:pt>
                <c:pt idx="411">
                  <c:v>108.05970353859101</c:v>
                </c:pt>
                <c:pt idx="412">
                  <c:v>107.9542048405529</c:v>
                </c:pt>
                <c:pt idx="413">
                  <c:v>107.84874567603703</c:v>
                </c:pt>
                <c:pt idx="414">
                  <c:v>107.74332602622098</c:v>
                </c:pt>
                <c:pt idx="415">
                  <c:v>107.63794587229404</c:v>
                </c:pt>
                <c:pt idx="416">
                  <c:v>107.53260519545563</c:v>
                </c:pt>
                <c:pt idx="417">
                  <c:v>107.42730397691611</c:v>
                </c:pt>
                <c:pt idx="418">
                  <c:v>107.32204219789674</c:v>
                </c:pt>
                <c:pt idx="419">
                  <c:v>107.21681983962935</c:v>
                </c:pt>
                <c:pt idx="420">
                  <c:v>107.11163688335682</c:v>
                </c:pt>
                <c:pt idx="421">
                  <c:v>107.00649331033259</c:v>
                </c:pt>
                <c:pt idx="422">
                  <c:v>106.901389101821</c:v>
                </c:pt>
                <c:pt idx="423">
                  <c:v>106.79632423909686</c:v>
                </c:pt>
                <c:pt idx="424">
                  <c:v>106.69129870344602</c:v>
                </c:pt>
                <c:pt idx="425">
                  <c:v>106.58631247616512</c:v>
                </c:pt>
                <c:pt idx="426">
                  <c:v>106.48136553856102</c:v>
                </c:pt>
                <c:pt idx="427">
                  <c:v>106.37645787195203</c:v>
                </c:pt>
                <c:pt idx="428">
                  <c:v>106.27158945766644</c:v>
                </c:pt>
                <c:pt idx="429">
                  <c:v>106.16676027704369</c:v>
                </c:pt>
                <c:pt idx="430">
                  <c:v>106.06197031143398</c:v>
                </c:pt>
                <c:pt idx="431">
                  <c:v>105.95721954219795</c:v>
                </c:pt>
                <c:pt idx="432">
                  <c:v>105.85250795070698</c:v>
                </c:pt>
                <c:pt idx="433">
                  <c:v>105.74783551834315</c:v>
                </c:pt>
                <c:pt idx="434">
                  <c:v>105.64320222649911</c:v>
                </c:pt>
                <c:pt idx="435">
                  <c:v>105.53860805657854</c:v>
                </c:pt>
                <c:pt idx="436">
                  <c:v>105.43405298999551</c:v>
                </c:pt>
                <c:pt idx="437">
                  <c:v>105.32953700817455</c:v>
                </c:pt>
                <c:pt idx="438">
                  <c:v>105.22506009255113</c:v>
                </c:pt>
                <c:pt idx="439">
                  <c:v>105.12062222457138</c:v>
                </c:pt>
                <c:pt idx="440">
                  <c:v>105.01622338569172</c:v>
                </c:pt>
                <c:pt idx="441">
                  <c:v>104.91186355737943</c:v>
                </c:pt>
                <c:pt idx="442">
                  <c:v>104.80754272111238</c:v>
                </c:pt>
                <c:pt idx="443">
                  <c:v>104.70326085837917</c:v>
                </c:pt>
                <c:pt idx="444">
                  <c:v>104.59901795067867</c:v>
                </c:pt>
                <c:pt idx="445">
                  <c:v>104.49481397952064</c:v>
                </c:pt>
                <c:pt idx="446">
                  <c:v>104.39064892642534</c:v>
                </c:pt>
                <c:pt idx="447">
                  <c:v>104.28652277292343</c:v>
                </c:pt>
                <c:pt idx="448">
                  <c:v>104.18243550055655</c:v>
                </c:pt>
                <c:pt idx="449">
                  <c:v>104.0783870908765</c:v>
                </c:pt>
                <c:pt idx="450">
                  <c:v>103.97437752544585</c:v>
                </c:pt>
                <c:pt idx="451">
                  <c:v>103.87040678583747</c:v>
                </c:pt>
                <c:pt idx="452">
                  <c:v>103.76647485363526</c:v>
                </c:pt>
                <c:pt idx="453">
                  <c:v>103.66258171043296</c:v>
                </c:pt>
                <c:pt idx="454">
                  <c:v>103.55872733783542</c:v>
                </c:pt>
                <c:pt idx="455">
                  <c:v>103.45491171745795</c:v>
                </c:pt>
                <c:pt idx="456">
                  <c:v>103.35113483092618</c:v>
                </c:pt>
                <c:pt idx="457">
                  <c:v>103.24739665987624</c:v>
                </c:pt>
                <c:pt idx="458">
                  <c:v>103.14369718595492</c:v>
                </c:pt>
                <c:pt idx="459">
                  <c:v>103.0400363908193</c:v>
                </c:pt>
                <c:pt idx="460">
                  <c:v>102.93641425613708</c:v>
                </c:pt>
                <c:pt idx="461">
                  <c:v>102.83283076358646</c:v>
                </c:pt>
                <c:pt idx="462">
                  <c:v>102.72928589485599</c:v>
                </c:pt>
                <c:pt idx="463">
                  <c:v>102.62577963164483</c:v>
                </c:pt>
                <c:pt idx="464">
                  <c:v>102.52231195566242</c:v>
                </c:pt>
                <c:pt idx="465">
                  <c:v>102.41888284862898</c:v>
                </c:pt>
                <c:pt idx="466">
                  <c:v>102.31549229227477</c:v>
                </c:pt>
                <c:pt idx="467">
                  <c:v>102.2121402683407</c:v>
                </c:pt>
                <c:pt idx="468">
                  <c:v>102.10882675857812</c:v>
                </c:pt>
                <c:pt idx="469">
                  <c:v>102.00555174474869</c:v>
                </c:pt>
                <c:pt idx="470">
                  <c:v>101.90231520862454</c:v>
                </c:pt>
                <c:pt idx="471">
                  <c:v>101.79911713198828</c:v>
                </c:pt>
                <c:pt idx="472">
                  <c:v>101.69595749663301</c:v>
                </c:pt>
                <c:pt idx="473">
                  <c:v>101.59283628436174</c:v>
                </c:pt>
                <c:pt idx="474">
                  <c:v>101.48975347698837</c:v>
                </c:pt>
                <c:pt idx="475">
                  <c:v>101.38670905633711</c:v>
                </c:pt>
                <c:pt idx="476">
                  <c:v>101.28370300424251</c:v>
                </c:pt>
                <c:pt idx="477">
                  <c:v>101.18073530254918</c:v>
                </c:pt>
                <c:pt idx="478">
                  <c:v>101.07780593311259</c:v>
                </c:pt>
                <c:pt idx="479">
                  <c:v>100.97491487779814</c:v>
                </c:pt>
                <c:pt idx="480">
                  <c:v>100.87206211848178</c:v>
                </c:pt>
                <c:pt idx="481">
                  <c:v>100.76924763704989</c:v>
                </c:pt>
                <c:pt idx="482">
                  <c:v>100.66647141539892</c:v>
                </c:pt>
                <c:pt idx="483">
                  <c:v>100.56373343543584</c:v>
                </c:pt>
                <c:pt idx="484">
                  <c:v>100.46103367907784</c:v>
                </c:pt>
                <c:pt idx="485">
                  <c:v>100.35837212825254</c:v>
                </c:pt>
                <c:pt idx="486">
                  <c:v>100.25574876489776</c:v>
                </c:pt>
                <c:pt idx="487">
                  <c:v>100.15316357096174</c:v>
                </c:pt>
                <c:pt idx="488">
                  <c:v>100.05061652840266</c:v>
                </c:pt>
                <c:pt idx="489">
                  <c:v>99.9481076191895</c:v>
                </c:pt>
                <c:pt idx="490">
                  <c:v>99.845636825301256</c:v>
                </c:pt>
                <c:pt idx="491">
                  <c:v>99.743204128727143</c:v>
                </c:pt>
                <c:pt idx="492">
                  <c:v>99.640809511466671</c:v>
                </c:pt>
                <c:pt idx="493">
                  <c:v>99.538452955529579</c:v>
                </c:pt>
                <c:pt idx="494">
                  <c:v>99.436134442935838</c:v>
                </c:pt>
                <c:pt idx="495">
                  <c:v>99.333853955716108</c:v>
                </c:pt>
                <c:pt idx="496">
                  <c:v>99.231611475910711</c:v>
                </c:pt>
                <c:pt idx="497">
                  <c:v>99.12940698557037</c:v>
                </c:pt>
                <c:pt idx="498">
                  <c:v>99.027240466756155</c:v>
                </c:pt>
                <c:pt idx="499">
                  <c:v>98.925111901539083</c:v>
                </c:pt>
                <c:pt idx="500">
                  <c:v>98.823021272000858</c:v>
                </c:pt>
                <c:pt idx="501">
                  <c:v>98.720968560232791</c:v>
                </c:pt>
                <c:pt idx="502">
                  <c:v>98.618953748336764</c:v>
                </c:pt>
                <c:pt idx="503">
                  <c:v>98.51697681842478</c:v>
                </c:pt>
                <c:pt idx="504">
                  <c:v>98.415037752619128</c:v>
                </c:pt>
                <c:pt idx="505">
                  <c:v>98.313136533051988</c:v>
                </c:pt>
                <c:pt idx="506">
                  <c:v>98.211273141866002</c:v>
                </c:pt>
                <c:pt idx="507">
                  <c:v>98.109447561213699</c:v>
                </c:pt>
                <c:pt idx="508">
                  <c:v>98.007659773258183</c:v>
                </c:pt>
                <c:pt idx="509">
                  <c:v>97.905909760172165</c:v>
                </c:pt>
                <c:pt idx="510">
                  <c:v>97.80419750413887</c:v>
                </c:pt>
                <c:pt idx="511">
                  <c:v>97.702522987351642</c:v>
                </c:pt>
                <c:pt idx="512">
                  <c:v>97.600886192013718</c:v>
                </c:pt>
                <c:pt idx="513">
                  <c:v>97.499287100338734</c:v>
                </c:pt>
                <c:pt idx="514">
                  <c:v>97.397725694550218</c:v>
                </c:pt>
                <c:pt idx="515">
                  <c:v>97.29620195688176</c:v>
                </c:pt>
                <c:pt idx="516">
                  <c:v>97.194715869577578</c:v>
                </c:pt>
                <c:pt idx="517">
                  <c:v>97.0932674148915</c:v>
                </c:pt>
                <c:pt idx="518">
                  <c:v>96.99185657508724</c:v>
                </c:pt>
                <c:pt idx="519">
                  <c:v>96.890483332439317</c:v>
                </c:pt>
                <c:pt idx="520">
                  <c:v>96.789147669231511</c:v>
                </c:pt>
                <c:pt idx="521">
                  <c:v>96.687849567758349</c:v>
                </c:pt>
                <c:pt idx="522">
                  <c:v>96.586589010324019</c:v>
                </c:pt>
                <c:pt idx="523">
                  <c:v>96.485365979242829</c:v>
                </c:pt>
                <c:pt idx="524">
                  <c:v>96.384180456839204</c:v>
                </c:pt>
                <c:pt idx="525">
                  <c:v>96.28303242544763</c:v>
                </c:pt>
                <c:pt idx="526">
                  <c:v>96.181921867412541</c:v>
                </c:pt>
                <c:pt idx="527">
                  <c:v>96.080848765088547</c:v>
                </c:pt>
                <c:pt idx="528">
                  <c:v>95.979813100840033</c:v>
                </c:pt>
                <c:pt idx="529">
                  <c:v>95.878814857041675</c:v>
                </c:pt>
                <c:pt idx="530">
                  <c:v>95.777854016077811</c:v>
                </c:pt>
                <c:pt idx="531">
                  <c:v>95.676930560343294</c:v>
                </c:pt>
                <c:pt idx="532">
                  <c:v>95.576044472242359</c:v>
                </c:pt>
                <c:pt idx="533">
                  <c:v>95.475195734189697</c:v>
                </c:pt>
                <c:pt idx="534">
                  <c:v>95.374384328609892</c:v>
                </c:pt>
                <c:pt idx="535">
                  <c:v>95.273610237937078</c:v>
                </c:pt>
                <c:pt idx="536">
                  <c:v>95.172873444616187</c:v>
                </c:pt>
                <c:pt idx="537">
                  <c:v>95.072173931101361</c:v>
                </c:pt>
                <c:pt idx="538">
                  <c:v>94.971511679857144</c:v>
                </c:pt>
                <c:pt idx="539">
                  <c:v>94.870886673357631</c:v>
                </c:pt>
                <c:pt idx="540">
                  <c:v>94.770298894087261</c:v>
                </c:pt>
                <c:pt idx="541">
                  <c:v>94.669748324540194</c:v>
                </c:pt>
                <c:pt idx="542">
                  <c:v>94.56923494722048</c:v>
                </c:pt>
                <c:pt idx="543">
                  <c:v>94.46875874464223</c:v>
                </c:pt>
                <c:pt idx="544">
                  <c:v>94.36831969932939</c:v>
                </c:pt>
                <c:pt idx="545">
                  <c:v>94.267917793815855</c:v>
                </c:pt>
                <c:pt idx="546">
                  <c:v>94.167553010645292</c:v>
                </c:pt>
                <c:pt idx="547">
                  <c:v>94.067225332371493</c:v>
                </c:pt>
                <c:pt idx="548">
                  <c:v>93.966934741557907</c:v>
                </c:pt>
                <c:pt idx="549">
                  <c:v>93.866681220778105</c:v>
                </c:pt>
                <c:pt idx="550">
                  <c:v>93.766464752615263</c:v>
                </c:pt>
                <c:pt idx="551">
                  <c:v>93.666285319662791</c:v>
                </c:pt>
                <c:pt idx="552">
                  <c:v>93.566142904523417</c:v>
                </c:pt>
                <c:pt idx="553">
                  <c:v>93.466037489810276</c:v>
                </c:pt>
                <c:pt idx="554">
                  <c:v>93.365969058145993</c:v>
                </c:pt>
                <c:pt idx="555">
                  <c:v>93.265937592163027</c:v>
                </c:pt>
                <c:pt idx="556">
                  <c:v>93.165943074504298</c:v>
                </c:pt>
                <c:pt idx="557">
                  <c:v>93.065985487821649</c:v>
                </c:pt>
                <c:pt idx="558">
                  <c:v>92.966064814777383</c:v>
                </c:pt>
                <c:pt idx="559">
                  <c:v>92.866181038043237</c:v>
                </c:pt>
                <c:pt idx="560">
                  <c:v>92.766334140301012</c:v>
                </c:pt>
                <c:pt idx="561">
                  <c:v>92.666524104242228</c:v>
                </c:pt>
                <c:pt idx="562">
                  <c:v>92.566750912568239</c:v>
                </c:pt>
                <c:pt idx="563">
                  <c:v>92.467014547990061</c:v>
                </c:pt>
                <c:pt idx="564">
                  <c:v>92.367314993228604</c:v>
                </c:pt>
                <c:pt idx="565">
                  <c:v>92.267652231014551</c:v>
                </c:pt>
                <c:pt idx="566">
                  <c:v>92.16802624408831</c:v>
                </c:pt>
                <c:pt idx="567">
                  <c:v>92.068437015200232</c:v>
                </c:pt>
                <c:pt idx="568">
                  <c:v>91.968884527110049</c:v>
                </c:pt>
                <c:pt idx="569">
                  <c:v>91.869368762587726</c:v>
                </c:pt>
                <c:pt idx="570">
                  <c:v>91.769889704412549</c:v>
                </c:pt>
                <c:pt idx="571">
                  <c:v>91.670447335373808</c:v>
                </c:pt>
                <c:pt idx="572">
                  <c:v>91.571041638270401</c:v>
                </c:pt>
                <c:pt idx="573">
                  <c:v>91.471672595911059</c:v>
                </c:pt>
                <c:pt idx="574">
                  <c:v>91.372340191114063</c:v>
                </c:pt>
                <c:pt idx="575">
                  <c:v>91.273044406707356</c:v>
                </c:pt>
                <c:pt idx="576">
                  <c:v>91.173785225529116</c:v>
                </c:pt>
                <c:pt idx="577">
                  <c:v>91.074562630426726</c:v>
                </c:pt>
                <c:pt idx="578">
                  <c:v>90.975376604257292</c:v>
                </c:pt>
                <c:pt idx="579">
                  <c:v>90.876227129887809</c:v>
                </c:pt>
                <c:pt idx="580">
                  <c:v>90.777114190194709</c:v>
                </c:pt>
                <c:pt idx="581">
                  <c:v>90.678037768064428</c:v>
                </c:pt>
                <c:pt idx="582">
                  <c:v>90.578997846392724</c:v>
                </c:pt>
                <c:pt idx="583">
                  <c:v>90.479994408085133</c:v>
                </c:pt>
                <c:pt idx="584">
                  <c:v>90.381027436056968</c:v>
                </c:pt>
                <c:pt idx="585">
                  <c:v>90.282096913233147</c:v>
                </c:pt>
                <c:pt idx="586">
                  <c:v>90.183202822548196</c:v>
                </c:pt>
                <c:pt idx="587">
                  <c:v>90.084345146946248</c:v>
                </c:pt>
                <c:pt idx="588">
                  <c:v>89.985523869381154</c:v>
                </c:pt>
                <c:pt idx="589">
                  <c:v>89.886738972816147</c:v>
                </c:pt>
                <c:pt idx="590">
                  <c:v>89.787990440224405</c:v>
                </c:pt>
                <c:pt idx="591">
                  <c:v>89.689278254588601</c:v>
                </c:pt>
                <c:pt idx="592">
                  <c:v>89.590602398900955</c:v>
                </c:pt>
                <c:pt idx="593">
                  <c:v>89.491962856163298</c:v>
                </c:pt>
                <c:pt idx="594">
                  <c:v>89.393359609387119</c:v>
                </c:pt>
                <c:pt idx="595">
                  <c:v>89.294792641593176</c:v>
                </c:pt>
                <c:pt idx="596">
                  <c:v>89.196261935812515</c:v>
                </c:pt>
                <c:pt idx="597">
                  <c:v>89.097767475085107</c:v>
                </c:pt>
                <c:pt idx="598">
                  <c:v>88.999309242460754</c:v>
                </c:pt>
                <c:pt idx="599">
                  <c:v>88.900887220998754</c:v>
                </c:pt>
                <c:pt idx="600">
                  <c:v>88.802501393767955</c:v>
                </c:pt>
                <c:pt idx="601">
                  <c:v>88.704151743846751</c:v>
                </c:pt>
                <c:pt idx="602">
                  <c:v>88.605838254323146</c:v>
                </c:pt>
                <c:pt idx="603">
                  <c:v>88.507560908294636</c:v>
                </c:pt>
                <c:pt idx="604">
                  <c:v>88.409319688868209</c:v>
                </c:pt>
                <c:pt idx="605">
                  <c:v>88.311114579160403</c:v>
                </c:pt>
                <c:pt idx="606">
                  <c:v>88.212945562297364</c:v>
                </c:pt>
                <c:pt idx="607">
                  <c:v>88.114812621414558</c:v>
                </c:pt>
                <c:pt idx="608">
                  <c:v>88.016715739657059</c:v>
                </c:pt>
                <c:pt idx="609">
                  <c:v>87.918654900179547</c:v>
                </c:pt>
                <c:pt idx="610">
                  <c:v>87.820630086146082</c:v>
                </c:pt>
                <c:pt idx="611">
                  <c:v>87.722641280730215</c:v>
                </c:pt>
                <c:pt idx="612">
                  <c:v>87.624688467114822</c:v>
                </c:pt>
                <c:pt idx="613">
                  <c:v>87.526771628492611</c:v>
                </c:pt>
                <c:pt idx="614">
                  <c:v>87.428890748065498</c:v>
                </c:pt>
                <c:pt idx="615">
                  <c:v>87.331045809044667</c:v>
                </c:pt>
                <c:pt idx="616">
                  <c:v>87.233236794651418</c:v>
                </c:pt>
                <c:pt idx="617">
                  <c:v>87.135463688115976</c:v>
                </c:pt>
                <c:pt idx="618">
                  <c:v>87.03772647267806</c:v>
                </c:pt>
                <c:pt idx="619">
                  <c:v>86.940025131586879</c:v>
                </c:pt>
                <c:pt idx="620">
                  <c:v>86.842359648101024</c:v>
                </c:pt>
                <c:pt idx="621">
                  <c:v>86.744730005488634</c:v>
                </c:pt>
                <c:pt idx="622">
                  <c:v>86.647136187027286</c:v>
                </c:pt>
                <c:pt idx="623">
                  <c:v>86.549578176003706</c:v>
                </c:pt>
                <c:pt idx="624">
                  <c:v>86.452055955714343</c:v>
                </c:pt>
                <c:pt idx="625">
                  <c:v>86.354569509464682</c:v>
                </c:pt>
                <c:pt idx="626">
                  <c:v>86.257118820570042</c:v>
                </c:pt>
                <c:pt idx="627">
                  <c:v>86.159703872354783</c:v>
                </c:pt>
                <c:pt idx="628">
                  <c:v>86.062324648152867</c:v>
                </c:pt>
                <c:pt idx="629">
                  <c:v>85.964981131307468</c:v>
                </c:pt>
                <c:pt idx="630">
                  <c:v>85.867673305171195</c:v>
                </c:pt>
                <c:pt idx="631">
                  <c:v>85.770401153105809</c:v>
                </c:pt>
                <c:pt idx="632">
                  <c:v>85.673164658483017</c:v>
                </c:pt>
                <c:pt idx="633">
                  <c:v>85.575963804683226</c:v>
                </c:pt>
                <c:pt idx="634">
                  <c:v>85.478798575096562</c:v>
                </c:pt>
                <c:pt idx="635">
                  <c:v>85.381668953122244</c:v>
                </c:pt>
                <c:pt idx="636">
                  <c:v>85.284574922168815</c:v>
                </c:pt>
                <c:pt idx="637">
                  <c:v>85.187516465654824</c:v>
                </c:pt>
                <c:pt idx="638">
                  <c:v>85.090493567007172</c:v>
                </c:pt>
                <c:pt idx="639">
                  <c:v>84.993506209662598</c:v>
                </c:pt>
                <c:pt idx="640">
                  <c:v>84.896554377066991</c:v>
                </c:pt>
                <c:pt idx="641">
                  <c:v>84.799638052675732</c:v>
                </c:pt>
                <c:pt idx="642">
                  <c:v>84.702757219953241</c:v>
                </c:pt>
                <c:pt idx="643">
                  <c:v>84.605911862373318</c:v>
                </c:pt>
                <c:pt idx="644">
                  <c:v>84.509101963419141</c:v>
                </c:pt>
                <c:pt idx="645">
                  <c:v>84.41232750658304</c:v>
                </c:pt>
                <c:pt idx="646">
                  <c:v>84.315588475366724</c:v>
                </c:pt>
                <c:pt idx="647">
                  <c:v>84.218884853281054</c:v>
                </c:pt>
                <c:pt idx="648">
                  <c:v>84.122216623846214</c:v>
                </c:pt>
                <c:pt idx="649">
                  <c:v>84.025583770591652</c:v>
                </c:pt>
                <c:pt idx="650">
                  <c:v>83.92898627705614</c:v>
                </c:pt>
                <c:pt idx="651">
                  <c:v>83.83242412678743</c:v>
                </c:pt>
                <c:pt idx="652">
                  <c:v>83.735897303342597</c:v>
                </c:pt>
                <c:pt idx="653">
                  <c:v>83.639405790288208</c:v>
                </c:pt>
                <c:pt idx="654">
                  <c:v>83.542949571199756</c:v>
                </c:pt>
                <c:pt idx="655">
                  <c:v>83.446528629661941</c:v>
                </c:pt>
                <c:pt idx="656">
                  <c:v>83.350142949269241</c:v>
                </c:pt>
                <c:pt idx="657">
                  <c:v>83.253792513624148</c:v>
                </c:pt>
                <c:pt idx="658">
                  <c:v>83.157477306339672</c:v>
                </c:pt>
                <c:pt idx="659">
                  <c:v>83.061197311037233</c:v>
                </c:pt>
                <c:pt idx="660">
                  <c:v>82.964952511347576</c:v>
                </c:pt>
                <c:pt idx="661">
                  <c:v>82.868742890910823</c:v>
                </c:pt>
                <c:pt idx="662">
                  <c:v>82.772568433375852</c:v>
                </c:pt>
                <c:pt idx="663">
                  <c:v>82.67642912240126</c:v>
                </c:pt>
                <c:pt idx="664">
                  <c:v>82.580324941654339</c:v>
                </c:pt>
                <c:pt idx="665">
                  <c:v>82.484255874811822</c:v>
                </c:pt>
                <c:pt idx="666">
                  <c:v>82.388221905559362</c:v>
                </c:pt>
                <c:pt idx="667">
                  <c:v>82.29222301759205</c:v>
                </c:pt>
                <c:pt idx="668">
                  <c:v>82.196259194613731</c:v>
                </c:pt>
                <c:pt idx="669">
                  <c:v>82.100330420337741</c:v>
                </c:pt>
                <c:pt idx="670">
                  <c:v>82.004436678486456</c:v>
                </c:pt>
                <c:pt idx="671">
                  <c:v>81.90857795279112</c:v>
                </c:pt>
                <c:pt idx="672">
                  <c:v>81.81275422699224</c:v>
                </c:pt>
                <c:pt idx="673">
                  <c:v>81.716965484839818</c:v>
                </c:pt>
                <c:pt idx="674">
                  <c:v>81.621211710092268</c:v>
                </c:pt>
                <c:pt idx="675">
                  <c:v>81.525492886517611</c:v>
                </c:pt>
                <c:pt idx="676">
                  <c:v>81.429808997892508</c:v>
                </c:pt>
                <c:pt idx="677">
                  <c:v>81.334160028003396</c:v>
                </c:pt>
                <c:pt idx="678">
                  <c:v>81.23854596064524</c:v>
                </c:pt>
                <c:pt idx="679">
                  <c:v>81.142966779622157</c:v>
                </c:pt>
                <c:pt idx="680">
                  <c:v>81.0474224687473</c:v>
                </c:pt>
                <c:pt idx="681">
                  <c:v>80.951913011843089</c:v>
                </c:pt>
                <c:pt idx="682">
                  <c:v>80.856438392740813</c:v>
                </c:pt>
                <c:pt idx="683">
                  <c:v>80.760998595281023</c:v>
                </c:pt>
                <c:pt idx="684">
                  <c:v>80.6655936033128</c:v>
                </c:pt>
                <c:pt idx="685">
                  <c:v>80.570223400694999</c:v>
                </c:pt>
                <c:pt idx="686">
                  <c:v>80.474887971294891</c:v>
                </c:pt>
                <c:pt idx="687">
                  <c:v>80.379587298989065</c:v>
                </c:pt>
                <c:pt idx="688">
                  <c:v>80.28432136766304</c:v>
                </c:pt>
                <c:pt idx="689">
                  <c:v>80.189090161211482</c:v>
                </c:pt>
                <c:pt idx="690">
                  <c:v>80.09389366353787</c:v>
                </c:pt>
                <c:pt idx="691">
                  <c:v>79.998731858554777</c:v>
                </c:pt>
                <c:pt idx="692">
                  <c:v>79.903604730183872</c:v>
                </c:pt>
                <c:pt idx="693">
                  <c:v>79.808512262355464</c:v>
                </c:pt>
                <c:pt idx="694">
                  <c:v>79.713454439009297</c:v>
                </c:pt>
                <c:pt idx="695">
                  <c:v>79.618431244093586</c:v>
                </c:pt>
                <c:pt idx="696">
                  <c:v>79.523442661566435</c:v>
                </c:pt>
                <c:pt idx="697">
                  <c:v>79.42848867539351</c:v>
                </c:pt>
                <c:pt idx="698">
                  <c:v>79.333569269550765</c:v>
                </c:pt>
                <c:pt idx="699">
                  <c:v>79.238684428022395</c:v>
                </c:pt>
                <c:pt idx="700">
                  <c:v>79.14383413480175</c:v>
                </c:pt>
                <c:pt idx="701">
                  <c:v>79.049018373890988</c:v>
                </c:pt>
                <c:pt idx="702">
                  <c:v>78.954237129301362</c:v>
                </c:pt>
                <c:pt idx="703">
                  <c:v>78.859490385052879</c:v>
                </c:pt>
                <c:pt idx="704">
                  <c:v>78.764778125174644</c:v>
                </c:pt>
                <c:pt idx="705">
                  <c:v>78.670100333704681</c:v>
                </c:pt>
                <c:pt idx="706">
                  <c:v>78.57545699468983</c:v>
                </c:pt>
                <c:pt idx="707">
                  <c:v>78.480848092185795</c:v>
                </c:pt>
                <c:pt idx="708">
                  <c:v>78.386273610257319</c:v>
                </c:pt>
                <c:pt idx="709">
                  <c:v>78.291733532977901</c:v>
                </c:pt>
                <c:pt idx="710">
                  <c:v>78.197227844430131</c:v>
                </c:pt>
                <c:pt idx="711">
                  <c:v>78.102756528705129</c:v>
                </c:pt>
                <c:pt idx="712">
                  <c:v>78.008319569903449</c:v>
                </c:pt>
                <c:pt idx="713">
                  <c:v>77.913916952133945</c:v>
                </c:pt>
                <c:pt idx="714">
                  <c:v>77.819548659514567</c:v>
                </c:pt>
                <c:pt idx="715">
                  <c:v>77.7252146761723</c:v>
                </c:pt>
                <c:pt idx="716">
                  <c:v>77.630914986242487</c:v>
                </c:pt>
                <c:pt idx="717">
                  <c:v>77.536649573870079</c:v>
                </c:pt>
                <c:pt idx="718">
                  <c:v>77.442418423208267</c:v>
                </c:pt>
                <c:pt idx="719">
                  <c:v>77.34822151841928</c:v>
                </c:pt>
                <c:pt idx="720">
                  <c:v>77.254058843674159</c:v>
                </c:pt>
                <c:pt idx="721">
                  <c:v>77.159930383152755</c:v>
                </c:pt>
                <c:pt idx="722">
                  <c:v>77.065836121043674</c:v>
                </c:pt>
                <c:pt idx="723">
                  <c:v>76.971776041544501</c:v>
                </c:pt>
                <c:pt idx="724">
                  <c:v>76.877750128861521</c:v>
                </c:pt>
                <c:pt idx="725">
                  <c:v>76.783758367209884</c:v>
                </c:pt>
                <c:pt idx="726">
                  <c:v>76.689800740813439</c:v>
                </c:pt>
                <c:pt idx="727">
                  <c:v>76.595877233904844</c:v>
                </c:pt>
                <c:pt idx="728">
                  <c:v>76.501987830725682</c:v>
                </c:pt>
                <c:pt idx="729">
                  <c:v>76.408132515526233</c:v>
                </c:pt>
                <c:pt idx="730">
                  <c:v>76.314311272565419</c:v>
                </c:pt>
                <c:pt idx="731">
                  <c:v>76.220524086111197</c:v>
                </c:pt>
                <c:pt idx="732">
                  <c:v>76.126770940439826</c:v>
                </c:pt>
                <c:pt idx="733">
                  <c:v>76.033051819836999</c:v>
                </c:pt>
                <c:pt idx="734">
                  <c:v>75.939366708596765</c:v>
                </c:pt>
                <c:pt idx="735">
                  <c:v>75.845715591021758</c:v>
                </c:pt>
                <c:pt idx="736">
                  <c:v>75.752098451423592</c:v>
                </c:pt>
                <c:pt idx="737">
                  <c:v>75.658515274122408</c:v>
                </c:pt>
                <c:pt idx="738">
                  <c:v>75.564966043447612</c:v>
                </c:pt>
                <c:pt idx="739">
                  <c:v>75.471450743736796</c:v>
                </c:pt>
                <c:pt idx="740">
                  <c:v>75.377969359336362</c:v>
                </c:pt>
                <c:pt idx="741">
                  <c:v>75.28452187460158</c:v>
                </c:pt>
                <c:pt idx="742">
                  <c:v>75.191108273896305</c:v>
                </c:pt>
                <c:pt idx="743">
                  <c:v>75.097728541592915</c:v>
                </c:pt>
                <c:pt idx="744">
                  <c:v>75.004382662073056</c:v>
                </c:pt>
                <c:pt idx="745">
                  <c:v>74.911070619726559</c:v>
                </c:pt>
                <c:pt idx="746">
                  <c:v>74.817792398951951</c:v>
                </c:pt>
                <c:pt idx="747">
                  <c:v>74.724547984156573</c:v>
                </c:pt>
                <c:pt idx="748">
                  <c:v>74.631337359756628</c:v>
                </c:pt>
                <c:pt idx="749">
                  <c:v>74.538160510176567</c:v>
                </c:pt>
                <c:pt idx="750">
                  <c:v>74.445017419849819</c:v>
                </c:pt>
                <c:pt idx="751">
                  <c:v>74.351908073218453</c:v>
                </c:pt>
                <c:pt idx="752">
                  <c:v>74.258832454732953</c:v>
                </c:pt>
                <c:pt idx="753">
                  <c:v>74.165790548852669</c:v>
                </c:pt>
                <c:pt idx="754">
                  <c:v>74.072782340045478</c:v>
                </c:pt>
                <c:pt idx="755">
                  <c:v>73.97980781278801</c:v>
                </c:pt>
                <c:pt idx="756">
                  <c:v>73.886866951565196</c:v>
                </c:pt>
                <c:pt idx="757">
                  <c:v>73.79395974087123</c:v>
                </c:pt>
                <c:pt idx="758">
                  <c:v>73.701086165208267</c:v>
                </c:pt>
                <c:pt idx="759">
                  <c:v>73.60824620908744</c:v>
                </c:pt>
                <c:pt idx="760">
                  <c:v>73.515439857028241</c:v>
                </c:pt>
                <c:pt idx="761">
                  <c:v>73.422667093559028</c:v>
                </c:pt>
                <c:pt idx="762">
                  <c:v>73.329927903216628</c:v>
                </c:pt>
                <c:pt idx="763">
                  <c:v>73.23722227054634</c:v>
                </c:pt>
                <c:pt idx="764">
                  <c:v>73.144550180102215</c:v>
                </c:pt>
                <c:pt idx="765">
                  <c:v>73.051911616446944</c:v>
                </c:pt>
                <c:pt idx="766">
                  <c:v>72.959306564151461</c:v>
                </c:pt>
                <c:pt idx="767">
                  <c:v>72.866735007795569</c:v>
                </c:pt>
                <c:pt idx="768">
                  <c:v>72.774196931967538</c:v>
                </c:pt>
                <c:pt idx="769">
                  <c:v>72.681692321264165</c:v>
                </c:pt>
                <c:pt idx="770">
                  <c:v>72.589221160290776</c:v>
                </c:pt>
                <c:pt idx="771">
                  <c:v>72.496783433661449</c:v>
                </c:pt>
                <c:pt idx="772">
                  <c:v>72.404379125998389</c:v>
                </c:pt>
                <c:pt idx="773">
                  <c:v>72.312008221932786</c:v>
                </c:pt>
                <c:pt idx="774">
                  <c:v>72.219670706104125</c:v>
                </c:pt>
                <c:pt idx="775">
                  <c:v>72.127366563160308</c:v>
                </c:pt>
                <c:pt idx="776">
                  <c:v>72.035095777758045</c:v>
                </c:pt>
                <c:pt idx="777">
                  <c:v>71.942858334562004</c:v>
                </c:pt>
                <c:pt idx="778">
                  <c:v>71.850654218246348</c:v>
                </c:pt>
                <c:pt idx="779">
                  <c:v>71.758483413492854</c:v>
                </c:pt>
                <c:pt idx="780">
                  <c:v>71.666345904991999</c:v>
                </c:pt>
                <c:pt idx="781">
                  <c:v>71.574241677442899</c:v>
                </c:pt>
                <c:pt idx="782">
                  <c:v>71.482170715553082</c:v>
                </c:pt>
                <c:pt idx="783">
                  <c:v>71.390133004038546</c:v>
                </c:pt>
                <c:pt idx="784">
                  <c:v>71.298128527623817</c:v>
                </c:pt>
                <c:pt idx="785">
                  <c:v>71.206157271041718</c:v>
                </c:pt>
                <c:pt idx="786">
                  <c:v>71.114219219033714</c:v>
                </c:pt>
                <c:pt idx="787">
                  <c:v>71.022314356349796</c:v>
                </c:pt>
                <c:pt idx="788">
                  <c:v>70.930442667747968</c:v>
                </c:pt>
                <c:pt idx="789">
                  <c:v>70.838604137995162</c:v>
                </c:pt>
                <c:pt idx="790">
                  <c:v>70.746798751866606</c:v>
                </c:pt>
                <c:pt idx="791">
                  <c:v>70.655026494145886</c:v>
                </c:pt>
                <c:pt idx="792">
                  <c:v>70.563287349625057</c:v>
                </c:pt>
                <c:pt idx="793">
                  <c:v>70.471581303104529</c:v>
                </c:pt>
                <c:pt idx="794">
                  <c:v>70.379908339393353</c:v>
                </c:pt>
                <c:pt idx="795">
                  <c:v>70.288268443308596</c:v>
                </c:pt>
                <c:pt idx="796">
                  <c:v>70.196661599675906</c:v>
                </c:pt>
                <c:pt idx="797">
                  <c:v>70.105087793329972</c:v>
                </c:pt>
                <c:pt idx="798">
                  <c:v>70.013547009112528</c:v>
                </c:pt>
                <c:pt idx="799">
                  <c:v>69.922039231875033</c:v>
                </c:pt>
                <c:pt idx="800">
                  <c:v>69.830564446476615</c:v>
                </c:pt>
                <c:pt idx="801">
                  <c:v>69.739122637784874</c:v>
                </c:pt>
                <c:pt idx="802">
                  <c:v>69.647713790675823</c:v>
                </c:pt>
                <c:pt idx="803">
                  <c:v>69.556337890033888</c:v>
                </c:pt>
                <c:pt idx="804">
                  <c:v>69.464994920751849</c:v>
                </c:pt>
                <c:pt idx="805">
                  <c:v>69.373684867730788</c:v>
                </c:pt>
                <c:pt idx="806">
                  <c:v>69.282407715880254</c:v>
                </c:pt>
                <c:pt idx="807">
                  <c:v>69.19116345011804</c:v>
                </c:pt>
                <c:pt idx="808">
                  <c:v>69.099952055370238</c:v>
                </c:pt>
                <c:pt idx="809">
                  <c:v>69.008773516571353</c:v>
                </c:pt>
                <c:pt idx="810">
                  <c:v>68.917627818664243</c:v>
                </c:pt>
                <c:pt idx="811">
                  <c:v>68.826514946600128</c:v>
                </c:pt>
                <c:pt idx="812">
                  <c:v>68.73543488533835</c:v>
                </c:pt>
                <c:pt idx="813">
                  <c:v>68.644387619846782</c:v>
                </c:pt>
                <c:pt idx="814">
                  <c:v>68.55337313510131</c:v>
                </c:pt>
                <c:pt idx="815">
                  <c:v>68.462391416086632</c:v>
                </c:pt>
                <c:pt idx="816">
                  <c:v>68.371442447795346</c:v>
                </c:pt>
                <c:pt idx="817">
                  <c:v>68.280526215228122</c:v>
                </c:pt>
                <c:pt idx="818">
                  <c:v>68.189642703394668</c:v>
                </c:pt>
                <c:pt idx="819">
                  <c:v>68.098791897312481</c:v>
                </c:pt>
                <c:pt idx="820">
                  <c:v>68.007973782007241</c:v>
                </c:pt>
                <c:pt idx="821">
                  <c:v>67.917188342513157</c:v>
                </c:pt>
                <c:pt idx="822">
                  <c:v>67.826435563872451</c:v>
                </c:pt>
                <c:pt idx="823">
                  <c:v>67.73571543113593</c:v>
                </c:pt>
                <c:pt idx="824">
                  <c:v>67.6450279293623</c:v>
                </c:pt>
                <c:pt idx="825">
                  <c:v>67.554373043618909</c:v>
                </c:pt>
                <c:pt idx="826">
                  <c:v>67.463750758980893</c:v>
                </c:pt>
                <c:pt idx="827">
                  <c:v>67.373161060532084</c:v>
                </c:pt>
                <c:pt idx="828">
                  <c:v>67.282603933364214</c:v>
                </c:pt>
                <c:pt idx="829">
                  <c:v>67.192079362577374</c:v>
                </c:pt>
                <c:pt idx="830">
                  <c:v>67.101587333279952</c:v>
                </c:pt>
                <c:pt idx="831">
                  <c:v>67.01112783058835</c:v>
                </c:pt>
                <c:pt idx="832">
                  <c:v>66.920700839627386</c:v>
                </c:pt>
                <c:pt idx="833">
                  <c:v>66.830306345529948</c:v>
                </c:pt>
                <c:pt idx="834">
                  <c:v>66.739944333437336</c:v>
                </c:pt>
                <c:pt idx="835">
                  <c:v>66.649614788498695</c:v>
                </c:pt>
                <c:pt idx="836">
                  <c:v>66.559317695871641</c:v>
                </c:pt>
                <c:pt idx="837">
                  <c:v>66.46905304072186</c:v>
                </c:pt>
                <c:pt idx="838">
                  <c:v>66.378820808223054</c:v>
                </c:pt>
                <c:pt idx="839">
                  <c:v>66.288620983557792</c:v>
                </c:pt>
                <c:pt idx="840">
                  <c:v>66.198453551916089</c:v>
                </c:pt>
                <c:pt idx="841">
                  <c:v>66.10831849849626</c:v>
                </c:pt>
                <c:pt idx="842">
                  <c:v>66.01821580850492</c:v>
                </c:pt>
                <c:pt idx="843">
                  <c:v>65.92814546715698</c:v>
                </c:pt>
                <c:pt idx="844">
                  <c:v>65.83810745967503</c:v>
                </c:pt>
                <c:pt idx="845">
                  <c:v>65.748101771290237</c:v>
                </c:pt>
                <c:pt idx="846">
                  <c:v>65.658128387241732</c:v>
                </c:pt>
                <c:pt idx="847">
                  <c:v>65.568187292776884</c:v>
                </c:pt>
                <c:pt idx="848">
                  <c:v>65.478278473151022</c:v>
                </c:pt>
                <c:pt idx="849">
                  <c:v>65.388401913627604</c:v>
                </c:pt>
                <c:pt idx="850">
                  <c:v>65.298557599478556</c:v>
                </c:pt>
                <c:pt idx="851">
                  <c:v>65.208745515983424</c:v>
                </c:pt>
                <c:pt idx="852">
                  <c:v>65.118965648430219</c:v>
                </c:pt>
                <c:pt idx="853">
                  <c:v>65.029217982114915</c:v>
                </c:pt>
                <c:pt idx="854">
                  <c:v>64.939502502341497</c:v>
                </c:pt>
                <c:pt idx="855">
                  <c:v>64.849819194422196</c:v>
                </c:pt>
                <c:pt idx="856">
                  <c:v>64.760168043677368</c:v>
                </c:pt>
                <c:pt idx="857">
                  <c:v>64.670549035434988</c:v>
                </c:pt>
                <c:pt idx="858">
                  <c:v>64.580962155032012</c:v>
                </c:pt>
                <c:pt idx="859">
                  <c:v>64.491407387812728</c:v>
                </c:pt>
                <c:pt idx="860">
                  <c:v>64.401884719129555</c:v>
                </c:pt>
                <c:pt idx="861">
                  <c:v>64.312394134343208</c:v>
                </c:pt>
                <c:pt idx="862">
                  <c:v>64.222935618822362</c:v>
                </c:pt>
                <c:pt idx="863">
                  <c:v>64.133509157943763</c:v>
                </c:pt>
                <c:pt idx="864">
                  <c:v>64.044114737092059</c:v>
                </c:pt>
                <c:pt idx="865">
                  <c:v>63.954752341660196</c:v>
                </c:pt>
                <c:pt idx="866">
                  <c:v>63.865421957048966</c:v>
                </c:pt>
                <c:pt idx="867">
                  <c:v>63.776123568667288</c:v>
                </c:pt>
                <c:pt idx="868">
                  <c:v>63.686857161931925</c:v>
                </c:pt>
                <c:pt idx="869">
                  <c:v>63.597622722267886</c:v>
                </c:pt>
                <c:pt idx="870">
                  <c:v>63.50842023510819</c:v>
                </c:pt>
                <c:pt idx="871">
                  <c:v>63.41924968589359</c:v>
                </c:pt>
                <c:pt idx="872">
                  <c:v>63.330111060073079</c:v>
                </c:pt>
                <c:pt idx="873">
                  <c:v>63.241004343103725</c:v>
                </c:pt>
                <c:pt idx="874">
                  <c:v>63.151929520450324</c:v>
                </c:pt>
                <c:pt idx="875">
                  <c:v>63.062886577585914</c:v>
                </c:pt>
                <c:pt idx="876">
                  <c:v>62.973875499991266</c:v>
                </c:pt>
                <c:pt idx="877">
                  <c:v>62.884896273155448</c:v>
                </c:pt>
                <c:pt idx="878">
                  <c:v>62.795948882574919</c:v>
                </c:pt>
                <c:pt idx="879">
                  <c:v>62.707033313755062</c:v>
                </c:pt>
                <c:pt idx="880">
                  <c:v>62.618149552208365</c:v>
                </c:pt>
                <c:pt idx="881">
                  <c:v>62.529297583455616</c:v>
                </c:pt>
                <c:pt idx="882">
                  <c:v>62.440477393025503</c:v>
                </c:pt>
                <c:pt idx="883">
                  <c:v>62.351688966454674</c:v>
                </c:pt>
                <c:pt idx="884">
                  <c:v>62.262932289287789</c:v>
                </c:pt>
                <c:pt idx="885">
                  <c:v>62.174207347077299</c:v>
                </c:pt>
                <c:pt idx="886">
                  <c:v>62.085514125383668</c:v>
                </c:pt>
                <c:pt idx="887">
                  <c:v>61.996852609775203</c:v>
                </c:pt>
                <c:pt idx="888">
                  <c:v>61.9082227858284</c:v>
                </c:pt>
                <c:pt idx="889">
                  <c:v>61.819624639127312</c:v>
                </c:pt>
                <c:pt idx="890">
                  <c:v>61.731058155264293</c:v>
                </c:pt>
                <c:pt idx="891">
                  <c:v>61.642523319839142</c:v>
                </c:pt>
                <c:pt idx="892">
                  <c:v>61.554020118459846</c:v>
                </c:pt>
                <c:pt idx="893">
                  <c:v>61.465548536742347</c:v>
                </c:pt>
                <c:pt idx="894">
                  <c:v>61.377108560310432</c:v>
                </c:pt>
                <c:pt idx="895">
                  <c:v>61.288700174795565</c:v>
                </c:pt>
                <c:pt idx="896">
                  <c:v>61.200323365837278</c:v>
                </c:pt>
                <c:pt idx="897">
                  <c:v>61.111978119082778</c:v>
                </c:pt>
                <c:pt idx="898">
                  <c:v>61.023664420187743</c:v>
                </c:pt>
                <c:pt idx="899">
                  <c:v>60.935382254815067</c:v>
                </c:pt>
                <c:pt idx="900">
                  <c:v>60.847131608635721</c:v>
                </c:pt>
                <c:pt idx="901">
                  <c:v>60.758912467328514</c:v>
                </c:pt>
                <c:pt idx="902">
                  <c:v>60.670724816580218</c:v>
                </c:pt>
                <c:pt idx="903">
                  <c:v>60.582568642085164</c:v>
                </c:pt>
                <c:pt idx="904">
                  <c:v>60.49444392954598</c:v>
                </c:pt>
                <c:pt idx="905">
                  <c:v>60.406350664672743</c:v>
                </c:pt>
                <c:pt idx="906">
                  <c:v>60.318288833183487</c:v>
                </c:pt>
                <c:pt idx="907">
                  <c:v>60.230258420804091</c:v>
                </c:pt>
                <c:pt idx="908">
                  <c:v>60.142259413268221</c:v>
                </c:pt>
                <c:pt idx="909">
                  <c:v>60.054291796317386</c:v>
                </c:pt>
                <c:pt idx="910">
                  <c:v>59.966355555700943</c:v>
                </c:pt>
                <c:pt idx="911">
                  <c:v>59.878450677175977</c:v>
                </c:pt>
                <c:pt idx="912">
                  <c:v>59.790577146507417</c:v>
                </c:pt>
                <c:pt idx="913">
                  <c:v>59.702734949467924</c:v>
                </c:pt>
                <c:pt idx="914">
                  <c:v>59.614924071838061</c:v>
                </c:pt>
                <c:pt idx="915">
                  <c:v>59.52714449940612</c:v>
                </c:pt>
                <c:pt idx="916">
                  <c:v>59.439396217968181</c:v>
                </c:pt>
                <c:pt idx="917">
                  <c:v>59.351679213328225</c:v>
                </c:pt>
                <c:pt idx="918">
                  <c:v>59.263993471297283</c:v>
                </c:pt>
                <c:pt idx="919">
                  <c:v>59.17633897769548</c:v>
                </c:pt>
                <c:pt idx="920">
                  <c:v>59.088715718349761</c:v>
                </c:pt>
                <c:pt idx="921">
                  <c:v>59.00112367909486</c:v>
                </c:pt>
                <c:pt idx="922">
                  <c:v>58.913562845773527</c:v>
                </c:pt>
                <c:pt idx="923">
                  <c:v>58.826033204236126</c:v>
                </c:pt>
                <c:pt idx="924">
                  <c:v>58.738534740340924</c:v>
                </c:pt>
                <c:pt idx="925">
                  <c:v>58.651067439953636</c:v>
                </c:pt>
                <c:pt idx="926">
                  <c:v>58.563631288947988</c:v>
                </c:pt>
                <c:pt idx="927">
                  <c:v>58.4762262732051</c:v>
                </c:pt>
                <c:pt idx="928">
                  <c:v>58.388852378614445</c:v>
                </c:pt>
                <c:pt idx="929">
                  <c:v>58.301509591072374</c:v>
                </c:pt>
                <c:pt idx="930">
                  <c:v>58.214197896483597</c:v>
                </c:pt>
                <c:pt idx="931">
                  <c:v>58.126917280760267</c:v>
                </c:pt>
                <c:pt idx="932">
                  <c:v>58.039667729822384</c:v>
                </c:pt>
                <c:pt idx="933">
                  <c:v>57.952449229597335</c:v>
                </c:pt>
                <c:pt idx="934">
                  <c:v>57.865261766020581</c:v>
                </c:pt>
                <c:pt idx="935">
                  <c:v>57.778105325034915</c:v>
                </c:pt>
                <c:pt idx="936">
                  <c:v>57.690979892591145</c:v>
                </c:pt>
                <c:pt idx="937">
                  <c:v>57.603885454647639</c:v>
                </c:pt>
                <c:pt idx="938">
                  <c:v>57.516821997170041</c:v>
                </c:pt>
                <c:pt idx="939">
                  <c:v>57.429789506132522</c:v>
                </c:pt>
                <c:pt idx="940">
                  <c:v>57.342787967516188</c:v>
                </c:pt>
                <c:pt idx="941">
                  <c:v>57.255817367309987</c:v>
                </c:pt>
                <c:pt idx="942">
                  <c:v>57.168877691510772</c:v>
                </c:pt>
                <c:pt idx="943">
                  <c:v>57.081968926122556</c:v>
                </c:pt>
                <c:pt idx="944">
                  <c:v>56.995091057157424</c:v>
                </c:pt>
                <c:pt idx="945">
                  <c:v>56.908244070634851</c:v>
                </c:pt>
                <c:pt idx="946">
                  <c:v>56.821427952582155</c:v>
                </c:pt>
                <c:pt idx="947">
                  <c:v>56.734642689034104</c:v>
                </c:pt>
                <c:pt idx="948">
                  <c:v>56.647888266033192</c:v>
                </c:pt>
                <c:pt idx="949">
                  <c:v>56.56116466962942</c:v>
                </c:pt>
                <c:pt idx="950">
                  <c:v>56.474471885880632</c:v>
                </c:pt>
                <c:pt idx="951">
                  <c:v>56.387809900852005</c:v>
                </c:pt>
                <c:pt idx="952">
                  <c:v>56.301178700616504</c:v>
                </c:pt>
                <c:pt idx="953">
                  <c:v>56.214578271254595</c:v>
                </c:pt>
                <c:pt idx="954">
                  <c:v>56.128008598854365</c:v>
                </c:pt>
                <c:pt idx="955">
                  <c:v>56.041469669511457</c:v>
                </c:pt>
                <c:pt idx="956">
                  <c:v>55.954961469329362</c:v>
                </c:pt>
                <c:pt idx="957">
                  <c:v>55.868483984418674</c:v>
                </c:pt>
                <c:pt idx="958">
                  <c:v>55.782037200897662</c:v>
                </c:pt>
                <c:pt idx="959">
                  <c:v>55.695621104892837</c:v>
                </c:pt>
                <c:pt idx="960">
                  <c:v>55.609235682537474</c:v>
                </c:pt>
                <c:pt idx="961">
                  <c:v>55.522880919972749</c:v>
                </c:pt>
                <c:pt idx="962">
                  <c:v>55.436556803347287</c:v>
                </c:pt>
                <c:pt idx="963">
                  <c:v>55.350263318817326</c:v>
                </c:pt>
                <c:pt idx="964">
                  <c:v>55.264000452546725</c:v>
                </c:pt>
                <c:pt idx="965">
                  <c:v>55.177768190706672</c:v>
                </c:pt>
                <c:pt idx="966">
                  <c:v>55.091566519476146</c:v>
                </c:pt>
                <c:pt idx="967">
                  <c:v>55.005395425041343</c:v>
                </c:pt>
                <c:pt idx="968">
                  <c:v>54.919254893596417</c:v>
                </c:pt>
                <c:pt idx="969">
                  <c:v>54.833144911342629</c:v>
                </c:pt>
                <c:pt idx="970">
                  <c:v>54.747065464488969</c:v>
                </c:pt>
                <c:pt idx="971">
                  <c:v>54.661016539251875</c:v>
                </c:pt>
                <c:pt idx="972">
                  <c:v>54.574998121855401</c:v>
                </c:pt>
                <c:pt idx="973">
                  <c:v>54.489010198530991</c:v>
                </c:pt>
                <c:pt idx="974">
                  <c:v>54.403052755517535</c:v>
                </c:pt>
                <c:pt idx="975">
                  <c:v>54.317125779061598</c:v>
                </c:pt>
                <c:pt idx="976">
                  <c:v>54.231229255417077</c:v>
                </c:pt>
                <c:pt idx="977">
                  <c:v>54.145363170845428</c:v>
                </c:pt>
                <c:pt idx="978">
                  <c:v>54.059527511615613</c:v>
                </c:pt>
                <c:pt idx="979">
                  <c:v>53.973722264003698</c:v>
                </c:pt>
                <c:pt idx="980">
                  <c:v>53.887947414294047</c:v>
                </c:pt>
                <c:pt idx="981">
                  <c:v>53.802202948777733</c:v>
                </c:pt>
                <c:pt idx="982">
                  <c:v>53.716488853753617</c:v>
                </c:pt>
                <c:pt idx="983">
                  <c:v>53.630805115527892</c:v>
                </c:pt>
                <c:pt idx="984">
                  <c:v>53.545151720414196</c:v>
                </c:pt>
                <c:pt idx="985">
                  <c:v>53.459528654733788</c:v>
                </c:pt>
                <c:pt idx="986">
                  <c:v>53.373935904815085</c:v>
                </c:pt>
                <c:pt idx="987">
                  <c:v>53.288373456994236</c:v>
                </c:pt>
                <c:pt idx="988">
                  <c:v>53.202841297614668</c:v>
                </c:pt>
                <c:pt idx="989">
                  <c:v>53.117339413027139</c:v>
                </c:pt>
                <c:pt idx="990">
                  <c:v>53.031867789590081</c:v>
                </c:pt>
                <c:pt idx="991">
                  <c:v>52.946426413669144</c:v>
                </c:pt>
                <c:pt idx="992">
                  <c:v>52.861015271637484</c:v>
                </c:pt>
                <c:pt idx="993">
                  <c:v>52.775634349875588</c:v>
                </c:pt>
                <c:pt idx="994">
                  <c:v>52.690283634771447</c:v>
                </c:pt>
                <c:pt idx="995">
                  <c:v>52.604963112720327</c:v>
                </c:pt>
                <c:pt idx="996">
                  <c:v>52.519672770124942</c:v>
                </c:pt>
                <c:pt idx="997">
                  <c:v>52.434412593395564</c:v>
                </c:pt>
                <c:pt idx="998">
                  <c:v>52.349182568949402</c:v>
                </c:pt>
                <c:pt idx="999">
                  <c:v>52.26398268321168</c:v>
                </c:pt>
                <c:pt idx="1000">
                  <c:v>52.178812922614497</c:v>
                </c:pt>
                <c:pt idx="1001">
                  <c:v>52.093673273597517</c:v>
                </c:pt>
                <c:pt idx="1002">
                  <c:v>52.008563722607676</c:v>
                </c:pt>
                <c:pt idx="1003">
                  <c:v>51.923484256099357</c:v>
                </c:pt>
                <c:pt idx="1004">
                  <c:v>51.838434860534335</c:v>
                </c:pt>
                <c:pt idx="1005">
                  <c:v>51.753415522381545</c:v>
                </c:pt>
                <c:pt idx="1006">
                  <c:v>51.668426228117482</c:v>
                </c:pt>
                <c:pt idx="1007">
                  <c:v>51.58346696422592</c:v>
                </c:pt>
                <c:pt idx="1008">
                  <c:v>51.498537717197792</c:v>
                </c:pt>
                <c:pt idx="1009">
                  <c:v>51.413638473531762</c:v>
                </c:pt>
                <c:pt idx="1010">
                  <c:v>51.328769219733431</c:v>
                </c:pt>
                <c:pt idx="1011">
                  <c:v>51.243929942315845</c:v>
                </c:pt>
                <c:pt idx="1012">
                  <c:v>51.159120627799552</c:v>
                </c:pt>
                <c:pt idx="1013">
                  <c:v>51.074341262712096</c:v>
                </c:pt>
                <c:pt idx="1014">
                  <c:v>50.989591833588577</c:v>
                </c:pt>
                <c:pt idx="1015">
                  <c:v>50.904872326971258</c:v>
                </c:pt>
                <c:pt idx="1016">
                  <c:v>50.820182729409794</c:v>
                </c:pt>
                <c:pt idx="1017">
                  <c:v>50.735523027461227</c:v>
                </c:pt>
                <c:pt idx="1018">
                  <c:v>50.650893207689649</c:v>
                </c:pt>
                <c:pt idx="1019">
                  <c:v>50.566293256666256</c:v>
                </c:pt>
                <c:pt idx="1020">
                  <c:v>50.481723160970489</c:v>
                </c:pt>
                <c:pt idx="1021">
                  <c:v>50.397182907188096</c:v>
                </c:pt>
                <c:pt idx="1022">
                  <c:v>50.312672481912159</c:v>
                </c:pt>
                <c:pt idx="1023">
                  <c:v>50.228191871743661</c:v>
                </c:pt>
                <c:pt idx="1024">
                  <c:v>50.143741063290292</c:v>
                </c:pt>
                <c:pt idx="1025">
                  <c:v>50.059320043167133</c:v>
                </c:pt>
                <c:pt idx="1026">
                  <c:v>49.974928797996597</c:v>
                </c:pt>
                <c:pt idx="1027">
                  <c:v>49.890567314408315</c:v>
                </c:pt>
                <c:pt idx="1028">
                  <c:v>49.80623557903931</c:v>
                </c:pt>
                <c:pt idx="1029">
                  <c:v>49.721933578533424</c:v>
                </c:pt>
                <c:pt idx="1030">
                  <c:v>49.637661299542117</c:v>
                </c:pt>
                <c:pt idx="1031">
                  <c:v>49.553418728723955</c:v>
                </c:pt>
                <c:pt idx="1032">
                  <c:v>49.469205852744949</c:v>
                </c:pt>
                <c:pt idx="1033">
                  <c:v>49.385022658277705</c:v>
                </c:pt>
                <c:pt idx="1034">
                  <c:v>49.300869132002902</c:v>
                </c:pt>
                <c:pt idx="1035">
                  <c:v>49.216745260607695</c:v>
                </c:pt>
                <c:pt idx="1036">
                  <c:v>49.132651030787031</c:v>
                </c:pt>
                <c:pt idx="1037">
                  <c:v>49.048586429242505</c:v>
                </c:pt>
                <c:pt idx="1038">
                  <c:v>48.96455144268316</c:v>
                </c:pt>
                <c:pt idx="1039">
                  <c:v>48.880546057825597</c:v>
                </c:pt>
                <c:pt idx="1040">
                  <c:v>48.796570261393072</c:v>
                </c:pt>
                <c:pt idx="1041">
                  <c:v>48.712624040116225</c:v>
                </c:pt>
                <c:pt idx="1042">
                  <c:v>48.628707380732919</c:v>
                </c:pt>
                <c:pt idx="1043">
                  <c:v>48.544820269988179</c:v>
                </c:pt>
                <c:pt idx="1044">
                  <c:v>48.460962694634077</c:v>
                </c:pt>
                <c:pt idx="1045">
                  <c:v>48.377134641430018</c:v>
                </c:pt>
                <c:pt idx="1046">
                  <c:v>48.293336097142571</c:v>
                </c:pt>
                <c:pt idx="1047">
                  <c:v>48.209567048545239</c:v>
                </c:pt>
                <c:pt idx="1048">
                  <c:v>48.12582748241897</c:v>
                </c:pt>
                <c:pt idx="1049">
                  <c:v>48.042117385551762</c:v>
                </c:pt>
                <c:pt idx="1050">
                  <c:v>47.958436744738492</c:v>
                </c:pt>
                <c:pt idx="1051">
                  <c:v>47.874785546781652</c:v>
                </c:pt>
                <c:pt idx="1052">
                  <c:v>47.791163778490613</c:v>
                </c:pt>
                <c:pt idx="1053">
                  <c:v>47.707571426681795</c:v>
                </c:pt>
                <c:pt idx="1054">
                  <c:v>47.624008478178894</c:v>
                </c:pt>
                <c:pt idx="1055">
                  <c:v>47.540474919812652</c:v>
                </c:pt>
                <c:pt idx="1056">
                  <c:v>47.456970738420978</c:v>
                </c:pt>
                <c:pt idx="1057">
                  <c:v>47.373495920848825</c:v>
                </c:pt>
                <c:pt idx="1058">
                  <c:v>47.290050453948481</c:v>
                </c:pt>
                <c:pt idx="1059">
                  <c:v>47.206634324578715</c:v>
                </c:pt>
                <c:pt idx="1060">
                  <c:v>47.123247519606366</c:v>
                </c:pt>
                <c:pt idx="1061">
                  <c:v>47.039890025904583</c:v>
                </c:pt>
                <c:pt idx="1062">
                  <c:v>46.956561830353962</c:v>
                </c:pt>
                <c:pt idx="1063">
                  <c:v>46.873262919842091</c:v>
                </c:pt>
                <c:pt idx="1064">
                  <c:v>46.789993281263548</c:v>
                </c:pt>
                <c:pt idx="1065">
                  <c:v>46.706752901520133</c:v>
                </c:pt>
                <c:pt idx="1066">
                  <c:v>46.623541767520692</c:v>
                </c:pt>
                <c:pt idx="1067">
                  <c:v>46.54035986618095</c:v>
                </c:pt>
                <c:pt idx="1068">
                  <c:v>46.457207184424078</c:v>
                </c:pt>
                <c:pt idx="1069">
                  <c:v>46.374083709179956</c:v>
                </c:pt>
                <c:pt idx="1070">
                  <c:v>46.290989427385682</c:v>
                </c:pt>
                <c:pt idx="1071">
                  <c:v>46.207924325985402</c:v>
                </c:pt>
                <c:pt idx="1072">
                  <c:v>46.124888391930313</c:v>
                </c:pt>
                <c:pt idx="1073">
                  <c:v>46.041881612178543</c:v>
                </c:pt>
                <c:pt idx="1074">
                  <c:v>45.958903973695328</c:v>
                </c:pt>
                <c:pt idx="1075">
                  <c:v>45.87595546345301</c:v>
                </c:pt>
                <c:pt idx="1076">
                  <c:v>45.793036068430865</c:v>
                </c:pt>
                <c:pt idx="1077">
                  <c:v>45.710145775615217</c:v>
                </c:pt>
                <c:pt idx="1078">
                  <c:v>45.627284571999496</c:v>
                </c:pt>
                <c:pt idx="1079">
                  <c:v>45.544452444583897</c:v>
                </c:pt>
                <c:pt idx="1080">
                  <c:v>45.461649380375775</c:v>
                </c:pt>
                <c:pt idx="1081">
                  <c:v>45.378875366389821</c:v>
                </c:pt>
                <c:pt idx="1082">
                  <c:v>45.296130389647203</c:v>
                </c:pt>
                <c:pt idx="1083">
                  <c:v>45.213414437176368</c:v>
                </c:pt>
                <c:pt idx="1084">
                  <c:v>45.130727496012639</c:v>
                </c:pt>
                <c:pt idx="1085">
                  <c:v>45.048069553198445</c:v>
                </c:pt>
                <c:pt idx="1086">
                  <c:v>44.965440595782979</c:v>
                </c:pt>
                <c:pt idx="1087">
                  <c:v>44.882840610822825</c:v>
                </c:pt>
                <c:pt idx="1088">
                  <c:v>44.800269585380988</c:v>
                </c:pt>
                <c:pt idx="1089">
                  <c:v>44.717727506528092</c:v>
                </c:pt>
                <c:pt idx="1090">
                  <c:v>44.63521436134107</c:v>
                </c:pt>
                <c:pt idx="1091">
                  <c:v>44.552730136904245</c:v>
                </c:pt>
                <c:pt idx="1092">
                  <c:v>44.470274820308873</c:v>
                </c:pt>
                <c:pt idx="1093">
                  <c:v>44.387848398652864</c:v>
                </c:pt>
                <c:pt idx="1094">
                  <c:v>44.305450859041457</c:v>
                </c:pt>
                <c:pt idx="1095">
                  <c:v>44.223082188586659</c:v>
                </c:pt>
                <c:pt idx="1096">
                  <c:v>44.140742374407239</c:v>
                </c:pt>
                <c:pt idx="1097">
                  <c:v>44.058431403629299</c:v>
                </c:pt>
                <c:pt idx="1098">
                  <c:v>43.976149263385594</c:v>
                </c:pt>
                <c:pt idx="1099">
                  <c:v>43.893895940815639</c:v>
                </c:pt>
                <c:pt idx="1100">
                  <c:v>43.811671423066514</c:v>
                </c:pt>
                <c:pt idx="1101">
                  <c:v>43.729475697291548</c:v>
                </c:pt>
                <c:pt idx="1102">
                  <c:v>43.647308750651518</c:v>
                </c:pt>
                <c:pt idx="1103">
                  <c:v>43.565170570313455</c:v>
                </c:pt>
                <c:pt idx="1104">
                  <c:v>43.483061143451891</c:v>
                </c:pt>
                <c:pt idx="1105">
                  <c:v>43.400980457248011</c:v>
                </c:pt>
                <c:pt idx="1106">
                  <c:v>43.318928498889932</c:v>
                </c:pt>
                <c:pt idx="1107">
                  <c:v>43.236905255572651</c:v>
                </c:pt>
                <c:pt idx="1108">
                  <c:v>43.154910714498101</c:v>
                </c:pt>
                <c:pt idx="1109">
                  <c:v>43.072944862874976</c:v>
                </c:pt>
                <c:pt idx="1110">
                  <c:v>42.991007687919137</c:v>
                </c:pt>
                <c:pt idx="1111">
                  <c:v>42.909099176852919</c:v>
                </c:pt>
                <c:pt idx="1112">
                  <c:v>42.827219316905826</c:v>
                </c:pt>
                <c:pt idx="1113">
                  <c:v>42.74536809531412</c:v>
                </c:pt>
                <c:pt idx="1114">
                  <c:v>42.66354549932089</c:v>
                </c:pt>
                <c:pt idx="1115">
                  <c:v>42.581751516176155</c:v>
                </c:pt>
                <c:pt idx="1116">
                  <c:v>42.499986133136872</c:v>
                </c:pt>
                <c:pt idx="1117">
                  <c:v>42.418249337466591</c:v>
                </c:pt>
                <c:pt idx="1118">
                  <c:v>42.336541116435967</c:v>
                </c:pt>
                <c:pt idx="1119">
                  <c:v>42.254861457322193</c:v>
                </c:pt>
                <c:pt idx="1120">
                  <c:v>42.173210347409565</c:v>
                </c:pt>
                <c:pt idx="1121">
                  <c:v>42.091587773989374</c:v>
                </c:pt>
                <c:pt idx="1122">
                  <c:v>42.009993724359276</c:v>
                </c:pt>
                <c:pt idx="1123">
                  <c:v>41.928428185824146</c:v>
                </c:pt>
                <c:pt idx="1124">
                  <c:v>41.846891145695281</c:v>
                </c:pt>
                <c:pt idx="1125">
                  <c:v>41.7653825912912</c:v>
                </c:pt>
                <c:pt idx="1126">
                  <c:v>41.683902509936956</c:v>
                </c:pt>
                <c:pt idx="1127">
                  <c:v>41.60245088896454</c:v>
                </c:pt>
                <c:pt idx="1128">
                  <c:v>41.521027715712762</c:v>
                </c:pt>
                <c:pt idx="1129">
                  <c:v>41.439632977527026</c:v>
                </c:pt>
                <c:pt idx="1130">
                  <c:v>41.358266661759899</c:v>
                </c:pt>
                <c:pt idx="1131">
                  <c:v>41.276928755770314</c:v>
                </c:pt>
                <c:pt idx="1132">
                  <c:v>41.195619246924423</c:v>
                </c:pt>
                <c:pt idx="1133">
                  <c:v>41.114338122594688</c:v>
                </c:pt>
                <c:pt idx="1134">
                  <c:v>41.033085370160734</c:v>
                </c:pt>
                <c:pt idx="1135">
                  <c:v>40.951860977008778</c:v>
                </c:pt>
                <c:pt idx="1136">
                  <c:v>40.870664930531859</c:v>
                </c:pt>
                <c:pt idx="1137">
                  <c:v>40.789497218129839</c:v>
                </c:pt>
                <c:pt idx="1138">
                  <c:v>40.708357827209056</c:v>
                </c:pt>
                <c:pt idx="1139">
                  <c:v>40.627246745182902</c:v>
                </c:pt>
                <c:pt idx="1140">
                  <c:v>40.546163959471528</c:v>
                </c:pt>
                <c:pt idx="1141">
                  <c:v>40.465109457501796</c:v>
                </c:pt>
                <c:pt idx="1142">
                  <c:v>40.384083226707105</c:v>
                </c:pt>
                <c:pt idx="1143">
                  <c:v>40.30308525452773</c:v>
                </c:pt>
                <c:pt idx="1144">
                  <c:v>40.222115528410768</c:v>
                </c:pt>
                <c:pt idx="1145">
                  <c:v>40.141174035809911</c:v>
                </c:pt>
                <c:pt idx="1146">
                  <c:v>40.060260764185671</c:v>
                </c:pt>
                <c:pt idx="1147">
                  <c:v>39.97937570100521</c:v>
                </c:pt>
                <c:pt idx="1148">
                  <c:v>39.898518833742457</c:v>
                </c:pt>
                <c:pt idx="1149">
                  <c:v>39.81769014987799</c:v>
                </c:pt>
                <c:pt idx="1150">
                  <c:v>39.736889636899264</c:v>
                </c:pt>
                <c:pt idx="1151">
                  <c:v>39.656117282300158</c:v>
                </c:pt>
                <c:pt idx="1152">
                  <c:v>39.575373073581602</c:v>
                </c:pt>
                <c:pt idx="1153">
                  <c:v>39.494656998250832</c:v>
                </c:pt>
                <c:pt idx="1154">
                  <c:v>39.413969043822135</c:v>
                </c:pt>
                <c:pt idx="1155">
                  <c:v>39.333309197816277</c:v>
                </c:pt>
                <c:pt idx="1156">
                  <c:v>39.252677447760618</c:v>
                </c:pt>
                <c:pt idx="1157">
                  <c:v>39.172073781189567</c:v>
                </c:pt>
                <c:pt idx="1158">
                  <c:v>39.0914981856439</c:v>
                </c:pt>
                <c:pt idx="1159">
                  <c:v>39.010950648671042</c:v>
                </c:pt>
                <c:pt idx="1160">
                  <c:v>38.930431157825126</c:v>
                </c:pt>
                <c:pt idx="1161">
                  <c:v>38.849939700667278</c:v>
                </c:pt>
                <c:pt idx="1162">
                  <c:v>38.76947626476499</c:v>
                </c:pt>
                <c:pt idx="1163">
                  <c:v>38.689040837692232</c:v>
                </c:pt>
                <c:pt idx="1164">
                  <c:v>38.608633407030027</c:v>
                </c:pt>
                <c:pt idx="1165">
                  <c:v>38.528253960365703</c:v>
                </c:pt>
                <c:pt idx="1166">
                  <c:v>38.447902485293355</c:v>
                </c:pt>
                <c:pt idx="1167">
                  <c:v>38.367578969413785</c:v>
                </c:pt>
                <c:pt idx="1168">
                  <c:v>38.287283400334331</c:v>
                </c:pt>
                <c:pt idx="1169">
                  <c:v>38.207015765669098</c:v>
                </c:pt>
                <c:pt idx="1170">
                  <c:v>38.126776053038611</c:v>
                </c:pt>
                <c:pt idx="1171">
                  <c:v>38.046564250070276</c:v>
                </c:pt>
                <c:pt idx="1172">
                  <c:v>37.966380344397805</c:v>
                </c:pt>
                <c:pt idx="1173">
                  <c:v>37.886224323661736</c:v>
                </c:pt>
                <c:pt idx="1174">
                  <c:v>37.806096175509253</c:v>
                </c:pt>
                <c:pt idx="1175">
                  <c:v>37.725995887593967</c:v>
                </c:pt>
                <c:pt idx="1176">
                  <c:v>37.645923447576195</c:v>
                </c:pt>
                <c:pt idx="1177">
                  <c:v>37.565878843122846</c:v>
                </c:pt>
                <c:pt idx="1178">
                  <c:v>37.485862061907312</c:v>
                </c:pt>
                <c:pt idx="1179">
                  <c:v>37.405873091609919</c:v>
                </c:pt>
                <c:pt idx="1180">
                  <c:v>37.325911919916905</c:v>
                </c:pt>
                <c:pt idx="1181">
                  <c:v>37.24597853452201</c:v>
                </c:pt>
                <c:pt idx="1182">
                  <c:v>37.16607292312483</c:v>
                </c:pt>
                <c:pt idx="1183">
                  <c:v>37.086195073431782</c:v>
                </c:pt>
                <c:pt idx="1184">
                  <c:v>37.006344973155763</c:v>
                </c:pt>
                <c:pt idx="1185">
                  <c:v>36.92652261001632</c:v>
                </c:pt>
                <c:pt idx="1186">
                  <c:v>36.846727971739597</c:v>
                </c:pt>
                <c:pt idx="1187">
                  <c:v>36.766961046058157</c:v>
                </c:pt>
                <c:pt idx="1188">
                  <c:v>36.687221820711329</c:v>
                </c:pt>
                <c:pt idx="1189">
                  <c:v>36.60751028344464</c:v>
                </c:pt>
                <c:pt idx="1190">
                  <c:v>36.527826422010492</c:v>
                </c:pt>
                <c:pt idx="1191">
                  <c:v>36.448170224167711</c:v>
                </c:pt>
                <c:pt idx="1192">
                  <c:v>36.368541677681606</c:v>
                </c:pt>
                <c:pt idx="1193">
                  <c:v>36.288940770324075</c:v>
                </c:pt>
                <c:pt idx="1194">
                  <c:v>36.209367489873557</c:v>
                </c:pt>
                <c:pt idx="1195">
                  <c:v>36.129821824115027</c:v>
                </c:pt>
                <c:pt idx="1196">
                  <c:v>36.050303760839711</c:v>
                </c:pt>
                <c:pt idx="1197">
                  <c:v>35.970813287845885</c:v>
                </c:pt>
                <c:pt idx="1198">
                  <c:v>35.891350392937909</c:v>
                </c:pt>
                <c:pt idx="1199">
                  <c:v>35.811915063926733</c:v>
                </c:pt>
                <c:pt idx="1200">
                  <c:v>35.732507288629677</c:v>
                </c:pt>
                <c:pt idx="1201">
                  <c:v>35.653127054871049</c:v>
                </c:pt>
                <c:pt idx="1202">
                  <c:v>35.573774350481244</c:v>
                </c:pt>
                <c:pt idx="1203">
                  <c:v>35.494449163297134</c:v>
                </c:pt>
                <c:pt idx="1204">
                  <c:v>35.415151481162297</c:v>
                </c:pt>
                <c:pt idx="1205">
                  <c:v>35.335881291926512</c:v>
                </c:pt>
                <c:pt idx="1206">
                  <c:v>35.256638583446431</c:v>
                </c:pt>
                <c:pt idx="1207">
                  <c:v>35.177423343584621</c:v>
                </c:pt>
                <c:pt idx="1208">
                  <c:v>35.098235560210753</c:v>
                </c:pt>
                <c:pt idx="1209">
                  <c:v>35.019075221200524</c:v>
                </c:pt>
                <c:pt idx="1210">
                  <c:v>34.939942314436223</c:v>
                </c:pt>
                <c:pt idx="1211">
                  <c:v>34.860836827806565</c:v>
                </c:pt>
                <c:pt idx="1212">
                  <c:v>34.781758749206801</c:v>
                </c:pt>
                <c:pt idx="1213">
                  <c:v>34.702708066538605</c:v>
                </c:pt>
                <c:pt idx="1214">
                  <c:v>34.623684767710017</c:v>
                </c:pt>
                <c:pt idx="1215">
                  <c:v>34.544688840635558</c:v>
                </c:pt>
                <c:pt idx="1216">
                  <c:v>34.4657202732364</c:v>
                </c:pt>
                <c:pt idx="1217">
                  <c:v>34.386779053439682</c:v>
                </c:pt>
                <c:pt idx="1218">
                  <c:v>34.307865169179365</c:v>
                </c:pt>
                <c:pt idx="1219">
                  <c:v>34.228978608395778</c:v>
                </c:pt>
                <c:pt idx="1220">
                  <c:v>34.150119359035614</c:v>
                </c:pt>
                <c:pt idx="1221">
                  <c:v>34.071287409051649</c:v>
                </c:pt>
                <c:pt idx="1222">
                  <c:v>33.99248274640388</c:v>
                </c:pt>
                <c:pt idx="1223">
                  <c:v>33.913705359058042</c:v>
                </c:pt>
                <c:pt idx="1224">
                  <c:v>33.83495523498658</c:v>
                </c:pt>
                <c:pt idx="1225">
                  <c:v>33.756232362168021</c:v>
                </c:pt>
                <c:pt idx="1226">
                  <c:v>33.67753672858754</c:v>
                </c:pt>
                <c:pt idx="1227">
                  <c:v>33.598868322236854</c:v>
                </c:pt>
                <c:pt idx="1228">
                  <c:v>33.5202271311137</c:v>
                </c:pt>
                <c:pt idx="1229">
                  <c:v>33.441613143222469</c:v>
                </c:pt>
                <c:pt idx="1230">
                  <c:v>33.363026346573861</c:v>
                </c:pt>
                <c:pt idx="1231">
                  <c:v>33.284466729184828</c:v>
                </c:pt>
                <c:pt idx="1232">
                  <c:v>33.205934279078974</c:v>
                </c:pt>
                <c:pt idx="1233">
                  <c:v>33.127428984285984</c:v>
                </c:pt>
                <c:pt idx="1234">
                  <c:v>33.048950832842138</c:v>
                </c:pt>
                <c:pt idx="1235">
                  <c:v>32.970499812789967</c:v>
                </c:pt>
                <c:pt idx="1236">
                  <c:v>32.892075912178257</c:v>
                </c:pt>
                <c:pt idx="1237">
                  <c:v>32.813679119062328</c:v>
                </c:pt>
                <c:pt idx="1238">
                  <c:v>32.735309421503871</c:v>
                </c:pt>
                <c:pt idx="1239">
                  <c:v>32.656966807570655</c:v>
                </c:pt>
                <c:pt idx="1240">
                  <c:v>32.57865126533693</c:v>
                </c:pt>
                <c:pt idx="1241">
                  <c:v>32.500362782883712</c:v>
                </c:pt>
                <c:pt idx="1242">
                  <c:v>32.422101348297531</c:v>
                </c:pt>
                <c:pt idx="1243">
                  <c:v>32.343866949672019</c:v>
                </c:pt>
                <c:pt idx="1244">
                  <c:v>32.265659575106724</c:v>
                </c:pt>
                <c:pt idx="1245">
                  <c:v>32.187479212707387</c:v>
                </c:pt>
                <c:pt idx="1246">
                  <c:v>32.109325850586515</c:v>
                </c:pt>
                <c:pt idx="1247">
                  <c:v>32.031199476862469</c:v>
                </c:pt>
                <c:pt idx="1248">
                  <c:v>31.95310007966026</c:v>
                </c:pt>
                <c:pt idx="1249">
                  <c:v>31.87502764711121</c:v>
                </c:pt>
                <c:pt idx="1250">
                  <c:v>31.796982167352553</c:v>
                </c:pt>
                <c:pt idx="1251">
                  <c:v>31.718963628528229</c:v>
                </c:pt>
                <c:pt idx="1252">
                  <c:v>31.640972018788318</c:v>
                </c:pt>
                <c:pt idx="1253">
                  <c:v>31.563007326289323</c:v>
                </c:pt>
                <c:pt idx="1254">
                  <c:v>31.485069539193717</c:v>
                </c:pt>
                <c:pt idx="1255">
                  <c:v>31.40715864567062</c:v>
                </c:pt>
                <c:pt idx="1256">
                  <c:v>31.329274633895125</c:v>
                </c:pt>
                <c:pt idx="1257">
                  <c:v>31.251417492048859</c:v>
                </c:pt>
                <c:pt idx="1258">
                  <c:v>31.173587208319475</c:v>
                </c:pt>
                <c:pt idx="1259">
                  <c:v>31.095783770901107</c:v>
                </c:pt>
                <c:pt idx="1260">
                  <c:v>31.018007167994369</c:v>
                </c:pt>
                <c:pt idx="1261">
                  <c:v>30.940257387805161</c:v>
                </c:pt>
                <c:pt idx="1262">
                  <c:v>30.862534418547114</c:v>
                </c:pt>
                <c:pt idx="1263">
                  <c:v>30.784838248438518</c:v>
                </c:pt>
                <c:pt idx="1264">
                  <c:v>30.707168865705398</c:v>
                </c:pt>
                <c:pt idx="1265">
                  <c:v>30.629526258578892</c:v>
                </c:pt>
                <c:pt idx="1266">
                  <c:v>30.551910415297073</c:v>
                </c:pt>
                <c:pt idx="1267">
                  <c:v>30.474321324103812</c:v>
                </c:pt>
                <c:pt idx="1268">
                  <c:v>30.396758973249575</c:v>
                </c:pt>
                <c:pt idx="1269">
                  <c:v>30.31922335099074</c:v>
                </c:pt>
                <c:pt idx="1270">
                  <c:v>30.241714445590162</c:v>
                </c:pt>
                <c:pt idx="1271">
                  <c:v>30.164232245316782</c:v>
                </c:pt>
                <c:pt idx="1272">
                  <c:v>30.086776738445678</c:v>
                </c:pt>
                <c:pt idx="1273">
                  <c:v>30.009347913258296</c:v>
                </c:pt>
                <c:pt idx="1274">
                  <c:v>29.931945758042332</c:v>
                </c:pt>
                <c:pt idx="1275">
                  <c:v>29.85457026109151</c:v>
                </c:pt>
                <c:pt idx="1276">
                  <c:v>29.777221410705977</c:v>
                </c:pt>
                <c:pt idx="1277">
                  <c:v>29.69989919519179</c:v>
                </c:pt>
                <c:pt idx="1278">
                  <c:v>29.622603602861432</c:v>
                </c:pt>
                <c:pt idx="1279">
                  <c:v>29.545334622033522</c:v>
                </c:pt>
                <c:pt idx="1280">
                  <c:v>29.468092241032707</c:v>
                </c:pt>
                <c:pt idx="1281">
                  <c:v>29.390876448190284</c:v>
                </c:pt>
                <c:pt idx="1282">
                  <c:v>29.313687231842948</c:v>
                </c:pt>
                <c:pt idx="1283">
                  <c:v>29.236524580334446</c:v>
                </c:pt>
                <c:pt idx="1284">
                  <c:v>29.159388482014037</c:v>
                </c:pt>
                <c:pt idx="1285">
                  <c:v>29.08227892523746</c:v>
                </c:pt>
                <c:pt idx="1286">
                  <c:v>29.005195898366708</c:v>
                </c:pt>
                <c:pt idx="1287">
                  <c:v>28.928139389769512</c:v>
                </c:pt>
                <c:pt idx="1288">
                  <c:v>28.851109387820088</c:v>
                </c:pt>
                <c:pt idx="1289">
                  <c:v>28.77410588089873</c:v>
                </c:pt>
                <c:pt idx="1290">
                  <c:v>28.697128857391988</c:v>
                </c:pt>
                <c:pt idx="1291">
                  <c:v>28.62017830569232</c:v>
                </c:pt>
                <c:pt idx="1292">
                  <c:v>28.543254214198555</c:v>
                </c:pt>
                <c:pt idx="1293">
                  <c:v>28.466356571315544</c:v>
                </c:pt>
                <c:pt idx="1294">
                  <c:v>28.389485365454334</c:v>
                </c:pt>
                <c:pt idx="1295">
                  <c:v>28.312640585031943</c:v>
                </c:pt>
                <c:pt idx="1296">
                  <c:v>28.235822218471696</c:v>
                </c:pt>
                <c:pt idx="1297">
                  <c:v>28.159030254202946</c:v>
                </c:pt>
                <c:pt idx="1298">
                  <c:v>28.08226468066124</c:v>
                </c:pt>
                <c:pt idx="1299">
                  <c:v>28.005525486288036</c:v>
                </c:pt>
                <c:pt idx="1300">
                  <c:v>27.928812659531616</c:v>
                </c:pt>
                <c:pt idx="1301">
                  <c:v>27.852126188844977</c:v>
                </c:pt>
                <c:pt idx="1302">
                  <c:v>27.775466062688793</c:v>
                </c:pt>
                <c:pt idx="1303">
                  <c:v>27.698832269528452</c:v>
                </c:pt>
                <c:pt idx="1304">
                  <c:v>27.622224797836736</c:v>
                </c:pt>
                <c:pt idx="1305">
                  <c:v>27.545643636091427</c:v>
                </c:pt>
                <c:pt idx="1306">
                  <c:v>27.469088772777013</c:v>
                </c:pt>
                <c:pt idx="1307">
                  <c:v>27.392560196383783</c:v>
                </c:pt>
                <c:pt idx="1308">
                  <c:v>27.316057895408278</c:v>
                </c:pt>
                <c:pt idx="1309">
                  <c:v>27.239581858353176</c:v>
                </c:pt>
                <c:pt idx="1310">
                  <c:v>27.163132073726899</c:v>
                </c:pt>
                <c:pt idx="1311">
                  <c:v>27.086708530044291</c:v>
                </c:pt>
                <c:pt idx="1312">
                  <c:v>27.010311215825936</c:v>
                </c:pt>
                <c:pt idx="1313">
                  <c:v>26.933940119598844</c:v>
                </c:pt>
                <c:pt idx="1314">
                  <c:v>26.857595229895821</c:v>
                </c:pt>
                <c:pt idx="1315">
                  <c:v>26.78127653525587</c:v>
                </c:pt>
                <c:pt idx="1316">
                  <c:v>26.704984024223847</c:v>
                </c:pt>
                <c:pt idx="1317">
                  <c:v>26.628717685350921</c:v>
                </c:pt>
                <c:pt idx="1318">
                  <c:v>26.552477507194112</c:v>
                </c:pt>
                <c:pt idx="1319">
                  <c:v>26.476263478316525</c:v>
                </c:pt>
                <c:pt idx="1320">
                  <c:v>26.40007558728712</c:v>
                </c:pt>
                <c:pt idx="1321">
                  <c:v>26.323913822681732</c:v>
                </c:pt>
                <c:pt idx="1322">
                  <c:v>26.24777817308069</c:v>
                </c:pt>
                <c:pt idx="1323">
                  <c:v>26.171668627071938</c:v>
                </c:pt>
                <c:pt idx="1324">
                  <c:v>26.095585173248423</c:v>
                </c:pt>
                <c:pt idx="1325">
                  <c:v>26.019527800209573</c:v>
                </c:pt>
                <c:pt idx="1326">
                  <c:v>25.943496496560442</c:v>
                </c:pt>
                <c:pt idx="1327">
                  <c:v>25.867491250912565</c:v>
                </c:pt>
                <c:pt idx="1328">
                  <c:v>25.791512051883046</c:v>
                </c:pt>
                <c:pt idx="1329">
                  <c:v>25.715558888095472</c:v>
                </c:pt>
                <c:pt idx="1330">
                  <c:v>25.639631748178886</c:v>
                </c:pt>
                <c:pt idx="1331">
                  <c:v>25.563730620768695</c:v>
                </c:pt>
                <c:pt idx="1332">
                  <c:v>25.487855494506164</c:v>
                </c:pt>
                <c:pt idx="1333">
                  <c:v>25.412006358038639</c:v>
                </c:pt>
                <c:pt idx="1334">
                  <c:v>25.33618320001932</c:v>
                </c:pt>
                <c:pt idx="1335">
                  <c:v>25.260386009107492</c:v>
                </c:pt>
                <c:pt idx="1336">
                  <c:v>25.184614773968349</c:v>
                </c:pt>
                <c:pt idx="1337">
                  <c:v>25.108869483273111</c:v>
                </c:pt>
                <c:pt idx="1338">
                  <c:v>25.03315012569891</c:v>
                </c:pt>
                <c:pt idx="1339">
                  <c:v>24.957456689928733</c:v>
                </c:pt>
                <c:pt idx="1340">
                  <c:v>24.881789164652162</c:v>
                </c:pt>
                <c:pt idx="1341">
                  <c:v>24.806147538563607</c:v>
                </c:pt>
                <c:pt idx="1342">
                  <c:v>24.730531800364702</c:v>
                </c:pt>
                <c:pt idx="1343">
                  <c:v>24.654941938761795</c:v>
                </c:pt>
                <c:pt idx="1344">
                  <c:v>24.579377942468227</c:v>
                </c:pt>
                <c:pt idx="1345">
                  <c:v>24.503839800202627</c:v>
                </c:pt>
                <c:pt idx="1346">
                  <c:v>24.428327500689875</c:v>
                </c:pt>
                <c:pt idx="1347">
                  <c:v>24.352841032660649</c:v>
                </c:pt>
                <c:pt idx="1348">
                  <c:v>24.27738038485171</c:v>
                </c:pt>
                <c:pt idx="1349">
                  <c:v>24.201945546005447</c:v>
                </c:pt>
                <c:pt idx="1350">
                  <c:v>24.126536504870501</c:v>
                </c:pt>
                <c:pt idx="1351">
                  <c:v>24.051153250201253</c:v>
                </c:pt>
                <c:pt idx="1352">
                  <c:v>23.975795770758111</c:v>
                </c:pt>
                <c:pt idx="1353">
                  <c:v>23.900464055307168</c:v>
                </c:pt>
                <c:pt idx="1354">
                  <c:v>23.825158092620825</c:v>
                </c:pt>
                <c:pt idx="1355">
                  <c:v>23.749877871477054</c:v>
                </c:pt>
                <c:pt idx="1356">
                  <c:v>23.674623380659796</c:v>
                </c:pt>
                <c:pt idx="1357">
                  <c:v>23.59939460895896</c:v>
                </c:pt>
                <c:pt idx="1358">
                  <c:v>23.524191545170424</c:v>
                </c:pt>
                <c:pt idx="1359">
                  <c:v>23.449014178095808</c:v>
                </c:pt>
                <c:pt idx="1360">
                  <c:v>23.373862496542358</c:v>
                </c:pt>
                <c:pt idx="1361">
                  <c:v>23.298736489324199</c:v>
                </c:pt>
                <c:pt idx="1362">
                  <c:v>23.223636145259889</c:v>
                </c:pt>
                <c:pt idx="1363">
                  <c:v>23.148561453175148</c:v>
                </c:pt>
                <c:pt idx="1364">
                  <c:v>23.073512401900928</c:v>
                </c:pt>
                <c:pt idx="1365">
                  <c:v>22.998488980274203</c:v>
                </c:pt>
                <c:pt idx="1366">
                  <c:v>22.923491177137748</c:v>
                </c:pt>
                <c:pt idx="1367">
                  <c:v>22.848518981340135</c:v>
                </c:pt>
                <c:pt idx="1368">
                  <c:v>22.77357238173613</c:v>
                </c:pt>
                <c:pt idx="1369">
                  <c:v>22.69865136718596</c:v>
                </c:pt>
                <c:pt idx="1370">
                  <c:v>22.623755926555873</c:v>
                </c:pt>
                <c:pt idx="1371">
                  <c:v>22.548886048718089</c:v>
                </c:pt>
                <c:pt idx="1372">
                  <c:v>22.47404172255051</c:v>
                </c:pt>
                <c:pt idx="1373">
                  <c:v>22.399222936936837</c:v>
                </c:pt>
                <c:pt idx="1374">
                  <c:v>22.324429680766741</c:v>
                </c:pt>
                <c:pt idx="1375">
                  <c:v>22.249661942935802</c:v>
                </c:pt>
                <c:pt idx="1376">
                  <c:v>22.174919712345059</c:v>
                </c:pt>
                <c:pt idx="1377">
                  <c:v>22.100202977901802</c:v>
                </c:pt>
                <c:pt idx="1378">
                  <c:v>22.02551172851895</c:v>
                </c:pt>
                <c:pt idx="1379">
                  <c:v>21.950845953115333</c:v>
                </c:pt>
                <c:pt idx="1380">
                  <c:v>21.876205640615353</c:v>
                </c:pt>
                <c:pt idx="1381">
                  <c:v>21.801590779949379</c:v>
                </c:pt>
                <c:pt idx="1382">
                  <c:v>21.727001360054032</c:v>
                </c:pt>
                <c:pt idx="1383">
                  <c:v>21.652437369870825</c:v>
                </c:pt>
                <c:pt idx="1384">
                  <c:v>21.57789879834786</c:v>
                </c:pt>
                <c:pt idx="1385">
                  <c:v>21.503385634438587</c:v>
                </c:pt>
                <c:pt idx="1386">
                  <c:v>21.428897867102592</c:v>
                </c:pt>
                <c:pt idx="1387">
                  <c:v>21.354435485304919</c:v>
                </c:pt>
                <c:pt idx="1388">
                  <c:v>21.27999847801658</c:v>
                </c:pt>
                <c:pt idx="1389">
                  <c:v>21.205586834214387</c:v>
                </c:pt>
                <c:pt idx="1390">
                  <c:v>21.13120054288089</c:v>
                </c:pt>
                <c:pt idx="1391">
                  <c:v>21.056839593004327</c:v>
                </c:pt>
                <c:pt idx="1392">
                  <c:v>20.982503973579014</c:v>
                </c:pt>
                <c:pt idx="1393">
                  <c:v>20.908193673604615</c:v>
                </c:pt>
                <c:pt idx="1394">
                  <c:v>20.833908682086815</c:v>
                </c:pt>
                <c:pt idx="1395">
                  <c:v>20.759648988037043</c:v>
                </c:pt>
                <c:pt idx="1396">
                  <c:v>20.685414580472525</c:v>
                </c:pt>
                <c:pt idx="1397">
                  <c:v>20.611205448416172</c:v>
                </c:pt>
                <c:pt idx="1398">
                  <c:v>20.537021580896521</c:v>
                </c:pt>
                <c:pt idx="1399">
                  <c:v>20.46286296694808</c:v>
                </c:pt>
                <c:pt idx="1400">
                  <c:v>20.388729595610982</c:v>
                </c:pt>
                <c:pt idx="1401">
                  <c:v>20.314621455931444</c:v>
                </c:pt>
                <c:pt idx="1402">
                  <c:v>20.240538536960628</c:v>
                </c:pt>
                <c:pt idx="1403">
                  <c:v>20.166480827756402</c:v>
                </c:pt>
                <c:pt idx="1404">
                  <c:v>20.092448317381297</c:v>
                </c:pt>
                <c:pt idx="1405">
                  <c:v>20.018440994904722</c:v>
                </c:pt>
                <c:pt idx="1406">
                  <c:v>19.94445884940103</c:v>
                </c:pt>
                <c:pt idx="1407">
                  <c:v>19.870501869950544</c:v>
                </c:pt>
                <c:pt idx="1408">
                  <c:v>19.796570045639214</c:v>
                </c:pt>
                <c:pt idx="1409">
                  <c:v>19.722663365558788</c:v>
                </c:pt>
                <c:pt idx="1410">
                  <c:v>19.648781818806697</c:v>
                </c:pt>
                <c:pt idx="1411">
                  <c:v>19.574925394486229</c:v>
                </c:pt>
                <c:pt idx="1412">
                  <c:v>19.501094081706015</c:v>
                </c:pt>
                <c:pt idx="1413">
                  <c:v>19.427287869580766</c:v>
                </c:pt>
                <c:pt idx="1414">
                  <c:v>19.353506747230597</c:v>
                </c:pt>
                <c:pt idx="1415">
                  <c:v>19.279750703781588</c:v>
                </c:pt>
                <c:pt idx="1416">
                  <c:v>19.20601972836522</c:v>
                </c:pt>
                <c:pt idx="1417">
                  <c:v>19.132313810118944</c:v>
                </c:pt>
                <c:pt idx="1418">
                  <c:v>19.058632938185724</c:v>
                </c:pt>
                <c:pt idx="1419">
                  <c:v>18.984977101714094</c:v>
                </c:pt>
                <c:pt idx="1420">
                  <c:v>18.911346289858557</c:v>
                </c:pt>
                <c:pt idx="1421">
                  <c:v>18.837740491779073</c:v>
                </c:pt>
                <c:pt idx="1422">
                  <c:v>18.764159696641627</c:v>
                </c:pt>
                <c:pt idx="1423">
                  <c:v>18.690603893616924</c:v>
                </c:pt>
                <c:pt idx="1424">
                  <c:v>18.617073071882601</c:v>
                </c:pt>
                <c:pt idx="1425">
                  <c:v>18.543567220621185</c:v>
                </c:pt>
                <c:pt idx="1426">
                  <c:v>18.47008632902083</c:v>
                </c:pt>
                <c:pt idx="1427">
                  <c:v>18.396630386275774</c:v>
                </c:pt>
                <c:pt idx="1428">
                  <c:v>18.323199381585482</c:v>
                </c:pt>
                <c:pt idx="1429">
                  <c:v>18.249793304155276</c:v>
                </c:pt>
                <c:pt idx="1430">
                  <c:v>18.17641214319616</c:v>
                </c:pt>
                <c:pt idx="1431">
                  <c:v>18.103055887924597</c:v>
                </c:pt>
                <c:pt idx="1432">
                  <c:v>18.029724527562792</c:v>
                </c:pt>
                <c:pt idx="1433">
                  <c:v>17.95641805133863</c:v>
                </c:pt>
                <c:pt idx="1434">
                  <c:v>17.883136448485459</c:v>
                </c:pt>
                <c:pt idx="1435">
                  <c:v>17.80987970824242</c:v>
                </c:pt>
                <c:pt idx="1436">
                  <c:v>17.736647819854284</c:v>
                </c:pt>
                <c:pt idx="1437">
                  <c:v>17.663440772571278</c:v>
                </c:pt>
                <c:pt idx="1438">
                  <c:v>17.59025855564937</c:v>
                </c:pt>
                <c:pt idx="1439">
                  <c:v>17.517101158349988</c:v>
                </c:pt>
                <c:pt idx="1440">
                  <c:v>17.443968569940409</c:v>
                </c:pt>
                <c:pt idx="1441">
                  <c:v>17.370860779693601</c:v>
                </c:pt>
                <c:pt idx="1442">
                  <c:v>17.297777776887358</c:v>
                </c:pt>
                <c:pt idx="1443">
                  <c:v>17.224719550806185</c:v>
                </c:pt>
                <c:pt idx="1444">
                  <c:v>17.151686090739133</c:v>
                </c:pt>
                <c:pt idx="1445">
                  <c:v>17.078677385981791</c:v>
                </c:pt>
                <c:pt idx="1446">
                  <c:v>17.005693425834636</c:v>
                </c:pt>
                <c:pt idx="1447">
                  <c:v>16.932734199603942</c:v>
                </c:pt>
                <c:pt idx="1448">
                  <c:v>16.859799696601726</c:v>
                </c:pt>
                <c:pt idx="1449">
                  <c:v>16.786889906145348</c:v>
                </c:pt>
                <c:pt idx="1450">
                  <c:v>16.714004817557907</c:v>
                </c:pt>
                <c:pt idx="1451">
                  <c:v>16.641144420167961</c:v>
                </c:pt>
                <c:pt idx="1452">
                  <c:v>16.56830870330964</c:v>
                </c:pt>
                <c:pt idx="1453">
                  <c:v>16.495497656322698</c:v>
                </c:pt>
                <c:pt idx="1454">
                  <c:v>16.422711268552462</c:v>
                </c:pt>
                <c:pt idx="1455">
                  <c:v>16.349949529349772</c:v>
                </c:pt>
                <c:pt idx="1456">
                  <c:v>16.277212428070982</c:v>
                </c:pt>
                <c:pt idx="1457">
                  <c:v>16.204499954078017</c:v>
                </c:pt>
                <c:pt idx="1458">
                  <c:v>16.131812096738486</c:v>
                </c:pt>
                <c:pt idx="1459">
                  <c:v>16.059148845425398</c:v>
                </c:pt>
                <c:pt idx="1460">
                  <c:v>15.986510189517219</c:v>
                </c:pt>
                <c:pt idx="1461">
                  <c:v>15.913896118397929</c:v>
                </c:pt>
                <c:pt idx="1462">
                  <c:v>15.841306621457704</c:v>
                </c:pt>
                <c:pt idx="1463">
                  <c:v>15.76874168809104</c:v>
                </c:pt>
                <c:pt idx="1464">
                  <c:v>15.696201307699084</c:v>
                </c:pt>
                <c:pt idx="1465">
                  <c:v>15.623685469687985</c:v>
                </c:pt>
                <c:pt idx="1466">
                  <c:v>15.551194163469404</c:v>
                </c:pt>
                <c:pt idx="1467">
                  <c:v>15.478727378460633</c:v>
                </c:pt>
                <c:pt idx="1468">
                  <c:v>15.406285104084418</c:v>
                </c:pt>
                <c:pt idx="1469">
                  <c:v>15.333867329769021</c:v>
                </c:pt>
                <c:pt idx="1470">
                  <c:v>15.261474044948272</c:v>
                </c:pt>
                <c:pt idx="1471">
                  <c:v>15.189105239061348</c:v>
                </c:pt>
                <c:pt idx="1472">
                  <c:v>15.116760901553107</c:v>
                </c:pt>
                <c:pt idx="1473">
                  <c:v>15.044441021873808</c:v>
                </c:pt>
                <c:pt idx="1474">
                  <c:v>14.972145589479283</c:v>
                </c:pt>
                <c:pt idx="1475">
                  <c:v>14.899874593830702</c:v>
                </c:pt>
                <c:pt idx="1476">
                  <c:v>14.827628024394755</c:v>
                </c:pt>
                <c:pt idx="1477">
                  <c:v>14.755405870643813</c:v>
                </c:pt>
                <c:pt idx="1478">
                  <c:v>14.683208122055476</c:v>
                </c:pt>
                <c:pt idx="1479">
                  <c:v>14.611034768112859</c:v>
                </c:pt>
                <c:pt idx="1480">
                  <c:v>14.538885798304591</c:v>
                </c:pt>
                <c:pt idx="1481">
                  <c:v>14.466761202125213</c:v>
                </c:pt>
                <c:pt idx="1482">
                  <c:v>14.394660969073641</c:v>
                </c:pt>
                <c:pt idx="1483">
                  <c:v>14.322585088655615</c:v>
                </c:pt>
                <c:pt idx="1484">
                  <c:v>14.250533550380908</c:v>
                </c:pt>
                <c:pt idx="1485">
                  <c:v>14.17850634376606</c:v>
                </c:pt>
                <c:pt idx="1486">
                  <c:v>14.10650345833227</c:v>
                </c:pt>
                <c:pt idx="1487">
                  <c:v>14.034524883606366</c:v>
                </c:pt>
                <c:pt idx="1488">
                  <c:v>13.962570609120746</c:v>
                </c:pt>
                <c:pt idx="1489">
                  <c:v>13.890640624413095</c:v>
                </c:pt>
                <c:pt idx="1490">
                  <c:v>13.818734919026554</c:v>
                </c:pt>
                <c:pt idx="1491">
                  <c:v>13.746853482509835</c:v>
                </c:pt>
                <c:pt idx="1492">
                  <c:v>13.674996304416879</c:v>
                </c:pt>
                <c:pt idx="1493">
                  <c:v>13.603163374307201</c:v>
                </c:pt>
                <c:pt idx="1494">
                  <c:v>13.531354681745825</c:v>
                </c:pt>
                <c:pt idx="1495">
                  <c:v>13.45957021630295</c:v>
                </c:pt>
                <c:pt idx="1496">
                  <c:v>13.387809967554347</c:v>
                </c:pt>
                <c:pt idx="1497">
                  <c:v>13.316073925081241</c:v>
                </c:pt>
                <c:pt idx="1498">
                  <c:v>13.244362078470203</c:v>
                </c:pt>
                <c:pt idx="1499">
                  <c:v>13.17267441731309</c:v>
                </c:pt>
                <c:pt idx="1500">
                  <c:v>13.101010931207441</c:v>
                </c:pt>
                <c:pt idx="1501">
                  <c:v>13.029371609755742</c:v>
                </c:pt>
                <c:pt idx="1502">
                  <c:v>12.957756442566904</c:v>
                </c:pt>
                <c:pt idx="1503">
                  <c:v>12.886165419253587</c:v>
                </c:pt>
                <c:pt idx="1504">
                  <c:v>12.814598529435614</c:v>
                </c:pt>
                <c:pt idx="1505">
                  <c:v>12.743055762736617</c:v>
                </c:pt>
                <c:pt idx="1506">
                  <c:v>12.671537108786936</c:v>
                </c:pt>
                <c:pt idx="1507">
                  <c:v>12.600042557221457</c:v>
                </c:pt>
                <c:pt idx="1508">
                  <c:v>12.528572097680637</c:v>
                </c:pt>
                <c:pt idx="1509">
                  <c:v>12.45712571981062</c:v>
                </c:pt>
                <c:pt idx="1510">
                  <c:v>12.385703413262377</c:v>
                </c:pt>
                <c:pt idx="1511">
                  <c:v>12.31430516769268</c:v>
                </c:pt>
                <c:pt idx="1512">
                  <c:v>12.242930972763588</c:v>
                </c:pt>
                <c:pt idx="1513">
                  <c:v>12.171580818142388</c:v>
                </c:pt>
                <c:pt idx="1514">
                  <c:v>12.100254693501824</c:v>
                </c:pt>
                <c:pt idx="1515">
                  <c:v>12.028952588520042</c:v>
                </c:pt>
                <c:pt idx="1516">
                  <c:v>11.957674492880415</c:v>
                </c:pt>
                <c:pt idx="1517">
                  <c:v>11.886420396271717</c:v>
                </c:pt>
                <c:pt idx="1518">
                  <c:v>11.815190288388123</c:v>
                </c:pt>
                <c:pt idx="1519">
                  <c:v>11.743984158929152</c:v>
                </c:pt>
                <c:pt idx="1520">
                  <c:v>11.672801997599549</c:v>
                </c:pt>
                <c:pt idx="1521">
                  <c:v>11.601643794109407</c:v>
                </c:pt>
                <c:pt idx="1522">
                  <c:v>11.530509538174272</c:v>
                </c:pt>
                <c:pt idx="1523">
                  <c:v>11.459399219515262</c:v>
                </c:pt>
                <c:pt idx="1524">
                  <c:v>11.388312827857987</c:v>
                </c:pt>
                <c:pt idx="1525">
                  <c:v>11.317250352934309</c:v>
                </c:pt>
                <c:pt idx="1526">
                  <c:v>11.246211784480977</c:v>
                </c:pt>
                <c:pt idx="1527">
                  <c:v>11.175197112240028</c:v>
                </c:pt>
                <c:pt idx="1528">
                  <c:v>11.104206325958842</c:v>
                </c:pt>
                <c:pt idx="1529">
                  <c:v>11.033239415390256</c:v>
                </c:pt>
                <c:pt idx="1530">
                  <c:v>10.962296370292279</c:v>
                </c:pt>
                <c:pt idx="1531">
                  <c:v>10.891377180428265</c:v>
                </c:pt>
                <c:pt idx="1532">
                  <c:v>10.820481835566909</c:v>
                </c:pt>
                <c:pt idx="1533">
                  <c:v>10.749610325482081</c:v>
                </c:pt>
                <c:pt idx="1534">
                  <c:v>10.678762639953106</c:v>
                </c:pt>
                <c:pt idx="1535">
                  <c:v>10.607938768764484</c:v>
                </c:pt>
                <c:pt idx="1536">
                  <c:v>10.537138701706056</c:v>
                </c:pt>
                <c:pt idx="1537">
                  <c:v>10.466362428572893</c:v>
                </c:pt>
                <c:pt idx="1538">
                  <c:v>10.395609939165467</c:v>
                </c:pt>
                <c:pt idx="1539">
                  <c:v>10.324881223289538</c:v>
                </c:pt>
                <c:pt idx="1540">
                  <c:v>10.254176270755806</c:v>
                </c:pt>
                <c:pt idx="1541">
                  <c:v>10.183495071380548</c:v>
                </c:pt>
                <c:pt idx="1542">
                  <c:v>10.112837614985608</c:v>
                </c:pt>
                <c:pt idx="1543">
                  <c:v>10.042203891397264</c:v>
                </c:pt>
                <c:pt idx="1544">
                  <c:v>9.9715938904480481</c:v>
                </c:pt>
                <c:pt idx="1545">
                  <c:v>9.9010076019746975</c:v>
                </c:pt>
                <c:pt idx="1546">
                  <c:v>9.8304450158201462</c:v>
                </c:pt>
                <c:pt idx="1547">
                  <c:v>9.7599061218321026</c:v>
                </c:pt>
                <c:pt idx="1548">
                  <c:v>9.6893909098635618</c:v>
                </c:pt>
                <c:pt idx="1549">
                  <c:v>9.618899369772862</c:v>
                </c:pt>
                <c:pt idx="1550">
                  <c:v>9.5484314914235142</c:v>
                </c:pt>
                <c:pt idx="1551">
                  <c:v>9.477987264684316</c:v>
                </c:pt>
                <c:pt idx="1552">
                  <c:v>9.4075666794294079</c:v>
                </c:pt>
                <c:pt idx="1553">
                  <c:v>9.3371697255378194</c:v>
                </c:pt>
                <c:pt idx="1554">
                  <c:v>9.2667963928942072</c:v>
                </c:pt>
                <c:pt idx="1555">
                  <c:v>9.1964466713881734</c:v>
                </c:pt>
                <c:pt idx="1556">
                  <c:v>9.1261205509147203</c:v>
                </c:pt>
                <c:pt idx="1557">
                  <c:v>9.0558180213739661</c:v>
                </c:pt>
                <c:pt idx="1558">
                  <c:v>8.9855390726713722</c:v>
                </c:pt>
                <c:pt idx="1559">
                  <c:v>8.915283694717516</c:v>
                </c:pt>
                <c:pt idx="1560">
                  <c:v>8.8450518774281477</c:v>
                </c:pt>
                <c:pt idx="1561">
                  <c:v>8.7748436107243606</c:v>
                </c:pt>
                <c:pt idx="1562">
                  <c:v>8.7046588845321367</c:v>
                </c:pt>
                <c:pt idx="1563">
                  <c:v>8.6344976887834264</c:v>
                </c:pt>
                <c:pt idx="1564">
                  <c:v>8.5643600134143298</c:v>
                </c:pt>
                <c:pt idx="1565">
                  <c:v>8.4942458483669725</c:v>
                </c:pt>
                <c:pt idx="1566">
                  <c:v>8.4241551835883115</c:v>
                </c:pt>
                <c:pt idx="1567">
                  <c:v>8.3540880090304768</c:v>
                </c:pt>
                <c:pt idx="1568">
                  <c:v>8.2840443146510552</c:v>
                </c:pt>
                <c:pt idx="1569">
                  <c:v>8.2140240904124653</c:v>
                </c:pt>
                <c:pt idx="1570">
                  <c:v>8.1440273262824689</c:v>
                </c:pt>
                <c:pt idx="1571">
                  <c:v>8.0740540122341713</c:v>
                </c:pt>
                <c:pt idx="1572">
                  <c:v>8.0041041382454523</c:v>
                </c:pt>
                <c:pt idx="1573">
                  <c:v>7.9341776942998194</c:v>
                </c:pt>
                <c:pt idx="1574">
                  <c:v>7.8642746703856687</c:v>
                </c:pt>
                <c:pt idx="1575">
                  <c:v>7.7943950564965121</c:v>
                </c:pt>
                <c:pt idx="1576">
                  <c:v>7.7245388426312047</c:v>
                </c:pt>
                <c:pt idx="1577">
                  <c:v>7.6547060187938314</c:v>
                </c:pt>
                <c:pt idx="1578">
                  <c:v>7.5848965749933086</c:v>
                </c:pt>
                <c:pt idx="1579">
                  <c:v>7.515110501243953</c:v>
                </c:pt>
                <c:pt idx="1580">
                  <c:v>7.4453477875651402</c:v>
                </c:pt>
                <c:pt idx="1581">
                  <c:v>7.3756084239814186</c:v>
                </c:pt>
                <c:pt idx="1582">
                  <c:v>7.3058924005227937</c:v>
                </c:pt>
                <c:pt idx="1583">
                  <c:v>7.2361997072235908</c:v>
                </c:pt>
                <c:pt idx="1584">
                  <c:v>7.1665303341242748</c:v>
                </c:pt>
                <c:pt idx="1585">
                  <c:v>7.0968842712695164</c:v>
                </c:pt>
                <c:pt idx="1586">
                  <c:v>7.0272615087098416</c:v>
                </c:pt>
                <c:pt idx="1587">
                  <c:v>6.957662036500551</c:v>
                </c:pt>
                <c:pt idx="1588">
                  <c:v>6.8880858447021183</c:v>
                </c:pt>
                <c:pt idx="1589">
                  <c:v>6.8185329233803031</c:v>
                </c:pt>
                <c:pt idx="1590">
                  <c:v>6.7490032626055836</c:v>
                </c:pt>
                <c:pt idx="1591">
                  <c:v>6.679496852454065</c:v>
                </c:pt>
                <c:pt idx="1592">
                  <c:v>6.6100136830066276</c:v>
                </c:pt>
                <c:pt idx="1593">
                  <c:v>6.5405537443492676</c:v>
                </c:pt>
                <c:pt idx="1594">
                  <c:v>6.4711170265732676</c:v>
                </c:pt>
                <c:pt idx="1595">
                  <c:v>6.4017035197748555</c:v>
                </c:pt>
                <c:pt idx="1596">
                  <c:v>6.3323132140554321</c:v>
                </c:pt>
                <c:pt idx="1597">
                  <c:v>6.262946099521514</c:v>
                </c:pt>
                <c:pt idx="1598">
                  <c:v>6.1936021662847338</c:v>
                </c:pt>
                <c:pt idx="1599">
                  <c:v>6.1242814044616694</c:v>
                </c:pt>
                <c:pt idx="1600">
                  <c:v>6.0549838041740713</c:v>
                </c:pt>
                <c:pt idx="1601">
                  <c:v>5.9857093555488632</c:v>
                </c:pt>
                <c:pt idx="1602">
                  <c:v>5.9164580487177432</c:v>
                </c:pt>
                <c:pt idx="1603">
                  <c:v>5.8472298738182644</c:v>
                </c:pt>
                <c:pt idx="1604">
                  <c:v>5.7780248209918454</c:v>
                </c:pt>
                <c:pt idx="1605">
                  <c:v>5.7088428803861575</c:v>
                </c:pt>
                <c:pt idx="1606">
                  <c:v>5.639684042153192</c:v>
                </c:pt>
                <c:pt idx="1607">
                  <c:v>5.5705482964503403</c:v>
                </c:pt>
                <c:pt idx="1608">
                  <c:v>5.5014356334398258</c:v>
                </c:pt>
                <c:pt idx="1609">
                  <c:v>5.4323460432892148</c:v>
                </c:pt>
                <c:pt idx="1610">
                  <c:v>5.3632795161708486</c:v>
                </c:pt>
                <c:pt idx="1611">
                  <c:v>5.2942360422624688</c:v>
                </c:pt>
                <c:pt idx="1612">
                  <c:v>5.225215611746421</c:v>
                </c:pt>
                <c:pt idx="1613">
                  <c:v>5.156218214810508</c:v>
                </c:pt>
                <c:pt idx="1614">
                  <c:v>5.0872438416473074</c:v>
                </c:pt>
                <c:pt idx="1615">
                  <c:v>5.0182924824545694</c:v>
                </c:pt>
                <c:pt idx="1616">
                  <c:v>4.9493641274351035</c:v>
                </c:pt>
                <c:pt idx="1617">
                  <c:v>4.8804587667966075</c:v>
                </c:pt>
                <c:pt idx="1618">
                  <c:v>4.811576390752009</c:v>
                </c:pt>
                <c:pt idx="1619">
                  <c:v>4.7427169895191241</c:v>
                </c:pt>
                <c:pt idx="1620">
                  <c:v>4.6738805533209415</c:v>
                </c:pt>
                <c:pt idx="1621">
                  <c:v>4.6050670723850544</c:v>
                </c:pt>
                <c:pt idx="1622">
                  <c:v>4.5362765369450244</c:v>
                </c:pt>
                <c:pt idx="1623">
                  <c:v>4.4675089372380512</c:v>
                </c:pt>
                <c:pt idx="1624">
                  <c:v>4.3987642635078146</c:v>
                </c:pt>
                <c:pt idx="1625">
                  <c:v>4.3300425060016323</c:v>
                </c:pt>
                <c:pt idx="1626">
                  <c:v>4.2613436549729613</c:v>
                </c:pt>
                <c:pt idx="1627">
                  <c:v>4.1926677006796922</c:v>
                </c:pt>
                <c:pt idx="1628">
                  <c:v>4.1240146333847747</c:v>
                </c:pt>
                <c:pt idx="1629">
                  <c:v>4.0553844433562745</c:v>
                </c:pt>
                <c:pt idx="1630">
                  <c:v>3.9867771208670888</c:v>
                </c:pt>
                <c:pt idx="1631">
                  <c:v>3.9181926561953446</c:v>
                </c:pt>
                <c:pt idx="1632">
                  <c:v>3.8496310396238869</c:v>
                </c:pt>
                <c:pt idx="1633">
                  <c:v>3.7810922614409037</c:v>
                </c:pt>
                <c:pt idx="1634">
                  <c:v>3.712576311939074</c:v>
                </c:pt>
                <c:pt idx="1635">
                  <c:v>3.6440831814164767</c:v>
                </c:pt>
                <c:pt idx="1636">
                  <c:v>3.5756128601760793</c:v>
                </c:pt>
                <c:pt idx="1637">
                  <c:v>3.5071653385257946</c:v>
                </c:pt>
                <c:pt idx="1638">
                  <c:v>3.4387406067784241</c:v>
                </c:pt>
                <c:pt idx="1639">
                  <c:v>3.3703386552517713</c:v>
                </c:pt>
                <c:pt idx="1640">
                  <c:v>3.3019594742687559</c:v>
                </c:pt>
                <c:pt idx="1641">
                  <c:v>3.233603054157129</c:v>
                </c:pt>
                <c:pt idx="1642">
                  <c:v>3.1652693852493599</c:v>
                </c:pt>
                <c:pt idx="1643">
                  <c:v>3.0969584578837157</c:v>
                </c:pt>
                <c:pt idx="1644">
                  <c:v>3.0286702624022723</c:v>
                </c:pt>
                <c:pt idx="1645">
                  <c:v>2.960404789153074</c:v>
                </c:pt>
                <c:pt idx="1646">
                  <c:v>2.8921620284882579</c:v>
                </c:pt>
                <c:pt idx="1647">
                  <c:v>2.8239419707656452</c:v>
                </c:pt>
                <c:pt idx="1648">
                  <c:v>2.755744606347605</c:v>
                </c:pt>
                <c:pt idx="1649">
                  <c:v>2.6875699256014514</c:v>
                </c:pt>
                <c:pt idx="1650">
                  <c:v>2.6194179188996145</c:v>
                </c:pt>
                <c:pt idx="1651">
                  <c:v>2.5512885766192426</c:v>
                </c:pt>
                <c:pt idx="1652">
                  <c:v>2.4831818891425996</c:v>
                </c:pt>
                <c:pt idx="1653">
                  <c:v>2.4150978468566677</c:v>
                </c:pt>
                <c:pt idx="1654">
                  <c:v>2.3470364401537154</c:v>
                </c:pt>
                <c:pt idx="1655">
                  <c:v>2.2789976594305017</c:v>
                </c:pt>
                <c:pt idx="1656">
                  <c:v>2.2109814950890154</c:v>
                </c:pt>
                <c:pt idx="1657">
                  <c:v>2.1429879375360201</c:v>
                </c:pt>
                <c:pt idx="1658">
                  <c:v>2.0750169771833384</c:v>
                </c:pt>
                <c:pt idx="1659">
                  <c:v>2.007068604447511</c:v>
                </c:pt>
                <c:pt idx="1660">
                  <c:v>1.9391428097500807</c:v>
                </c:pt>
                <c:pt idx="1661">
                  <c:v>1.8712395835174789</c:v>
                </c:pt>
                <c:pt idx="1662">
                  <c:v>1.8033589161810255</c:v>
                </c:pt>
                <c:pt idx="1663">
                  <c:v>1.7355007981768722</c:v>
                </c:pt>
                <c:pt idx="1664">
                  <c:v>1.6676652199466844</c:v>
                </c:pt>
                <c:pt idx="1665">
                  <c:v>1.5998521719357655</c:v>
                </c:pt>
                <c:pt idx="1666">
                  <c:v>1.5320616445955011</c:v>
                </c:pt>
                <c:pt idx="1667">
                  <c:v>1.464293628381597</c:v>
                </c:pt>
                <c:pt idx="1668">
                  <c:v>1.3965481137547613</c:v>
                </c:pt>
                <c:pt idx="1669">
                  <c:v>1.3288250911805335</c:v>
                </c:pt>
                <c:pt idx="1670">
                  <c:v>1.2611245511295124</c:v>
                </c:pt>
                <c:pt idx="1671">
                  <c:v>1.1934464840767873</c:v>
                </c:pt>
                <c:pt idx="1672">
                  <c:v>1.125790880502791</c:v>
                </c:pt>
                <c:pt idx="1673">
                  <c:v>1.0581577308923897</c:v>
                </c:pt>
                <c:pt idx="1674">
                  <c:v>0.99054702573579334</c:v>
                </c:pt>
                <c:pt idx="1675">
                  <c:v>0.92295875552764528</c:v>
                </c:pt>
                <c:pt idx="1676">
                  <c:v>0.85539291076759127</c:v>
                </c:pt>
                <c:pt idx="1677">
                  <c:v>0.78784948196027926</c:v>
                </c:pt>
                <c:pt idx="1678">
                  <c:v>0.7203284596149615</c:v>
                </c:pt>
                <c:pt idx="1679">
                  <c:v>0.652829834246063</c:v>
                </c:pt>
                <c:pt idx="1680">
                  <c:v>0.58535359637244255</c:v>
                </c:pt>
                <c:pt idx="1681">
                  <c:v>0.51789973651818855</c:v>
                </c:pt>
                <c:pt idx="1682">
                  <c:v>0.45046824521193685</c:v>
                </c:pt>
                <c:pt idx="1683">
                  <c:v>0.38305911298772344</c:v>
                </c:pt>
                <c:pt idx="1684">
                  <c:v>0.31567233038333598</c:v>
                </c:pt>
                <c:pt idx="1685">
                  <c:v>0.24830788794264436</c:v>
                </c:pt>
                <c:pt idx="1686">
                  <c:v>0.18096577621361121</c:v>
                </c:pt>
                <c:pt idx="1687">
                  <c:v>0.11364598574908769</c:v>
                </c:pt>
                <c:pt idx="1688">
                  <c:v>4.6348507106927173E-2</c:v>
                </c:pt>
                <c:pt idx="1689">
                  <c:v>-2.0926669150242105E-2</c:v>
                </c:pt>
                <c:pt idx="1690">
                  <c:v>-8.8179552454960231E-2</c:v>
                </c:pt>
                <c:pt idx="1691">
                  <c:v>-0.15541015223504928</c:v>
                </c:pt>
                <c:pt idx="1692">
                  <c:v>-0.22261847791349965</c:v>
                </c:pt>
                <c:pt idx="1693">
                  <c:v>-0.28980453890835634</c:v>
                </c:pt>
                <c:pt idx="1694">
                  <c:v>-0.35696834463283267</c:v>
                </c:pt>
                <c:pt idx="1695">
                  <c:v>-0.42410990449565134</c:v>
                </c:pt>
                <c:pt idx="1696">
                  <c:v>-0.49122922790036228</c:v>
                </c:pt>
                <c:pt idx="1697">
                  <c:v>-0.55832632424591111</c:v>
                </c:pt>
                <c:pt idx="1698">
                  <c:v>-0.62540120292641177</c:v>
                </c:pt>
                <c:pt idx="1699">
                  <c:v>-0.69245387333126018</c:v>
                </c:pt>
                <c:pt idx="1700">
                  <c:v>-0.75948434484479321</c:v>
                </c:pt>
                <c:pt idx="1701">
                  <c:v>-0.82649262684702762</c:v>
                </c:pt>
                <c:pt idx="1702">
                  <c:v>-0.89347872871240952</c:v>
                </c:pt>
                <c:pt idx="1703">
                  <c:v>-0.96044265981180388</c:v>
                </c:pt>
                <c:pt idx="1704">
                  <c:v>-1.0273844295097092</c:v>
                </c:pt>
                <c:pt idx="1705">
                  <c:v>-1.0943040471676113</c:v>
                </c:pt>
                <c:pt idx="1706">
                  <c:v>-1.1612015221406864</c:v>
                </c:pt>
                <c:pt idx="1707">
                  <c:v>-1.2280768637804158</c:v>
                </c:pt>
                <c:pt idx="1708">
                  <c:v>-1.294930081432824</c:v>
                </c:pt>
                <c:pt idx="1709">
                  <c:v>-1.3617611844394446</c:v>
                </c:pt>
                <c:pt idx="1710">
                  <c:v>-1.4285701821370935</c:v>
                </c:pt>
                <c:pt idx="1711">
                  <c:v>-1.4953570838578116</c:v>
                </c:pt>
                <c:pt idx="1712">
                  <c:v>-1.5621218989287513</c:v>
                </c:pt>
                <c:pt idx="1713">
                  <c:v>-1.6288646366724038</c:v>
                </c:pt>
                <c:pt idx="1714">
                  <c:v>-1.6955853064065423</c:v>
                </c:pt>
                <c:pt idx="1715">
                  <c:v>-1.7622839174440514</c:v>
                </c:pt>
                <c:pt idx="1716">
                  <c:v>-1.8289604790933254</c:v>
                </c:pt>
                <c:pt idx="1717">
                  <c:v>-1.8956150006576991</c:v>
                </c:pt>
                <c:pt idx="1718">
                  <c:v>-1.96224749143596</c:v>
                </c:pt>
                <c:pt idx="1719">
                  <c:v>-2.0288579607221209</c:v>
                </c:pt>
                <c:pt idx="1720">
                  <c:v>-2.0954464178054195</c:v>
                </c:pt>
                <c:pt idx="1721">
                  <c:v>-2.1620128719704326</c:v>
                </c:pt>
                <c:pt idx="1722">
                  <c:v>-2.2285573324970755</c:v>
                </c:pt>
                <c:pt idx="1723">
                  <c:v>-2.2950798086602617</c:v>
                </c:pt>
                <c:pt idx="1724">
                  <c:v>-2.3615803097304706</c:v>
                </c:pt>
                <c:pt idx="1725">
                  <c:v>-2.4280588449731226</c:v>
                </c:pt>
                <c:pt idx="1726">
                  <c:v>-2.4945154236495455</c:v>
                </c:pt>
                <c:pt idx="1727">
                  <c:v>-2.5609500550154394</c:v>
                </c:pt>
                <c:pt idx="1728">
                  <c:v>-2.6273627483226392</c:v>
                </c:pt>
                <c:pt idx="1729">
                  <c:v>-2.6937535128178069</c:v>
                </c:pt>
                <c:pt idx="1730">
                  <c:v>-2.7601223577430005</c:v>
                </c:pt>
                <c:pt idx="1731">
                  <c:v>-2.8264692923356733</c:v>
                </c:pt>
                <c:pt idx="1732">
                  <c:v>-2.8927943258283904</c:v>
                </c:pt>
                <c:pt idx="1733">
                  <c:v>-2.959097467449169</c:v>
                </c:pt>
                <c:pt idx="1734">
                  <c:v>-3.0253787264212519</c:v>
                </c:pt>
                <c:pt idx="1735">
                  <c:v>-3.0916381119632774</c:v>
                </c:pt>
                <c:pt idx="1736">
                  <c:v>-3.1578756332891089</c:v>
                </c:pt>
                <c:pt idx="1737">
                  <c:v>-3.2240912996079487</c:v>
                </c:pt>
                <c:pt idx="1738">
                  <c:v>-3.2902851201242242</c:v>
                </c:pt>
                <c:pt idx="1739">
                  <c:v>-3.3564571040379292</c:v>
                </c:pt>
                <c:pt idx="1740">
                  <c:v>-3.4226072605441118</c:v>
                </c:pt>
                <c:pt idx="1741">
                  <c:v>-3.488735598833216</c:v>
                </c:pt>
                <c:pt idx="1742">
                  <c:v>-3.5548421280911384</c:v>
                </c:pt>
                <c:pt idx="1743">
                  <c:v>-3.6209268574990574</c:v>
                </c:pt>
                <c:pt idx="1744">
                  <c:v>-3.6869897962330924</c:v>
                </c:pt>
                <c:pt idx="1745">
                  <c:v>-3.7530309534656112</c:v>
                </c:pt>
                <c:pt idx="1746">
                  <c:v>-3.8190503383632404</c:v>
                </c:pt>
                <c:pt idx="1747">
                  <c:v>-3.8850479600886274</c:v>
                </c:pt>
                <c:pt idx="1748">
                  <c:v>-3.951023827799645</c:v>
                </c:pt>
                <c:pt idx="1749">
                  <c:v>-4.016977950649391</c:v>
                </c:pt>
                <c:pt idx="1750">
                  <c:v>-4.0829103377864726</c:v>
                </c:pt>
                <c:pt idx="1751">
                  <c:v>-4.1488209983546085</c:v>
                </c:pt>
                <c:pt idx="1752">
                  <c:v>-4.2147099414931972</c:v>
                </c:pt>
                <c:pt idx="1753">
                  <c:v>-4.2805771763365783</c:v>
                </c:pt>
                <c:pt idx="1754">
                  <c:v>-4.3464227120148848</c:v>
                </c:pt>
                <c:pt idx="1755">
                  <c:v>-4.4122465576533614</c:v>
                </c:pt>
                <c:pt idx="1756">
                  <c:v>-4.4780487223726482</c:v>
                </c:pt>
                <c:pt idx="1757">
                  <c:v>-4.5438292152887811</c:v>
                </c:pt>
                <c:pt idx="1758">
                  <c:v>-4.6095880455130782</c:v>
                </c:pt>
                <c:pt idx="1759">
                  <c:v>-4.6753252221524804</c:v>
                </c:pt>
                <c:pt idx="1760">
                  <c:v>-4.7410407543089832</c:v>
                </c:pt>
                <c:pt idx="1761">
                  <c:v>-4.8067346510802054</c:v>
                </c:pt>
                <c:pt idx="1762">
                  <c:v>-4.8724069215591612</c:v>
                </c:pt>
                <c:pt idx="1763">
                  <c:v>-4.9380575748337492</c:v>
                </c:pt>
                <c:pt idx="1764">
                  <c:v>-5.0036866199881729</c:v>
                </c:pt>
                <c:pt idx="1765">
                  <c:v>-5.0692940661008947</c:v>
                </c:pt>
                <c:pt idx="1766">
                  <c:v>-5.1348799222470234</c:v>
                </c:pt>
                <c:pt idx="1767">
                  <c:v>-5.20044419749604</c:v>
                </c:pt>
                <c:pt idx="1768">
                  <c:v>-5.2659869009132194</c:v>
                </c:pt>
                <c:pt idx="1769">
                  <c:v>-5.3315080415591751</c:v>
                </c:pt>
                <c:pt idx="1770">
                  <c:v>-5.3970076284901438</c:v>
                </c:pt>
                <c:pt idx="1771">
                  <c:v>-5.4624856707574736</c:v>
                </c:pt>
                <c:pt idx="1772">
                  <c:v>-5.527942177408022</c:v>
                </c:pt>
                <c:pt idx="1773">
                  <c:v>-5.5933771574842126</c:v>
                </c:pt>
                <c:pt idx="1774">
                  <c:v>-5.6587906200235238</c:v>
                </c:pt>
                <c:pt idx="1775">
                  <c:v>-5.7241825740592844</c:v>
                </c:pt>
                <c:pt idx="1776">
                  <c:v>-5.7895530286199914</c:v>
                </c:pt>
                <c:pt idx="1777">
                  <c:v>-5.8549019927293671</c:v>
                </c:pt>
                <c:pt idx="1778">
                  <c:v>-5.9202294754070977</c:v>
                </c:pt>
                <c:pt idx="1779">
                  <c:v>-5.9855354856678673</c:v>
                </c:pt>
                <c:pt idx="1780">
                  <c:v>-6.0508200325219264</c:v>
                </c:pt>
                <c:pt idx="1781">
                  <c:v>-6.1160831249748639</c:v>
                </c:pt>
                <c:pt idx="1782">
                  <c:v>-6.181324772028006</c:v>
                </c:pt>
                <c:pt idx="1783">
                  <c:v>-6.2465449826776762</c:v>
                </c:pt>
                <c:pt idx="1784">
                  <c:v>-6.3117437659159918</c:v>
                </c:pt>
                <c:pt idx="1785">
                  <c:v>-6.3769211307304658</c:v>
                </c:pt>
                <c:pt idx="1786">
                  <c:v>-6.442077086103609</c:v>
                </c:pt>
                <c:pt idx="1787">
                  <c:v>-6.5072116410142939</c:v>
                </c:pt>
                <c:pt idx="1788">
                  <c:v>-6.5723248044358797</c:v>
                </c:pt>
                <c:pt idx="1789">
                  <c:v>-6.6374165853376894</c:v>
                </c:pt>
                <c:pt idx="1790">
                  <c:v>-6.7024869926844985</c:v>
                </c:pt>
                <c:pt idx="1791">
                  <c:v>-6.7675360354364216</c:v>
                </c:pt>
                <c:pt idx="1792">
                  <c:v>-6.8325637225491391</c:v>
                </c:pt>
                <c:pt idx="1793">
                  <c:v>-6.8975700629736707</c:v>
                </c:pt>
                <c:pt idx="1794">
                  <c:v>-6.962555065656602</c:v>
                </c:pt>
                <c:pt idx="1795">
                  <c:v>-7.0275187395399143</c:v>
                </c:pt>
                <c:pt idx="1796">
                  <c:v>-7.0924610935611554</c:v>
                </c:pt>
                <c:pt idx="1797">
                  <c:v>-7.1573821366532115</c:v>
                </c:pt>
                <c:pt idx="1798">
                  <c:v>-7.2222818777445923</c:v>
                </c:pt>
                <c:pt idx="1799">
                  <c:v>-7.2871603257593733</c:v>
                </c:pt>
                <c:pt idx="1800">
                  <c:v>-7.352017489616685</c:v>
                </c:pt>
                <c:pt idx="1801">
                  <c:v>-7.4168533782316786</c:v>
                </c:pt>
                <c:pt idx="1802">
                  <c:v>-7.4816680005146168</c:v>
                </c:pt>
                <c:pt idx="1803">
                  <c:v>-7.5464613653714423</c:v>
                </c:pt>
                <c:pt idx="1804">
                  <c:v>-7.6112334817036071</c:v>
                </c:pt>
                <c:pt idx="1805">
                  <c:v>-7.6759843584076179</c:v>
                </c:pt>
                <c:pt idx="1806">
                  <c:v>-7.7407140043764571</c:v>
                </c:pt>
                <c:pt idx="1807">
                  <c:v>-7.805422428497593</c:v>
                </c:pt>
                <c:pt idx="1808">
                  <c:v>-7.8701096396544585</c:v>
                </c:pt>
                <c:pt idx="1809">
                  <c:v>-7.9347756467260524</c:v>
                </c:pt>
                <c:pt idx="1810">
                  <c:v>-7.9994204585866555</c:v>
                </c:pt>
                <c:pt idx="1811">
                  <c:v>-8.0640440841063423</c:v>
                </c:pt>
                <c:pt idx="1812">
                  <c:v>-8.1286465321505261</c:v>
                </c:pt>
                <c:pt idx="1813">
                  <c:v>-8.1932278115799591</c:v>
                </c:pt>
                <c:pt idx="1814">
                  <c:v>-8.2577879312514142</c:v>
                </c:pt>
                <c:pt idx="1815">
                  <c:v>-8.3223269000167193</c:v>
                </c:pt>
                <c:pt idx="1816">
                  <c:v>-8.3868447267234956</c:v>
                </c:pt>
                <c:pt idx="1817">
                  <c:v>-8.4513414202146464</c:v>
                </c:pt>
                <c:pt idx="1818">
                  <c:v>-8.5158169893289255</c:v>
                </c:pt>
                <c:pt idx="1819">
                  <c:v>-8.5802714429003686</c:v>
                </c:pt>
                <c:pt idx="1820">
                  <c:v>-8.6447047897587481</c:v>
                </c:pt>
                <c:pt idx="1821">
                  <c:v>-8.7091170387291754</c:v>
                </c:pt>
                <c:pt idx="1822">
                  <c:v>-8.7735081986324417</c:v>
                </c:pt>
                <c:pt idx="1823">
                  <c:v>-8.8378782782849044</c:v>
                </c:pt>
                <c:pt idx="1824">
                  <c:v>-8.9022272864980323</c:v>
                </c:pt>
                <c:pt idx="1825">
                  <c:v>-8.966555232079827</c:v>
                </c:pt>
                <c:pt idx="1826">
                  <c:v>-9.0308621238327191</c:v>
                </c:pt>
                <c:pt idx="1827">
                  <c:v>-9.0951479705554448</c:v>
                </c:pt>
                <c:pt idx="1828">
                  <c:v>-9.159412781041965</c:v>
                </c:pt>
                <c:pt idx="1829">
                  <c:v>-9.2236565640819776</c:v>
                </c:pt>
                <c:pt idx="1830">
                  <c:v>-9.28787932846069</c:v>
                </c:pt>
                <c:pt idx="1831">
                  <c:v>-9.3520810829587049</c:v>
                </c:pt>
                <c:pt idx="1832">
                  <c:v>-9.4162618363524757</c:v>
                </c:pt>
                <c:pt idx="1833">
                  <c:v>-9.4804215974138515</c:v>
                </c:pt>
                <c:pt idx="1834">
                  <c:v>-9.5445603749103611</c:v>
                </c:pt>
                <c:pt idx="1835">
                  <c:v>-9.6086781776049293</c:v>
                </c:pt>
                <c:pt idx="1836">
                  <c:v>-9.6727750142561604</c:v>
                </c:pt>
                <c:pt idx="1837">
                  <c:v>-9.7368508936183957</c:v>
                </c:pt>
                <c:pt idx="1838">
                  <c:v>-9.8009058244414291</c:v>
                </c:pt>
                <c:pt idx="1839">
                  <c:v>-9.86493981547045</c:v>
                </c:pt>
                <c:pt idx="1840">
                  <c:v>-9.928952875446555</c:v>
                </c:pt>
                <c:pt idx="1841">
                  <c:v>-9.9929450131064073</c:v>
                </c:pt>
                <c:pt idx="1842">
                  <c:v>-10.056916237182065</c:v>
                </c:pt>
                <c:pt idx="1843">
                  <c:v>-10.12086655640104</c:v>
                </c:pt>
                <c:pt idx="1844">
                  <c:v>-10.184795979487092</c:v>
                </c:pt>
                <c:pt idx="1845">
                  <c:v>-10.248704515158693</c:v>
                </c:pt>
                <c:pt idx="1846">
                  <c:v>-10.312592172131019</c:v>
                </c:pt>
                <c:pt idx="1847">
                  <c:v>-10.376458959113563</c:v>
                </c:pt>
                <c:pt idx="1848">
                  <c:v>-10.440304884812861</c:v>
                </c:pt>
                <c:pt idx="1849">
                  <c:v>-10.504129957929592</c:v>
                </c:pt>
                <c:pt idx="1850">
                  <c:v>-10.567934187161086</c:v>
                </c:pt>
                <c:pt idx="1851">
                  <c:v>-10.63171758119995</c:v>
                </c:pt>
                <c:pt idx="1852">
                  <c:v>-10.695480148734418</c:v>
                </c:pt>
                <c:pt idx="1853">
                  <c:v>-10.759221898448402</c:v>
                </c:pt>
                <c:pt idx="1854">
                  <c:v>-10.822942839021266</c:v>
                </c:pt>
                <c:pt idx="1855">
                  <c:v>-10.886642979128283</c:v>
                </c:pt>
                <c:pt idx="1856">
                  <c:v>-10.950322327440063</c:v>
                </c:pt>
                <c:pt idx="1857">
                  <c:v>-11.013980892623181</c:v>
                </c:pt>
                <c:pt idx="1858">
                  <c:v>-11.077618683339495</c:v>
                </c:pt>
                <c:pt idx="1859">
                  <c:v>-11.141235708246768</c:v>
                </c:pt>
                <c:pt idx="1860">
                  <c:v>-11.204831975998275</c:v>
                </c:pt>
                <c:pt idx="1861">
                  <c:v>-11.268407495242911</c:v>
                </c:pt>
                <c:pt idx="1862">
                  <c:v>-11.331962274625369</c:v>
                </c:pt>
                <c:pt idx="1863">
                  <c:v>-11.395496322785846</c:v>
                </c:pt>
                <c:pt idx="1864">
                  <c:v>-11.459009648360222</c:v>
                </c:pt>
                <c:pt idx="1865">
                  <c:v>-11.522502259980286</c:v>
                </c:pt>
                <c:pt idx="1866">
                  <c:v>-11.585974166272706</c:v>
                </c:pt>
                <c:pt idx="1867">
                  <c:v>-11.649425375860915</c:v>
                </c:pt>
                <c:pt idx="1868">
                  <c:v>-11.712855897363113</c:v>
                </c:pt>
                <c:pt idx="1869">
                  <c:v>-11.776265739393637</c:v>
                </c:pt>
                <c:pt idx="1870">
                  <c:v>-11.839654910562217</c:v>
                </c:pt>
                <c:pt idx="1871">
                  <c:v>-11.903023419474493</c:v>
                </c:pt>
                <c:pt idx="1872">
                  <c:v>-11.966371274731671</c:v>
                </c:pt>
                <c:pt idx="1873">
                  <c:v>-12.029698484930577</c:v>
                </c:pt>
                <c:pt idx="1874">
                  <c:v>-12.093005058663834</c:v>
                </c:pt>
                <c:pt idx="1875">
                  <c:v>-12.15629100451963</c:v>
                </c:pt>
                <c:pt idx="1876">
                  <c:v>-12.21955633108189</c:v>
                </c:pt>
                <c:pt idx="1877">
                  <c:v>-12.282801046930217</c:v>
                </c:pt>
                <c:pt idx="1878">
                  <c:v>-12.346025160639954</c:v>
                </c:pt>
                <c:pt idx="1879">
                  <c:v>-12.409228680781894</c:v>
                </c:pt>
                <c:pt idx="1880">
                  <c:v>-12.472411615923079</c:v>
                </c:pt>
                <c:pt idx="1881">
                  <c:v>-12.535573974625493</c:v>
                </c:pt>
                <c:pt idx="1882">
                  <c:v>-12.598715765447366</c:v>
                </c:pt>
                <c:pt idx="1883">
                  <c:v>-12.661836996942498</c:v>
                </c:pt>
                <c:pt idx="1884">
                  <c:v>-12.724937677660478</c:v>
                </c:pt>
                <c:pt idx="1885">
                  <c:v>-12.788017816146066</c:v>
                </c:pt>
                <c:pt idx="1886">
                  <c:v>-12.851077420940612</c:v>
                </c:pt>
                <c:pt idx="1887">
                  <c:v>-12.914116500580405</c:v>
                </c:pt>
                <c:pt idx="1888">
                  <c:v>-12.977135063597814</c:v>
                </c:pt>
                <c:pt idx="1889">
                  <c:v>-13.040133118520941</c:v>
                </c:pt>
                <c:pt idx="1890">
                  <c:v>-13.103110673873402</c:v>
                </c:pt>
                <c:pt idx="1891">
                  <c:v>-13.166067738174775</c:v>
                </c:pt>
                <c:pt idx="1892">
                  <c:v>-13.229004319940202</c:v>
                </c:pt>
                <c:pt idx="1893">
                  <c:v>-13.291920427680623</c:v>
                </c:pt>
                <c:pt idx="1894">
                  <c:v>-13.35481606990254</c:v>
                </c:pt>
                <c:pt idx="1895">
                  <c:v>-13.417691255108423</c:v>
                </c:pt>
                <c:pt idx="1896">
                  <c:v>-13.480545991796419</c:v>
                </c:pt>
                <c:pt idx="1897">
                  <c:v>-13.543380288460241</c:v>
                </c:pt>
                <c:pt idx="1898">
                  <c:v>-13.60619415358957</c:v>
                </c:pt>
                <c:pt idx="1899">
                  <c:v>-13.668987595669648</c:v>
                </c:pt>
                <c:pt idx="1900">
                  <c:v>-13.731760623181515</c:v>
                </c:pt>
                <c:pt idx="1901">
                  <c:v>-13.794513244602001</c:v>
                </c:pt>
                <c:pt idx="1902">
                  <c:v>-13.857245468403733</c:v>
                </c:pt>
                <c:pt idx="1903">
                  <c:v>-13.919957303055014</c:v>
                </c:pt>
                <c:pt idx="1904">
                  <c:v>-13.982648757019547</c:v>
                </c:pt>
                <c:pt idx="1905">
                  <c:v>-14.045319838757621</c:v>
                </c:pt>
                <c:pt idx="1906">
                  <c:v>-14.10797055672441</c:v>
                </c:pt>
                <c:pt idx="1907">
                  <c:v>-14.170600919371623</c:v>
                </c:pt>
                <c:pt idx="1908">
                  <c:v>-14.233210935145848</c:v>
                </c:pt>
                <c:pt idx="1909">
                  <c:v>-14.295800612490552</c:v>
                </c:pt>
                <c:pt idx="1910">
                  <c:v>-14.358369959843856</c:v>
                </c:pt>
                <c:pt idx="1911">
                  <c:v>-14.420918985640355</c:v>
                </c:pt>
                <c:pt idx="1912">
                  <c:v>-14.483447698310101</c:v>
                </c:pt>
                <c:pt idx="1913">
                  <c:v>-14.545956106279164</c:v>
                </c:pt>
                <c:pt idx="1914">
                  <c:v>-14.608444217969293</c:v>
                </c:pt>
                <c:pt idx="1915">
                  <c:v>-14.670912041797806</c:v>
                </c:pt>
                <c:pt idx="1916">
                  <c:v>-14.733359586178096</c:v>
                </c:pt>
                <c:pt idx="1917">
                  <c:v>-14.795786859519183</c:v>
                </c:pt>
                <c:pt idx="1918">
                  <c:v>-14.858193870225989</c:v>
                </c:pt>
                <c:pt idx="1919">
                  <c:v>-14.920580626699063</c:v>
                </c:pt>
                <c:pt idx="1920">
                  <c:v>-14.982947137334861</c:v>
                </c:pt>
                <c:pt idx="1921">
                  <c:v>-15.045293410525687</c:v>
                </c:pt>
                <c:pt idx="1922">
                  <c:v>-15.107619454659527</c:v>
                </c:pt>
                <c:pt idx="1923">
                  <c:v>-15.169925278120218</c:v>
                </c:pt>
                <c:pt idx="1924">
                  <c:v>-15.23221088928733</c:v>
                </c:pt>
                <c:pt idx="1925">
                  <c:v>-15.294476296536345</c:v>
                </c:pt>
                <c:pt idx="1926">
                  <c:v>-15.35672150823865</c:v>
                </c:pt>
                <c:pt idx="1927">
                  <c:v>-15.418946532760856</c:v>
                </c:pt>
                <c:pt idx="1928">
                  <c:v>-15.481151378466336</c:v>
                </c:pt>
                <c:pt idx="1929">
                  <c:v>-15.54333605371346</c:v>
                </c:pt>
                <c:pt idx="1930">
                  <c:v>-15.60550056685679</c:v>
                </c:pt>
                <c:pt idx="1931">
                  <c:v>-15.667644926246624</c:v>
                </c:pt>
                <c:pt idx="1932">
                  <c:v>-15.729769140229166</c:v>
                </c:pt>
                <c:pt idx="1933">
                  <c:v>-15.79187321714636</c:v>
                </c:pt>
                <c:pt idx="1934">
                  <c:v>-15.853957165335942</c:v>
                </c:pt>
                <c:pt idx="1935">
                  <c:v>-15.91602099313161</c:v>
                </c:pt>
                <c:pt idx="1936">
                  <c:v>-15.978064708862689</c:v>
                </c:pt>
                <c:pt idx="1937">
                  <c:v>-16.040088320854579</c:v>
                </c:pt>
                <c:pt idx="1938">
                  <c:v>-16.102091837428304</c:v>
                </c:pt>
                <c:pt idx="1939">
                  <c:v>-16.164075266900909</c:v>
                </c:pt>
                <c:pt idx="1940">
                  <c:v>-16.226038617585232</c:v>
                </c:pt>
                <c:pt idx="1941">
                  <c:v>-16.287981897789734</c:v>
                </c:pt>
                <c:pt idx="1942">
                  <c:v>-16.349905115819126</c:v>
                </c:pt>
                <c:pt idx="1943">
                  <c:v>-16.41180827997357</c:v>
                </c:pt>
                <c:pt idx="1944">
                  <c:v>-16.473691398549363</c:v>
                </c:pt>
                <c:pt idx="1945">
                  <c:v>-16.535554479838652</c:v>
                </c:pt>
                <c:pt idx="1946">
                  <c:v>-16.597397532128866</c:v>
                </c:pt>
                <c:pt idx="1947">
                  <c:v>-16.659220563704309</c:v>
                </c:pt>
                <c:pt idx="1948">
                  <c:v>-16.721023582844396</c:v>
                </c:pt>
                <c:pt idx="1949">
                  <c:v>-16.78280659782456</c:v>
                </c:pt>
                <c:pt idx="1950">
                  <c:v>-16.844569616916147</c:v>
                </c:pt>
                <c:pt idx="1951">
                  <c:v>-16.906312648386461</c:v>
                </c:pt>
                <c:pt idx="1952">
                  <c:v>-16.96803570049849</c:v>
                </c:pt>
                <c:pt idx="1953">
                  <c:v>-17.029738781511298</c:v>
                </c:pt>
                <c:pt idx="1954">
                  <c:v>-17.091421899679631</c:v>
                </c:pt>
                <c:pt idx="1955">
                  <c:v>-17.153085063254252</c:v>
                </c:pt>
                <c:pt idx="1956">
                  <c:v>-17.214728280481893</c:v>
                </c:pt>
                <c:pt idx="1957">
                  <c:v>-17.276351559604677</c:v>
                </c:pt>
                <c:pt idx="1958">
                  <c:v>-17.337954908861207</c:v>
                </c:pt>
                <c:pt idx="1959">
                  <c:v>-17.399538336485762</c:v>
                </c:pt>
                <c:pt idx="1960">
                  <c:v>-17.461101850708417</c:v>
                </c:pt>
                <c:pt idx="1961">
                  <c:v>-17.522645459755154</c:v>
                </c:pt>
                <c:pt idx="1962">
                  <c:v>-17.584169171847975</c:v>
                </c:pt>
                <c:pt idx="1963">
                  <c:v>-17.64567299520462</c:v>
                </c:pt>
                <c:pt idx="1964">
                  <c:v>-17.707156938039077</c:v>
                </c:pt>
                <c:pt idx="1965">
                  <c:v>-17.768621008560444</c:v>
                </c:pt>
                <c:pt idx="1966">
                  <c:v>-17.830065214974923</c:v>
                </c:pt>
                <c:pt idx="1967">
                  <c:v>-17.891489565483312</c:v>
                </c:pt>
                <c:pt idx="1968">
                  <c:v>-17.952894068283285</c:v>
                </c:pt>
                <c:pt idx="1969">
                  <c:v>-18.014278731568083</c:v>
                </c:pt>
                <c:pt idx="1970">
                  <c:v>-18.075643563526796</c:v>
                </c:pt>
                <c:pt idx="1971">
                  <c:v>-18.136988572344478</c:v>
                </c:pt>
                <c:pt idx="1972">
                  <c:v>-18.198313766202375</c:v>
                </c:pt>
                <c:pt idx="1973">
                  <c:v>-18.259619153277129</c:v>
                </c:pt>
                <c:pt idx="1974">
                  <c:v>-18.320904741741742</c:v>
                </c:pt>
                <c:pt idx="1975">
                  <c:v>-18.382170539764843</c:v>
                </c:pt>
                <c:pt idx="1976">
                  <c:v>-18.443416555511419</c:v>
                </c:pt>
                <c:pt idx="1977">
                  <c:v>-18.504642797141742</c:v>
                </c:pt>
                <c:pt idx="1978">
                  <c:v>-18.565849272812613</c:v>
                </c:pt>
                <c:pt idx="1979">
                  <c:v>-18.627035990676461</c:v>
                </c:pt>
                <c:pt idx="1980">
                  <c:v>-18.688202958881732</c:v>
                </c:pt>
                <c:pt idx="1981">
                  <c:v>-18.749350185572837</c:v>
                </c:pt>
                <c:pt idx="1982">
                  <c:v>-18.810477678890095</c:v>
                </c:pt>
                <c:pt idx="1983">
                  <c:v>-18.871585446969618</c:v>
                </c:pt>
                <c:pt idx="1984">
                  <c:v>-18.932673497943881</c:v>
                </c:pt>
                <c:pt idx="1985">
                  <c:v>-18.993741839940867</c:v>
                </c:pt>
                <c:pt idx="1986">
                  <c:v>-19.054790481084581</c:v>
                </c:pt>
                <c:pt idx="1987">
                  <c:v>-19.115819429495502</c:v>
                </c:pt>
                <c:pt idx="1988">
                  <c:v>-19.176828693289053</c:v>
                </c:pt>
                <c:pt idx="1989">
                  <c:v>-19.237818280577812</c:v>
                </c:pt>
                <c:pt idx="1990">
                  <c:v>-19.298788199469357</c:v>
                </c:pt>
                <c:pt idx="1991">
                  <c:v>-19.359738458067682</c:v>
                </c:pt>
                <c:pt idx="1992">
                  <c:v>-19.420669064472634</c:v>
                </c:pt>
                <c:pt idx="1993">
                  <c:v>-19.481580026780136</c:v>
                </c:pt>
                <c:pt idx="1994">
                  <c:v>-19.542471353081908</c:v>
                </c:pt>
                <c:pt idx="1995">
                  <c:v>-19.603343051465799</c:v>
                </c:pt>
                <c:pt idx="1996">
                  <c:v>-19.664195130015457</c:v>
                </c:pt>
                <c:pt idx="1997">
                  <c:v>-19.725027596810833</c:v>
                </c:pt>
                <c:pt idx="1998">
                  <c:v>-19.785840459927442</c:v>
                </c:pt>
                <c:pt idx="1999">
                  <c:v>-19.846633727437052</c:v>
                </c:pt>
                <c:pt idx="2000">
                  <c:v>-19.907407407407391</c:v>
                </c:pt>
                <c:pt idx="2001">
                  <c:v>-19.968161507902039</c:v>
                </c:pt>
                <c:pt idx="2002">
                  <c:v>-20.028896036980711</c:v>
                </c:pt>
                <c:pt idx="2003">
                  <c:v>-20.089611002699087</c:v>
                </c:pt>
                <c:pt idx="2004">
                  <c:v>-20.150306413108751</c:v>
                </c:pt>
                <c:pt idx="2005">
                  <c:v>-20.210982276257425</c:v>
                </c:pt>
                <c:pt idx="2006">
                  <c:v>-20.271638600188794</c:v>
                </c:pt>
                <c:pt idx="2007">
                  <c:v>-20.332275392942051</c:v>
                </c:pt>
                <c:pt idx="2008">
                  <c:v>-20.392892662553493</c:v>
                </c:pt>
                <c:pt idx="2009">
                  <c:v>-20.453490417054354</c:v>
                </c:pt>
                <c:pt idx="2010">
                  <c:v>-20.514068664472404</c:v>
                </c:pt>
                <c:pt idx="2011">
                  <c:v>-20.574627412831262</c:v>
                </c:pt>
                <c:pt idx="2012">
                  <c:v>-20.635166670150682</c:v>
                </c:pt>
                <c:pt idx="2013">
                  <c:v>-20.695686444446324</c:v>
                </c:pt>
                <c:pt idx="2014">
                  <c:v>-20.756186743729927</c:v>
                </c:pt>
                <c:pt idx="2015">
                  <c:v>-20.816667576009195</c:v>
                </c:pt>
                <c:pt idx="2016">
                  <c:v>-20.877128949287851</c:v>
                </c:pt>
                <c:pt idx="2017">
                  <c:v>-20.937570871565754</c:v>
                </c:pt>
                <c:pt idx="2018">
                  <c:v>-20.997993350838613</c:v>
                </c:pt>
                <c:pt idx="2019">
                  <c:v>-21.058396395098328</c:v>
                </c:pt>
                <c:pt idx="2020">
                  <c:v>-21.118780012332763</c:v>
                </c:pt>
                <c:pt idx="2021">
                  <c:v>-21.179144210525749</c:v>
                </c:pt>
                <c:pt idx="2022">
                  <c:v>-21.239488997657304</c:v>
                </c:pt>
                <c:pt idx="2023">
                  <c:v>-21.299814381703357</c:v>
                </c:pt>
                <c:pt idx="2024">
                  <c:v>-21.360120370635912</c:v>
                </c:pt>
                <c:pt idx="2025">
                  <c:v>-21.420406972423223</c:v>
                </c:pt>
                <c:pt idx="2026">
                  <c:v>-21.480674195028826</c:v>
                </c:pt>
                <c:pt idx="2027">
                  <c:v>-21.540922046413584</c:v>
                </c:pt>
                <c:pt idx="2028">
                  <c:v>-21.601150534533133</c:v>
                </c:pt>
                <c:pt idx="2029">
                  <c:v>-21.66135966733998</c:v>
                </c:pt>
                <c:pt idx="2030">
                  <c:v>-21.721549452782369</c:v>
                </c:pt>
                <c:pt idx="2031">
                  <c:v>-21.781719898804624</c:v>
                </c:pt>
                <c:pt idx="2032">
                  <c:v>-21.841871013347202</c:v>
                </c:pt>
                <c:pt idx="2033">
                  <c:v>-21.902002804346694</c:v>
                </c:pt>
                <c:pt idx="2034">
                  <c:v>-21.962115279735428</c:v>
                </c:pt>
                <c:pt idx="2035">
                  <c:v>-22.022208447442097</c:v>
                </c:pt>
                <c:pt idx="2036">
                  <c:v>-22.08228231539141</c:v>
                </c:pt>
                <c:pt idx="2037">
                  <c:v>-22.142336891504044</c:v>
                </c:pt>
                <c:pt idx="2038">
                  <c:v>-22.202372183696923</c:v>
                </c:pt>
                <c:pt idx="2039">
                  <c:v>-22.262388199882764</c:v>
                </c:pt>
                <c:pt idx="2040">
                  <c:v>-22.322384947970704</c:v>
                </c:pt>
                <c:pt idx="2041">
                  <c:v>-22.382362435865673</c:v>
                </c:pt>
                <c:pt idx="2042">
                  <c:v>-22.442320671468849</c:v>
                </c:pt>
                <c:pt idx="2043">
                  <c:v>-22.502259662677432</c:v>
                </c:pt>
                <c:pt idx="2044">
                  <c:v>-22.562179417384925</c:v>
                </c:pt>
                <c:pt idx="2045">
                  <c:v>-22.622079943480173</c:v>
                </c:pt>
                <c:pt idx="2046">
                  <c:v>-22.681961248849234</c:v>
                </c:pt>
                <c:pt idx="2047">
                  <c:v>-22.74182334137322</c:v>
                </c:pt>
                <c:pt idx="2048">
                  <c:v>-22.80166622893023</c:v>
                </c:pt>
                <c:pt idx="2049">
                  <c:v>-22.861489919393534</c:v>
                </c:pt>
                <c:pt idx="2050">
                  <c:v>-22.921294420633501</c:v>
                </c:pt>
                <c:pt idx="2051">
                  <c:v>-22.981079740515781</c:v>
                </c:pt>
                <c:pt idx="2052">
                  <c:v>-23.040845886902389</c:v>
                </c:pt>
                <c:pt idx="2053">
                  <c:v>-23.100592867651699</c:v>
                </c:pt>
                <c:pt idx="2054">
                  <c:v>-23.16032069061788</c:v>
                </c:pt>
                <c:pt idx="2055">
                  <c:v>-23.220029363651349</c:v>
                </c:pt>
                <c:pt idx="2056">
                  <c:v>-23.279718894598659</c:v>
                </c:pt>
                <c:pt idx="2057">
                  <c:v>-23.339389291302325</c:v>
                </c:pt>
                <c:pt idx="2058">
                  <c:v>-23.399040561601112</c:v>
                </c:pt>
                <c:pt idx="2059">
                  <c:v>-23.458672713329918</c:v>
                </c:pt>
                <c:pt idx="2060">
                  <c:v>-23.518285754319777</c:v>
                </c:pt>
                <c:pt idx="2061">
                  <c:v>-23.577879692397573</c:v>
                </c:pt>
                <c:pt idx="2062">
                  <c:v>-23.637454535386837</c:v>
                </c:pt>
                <c:pt idx="2063">
                  <c:v>-23.697010291106722</c:v>
                </c:pt>
                <c:pt idx="2064">
                  <c:v>-23.756546967372742</c:v>
                </c:pt>
                <c:pt idx="2065">
                  <c:v>-23.816064571996606</c:v>
                </c:pt>
                <c:pt idx="2066">
                  <c:v>-23.875563112785983</c:v>
                </c:pt>
                <c:pt idx="2067">
                  <c:v>-23.935042597544964</c:v>
                </c:pt>
                <c:pt idx="2068">
                  <c:v>-23.994503034073091</c:v>
                </c:pt>
                <c:pt idx="2069">
                  <c:v>-24.053944430167178</c:v>
                </c:pt>
                <c:pt idx="2070">
                  <c:v>-24.11336679361915</c:v>
                </c:pt>
                <c:pt idx="2071">
                  <c:v>-24.172770132217465</c:v>
                </c:pt>
                <c:pt idx="2072">
                  <c:v>-24.232154453747</c:v>
                </c:pt>
                <c:pt idx="2073">
                  <c:v>-24.291519765988255</c:v>
                </c:pt>
                <c:pt idx="2074">
                  <c:v>-24.350866076718319</c:v>
                </c:pt>
                <c:pt idx="2075">
                  <c:v>-24.410193393710244</c:v>
                </c:pt>
                <c:pt idx="2076">
                  <c:v>-24.46950172473322</c:v>
                </c:pt>
                <c:pt idx="2077">
                  <c:v>-24.528791077552626</c:v>
                </c:pt>
                <c:pt idx="2078">
                  <c:v>-24.588061459930145</c:v>
                </c:pt>
                <c:pt idx="2079">
                  <c:v>-24.647312879623371</c:v>
                </c:pt>
                <c:pt idx="2080">
                  <c:v>-24.7065453443862</c:v>
                </c:pt>
                <c:pt idx="2081">
                  <c:v>-24.765758861968834</c:v>
                </c:pt>
                <c:pt idx="2082">
                  <c:v>-24.824953440117326</c:v>
                </c:pt>
                <c:pt idx="2083">
                  <c:v>-24.884129086574205</c:v>
                </c:pt>
                <c:pt idx="2084">
                  <c:v>-24.94328580907802</c:v>
                </c:pt>
                <c:pt idx="2085">
                  <c:v>-25.002423615363398</c:v>
                </c:pt>
                <c:pt idx="2086">
                  <c:v>-25.061542513161612</c:v>
                </c:pt>
                <c:pt idx="2087">
                  <c:v>-25.120642510199275</c:v>
                </c:pt>
                <c:pt idx="2088">
                  <c:v>-25.179723614200213</c:v>
                </c:pt>
                <c:pt idx="2089">
                  <c:v>-25.238785832883593</c:v>
                </c:pt>
                <c:pt idx="2090">
                  <c:v>-25.297829173965113</c:v>
                </c:pt>
                <c:pt idx="2091">
                  <c:v>-25.356853645156718</c:v>
                </c:pt>
                <c:pt idx="2092">
                  <c:v>-25.415859254166435</c:v>
                </c:pt>
                <c:pt idx="2093">
                  <c:v>-25.474846008698648</c:v>
                </c:pt>
                <c:pt idx="2094">
                  <c:v>-25.533813916453596</c:v>
                </c:pt>
                <c:pt idx="2095">
                  <c:v>-25.592762985128104</c:v>
                </c:pt>
                <c:pt idx="2096">
                  <c:v>-25.651693222414963</c:v>
                </c:pt>
                <c:pt idx="2097">
                  <c:v>-25.710604636003211</c:v>
                </c:pt>
                <c:pt idx="2098">
                  <c:v>-25.769497233578136</c:v>
                </c:pt>
                <c:pt idx="2099">
                  <c:v>-25.828371022821273</c:v>
                </c:pt>
                <c:pt idx="2100">
                  <c:v>-25.887226011410235</c:v>
                </c:pt>
                <c:pt idx="2101">
                  <c:v>-25.946062207018997</c:v>
                </c:pt>
                <c:pt idx="2102">
                  <c:v>-26.004879617317556</c:v>
                </c:pt>
                <c:pt idx="2103">
                  <c:v>-26.06367824997244</c:v>
                </c:pt>
                <c:pt idx="2104">
                  <c:v>-26.122458112645916</c:v>
                </c:pt>
                <c:pt idx="2105">
                  <c:v>-26.181219212997121</c:v>
                </c:pt>
                <c:pt idx="2106">
                  <c:v>-26.239961558680648</c:v>
                </c:pt>
                <c:pt idx="2107">
                  <c:v>-26.298685157348075</c:v>
                </c:pt>
                <c:pt idx="2108">
                  <c:v>-26.357390016646491</c:v>
                </c:pt>
                <c:pt idx="2109">
                  <c:v>-26.416076144220085</c:v>
                </c:pt>
                <c:pt idx="2110">
                  <c:v>-26.474743547708272</c:v>
                </c:pt>
                <c:pt idx="2111">
                  <c:v>-26.533392234747453</c:v>
                </c:pt>
                <c:pt idx="2112">
                  <c:v>-26.592022212969937</c:v>
                </c:pt>
                <c:pt idx="2113">
                  <c:v>-26.650633490004452</c:v>
                </c:pt>
                <c:pt idx="2114">
                  <c:v>-26.709226073475691</c:v>
                </c:pt>
                <c:pt idx="2115">
                  <c:v>-26.767799971004933</c:v>
                </c:pt>
                <c:pt idx="2116">
                  <c:v>-26.826355190209426</c:v>
                </c:pt>
                <c:pt idx="2117">
                  <c:v>-26.884891738702834</c:v>
                </c:pt>
                <c:pt idx="2118">
                  <c:v>-26.943409624094954</c:v>
                </c:pt>
                <c:pt idx="2119">
                  <c:v>-27.001908853991949</c:v>
                </c:pt>
                <c:pt idx="2120">
                  <c:v>-27.060389435996171</c:v>
                </c:pt>
                <c:pt idx="2121">
                  <c:v>-27.118851377706221</c:v>
                </c:pt>
                <c:pt idx="2122">
                  <c:v>-27.177294686716948</c:v>
                </c:pt>
                <c:pt idx="2123">
                  <c:v>-27.235719370619449</c:v>
                </c:pt>
                <c:pt idx="2124">
                  <c:v>-27.294125437001185</c:v>
                </c:pt>
                <c:pt idx="2125">
                  <c:v>-27.352512893445919</c:v>
                </c:pt>
                <c:pt idx="2126">
                  <c:v>-27.410881747533551</c:v>
                </c:pt>
                <c:pt idx="2127">
                  <c:v>-27.469232006839889</c:v>
                </c:pt>
                <c:pt idx="2128">
                  <c:v>-27.527563678938009</c:v>
                </c:pt>
                <c:pt idx="2129">
                  <c:v>-27.585876771396158</c:v>
                </c:pt>
                <c:pt idx="2130">
                  <c:v>-27.644171291779799</c:v>
                </c:pt>
                <c:pt idx="2131">
                  <c:v>-27.702447247649843</c:v>
                </c:pt>
                <c:pt idx="2132">
                  <c:v>-27.760704646564022</c:v>
                </c:pt>
                <c:pt idx="2133">
                  <c:v>-27.818943496076201</c:v>
                </c:pt>
                <c:pt idx="2134">
                  <c:v>-27.877163803736494</c:v>
                </c:pt>
                <c:pt idx="2135">
                  <c:v>-27.935365577091375</c:v>
                </c:pt>
                <c:pt idx="2136">
                  <c:v>-27.993548823683454</c:v>
                </c:pt>
                <c:pt idx="2137">
                  <c:v>-28.051713551051932</c:v>
                </c:pt>
                <c:pt idx="2138">
                  <c:v>-28.109859766731915</c:v>
                </c:pt>
                <c:pt idx="2139">
                  <c:v>-28.167987478255156</c:v>
                </c:pt>
                <c:pt idx="2140">
                  <c:v>-28.226096693149486</c:v>
                </c:pt>
                <c:pt idx="2141">
                  <c:v>-28.284187418939041</c:v>
                </c:pt>
                <c:pt idx="2142">
                  <c:v>-28.342259663144432</c:v>
                </c:pt>
                <c:pt idx="2143">
                  <c:v>-28.400313433282292</c:v>
                </c:pt>
                <c:pt idx="2144">
                  <c:v>-28.458348736865901</c:v>
                </c:pt>
                <c:pt idx="2145">
                  <c:v>-28.516365581404614</c:v>
                </c:pt>
                <c:pt idx="2146">
                  <c:v>-28.574363974404093</c:v>
                </c:pt>
                <c:pt idx="2147">
                  <c:v>-28.632343923366534</c:v>
                </c:pt>
                <c:pt idx="2148">
                  <c:v>-28.690305435789924</c:v>
                </c:pt>
                <c:pt idx="2149">
                  <c:v>-28.748248519169465</c:v>
                </c:pt>
                <c:pt idx="2150">
                  <c:v>-28.806173180995643</c:v>
                </c:pt>
                <c:pt idx="2151">
                  <c:v>-28.864079428755986</c:v>
                </c:pt>
                <c:pt idx="2152">
                  <c:v>-28.9219672699341</c:v>
                </c:pt>
                <c:pt idx="2153">
                  <c:v>-28.979836712009899</c:v>
                </c:pt>
                <c:pt idx="2154">
                  <c:v>-29.037687762459711</c:v>
                </c:pt>
                <c:pt idx="2155">
                  <c:v>-29.095520428756117</c:v>
                </c:pt>
                <c:pt idx="2156">
                  <c:v>-29.153334718368001</c:v>
                </c:pt>
                <c:pt idx="2157">
                  <c:v>-29.211130638760778</c:v>
                </c:pt>
                <c:pt idx="2158">
                  <c:v>-29.268908197395831</c:v>
                </c:pt>
                <c:pt idx="2159">
                  <c:v>-29.326667401731356</c:v>
                </c:pt>
                <c:pt idx="2160">
                  <c:v>-29.384408259221459</c:v>
                </c:pt>
                <c:pt idx="2161">
                  <c:v>-29.442130777316777</c:v>
                </c:pt>
                <c:pt idx="2162">
                  <c:v>-29.499834963464309</c:v>
                </c:pt>
                <c:pt idx="2163">
                  <c:v>-29.557520825107417</c:v>
                </c:pt>
                <c:pt idx="2164">
                  <c:v>-29.615188369685711</c:v>
                </c:pt>
                <c:pt idx="2165">
                  <c:v>-29.67283760463522</c:v>
                </c:pt>
                <c:pt idx="2166">
                  <c:v>-29.730468537388333</c:v>
                </c:pt>
                <c:pt idx="2167">
                  <c:v>-29.78808117537352</c:v>
                </c:pt>
                <c:pt idx="2168">
                  <c:v>-29.845675526016294</c:v>
                </c:pt>
                <c:pt idx="2169">
                  <c:v>-29.903251596737732</c:v>
                </c:pt>
                <c:pt idx="2170">
                  <c:v>-29.960809394955731</c:v>
                </c:pt>
                <c:pt idx="2171">
                  <c:v>-30.018348928084436</c:v>
                </c:pt>
                <c:pt idx="2172">
                  <c:v>-30.07587020353435</c:v>
                </c:pt>
                <c:pt idx="2173">
                  <c:v>-30.133373228712401</c:v>
                </c:pt>
                <c:pt idx="2174">
                  <c:v>-30.19085801102193</c:v>
                </c:pt>
                <c:pt idx="2175">
                  <c:v>-30.248324557862361</c:v>
                </c:pt>
                <c:pt idx="2176">
                  <c:v>-30.305772876629817</c:v>
                </c:pt>
                <c:pt idx="2177">
                  <c:v>-30.363202974716671</c:v>
                </c:pt>
                <c:pt idx="2178">
                  <c:v>-30.420614859511602</c:v>
                </c:pt>
                <c:pt idx="2179">
                  <c:v>-30.478008538399706</c:v>
                </c:pt>
                <c:pt idx="2180">
                  <c:v>-30.53538401876267</c:v>
                </c:pt>
                <c:pt idx="2181">
                  <c:v>-30.592741307978258</c:v>
                </c:pt>
                <c:pt idx="2182">
                  <c:v>-30.650080413420767</c:v>
                </c:pt>
                <c:pt idx="2183">
                  <c:v>-30.707401342460855</c:v>
                </c:pt>
                <c:pt idx="2184">
                  <c:v>-30.764704102465544</c:v>
                </c:pt>
                <c:pt idx="2185">
                  <c:v>-30.821988700798499</c:v>
                </c:pt>
                <c:pt idx="2186">
                  <c:v>-30.879255144819183</c:v>
                </c:pt>
                <c:pt idx="2187">
                  <c:v>-30.936503441884213</c:v>
                </c:pt>
                <c:pt idx="2188">
                  <c:v>-30.99373359934583</c:v>
                </c:pt>
                <c:pt idx="2189">
                  <c:v>-31.050945624553435</c:v>
                </c:pt>
                <c:pt idx="2190">
                  <c:v>-31.108139524852163</c:v>
                </c:pt>
                <c:pt idx="2191">
                  <c:v>-31.165315307584194</c:v>
                </c:pt>
                <c:pt idx="2192">
                  <c:v>-31.222472980087446</c:v>
                </c:pt>
                <c:pt idx="2193">
                  <c:v>-31.279612549696708</c:v>
                </c:pt>
                <c:pt idx="2194">
                  <c:v>-31.336734023742963</c:v>
                </c:pt>
                <c:pt idx="2195">
                  <c:v>-31.393837409553839</c:v>
                </c:pt>
                <c:pt idx="2196">
                  <c:v>-31.450922714453213</c:v>
                </c:pt>
                <c:pt idx="2197">
                  <c:v>-31.50798994576121</c:v>
                </c:pt>
                <c:pt idx="2198">
                  <c:v>-31.565039110794658</c:v>
                </c:pt>
                <c:pt idx="2199">
                  <c:v>-31.622070216866746</c:v>
                </c:pt>
                <c:pt idx="2200">
                  <c:v>-31.679083271287027</c:v>
                </c:pt>
                <c:pt idx="2201">
                  <c:v>-31.736078281361415</c:v>
                </c:pt>
                <c:pt idx="2202">
                  <c:v>-31.793055254392414</c:v>
                </c:pt>
                <c:pt idx="2203">
                  <c:v>-31.850014197678775</c:v>
                </c:pt>
                <c:pt idx="2204">
                  <c:v>-31.906955118515896</c:v>
                </c:pt>
                <c:pt idx="2205">
                  <c:v>-31.963878024195424</c:v>
                </c:pt>
                <c:pt idx="2206">
                  <c:v>-32.02078292200548</c:v>
                </c:pt>
                <c:pt idx="2207">
                  <c:v>-32.077669819230721</c:v>
                </c:pt>
                <c:pt idx="2208">
                  <c:v>-32.134538723152161</c:v>
                </c:pt>
                <c:pt idx="2209">
                  <c:v>-32.19138964104701</c:v>
                </c:pt>
                <c:pt idx="2210">
                  <c:v>-32.248222580189633</c:v>
                </c:pt>
                <c:pt idx="2211">
                  <c:v>-32.30503754785002</c:v>
                </c:pt>
                <c:pt idx="2212">
                  <c:v>-32.361834551294976</c:v>
                </c:pt>
                <c:pt idx="2213">
                  <c:v>-32.418613597787839</c:v>
                </c:pt>
                <c:pt idx="2214">
                  <c:v>-32.475374694588368</c:v>
                </c:pt>
                <c:pt idx="2215">
                  <c:v>-32.532117848952623</c:v>
                </c:pt>
                <c:pt idx="2216">
                  <c:v>-32.588843068133258</c:v>
                </c:pt>
                <c:pt idx="2217">
                  <c:v>-32.645550359379229</c:v>
                </c:pt>
                <c:pt idx="2218">
                  <c:v>-32.702239729936196</c:v>
                </c:pt>
                <c:pt idx="2219">
                  <c:v>-32.75891118704601</c:v>
                </c:pt>
                <c:pt idx="2220">
                  <c:v>-32.81556473794717</c:v>
                </c:pt>
                <c:pt idx="2221">
                  <c:v>-32.872200389874592</c:v>
                </c:pt>
                <c:pt idx="2222">
                  <c:v>-32.928818150059726</c:v>
                </c:pt>
                <c:pt idx="2223">
                  <c:v>-32.985418025730326</c:v>
                </c:pt>
                <c:pt idx="2224">
                  <c:v>-33.042000024110678</c:v>
                </c:pt>
                <c:pt idx="2225">
                  <c:v>-33.098564152421545</c:v>
                </c:pt>
                <c:pt idx="2226">
                  <c:v>-33.155110417880337</c:v>
                </c:pt>
                <c:pt idx="2227">
                  <c:v>-33.211638827700824</c:v>
                </c:pt>
                <c:pt idx="2228">
                  <c:v>-33.268149389092912</c:v>
                </c:pt>
                <c:pt idx="2229">
                  <c:v>-33.324642109263721</c:v>
                </c:pt>
                <c:pt idx="2230">
                  <c:v>-33.381116995416107</c:v>
                </c:pt>
                <c:pt idx="2231">
                  <c:v>-33.437574054749859</c:v>
                </c:pt>
                <c:pt idx="2232">
                  <c:v>-33.494013294461126</c:v>
                </c:pt>
                <c:pt idx="2233">
                  <c:v>-33.550434721742533</c:v>
                </c:pt>
                <c:pt idx="2234">
                  <c:v>-33.606838343783295</c:v>
                </c:pt>
                <c:pt idx="2235">
                  <c:v>-33.663224167768988</c:v>
                </c:pt>
                <c:pt idx="2236">
                  <c:v>-33.719592200881777</c:v>
                </c:pt>
                <c:pt idx="2237">
                  <c:v>-33.775942450300192</c:v>
                </c:pt>
                <c:pt idx="2238">
                  <c:v>-33.83227492319952</c:v>
                </c:pt>
                <c:pt idx="2239">
                  <c:v>-33.888589626751184</c:v>
                </c:pt>
                <c:pt idx="2240">
                  <c:v>-33.944886568123479</c:v>
                </c:pt>
                <c:pt idx="2241">
                  <c:v>-34.001165754480894</c:v>
                </c:pt>
                <c:pt idx="2242">
                  <c:v>-34.057427192984733</c:v>
                </c:pt>
                <c:pt idx="2243">
                  <c:v>-34.113670890792548</c:v>
                </c:pt>
                <c:pt idx="2244">
                  <c:v>-34.169896855058539</c:v>
                </c:pt>
                <c:pt idx="2245">
                  <c:v>-34.226105092933381</c:v>
                </c:pt>
                <c:pt idx="2246">
                  <c:v>-34.28229561156428</c:v>
                </c:pt>
                <c:pt idx="2247">
                  <c:v>-34.338468418094692</c:v>
                </c:pt>
                <c:pt idx="2248">
                  <c:v>-34.394623519665231</c:v>
                </c:pt>
                <c:pt idx="2249">
                  <c:v>-34.450760923412304</c:v>
                </c:pt>
                <c:pt idx="2250">
                  <c:v>-34.506880636469532</c:v>
                </c:pt>
                <c:pt idx="2251">
                  <c:v>-34.562982665966388</c:v>
                </c:pt>
                <c:pt idx="2252">
                  <c:v>-34.619067019029444</c:v>
                </c:pt>
                <c:pt idx="2253">
                  <c:v>-34.675133702781352</c:v>
                </c:pt>
                <c:pt idx="2254">
                  <c:v>-34.731182724341579</c:v>
                </c:pt>
                <c:pt idx="2255">
                  <c:v>-34.787214090826012</c:v>
                </c:pt>
                <c:pt idx="2256">
                  <c:v>-34.843227809347184</c:v>
                </c:pt>
                <c:pt idx="2257">
                  <c:v>-34.899223887014045</c:v>
                </c:pt>
                <c:pt idx="2258">
                  <c:v>-34.955202330932025</c:v>
                </c:pt>
                <c:pt idx="2259">
                  <c:v>-35.011163148203309</c:v>
                </c:pt>
                <c:pt idx="2260">
                  <c:v>-35.067106345926447</c:v>
                </c:pt>
                <c:pt idx="2261">
                  <c:v>-35.123031931196635</c:v>
                </c:pt>
                <c:pt idx="2262">
                  <c:v>-35.178939911105601</c:v>
                </c:pt>
                <c:pt idx="2263">
                  <c:v>-35.234830292741492</c:v>
                </c:pt>
                <c:pt idx="2264">
                  <c:v>-35.290703083189214</c:v>
                </c:pt>
                <c:pt idx="2265">
                  <c:v>-35.346558289530037</c:v>
                </c:pt>
                <c:pt idx="2266">
                  <c:v>-35.402395918841989</c:v>
                </c:pt>
                <c:pt idx="2267">
                  <c:v>-35.458215978199519</c:v>
                </c:pt>
                <c:pt idx="2268">
                  <c:v>-35.514018474673321</c:v>
                </c:pt>
                <c:pt idx="2269">
                  <c:v>-35.569803415331535</c:v>
                </c:pt>
                <c:pt idx="2270">
                  <c:v>-35.625570807237807</c:v>
                </c:pt>
                <c:pt idx="2271">
                  <c:v>-35.681320657453284</c:v>
                </c:pt>
                <c:pt idx="2272">
                  <c:v>-35.737052973034963</c:v>
                </c:pt>
                <c:pt idx="2273">
                  <c:v>-35.792767761036657</c:v>
                </c:pt>
                <c:pt idx="2274">
                  <c:v>-35.84846502850894</c:v>
                </c:pt>
                <c:pt idx="2275">
                  <c:v>-35.904144782498747</c:v>
                </c:pt>
                <c:pt idx="2276">
                  <c:v>-35.959807030049603</c:v>
                </c:pt>
                <c:pt idx="2277">
                  <c:v>-36.01545177820168</c:v>
                </c:pt>
                <c:pt idx="2278">
                  <c:v>-36.071079033991793</c:v>
                </c:pt>
                <c:pt idx="2279">
                  <c:v>-36.126688804453067</c:v>
                </c:pt>
                <c:pt idx="2280">
                  <c:v>-36.182281096615554</c:v>
                </c:pt>
                <c:pt idx="2281">
                  <c:v>-36.237855917505556</c:v>
                </c:pt>
                <c:pt idx="2282">
                  <c:v>-36.293413274146189</c:v>
                </c:pt>
                <c:pt idx="2283">
                  <c:v>-36.348953173557163</c:v>
                </c:pt>
                <c:pt idx="2284">
                  <c:v>-36.404475622754603</c:v>
                </c:pt>
                <c:pt idx="2285">
                  <c:v>-36.459980628751453</c:v>
                </c:pt>
                <c:pt idx="2286">
                  <c:v>-36.515468198556903</c:v>
                </c:pt>
                <c:pt idx="2287">
                  <c:v>-36.570938339177246</c:v>
                </c:pt>
                <c:pt idx="2288">
                  <c:v>-36.626391057615024</c:v>
                </c:pt>
                <c:pt idx="2289">
                  <c:v>-36.681826360869081</c:v>
                </c:pt>
                <c:pt idx="2290">
                  <c:v>-36.737244255935764</c:v>
                </c:pt>
                <c:pt idx="2291">
                  <c:v>-36.792644749807152</c:v>
                </c:pt>
                <c:pt idx="2292">
                  <c:v>-36.848027849472317</c:v>
                </c:pt>
                <c:pt idx="2293">
                  <c:v>-36.903393561916914</c:v>
                </c:pt>
                <c:pt idx="2294">
                  <c:v>-36.958741894123193</c:v>
                </c:pt>
                <c:pt idx="2295">
                  <c:v>-37.014072853069933</c:v>
                </c:pt>
                <c:pt idx="2296">
                  <c:v>-37.069386445732675</c:v>
                </c:pt>
                <c:pt idx="2297">
                  <c:v>-37.124682679083435</c:v>
                </c:pt>
                <c:pt idx="2298">
                  <c:v>-37.179961560090874</c:v>
                </c:pt>
                <c:pt idx="2299">
                  <c:v>-37.235223095720414</c:v>
                </c:pt>
                <c:pt idx="2300">
                  <c:v>-37.29046729293384</c:v>
                </c:pt>
                <c:pt idx="2301">
                  <c:v>-37.34569415868981</c:v>
                </c:pt>
                <c:pt idx="2302">
                  <c:v>-37.400903699943569</c:v>
                </c:pt>
                <c:pt idx="2303">
                  <c:v>-37.456095923646672</c:v>
                </c:pt>
                <c:pt idx="2304">
                  <c:v>-37.511270836747713</c:v>
                </c:pt>
                <c:pt idx="2305">
                  <c:v>-37.566428446191765</c:v>
                </c:pt>
                <c:pt idx="2306">
                  <c:v>-37.621568758920489</c:v>
                </c:pt>
                <c:pt idx="2307">
                  <c:v>-37.676691781872307</c:v>
                </c:pt>
                <c:pt idx="2308">
                  <c:v>-37.731797521981889</c:v>
                </c:pt>
                <c:pt idx="2309">
                  <c:v>-37.786885986181176</c:v>
                </c:pt>
                <c:pt idx="2310">
                  <c:v>-37.841957181398186</c:v>
                </c:pt>
                <c:pt idx="2311">
                  <c:v>-37.897011114557927</c:v>
                </c:pt>
                <c:pt idx="2312">
                  <c:v>-37.952047792581766</c:v>
                </c:pt>
                <c:pt idx="2313">
                  <c:v>-38.007067222388116</c:v>
                </c:pt>
                <c:pt idx="2314">
                  <c:v>-38.062069410891638</c:v>
                </c:pt>
                <c:pt idx="2315">
                  <c:v>-38.117054365003753</c:v>
                </c:pt>
                <c:pt idx="2316">
                  <c:v>-38.172022091632755</c:v>
                </c:pt>
                <c:pt idx="2317">
                  <c:v>-38.226972597683186</c:v>
                </c:pt>
                <c:pt idx="2318">
                  <c:v>-38.281905890056692</c:v>
                </c:pt>
                <c:pt idx="2319">
                  <c:v>-38.336821975651219</c:v>
                </c:pt>
                <c:pt idx="2320">
                  <c:v>-38.391720861361591</c:v>
                </c:pt>
                <c:pt idx="2321">
                  <c:v>-38.446602554079163</c:v>
                </c:pt>
                <c:pt idx="2322">
                  <c:v>-38.50146706069205</c:v>
                </c:pt>
                <c:pt idx="2323">
                  <c:v>-38.556314388084957</c:v>
                </c:pt>
                <c:pt idx="2324">
                  <c:v>-38.611144543139233</c:v>
                </c:pt>
                <c:pt idx="2325">
                  <c:v>-38.665957532732989</c:v>
                </c:pt>
                <c:pt idx="2326">
                  <c:v>-38.720753363741039</c:v>
                </c:pt>
                <c:pt idx="2327">
                  <c:v>-38.775532043034559</c:v>
                </c:pt>
                <c:pt idx="2328">
                  <c:v>-38.830293577481939</c:v>
                </c:pt>
                <c:pt idx="2329">
                  <c:v>-38.88503797394759</c:v>
                </c:pt>
                <c:pt idx="2330">
                  <c:v>-38.939765239293308</c:v>
                </c:pt>
                <c:pt idx="2331">
                  <c:v>-38.994475380376855</c:v>
                </c:pt>
                <c:pt idx="2332">
                  <c:v>-39.049168404053432</c:v>
                </c:pt>
                <c:pt idx="2333">
                  <c:v>-39.103844317174207</c:v>
                </c:pt>
                <c:pt idx="2334">
                  <c:v>-39.158503126587391</c:v>
                </c:pt>
                <c:pt idx="2335">
                  <c:v>-39.21314483913784</c:v>
                </c:pt>
                <c:pt idx="2336">
                  <c:v>-39.267769461667228</c:v>
                </c:pt>
                <c:pt idx="2337">
                  <c:v>-39.322377001013592</c:v>
                </c:pt>
                <c:pt idx="2338">
                  <c:v>-39.376967464012012</c:v>
                </c:pt>
                <c:pt idx="2339">
                  <c:v>-39.431540857493985</c:v>
                </c:pt>
                <c:pt idx="2340">
                  <c:v>-39.486097188287999</c:v>
                </c:pt>
                <c:pt idx="2341">
                  <c:v>-39.540636463218789</c:v>
                </c:pt>
                <c:pt idx="2342">
                  <c:v>-39.595158689108416</c:v>
                </c:pt>
                <c:pt idx="2343">
                  <c:v>-39.649663872774966</c:v>
                </c:pt>
                <c:pt idx="2344">
                  <c:v>-39.704152021033849</c:v>
                </c:pt>
                <c:pt idx="2345">
                  <c:v>-39.758623140696614</c:v>
                </c:pt>
                <c:pt idx="2346">
                  <c:v>-39.813077238572021</c:v>
                </c:pt>
                <c:pt idx="2347">
                  <c:v>-39.867514321465194</c:v>
                </c:pt>
                <c:pt idx="2348">
                  <c:v>-39.921934396178074</c:v>
                </c:pt>
                <c:pt idx="2349">
                  <c:v>-39.976337469509531</c:v>
                </c:pt>
                <c:pt idx="2350">
                  <c:v>-40.030723548254571</c:v>
                </c:pt>
                <c:pt idx="2351">
                  <c:v>-40.085092639205698</c:v>
                </c:pt>
                <c:pt idx="2352">
                  <c:v>-40.13944474915138</c:v>
                </c:pt>
                <c:pt idx="2353">
                  <c:v>-40.193779884877415</c:v>
                </c:pt>
                <c:pt idx="2354">
                  <c:v>-40.248098053165904</c:v>
                </c:pt>
                <c:pt idx="2355">
                  <c:v>-40.302399260795937</c:v>
                </c:pt>
                <c:pt idx="2356">
                  <c:v>-40.356683514543079</c:v>
                </c:pt>
                <c:pt idx="2357">
                  <c:v>-40.410950821179995</c:v>
                </c:pt>
                <c:pt idx="2358">
                  <c:v>-40.465201187475657</c:v>
                </c:pt>
                <c:pt idx="2359">
                  <c:v>-40.51943462019608</c:v>
                </c:pt>
                <c:pt idx="2360">
                  <c:v>-40.573651126103869</c:v>
                </c:pt>
                <c:pt idx="2361">
                  <c:v>-40.627850711958274</c:v>
                </c:pt>
                <c:pt idx="2362">
                  <c:v>-40.682033384515648</c:v>
                </c:pt>
                <c:pt idx="2363">
                  <c:v>-40.736199150528648</c:v>
                </c:pt>
                <c:pt idx="2364">
                  <c:v>-40.790348016746918</c:v>
                </c:pt>
                <c:pt idx="2365">
                  <c:v>-40.844479989916749</c:v>
                </c:pt>
                <c:pt idx="2366">
                  <c:v>-40.898595076781248</c:v>
                </c:pt>
                <c:pt idx="2367">
                  <c:v>-40.952693284080397</c:v>
                </c:pt>
                <c:pt idx="2368">
                  <c:v>-41.006774618550594</c:v>
                </c:pt>
                <c:pt idx="2369">
                  <c:v>-41.060839086924943</c:v>
                </c:pt>
                <c:pt idx="2370">
                  <c:v>-41.114886695934047</c:v>
                </c:pt>
                <c:pt idx="2371">
                  <c:v>-41.168917452304186</c:v>
                </c:pt>
                <c:pt idx="2372">
                  <c:v>-41.222931362759311</c:v>
                </c:pt>
                <c:pt idx="2373">
                  <c:v>-41.276928434019624</c:v>
                </c:pt>
                <c:pt idx="2374">
                  <c:v>-41.330908672802195</c:v>
                </c:pt>
                <c:pt idx="2375">
                  <c:v>-41.384872085820973</c:v>
                </c:pt>
                <c:pt idx="2376">
                  <c:v>-41.43881867978655</c:v>
                </c:pt>
                <c:pt idx="2377">
                  <c:v>-41.492748461406222</c:v>
                </c:pt>
                <c:pt idx="2378">
                  <c:v>-41.546661437384273</c:v>
                </c:pt>
                <c:pt idx="2379">
                  <c:v>-41.600557614421632</c:v>
                </c:pt>
                <c:pt idx="2380">
                  <c:v>-41.654436999215818</c:v>
                </c:pt>
                <c:pt idx="2381">
                  <c:v>-41.708299598461508</c:v>
                </c:pt>
                <c:pt idx="2382">
                  <c:v>-41.762145418849741</c:v>
                </c:pt>
                <c:pt idx="2383">
                  <c:v>-41.815974467068713</c:v>
                </c:pt>
                <c:pt idx="2384">
                  <c:v>-41.869786749803154</c:v>
                </c:pt>
                <c:pt idx="2385">
                  <c:v>-41.923582273734496</c:v>
                </c:pt>
                <c:pt idx="2386">
                  <c:v>-41.977361045541272</c:v>
                </c:pt>
                <c:pt idx="2387">
                  <c:v>-42.031123071898719</c:v>
                </c:pt>
                <c:pt idx="2388">
                  <c:v>-42.084868359478378</c:v>
                </c:pt>
                <c:pt idx="2389">
                  <c:v>-42.138596914949289</c:v>
                </c:pt>
                <c:pt idx="2390">
                  <c:v>-42.192308744976742</c:v>
                </c:pt>
                <c:pt idx="2391">
                  <c:v>-42.246003856223297</c:v>
                </c:pt>
                <c:pt idx="2392">
                  <c:v>-42.299682255347705</c:v>
                </c:pt>
                <c:pt idx="2393">
                  <c:v>-42.353343949005932</c:v>
                </c:pt>
                <c:pt idx="2394">
                  <c:v>-42.406988943850763</c:v>
                </c:pt>
                <c:pt idx="2395">
                  <c:v>-42.460617246531569</c:v>
                </c:pt>
                <c:pt idx="2396">
                  <c:v>-42.514228863694598</c:v>
                </c:pt>
                <c:pt idx="2397">
                  <c:v>-42.567823801983025</c:v>
                </c:pt>
                <c:pt idx="2398">
                  <c:v>-42.621402068036559</c:v>
                </c:pt>
                <c:pt idx="2399">
                  <c:v>-42.674963668492069</c:v>
                </c:pt>
                <c:pt idx="2400">
                  <c:v>-42.728508609982896</c:v>
                </c:pt>
                <c:pt idx="2401">
                  <c:v>-42.782036899139314</c:v>
                </c:pt>
                <c:pt idx="2402">
                  <c:v>-42.835548542588469</c:v>
                </c:pt>
                <c:pt idx="2403">
                  <c:v>-42.889043546954269</c:v>
                </c:pt>
                <c:pt idx="2404">
                  <c:v>-42.942521918857437</c:v>
                </c:pt>
                <c:pt idx="2405">
                  <c:v>-42.995983664915514</c:v>
                </c:pt>
                <c:pt idx="2406">
                  <c:v>-43.049428791742855</c:v>
                </c:pt>
                <c:pt idx="2407">
                  <c:v>-43.102857305950522</c:v>
                </c:pt>
                <c:pt idx="2408">
                  <c:v>-43.156269214146732</c:v>
                </c:pt>
                <c:pt idx="2409">
                  <c:v>-43.20966452293618</c:v>
                </c:pt>
                <c:pt idx="2410">
                  <c:v>-43.263043238920545</c:v>
                </c:pt>
                <c:pt idx="2411">
                  <c:v>-43.316405368698099</c:v>
                </c:pt>
                <c:pt idx="2412">
                  <c:v>-43.369750918864554</c:v>
                </c:pt>
                <c:pt idx="2413">
                  <c:v>-43.423079896011586</c:v>
                </c:pt>
                <c:pt idx="2414">
                  <c:v>-43.476392306728428</c:v>
                </c:pt>
                <c:pt idx="2415">
                  <c:v>-43.529688157600788</c:v>
                </c:pt>
                <c:pt idx="2416">
                  <c:v>-43.58296745521119</c:v>
                </c:pt>
                <c:pt idx="2417">
                  <c:v>-43.636230206139317</c:v>
                </c:pt>
                <c:pt idx="2418">
                  <c:v>-43.689476416961384</c:v>
                </c:pt>
                <c:pt idx="2419">
                  <c:v>-43.742706094250423</c:v>
                </c:pt>
                <c:pt idx="2420">
                  <c:v>-43.795919244576567</c:v>
                </c:pt>
                <c:pt idx="2421">
                  <c:v>-43.849115874506538</c:v>
                </c:pt>
                <c:pt idx="2422">
                  <c:v>-43.902295990604046</c:v>
                </c:pt>
                <c:pt idx="2423">
                  <c:v>-43.955459599429616</c:v>
                </c:pt>
                <c:pt idx="2424">
                  <c:v>-44.00860670754065</c:v>
                </c:pt>
                <c:pt idx="2425">
                  <c:v>-44.061737321491364</c:v>
                </c:pt>
                <c:pt idx="2426">
                  <c:v>-44.114851447832791</c:v>
                </c:pt>
                <c:pt idx="2427">
                  <c:v>-44.167949093112838</c:v>
                </c:pt>
                <c:pt idx="2428">
                  <c:v>-44.221030263876372</c:v>
                </c:pt>
                <c:pt idx="2429">
                  <c:v>-44.274094966665075</c:v>
                </c:pt>
                <c:pt idx="2430">
                  <c:v>-44.327143208017219</c:v>
                </c:pt>
                <c:pt idx="2431">
                  <c:v>-44.38017499446849</c:v>
                </c:pt>
                <c:pt idx="2432">
                  <c:v>-44.433190332550822</c:v>
                </c:pt>
                <c:pt idx="2433">
                  <c:v>-44.486189228793506</c:v>
                </c:pt>
                <c:pt idx="2434">
                  <c:v>-44.539171689722394</c:v>
                </c:pt>
                <c:pt idx="2435">
                  <c:v>-44.592137721860354</c:v>
                </c:pt>
                <c:pt idx="2436">
                  <c:v>-44.645087331727098</c:v>
                </c:pt>
                <c:pt idx="2437">
                  <c:v>-44.698020525839155</c:v>
                </c:pt>
                <c:pt idx="2438">
                  <c:v>-44.750937310710043</c:v>
                </c:pt>
                <c:pt idx="2439">
                  <c:v>-44.803837692850038</c:v>
                </c:pt>
                <c:pt idx="2440">
                  <c:v>-44.856721678766377</c:v>
                </c:pt>
                <c:pt idx="2441">
                  <c:v>-44.909589274963082</c:v>
                </c:pt>
                <c:pt idx="2442">
                  <c:v>-44.962440487941109</c:v>
                </c:pt>
                <c:pt idx="2443">
                  <c:v>-45.015275324198342</c:v>
                </c:pt>
                <c:pt idx="2444">
                  <c:v>-45.06809379022954</c:v>
                </c:pt>
                <c:pt idx="2445">
                  <c:v>-45.120895892526249</c:v>
                </c:pt>
                <c:pt idx="2446">
                  <c:v>-45.173681637577005</c:v>
                </c:pt>
                <c:pt idx="2447">
                  <c:v>-45.226451031867242</c:v>
                </c:pt>
                <c:pt idx="2448">
                  <c:v>-45.279204081879215</c:v>
                </c:pt>
                <c:pt idx="2449">
                  <c:v>-45.331940794091906</c:v>
                </c:pt>
                <c:pt idx="2450">
                  <c:v>-45.384661174981716</c:v>
                </c:pt>
                <c:pt idx="2451">
                  <c:v>-45.437365231021431</c:v>
                </c:pt>
                <c:pt idx="2452">
                  <c:v>-45.490052968680914</c:v>
                </c:pt>
                <c:pt idx="2453">
                  <c:v>-45.542724394426898</c:v>
                </c:pt>
                <c:pt idx="2454">
                  <c:v>-45.595379514723135</c:v>
                </c:pt>
                <c:pt idx="2455">
                  <c:v>-45.648018336030191</c:v>
                </c:pt>
                <c:pt idx="2456">
                  <c:v>-45.700640864805507</c:v>
                </c:pt>
                <c:pt idx="2457">
                  <c:v>-45.753247107503483</c:v>
                </c:pt>
                <c:pt idx="2458">
                  <c:v>-45.805837070575393</c:v>
                </c:pt>
                <c:pt idx="2459">
                  <c:v>-45.858410760469496</c:v>
                </c:pt>
                <c:pt idx="2460">
                  <c:v>-45.910968183630871</c:v>
                </c:pt>
                <c:pt idx="2461">
                  <c:v>-45.963509346501553</c:v>
                </c:pt>
                <c:pt idx="2462">
                  <c:v>-46.016034255520395</c:v>
                </c:pt>
                <c:pt idx="2463">
                  <c:v>-46.068542917123438</c:v>
                </c:pt>
                <c:pt idx="2464">
                  <c:v>-46.121035337743336</c:v>
                </c:pt>
                <c:pt idx="2465">
                  <c:v>-46.173511523809822</c:v>
                </c:pt>
                <c:pt idx="2466">
                  <c:v>-46.22597148174961</c:v>
                </c:pt>
                <c:pt idx="2467">
                  <c:v>-46.278415217986179</c:v>
                </c:pt>
                <c:pt idx="2468">
                  <c:v>-46.330842738939822</c:v>
                </c:pt>
                <c:pt idx="2469">
                  <c:v>-46.383254051028388</c:v>
                </c:pt>
                <c:pt idx="2470">
                  <c:v>-46.435649160665662</c:v>
                </c:pt>
                <c:pt idx="2471">
                  <c:v>-46.488028074263411</c:v>
                </c:pt>
                <c:pt idx="2472">
                  <c:v>-46.540390798229424</c:v>
                </c:pt>
                <c:pt idx="2473">
                  <c:v>-46.592737338969243</c:v>
                </c:pt>
                <c:pt idx="2474">
                  <c:v>-46.645067702884575</c:v>
                </c:pt>
                <c:pt idx="2475">
                  <c:v>-46.697381896374594</c:v>
                </c:pt>
                <c:pt idx="2476">
                  <c:v>-46.749679925835153</c:v>
                </c:pt>
                <c:pt idx="2477">
                  <c:v>-46.801961797659345</c:v>
                </c:pt>
                <c:pt idx="2478">
                  <c:v>-46.854227518236797</c:v>
                </c:pt>
                <c:pt idx="2479">
                  <c:v>-46.906477093954351</c:v>
                </c:pt>
                <c:pt idx="2480">
                  <c:v>-46.95871053119572</c:v>
                </c:pt>
                <c:pt idx="2481">
                  <c:v>-47.010927836341637</c:v>
                </c:pt>
                <c:pt idx="2482">
                  <c:v>-47.063129015769675</c:v>
                </c:pt>
                <c:pt idx="2483">
                  <c:v>-47.115314075854428</c:v>
                </c:pt>
                <c:pt idx="2484">
                  <c:v>-47.167483022967417</c:v>
                </c:pt>
                <c:pt idx="2485">
                  <c:v>-47.219635863477066</c:v>
                </c:pt>
                <c:pt idx="2486">
                  <c:v>-47.271772603748929</c:v>
                </c:pt>
                <c:pt idx="2487">
                  <c:v>-47.323893250145375</c:v>
                </c:pt>
                <c:pt idx="2488">
                  <c:v>-47.375997809025648</c:v>
                </c:pt>
                <c:pt idx="2489">
                  <c:v>-47.428086286746208</c:v>
                </c:pt>
                <c:pt idx="2490">
                  <c:v>-47.480158689660385</c:v>
                </c:pt>
                <c:pt idx="2491">
                  <c:v>-47.532215024118102</c:v>
                </c:pt>
                <c:pt idx="2492">
                  <c:v>-47.584255296467063</c:v>
                </c:pt>
                <c:pt idx="2493">
                  <c:v>-47.636279513051107</c:v>
                </c:pt>
                <c:pt idx="2494">
                  <c:v>-47.688287680211459</c:v>
                </c:pt>
                <c:pt idx="2495">
                  <c:v>-47.740279804286217</c:v>
                </c:pt>
                <c:pt idx="2496">
                  <c:v>-47.79225589161058</c:v>
                </c:pt>
                <c:pt idx="2497">
                  <c:v>-47.84421594851662</c:v>
                </c:pt>
                <c:pt idx="2498">
                  <c:v>-47.896159981333312</c:v>
                </c:pt>
                <c:pt idx="2499">
                  <c:v>-47.948087996386818</c:v>
                </c:pt>
                <c:pt idx="2500">
                  <c:v>-48</c:v>
                </c:pt>
                <c:pt idx="2501">
                  <c:v>-48.051895998492967</c:v>
                </c:pt>
                <c:pt idx="2502">
                  <c:v>-48.103775998182613</c:v>
                </c:pt>
                <c:pt idx="2503">
                  <c:v>-48.155640005382992</c:v>
                </c:pt>
                <c:pt idx="2504">
                  <c:v>-48.207488026405059</c:v>
                </c:pt>
                <c:pt idx="2505">
                  <c:v>-48.259320067556672</c:v>
                </c:pt>
                <c:pt idx="2506">
                  <c:v>-48.311136135142846</c:v>
                </c:pt>
                <c:pt idx="2507">
                  <c:v>-48.36293623546544</c:v>
                </c:pt>
                <c:pt idx="2508">
                  <c:v>-48.414720374823474</c:v>
                </c:pt>
                <c:pt idx="2509">
                  <c:v>-48.466488559512896</c:v>
                </c:pt>
                <c:pt idx="2510">
                  <c:v>-48.518240795826273</c:v>
                </c:pt>
                <c:pt idx="2511">
                  <c:v>-48.569977090054067</c:v>
                </c:pt>
                <c:pt idx="2512">
                  <c:v>-48.621697448482763</c:v>
                </c:pt>
                <c:pt idx="2513">
                  <c:v>-48.673401877396373</c:v>
                </c:pt>
                <c:pt idx="2514">
                  <c:v>-48.725090383075951</c:v>
                </c:pt>
                <c:pt idx="2515">
                  <c:v>-48.776762971799286</c:v>
                </c:pt>
                <c:pt idx="2516">
                  <c:v>-48.828419649841379</c:v>
                </c:pt>
                <c:pt idx="2517">
                  <c:v>-48.880060423474134</c:v>
                </c:pt>
                <c:pt idx="2518">
                  <c:v>-48.931685298966556</c:v>
                </c:pt>
                <c:pt idx="2519">
                  <c:v>-48.983294282584552</c:v>
                </c:pt>
                <c:pt idx="2520">
                  <c:v>-49.034887380591186</c:v>
                </c:pt>
                <c:pt idx="2521">
                  <c:v>-49.086464599246369</c:v>
                </c:pt>
                <c:pt idx="2522">
                  <c:v>-49.138025944807197</c:v>
                </c:pt>
                <c:pt idx="2523">
                  <c:v>-49.189571423527639</c:v>
                </c:pt>
                <c:pt idx="2524">
                  <c:v>-49.241101041658794</c:v>
                </c:pt>
                <c:pt idx="2525">
                  <c:v>-49.292614805448693</c:v>
                </c:pt>
                <c:pt idx="2526">
                  <c:v>-49.344112721142494</c:v>
                </c:pt>
                <c:pt idx="2527">
                  <c:v>-49.395594794982259</c:v>
                </c:pt>
                <c:pt idx="2528">
                  <c:v>-49.447061033207319</c:v>
                </c:pt>
                <c:pt idx="2529">
                  <c:v>-49.498511442053484</c:v>
                </c:pt>
                <c:pt idx="2530">
                  <c:v>-49.549946027754402</c:v>
                </c:pt>
                <c:pt idx="2531">
                  <c:v>-49.601364796539912</c:v>
                </c:pt>
                <c:pt idx="2532">
                  <c:v>-49.65276775463775</c:v>
                </c:pt>
                <c:pt idx="2533">
                  <c:v>-49.704154908271761</c:v>
                </c:pt>
                <c:pt idx="2534">
                  <c:v>-49.755526263663739</c:v>
                </c:pt>
                <c:pt idx="2535">
                  <c:v>-49.806881827031759</c:v>
                </c:pt>
                <c:pt idx="2536">
                  <c:v>-49.858221604591307</c:v>
                </c:pt>
                <c:pt idx="2537">
                  <c:v>-49.909545602554942</c:v>
                </c:pt>
                <c:pt idx="2538">
                  <c:v>-49.960853827132127</c:v>
                </c:pt>
                <c:pt idx="2539">
                  <c:v>-50.012146284529507</c:v>
                </c:pt>
                <c:pt idx="2540">
                  <c:v>-50.063422980950662</c:v>
                </c:pt>
                <c:pt idx="2541">
                  <c:v>-50.114683922596186</c:v>
                </c:pt>
                <c:pt idx="2542">
                  <c:v>-50.165929115663886</c:v>
                </c:pt>
                <c:pt idx="2543">
                  <c:v>-50.217158566348445</c:v>
                </c:pt>
                <c:pt idx="2544">
                  <c:v>-50.268372280841731</c:v>
                </c:pt>
                <c:pt idx="2545">
                  <c:v>-50.319570265332572</c:v>
                </c:pt>
                <c:pt idx="2546">
                  <c:v>-50.370752526006981</c:v>
                </c:pt>
                <c:pt idx="2547">
                  <c:v>-50.421919069047902</c:v>
                </c:pt>
                <c:pt idx="2548">
                  <c:v>-50.47306990063538</c:v>
                </c:pt>
                <c:pt idx="2549">
                  <c:v>-50.524205026946532</c:v>
                </c:pt>
                <c:pt idx="2550">
                  <c:v>-50.57532445415552</c:v>
                </c:pt>
                <c:pt idx="2551">
                  <c:v>-50.626428188433721</c:v>
                </c:pt>
                <c:pt idx="2552">
                  <c:v>-50.677516235949099</c:v>
                </c:pt>
                <c:pt idx="2553">
                  <c:v>-50.728588602867489</c:v>
                </c:pt>
                <c:pt idx="2554">
                  <c:v>-50.779645295351003</c:v>
                </c:pt>
                <c:pt idx="2555">
                  <c:v>-50.830686319559248</c:v>
                </c:pt>
                <c:pt idx="2556">
                  <c:v>-50.881711681648824</c:v>
                </c:pt>
                <c:pt idx="2557">
                  <c:v>-50.93272138777337</c:v>
                </c:pt>
                <c:pt idx="2558">
                  <c:v>-50.983715444083742</c:v>
                </c:pt>
                <c:pt idx="2559">
                  <c:v>-51.034693856727642</c:v>
                </c:pt>
                <c:pt idx="2560">
                  <c:v>-51.085656631850043</c:v>
                </c:pt>
                <c:pt idx="2561">
                  <c:v>-51.136603775592874</c:v>
                </c:pt>
                <c:pt idx="2562">
                  <c:v>-51.187535294095284</c:v>
                </c:pt>
                <c:pt idx="2563">
                  <c:v>-51.23845119349329</c:v>
                </c:pt>
                <c:pt idx="2564">
                  <c:v>-51.289351479920271</c:v>
                </c:pt>
                <c:pt idx="2565">
                  <c:v>-51.340236159506475</c:v>
                </c:pt>
                <c:pt idx="2566">
                  <c:v>-51.391105238379396</c:v>
                </c:pt>
                <c:pt idx="2567">
                  <c:v>-51.441958722663429</c:v>
                </c:pt>
                <c:pt idx="2568">
                  <c:v>-51.492796618480241</c:v>
                </c:pt>
                <c:pt idx="2569">
                  <c:v>-51.543618931948487</c:v>
                </c:pt>
                <c:pt idx="2570">
                  <c:v>-51.594425669184119</c:v>
                </c:pt>
                <c:pt idx="2571">
                  <c:v>-51.645216836299738</c:v>
                </c:pt>
                <c:pt idx="2572">
                  <c:v>-51.695992439405643</c:v>
                </c:pt>
                <c:pt idx="2573">
                  <c:v>-51.746752484608692</c:v>
                </c:pt>
                <c:pt idx="2574">
                  <c:v>-51.797496978013129</c:v>
                </c:pt>
                <c:pt idx="2575">
                  <c:v>-51.848225925720271</c:v>
                </c:pt>
                <c:pt idx="2576">
                  <c:v>-51.898939333828565</c:v>
                </c:pt>
                <c:pt idx="2577">
                  <c:v>-51.949637208433415</c:v>
                </c:pt>
                <c:pt idx="2578">
                  <c:v>-52.000319555627556</c:v>
                </c:pt>
                <c:pt idx="2579">
                  <c:v>-52.050986381500707</c:v>
                </c:pt>
                <c:pt idx="2580">
                  <c:v>-52.101637692139604</c:v>
                </c:pt>
                <c:pt idx="2581">
                  <c:v>-52.152273493628286</c:v>
                </c:pt>
                <c:pt idx="2582">
                  <c:v>-52.202893792047746</c:v>
                </c:pt>
                <c:pt idx="2583">
                  <c:v>-52.253498593476337</c:v>
                </c:pt>
                <c:pt idx="2584">
                  <c:v>-52.304087903989171</c:v>
                </c:pt>
                <c:pt idx="2585">
                  <c:v>-52.354661729658801</c:v>
                </c:pt>
                <c:pt idx="2586">
                  <c:v>-52.405220076554684</c:v>
                </c:pt>
                <c:pt idx="2587">
                  <c:v>-52.455762950743633</c:v>
                </c:pt>
                <c:pt idx="2588">
                  <c:v>-52.506290358289277</c:v>
                </c:pt>
                <c:pt idx="2589">
                  <c:v>-52.556802305252745</c:v>
                </c:pt>
                <c:pt idx="2590">
                  <c:v>-52.607298797691755</c:v>
                </c:pt>
                <c:pt idx="2591">
                  <c:v>-52.657779841661892</c:v>
                </c:pt>
                <c:pt idx="2592">
                  <c:v>-52.708245443215134</c:v>
                </c:pt>
                <c:pt idx="2593">
                  <c:v>-52.758695608401069</c:v>
                </c:pt>
                <c:pt idx="2594">
                  <c:v>-52.809130343266276</c:v>
                </c:pt>
                <c:pt idx="2595">
                  <c:v>-52.859549653854486</c:v>
                </c:pt>
                <c:pt idx="2596">
                  <c:v>-52.909953546206509</c:v>
                </c:pt>
                <c:pt idx="2597">
                  <c:v>-52.960342026360308</c:v>
                </c:pt>
                <c:pt idx="2598">
                  <c:v>-53.010715100351121</c:v>
                </c:pt>
                <c:pt idx="2599">
                  <c:v>-53.061072774211169</c:v>
                </c:pt>
                <c:pt idx="2600">
                  <c:v>-53.111415053969893</c:v>
                </c:pt>
                <c:pt idx="2601">
                  <c:v>-53.161741945653745</c:v>
                </c:pt>
                <c:pt idx="2602">
                  <c:v>-53.212053455286622</c:v>
                </c:pt>
                <c:pt idx="2603">
                  <c:v>-53.262349588889293</c:v>
                </c:pt>
                <c:pt idx="2604">
                  <c:v>-53.312630352479744</c:v>
                </c:pt>
                <c:pt idx="2605">
                  <c:v>-53.362895752073172</c:v>
                </c:pt>
                <c:pt idx="2606">
                  <c:v>-53.413145793681906</c:v>
                </c:pt>
                <c:pt idx="2607">
                  <c:v>-53.463380483315404</c:v>
                </c:pt>
                <c:pt idx="2608">
                  <c:v>-53.513599826980254</c:v>
                </c:pt>
                <c:pt idx="2609">
                  <c:v>-53.563803830680371</c:v>
                </c:pt>
                <c:pt idx="2610">
                  <c:v>-53.613992500416657</c:v>
                </c:pt>
                <c:pt idx="2611">
                  <c:v>-53.664165842187003</c:v>
                </c:pt>
                <c:pt idx="2612">
                  <c:v>-53.714323861987083</c:v>
                </c:pt>
                <c:pt idx="2613">
                  <c:v>-53.764466565808874</c:v>
                </c:pt>
                <c:pt idx="2614">
                  <c:v>-53.814593959642423</c:v>
                </c:pt>
                <c:pt idx="2615">
                  <c:v>-53.864706049474222</c:v>
                </c:pt>
                <c:pt idx="2616">
                  <c:v>-53.914802841288292</c:v>
                </c:pt>
                <c:pt idx="2617">
                  <c:v>-53.964884341065698</c:v>
                </c:pt>
                <c:pt idx="2618">
                  <c:v>-54.014950554784832</c:v>
                </c:pt>
                <c:pt idx="2619">
                  <c:v>-54.06500148842099</c:v>
                </c:pt>
                <c:pt idx="2620">
                  <c:v>-54.115037147946936</c:v>
                </c:pt>
                <c:pt idx="2621">
                  <c:v>-54.16505753933248</c:v>
                </c:pt>
                <c:pt idx="2622">
                  <c:v>-54.215062668544533</c:v>
                </c:pt>
                <c:pt idx="2623">
                  <c:v>-54.265052541547306</c:v>
                </c:pt>
                <c:pt idx="2624">
                  <c:v>-54.315027164302109</c:v>
                </c:pt>
                <c:pt idx="2625">
                  <c:v>-54.364986542767582</c:v>
                </c:pt>
                <c:pt idx="2626">
                  <c:v>-54.414930682899325</c:v>
                </c:pt>
                <c:pt idx="2627">
                  <c:v>-54.464859590650292</c:v>
                </c:pt>
                <c:pt idx="2628">
                  <c:v>-54.514773271970597</c:v>
                </c:pt>
                <c:pt idx="2629">
                  <c:v>-54.564671732807454</c:v>
                </c:pt>
                <c:pt idx="2630">
                  <c:v>-54.614554979105463</c:v>
                </c:pt>
                <c:pt idx="2631">
                  <c:v>-54.664423016806268</c:v>
                </c:pt>
                <c:pt idx="2632">
                  <c:v>-54.714275851848498</c:v>
                </c:pt>
                <c:pt idx="2633">
                  <c:v>-54.764113490168569</c:v>
                </c:pt>
                <c:pt idx="2634">
                  <c:v>-54.813935937699426</c:v>
                </c:pt>
                <c:pt idx="2635">
                  <c:v>-54.863743200371658</c:v>
                </c:pt>
                <c:pt idx="2636">
                  <c:v>-54.913535284112896</c:v>
                </c:pt>
                <c:pt idx="2637">
                  <c:v>-54.963312194847987</c:v>
                </c:pt>
                <c:pt idx="2638">
                  <c:v>-55.013073938499048</c:v>
                </c:pt>
                <c:pt idx="2639">
                  <c:v>-55.062820520985269</c:v>
                </c:pt>
                <c:pt idx="2640">
                  <c:v>-55.112551948223143</c:v>
                </c:pt>
                <c:pt idx="2641">
                  <c:v>-55.1622682261264</c:v>
                </c:pt>
                <c:pt idx="2642">
                  <c:v>-55.211969360605849</c:v>
                </c:pt>
                <c:pt idx="2643">
                  <c:v>-55.261655357569623</c:v>
                </c:pt>
                <c:pt idx="2644">
                  <c:v>-55.311326222923043</c:v>
                </c:pt>
                <c:pt idx="2645">
                  <c:v>-55.360981962568673</c:v>
                </c:pt>
                <c:pt idx="2646">
                  <c:v>-55.410622582406091</c:v>
                </c:pt>
                <c:pt idx="2647">
                  <c:v>-55.460248088332435</c:v>
                </c:pt>
                <c:pt idx="2648">
                  <c:v>-55.509858486241853</c:v>
                </c:pt>
                <c:pt idx="2649">
                  <c:v>-55.559453782025685</c:v>
                </c:pt>
                <c:pt idx="2650">
                  <c:v>-55.609033981572679</c:v>
                </c:pt>
                <c:pt idx="2651">
                  <c:v>-55.658599090768405</c:v>
                </c:pt>
                <c:pt idx="2652">
                  <c:v>-55.708149115496241</c:v>
                </c:pt>
                <c:pt idx="2653">
                  <c:v>-55.757684061636297</c:v>
                </c:pt>
                <c:pt idx="2654">
                  <c:v>-55.807203935066099</c:v>
                </c:pt>
                <c:pt idx="2655">
                  <c:v>-55.856708741660441</c:v>
                </c:pt>
                <c:pt idx="2656">
                  <c:v>-55.906198487291363</c:v>
                </c:pt>
                <c:pt idx="2657">
                  <c:v>-55.955673177828004</c:v>
                </c:pt>
                <c:pt idx="2658">
                  <c:v>-56.005132819136833</c:v>
                </c:pt>
                <c:pt idx="2659">
                  <c:v>-56.05457741708156</c:v>
                </c:pt>
                <c:pt idx="2660">
                  <c:v>-56.104006977523113</c:v>
                </c:pt>
                <c:pt idx="2661">
                  <c:v>-56.153421506319575</c:v>
                </c:pt>
                <c:pt idx="2662">
                  <c:v>-56.202821009326442</c:v>
                </c:pt>
                <c:pt idx="2663">
                  <c:v>-56.252205492396371</c:v>
                </c:pt>
                <c:pt idx="2664">
                  <c:v>-56.301574961379146</c:v>
                </c:pt>
                <c:pt idx="2665">
                  <c:v>-56.350929422121965</c:v>
                </c:pt>
                <c:pt idx="2666">
                  <c:v>-56.400268880469241</c:v>
                </c:pt>
                <c:pt idx="2667">
                  <c:v>-56.449593342262517</c:v>
                </c:pt>
                <c:pt idx="2668">
                  <c:v>-56.498902813340749</c:v>
                </c:pt>
                <c:pt idx="2669">
                  <c:v>-56.548197299540107</c:v>
                </c:pt>
                <c:pt idx="2670">
                  <c:v>-56.59747680669372</c:v>
                </c:pt>
                <c:pt idx="2671">
                  <c:v>-56.646741340632616</c:v>
                </c:pt>
                <c:pt idx="2672">
                  <c:v>-56.695990907184182</c:v>
                </c:pt>
                <c:pt idx="2673">
                  <c:v>-56.745225512174159</c:v>
                </c:pt>
                <c:pt idx="2674">
                  <c:v>-56.794445161424363</c:v>
                </c:pt>
                <c:pt idx="2675">
                  <c:v>-56.843649860754965</c:v>
                </c:pt>
                <c:pt idx="2676">
                  <c:v>-56.892839615982552</c:v>
                </c:pt>
                <c:pt idx="2677">
                  <c:v>-56.942014432921468</c:v>
                </c:pt>
                <c:pt idx="2678">
                  <c:v>-56.991174317383098</c:v>
                </c:pt>
                <c:pt idx="2679">
                  <c:v>-57.040319275176159</c:v>
                </c:pt>
                <c:pt idx="2680">
                  <c:v>-57.089449312106723</c:v>
                </c:pt>
                <c:pt idx="2681">
                  <c:v>-57.138564433977933</c:v>
                </c:pt>
                <c:pt idx="2682">
                  <c:v>-57.187664646590406</c:v>
                </c:pt>
                <c:pt idx="2683">
                  <c:v>-57.236749955741914</c:v>
                </c:pt>
                <c:pt idx="2684">
                  <c:v>-57.285820367227529</c:v>
                </c:pt>
                <c:pt idx="2685">
                  <c:v>-57.334875886839569</c:v>
                </c:pt>
                <c:pt idx="2686">
                  <c:v>-57.383916520367706</c:v>
                </c:pt>
                <c:pt idx="2687">
                  <c:v>-57.432942273598798</c:v>
                </c:pt>
                <c:pt idx="2688">
                  <c:v>-57.481953152317061</c:v>
                </c:pt>
                <c:pt idx="2689">
                  <c:v>-57.530949162303983</c:v>
                </c:pt>
                <c:pt idx="2690">
                  <c:v>-57.579930309338238</c:v>
                </c:pt>
                <c:pt idx="2691">
                  <c:v>-57.628896599195855</c:v>
                </c:pt>
                <c:pt idx="2692">
                  <c:v>-57.677848037650364</c:v>
                </c:pt>
                <c:pt idx="2693">
                  <c:v>-57.726784630471911</c:v>
                </c:pt>
                <c:pt idx="2694">
                  <c:v>-57.775706383428883</c:v>
                </c:pt>
                <c:pt idx="2695">
                  <c:v>-57.824613302286167</c:v>
                </c:pt>
                <c:pt idx="2696">
                  <c:v>-57.873505392806294</c:v>
                </c:pt>
                <c:pt idx="2697">
                  <c:v>-57.922382660749037</c:v>
                </c:pt>
                <c:pt idx="2698">
                  <c:v>-57.971245111871468</c:v>
                </c:pt>
                <c:pt idx="2699">
                  <c:v>-58.020092751927933</c:v>
                </c:pt>
                <c:pt idx="2700">
                  <c:v>-58.068925586670105</c:v>
                </c:pt>
                <c:pt idx="2701">
                  <c:v>-58.11774362184687</c:v>
                </c:pt>
                <c:pt idx="2702">
                  <c:v>-58.166546863204559</c:v>
                </c:pt>
                <c:pt idx="2703">
                  <c:v>-58.215335316486687</c:v>
                </c:pt>
                <c:pt idx="2704">
                  <c:v>-58.264108987434099</c:v>
                </c:pt>
                <c:pt idx="2705">
                  <c:v>-58.312867881784996</c:v>
                </c:pt>
                <c:pt idx="2706">
                  <c:v>-58.361612005274822</c:v>
                </c:pt>
                <c:pt idx="2707">
                  <c:v>-58.410341363636348</c:v>
                </c:pt>
                <c:pt idx="2708">
                  <c:v>-58.459055962599734</c:v>
                </c:pt>
                <c:pt idx="2709">
                  <c:v>-58.50775580789221</c:v>
                </c:pt>
                <c:pt idx="2710">
                  <c:v>-58.556440905238617</c:v>
                </c:pt>
                <c:pt idx="2711">
                  <c:v>-58.60511126036107</c:v>
                </c:pt>
                <c:pt idx="2712">
                  <c:v>-58.653766878978587</c:v>
                </c:pt>
                <c:pt idx="2713">
                  <c:v>-58.702407766808193</c:v>
                </c:pt>
                <c:pt idx="2714">
                  <c:v>-58.75103392956359</c:v>
                </c:pt>
                <c:pt idx="2715">
                  <c:v>-58.799645372956178</c:v>
                </c:pt>
                <c:pt idx="2716">
                  <c:v>-58.848242102694542</c:v>
                </c:pt>
                <c:pt idx="2717">
                  <c:v>-58.896824124484652</c:v>
                </c:pt>
                <c:pt idx="2718">
                  <c:v>-58.945391444029752</c:v>
                </c:pt>
                <c:pt idx="2719">
                  <c:v>-58.993944067030384</c:v>
                </c:pt>
                <c:pt idx="2720">
                  <c:v>-59.042481999184531</c:v>
                </c:pt>
                <c:pt idx="2721">
                  <c:v>-59.091005246187393</c:v>
                </c:pt>
                <c:pt idx="2722">
                  <c:v>-59.139513813731526</c:v>
                </c:pt>
                <c:pt idx="2723">
                  <c:v>-59.18800770750687</c:v>
                </c:pt>
                <c:pt idx="2724">
                  <c:v>-59.236486933200666</c:v>
                </c:pt>
                <c:pt idx="2725">
                  <c:v>-59.284951496497399</c:v>
                </c:pt>
                <c:pt idx="2726">
                  <c:v>-59.333401403079051</c:v>
                </c:pt>
                <c:pt idx="2727">
                  <c:v>-59.381836658624877</c:v>
                </c:pt>
                <c:pt idx="2728">
                  <c:v>-59.430257268811431</c:v>
                </c:pt>
                <c:pt idx="2729">
                  <c:v>-59.478663239312567</c:v>
                </c:pt>
                <c:pt idx="2730">
                  <c:v>-59.527054575799752</c:v>
                </c:pt>
                <c:pt idx="2731">
                  <c:v>-59.575431283941299</c:v>
                </c:pt>
                <c:pt idx="2732">
                  <c:v>-59.623793369403444</c:v>
                </c:pt>
                <c:pt idx="2733">
                  <c:v>-59.672140837849156</c:v>
                </c:pt>
                <c:pt idx="2734">
                  <c:v>-59.720473694939443</c:v>
                </c:pt>
                <c:pt idx="2735">
                  <c:v>-59.768791946332044</c:v>
                </c:pt>
                <c:pt idx="2736">
                  <c:v>-59.817095597682368</c:v>
                </c:pt>
                <c:pt idx="2737">
                  <c:v>-59.865384654643151</c:v>
                </c:pt>
                <c:pt idx="2738">
                  <c:v>-59.913659122864374</c:v>
                </c:pt>
                <c:pt idx="2739">
                  <c:v>-59.961919007993487</c:v>
                </c:pt>
                <c:pt idx="2740">
                  <c:v>-60.010164315675212</c:v>
                </c:pt>
                <c:pt idx="2741">
                  <c:v>-60.05839505155177</c:v>
                </c:pt>
                <c:pt idx="2742">
                  <c:v>-60.106611221262426</c:v>
                </c:pt>
                <c:pt idx="2743">
                  <c:v>-60.154812830444229</c:v>
                </c:pt>
                <c:pt idx="2744">
                  <c:v>-60.202999884731241</c:v>
                </c:pt>
                <c:pt idx="2745">
                  <c:v>-60.251172389755084</c:v>
                </c:pt>
                <c:pt idx="2746">
                  <c:v>-60.299330351144704</c:v>
                </c:pt>
                <c:pt idx="2747">
                  <c:v>-60.347473774526293</c:v>
                </c:pt>
                <c:pt idx="2748">
                  <c:v>-60.395602665523569</c:v>
                </c:pt>
                <c:pt idx="2749">
                  <c:v>-60.443717029757607</c:v>
                </c:pt>
                <c:pt idx="2750">
                  <c:v>-60.491816872846755</c:v>
                </c:pt>
                <c:pt idx="2751">
                  <c:v>-60.539902200406885</c:v>
                </c:pt>
                <c:pt idx="2752">
                  <c:v>-60.587973018050832</c:v>
                </c:pt>
                <c:pt idx="2753">
                  <c:v>-60.636029331389551</c:v>
                </c:pt>
                <c:pt idx="2754">
                  <c:v>-60.684071146030476</c:v>
                </c:pt>
                <c:pt idx="2755">
                  <c:v>-60.732098467579362</c:v>
                </c:pt>
                <c:pt idx="2756">
                  <c:v>-60.780111301638527</c:v>
                </c:pt>
                <c:pt idx="2757">
                  <c:v>-60.82810965380807</c:v>
                </c:pt>
                <c:pt idx="2758">
                  <c:v>-60.87609352968542</c:v>
                </c:pt>
                <c:pt idx="2759">
                  <c:v>-60.92406293486539</c:v>
                </c:pt>
                <c:pt idx="2760">
                  <c:v>-60.97201787494015</c:v>
                </c:pt>
                <c:pt idx="2761">
                  <c:v>-61.019958355499341</c:v>
                </c:pt>
                <c:pt idx="2762">
                  <c:v>-61.06788438212979</c:v>
                </c:pt>
                <c:pt idx="2763">
                  <c:v>-61.115795960415937</c:v>
                </c:pt>
                <c:pt idx="2764">
                  <c:v>-61.163693095939522</c:v>
                </c:pt>
                <c:pt idx="2765">
                  <c:v>-61.211575794279582</c:v>
                </c:pt>
                <c:pt idx="2766">
                  <c:v>-61.259444061012772</c:v>
                </c:pt>
                <c:pt idx="2767">
                  <c:v>-61.3072979017129</c:v>
                </c:pt>
                <c:pt idx="2768">
                  <c:v>-61.355137321951332</c:v>
                </c:pt>
                <c:pt idx="2769">
                  <c:v>-61.402962327296791</c:v>
                </c:pt>
                <c:pt idx="2770">
                  <c:v>-61.450772923315327</c:v>
                </c:pt>
                <c:pt idx="2771">
                  <c:v>-61.498569115570518</c:v>
                </c:pt>
                <c:pt idx="2772">
                  <c:v>-61.546350909623357</c:v>
                </c:pt>
                <c:pt idx="2773">
                  <c:v>-61.594118311031821</c:v>
                </c:pt>
                <c:pt idx="2774">
                  <c:v>-61.641871325352099</c:v>
                </c:pt>
                <c:pt idx="2775">
                  <c:v>-61.689609958136941</c:v>
                </c:pt>
                <c:pt idx="2776">
                  <c:v>-61.737334214937079</c:v>
                </c:pt>
                <c:pt idx="2777">
                  <c:v>-61.785044101300372</c:v>
                </c:pt>
                <c:pt idx="2778">
                  <c:v>-61.832739622772209</c:v>
                </c:pt>
                <c:pt idx="2779">
                  <c:v>-61.880420784895392</c:v>
                </c:pt>
                <c:pt idx="2780">
                  <c:v>-61.928087593209995</c:v>
                </c:pt>
                <c:pt idx="2781">
                  <c:v>-61.975740053253759</c:v>
                </c:pt>
                <c:pt idx="2782">
                  <c:v>-62.023378170561585</c:v>
                </c:pt>
                <c:pt idx="2783">
                  <c:v>-62.071001950665959</c:v>
                </c:pt>
                <c:pt idx="2784">
                  <c:v>-62.118611399096721</c:v>
                </c:pt>
                <c:pt idx="2785">
                  <c:v>-62.166206521381099</c:v>
                </c:pt>
                <c:pt idx="2786">
                  <c:v>-62.213787323043846</c:v>
                </c:pt>
                <c:pt idx="2787">
                  <c:v>-62.261353809606987</c:v>
                </c:pt>
                <c:pt idx="2788">
                  <c:v>-62.308905986590133</c:v>
                </c:pt>
                <c:pt idx="2789">
                  <c:v>-62.356443859510307</c:v>
                </c:pt>
                <c:pt idx="2790">
                  <c:v>-62.403967433881718</c:v>
                </c:pt>
                <c:pt idx="2791">
                  <c:v>-62.451476715216472</c:v>
                </c:pt>
                <c:pt idx="2792">
                  <c:v>-62.49897170902338</c:v>
                </c:pt>
                <c:pt idx="2793">
                  <c:v>-62.546452420809629</c:v>
                </c:pt>
                <c:pt idx="2794">
                  <c:v>-62.593918856078972</c:v>
                </c:pt>
                <c:pt idx="2795">
                  <c:v>-62.641371020333082</c:v>
                </c:pt>
                <c:pt idx="2796">
                  <c:v>-62.688808919070965</c:v>
                </c:pt>
                <c:pt idx="2797">
                  <c:v>-62.736232557789037</c:v>
                </c:pt>
                <c:pt idx="2798">
                  <c:v>-62.783641941981131</c:v>
                </c:pt>
                <c:pt idx="2799">
                  <c:v>-62.831037077138518</c:v>
                </c:pt>
                <c:pt idx="2800">
                  <c:v>-62.87841796875</c:v>
                </c:pt>
                <c:pt idx="2801">
                  <c:v>-62.925784622301791</c:v>
                </c:pt>
                <c:pt idx="2802">
                  <c:v>-62.973137043277433</c:v>
                </c:pt>
                <c:pt idx="2803">
                  <c:v>-63.020475237158081</c:v>
                </c:pt>
                <c:pt idx="2804">
                  <c:v>-63.067799209422191</c:v>
                </c:pt>
                <c:pt idx="2805">
                  <c:v>-63.115108965545744</c:v>
                </c:pt>
                <c:pt idx="2806">
                  <c:v>-63.162404511002251</c:v>
                </c:pt>
                <c:pt idx="2807">
                  <c:v>-63.209685851262464</c:v>
                </c:pt>
                <c:pt idx="2808">
                  <c:v>-63.256952991794776</c:v>
                </c:pt>
                <c:pt idx="2809">
                  <c:v>-63.304205938065024</c:v>
                </c:pt>
                <c:pt idx="2810">
                  <c:v>-63.351444695536429</c:v>
                </c:pt>
                <c:pt idx="2811">
                  <c:v>-63.398669269669369</c:v>
                </c:pt>
                <c:pt idx="2812">
                  <c:v>-63.445879665922519</c:v>
                </c:pt>
                <c:pt idx="2813">
                  <c:v>-63.493075889750969</c:v>
                </c:pt>
                <c:pt idx="2814">
                  <c:v>-63.54025794660825</c:v>
                </c:pt>
                <c:pt idx="2815">
                  <c:v>-63.58742584194448</c:v>
                </c:pt>
                <c:pt idx="2816">
                  <c:v>-63.634579581208044</c:v>
                </c:pt>
                <c:pt idx="2817">
                  <c:v>-63.681719169844143</c:v>
                </c:pt>
                <c:pt idx="2818">
                  <c:v>-63.728844613295735</c:v>
                </c:pt>
                <c:pt idx="2819">
                  <c:v>-63.775955917003273</c:v>
                </c:pt>
                <c:pt idx="2820">
                  <c:v>-63.823053086404599</c:v>
                </c:pt>
                <c:pt idx="2821">
                  <c:v>-63.870136126935051</c:v>
                </c:pt>
                <c:pt idx="2822">
                  <c:v>-63.91720504402744</c:v>
                </c:pt>
                <c:pt idx="2823">
                  <c:v>-63.964259843112046</c:v>
                </c:pt>
                <c:pt idx="2824">
                  <c:v>-64.011300529616591</c:v>
                </c:pt>
                <c:pt idx="2825">
                  <c:v>-64.058327108966381</c:v>
                </c:pt>
                <c:pt idx="2826">
                  <c:v>-64.105339586584023</c:v>
                </c:pt>
                <c:pt idx="2827">
                  <c:v>-64.152337967889764</c:v>
                </c:pt>
                <c:pt idx="2828">
                  <c:v>-64.199322258301265</c:v>
                </c:pt>
                <c:pt idx="2829">
                  <c:v>-64.246292463233686</c:v>
                </c:pt>
                <c:pt idx="2830">
                  <c:v>-64.29324858809963</c:v>
                </c:pt>
                <c:pt idx="2831">
                  <c:v>-64.340190638309252</c:v>
                </c:pt>
                <c:pt idx="2832">
                  <c:v>-64.387118619270097</c:v>
                </c:pt>
                <c:pt idx="2833">
                  <c:v>-64.434032536387406</c:v>
                </c:pt>
                <c:pt idx="2834">
                  <c:v>-64.480932395063377</c:v>
                </c:pt>
                <c:pt idx="2835">
                  <c:v>-64.527818200698619</c:v>
                </c:pt>
                <c:pt idx="2836">
                  <c:v>-64.574689958690215</c:v>
                </c:pt>
                <c:pt idx="2837">
                  <c:v>-64.621547674433458</c:v>
                </c:pt>
                <c:pt idx="2838">
                  <c:v>-64.668391353320828</c:v>
                </c:pt>
                <c:pt idx="2839">
                  <c:v>-64.715221000742361</c:v>
                </c:pt>
                <c:pt idx="2840">
                  <c:v>-64.762036622085617</c:v>
                </c:pt>
                <c:pt idx="2841">
                  <c:v>-64.808838222735631</c:v>
                </c:pt>
                <c:pt idx="2842">
                  <c:v>-64.855625808074876</c:v>
                </c:pt>
                <c:pt idx="2843">
                  <c:v>-64.902399383483498</c:v>
                </c:pt>
                <c:pt idx="2844">
                  <c:v>-64.949158954338941</c:v>
                </c:pt>
                <c:pt idx="2845">
                  <c:v>-64.995904526016233</c:v>
                </c:pt>
                <c:pt idx="2846">
                  <c:v>-65.042636103887986</c:v>
                </c:pt>
                <c:pt idx="2847">
                  <c:v>-65.089353693324199</c:v>
                </c:pt>
                <c:pt idx="2848">
                  <c:v>-65.136057299692425</c:v>
                </c:pt>
                <c:pt idx="2849">
                  <c:v>-65.18274692835783</c:v>
                </c:pt>
                <c:pt idx="2850">
                  <c:v>-65.229422584682851</c:v>
                </c:pt>
                <c:pt idx="2851">
                  <c:v>-65.276084274027625</c:v>
                </c:pt>
                <c:pt idx="2852">
                  <c:v>-65.322732001749898</c:v>
                </c:pt>
                <c:pt idx="2853">
                  <c:v>-65.369365773204464</c:v>
                </c:pt>
                <c:pt idx="2854">
                  <c:v>-65.415985593744296</c:v>
                </c:pt>
                <c:pt idx="2855">
                  <c:v>-65.462591468719324</c:v>
                </c:pt>
                <c:pt idx="2856">
                  <c:v>-65.509183403477209</c:v>
                </c:pt>
                <c:pt idx="2857">
                  <c:v>-65.555761403363277</c:v>
                </c:pt>
                <c:pt idx="2858">
                  <c:v>-65.602325473720128</c:v>
                </c:pt>
                <c:pt idx="2859">
                  <c:v>-65.648875619888031</c:v>
                </c:pt>
                <c:pt idx="2860">
                  <c:v>-65.695411847204696</c:v>
                </c:pt>
                <c:pt idx="2861">
                  <c:v>-65.741934161005474</c:v>
                </c:pt>
                <c:pt idx="2862">
                  <c:v>-65.788442566623047</c:v>
                </c:pt>
                <c:pt idx="2863">
                  <c:v>-65.834937069387877</c:v>
                </c:pt>
                <c:pt idx="2864">
                  <c:v>-65.881417674627784</c:v>
                </c:pt>
                <c:pt idx="2865">
                  <c:v>-65.927884387668115</c:v>
                </c:pt>
                <c:pt idx="2866">
                  <c:v>-65.974337213831774</c:v>
                </c:pt>
                <c:pt idx="2867">
                  <c:v>-66.020776158439389</c:v>
                </c:pt>
                <c:pt idx="2868">
                  <c:v>-66.06720122680872</c:v>
                </c:pt>
                <c:pt idx="2869">
                  <c:v>-66.113612424255365</c:v>
                </c:pt>
                <c:pt idx="2870">
                  <c:v>-66.160009756092478</c:v>
                </c:pt>
                <c:pt idx="2871">
                  <c:v>-66.206393227630656</c:v>
                </c:pt>
                <c:pt idx="2872">
                  <c:v>-66.252762844177767</c:v>
                </c:pt>
                <c:pt idx="2873">
                  <c:v>-66.299118611040001</c:v>
                </c:pt>
                <c:pt idx="2874">
                  <c:v>-66.345460533519997</c:v>
                </c:pt>
                <c:pt idx="2875">
                  <c:v>-66.391788616919001</c:v>
                </c:pt>
                <c:pt idx="2876">
                  <c:v>-66.438102866535075</c:v>
                </c:pt>
                <c:pt idx="2877">
                  <c:v>-66.484403287664065</c:v>
                </c:pt>
                <c:pt idx="2878">
                  <c:v>-66.530689885599486</c:v>
                </c:pt>
                <c:pt idx="2879">
                  <c:v>-66.576962665632209</c:v>
                </c:pt>
                <c:pt idx="2880">
                  <c:v>-66.623221633050832</c:v>
                </c:pt>
                <c:pt idx="2881">
                  <c:v>-66.669466793141311</c:v>
                </c:pt>
                <c:pt idx="2882">
                  <c:v>-66.715698151187411</c:v>
                </c:pt>
                <c:pt idx="2883">
                  <c:v>-66.761915712470113</c:v>
                </c:pt>
                <c:pt idx="2884">
                  <c:v>-66.808119482268211</c:v>
                </c:pt>
                <c:pt idx="2885">
                  <c:v>-66.854309465857966</c:v>
                </c:pt>
                <c:pt idx="2886">
                  <c:v>-66.900485668513255</c:v>
                </c:pt>
                <c:pt idx="2887">
                  <c:v>-66.946648095505481</c:v>
                </c:pt>
                <c:pt idx="2888">
                  <c:v>-66.992796752103573</c:v>
                </c:pt>
                <c:pt idx="2889">
                  <c:v>-67.038931643573989</c:v>
                </c:pt>
                <c:pt idx="2890">
                  <c:v>-67.085052775180856</c:v>
                </c:pt>
                <c:pt idx="2891">
                  <c:v>-67.131160152185885</c:v>
                </c:pt>
                <c:pt idx="2892">
                  <c:v>-67.177253779848314</c:v>
                </c:pt>
                <c:pt idx="2893">
                  <c:v>-67.223333663424654</c:v>
                </c:pt>
                <c:pt idx="2894">
                  <c:v>-67.26939980816968</c:v>
                </c:pt>
                <c:pt idx="2895">
                  <c:v>-67.315452219334787</c:v>
                </c:pt>
                <c:pt idx="2896">
                  <c:v>-67.361490902169948</c:v>
                </c:pt>
                <c:pt idx="2897">
                  <c:v>-67.407515861922064</c:v>
                </c:pt>
                <c:pt idx="2898">
                  <c:v>-67.453527103835597</c:v>
                </c:pt>
                <c:pt idx="2899">
                  <c:v>-67.499524633153015</c:v>
                </c:pt>
                <c:pt idx="2900">
                  <c:v>-67.545508455113918</c:v>
                </c:pt>
                <c:pt idx="2901">
                  <c:v>-67.591478574955801</c:v>
                </c:pt>
                <c:pt idx="2902">
                  <c:v>-67.637434997913516</c:v>
                </c:pt>
                <c:pt idx="2903">
                  <c:v>-67.683377729219671</c:v>
                </c:pt>
                <c:pt idx="2904">
                  <c:v>-67.729306774104344</c:v>
                </c:pt>
                <c:pt idx="2905">
                  <c:v>-67.775222137795197</c:v>
                </c:pt>
                <c:pt idx="2906">
                  <c:v>-67.821123825517532</c:v>
                </c:pt>
                <c:pt idx="2907">
                  <c:v>-67.867011842494207</c:v>
                </c:pt>
                <c:pt idx="2908">
                  <c:v>-67.912886193945724</c:v>
                </c:pt>
                <c:pt idx="2909">
                  <c:v>-67.958746885090108</c:v>
                </c:pt>
                <c:pt idx="2910">
                  <c:v>-68.004593921142913</c:v>
                </c:pt>
                <c:pt idx="2911">
                  <c:v>-68.050427307317392</c:v>
                </c:pt>
                <c:pt idx="2912">
                  <c:v>-68.096247048824381</c:v>
                </c:pt>
                <c:pt idx="2913">
                  <c:v>-68.142053150872442</c:v>
                </c:pt>
                <c:pt idx="2914">
                  <c:v>-68.187845618667126</c:v>
                </c:pt>
                <c:pt idx="2915">
                  <c:v>-68.23362445741256</c:v>
                </c:pt>
                <c:pt idx="2916">
                  <c:v>-68.279389672309605</c:v>
                </c:pt>
                <c:pt idx="2917">
                  <c:v>-68.325141268557104</c:v>
                </c:pt>
                <c:pt idx="2918">
                  <c:v>-68.370879251351539</c:v>
                </c:pt>
                <c:pt idx="2919">
                  <c:v>-68.416603625886836</c:v>
                </c:pt>
                <c:pt idx="2920">
                  <c:v>-68.462314397354618</c:v>
                </c:pt>
                <c:pt idx="2921">
                  <c:v>-68.50801157094412</c:v>
                </c:pt>
                <c:pt idx="2922">
                  <c:v>-68.553695151842049</c:v>
                </c:pt>
                <c:pt idx="2923">
                  <c:v>-68.599365145232952</c:v>
                </c:pt>
                <c:pt idx="2924">
                  <c:v>-68.645021556298786</c:v>
                </c:pt>
                <c:pt idx="2925">
                  <c:v>-68.690664390219155</c:v>
                </c:pt>
                <c:pt idx="2926">
                  <c:v>-68.736293652171355</c:v>
                </c:pt>
                <c:pt idx="2927">
                  <c:v>-68.781909347330242</c:v>
                </c:pt>
                <c:pt idx="2928">
                  <c:v>-68.827511480868196</c:v>
                </c:pt>
                <c:pt idx="2929">
                  <c:v>-68.873100057955355</c:v>
                </c:pt>
                <c:pt idx="2930">
                  <c:v>-68.918675083759524</c:v>
                </c:pt>
                <c:pt idx="2931">
                  <c:v>-68.964236563445809</c:v>
                </c:pt>
                <c:pt idx="2932">
                  <c:v>-69.009784502177439</c:v>
                </c:pt>
                <c:pt idx="2933">
                  <c:v>-69.055318905114518</c:v>
                </c:pt>
                <c:pt idx="2934">
                  <c:v>-69.100839777415672</c:v>
                </c:pt>
                <c:pt idx="2935">
                  <c:v>-69.146347124236456</c:v>
                </c:pt>
                <c:pt idx="2936">
                  <c:v>-69.191840950730267</c:v>
                </c:pt>
                <c:pt idx="2937">
                  <c:v>-69.237321262048312</c:v>
                </c:pt>
                <c:pt idx="2938">
                  <c:v>-69.282788063339154</c:v>
                </c:pt>
                <c:pt idx="2939">
                  <c:v>-69.328241359749029</c:v>
                </c:pt>
                <c:pt idx="2940">
                  <c:v>-69.373681156422009</c:v>
                </c:pt>
                <c:pt idx="2941">
                  <c:v>-69.419107458499553</c:v>
                </c:pt>
                <c:pt idx="2942">
                  <c:v>-69.464520271120904</c:v>
                </c:pt>
                <c:pt idx="2943">
                  <c:v>-69.50991959942283</c:v>
                </c:pt>
                <c:pt idx="2944">
                  <c:v>-69.555305448539769</c:v>
                </c:pt>
                <c:pt idx="2945">
                  <c:v>-69.60067782360386</c:v>
                </c:pt>
                <c:pt idx="2946">
                  <c:v>-69.64603672974485</c:v>
                </c:pt>
                <c:pt idx="2947">
                  <c:v>-69.691382172090016</c:v>
                </c:pt>
                <c:pt idx="2948">
                  <c:v>-69.736714155764446</c:v>
                </c:pt>
                <c:pt idx="2949">
                  <c:v>-69.782032685890698</c:v>
                </c:pt>
                <c:pt idx="2950">
                  <c:v>-69.827337767589057</c:v>
                </c:pt>
                <c:pt idx="2951">
                  <c:v>-69.872629405977648</c:v>
                </c:pt>
                <c:pt idx="2952">
                  <c:v>-69.917907606171639</c:v>
                </c:pt>
                <c:pt idx="2953">
                  <c:v>-69.963172373284692</c:v>
                </c:pt>
                <c:pt idx="2954">
                  <c:v>-70.008423712427231</c:v>
                </c:pt>
                <c:pt idx="2955">
                  <c:v>-70.05366162870817</c:v>
                </c:pt>
                <c:pt idx="2956">
                  <c:v>-70.098886127233271</c:v>
                </c:pt>
                <c:pt idx="2957">
                  <c:v>-70.144097213106789</c:v>
                </c:pt>
                <c:pt idx="2958">
                  <c:v>-70.189294891429824</c:v>
                </c:pt>
                <c:pt idx="2959">
                  <c:v>-70.234479167301544</c:v>
                </c:pt>
                <c:pt idx="2960">
                  <c:v>-70.27965004581884</c:v>
                </c:pt>
                <c:pt idx="2961">
                  <c:v>-70.324807532075994</c:v>
                </c:pt>
                <c:pt idx="2962">
                  <c:v>-70.369951631165208</c:v>
                </c:pt>
                <c:pt idx="2963">
                  <c:v>-70.415082348176128</c:v>
                </c:pt>
                <c:pt idx="2964">
                  <c:v>-70.460199688196155</c:v>
                </c:pt>
                <c:pt idx="2965">
                  <c:v>-70.505303656310389</c:v>
                </c:pt>
                <c:pt idx="2966">
                  <c:v>-70.550394257601511</c:v>
                </c:pt>
                <c:pt idx="2967">
                  <c:v>-70.595471497149873</c:v>
                </c:pt>
                <c:pt idx="2968">
                  <c:v>-70.640535380033555</c:v>
                </c:pt>
                <c:pt idx="2969">
                  <c:v>-70.685585911328246</c:v>
                </c:pt>
                <c:pt idx="2970">
                  <c:v>-70.730623096107394</c:v>
                </c:pt>
                <c:pt idx="2971">
                  <c:v>-70.775646939441856</c:v>
                </c:pt>
                <c:pt idx="2972">
                  <c:v>-70.82065744640056</c:v>
                </c:pt>
                <c:pt idx="2973">
                  <c:v>-70.865654622049732</c:v>
                </c:pt>
                <c:pt idx="2974">
                  <c:v>-70.910638471453581</c:v>
                </c:pt>
                <c:pt idx="2975">
                  <c:v>-70.955608999673558</c:v>
                </c:pt>
                <c:pt idx="2976">
                  <c:v>-71.000566211769353</c:v>
                </c:pt>
                <c:pt idx="2977">
                  <c:v>-71.045510112797871</c:v>
                </c:pt>
                <c:pt idx="2978">
                  <c:v>-71.09044070781394</c:v>
                </c:pt>
                <c:pt idx="2979">
                  <c:v>-71.135358001869918</c:v>
                </c:pt>
                <c:pt idx="2980">
                  <c:v>-71.180262000016</c:v>
                </c:pt>
                <c:pt idx="2981">
                  <c:v>-71.225152707299856</c:v>
                </c:pt>
                <c:pt idx="2982">
                  <c:v>-71.270030128767075</c:v>
                </c:pt>
                <c:pt idx="2983">
                  <c:v>-71.314894269460723</c:v>
                </c:pt>
                <c:pt idx="2984">
                  <c:v>-71.359745134421729</c:v>
                </c:pt>
                <c:pt idx="2985">
                  <c:v>-71.404582728688496</c:v>
                </c:pt>
                <c:pt idx="2986">
                  <c:v>-71.449407057297378</c:v>
                </c:pt>
                <c:pt idx="2987">
                  <c:v>-71.494218125282117</c:v>
                </c:pt>
                <c:pt idx="2988">
                  <c:v>-71.539015937674407</c:v>
                </c:pt>
                <c:pt idx="2989">
                  <c:v>-71.583800499503468</c:v>
                </c:pt>
                <c:pt idx="2990">
                  <c:v>-71.628571815796334</c:v>
                </c:pt>
                <c:pt idx="2991">
                  <c:v>-71.673329891577595</c:v>
                </c:pt>
                <c:pt idx="2992">
                  <c:v>-71.718074731869592</c:v>
                </c:pt>
                <c:pt idx="2993">
                  <c:v>-71.762806341692567</c:v>
                </c:pt>
                <c:pt idx="2994">
                  <c:v>-71.80752472606386</c:v>
                </c:pt>
                <c:pt idx="2995">
                  <c:v>-71.852229889999393</c:v>
                </c:pt>
                <c:pt idx="2996">
                  <c:v>-71.896921838511929</c:v>
                </c:pt>
                <c:pt idx="2997">
                  <c:v>-71.941600576612529</c:v>
                </c:pt>
                <c:pt idx="2998">
                  <c:v>-71.986266109309611</c:v>
                </c:pt>
                <c:pt idx="2999">
                  <c:v>-72.030918441609515</c:v>
                </c:pt>
                <c:pt idx="3000">
                  <c:v>-72.075557578516168</c:v>
                </c:pt>
                <c:pt idx="3001">
                  <c:v>-72.120183525031223</c:v>
                </c:pt>
                <c:pt idx="3002">
                  <c:v>-72.164796286154001</c:v>
                </c:pt>
                <c:pt idx="3003">
                  <c:v>-72.209395866881579</c:v>
                </c:pt>
                <c:pt idx="3004">
                  <c:v>-72.253982272208816</c:v>
                </c:pt>
                <c:pt idx="3005">
                  <c:v>-72.298555507128128</c:v>
                </c:pt>
                <c:pt idx="3006">
                  <c:v>-72.343115576629714</c:v>
                </c:pt>
                <c:pt idx="3007">
                  <c:v>-72.387662485701526</c:v>
                </c:pt>
                <c:pt idx="3008">
                  <c:v>-72.43219623932913</c:v>
                </c:pt>
                <c:pt idx="3009">
                  <c:v>-72.476716842495961</c:v>
                </c:pt>
                <c:pt idx="3010">
                  <c:v>-72.521224300182979</c:v>
                </c:pt>
                <c:pt idx="3011">
                  <c:v>-72.565718617369043</c:v>
                </c:pt>
                <c:pt idx="3012">
                  <c:v>-72.610199799030681</c:v>
                </c:pt>
                <c:pt idx="3013">
                  <c:v>-72.654667850141834</c:v>
                </c:pt>
                <c:pt idx="3014">
                  <c:v>-72.699122775674766</c:v>
                </c:pt>
                <c:pt idx="3015">
                  <c:v>-72.743564580598871</c:v>
                </c:pt>
                <c:pt idx="3016">
                  <c:v>-72.787993269881838</c:v>
                </c:pt>
                <c:pt idx="3017">
                  <c:v>-72.832408848488456</c:v>
                </c:pt>
                <c:pt idx="3018">
                  <c:v>-72.87681132138178</c:v>
                </c:pt>
                <c:pt idx="3019">
                  <c:v>-72.921200693522195</c:v>
                </c:pt>
                <c:pt idx="3020">
                  <c:v>-72.965576969868096</c:v>
                </c:pt>
                <c:pt idx="3021">
                  <c:v>-73.009940155375517</c:v>
                </c:pt>
                <c:pt idx="3022">
                  <c:v>-73.054290254998108</c:v>
                </c:pt>
                <c:pt idx="3023">
                  <c:v>-73.098627273687413</c:v>
                </c:pt>
                <c:pt idx="3024">
                  <c:v>-73.142951216392646</c:v>
                </c:pt>
                <c:pt idx="3025">
                  <c:v>-73.18726208806072</c:v>
                </c:pt>
                <c:pt idx="3026">
                  <c:v>-73.231559893636387</c:v>
                </c:pt>
                <c:pt idx="3027">
                  <c:v>-73.275844638061983</c:v>
                </c:pt>
                <c:pt idx="3028">
                  <c:v>-73.320116326277741</c:v>
                </c:pt>
                <c:pt idx="3029">
                  <c:v>-73.364374963221451</c:v>
                </c:pt>
                <c:pt idx="3030">
                  <c:v>-73.408620553828854</c:v>
                </c:pt>
                <c:pt idx="3031">
                  <c:v>-73.452853103033306</c:v>
                </c:pt>
                <c:pt idx="3032">
                  <c:v>-73.497072615765916</c:v>
                </c:pt>
                <c:pt idx="3033">
                  <c:v>-73.54127909695552</c:v>
                </c:pt>
                <c:pt idx="3034">
                  <c:v>-73.585472551528767</c:v>
                </c:pt>
                <c:pt idx="3035">
                  <c:v>-73.629652984410143</c:v>
                </c:pt>
                <c:pt idx="3036">
                  <c:v>-73.673820400521379</c:v>
                </c:pt>
                <c:pt idx="3037">
                  <c:v>-73.717974804782784</c:v>
                </c:pt>
                <c:pt idx="3038">
                  <c:v>-73.762116202111685</c:v>
                </c:pt>
                <c:pt idx="3039">
                  <c:v>-73.806244597423444</c:v>
                </c:pt>
                <c:pt idx="3040">
                  <c:v>-73.850359995631266</c:v>
                </c:pt>
                <c:pt idx="3041">
                  <c:v>-73.894462401645939</c:v>
                </c:pt>
                <c:pt idx="3042">
                  <c:v>-73.938551820376176</c:v>
                </c:pt>
                <c:pt idx="3043">
                  <c:v>-73.982628256728276</c:v>
                </c:pt>
                <c:pt idx="3044">
                  <c:v>-74.026691715606404</c:v>
                </c:pt>
                <c:pt idx="3045">
                  <c:v>-74.070742201912424</c:v>
                </c:pt>
                <c:pt idx="3046">
                  <c:v>-74.114779720545954</c:v>
                </c:pt>
                <c:pt idx="3047">
                  <c:v>-74.15880427640451</c:v>
                </c:pt>
                <c:pt idx="3048">
                  <c:v>-74.202815874383219</c:v>
                </c:pt>
                <c:pt idx="3049">
                  <c:v>-74.246814519374993</c:v>
                </c:pt>
                <c:pt idx="3050">
                  <c:v>-74.290800216270526</c:v>
                </c:pt>
                <c:pt idx="3051">
                  <c:v>-74.334772969958294</c:v>
                </c:pt>
                <c:pt idx="3052">
                  <c:v>-74.378732785324587</c:v>
                </c:pt>
                <c:pt idx="3053">
                  <c:v>-74.422679667253334</c:v>
                </c:pt>
                <c:pt idx="3054">
                  <c:v>-74.466613620626447</c:v>
                </c:pt>
                <c:pt idx="3055">
                  <c:v>-74.510534650323223</c:v>
                </c:pt>
                <c:pt idx="3056">
                  <c:v>-74.554442761221225</c:v>
                </c:pt>
                <c:pt idx="3057">
                  <c:v>-74.598337958195344</c:v>
                </c:pt>
                <c:pt idx="3058">
                  <c:v>-74.642220246118541</c:v>
                </c:pt>
                <c:pt idx="3059">
                  <c:v>-74.686089629861414</c:v>
                </c:pt>
                <c:pt idx="3060">
                  <c:v>-74.729946114292403</c:v>
                </c:pt>
                <c:pt idx="3061">
                  <c:v>-74.773789704277732</c:v>
                </c:pt>
                <c:pt idx="3062">
                  <c:v>-74.817620404681321</c:v>
                </c:pt>
                <c:pt idx="3063">
                  <c:v>-74.861438220364903</c:v>
                </c:pt>
                <c:pt idx="3064">
                  <c:v>-74.905243156188106</c:v>
                </c:pt>
                <c:pt idx="3065">
                  <c:v>-74.949035217008088</c:v>
                </c:pt>
                <c:pt idx="3066">
                  <c:v>-74.9928144076801</c:v>
                </c:pt>
                <c:pt idx="3067">
                  <c:v>-75.036580733056951</c:v>
                </c:pt>
                <c:pt idx="3068">
                  <c:v>-75.080334197989316</c:v>
                </c:pt>
                <c:pt idx="3069">
                  <c:v>-75.124074807325627</c:v>
                </c:pt>
                <c:pt idx="3070">
                  <c:v>-75.167802565912211</c:v>
                </c:pt>
                <c:pt idx="3071">
                  <c:v>-75.211517478593009</c:v>
                </c:pt>
                <c:pt idx="3072">
                  <c:v>-75.255219550209858</c:v>
                </c:pt>
                <c:pt idx="3073">
                  <c:v>-75.298908785602549</c:v>
                </c:pt>
                <c:pt idx="3074">
                  <c:v>-75.342585189608116</c:v>
                </c:pt>
                <c:pt idx="3075">
                  <c:v>-75.386248767062199</c:v>
                </c:pt>
                <c:pt idx="3076">
                  <c:v>-75.429899522797427</c:v>
                </c:pt>
                <c:pt idx="3077">
                  <c:v>-75.473537461644781</c:v>
                </c:pt>
                <c:pt idx="3078">
                  <c:v>-75.517162588432853</c:v>
                </c:pt>
                <c:pt idx="3079">
                  <c:v>-75.560774907988048</c:v>
                </c:pt>
                <c:pt idx="3080">
                  <c:v>-75.604374425134438</c:v>
                </c:pt>
                <c:pt idx="3081">
                  <c:v>-75.647961144694136</c:v>
                </c:pt>
                <c:pt idx="3082">
                  <c:v>-75.691535071486868</c:v>
                </c:pt>
                <c:pt idx="3083">
                  <c:v>-75.735096210330312</c:v>
                </c:pt>
                <c:pt idx="3084">
                  <c:v>-75.778644566039816</c:v>
                </c:pt>
                <c:pt idx="3085">
                  <c:v>-75.822180143428625</c:v>
                </c:pt>
                <c:pt idx="3086">
                  <c:v>-75.865702947307682</c:v>
                </c:pt>
                <c:pt idx="3087">
                  <c:v>-75.909212982485883</c:v>
                </c:pt>
                <c:pt idx="3088">
                  <c:v>-75.95271025376988</c:v>
                </c:pt>
                <c:pt idx="3089">
                  <c:v>-75.996194765964049</c:v>
                </c:pt>
                <c:pt idx="3090">
                  <c:v>-76.039666523870721</c:v>
                </c:pt>
                <c:pt idx="3091">
                  <c:v>-76.083125532289898</c:v>
                </c:pt>
                <c:pt idx="3092">
                  <c:v>-76.12657179601959</c:v>
                </c:pt>
                <c:pt idx="3093">
                  <c:v>-76.170005319855278</c:v>
                </c:pt>
                <c:pt idx="3094">
                  <c:v>-76.21342610859071</c:v>
                </c:pt>
                <c:pt idx="3095">
                  <c:v>-76.256834167017018</c:v>
                </c:pt>
                <c:pt idx="3096">
                  <c:v>-76.300229499923603</c:v>
                </c:pt>
                <c:pt idx="3097">
                  <c:v>-76.343612112097105</c:v>
                </c:pt>
                <c:pt idx="3098">
                  <c:v>-76.386982008322747</c:v>
                </c:pt>
                <c:pt idx="3099">
                  <c:v>-76.430339193382764</c:v>
                </c:pt>
                <c:pt idx="3100">
                  <c:v>-76.473683672057746</c:v>
                </c:pt>
                <c:pt idx="3101">
                  <c:v>-76.517015449126006</c:v>
                </c:pt>
                <c:pt idx="3102">
                  <c:v>-76.560334529363587</c:v>
                </c:pt>
                <c:pt idx="3103">
                  <c:v>-76.60364091754434</c:v>
                </c:pt>
                <c:pt idx="3104">
                  <c:v>-76.646934618440127</c:v>
                </c:pt>
                <c:pt idx="3105">
                  <c:v>-76.690215636820454</c:v>
                </c:pt>
                <c:pt idx="3106">
                  <c:v>-76.733483977452778</c:v>
                </c:pt>
                <c:pt idx="3107">
                  <c:v>-76.776739645102282</c:v>
                </c:pt>
                <c:pt idx="3108">
                  <c:v>-76.819982644532018</c:v>
                </c:pt>
                <c:pt idx="3109">
                  <c:v>-76.863212980502993</c:v>
                </c:pt>
                <c:pt idx="3110">
                  <c:v>-76.906430657773939</c:v>
                </c:pt>
                <c:pt idx="3111">
                  <c:v>-76.949635681101284</c:v>
                </c:pt>
                <c:pt idx="3112">
                  <c:v>-76.992828055239613</c:v>
                </c:pt>
                <c:pt idx="3113">
                  <c:v>-77.036007784941063</c:v>
                </c:pt>
                <c:pt idx="3114">
                  <c:v>-77.079174874955783</c:v>
                </c:pt>
                <c:pt idx="3115">
                  <c:v>-77.122329330031761</c:v>
                </c:pt>
                <c:pt idx="3116">
                  <c:v>-77.165471154914542</c:v>
                </c:pt>
                <c:pt idx="3117">
                  <c:v>-77.208600354348107</c:v>
                </c:pt>
                <c:pt idx="3118">
                  <c:v>-77.251716933073538</c:v>
                </c:pt>
                <c:pt idx="3119">
                  <c:v>-77.294820895830355</c:v>
                </c:pt>
                <c:pt idx="3120">
                  <c:v>-77.337912247355717</c:v>
                </c:pt>
                <c:pt idx="3121">
                  <c:v>-77.38099099238454</c:v>
                </c:pt>
                <c:pt idx="3122">
                  <c:v>-77.42405713564969</c:v>
                </c:pt>
                <c:pt idx="3123">
                  <c:v>-77.467110681881934</c:v>
                </c:pt>
                <c:pt idx="3124">
                  <c:v>-77.510151635809763</c:v>
                </c:pt>
                <c:pt idx="3125">
                  <c:v>-77.553180002159593</c:v>
                </c:pt>
                <c:pt idx="3126">
                  <c:v>-77.596195785655709</c:v>
                </c:pt>
                <c:pt idx="3127">
                  <c:v>-77.63919899102018</c:v>
                </c:pt>
                <c:pt idx="3128">
                  <c:v>-77.68218962297297</c:v>
                </c:pt>
                <c:pt idx="3129">
                  <c:v>-77.72516768623197</c:v>
                </c:pt>
                <c:pt idx="3130">
                  <c:v>-77.768133185512795</c:v>
                </c:pt>
                <c:pt idx="3131">
                  <c:v>-77.811086125529016</c:v>
                </c:pt>
                <c:pt idx="3132">
                  <c:v>-77.854026510992043</c:v>
                </c:pt>
                <c:pt idx="3133">
                  <c:v>-77.896954346611096</c:v>
                </c:pt>
                <c:pt idx="3134">
                  <c:v>-77.939869637093409</c:v>
                </c:pt>
                <c:pt idx="3135">
                  <c:v>-77.982772387143712</c:v>
                </c:pt>
                <c:pt idx="3136">
                  <c:v>-78.025662601465257</c:v>
                </c:pt>
                <c:pt idx="3137">
                  <c:v>-78.068540284758427</c:v>
                </c:pt>
                <c:pt idx="3138">
                  <c:v>-78.111405441721899</c:v>
                </c:pt>
                <c:pt idx="3139">
                  <c:v>-78.154258077052134</c:v>
                </c:pt>
                <c:pt idx="3140">
                  <c:v>-78.197098195443516</c:v>
                </c:pt>
                <c:pt idx="3141">
                  <c:v>-78.239925801588214</c:v>
                </c:pt>
                <c:pt idx="3142">
                  <c:v>-78.282740900176208</c:v>
                </c:pt>
                <c:pt idx="3143">
                  <c:v>-78.325543495895602</c:v>
                </c:pt>
                <c:pt idx="3144">
                  <c:v>-78.368333593432027</c:v>
                </c:pt>
                <c:pt idx="3145">
                  <c:v>-78.411111197469268</c:v>
                </c:pt>
                <c:pt idx="3146">
                  <c:v>-78.453876312688891</c:v>
                </c:pt>
                <c:pt idx="3147">
                  <c:v>-78.496628943770361</c:v>
                </c:pt>
                <c:pt idx="3148">
                  <c:v>-78.539369095390924</c:v>
                </c:pt>
                <c:pt idx="3149">
                  <c:v>-78.582096772225782</c:v>
                </c:pt>
                <c:pt idx="3150">
                  <c:v>-78.624811978948088</c:v>
                </c:pt>
                <c:pt idx="3151">
                  <c:v>-78.66751472022878</c:v>
                </c:pt>
                <c:pt idx="3152">
                  <c:v>-78.710205000736636</c:v>
                </c:pt>
                <c:pt idx="3153">
                  <c:v>-78.752882825138528</c:v>
                </c:pt>
                <c:pt idx="3154">
                  <c:v>-78.795548198098828</c:v>
                </c:pt>
                <c:pt idx="3155">
                  <c:v>-78.838201124280346</c:v>
                </c:pt>
                <c:pt idx="3156">
                  <c:v>-78.880841608343076</c:v>
                </c:pt>
                <c:pt idx="3157">
                  <c:v>-78.923469654945791</c:v>
                </c:pt>
                <c:pt idx="3158">
                  <c:v>-78.966085268744109</c:v>
                </c:pt>
                <c:pt idx="3159">
                  <c:v>-79.008688454392569</c:v>
                </c:pt>
                <c:pt idx="3160">
                  <c:v>-79.051279216542838</c:v>
                </c:pt>
                <c:pt idx="3161">
                  <c:v>-79.093857559844821</c:v>
                </c:pt>
                <c:pt idx="3162">
                  <c:v>-79.136423488946235</c:v>
                </c:pt>
                <c:pt idx="3163">
                  <c:v>-79.17897700849278</c:v>
                </c:pt>
                <c:pt idx="3164">
                  <c:v>-79.221518123127908</c:v>
                </c:pt>
                <c:pt idx="3165">
                  <c:v>-79.264046837493055</c:v>
                </c:pt>
                <c:pt idx="3166">
                  <c:v>-79.306563156227583</c:v>
                </c:pt>
                <c:pt idx="3167">
                  <c:v>-79.349067083968663</c:v>
                </c:pt>
                <c:pt idx="3168">
                  <c:v>-79.391558625351422</c:v>
                </c:pt>
                <c:pt idx="3169">
                  <c:v>-79.434037785008968</c:v>
                </c:pt>
                <c:pt idx="3170">
                  <c:v>-79.476504567572078</c:v>
                </c:pt>
                <c:pt idx="3171">
                  <c:v>-79.518958977669683</c:v>
                </c:pt>
                <c:pt idx="3172">
                  <c:v>-79.561401019928553</c:v>
                </c:pt>
                <c:pt idx="3173">
                  <c:v>-79.60383069897324</c:v>
                </c:pt>
                <c:pt idx="3174">
                  <c:v>-79.646248019426338</c:v>
                </c:pt>
                <c:pt idx="3175">
                  <c:v>-79.688652985908305</c:v>
                </c:pt>
                <c:pt idx="3176">
                  <c:v>-79.731045603037614</c:v>
                </c:pt>
                <c:pt idx="3177">
                  <c:v>-79.773425875430206</c:v>
                </c:pt>
                <c:pt idx="3178">
                  <c:v>-79.815793807700715</c:v>
                </c:pt>
                <c:pt idx="3179">
                  <c:v>-79.858149404460931</c:v>
                </c:pt>
                <c:pt idx="3180">
                  <c:v>-79.900492670320915</c:v>
                </c:pt>
                <c:pt idx="3181">
                  <c:v>-79.942823609888706</c:v>
                </c:pt>
                <c:pt idx="3182">
                  <c:v>-79.985142227770126</c:v>
                </c:pt>
                <c:pt idx="3183">
                  <c:v>-80.027448528568868</c:v>
                </c:pt>
                <c:pt idx="3184">
                  <c:v>-80.069742516886691</c:v>
                </c:pt>
                <c:pt idx="3185">
                  <c:v>-80.112024197323137</c:v>
                </c:pt>
                <c:pt idx="3186">
                  <c:v>-80.154293574475759</c:v>
                </c:pt>
                <c:pt idx="3187">
                  <c:v>-80.196550652940061</c:v>
                </c:pt>
                <c:pt idx="3188">
                  <c:v>-80.238795437309307</c:v>
                </c:pt>
                <c:pt idx="3189">
                  <c:v>-80.281027932174851</c:v>
                </c:pt>
                <c:pt idx="3190">
                  <c:v>-80.323248142125948</c:v>
                </c:pt>
                <c:pt idx="3191">
                  <c:v>-80.365456071749605</c:v>
                </c:pt>
                <c:pt idx="3192">
                  <c:v>-80.407651725631098</c:v>
                </c:pt>
                <c:pt idx="3193">
                  <c:v>-80.449835108353255</c:v>
                </c:pt>
                <c:pt idx="3194">
                  <c:v>-80.492006224497089</c:v>
                </c:pt>
                <c:pt idx="3195">
                  <c:v>-80.534165078641507</c:v>
                </c:pt>
                <c:pt idx="3196">
                  <c:v>-80.576311675363087</c:v>
                </c:pt>
                <c:pt idx="3197">
                  <c:v>-80.618446019236842</c:v>
                </c:pt>
                <c:pt idx="3198">
                  <c:v>-80.660568114835229</c:v>
                </c:pt>
                <c:pt idx="3199">
                  <c:v>-80.702677966728885</c:v>
                </c:pt>
                <c:pt idx="3200">
                  <c:v>-80.744775579486372</c:v>
                </c:pt>
                <c:pt idx="3201">
                  <c:v>-80.786860957674094</c:v>
                </c:pt>
                <c:pt idx="3202">
                  <c:v>-80.828934105856518</c:v>
                </c:pt>
                <c:pt idx="3203">
                  <c:v>-80.870995028595985</c:v>
                </c:pt>
                <c:pt idx="3204">
                  <c:v>-80.913043730452728</c:v>
                </c:pt>
                <c:pt idx="3205">
                  <c:v>-80.955080215985049</c:v>
                </c:pt>
                <c:pt idx="3206">
                  <c:v>-80.997104489749034</c:v>
                </c:pt>
                <c:pt idx="3207">
                  <c:v>-81.039116556298865</c:v>
                </c:pt>
                <c:pt idx="3208">
                  <c:v>-81.081116420186589</c:v>
                </c:pt>
                <c:pt idx="3209">
                  <c:v>-81.123104085962154</c:v>
                </c:pt>
                <c:pt idx="3210">
                  <c:v>-81.165079558173574</c:v>
                </c:pt>
                <c:pt idx="3211">
                  <c:v>-81.207042841366729</c:v>
                </c:pt>
                <c:pt idx="3212">
                  <c:v>-81.248993940085398</c:v>
                </c:pt>
                <c:pt idx="3213">
                  <c:v>-81.290932858871457</c:v>
                </c:pt>
                <c:pt idx="3214">
                  <c:v>-81.332859602264676</c:v>
                </c:pt>
                <c:pt idx="3215">
                  <c:v>-81.374774174802582</c:v>
                </c:pt>
                <c:pt idx="3216">
                  <c:v>-81.416676581021022</c:v>
                </c:pt>
                <c:pt idx="3217">
                  <c:v>-81.45856682545363</c:v>
                </c:pt>
                <c:pt idx="3218">
                  <c:v>-81.500444912631792</c:v>
                </c:pt>
                <c:pt idx="3219">
                  <c:v>-81.54231084708502</c:v>
                </c:pt>
                <c:pt idx="3220">
                  <c:v>-81.584164633341061</c:v>
                </c:pt>
                <c:pt idx="3221">
                  <c:v>-81.62600627592505</c:v>
                </c:pt>
                <c:pt idx="3222">
                  <c:v>-81.66783577936053</c:v>
                </c:pt>
                <c:pt idx="3223">
                  <c:v>-81.709653148168854</c:v>
                </c:pt>
                <c:pt idx="3224">
                  <c:v>-81.751458386869302</c:v>
                </c:pt>
                <c:pt idx="3225">
                  <c:v>-81.793251499979192</c:v>
                </c:pt>
                <c:pt idx="3226">
                  <c:v>-81.835032492013738</c:v>
                </c:pt>
                <c:pt idx="3227">
                  <c:v>-81.876801367486138</c:v>
                </c:pt>
                <c:pt idx="3228">
                  <c:v>-81.918558130907655</c:v>
                </c:pt>
                <c:pt idx="3229">
                  <c:v>-81.960302786787338</c:v>
                </c:pt>
                <c:pt idx="3230">
                  <c:v>-82.002035339632329</c:v>
                </c:pt>
                <c:pt idx="3231">
                  <c:v>-82.043755793947781</c:v>
                </c:pt>
                <c:pt idx="3232">
                  <c:v>-82.085464154236632</c:v>
                </c:pt>
                <c:pt idx="3233">
                  <c:v>-82.127160424999971</c:v>
                </c:pt>
                <c:pt idx="3234">
                  <c:v>-82.168844610736812</c:v>
                </c:pt>
                <c:pt idx="3235">
                  <c:v>-82.210516715944209</c:v>
                </c:pt>
                <c:pt idx="3236">
                  <c:v>-82.252176745116827</c:v>
                </c:pt>
                <c:pt idx="3237">
                  <c:v>-82.293824702747912</c:v>
                </c:pt>
                <c:pt idx="3238">
                  <c:v>-82.33546059332815</c:v>
                </c:pt>
                <c:pt idx="3239">
                  <c:v>-82.377084421346495</c:v>
                </c:pt>
                <c:pt idx="3240">
                  <c:v>-82.41869619128974</c:v>
                </c:pt>
                <c:pt idx="3241">
                  <c:v>-82.460295907642859</c:v>
                </c:pt>
                <c:pt idx="3242">
                  <c:v>-82.501883574888581</c:v>
                </c:pt>
                <c:pt idx="3243">
                  <c:v>-82.54345919750773</c:v>
                </c:pt>
                <c:pt idx="3244">
                  <c:v>-82.585022779979028</c:v>
                </c:pt>
                <c:pt idx="3245">
                  <c:v>-82.626574326779291</c:v>
                </c:pt>
                <c:pt idx="3246">
                  <c:v>-82.668113842383292</c:v>
                </c:pt>
                <c:pt idx="3247">
                  <c:v>-82.709641331263782</c:v>
                </c:pt>
                <c:pt idx="3248">
                  <c:v>-82.751156797891468</c:v>
                </c:pt>
                <c:pt idx="3249">
                  <c:v>-82.792660246734982</c:v>
                </c:pt>
                <c:pt idx="3250">
                  <c:v>-82.834151682261165</c:v>
                </c:pt>
                <c:pt idx="3251">
                  <c:v>-82.875631108934641</c:v>
                </c:pt>
                <c:pt idx="3252">
                  <c:v>-82.917098531218272</c:v>
                </c:pt>
                <c:pt idx="3253">
                  <c:v>-82.958553953572363</c:v>
                </c:pt>
                <c:pt idx="3254">
                  <c:v>-82.999997380455881</c:v>
                </c:pt>
                <c:pt idx="3255">
                  <c:v>-83.041428816325464</c:v>
                </c:pt>
                <c:pt idx="3256">
                  <c:v>-83.082848265635818</c:v>
                </c:pt>
                <c:pt idx="3257">
                  <c:v>-83.124255732839373</c:v>
                </c:pt>
                <c:pt idx="3258">
                  <c:v>-83.16565122238714</c:v>
                </c:pt>
                <c:pt idx="3259">
                  <c:v>-83.207034738727515</c:v>
                </c:pt>
                <c:pt idx="3260">
                  <c:v>-83.248406286307215</c:v>
                </c:pt>
                <c:pt idx="3261">
                  <c:v>-83.289765869570942</c:v>
                </c:pt>
                <c:pt idx="3262">
                  <c:v>-83.331113492961379</c:v>
                </c:pt>
                <c:pt idx="3263">
                  <c:v>-83.372449160919132</c:v>
                </c:pt>
                <c:pt idx="3264">
                  <c:v>-83.413772877882934</c:v>
                </c:pt>
                <c:pt idx="3265">
                  <c:v>-83.455084648289358</c:v>
                </c:pt>
                <c:pt idx="3266">
                  <c:v>-83.496384476573269</c:v>
                </c:pt>
                <c:pt idx="3267">
                  <c:v>-83.537672367167261</c:v>
                </c:pt>
                <c:pt idx="3268">
                  <c:v>-83.578948324502051</c:v>
                </c:pt>
                <c:pt idx="3269">
                  <c:v>-83.620212353006309</c:v>
                </c:pt>
                <c:pt idx="3270">
                  <c:v>-83.661464457106831</c:v>
                </c:pt>
                <c:pt idx="3271">
                  <c:v>-83.702704641228308</c:v>
                </c:pt>
                <c:pt idx="3272">
                  <c:v>-83.743932909793443</c:v>
                </c:pt>
                <c:pt idx="3273">
                  <c:v>-83.785149267223119</c:v>
                </c:pt>
                <c:pt idx="3274">
                  <c:v>-83.826353717936001</c:v>
                </c:pt>
                <c:pt idx="3275">
                  <c:v>-83.867546266349024</c:v>
                </c:pt>
                <c:pt idx="3276">
                  <c:v>-83.908726916876731</c:v>
                </c:pt>
                <c:pt idx="3277">
                  <c:v>-83.949895673932332</c:v>
                </c:pt>
                <c:pt idx="3278">
                  <c:v>-83.991052541926337</c:v>
                </c:pt>
                <c:pt idx="3279">
                  <c:v>-84.032197525267719</c:v>
                </c:pt>
                <c:pt idx="3280">
                  <c:v>-84.073330628363294</c:v>
                </c:pt>
                <c:pt idx="3281">
                  <c:v>-84.114451855618285</c:v>
                </c:pt>
                <c:pt idx="3282">
                  <c:v>-84.155561211435298</c:v>
                </c:pt>
                <c:pt idx="3283">
                  <c:v>-84.196658700215409</c:v>
                </c:pt>
                <c:pt idx="3284">
                  <c:v>-84.237744326357557</c:v>
                </c:pt>
                <c:pt idx="3285">
                  <c:v>-84.278818094258838</c:v>
                </c:pt>
                <c:pt idx="3286">
                  <c:v>-84.319880008314215</c:v>
                </c:pt>
                <c:pt idx="3287">
                  <c:v>-84.360930072916773</c:v>
                </c:pt>
                <c:pt idx="3288">
                  <c:v>-84.401968292457639</c:v>
                </c:pt>
                <c:pt idx="3289">
                  <c:v>-84.44299467132592</c:v>
                </c:pt>
                <c:pt idx="3290">
                  <c:v>-84.484009213908763</c:v>
                </c:pt>
                <c:pt idx="3291">
                  <c:v>-84.525011924591325</c:v>
                </c:pt>
                <c:pt idx="3292">
                  <c:v>-84.566002807756973</c:v>
                </c:pt>
                <c:pt idx="3293">
                  <c:v>-84.6069818677868</c:v>
                </c:pt>
                <c:pt idx="3294">
                  <c:v>-84.647949109060164</c:v>
                </c:pt>
                <c:pt idx="3295">
                  <c:v>-84.688904535954435</c:v>
                </c:pt>
                <c:pt idx="3296">
                  <c:v>-84.729848152845051</c:v>
                </c:pt>
                <c:pt idx="3297">
                  <c:v>-84.770779964105117</c:v>
                </c:pt>
                <c:pt idx="3298">
                  <c:v>-84.811699974106403</c:v>
                </c:pt>
                <c:pt idx="3299">
                  <c:v>-84.852608187218266</c:v>
                </c:pt>
                <c:pt idx="3300">
                  <c:v>-84.893504607808211</c:v>
                </c:pt>
                <c:pt idx="3301">
                  <c:v>-84.934389240241842</c:v>
                </c:pt>
                <c:pt idx="3302">
                  <c:v>-84.975262088882801</c:v>
                </c:pt>
                <c:pt idx="3303">
                  <c:v>-85.016123158092739</c:v>
                </c:pt>
                <c:pt idx="3304">
                  <c:v>-85.056972452231349</c:v>
                </c:pt>
                <c:pt idx="3305">
                  <c:v>-85.097809975656446</c:v>
                </c:pt>
                <c:pt idx="3306">
                  <c:v>-85.138635732723742</c:v>
                </c:pt>
                <c:pt idx="3307">
                  <c:v>-85.17944972778713</c:v>
                </c:pt>
                <c:pt idx="3308">
                  <c:v>-85.220251965198543</c:v>
                </c:pt>
                <c:pt idx="3309">
                  <c:v>-85.261042449307894</c:v>
                </c:pt>
                <c:pt idx="3310">
                  <c:v>-85.30182118446325</c:v>
                </c:pt>
                <c:pt idx="3311">
                  <c:v>-85.342588175010576</c:v>
                </c:pt>
                <c:pt idx="3312">
                  <c:v>-85.383343425294072</c:v>
                </c:pt>
                <c:pt idx="3313">
                  <c:v>-85.424086939655922</c:v>
                </c:pt>
                <c:pt idx="3314">
                  <c:v>-85.464818722436178</c:v>
                </c:pt>
                <c:pt idx="3315">
                  <c:v>-85.5055387779733</c:v>
                </c:pt>
                <c:pt idx="3316">
                  <c:v>-85.546247110603559</c:v>
                </c:pt>
                <c:pt idx="3317">
                  <c:v>-85.586943724661467</c:v>
                </c:pt>
                <c:pt idx="3318">
                  <c:v>-85.627628624479257</c:v>
                </c:pt>
                <c:pt idx="3319">
                  <c:v>-85.668301814387746</c:v>
                </c:pt>
                <c:pt idx="3320">
                  <c:v>-85.708963298715247</c:v>
                </c:pt>
                <c:pt idx="3321">
                  <c:v>-85.74961308178851</c:v>
                </c:pt>
                <c:pt idx="3322">
                  <c:v>-85.790251167932269</c:v>
                </c:pt>
                <c:pt idx="3323">
                  <c:v>-85.830877561469265</c:v>
                </c:pt>
                <c:pt idx="3324">
                  <c:v>-85.871492266720395</c:v>
                </c:pt>
                <c:pt idx="3325">
                  <c:v>-85.912095288004537</c:v>
                </c:pt>
                <c:pt idx="3326">
                  <c:v>-85.952686629638663</c:v>
                </c:pt>
                <c:pt idx="3327">
                  <c:v>-85.993266295937843</c:v>
                </c:pt>
                <c:pt idx="3328">
                  <c:v>-86.033834291215157</c:v>
                </c:pt>
                <c:pt idx="3329">
                  <c:v>-86.074390619781809</c:v>
                </c:pt>
                <c:pt idx="3330">
                  <c:v>-86.114935285947126</c:v>
                </c:pt>
                <c:pt idx="3331">
                  <c:v>-86.155468294018362</c:v>
                </c:pt>
                <c:pt idx="3332">
                  <c:v>-86.19598964830098</c:v>
                </c:pt>
                <c:pt idx="3333">
                  <c:v>-86.236499353098395</c:v>
                </c:pt>
                <c:pt idx="3334">
                  <c:v>-86.276997412712376</c:v>
                </c:pt>
                <c:pt idx="3335">
                  <c:v>-86.317483831442246</c:v>
                </c:pt>
                <c:pt idx="3336">
                  <c:v>-86.357958613586021</c:v>
                </c:pt>
                <c:pt idx="3337">
                  <c:v>-86.398421763439217</c:v>
                </c:pt>
                <c:pt idx="3338">
                  <c:v>-86.438873285295983</c:v>
                </c:pt>
                <c:pt idx="3339">
                  <c:v>-86.479313183448113</c:v>
                </c:pt>
                <c:pt idx="3340">
                  <c:v>-86.519741462185664</c:v>
                </c:pt>
                <c:pt idx="3341">
                  <c:v>-86.560158125796761</c:v>
                </c:pt>
                <c:pt idx="3342">
                  <c:v>-86.600563178567796</c:v>
                </c:pt>
                <c:pt idx="3343">
                  <c:v>-86.640956624782859</c:v>
                </c:pt>
                <c:pt idx="3344">
                  <c:v>-86.681338468724363</c:v>
                </c:pt>
                <c:pt idx="3345">
                  <c:v>-86.721708714672815</c:v>
                </c:pt>
                <c:pt idx="3346">
                  <c:v>-86.762067366906763</c:v>
                </c:pt>
                <c:pt idx="3347">
                  <c:v>-86.802414429702935</c:v>
                </c:pt>
                <c:pt idx="3348">
                  <c:v>-86.8427499073359</c:v>
                </c:pt>
                <c:pt idx="3349">
                  <c:v>-86.883073804078634</c:v>
                </c:pt>
                <c:pt idx="3350">
                  <c:v>-86.923386124202011</c:v>
                </c:pt>
                <c:pt idx="3351">
                  <c:v>-86.963686871975085</c:v>
                </c:pt>
                <c:pt idx="3352">
                  <c:v>-87.003976051664893</c:v>
                </c:pt>
                <c:pt idx="3353">
                  <c:v>-87.04425366753668</c:v>
                </c:pt>
                <c:pt idx="3354">
                  <c:v>-87.084519723853788</c:v>
                </c:pt>
                <c:pt idx="3355">
                  <c:v>-87.124774224877569</c:v>
                </c:pt>
                <c:pt idx="3356">
                  <c:v>-87.165017174867472</c:v>
                </c:pt>
                <c:pt idx="3357">
                  <c:v>-87.205248578081324</c:v>
                </c:pt>
                <c:pt idx="3358">
                  <c:v>-87.245468438774481</c:v>
                </c:pt>
                <c:pt idx="3359">
                  <c:v>-87.285676761201103</c:v>
                </c:pt>
                <c:pt idx="3360">
                  <c:v>-87.325873549612766</c:v>
                </c:pt>
                <c:pt idx="3361">
                  <c:v>-87.366058808259652</c:v>
                </c:pt>
                <c:pt idx="3362">
                  <c:v>-87.406232541389869</c:v>
                </c:pt>
                <c:pt idx="3363">
                  <c:v>-87.446394753249621</c:v>
                </c:pt>
                <c:pt idx="3364">
                  <c:v>-87.486545448083149</c:v>
                </c:pt>
                <c:pt idx="3365">
                  <c:v>-87.526684630133047</c:v>
                </c:pt>
                <c:pt idx="3366">
                  <c:v>-87.566812303639693</c:v>
                </c:pt>
                <c:pt idx="3367">
                  <c:v>-87.606928472841844</c:v>
                </c:pt>
                <c:pt idx="3368">
                  <c:v>-87.647033141976181</c:v>
                </c:pt>
                <c:pt idx="3369">
                  <c:v>-87.687126315277652</c:v>
                </c:pt>
                <c:pt idx="3370">
                  <c:v>-87.727207996979189</c:v>
                </c:pt>
                <c:pt idx="3371">
                  <c:v>-87.767278191311902</c:v>
                </c:pt>
                <c:pt idx="3372">
                  <c:v>-87.807336902505</c:v>
                </c:pt>
                <c:pt idx="3373">
                  <c:v>-87.847384134785756</c:v>
                </c:pt>
                <c:pt idx="3374">
                  <c:v>-87.887419892379853</c:v>
                </c:pt>
                <c:pt idx="3375">
                  <c:v>-87.927444179510388</c:v>
                </c:pt>
                <c:pt idx="3376">
                  <c:v>-87.967457000399435</c:v>
                </c:pt>
                <c:pt idx="3377">
                  <c:v>-88.007458359266764</c:v>
                </c:pt>
                <c:pt idx="3378">
                  <c:v>-88.047448260330128</c:v>
                </c:pt>
                <c:pt idx="3379">
                  <c:v>-88.087426707805463</c:v>
                </c:pt>
                <c:pt idx="3380">
                  <c:v>-88.127393705907281</c:v>
                </c:pt>
                <c:pt idx="3381">
                  <c:v>-88.167349258847622</c:v>
                </c:pt>
                <c:pt idx="3382">
                  <c:v>-88.207293370836993</c:v>
                </c:pt>
                <c:pt idx="3383">
                  <c:v>-88.247226046083824</c:v>
                </c:pt>
                <c:pt idx="3384">
                  <c:v>-88.287147288794841</c:v>
                </c:pt>
                <c:pt idx="3385">
                  <c:v>-88.327057103174837</c:v>
                </c:pt>
                <c:pt idx="3386">
                  <c:v>-88.366955493426701</c:v>
                </c:pt>
                <c:pt idx="3387">
                  <c:v>-88.406842463751531</c:v>
                </c:pt>
                <c:pt idx="3388">
                  <c:v>-88.446718018348378</c:v>
                </c:pt>
                <c:pt idx="3389">
                  <c:v>-88.486582161414702</c:v>
                </c:pt>
                <c:pt idx="3390">
                  <c:v>-88.526434897145805</c:v>
                </c:pt>
                <c:pt idx="3391">
                  <c:v>-88.566276229735337</c:v>
                </c:pt>
                <c:pt idx="3392">
                  <c:v>-88.606106163374903</c:v>
                </c:pt>
                <c:pt idx="3393">
                  <c:v>-88.645924702254462</c:v>
                </c:pt>
                <c:pt idx="3394">
                  <c:v>-88.68573185056195</c:v>
                </c:pt>
                <c:pt idx="3395">
                  <c:v>-88.725527612483518</c:v>
                </c:pt>
                <c:pt idx="3396">
                  <c:v>-88.765311992203181</c:v>
                </c:pt>
                <c:pt idx="3397">
                  <c:v>-88.805084993903705</c:v>
                </c:pt>
                <c:pt idx="3398">
                  <c:v>-88.844846621765214</c:v>
                </c:pt>
                <c:pt idx="3399">
                  <c:v>-88.88459687996675</c:v>
                </c:pt>
                <c:pt idx="3400">
                  <c:v>-88.924335772684856</c:v>
                </c:pt>
                <c:pt idx="3401">
                  <c:v>-88.964063304094566</c:v>
                </c:pt>
                <c:pt idx="3402">
                  <c:v>-89.003779478368926</c:v>
                </c:pt>
                <c:pt idx="3403">
                  <c:v>-89.043484299679335</c:v>
                </c:pt>
                <c:pt idx="3404">
                  <c:v>-89.083177772195</c:v>
                </c:pt>
                <c:pt idx="3405">
                  <c:v>-89.12285990008354</c:v>
                </c:pt>
                <c:pt idx="3406">
                  <c:v>-89.162530687510582</c:v>
                </c:pt>
                <c:pt idx="3407">
                  <c:v>-89.202190138640049</c:v>
                </c:pt>
                <c:pt idx="3408">
                  <c:v>-89.241838257633788</c:v>
                </c:pt>
                <c:pt idx="3409">
                  <c:v>-89.281475048652027</c:v>
                </c:pt>
                <c:pt idx="3410">
                  <c:v>-89.321100515853033</c:v>
                </c:pt>
                <c:pt idx="3411">
                  <c:v>-89.360714663393168</c:v>
                </c:pt>
                <c:pt idx="3412">
                  <c:v>-89.400317495427089</c:v>
                </c:pt>
                <c:pt idx="3413">
                  <c:v>-89.439909016107492</c:v>
                </c:pt>
                <c:pt idx="3414">
                  <c:v>-89.479489229585226</c:v>
                </c:pt>
                <c:pt idx="3415">
                  <c:v>-89.519058140009491</c:v>
                </c:pt>
                <c:pt idx="3416">
                  <c:v>-89.558615751527327</c:v>
                </c:pt>
                <c:pt idx="3417">
                  <c:v>-89.598162068284154</c:v>
                </c:pt>
                <c:pt idx="3418">
                  <c:v>-89.637697094423629</c:v>
                </c:pt>
                <c:pt idx="3419">
                  <c:v>-89.677220834087137</c:v>
                </c:pt>
                <c:pt idx="3420">
                  <c:v>-89.716733291414869</c:v>
                </c:pt>
                <c:pt idx="3421">
                  <c:v>-89.756234470544598</c:v>
                </c:pt>
                <c:pt idx="3422">
                  <c:v>-89.79572437561248</c:v>
                </c:pt>
                <c:pt idx="3423">
                  <c:v>-89.835203010752991</c:v>
                </c:pt>
                <c:pt idx="3424">
                  <c:v>-89.874670380098536</c:v>
                </c:pt>
                <c:pt idx="3425">
                  <c:v>-89.914126487779782</c:v>
                </c:pt>
                <c:pt idx="3426">
                  <c:v>-89.953571337925581</c:v>
                </c:pt>
                <c:pt idx="3427">
                  <c:v>-89.993004934662878</c:v>
                </c:pt>
                <c:pt idx="3428">
                  <c:v>-90.032427282116942</c:v>
                </c:pt>
                <c:pt idx="3429">
                  <c:v>-90.071838384411052</c:v>
                </c:pt>
                <c:pt idx="3430">
                  <c:v>-90.111238245666669</c:v>
                </c:pt>
                <c:pt idx="3431">
                  <c:v>-90.150626870003492</c:v>
                </c:pt>
                <c:pt idx="3432">
                  <c:v>-90.190004261539457</c:v>
                </c:pt>
                <c:pt idx="3433">
                  <c:v>-90.229370424390453</c:v>
                </c:pt>
                <c:pt idx="3434">
                  <c:v>-90.26872536267075</c:v>
                </c:pt>
                <c:pt idx="3435">
                  <c:v>-90.308069080492771</c:v>
                </c:pt>
                <c:pt idx="3436">
                  <c:v>-90.347401581966892</c:v>
                </c:pt>
                <c:pt idx="3437">
                  <c:v>-90.386722871201982</c:v>
                </c:pt>
                <c:pt idx="3438">
                  <c:v>-90.426032952304951</c:v>
                </c:pt>
                <c:pt idx="3439">
                  <c:v>-90.465331829380773</c:v>
                </c:pt>
                <c:pt idx="3440">
                  <c:v>-90.50461950653272</c:v>
                </c:pt>
                <c:pt idx="3441">
                  <c:v>-90.543895987862442</c:v>
                </c:pt>
                <c:pt idx="3442">
                  <c:v>-90.583161277469287</c:v>
                </c:pt>
                <c:pt idx="3443">
                  <c:v>-90.622415379451212</c:v>
                </c:pt>
                <c:pt idx="3444">
                  <c:v>-90.661658297904182</c:v>
                </c:pt>
                <c:pt idx="3445">
                  <c:v>-90.700890036922289</c:v>
                </c:pt>
                <c:pt idx="3446">
                  <c:v>-90.74011060059803</c:v>
                </c:pt>
                <c:pt idx="3447">
                  <c:v>-90.779319993021915</c:v>
                </c:pt>
                <c:pt idx="3448">
                  <c:v>-90.818518218282634</c:v>
                </c:pt>
                <c:pt idx="3449">
                  <c:v>-90.857705280467087</c:v>
                </c:pt>
                <c:pt idx="3450">
                  <c:v>-90.896881183660469</c:v>
                </c:pt>
                <c:pt idx="3451">
                  <c:v>-90.936045931946012</c:v>
                </c:pt>
                <c:pt idx="3452">
                  <c:v>-90.975199529405216</c:v>
                </c:pt>
                <c:pt idx="3453">
                  <c:v>-91.014341980117848</c:v>
                </c:pt>
                <c:pt idx="3454">
                  <c:v>-91.05347328816174</c:v>
                </c:pt>
                <c:pt idx="3455">
                  <c:v>-91.092593457612907</c:v>
                </c:pt>
                <c:pt idx="3456">
                  <c:v>-91.131702492545742</c:v>
                </c:pt>
                <c:pt idx="3457">
                  <c:v>-91.170800397032423</c:v>
                </c:pt>
                <c:pt idx="3458">
                  <c:v>-91.209887175144047</c:v>
                </c:pt>
                <c:pt idx="3459">
                  <c:v>-91.248962830949182</c:v>
                </c:pt>
                <c:pt idx="3460">
                  <c:v>-91.288027368514861</c:v>
                </c:pt>
                <c:pt idx="3461">
                  <c:v>-91.327080791906468</c:v>
                </c:pt>
                <c:pt idx="3462">
                  <c:v>-91.366123105187398</c:v>
                </c:pt>
                <c:pt idx="3463">
                  <c:v>-91.405154312419313</c:v>
                </c:pt>
                <c:pt idx="3464">
                  <c:v>-91.444174417662111</c:v>
                </c:pt>
                <c:pt idx="3465">
                  <c:v>-91.483183424973845</c:v>
                </c:pt>
                <c:pt idx="3466">
                  <c:v>-91.522181338410718</c:v>
                </c:pt>
                <c:pt idx="3467">
                  <c:v>-91.561168162027315</c:v>
                </c:pt>
                <c:pt idx="3468">
                  <c:v>-91.60014389987623</c:v>
                </c:pt>
                <c:pt idx="3469">
                  <c:v>-91.639108556008352</c:v>
                </c:pt>
                <c:pt idx="3470">
                  <c:v>-91.67806213447281</c:v>
                </c:pt>
                <c:pt idx="3471">
                  <c:v>-91.717004639316883</c:v>
                </c:pt>
                <c:pt idx="3472">
                  <c:v>-91.755936074586145</c:v>
                </c:pt>
                <c:pt idx="3473">
                  <c:v>-91.794856444324239</c:v>
                </c:pt>
                <c:pt idx="3474">
                  <c:v>-91.833765752573129</c:v>
                </c:pt>
                <c:pt idx="3475">
                  <c:v>-91.872664003372961</c:v>
                </c:pt>
                <c:pt idx="3476">
                  <c:v>-91.911551200762176</c:v>
                </c:pt>
                <c:pt idx="3477">
                  <c:v>-91.950427348777254</c:v>
                </c:pt>
                <c:pt idx="3478">
                  <c:v>-91.989292451452911</c:v>
                </c:pt>
                <c:pt idx="3479">
                  <c:v>-92.028146512822474</c:v>
                </c:pt>
                <c:pt idx="3480">
                  <c:v>-92.066989536916736</c:v>
                </c:pt>
                <c:pt idx="3481">
                  <c:v>-92.105821527765499</c:v>
                </c:pt>
                <c:pt idx="3482">
                  <c:v>-92.144642489396233</c:v>
                </c:pt>
                <c:pt idx="3483">
                  <c:v>-92.183452425834872</c:v>
                </c:pt>
                <c:pt idx="3484">
                  <c:v>-92.222251341105505</c:v>
                </c:pt>
                <c:pt idx="3485">
                  <c:v>-92.261039239230456</c:v>
                </c:pt>
                <c:pt idx="3486">
                  <c:v>-92.299816124230375</c:v>
                </c:pt>
                <c:pt idx="3487">
                  <c:v>-92.338582000123836</c:v>
                </c:pt>
                <c:pt idx="3488">
                  <c:v>-92.377336870928048</c:v>
                </c:pt>
                <c:pt idx="3489">
                  <c:v>-92.41608074065806</c:v>
                </c:pt>
                <c:pt idx="3490">
                  <c:v>-92.454813613327417</c:v>
                </c:pt>
                <c:pt idx="3491">
                  <c:v>-92.493535492947842</c:v>
                </c:pt>
                <c:pt idx="3492">
                  <c:v>-92.532246383529099</c:v>
                </c:pt>
                <c:pt idx="3493">
                  <c:v>-92.570946289079416</c:v>
                </c:pt>
                <c:pt idx="3494">
                  <c:v>-92.609635213605117</c:v>
                </c:pt>
                <c:pt idx="3495">
                  <c:v>-92.648313161110821</c:v>
                </c:pt>
                <c:pt idx="3496">
                  <c:v>-92.68698013559947</c:v>
                </c:pt>
                <c:pt idx="3497">
                  <c:v>-92.725636141071789</c:v>
                </c:pt>
                <c:pt idx="3498">
                  <c:v>-92.764281181527394</c:v>
                </c:pt>
                <c:pt idx="3499">
                  <c:v>-92.802915260963772</c:v>
                </c:pt>
                <c:pt idx="3500">
                  <c:v>-92.84153838337653</c:v>
                </c:pt>
                <c:pt idx="3501">
                  <c:v>-92.880150552759716</c:v>
                </c:pt>
                <c:pt idx="3502">
                  <c:v>-92.918751773105726</c:v>
                </c:pt>
                <c:pt idx="3503">
                  <c:v>-92.957342048404854</c:v>
                </c:pt>
                <c:pt idx="3504">
                  <c:v>-92.995921382645889</c:v>
                </c:pt>
                <c:pt idx="3505">
                  <c:v>-93.034489779815772</c:v>
                </c:pt>
                <c:pt idx="3506">
                  <c:v>-93.073047243899708</c:v>
                </c:pt>
                <c:pt idx="3507">
                  <c:v>-93.111593778881144</c:v>
                </c:pt>
                <c:pt idx="3508">
                  <c:v>-93.150129388741732</c:v>
                </c:pt>
                <c:pt idx="3509">
                  <c:v>-93.188654077461393</c:v>
                </c:pt>
                <c:pt idx="3510">
                  <c:v>-93.227167849018315</c:v>
                </c:pt>
                <c:pt idx="3511">
                  <c:v>-93.265670707388949</c:v>
                </c:pt>
                <c:pt idx="3512">
                  <c:v>-93.304162656547902</c:v>
                </c:pt>
                <c:pt idx="3513">
                  <c:v>-93.342643700468159</c:v>
                </c:pt>
                <c:pt idx="3514">
                  <c:v>-93.381113843120801</c:v>
                </c:pt>
                <c:pt idx="3515">
                  <c:v>-93.419573088475232</c:v>
                </c:pt>
                <c:pt idx="3516">
                  <c:v>-93.458021440499152</c:v>
                </c:pt>
                <c:pt idx="3517">
                  <c:v>-93.496458903158526</c:v>
                </c:pt>
                <c:pt idx="3518">
                  <c:v>-93.534885480417302</c:v>
                </c:pt>
                <c:pt idx="3519">
                  <c:v>-93.573301176238175</c:v>
                </c:pt>
                <c:pt idx="3520">
                  <c:v>-93.61170599458157</c:v>
                </c:pt>
                <c:pt idx="3521">
                  <c:v>-93.650099939406459</c:v>
                </c:pt>
                <c:pt idx="3522">
                  <c:v>-93.688483014670169</c:v>
                </c:pt>
                <c:pt idx="3523">
                  <c:v>-93.726855224327977</c:v>
                </c:pt>
                <c:pt idx="3524">
                  <c:v>-93.765216572333628</c:v>
                </c:pt>
                <c:pt idx="3525">
                  <c:v>-93.803567062639047</c:v>
                </c:pt>
                <c:pt idx="3526">
                  <c:v>-93.841906699194539</c:v>
                </c:pt>
                <c:pt idx="3527">
                  <c:v>-93.880235485948418</c:v>
                </c:pt>
                <c:pt idx="3528">
                  <c:v>-93.918553426847524</c:v>
                </c:pt>
                <c:pt idx="3529">
                  <c:v>-93.956860525836788</c:v>
                </c:pt>
                <c:pt idx="3530">
                  <c:v>-93.995156786859496</c:v>
                </c:pt>
                <c:pt idx="3531">
                  <c:v>-94.033442213857143</c:v>
                </c:pt>
                <c:pt idx="3532">
                  <c:v>-94.071716810769573</c:v>
                </c:pt>
                <c:pt idx="3533">
                  <c:v>-94.109980581534757</c:v>
                </c:pt>
                <c:pt idx="3534">
                  <c:v>-94.148233530089072</c:v>
                </c:pt>
                <c:pt idx="3535">
                  <c:v>-94.186475660366995</c:v>
                </c:pt>
                <c:pt idx="3536">
                  <c:v>-94.224706976301462</c:v>
                </c:pt>
                <c:pt idx="3537">
                  <c:v>-94.262927481823567</c:v>
                </c:pt>
                <c:pt idx="3538">
                  <c:v>-94.301137180862781</c:v>
                </c:pt>
                <c:pt idx="3539">
                  <c:v>-94.33933607734653</c:v>
                </c:pt>
                <c:pt idx="3540">
                  <c:v>-94.377524175201046</c:v>
                </c:pt>
                <c:pt idx="3541">
                  <c:v>-94.415701478350229</c:v>
                </c:pt>
                <c:pt idx="3542">
                  <c:v>-94.453867990716901</c:v>
                </c:pt>
                <c:pt idx="3543">
                  <c:v>-94.492023716221496</c:v>
                </c:pt>
                <c:pt idx="3544">
                  <c:v>-94.530168658783168</c:v>
                </c:pt>
                <c:pt idx="3545">
                  <c:v>-94.568302822319197</c:v>
                </c:pt>
                <c:pt idx="3546">
                  <c:v>-94.606426210745155</c:v>
                </c:pt>
                <c:pt idx="3547">
                  <c:v>-94.644538827974941</c:v>
                </c:pt>
                <c:pt idx="3548">
                  <c:v>-94.682640677920688</c:v>
                </c:pt>
                <c:pt idx="3549">
                  <c:v>-94.720731764492797</c:v>
                </c:pt>
                <c:pt idx="3550">
                  <c:v>-94.758812091599907</c:v>
                </c:pt>
                <c:pt idx="3551">
                  <c:v>-94.796881663149037</c:v>
                </c:pt>
                <c:pt idx="3552">
                  <c:v>-94.834940483045472</c:v>
                </c:pt>
                <c:pt idx="3553">
                  <c:v>-94.872988555192734</c:v>
                </c:pt>
                <c:pt idx="3554">
                  <c:v>-94.91102588349267</c:v>
                </c:pt>
                <c:pt idx="3555">
                  <c:v>-94.949052471845334</c:v>
                </c:pt>
                <c:pt idx="3556">
                  <c:v>-94.987068324149107</c:v>
                </c:pt>
                <c:pt idx="3557">
                  <c:v>-95.025073444300887</c:v>
                </c:pt>
                <c:pt idx="3558">
                  <c:v>-95.063067836195273</c:v>
                </c:pt>
                <c:pt idx="3559">
                  <c:v>-95.101051503725898</c:v>
                </c:pt>
                <c:pt idx="3560">
                  <c:v>-95.139024450784092</c:v>
                </c:pt>
                <c:pt idx="3561">
                  <c:v>-95.176986681259734</c:v>
                </c:pt>
                <c:pt idx="3562">
                  <c:v>-95.214938199040887</c:v>
                </c:pt>
                <c:pt idx="3563">
                  <c:v>-95.25287900801419</c:v>
                </c:pt>
                <c:pt idx="3564">
                  <c:v>-95.290809112064181</c:v>
                </c:pt>
                <c:pt idx="3565">
                  <c:v>-95.328728515073863</c:v>
                </c:pt>
                <c:pt idx="3566">
                  <c:v>-95.366637220924588</c:v>
                </c:pt>
                <c:pt idx="3567">
                  <c:v>-95.404535233496006</c:v>
                </c:pt>
                <c:pt idx="3568">
                  <c:v>-95.442422556665889</c:v>
                </c:pt>
                <c:pt idx="3569">
                  <c:v>-95.480299194310561</c:v>
                </c:pt>
                <c:pt idx="3570">
                  <c:v>-95.518165150304412</c:v>
                </c:pt>
                <c:pt idx="3571">
                  <c:v>-95.556020428520299</c:v>
                </c:pt>
                <c:pt idx="3572">
                  <c:v>-95.593865032829257</c:v>
                </c:pt>
                <c:pt idx="3573">
                  <c:v>-95.631698967100704</c:v>
                </c:pt>
                <c:pt idx="3574">
                  <c:v>-95.669522235202379</c:v>
                </c:pt>
                <c:pt idx="3575">
                  <c:v>-95.707334841000176</c:v>
                </c:pt>
                <c:pt idx="3576">
                  <c:v>-95.745136788358451</c:v>
                </c:pt>
                <c:pt idx="3577">
                  <c:v>-95.782928081139829</c:v>
                </c:pt>
                <c:pt idx="3578">
                  <c:v>-95.820708723205257</c:v>
                </c:pt>
                <c:pt idx="3579">
                  <c:v>-95.858478718413721</c:v>
                </c:pt>
                <c:pt idx="3580">
                  <c:v>-95.89623807062307</c:v>
                </c:pt>
                <c:pt idx="3581">
                  <c:v>-95.933986783688908</c:v>
                </c:pt>
                <c:pt idx="3582">
                  <c:v>-95.971724861465361</c:v>
                </c:pt>
                <c:pt idx="3583">
                  <c:v>-96.009452307804963</c:v>
                </c:pt>
                <c:pt idx="3584">
                  <c:v>-96.047169126558487</c:v>
                </c:pt>
                <c:pt idx="3585">
                  <c:v>-96.084875321574913</c:v>
                </c:pt>
                <c:pt idx="3586">
                  <c:v>-96.122570896701689</c:v>
                </c:pt>
                <c:pt idx="3587">
                  <c:v>-96.160255855784499</c:v>
                </c:pt>
                <c:pt idx="3588">
                  <c:v>-96.197930202667351</c:v>
                </c:pt>
                <c:pt idx="3589">
                  <c:v>-96.235593941192548</c:v>
                </c:pt>
                <c:pt idx="3590">
                  <c:v>-96.273247075200686</c:v>
                </c:pt>
                <c:pt idx="3591">
                  <c:v>-96.3108896085308</c:v>
                </c:pt>
                <c:pt idx="3592">
                  <c:v>-96.348521545020134</c:v>
                </c:pt>
                <c:pt idx="3593">
                  <c:v>-96.386142888504253</c:v>
                </c:pt>
                <c:pt idx="3594">
                  <c:v>-96.423753642817076</c:v>
                </c:pt>
                <c:pt idx="3595">
                  <c:v>-96.461353811790929</c:v>
                </c:pt>
                <c:pt idx="3596">
                  <c:v>-96.498943399256063</c:v>
                </c:pt>
                <c:pt idx="3597">
                  <c:v>-96.536522409041652</c:v>
                </c:pt>
                <c:pt idx="3598">
                  <c:v>-96.574090844974819</c:v>
                </c:pt>
                <c:pt idx="3599">
                  <c:v>-96.611648710881099</c:v>
                </c:pt>
                <c:pt idx="3600">
                  <c:v>-96.64919601058412</c:v>
                </c:pt>
                <c:pt idx="3601">
                  <c:v>-96.686732747906376</c:v>
                </c:pt>
                <c:pt idx="3602">
                  <c:v>-96.724258926668114</c:v>
                </c:pt>
                <c:pt idx="3603">
                  <c:v>-96.761774550688131</c:v>
                </c:pt>
                <c:pt idx="3604">
                  <c:v>-96.799279623783775</c:v>
                </c:pt>
                <c:pt idx="3605">
                  <c:v>-96.836774149770321</c:v>
                </c:pt>
                <c:pt idx="3606">
                  <c:v>-96.874258132461705</c:v>
                </c:pt>
                <c:pt idx="3607">
                  <c:v>-96.91173157566999</c:v>
                </c:pt>
                <c:pt idx="3608">
                  <c:v>-96.949194483205673</c:v>
                </c:pt>
                <c:pt idx="3609">
                  <c:v>-96.986646858877577</c:v>
                </c:pt>
                <c:pt idx="3610">
                  <c:v>-97.024088706492734</c:v>
                </c:pt>
                <c:pt idx="3611">
                  <c:v>-97.061520029856666</c:v>
                </c:pt>
                <c:pt idx="3612">
                  <c:v>-97.098940832773224</c:v>
                </c:pt>
                <c:pt idx="3613">
                  <c:v>-97.136351119044406</c:v>
                </c:pt>
                <c:pt idx="3614">
                  <c:v>-97.173750892470792</c:v>
                </c:pt>
                <c:pt idx="3615">
                  <c:v>-97.211140156851144</c:v>
                </c:pt>
                <c:pt idx="3616">
                  <c:v>-97.248518915982629</c:v>
                </c:pt>
                <c:pt idx="3617">
                  <c:v>-97.28588717366074</c:v>
                </c:pt>
                <c:pt idx="3618">
                  <c:v>-97.323244933679291</c:v>
                </c:pt>
                <c:pt idx="3619">
                  <c:v>-97.360592199830251</c:v>
                </c:pt>
                <c:pt idx="3620">
                  <c:v>-97.397928975904506</c:v>
                </c:pt>
                <c:pt idx="3621">
                  <c:v>-97.4352552656905</c:v>
                </c:pt>
                <c:pt idx="3622">
                  <c:v>-97.47257107297574</c:v>
                </c:pt>
                <c:pt idx="3623">
                  <c:v>-97.509876401545483</c:v>
                </c:pt>
                <c:pt idx="3624">
                  <c:v>-97.547171255183912</c:v>
                </c:pt>
                <c:pt idx="3625">
                  <c:v>-97.58445563767296</c:v>
                </c:pt>
                <c:pt idx="3626">
                  <c:v>-97.621729552793397</c:v>
                </c:pt>
                <c:pt idx="3627">
                  <c:v>-97.658993004324003</c:v>
                </c:pt>
                <c:pt idx="3628">
                  <c:v>-97.696245996042109</c:v>
                </c:pt>
                <c:pt idx="3629">
                  <c:v>-97.733488531723339</c:v>
                </c:pt>
                <c:pt idx="3630">
                  <c:v>-97.770720615141585</c:v>
                </c:pt>
                <c:pt idx="3631">
                  <c:v>-97.807942250069232</c:v>
                </c:pt>
                <c:pt idx="3632">
                  <c:v>-97.845153440276931</c:v>
                </c:pt>
                <c:pt idx="3633">
                  <c:v>-97.882354189533686</c:v>
                </c:pt>
                <c:pt idx="3634">
                  <c:v>-97.919544501606822</c:v>
                </c:pt>
                <c:pt idx="3635">
                  <c:v>-97.956724380262131</c:v>
                </c:pt>
                <c:pt idx="3636">
                  <c:v>-97.993893829263641</c:v>
                </c:pt>
                <c:pt idx="3637">
                  <c:v>-98.031052852373847</c:v>
                </c:pt>
                <c:pt idx="3638">
                  <c:v>-98.068201453353453</c:v>
                </c:pt>
                <c:pt idx="3639">
                  <c:v>-98.105339635961798</c:v>
                </c:pt>
                <c:pt idx="3640">
                  <c:v>-98.142467403956033</c:v>
                </c:pt>
                <c:pt idx="3641">
                  <c:v>-98.179584761092343</c:v>
                </c:pt>
                <c:pt idx="3642">
                  <c:v>-98.216691711124838</c:v>
                </c:pt>
                <c:pt idx="3643">
                  <c:v>-98.253788257806093</c:v>
                </c:pt>
                <c:pt idx="3644">
                  <c:v>-98.290874404887035</c:v>
                </c:pt>
                <c:pt idx="3645">
                  <c:v>-98.327950156117026</c:v>
                </c:pt>
                <c:pt idx="3646">
                  <c:v>-98.365015515243726</c:v>
                </c:pt>
                <c:pt idx="3647">
                  <c:v>-98.402070486013145</c:v>
                </c:pt>
                <c:pt idx="3648">
                  <c:v>-98.43911507216967</c:v>
                </c:pt>
                <c:pt idx="3649">
                  <c:v>-98.476149277456159</c:v>
                </c:pt>
                <c:pt idx="3650">
                  <c:v>-98.513173105613618</c:v>
                </c:pt>
                <c:pt idx="3651">
                  <c:v>-98.550186560381661</c:v>
                </c:pt>
                <c:pt idx="3652">
                  <c:v>-98.587189645498086</c:v>
                </c:pt>
                <c:pt idx="3653">
                  <c:v>-98.624182364699152</c:v>
                </c:pt>
                <c:pt idx="3654">
                  <c:v>-98.661164721719501</c:v>
                </c:pt>
                <c:pt idx="3655">
                  <c:v>-98.698136720291984</c:v>
                </c:pt>
                <c:pt idx="3656">
                  <c:v>-98.735098364148229</c:v>
                </c:pt>
                <c:pt idx="3657">
                  <c:v>-98.772049657017561</c:v>
                </c:pt>
                <c:pt idx="3658">
                  <c:v>-98.808990602628342</c:v>
                </c:pt>
                <c:pt idx="3659">
                  <c:v>-98.845921204707111</c:v>
                </c:pt>
                <c:pt idx="3660">
                  <c:v>-98.882841466978505</c:v>
                </c:pt>
                <c:pt idx="3661">
                  <c:v>-98.91975139316574</c:v>
                </c:pt>
                <c:pt idx="3662">
                  <c:v>-98.956650986990638</c:v>
                </c:pt>
                <c:pt idx="3663">
                  <c:v>-98.99354025217292</c:v>
                </c:pt>
                <c:pt idx="3664">
                  <c:v>-99.030419192431083</c:v>
                </c:pt>
                <c:pt idx="3665">
                  <c:v>-99.067287811481833</c:v>
                </c:pt>
                <c:pt idx="3666">
                  <c:v>-99.104146113040287</c:v>
                </c:pt>
                <c:pt idx="3667">
                  <c:v>-99.14099410081991</c:v>
                </c:pt>
                <c:pt idx="3668">
                  <c:v>-99.177831778532578</c:v>
                </c:pt>
                <c:pt idx="3669">
                  <c:v>-99.214659149888547</c:v>
                </c:pt>
                <c:pt idx="3670">
                  <c:v>-99.25147621859648</c:v>
                </c:pt>
                <c:pt idx="3671">
                  <c:v>-99.288282988363335</c:v>
                </c:pt>
                <c:pt idx="3672">
                  <c:v>-99.325079462894621</c:v>
                </c:pt>
                <c:pt idx="3673">
                  <c:v>-99.361865645894028</c:v>
                </c:pt>
                <c:pt idx="3674">
                  <c:v>-99.398641541063796</c:v>
                </c:pt>
                <c:pt idx="3675">
                  <c:v>-99.43540715210446</c:v>
                </c:pt>
                <c:pt idx="3676">
                  <c:v>-99.472162482715021</c:v>
                </c:pt>
                <c:pt idx="3677">
                  <c:v>-99.508907536592886</c:v>
                </c:pt>
                <c:pt idx="3678">
                  <c:v>-99.545642317433504</c:v>
                </c:pt>
                <c:pt idx="3679">
                  <c:v>-99.582366828931328</c:v>
                </c:pt>
                <c:pt idx="3680">
                  <c:v>-99.619081074778592</c:v>
                </c:pt>
                <c:pt idx="3681">
                  <c:v>-99.655785058666481</c:v>
                </c:pt>
                <c:pt idx="3682">
                  <c:v>-99.692478784284106</c:v>
                </c:pt>
                <c:pt idx="3683">
                  <c:v>-99.72916225531921</c:v>
                </c:pt>
                <c:pt idx="3684">
                  <c:v>-99.765835475457862</c:v>
                </c:pt>
                <c:pt idx="3685">
                  <c:v>-99.802498448384569</c:v>
                </c:pt>
                <c:pt idx="3686">
                  <c:v>-99.839151177782213</c:v>
                </c:pt>
                <c:pt idx="3687">
                  <c:v>-99.875793667332061</c:v>
                </c:pt>
                <c:pt idx="3688">
                  <c:v>-99.912425920713815</c:v>
                </c:pt>
                <c:pt idx="3689">
                  <c:v>-99.9490479416055</c:v>
                </c:pt>
                <c:pt idx="3690">
                  <c:v>-99.985659733683605</c:v>
                </c:pt>
                <c:pt idx="3691">
                  <c:v>-100.02226130062309</c:v>
                </c:pt>
                <c:pt idx="3692">
                  <c:v>-100.05885264609708</c:v>
                </c:pt>
                <c:pt idx="3693">
                  <c:v>-100.09543377377733</c:v>
                </c:pt>
                <c:pt idx="3694">
                  <c:v>-100.1320046873339</c:v>
                </c:pt>
                <c:pt idx="3695">
                  <c:v>-100.1685653904353</c:v>
                </c:pt>
                <c:pt idx="3696">
                  <c:v>-100.20511588674842</c:v>
                </c:pt>
                <c:pt idx="3697">
                  <c:v>-100.24165617993856</c:v>
                </c:pt>
                <c:pt idx="3698">
                  <c:v>-100.27818627366938</c:v>
                </c:pt>
                <c:pt idx="3699">
                  <c:v>-100.31470617160295</c:v>
                </c:pt>
                <c:pt idx="3700">
                  <c:v>-100.35121587739999</c:v>
                </c:pt>
                <c:pt idx="3701">
                  <c:v>-100.38771539471907</c:v>
                </c:pt>
                <c:pt idx="3702">
                  <c:v>-100.42420472721787</c:v>
                </c:pt>
                <c:pt idx="3703">
                  <c:v>-100.46068387855198</c:v>
                </c:pt>
                <c:pt idx="3704">
                  <c:v>-100.49715285237548</c:v>
                </c:pt>
                <c:pt idx="3705">
                  <c:v>-100.53361165234099</c:v>
                </c:pt>
                <c:pt idx="3706">
                  <c:v>-100.57006028209949</c:v>
                </c:pt>
                <c:pt idx="3707">
                  <c:v>-100.60649874530048</c:v>
                </c:pt>
                <c:pt idx="3708">
                  <c:v>-100.64292704559159</c:v>
                </c:pt>
                <c:pt idx="3709">
                  <c:v>-100.67934518661912</c:v>
                </c:pt>
                <c:pt idx="3710">
                  <c:v>-100.71575317202769</c:v>
                </c:pt>
                <c:pt idx="3711">
                  <c:v>-100.75215100546041</c:v>
                </c:pt>
                <c:pt idx="3712">
                  <c:v>-100.78853869055868</c:v>
                </c:pt>
                <c:pt idx="3713">
                  <c:v>-100.82491623096234</c:v>
                </c:pt>
                <c:pt idx="3714">
                  <c:v>-100.86128363030983</c:v>
                </c:pt>
                <c:pt idx="3715">
                  <c:v>-100.8976408922378</c:v>
                </c:pt>
                <c:pt idx="3716">
                  <c:v>-100.93398802038141</c:v>
                </c:pt>
                <c:pt idx="3717">
                  <c:v>-100.97032501837427</c:v>
                </c:pt>
                <c:pt idx="3718">
                  <c:v>-101.00665188984817</c:v>
                </c:pt>
                <c:pt idx="3719">
                  <c:v>-101.04296863843376</c:v>
                </c:pt>
                <c:pt idx="3720">
                  <c:v>-101.07927526775987</c:v>
                </c:pt>
                <c:pt idx="3721">
                  <c:v>-101.11557178145358</c:v>
                </c:pt>
                <c:pt idx="3722">
                  <c:v>-101.15185818314063</c:v>
                </c:pt>
                <c:pt idx="3723">
                  <c:v>-101.18813447644533</c:v>
                </c:pt>
                <c:pt idx="3724">
                  <c:v>-101.22440066498996</c:v>
                </c:pt>
                <c:pt idx="3725">
                  <c:v>-101.26065675239562</c:v>
                </c:pt>
                <c:pt idx="3726">
                  <c:v>-101.29690274228165</c:v>
                </c:pt>
                <c:pt idx="3727">
                  <c:v>-101.33313863826592</c:v>
                </c:pt>
                <c:pt idx="3728">
                  <c:v>-101.36936444396468</c:v>
                </c:pt>
                <c:pt idx="3729">
                  <c:v>-101.40558016299261</c:v>
                </c:pt>
                <c:pt idx="3730">
                  <c:v>-101.44178579896283</c:v>
                </c:pt>
                <c:pt idx="3731">
                  <c:v>-101.47798135548683</c:v>
                </c:pt>
                <c:pt idx="3732">
                  <c:v>-101.51416683617472</c:v>
                </c:pt>
                <c:pt idx="3733">
                  <c:v>-101.55034224463483</c:v>
                </c:pt>
                <c:pt idx="3734">
                  <c:v>-101.58650758447402</c:v>
                </c:pt>
                <c:pt idx="3735">
                  <c:v>-101.62266285929761</c:v>
                </c:pt>
                <c:pt idx="3736">
                  <c:v>-101.65880807270929</c:v>
                </c:pt>
                <c:pt idx="3737">
                  <c:v>-101.69494322831127</c:v>
                </c:pt>
                <c:pt idx="3738">
                  <c:v>-101.73106832970419</c:v>
                </c:pt>
                <c:pt idx="3739">
                  <c:v>-101.76718338048681</c:v>
                </c:pt>
                <c:pt idx="3740">
                  <c:v>-101.80328838425706</c:v>
                </c:pt>
                <c:pt idx="3741">
                  <c:v>-101.83938334461047</c:v>
                </c:pt>
                <c:pt idx="3742">
                  <c:v>-101.87546826514162</c:v>
                </c:pt>
                <c:pt idx="3743">
                  <c:v>-101.91154314944325</c:v>
                </c:pt>
                <c:pt idx="3744">
                  <c:v>-101.94760800110657</c:v>
                </c:pt>
                <c:pt idx="3745">
                  <c:v>-101.98366282372129</c:v>
                </c:pt>
                <c:pt idx="3746">
                  <c:v>-102.01970762087555</c:v>
                </c:pt>
                <c:pt idx="3747">
                  <c:v>-102.05574239615601</c:v>
                </c:pt>
                <c:pt idx="3748">
                  <c:v>-102.0917671531476</c:v>
                </c:pt>
                <c:pt idx="3749">
                  <c:v>-102.12778189543383</c:v>
                </c:pt>
                <c:pt idx="3750">
                  <c:v>-102.16378662659653</c:v>
                </c:pt>
                <c:pt idx="3751">
                  <c:v>-102.1997813502162</c:v>
                </c:pt>
                <c:pt idx="3752">
                  <c:v>-102.23576606987163</c:v>
                </c:pt>
                <c:pt idx="3753">
                  <c:v>-102.27174078914004</c:v>
                </c:pt>
                <c:pt idx="3754">
                  <c:v>-102.30770551159716</c:v>
                </c:pt>
                <c:pt idx="3755">
                  <c:v>-102.3436602408172</c:v>
                </c:pt>
                <c:pt idx="3756">
                  <c:v>-102.37960498037276</c:v>
                </c:pt>
                <c:pt idx="3757">
                  <c:v>-102.41553973383489</c:v>
                </c:pt>
                <c:pt idx="3758">
                  <c:v>-102.45146450477316</c:v>
                </c:pt>
                <c:pt idx="3759">
                  <c:v>-102.48737929675562</c:v>
                </c:pt>
                <c:pt idx="3760">
                  <c:v>-102.52328411334847</c:v>
                </c:pt>
                <c:pt idx="3761">
                  <c:v>-102.55917895811692</c:v>
                </c:pt>
                <c:pt idx="3762">
                  <c:v>-102.595063834624</c:v>
                </c:pt>
                <c:pt idx="3763">
                  <c:v>-102.63093874643189</c:v>
                </c:pt>
                <c:pt idx="3764">
                  <c:v>-102.66680369710053</c:v>
                </c:pt>
                <c:pt idx="3765">
                  <c:v>-102.7026586901888</c:v>
                </c:pt>
                <c:pt idx="3766">
                  <c:v>-102.73850372925384</c:v>
                </c:pt>
                <c:pt idx="3767">
                  <c:v>-102.77433881785137</c:v>
                </c:pt>
                <c:pt idx="3768">
                  <c:v>-102.81016395953543</c:v>
                </c:pt>
                <c:pt idx="3769">
                  <c:v>-102.84597915785866</c:v>
                </c:pt>
                <c:pt idx="3770">
                  <c:v>-102.88178441637203</c:v>
                </c:pt>
                <c:pt idx="3771">
                  <c:v>-102.91757973862508</c:v>
                </c:pt>
                <c:pt idx="3772">
                  <c:v>-102.95336512816581</c:v>
                </c:pt>
                <c:pt idx="3773">
                  <c:v>-102.98914058854058</c:v>
                </c:pt>
                <c:pt idx="3774">
                  <c:v>-103.02490612329433</c:v>
                </c:pt>
                <c:pt idx="3775">
                  <c:v>-103.06066173597043</c:v>
                </c:pt>
                <c:pt idx="3776">
                  <c:v>-103.0964074301107</c:v>
                </c:pt>
                <c:pt idx="3777">
                  <c:v>-103.13214320925545</c:v>
                </c:pt>
                <c:pt idx="3778">
                  <c:v>-103.1678690769435</c:v>
                </c:pt>
                <c:pt idx="3779">
                  <c:v>-103.2035850367119</c:v>
                </c:pt>
                <c:pt idx="3780">
                  <c:v>-103.23929109209661</c:v>
                </c:pt>
                <c:pt idx="3781">
                  <c:v>-103.27498724663172</c:v>
                </c:pt>
                <c:pt idx="3782">
                  <c:v>-103.3106735038499</c:v>
                </c:pt>
                <c:pt idx="3783">
                  <c:v>-103.3463498672821</c:v>
                </c:pt>
                <c:pt idx="3784">
                  <c:v>-103.38201634045828</c:v>
                </c:pt>
                <c:pt idx="3785">
                  <c:v>-103.41767292690625</c:v>
                </c:pt>
                <c:pt idx="3786">
                  <c:v>-103.45331963015266</c:v>
                </c:pt>
                <c:pt idx="3787">
                  <c:v>-103.48895645372252</c:v>
                </c:pt>
                <c:pt idx="3788">
                  <c:v>-103.52458340113932</c:v>
                </c:pt>
                <c:pt idx="3789">
                  <c:v>-103.56020047592506</c:v>
                </c:pt>
                <c:pt idx="3790">
                  <c:v>-103.59580768160026</c:v>
                </c:pt>
                <c:pt idx="3791">
                  <c:v>-103.63140502168378</c:v>
                </c:pt>
                <c:pt idx="3792">
                  <c:v>-103.66699249969312</c:v>
                </c:pt>
                <c:pt idx="3793">
                  <c:v>-103.70257011914418</c:v>
                </c:pt>
                <c:pt idx="3794">
                  <c:v>-103.7381378835513</c:v>
                </c:pt>
                <c:pt idx="3795">
                  <c:v>-103.77369579642743</c:v>
                </c:pt>
                <c:pt idx="3796">
                  <c:v>-103.80924386128382</c:v>
                </c:pt>
                <c:pt idx="3797">
                  <c:v>-103.8447820816304</c:v>
                </c:pt>
                <c:pt idx="3798">
                  <c:v>-103.88031046097547</c:v>
                </c:pt>
                <c:pt idx="3799">
                  <c:v>-103.91582900282589</c:v>
                </c:pt>
                <c:pt idx="3800">
                  <c:v>-103.95133771068674</c:v>
                </c:pt>
                <c:pt idx="3801">
                  <c:v>-103.98683658806212</c:v>
                </c:pt>
                <c:pt idx="3802">
                  <c:v>-104.02232563845405</c:v>
                </c:pt>
                <c:pt idx="3803">
                  <c:v>-104.05780486536347</c:v>
                </c:pt>
                <c:pt idx="3804">
                  <c:v>-104.09327427228942</c:v>
                </c:pt>
                <c:pt idx="3805">
                  <c:v>-104.12873386272983</c:v>
                </c:pt>
                <c:pt idx="3806">
                  <c:v>-104.16418364018088</c:v>
                </c:pt>
                <c:pt idx="3807">
                  <c:v>-104.19962360813727</c:v>
                </c:pt>
                <c:pt idx="3808">
                  <c:v>-104.23505377009221</c:v>
                </c:pt>
                <c:pt idx="3809">
                  <c:v>-104.27047412953743</c:v>
                </c:pt>
                <c:pt idx="3810">
                  <c:v>-104.30588468996316</c:v>
                </c:pt>
                <c:pt idx="3811">
                  <c:v>-104.341285454858</c:v>
                </c:pt>
                <c:pt idx="3812">
                  <c:v>-104.37667642770927</c:v>
                </c:pt>
                <c:pt idx="3813">
                  <c:v>-104.4120576120026</c:v>
                </c:pt>
                <c:pt idx="3814">
                  <c:v>-104.44742901122211</c:v>
                </c:pt>
                <c:pt idx="3815">
                  <c:v>-104.48279062885061</c:v>
                </c:pt>
                <c:pt idx="3816">
                  <c:v>-104.51814246836921</c:v>
                </c:pt>
                <c:pt idx="3817">
                  <c:v>-104.5534845332576</c:v>
                </c:pt>
                <c:pt idx="3818">
                  <c:v>-104.58881682699402</c:v>
                </c:pt>
                <c:pt idx="3819">
                  <c:v>-104.62413935305506</c:v>
                </c:pt>
                <c:pt idx="3820">
                  <c:v>-104.65945211491604</c:v>
                </c:pt>
                <c:pt idx="3821">
                  <c:v>-104.69475511605035</c:v>
                </c:pt>
                <c:pt idx="3822">
                  <c:v>-104.73004835993061</c:v>
                </c:pt>
                <c:pt idx="3823">
                  <c:v>-104.76533185002714</c:v>
                </c:pt>
                <c:pt idx="3824">
                  <c:v>-104.80060558980944</c:v>
                </c:pt>
                <c:pt idx="3825">
                  <c:v>-104.835869582745</c:v>
                </c:pt>
                <c:pt idx="3826">
                  <c:v>-104.87112383230007</c:v>
                </c:pt>
                <c:pt idx="3827">
                  <c:v>-104.90636834193944</c:v>
                </c:pt>
                <c:pt idx="3828">
                  <c:v>-104.9416031151263</c:v>
                </c:pt>
                <c:pt idx="3829">
                  <c:v>-104.97682815532232</c:v>
                </c:pt>
                <c:pt idx="3830">
                  <c:v>-105.01204346598789</c:v>
                </c:pt>
                <c:pt idx="3831">
                  <c:v>-105.04724905058157</c:v>
                </c:pt>
                <c:pt idx="3832">
                  <c:v>-105.08244491256085</c:v>
                </c:pt>
                <c:pt idx="3833">
                  <c:v>-105.11763105538131</c:v>
                </c:pt>
                <c:pt idx="3834">
                  <c:v>-105.15280748249734</c:v>
                </c:pt>
                <c:pt idx="3835">
                  <c:v>-105.18797419736174</c:v>
                </c:pt>
                <c:pt idx="3836">
                  <c:v>-105.22313120342579</c:v>
                </c:pt>
                <c:pt idx="3837">
                  <c:v>-105.25827850413933</c:v>
                </c:pt>
                <c:pt idx="3838">
                  <c:v>-105.29341610295074</c:v>
                </c:pt>
                <c:pt idx="3839">
                  <c:v>-105.32854400330689</c:v>
                </c:pt>
                <c:pt idx="3840">
                  <c:v>-105.36366220865293</c:v>
                </c:pt>
                <c:pt idx="3841">
                  <c:v>-105.39877072243306</c:v>
                </c:pt>
                <c:pt idx="3842">
                  <c:v>-105.4338695480896</c:v>
                </c:pt>
                <c:pt idx="3843">
                  <c:v>-105.46895868906344</c:v>
                </c:pt>
                <c:pt idx="3844">
                  <c:v>-105.50403814879394</c:v>
                </c:pt>
                <c:pt idx="3845">
                  <c:v>-105.53910793071935</c:v>
                </c:pt>
                <c:pt idx="3846">
                  <c:v>-105.5741680382759</c:v>
                </c:pt>
                <c:pt idx="3847">
                  <c:v>-105.60921847489868</c:v>
                </c:pt>
                <c:pt idx="3848">
                  <c:v>-105.6442592440213</c:v>
                </c:pt>
                <c:pt idx="3849">
                  <c:v>-105.67929034907567</c:v>
                </c:pt>
                <c:pt idx="3850">
                  <c:v>-105.71431179349256</c:v>
                </c:pt>
                <c:pt idx="3851">
                  <c:v>-105.74932358070092</c:v>
                </c:pt>
                <c:pt idx="3852">
                  <c:v>-105.7843257141285</c:v>
                </c:pt>
                <c:pt idx="3853">
                  <c:v>-105.8193181972014</c:v>
                </c:pt>
                <c:pt idx="3854">
                  <c:v>-105.85430103334431</c:v>
                </c:pt>
                <c:pt idx="3855">
                  <c:v>-105.88927422598044</c:v>
                </c:pt>
                <c:pt idx="3856">
                  <c:v>-105.92423777853165</c:v>
                </c:pt>
                <c:pt idx="3857">
                  <c:v>-105.95919169441805</c:v>
                </c:pt>
                <c:pt idx="3858">
                  <c:v>-105.99413597705856</c:v>
                </c:pt>
                <c:pt idx="3859">
                  <c:v>-106.02907062987046</c:v>
                </c:pt>
                <c:pt idx="3860">
                  <c:v>-106.06399565626973</c:v>
                </c:pt>
                <c:pt idx="3861">
                  <c:v>-106.09891105967048</c:v>
                </c:pt>
                <c:pt idx="3862">
                  <c:v>-106.13381684348599</c:v>
                </c:pt>
                <c:pt idx="3863">
                  <c:v>-106.16871301112752</c:v>
                </c:pt>
                <c:pt idx="3864">
                  <c:v>-106.20359956600512</c:v>
                </c:pt>
                <c:pt idx="3865">
                  <c:v>-106.23847651152735</c:v>
                </c:pt>
                <c:pt idx="3866">
                  <c:v>-106.27334385110123</c:v>
                </c:pt>
                <c:pt idx="3867">
                  <c:v>-106.30820158813242</c:v>
                </c:pt>
                <c:pt idx="3868">
                  <c:v>-106.34304972602501</c:v>
                </c:pt>
                <c:pt idx="3869">
                  <c:v>-106.37788826818181</c:v>
                </c:pt>
                <c:pt idx="3870">
                  <c:v>-106.41271721800385</c:v>
                </c:pt>
                <c:pt idx="3871">
                  <c:v>-106.44753657889106</c:v>
                </c:pt>
                <c:pt idx="3872">
                  <c:v>-106.48234635424171</c:v>
                </c:pt>
                <c:pt idx="3873">
                  <c:v>-106.51714654745257</c:v>
                </c:pt>
                <c:pt idx="3874">
                  <c:v>-106.55193716191911</c:v>
                </c:pt>
                <c:pt idx="3875">
                  <c:v>-106.58671820103521</c:v>
                </c:pt>
                <c:pt idx="3876">
                  <c:v>-106.62148966819336</c:v>
                </c:pt>
                <c:pt idx="3877">
                  <c:v>-106.65625156678465</c:v>
                </c:pt>
                <c:pt idx="3878">
                  <c:v>-106.69100390019844</c:v>
                </c:pt>
                <c:pt idx="3879">
                  <c:v>-106.725746671823</c:v>
                </c:pt>
                <c:pt idx="3880">
                  <c:v>-106.76047988504499</c:v>
                </c:pt>
                <c:pt idx="3881">
                  <c:v>-106.79520354324964</c:v>
                </c:pt>
                <c:pt idx="3882">
                  <c:v>-106.82991764982049</c:v>
                </c:pt>
                <c:pt idx="3883">
                  <c:v>-106.8646222081401</c:v>
                </c:pt>
                <c:pt idx="3884">
                  <c:v>-106.89931722158909</c:v>
                </c:pt>
                <c:pt idx="3885">
                  <c:v>-106.93400269354703</c:v>
                </c:pt>
                <c:pt idx="3886">
                  <c:v>-106.96867862739171</c:v>
                </c:pt>
                <c:pt idx="3887">
                  <c:v>-107.00334502649974</c:v>
                </c:pt>
                <c:pt idx="3888">
                  <c:v>-107.03800189424615</c:v>
                </c:pt>
                <c:pt idx="3889">
                  <c:v>-107.07264923400456</c:v>
                </c:pt>
                <c:pt idx="3890">
                  <c:v>-107.10728704914706</c:v>
                </c:pt>
                <c:pt idx="3891">
                  <c:v>-107.14191534304445</c:v>
                </c:pt>
                <c:pt idx="3892">
                  <c:v>-107.17653411906591</c:v>
                </c:pt>
                <c:pt idx="3893">
                  <c:v>-107.2111433805793</c:v>
                </c:pt>
                <c:pt idx="3894">
                  <c:v>-107.24574313095096</c:v>
                </c:pt>
                <c:pt idx="3895">
                  <c:v>-107.28033337354591</c:v>
                </c:pt>
                <c:pt idx="3896">
                  <c:v>-107.31491411172757</c:v>
                </c:pt>
                <c:pt idx="3897">
                  <c:v>-107.34948534885805</c:v>
                </c:pt>
                <c:pt idx="3898">
                  <c:v>-107.38404708829788</c:v>
                </c:pt>
                <c:pt idx="3899">
                  <c:v>-107.41859933340632</c:v>
                </c:pt>
                <c:pt idx="3900">
                  <c:v>-107.4531420875411</c:v>
                </c:pt>
                <c:pt idx="3901">
                  <c:v>-107.48767535405838</c:v>
                </c:pt>
                <c:pt idx="3902">
                  <c:v>-107.52219913631322</c:v>
                </c:pt>
                <c:pt idx="3903">
                  <c:v>-107.55671343765883</c:v>
                </c:pt>
                <c:pt idx="3904">
                  <c:v>-107.59121826144732</c:v>
                </c:pt>
                <c:pt idx="3905">
                  <c:v>-107.62571361102911</c:v>
                </c:pt>
                <c:pt idx="3906">
                  <c:v>-107.66019948975355</c:v>
                </c:pt>
                <c:pt idx="3907">
                  <c:v>-107.69467590096815</c:v>
                </c:pt>
                <c:pt idx="3908">
                  <c:v>-107.72914284801914</c:v>
                </c:pt>
                <c:pt idx="3909">
                  <c:v>-107.76360033425135</c:v>
                </c:pt>
                <c:pt idx="3910">
                  <c:v>-107.79804836300821</c:v>
                </c:pt>
                <c:pt idx="3911">
                  <c:v>-107.83248693763164</c:v>
                </c:pt>
                <c:pt idx="3912">
                  <c:v>-107.86691606146215</c:v>
                </c:pt>
                <c:pt idx="3913">
                  <c:v>-107.90133573783885</c:v>
                </c:pt>
                <c:pt idx="3914">
                  <c:v>-107.93574597009936</c:v>
                </c:pt>
                <c:pt idx="3915">
                  <c:v>-107.97014676157988</c:v>
                </c:pt>
                <c:pt idx="3916">
                  <c:v>-108.00453811561533</c:v>
                </c:pt>
                <c:pt idx="3917">
                  <c:v>-108.03892003553904</c:v>
                </c:pt>
                <c:pt idx="3918">
                  <c:v>-108.0732925246829</c:v>
                </c:pt>
                <c:pt idx="3919">
                  <c:v>-108.10765558637746</c:v>
                </c:pt>
                <c:pt idx="3920">
                  <c:v>-108.1420092239519</c:v>
                </c:pt>
                <c:pt idx="3921">
                  <c:v>-108.17635344073381</c:v>
                </c:pt>
                <c:pt idx="3922">
                  <c:v>-108.21068824004936</c:v>
                </c:pt>
                <c:pt idx="3923">
                  <c:v>-108.24501362522361</c:v>
                </c:pt>
                <c:pt idx="3924">
                  <c:v>-108.27932959957977</c:v>
                </c:pt>
                <c:pt idx="3925">
                  <c:v>-108.31363616643989</c:v>
                </c:pt>
                <c:pt idx="3926">
                  <c:v>-108.34793332912449</c:v>
                </c:pt>
                <c:pt idx="3927">
                  <c:v>-108.38222109095278</c:v>
                </c:pt>
                <c:pt idx="3928">
                  <c:v>-108.41649945524247</c:v>
                </c:pt>
                <c:pt idx="3929">
                  <c:v>-108.45076842530986</c:v>
                </c:pt>
                <c:pt idx="3930">
                  <c:v>-108.48502800446985</c:v>
                </c:pt>
                <c:pt idx="3931">
                  <c:v>-108.51927819603591</c:v>
                </c:pt>
                <c:pt idx="3932">
                  <c:v>-108.55351900332008</c:v>
                </c:pt>
                <c:pt idx="3933">
                  <c:v>-108.58775042963296</c:v>
                </c:pt>
                <c:pt idx="3934">
                  <c:v>-108.62197247828388</c:v>
                </c:pt>
                <c:pt idx="3935">
                  <c:v>-108.65618515258058</c:v>
                </c:pt>
                <c:pt idx="3936">
                  <c:v>-108.69038845582946</c:v>
                </c:pt>
                <c:pt idx="3937">
                  <c:v>-108.72458239133556</c:v>
                </c:pt>
                <c:pt idx="3938">
                  <c:v>-108.75876696240246</c:v>
                </c:pt>
                <c:pt idx="3939">
                  <c:v>-108.79294217233218</c:v>
                </c:pt>
                <c:pt idx="3940">
                  <c:v>-108.82710802442551</c:v>
                </c:pt>
                <c:pt idx="3941">
                  <c:v>-108.86126452198198</c:v>
                </c:pt>
                <c:pt idx="3942">
                  <c:v>-108.89541166829937</c:v>
                </c:pt>
                <c:pt idx="3943">
                  <c:v>-108.92954946667416</c:v>
                </c:pt>
                <c:pt idx="3944">
                  <c:v>-108.96367792040161</c:v>
                </c:pt>
                <c:pt idx="3945">
                  <c:v>-108.99779703277531</c:v>
                </c:pt>
                <c:pt idx="3946">
                  <c:v>-109.03190680708758</c:v>
                </c:pt>
                <c:pt idx="3947">
                  <c:v>-109.06600724662937</c:v>
                </c:pt>
                <c:pt idx="3948">
                  <c:v>-109.10009835469015</c:v>
                </c:pt>
                <c:pt idx="3949">
                  <c:v>-109.13418013455797</c:v>
                </c:pt>
                <c:pt idx="3950">
                  <c:v>-109.16825258951954</c:v>
                </c:pt>
                <c:pt idx="3951">
                  <c:v>-109.20231572286013</c:v>
                </c:pt>
                <c:pt idx="3952">
                  <c:v>-109.23636953786362</c:v>
                </c:pt>
                <c:pt idx="3953">
                  <c:v>-109.27041403781251</c:v>
                </c:pt>
                <c:pt idx="3954">
                  <c:v>-109.30444922598787</c:v>
                </c:pt>
                <c:pt idx="3955">
                  <c:v>-109.3384751056694</c:v>
                </c:pt>
                <c:pt idx="3956">
                  <c:v>-109.37249168013531</c:v>
                </c:pt>
                <c:pt idx="3957">
                  <c:v>-109.4064989526625</c:v>
                </c:pt>
                <c:pt idx="3958">
                  <c:v>-109.44049692652646</c:v>
                </c:pt>
                <c:pt idx="3959">
                  <c:v>-109.47448560500141</c:v>
                </c:pt>
                <c:pt idx="3960">
                  <c:v>-109.50846499135972</c:v>
                </c:pt>
                <c:pt idx="3961">
                  <c:v>-109.54243508887299</c:v>
                </c:pt>
                <c:pt idx="3962">
                  <c:v>-109.57639590081089</c:v>
                </c:pt>
                <c:pt idx="3963">
                  <c:v>-109.61034743044212</c:v>
                </c:pt>
                <c:pt idx="3964">
                  <c:v>-109.64428968103363</c:v>
                </c:pt>
                <c:pt idx="3965">
                  <c:v>-109.67822265585119</c:v>
                </c:pt>
                <c:pt idx="3966">
                  <c:v>-109.71214635815906</c:v>
                </c:pt>
                <c:pt idx="3967">
                  <c:v>-109.74606079122034</c:v>
                </c:pt>
                <c:pt idx="3968">
                  <c:v>-109.7799659582964</c:v>
                </c:pt>
                <c:pt idx="3969">
                  <c:v>-109.81386186264746</c:v>
                </c:pt>
                <c:pt idx="3970">
                  <c:v>-109.84774850753226</c:v>
                </c:pt>
                <c:pt idx="3971">
                  <c:v>-109.88162589620816</c:v>
                </c:pt>
                <c:pt idx="3972">
                  <c:v>-109.91549403193119</c:v>
                </c:pt>
                <c:pt idx="3973">
                  <c:v>-109.94935291795585</c:v>
                </c:pt>
                <c:pt idx="3974">
                  <c:v>-109.98320255753546</c:v>
                </c:pt>
                <c:pt idx="3975">
                  <c:v>-110.01704295392179</c:v>
                </c:pt>
                <c:pt idx="3976">
                  <c:v>-110.05087411036527</c:v>
                </c:pt>
                <c:pt idx="3977">
                  <c:v>-110.08469603011491</c:v>
                </c:pt>
                <c:pt idx="3978">
                  <c:v>-110.11850871641843</c:v>
                </c:pt>
                <c:pt idx="3979">
                  <c:v>-110.15231217252213</c:v>
                </c:pt>
                <c:pt idx="3980">
                  <c:v>-110.18610640167088</c:v>
                </c:pt>
                <c:pt idx="3981">
                  <c:v>-110.21989140710818</c:v>
                </c:pt>
                <c:pt idx="3982">
                  <c:v>-110.25366719207628</c:v>
                </c:pt>
                <c:pt idx="3983">
                  <c:v>-110.28743375981566</c:v>
                </c:pt>
                <c:pt idx="3984">
                  <c:v>-110.32119111356604</c:v>
                </c:pt>
                <c:pt idx="3985">
                  <c:v>-110.35493925656522</c:v>
                </c:pt>
                <c:pt idx="3986">
                  <c:v>-110.38867819204978</c:v>
                </c:pt>
                <c:pt idx="3987">
                  <c:v>-110.42240792325509</c:v>
                </c:pt>
                <c:pt idx="3988">
                  <c:v>-110.45612845341495</c:v>
                </c:pt>
                <c:pt idx="3989">
                  <c:v>-110.48983978576183</c:v>
                </c:pt>
                <c:pt idx="3990">
                  <c:v>-110.52354192352689</c:v>
                </c:pt>
                <c:pt idx="3991">
                  <c:v>-110.55723486993986</c:v>
                </c:pt>
                <c:pt idx="3992">
                  <c:v>-110.59091862822902</c:v>
                </c:pt>
                <c:pt idx="3993">
                  <c:v>-110.62459320162145</c:v>
                </c:pt>
                <c:pt idx="3994">
                  <c:v>-110.65825859334277</c:v>
                </c:pt>
                <c:pt idx="3995">
                  <c:v>-110.69191480661709</c:v>
                </c:pt>
                <c:pt idx="3996">
                  <c:v>-110.72556184466745</c:v>
                </c:pt>
                <c:pt idx="3997">
                  <c:v>-110.75919971071522</c:v>
                </c:pt>
                <c:pt idx="3998">
                  <c:v>-110.79282840798064</c:v>
                </c:pt>
                <c:pt idx="3999">
                  <c:v>-110.82644793968248</c:v>
                </c:pt>
                <c:pt idx="4000">
                  <c:v>-110.86005830903787</c:v>
                </c:pt>
                <c:pt idx="4001">
                  <c:v>-110.89365951926311</c:v>
                </c:pt>
                <c:pt idx="4002">
                  <c:v>-110.92725157357285</c:v>
                </c:pt>
                <c:pt idx="4003">
                  <c:v>-110.96083447518021</c:v>
                </c:pt>
                <c:pt idx="4004">
                  <c:v>-110.99440822729713</c:v>
                </c:pt>
                <c:pt idx="4005">
                  <c:v>-111.02797283313436</c:v>
                </c:pt>
                <c:pt idx="4006">
                  <c:v>-111.0615282959009</c:v>
                </c:pt>
                <c:pt idx="4007">
                  <c:v>-111.0950746188046</c:v>
                </c:pt>
                <c:pt idx="4008">
                  <c:v>-111.128611805052</c:v>
                </c:pt>
                <c:pt idx="4009">
                  <c:v>-111.1621398578481</c:v>
                </c:pt>
                <c:pt idx="4010">
                  <c:v>-111.19565878039674</c:v>
                </c:pt>
                <c:pt idx="4011">
                  <c:v>-111.2291685759003</c:v>
                </c:pt>
                <c:pt idx="4012">
                  <c:v>-111.26266924755964</c:v>
                </c:pt>
                <c:pt idx="4013">
                  <c:v>-111.29616079857459</c:v>
                </c:pt>
                <c:pt idx="4014">
                  <c:v>-111.32964323214335</c:v>
                </c:pt>
                <c:pt idx="4015">
                  <c:v>-111.36311655146284</c:v>
                </c:pt>
                <c:pt idx="4016">
                  <c:v>-111.39658075972878</c:v>
                </c:pt>
                <c:pt idx="4017">
                  <c:v>-111.43003586013521</c:v>
                </c:pt>
                <c:pt idx="4018">
                  <c:v>-111.46348185587507</c:v>
                </c:pt>
                <c:pt idx="4019">
                  <c:v>-111.49691875013994</c:v>
                </c:pt>
                <c:pt idx="4020">
                  <c:v>-111.53034654611989</c:v>
                </c:pt>
                <c:pt idx="4021">
                  <c:v>-111.56376524700363</c:v>
                </c:pt>
                <c:pt idx="4022">
                  <c:v>-111.59717485597884</c:v>
                </c:pt>
                <c:pt idx="4023">
                  <c:v>-111.63057537623135</c:v>
                </c:pt>
                <c:pt idx="4024">
                  <c:v>-111.66396681094616</c:v>
                </c:pt>
                <c:pt idx="4025">
                  <c:v>-111.69734916330643</c:v>
                </c:pt>
                <c:pt idx="4026">
                  <c:v>-111.73072243649429</c:v>
                </c:pt>
                <c:pt idx="4027">
                  <c:v>-111.76408663369043</c:v>
                </c:pt>
                <c:pt idx="4028">
                  <c:v>-111.79744175807414</c:v>
                </c:pt>
                <c:pt idx="4029">
                  <c:v>-111.83078781282344</c:v>
                </c:pt>
                <c:pt idx="4030">
                  <c:v>-111.86412480111497</c:v>
                </c:pt>
                <c:pt idx="4031">
                  <c:v>-111.89745272612402</c:v>
                </c:pt>
                <c:pt idx="4032">
                  <c:v>-111.93077159102447</c:v>
                </c:pt>
                <c:pt idx="4033">
                  <c:v>-111.96408139898898</c:v>
                </c:pt>
                <c:pt idx="4034">
                  <c:v>-111.99738215318877</c:v>
                </c:pt>
                <c:pt idx="4035">
                  <c:v>-112.03067385679375</c:v>
                </c:pt>
                <c:pt idx="4036">
                  <c:v>-112.06395651297248</c:v>
                </c:pt>
                <c:pt idx="4037">
                  <c:v>-112.09723012489218</c:v>
                </c:pt>
                <c:pt idx="4038">
                  <c:v>-112.13049469571868</c:v>
                </c:pt>
                <c:pt idx="4039">
                  <c:v>-112.16375022861649</c:v>
                </c:pt>
                <c:pt idx="4040">
                  <c:v>-112.19699672674889</c:v>
                </c:pt>
                <c:pt idx="4041">
                  <c:v>-112.23023419327765</c:v>
                </c:pt>
                <c:pt idx="4042">
                  <c:v>-112.2634626313633</c:v>
                </c:pt>
                <c:pt idx="4043">
                  <c:v>-112.29668204416507</c:v>
                </c:pt>
                <c:pt idx="4044">
                  <c:v>-112.32989243484053</c:v>
                </c:pt>
                <c:pt idx="4045">
                  <c:v>-112.36309380654654</c:v>
                </c:pt>
                <c:pt idx="4046">
                  <c:v>-112.39628616243797</c:v>
                </c:pt>
                <c:pt idx="4047">
                  <c:v>-112.42946950566866</c:v>
                </c:pt>
                <c:pt idx="4048">
                  <c:v>-112.46264383939115</c:v>
                </c:pt>
                <c:pt idx="4049">
                  <c:v>-112.49580916675654</c:v>
                </c:pt>
                <c:pt idx="4050">
                  <c:v>-112.52896549091469</c:v>
                </c:pt>
                <c:pt idx="4051">
                  <c:v>-112.56211281501399</c:v>
                </c:pt>
                <c:pt idx="4052">
                  <c:v>-112.59525114220162</c:v>
                </c:pt>
                <c:pt idx="4053">
                  <c:v>-112.62838047562337</c:v>
                </c:pt>
                <c:pt idx="4054">
                  <c:v>-112.66150081842372</c:v>
                </c:pt>
                <c:pt idx="4055">
                  <c:v>-112.69461217374572</c:v>
                </c:pt>
                <c:pt idx="4056">
                  <c:v>-112.72771454473127</c:v>
                </c:pt>
                <c:pt idx="4057">
                  <c:v>-112.76080793452084</c:v>
                </c:pt>
                <c:pt idx="4058">
                  <c:v>-112.79389234625347</c:v>
                </c:pt>
                <c:pt idx="4059">
                  <c:v>-112.82696778306712</c:v>
                </c:pt>
                <c:pt idx="4060">
                  <c:v>-112.8600342480982</c:v>
                </c:pt>
                <c:pt idx="4061">
                  <c:v>-112.89309174448175</c:v>
                </c:pt>
                <c:pt idx="4062">
                  <c:v>-112.9261402753518</c:v>
                </c:pt>
                <c:pt idx="4063">
                  <c:v>-112.95917984384079</c:v>
                </c:pt>
                <c:pt idx="4064">
                  <c:v>-112.99221045307985</c:v>
                </c:pt>
                <c:pt idx="4065">
                  <c:v>-113.02523210619876</c:v>
                </c:pt>
                <c:pt idx="4066">
                  <c:v>-113.05824480632623</c:v>
                </c:pt>
                <c:pt idx="4067">
                  <c:v>-113.09124855658933</c:v>
                </c:pt>
                <c:pt idx="4068">
                  <c:v>-113.12424336011395</c:v>
                </c:pt>
                <c:pt idx="4069">
                  <c:v>-113.1572292200247</c:v>
                </c:pt>
                <c:pt idx="4070">
                  <c:v>-113.19020613944471</c:v>
                </c:pt>
                <c:pt idx="4071">
                  <c:v>-113.22317412149599</c:v>
                </c:pt>
                <c:pt idx="4072">
                  <c:v>-113.25613316929909</c:v>
                </c:pt>
                <c:pt idx="4073">
                  <c:v>-113.28908328597328</c:v>
                </c:pt>
                <c:pt idx="4074">
                  <c:v>-113.32202447463652</c:v>
                </c:pt>
                <c:pt idx="4075">
                  <c:v>-113.35495673840541</c:v>
                </c:pt>
                <c:pt idx="4076">
                  <c:v>-113.38788008039532</c:v>
                </c:pt>
                <c:pt idx="4077">
                  <c:v>-113.4207945037202</c:v>
                </c:pt>
                <c:pt idx="4078">
                  <c:v>-113.45370001149274</c:v>
                </c:pt>
                <c:pt idx="4079">
                  <c:v>-113.48659660682429</c:v>
                </c:pt>
                <c:pt idx="4080">
                  <c:v>-113.5194842928249</c:v>
                </c:pt>
                <c:pt idx="4081">
                  <c:v>-113.55236307260341</c:v>
                </c:pt>
                <c:pt idx="4082">
                  <c:v>-113.58523294926698</c:v>
                </c:pt>
                <c:pt idx="4083">
                  <c:v>-113.61809392592201</c:v>
                </c:pt>
                <c:pt idx="4084">
                  <c:v>-113.65094600567309</c:v>
                </c:pt>
                <c:pt idx="4085">
                  <c:v>-113.68378919162373</c:v>
                </c:pt>
                <c:pt idx="4086">
                  <c:v>-113.71662348687613</c:v>
                </c:pt>
                <c:pt idx="4087">
                  <c:v>-113.74944889453113</c:v>
                </c:pt>
                <c:pt idx="4088">
                  <c:v>-113.78226541768828</c:v>
                </c:pt>
                <c:pt idx="4089">
                  <c:v>-113.81507305944581</c:v>
                </c:pt>
                <c:pt idx="4090">
                  <c:v>-113.84787182290066</c:v>
                </c:pt>
                <c:pt idx="4091">
                  <c:v>-113.88066171114843</c:v>
                </c:pt>
                <c:pt idx="4092">
                  <c:v>-113.91344272728344</c:v>
                </c:pt>
                <c:pt idx="4093">
                  <c:v>-113.94621487439869</c:v>
                </c:pt>
                <c:pt idx="4094">
                  <c:v>-113.97897815558588</c:v>
                </c:pt>
                <c:pt idx="4095">
                  <c:v>-114.01173257393535</c:v>
                </c:pt>
                <c:pt idx="4096">
                  <c:v>-114.04447813253623</c:v>
                </c:pt>
                <c:pt idx="4097">
                  <c:v>-114.07721483447631</c:v>
                </c:pt>
                <c:pt idx="4098">
                  <c:v>-114.10994268284205</c:v>
                </c:pt>
                <c:pt idx="4099">
                  <c:v>-114.14266168071859</c:v>
                </c:pt>
                <c:pt idx="4100">
                  <c:v>-114.17537183118989</c:v>
                </c:pt>
                <c:pt idx="4101">
                  <c:v>-114.2080731373384</c:v>
                </c:pt>
                <c:pt idx="4102">
                  <c:v>-114.24076560224555</c:v>
                </c:pt>
                <c:pt idx="4103">
                  <c:v>-114.27344922899107</c:v>
                </c:pt>
                <c:pt idx="4104">
                  <c:v>-114.30612402065381</c:v>
                </c:pt>
                <c:pt idx="4105">
                  <c:v>-114.33878998031102</c:v>
                </c:pt>
                <c:pt idx="4106">
                  <c:v>-114.37144711103889</c:v>
                </c:pt>
                <c:pt idx="4107">
                  <c:v>-114.40409541591208</c:v>
                </c:pt>
                <c:pt idx="4108">
                  <c:v>-114.43673489800412</c:v>
                </c:pt>
                <c:pt idx="4109">
                  <c:v>-114.46936556038713</c:v>
                </c:pt>
                <c:pt idx="4110">
                  <c:v>-114.50198740613206</c:v>
                </c:pt>
                <c:pt idx="4111">
                  <c:v>-114.53460043830844</c:v>
                </c:pt>
                <c:pt idx="4112">
                  <c:v>-114.56720465998455</c:v>
                </c:pt>
                <c:pt idx="4113">
                  <c:v>-114.59980007422746</c:v>
                </c:pt>
                <c:pt idx="4114">
                  <c:v>-114.63238668410273</c:v>
                </c:pt>
                <c:pt idx="4115">
                  <c:v>-114.66496449267493</c:v>
                </c:pt>
                <c:pt idx="4116">
                  <c:v>-114.69753350300701</c:v>
                </c:pt>
                <c:pt idx="4117">
                  <c:v>-114.73009371816093</c:v>
                </c:pt>
                <c:pt idx="4118">
                  <c:v>-114.76264514119717</c:v>
                </c:pt>
                <c:pt idx="4119">
                  <c:v>-114.79518777517492</c:v>
                </c:pt>
                <c:pt idx="4120">
                  <c:v>-114.82772162315217</c:v>
                </c:pt>
                <c:pt idx="4121">
                  <c:v>-114.86024668818573</c:v>
                </c:pt>
                <c:pt idx="4122">
                  <c:v>-114.89276297333063</c:v>
                </c:pt>
                <c:pt idx="4123">
                  <c:v>-114.92527048164118</c:v>
                </c:pt>
                <c:pt idx="4124">
                  <c:v>-114.95776921617028</c:v>
                </c:pt>
                <c:pt idx="4125">
                  <c:v>-114.9902591799692</c:v>
                </c:pt>
                <c:pt idx="4126">
                  <c:v>-115.02274037608822</c:v>
                </c:pt>
                <c:pt idx="4127">
                  <c:v>-115.05521280757645</c:v>
                </c:pt>
                <c:pt idx="4128">
                  <c:v>-115.08767647748141</c:v>
                </c:pt>
                <c:pt idx="4129">
                  <c:v>-115.12013138884939</c:v>
                </c:pt>
                <c:pt idx="4130">
                  <c:v>-115.1525775447256</c:v>
                </c:pt>
                <c:pt idx="4131">
                  <c:v>-115.18501494815385</c:v>
                </c:pt>
                <c:pt idx="4132">
                  <c:v>-115.21744360217659</c:v>
                </c:pt>
                <c:pt idx="4133">
                  <c:v>-115.24986350983505</c:v>
                </c:pt>
                <c:pt idx="4134">
                  <c:v>-115.28227467416932</c:v>
                </c:pt>
                <c:pt idx="4135">
                  <c:v>-115.31467709821791</c:v>
                </c:pt>
                <c:pt idx="4136">
                  <c:v>-115.3470707850183</c:v>
                </c:pt>
                <c:pt idx="4137">
                  <c:v>-115.37945573760661</c:v>
                </c:pt>
                <c:pt idx="4138">
                  <c:v>-115.41183195901772</c:v>
                </c:pt>
                <c:pt idx="4139">
                  <c:v>-115.44419945228509</c:v>
                </c:pt>
                <c:pt idx="4140">
                  <c:v>-115.47655822044112</c:v>
                </c:pt>
                <c:pt idx="4141">
                  <c:v>-115.5089082665167</c:v>
                </c:pt>
                <c:pt idx="4142">
                  <c:v>-115.54124959354175</c:v>
                </c:pt>
                <c:pt idx="4143">
                  <c:v>-115.57358220454441</c:v>
                </c:pt>
                <c:pt idx="4144">
                  <c:v>-115.60590610255224</c:v>
                </c:pt>
                <c:pt idx="4145">
                  <c:v>-115.63822129059085</c:v>
                </c:pt>
                <c:pt idx="4146">
                  <c:v>-115.67052777168502</c:v>
                </c:pt>
                <c:pt idx="4147">
                  <c:v>-115.70282554885804</c:v>
                </c:pt>
                <c:pt idx="4148">
                  <c:v>-115.73511462513207</c:v>
                </c:pt>
                <c:pt idx="4149">
                  <c:v>-115.76739500352787</c:v>
                </c:pt>
                <c:pt idx="4150">
                  <c:v>-115.79966668706507</c:v>
                </c:pt>
                <c:pt idx="4151">
                  <c:v>-115.83192967876187</c:v>
                </c:pt>
                <c:pt idx="4152">
                  <c:v>-115.86418398163531</c:v>
                </c:pt>
                <c:pt idx="4153">
                  <c:v>-115.8964295987011</c:v>
                </c:pt>
                <c:pt idx="4154">
                  <c:v>-115.92866653297378</c:v>
                </c:pt>
                <c:pt idx="4155">
                  <c:v>-115.96089478746646</c:v>
                </c:pt>
                <c:pt idx="4156">
                  <c:v>-115.9931143651911</c:v>
                </c:pt>
                <c:pt idx="4157">
                  <c:v>-116.02532526915846</c:v>
                </c:pt>
                <c:pt idx="4158">
                  <c:v>-116.05752750237787</c:v>
                </c:pt>
                <c:pt idx="4159">
                  <c:v>-116.08972106785745</c:v>
                </c:pt>
                <c:pt idx="4160">
                  <c:v>-116.12190596860398</c:v>
                </c:pt>
                <c:pt idx="4161">
                  <c:v>-116.1540822076233</c:v>
                </c:pt>
                <c:pt idx="4162">
                  <c:v>-116.18624978791965</c:v>
                </c:pt>
                <c:pt idx="4163">
                  <c:v>-116.21840871249611</c:v>
                </c:pt>
                <c:pt idx="4164">
                  <c:v>-116.25055898435437</c:v>
                </c:pt>
                <c:pt idx="4165">
                  <c:v>-116.28270060649527</c:v>
                </c:pt>
                <c:pt idx="4166">
                  <c:v>-116.31483358191778</c:v>
                </c:pt>
                <c:pt idx="4167">
                  <c:v>-116.34695791362023</c:v>
                </c:pt>
                <c:pt idx="4168">
                  <c:v>-116.37907360459923</c:v>
                </c:pt>
                <c:pt idx="4169">
                  <c:v>-116.41118065785034</c:v>
                </c:pt>
                <c:pt idx="4170">
                  <c:v>-116.44327907636782</c:v>
                </c:pt>
                <c:pt idx="4171">
                  <c:v>-116.47536886314469</c:v>
                </c:pt>
                <c:pt idx="4172">
                  <c:v>-116.50745002117262</c:v>
                </c:pt>
                <c:pt idx="4173">
                  <c:v>-116.53952255344223</c:v>
                </c:pt>
                <c:pt idx="4174">
                  <c:v>-116.57158646294266</c:v>
                </c:pt>
                <c:pt idx="4175">
                  <c:v>-116.60364175266184</c:v>
                </c:pt>
                <c:pt idx="4176">
                  <c:v>-116.63568842558666</c:v>
                </c:pt>
                <c:pt idx="4177">
                  <c:v>-116.66772648470246</c:v>
                </c:pt>
                <c:pt idx="4178">
                  <c:v>-116.69975593299347</c:v>
                </c:pt>
                <c:pt idx="4179">
                  <c:v>-116.73177677344262</c:v>
                </c:pt>
                <c:pt idx="4180">
                  <c:v>-116.76378900903168</c:v>
                </c:pt>
                <c:pt idx="4181">
                  <c:v>-116.79579264274113</c:v>
                </c:pt>
                <c:pt idx="4182">
                  <c:v>-116.82778767755019</c:v>
                </c:pt>
                <c:pt idx="4183">
                  <c:v>-116.85977411643665</c:v>
                </c:pt>
                <c:pt idx="4184">
                  <c:v>-116.89175196237747</c:v>
                </c:pt>
                <c:pt idx="4185">
                  <c:v>-116.92372121834782</c:v>
                </c:pt>
                <c:pt idx="4186">
                  <c:v>-116.95568188732216</c:v>
                </c:pt>
                <c:pt idx="4187">
                  <c:v>-116.98763397227322</c:v>
                </c:pt>
                <c:pt idx="4188">
                  <c:v>-117.019577476173</c:v>
                </c:pt>
                <c:pt idx="4189">
                  <c:v>-117.05151240199174</c:v>
                </c:pt>
                <c:pt idx="4190">
                  <c:v>-117.08343875269873</c:v>
                </c:pt>
                <c:pt idx="4191">
                  <c:v>-117.11535653126194</c:v>
                </c:pt>
                <c:pt idx="4192">
                  <c:v>-117.14726574064809</c:v>
                </c:pt>
                <c:pt idx="4193">
                  <c:v>-117.17916638382269</c:v>
                </c:pt>
                <c:pt idx="4194">
                  <c:v>-117.21105846374994</c:v>
                </c:pt>
                <c:pt idx="4195">
                  <c:v>-117.24294198339288</c:v>
                </c:pt>
                <c:pt idx="4196">
                  <c:v>-117.2748169457133</c:v>
                </c:pt>
                <c:pt idx="4197">
                  <c:v>-117.30668335367162</c:v>
                </c:pt>
                <c:pt idx="4198">
                  <c:v>-117.33854121022722</c:v>
                </c:pt>
                <c:pt idx="4199">
                  <c:v>-117.37039051833801</c:v>
                </c:pt>
                <c:pt idx="4200">
                  <c:v>-117.40223128096088</c:v>
                </c:pt>
                <c:pt idx="4201">
                  <c:v>-117.43406350105133</c:v>
                </c:pt>
                <c:pt idx="4202">
                  <c:v>-117.46588718156372</c:v>
                </c:pt>
                <c:pt idx="4203">
                  <c:v>-117.49770232545117</c:v>
                </c:pt>
                <c:pt idx="4204">
                  <c:v>-117.52950893566532</c:v>
                </c:pt>
                <c:pt idx="4205">
                  <c:v>-117.56130701515701</c:v>
                </c:pt>
                <c:pt idx="4206">
                  <c:v>-117.5930965668754</c:v>
                </c:pt>
                <c:pt idx="4207">
                  <c:v>-117.62487759376882</c:v>
                </c:pt>
                <c:pt idx="4208">
                  <c:v>-117.65665009878398</c:v>
                </c:pt>
                <c:pt idx="4209">
                  <c:v>-117.68841408486662</c:v>
                </c:pt>
                <c:pt idx="4210">
                  <c:v>-117.72016955496116</c:v>
                </c:pt>
                <c:pt idx="4211">
                  <c:v>-117.75191651201084</c:v>
                </c:pt>
                <c:pt idx="4212">
                  <c:v>-117.78365495895753</c:v>
                </c:pt>
                <c:pt idx="4213">
                  <c:v>-117.815384898742</c:v>
                </c:pt>
                <c:pt idx="4214">
                  <c:v>-117.84710633430382</c:v>
                </c:pt>
                <c:pt idx="4215">
                  <c:v>-117.87881926858108</c:v>
                </c:pt>
                <c:pt idx="4216">
                  <c:v>-117.91052370451098</c:v>
                </c:pt>
                <c:pt idx="4217">
                  <c:v>-117.94221964502924</c:v>
                </c:pt>
                <c:pt idx="4218">
                  <c:v>-117.97390709307047</c:v>
                </c:pt>
                <c:pt idx="4219">
                  <c:v>-118.005586051568</c:v>
                </c:pt>
                <c:pt idx="4220">
                  <c:v>-118.037256523454</c:v>
                </c:pt>
                <c:pt idx="4221">
                  <c:v>-118.06891851165921</c:v>
                </c:pt>
                <c:pt idx="4222">
                  <c:v>-118.10057201911343</c:v>
                </c:pt>
                <c:pt idx="4223">
                  <c:v>-118.1322170487451</c:v>
                </c:pt>
                <c:pt idx="4224">
                  <c:v>-118.16385360348144</c:v>
                </c:pt>
                <c:pt idx="4225">
                  <c:v>-118.19548168624826</c:v>
                </c:pt>
                <c:pt idx="4226">
                  <c:v>-118.22710129997063</c:v>
                </c:pt>
                <c:pt idx="4227">
                  <c:v>-118.25871244757184</c:v>
                </c:pt>
                <c:pt idx="4228">
                  <c:v>-118.2903151319743</c:v>
                </c:pt>
                <c:pt idx="4229">
                  <c:v>-118.32190935609904</c:v>
                </c:pt>
                <c:pt idx="4230">
                  <c:v>-118.35349512286609</c:v>
                </c:pt>
                <c:pt idx="4231">
                  <c:v>-118.38507243519393</c:v>
                </c:pt>
                <c:pt idx="4232">
                  <c:v>-118.41664129600002</c:v>
                </c:pt>
                <c:pt idx="4233">
                  <c:v>-118.44820170820068</c:v>
                </c:pt>
                <c:pt idx="4234">
                  <c:v>-118.47975367471082</c:v>
                </c:pt>
                <c:pt idx="4235">
                  <c:v>-118.51129719844423</c:v>
                </c:pt>
                <c:pt idx="4236">
                  <c:v>-118.54283228231338</c:v>
                </c:pt>
                <c:pt idx="4237">
                  <c:v>-118.57435892922979</c:v>
                </c:pt>
                <c:pt idx="4238">
                  <c:v>-118.60587714210342</c:v>
                </c:pt>
                <c:pt idx="4239">
                  <c:v>-118.63738692384322</c:v>
                </c:pt>
                <c:pt idx="4240">
                  <c:v>-118.66888827735687</c:v>
                </c:pt>
                <c:pt idx="4241">
                  <c:v>-118.70038120555083</c:v>
                </c:pt>
                <c:pt idx="4242">
                  <c:v>-118.73186571133044</c:v>
                </c:pt>
                <c:pt idx="4243">
                  <c:v>-118.76334179759968</c:v>
                </c:pt>
                <c:pt idx="4244">
                  <c:v>-118.79480946726127</c:v>
                </c:pt>
                <c:pt idx="4245">
                  <c:v>-118.82626872321705</c:v>
                </c:pt>
                <c:pt idx="4246">
                  <c:v>-118.85771956836726</c:v>
                </c:pt>
                <c:pt idx="4247">
                  <c:v>-118.88916200561115</c:v>
                </c:pt>
                <c:pt idx="4248">
                  <c:v>-118.92059603784659</c:v>
                </c:pt>
                <c:pt idx="4249">
                  <c:v>-118.95202166797057</c:v>
                </c:pt>
                <c:pt idx="4250">
                  <c:v>-118.98343889887849</c:v>
                </c:pt>
                <c:pt idx="4251">
                  <c:v>-119.01484773346471</c:v>
                </c:pt>
                <c:pt idx="4252">
                  <c:v>-119.04624817462238</c:v>
                </c:pt>
                <c:pt idx="4253">
                  <c:v>-119.07764022524347</c:v>
                </c:pt>
                <c:pt idx="4254">
                  <c:v>-119.1090238882187</c:v>
                </c:pt>
                <c:pt idx="4255">
                  <c:v>-119.14039916643756</c:v>
                </c:pt>
                <c:pt idx="4256">
                  <c:v>-119.17176606278832</c:v>
                </c:pt>
                <c:pt idx="4257">
                  <c:v>-119.2031245801582</c:v>
                </c:pt>
                <c:pt idx="4258">
                  <c:v>-119.23447472143306</c:v>
                </c:pt>
                <c:pt idx="4259">
                  <c:v>-119.2658164894975</c:v>
                </c:pt>
                <c:pt idx="4260">
                  <c:v>-119.29714988723512</c:v>
                </c:pt>
                <c:pt idx="4261">
                  <c:v>-119.32847491752818</c:v>
                </c:pt>
                <c:pt idx="4262">
                  <c:v>-119.35979158325776</c:v>
                </c:pt>
                <c:pt idx="4263">
                  <c:v>-119.39109988730374</c:v>
                </c:pt>
                <c:pt idx="4264">
                  <c:v>-119.42239983254484</c:v>
                </c:pt>
                <c:pt idx="4265">
                  <c:v>-119.45369142185839</c:v>
                </c:pt>
                <c:pt idx="4266">
                  <c:v>-119.48497465812096</c:v>
                </c:pt>
                <c:pt idx="4267">
                  <c:v>-119.51624954420734</c:v>
                </c:pt>
                <c:pt idx="4268">
                  <c:v>-119.54751608299154</c:v>
                </c:pt>
                <c:pt idx="4269">
                  <c:v>-119.57877427734616</c:v>
                </c:pt>
                <c:pt idx="4270">
                  <c:v>-119.61002413014282</c:v>
                </c:pt>
                <c:pt idx="4271">
                  <c:v>-119.64126564425175</c:v>
                </c:pt>
                <c:pt idx="4272">
                  <c:v>-119.67249882254197</c:v>
                </c:pt>
                <c:pt idx="4273">
                  <c:v>-119.70372366788143</c:v>
                </c:pt>
                <c:pt idx="4274">
                  <c:v>-119.73494018313681</c:v>
                </c:pt>
                <c:pt idx="4275">
                  <c:v>-119.76614837117364</c:v>
                </c:pt>
                <c:pt idx="4276">
                  <c:v>-119.79734823485617</c:v>
                </c:pt>
                <c:pt idx="4277">
                  <c:v>-119.82853977704755</c:v>
                </c:pt>
                <c:pt idx="4278">
                  <c:v>-119.85972300060968</c:v>
                </c:pt>
                <c:pt idx="4279">
                  <c:v>-119.89089790840333</c:v>
                </c:pt>
                <c:pt idx="4280">
                  <c:v>-119.92206450328797</c:v>
                </c:pt>
                <c:pt idx="4281">
                  <c:v>-119.95322278812205</c:v>
                </c:pt>
                <c:pt idx="4282">
                  <c:v>-119.98437276576252</c:v>
                </c:pt>
                <c:pt idx="4283">
                  <c:v>-120.01551443906553</c:v>
                </c:pt>
                <c:pt idx="4284">
                  <c:v>-120.04664781088582</c:v>
                </c:pt>
                <c:pt idx="4285">
                  <c:v>-120.07777288407684</c:v>
                </c:pt>
                <c:pt idx="4286">
                  <c:v>-120.10888966149105</c:v>
                </c:pt>
                <c:pt idx="4287">
                  <c:v>-120.1399981459798</c:v>
                </c:pt>
                <c:pt idx="4288">
                  <c:v>-120.17109834039286</c:v>
                </c:pt>
                <c:pt idx="4289">
                  <c:v>-120.20219024757921</c:v>
                </c:pt>
                <c:pt idx="4290">
                  <c:v>-120.23327387038643</c:v>
                </c:pt>
                <c:pt idx="4291">
                  <c:v>-120.264349211661</c:v>
                </c:pt>
                <c:pt idx="4292">
                  <c:v>-120.2954162742482</c:v>
                </c:pt>
                <c:pt idx="4293">
                  <c:v>-120.3264750609921</c:v>
                </c:pt>
                <c:pt idx="4294">
                  <c:v>-120.35752557473558</c:v>
                </c:pt>
                <c:pt idx="4295">
                  <c:v>-120.38856781832035</c:v>
                </c:pt>
                <c:pt idx="4296">
                  <c:v>-120.41960179458698</c:v>
                </c:pt>
                <c:pt idx="4297">
                  <c:v>-120.45062750637487</c:v>
                </c:pt>
                <c:pt idx="4298">
                  <c:v>-120.48164495652208</c:v>
                </c:pt>
                <c:pt idx="4299">
                  <c:v>-120.51265414786559</c:v>
                </c:pt>
                <c:pt idx="4300">
                  <c:v>-120.54365508324136</c:v>
                </c:pt>
                <c:pt idx="4301">
                  <c:v>-120.57464776548383</c:v>
                </c:pt>
                <c:pt idx="4302">
                  <c:v>-120.60563219742667</c:v>
                </c:pt>
                <c:pt idx="4303">
                  <c:v>-120.63660838190185</c:v>
                </c:pt>
                <c:pt idx="4304">
                  <c:v>-120.66757632174074</c:v>
                </c:pt>
                <c:pt idx="4305">
                  <c:v>-120.69853601977303</c:v>
                </c:pt>
                <c:pt idx="4306">
                  <c:v>-120.72948747882768</c:v>
                </c:pt>
                <c:pt idx="4307">
                  <c:v>-120.76043070173205</c:v>
                </c:pt>
                <c:pt idx="4308">
                  <c:v>-120.79136569131259</c:v>
                </c:pt>
                <c:pt idx="4309">
                  <c:v>-120.82229245039449</c:v>
                </c:pt>
                <c:pt idx="4310">
                  <c:v>-120.85321098180179</c:v>
                </c:pt>
                <c:pt idx="4311">
                  <c:v>-120.88412128835736</c:v>
                </c:pt>
                <c:pt idx="4312">
                  <c:v>-120.91502337288287</c:v>
                </c:pt>
                <c:pt idx="4313">
                  <c:v>-120.94591723819886</c:v>
                </c:pt>
                <c:pt idx="4314">
                  <c:v>-120.97680288712459</c:v>
                </c:pt>
                <c:pt idx="4315">
                  <c:v>-121.00768032247828</c:v>
                </c:pt>
                <c:pt idx="4316">
                  <c:v>-121.03854954707694</c:v>
                </c:pt>
                <c:pt idx="4317">
                  <c:v>-121.06941056373637</c:v>
                </c:pt>
                <c:pt idx="4318">
                  <c:v>-121.10026337527114</c:v>
                </c:pt>
                <c:pt idx="4319">
                  <c:v>-121.13110798449483</c:v>
                </c:pt>
                <c:pt idx="4320">
                  <c:v>-121.16194439421977</c:v>
                </c:pt>
                <c:pt idx="4321">
                  <c:v>-121.19277260725698</c:v>
                </c:pt>
                <c:pt idx="4322">
                  <c:v>-121.22359262641655</c:v>
                </c:pt>
                <c:pt idx="4323">
                  <c:v>-121.25440445450724</c:v>
                </c:pt>
                <c:pt idx="4324">
                  <c:v>-121.28520809433664</c:v>
                </c:pt>
                <c:pt idx="4325">
                  <c:v>-121.31600354871136</c:v>
                </c:pt>
                <c:pt idx="4326">
                  <c:v>-121.34679082043652</c:v>
                </c:pt>
                <c:pt idx="4327">
                  <c:v>-121.37756991231646</c:v>
                </c:pt>
                <c:pt idx="4328">
                  <c:v>-121.40834082715403</c:v>
                </c:pt>
                <c:pt idx="4329">
                  <c:v>-121.43910356775103</c:v>
                </c:pt>
                <c:pt idx="4330">
                  <c:v>-121.46985813690813</c:v>
                </c:pt>
                <c:pt idx="4331">
                  <c:v>-121.50060453742486</c:v>
                </c:pt>
                <c:pt idx="4332">
                  <c:v>-121.53134277209949</c:v>
                </c:pt>
                <c:pt idx="4333">
                  <c:v>-121.5620728437292</c:v>
                </c:pt>
                <c:pt idx="4334">
                  <c:v>-121.59279475511002</c:v>
                </c:pt>
                <c:pt idx="4335">
                  <c:v>-121.62350850903675</c:v>
                </c:pt>
                <c:pt idx="4336">
                  <c:v>-121.65421410830305</c:v>
                </c:pt>
                <c:pt idx="4337">
                  <c:v>-121.68491155570149</c:v>
                </c:pt>
                <c:pt idx="4338">
                  <c:v>-121.71560085402339</c:v>
                </c:pt>
                <c:pt idx="4339">
                  <c:v>-121.74628200605898</c:v>
                </c:pt>
                <c:pt idx="4340">
                  <c:v>-121.77695501459723</c:v>
                </c:pt>
                <c:pt idx="4341">
                  <c:v>-121.80761988242614</c:v>
                </c:pt>
                <c:pt idx="4342">
                  <c:v>-121.83827661233244</c:v>
                </c:pt>
                <c:pt idx="4343">
                  <c:v>-121.86892520710151</c:v>
                </c:pt>
                <c:pt idx="4344">
                  <c:v>-121.89956566951795</c:v>
                </c:pt>
                <c:pt idx="4345">
                  <c:v>-121.93019800236507</c:v>
                </c:pt>
                <c:pt idx="4346">
                  <c:v>-121.9608222084247</c:v>
                </c:pt>
                <c:pt idx="4347">
                  <c:v>-121.99143829047799</c:v>
                </c:pt>
                <c:pt idx="4348">
                  <c:v>-122.02204625130486</c:v>
                </c:pt>
                <c:pt idx="4349">
                  <c:v>-122.05264609368368</c:v>
                </c:pt>
                <c:pt idx="4350">
                  <c:v>-122.08323782039207</c:v>
                </c:pt>
                <c:pt idx="4351">
                  <c:v>-122.11382143420641</c:v>
                </c:pt>
                <c:pt idx="4352">
                  <c:v>-122.14439693790186</c:v>
                </c:pt>
                <c:pt idx="4353">
                  <c:v>-122.17496433425237</c:v>
                </c:pt>
                <c:pt idx="4354">
                  <c:v>-122.20552362603101</c:v>
                </c:pt>
                <c:pt idx="4355">
                  <c:v>-122.23607481600936</c:v>
                </c:pt>
                <c:pt idx="4356">
                  <c:v>-122.26661790695809</c:v>
                </c:pt>
                <c:pt idx="4357">
                  <c:v>-122.29715290164657</c:v>
                </c:pt>
                <c:pt idx="4358">
                  <c:v>-122.32767980284319</c:v>
                </c:pt>
                <c:pt idx="4359">
                  <c:v>-122.35819861331501</c:v>
                </c:pt>
                <c:pt idx="4360">
                  <c:v>-122.38870933582811</c:v>
                </c:pt>
                <c:pt idx="4361">
                  <c:v>-122.41921197314724</c:v>
                </c:pt>
                <c:pt idx="4362">
                  <c:v>-122.44970652803624</c:v>
                </c:pt>
                <c:pt idx="4363">
                  <c:v>-122.48019300325763</c:v>
                </c:pt>
                <c:pt idx="4364">
                  <c:v>-122.51067140157267</c:v>
                </c:pt>
                <c:pt idx="4365">
                  <c:v>-122.54114172574188</c:v>
                </c:pt>
                <c:pt idx="4366">
                  <c:v>-122.57160397852417</c:v>
                </c:pt>
                <c:pt idx="4367">
                  <c:v>-122.60205816267771</c:v>
                </c:pt>
                <c:pt idx="4368">
                  <c:v>-122.63250428095924</c:v>
                </c:pt>
                <c:pt idx="4369">
                  <c:v>-122.66294233612444</c:v>
                </c:pt>
                <c:pt idx="4370">
                  <c:v>-122.69337233092796</c:v>
                </c:pt>
                <c:pt idx="4371">
                  <c:v>-122.72379426812313</c:v>
                </c:pt>
                <c:pt idx="4372">
                  <c:v>-122.75420815046235</c:v>
                </c:pt>
                <c:pt idx="4373">
                  <c:v>-122.78461398069663</c:v>
                </c:pt>
                <c:pt idx="4374">
                  <c:v>-122.81501176157605</c:v>
                </c:pt>
                <c:pt idx="4375">
                  <c:v>-122.84540149584944</c:v>
                </c:pt>
                <c:pt idx="4376">
                  <c:v>-122.87578318626456</c:v>
                </c:pt>
                <c:pt idx="4377">
                  <c:v>-122.90615683556794</c:v>
                </c:pt>
                <c:pt idx="4378">
                  <c:v>-122.93652244650508</c:v>
                </c:pt>
                <c:pt idx="4379">
                  <c:v>-122.96688002182029</c:v>
                </c:pt>
                <c:pt idx="4380">
                  <c:v>-122.99722956425674</c:v>
                </c:pt>
                <c:pt idx="4381">
                  <c:v>-123.02757107655648</c:v>
                </c:pt>
                <c:pt idx="4382">
                  <c:v>-123.05790456146039</c:v>
                </c:pt>
                <c:pt idx="4383">
                  <c:v>-123.08823002170826</c:v>
                </c:pt>
                <c:pt idx="4384">
                  <c:v>-123.11854746003885</c:v>
                </c:pt>
                <c:pt idx="4385">
                  <c:v>-123.1488568791894</c:v>
                </c:pt>
                <c:pt idx="4386">
                  <c:v>-123.17915828189658</c:v>
                </c:pt>
                <c:pt idx="4387">
                  <c:v>-123.20945167089539</c:v>
                </c:pt>
                <c:pt idx="4388">
                  <c:v>-123.23973704892015</c:v>
                </c:pt>
                <c:pt idx="4389">
                  <c:v>-123.27001441870368</c:v>
                </c:pt>
                <c:pt idx="4390">
                  <c:v>-123.30028378297791</c:v>
                </c:pt>
                <c:pt idx="4391">
                  <c:v>-123.33054514447352</c:v>
                </c:pt>
                <c:pt idx="4392">
                  <c:v>-123.36079850592017</c:v>
                </c:pt>
                <c:pt idx="4393">
                  <c:v>-123.39104387004625</c:v>
                </c:pt>
                <c:pt idx="4394">
                  <c:v>-123.42128123957917</c:v>
                </c:pt>
                <c:pt idx="4395">
                  <c:v>-123.45151061724505</c:v>
                </c:pt>
                <c:pt idx="4396">
                  <c:v>-123.48173200576903</c:v>
                </c:pt>
                <c:pt idx="4397">
                  <c:v>-123.51194540787503</c:v>
                </c:pt>
                <c:pt idx="4398">
                  <c:v>-123.54215082628596</c:v>
                </c:pt>
                <c:pt idx="4399">
                  <c:v>-123.57234826372346</c:v>
                </c:pt>
                <c:pt idx="4400">
                  <c:v>-123.60253772290807</c:v>
                </c:pt>
                <c:pt idx="4401">
                  <c:v>-123.6327192065593</c:v>
                </c:pt>
                <c:pt idx="4402">
                  <c:v>-123.66289271739552</c:v>
                </c:pt>
                <c:pt idx="4403">
                  <c:v>-123.6930582581339</c:v>
                </c:pt>
                <c:pt idx="4404">
                  <c:v>-123.72321583149039</c:v>
                </c:pt>
                <c:pt idx="4405">
                  <c:v>-123.75336544018018</c:v>
                </c:pt>
                <c:pt idx="4406">
                  <c:v>-123.78350708691701</c:v>
                </c:pt>
                <c:pt idx="4407">
                  <c:v>-123.81364077441361</c:v>
                </c:pt>
                <c:pt idx="4408">
                  <c:v>-123.84376650538144</c:v>
                </c:pt>
                <c:pt idx="4409">
                  <c:v>-123.87388428253126</c:v>
                </c:pt>
                <c:pt idx="4410">
                  <c:v>-123.90399410857222</c:v>
                </c:pt>
                <c:pt idx="4411">
                  <c:v>-123.93409598621261</c:v>
                </c:pt>
                <c:pt idx="4412">
                  <c:v>-123.96418991815958</c:v>
                </c:pt>
                <c:pt idx="4413">
                  <c:v>-123.99427590711912</c:v>
                </c:pt>
                <c:pt idx="4414">
                  <c:v>-124.0243539557961</c:v>
                </c:pt>
                <c:pt idx="4415">
                  <c:v>-124.05442406689431</c:v>
                </c:pt>
                <c:pt idx="4416">
                  <c:v>-124.08448624311643</c:v>
                </c:pt>
                <c:pt idx="4417">
                  <c:v>-124.11454048716399</c:v>
                </c:pt>
                <c:pt idx="4418">
                  <c:v>-124.14458680173738</c:v>
                </c:pt>
                <c:pt idx="4419">
                  <c:v>-124.17462518953593</c:v>
                </c:pt>
                <c:pt idx="4420">
                  <c:v>-124.20465565325784</c:v>
                </c:pt>
                <c:pt idx="4421">
                  <c:v>-124.2346781956002</c:v>
                </c:pt>
                <c:pt idx="4422">
                  <c:v>-124.26469281925895</c:v>
                </c:pt>
                <c:pt idx="4423">
                  <c:v>-124.29469952692901</c:v>
                </c:pt>
                <c:pt idx="4424">
                  <c:v>-124.32469832130411</c:v>
                </c:pt>
                <c:pt idx="4425">
                  <c:v>-124.35468920507677</c:v>
                </c:pt>
                <c:pt idx="4426">
                  <c:v>-124.38467218093874</c:v>
                </c:pt>
                <c:pt idx="4427">
                  <c:v>-124.41464725158022</c:v>
                </c:pt>
                <c:pt idx="4428">
                  <c:v>-124.44461441969059</c:v>
                </c:pt>
                <c:pt idx="4429">
                  <c:v>-124.47457368795807</c:v>
                </c:pt>
                <c:pt idx="4430">
                  <c:v>-124.50452505906969</c:v>
                </c:pt>
                <c:pt idx="4431">
                  <c:v>-124.53446853571151</c:v>
                </c:pt>
                <c:pt idx="4432">
                  <c:v>-124.56440412056833</c:v>
                </c:pt>
                <c:pt idx="4433">
                  <c:v>-124.59433181632394</c:v>
                </c:pt>
                <c:pt idx="4434">
                  <c:v>-124.624251625661</c:v>
                </c:pt>
                <c:pt idx="4435">
                  <c:v>-124.65416355126106</c:v>
                </c:pt>
                <c:pt idx="4436">
                  <c:v>-124.68406759580455</c:v>
                </c:pt>
                <c:pt idx="4437">
                  <c:v>-124.71396376197083</c:v>
                </c:pt>
                <c:pt idx="4438">
                  <c:v>-124.74385205243817</c:v>
                </c:pt>
                <c:pt idx="4439">
                  <c:v>-124.77373246988367</c:v>
                </c:pt>
                <c:pt idx="4440">
                  <c:v>-124.80360501698331</c:v>
                </c:pt>
                <c:pt idx="4441">
                  <c:v>-124.83346969641207</c:v>
                </c:pt>
                <c:pt idx="4442">
                  <c:v>-124.86332651084379</c:v>
                </c:pt>
                <c:pt idx="4443">
                  <c:v>-124.89317546295115</c:v>
                </c:pt>
                <c:pt idx="4444">
                  <c:v>-124.92301655540581</c:v>
                </c:pt>
                <c:pt idx="4445">
                  <c:v>-124.95284979087833</c:v>
                </c:pt>
                <c:pt idx="4446">
                  <c:v>-124.98267517203791</c:v>
                </c:pt>
                <c:pt idx="4447">
                  <c:v>-125.01249270155324</c:v>
                </c:pt>
                <c:pt idx="4448">
                  <c:v>-125.04230238209121</c:v>
                </c:pt>
                <c:pt idx="4449">
                  <c:v>-125.07210421631817</c:v>
                </c:pt>
                <c:pt idx="4450">
                  <c:v>-125.10189820689899</c:v>
                </c:pt>
                <c:pt idx="4451">
                  <c:v>-125.13168435649763</c:v>
                </c:pt>
                <c:pt idx="4452">
                  <c:v>-125.16146266777704</c:v>
                </c:pt>
                <c:pt idx="4453">
                  <c:v>-125.19123314339876</c:v>
                </c:pt>
                <c:pt idx="4454">
                  <c:v>-125.22099578602362</c:v>
                </c:pt>
                <c:pt idx="4455">
                  <c:v>-125.2507505983111</c:v>
                </c:pt>
                <c:pt idx="4456">
                  <c:v>-125.28049758291959</c:v>
                </c:pt>
                <c:pt idx="4457">
                  <c:v>-125.3102367425065</c:v>
                </c:pt>
                <c:pt idx="4458">
                  <c:v>-125.3399680797281</c:v>
                </c:pt>
                <c:pt idx="4459">
                  <c:v>-125.36969159723949</c:v>
                </c:pt>
                <c:pt idx="4460">
                  <c:v>-125.39940729769486</c:v>
                </c:pt>
                <c:pt idx="4461">
                  <c:v>-125.42911518374711</c:v>
                </c:pt>
                <c:pt idx="4462">
                  <c:v>-125.45881525804813</c:v>
                </c:pt>
                <c:pt idx="4463">
                  <c:v>-125.48850752324876</c:v>
                </c:pt>
                <c:pt idx="4464">
                  <c:v>-125.51819198199874</c:v>
                </c:pt>
                <c:pt idx="4465">
                  <c:v>-125.54786863694656</c:v>
                </c:pt>
                <c:pt idx="4466">
                  <c:v>-125.57753749073987</c:v>
                </c:pt>
                <c:pt idx="4467">
                  <c:v>-125.60719854602519</c:v>
                </c:pt>
                <c:pt idx="4468">
                  <c:v>-125.63685180544763</c:v>
                </c:pt>
                <c:pt idx="4469">
                  <c:v>-125.66649727165154</c:v>
                </c:pt>
                <c:pt idx="4470">
                  <c:v>-125.69613494728031</c:v>
                </c:pt>
                <c:pt idx="4471">
                  <c:v>-125.72576483497576</c:v>
                </c:pt>
                <c:pt idx="4472">
                  <c:v>-125.75538693737906</c:v>
                </c:pt>
                <c:pt idx="4473">
                  <c:v>-125.78500125713001</c:v>
                </c:pt>
                <c:pt idx="4474">
                  <c:v>-125.81460779686759</c:v>
                </c:pt>
                <c:pt idx="4475">
                  <c:v>-125.84420655922941</c:v>
                </c:pt>
                <c:pt idx="4476">
                  <c:v>-125.87379754685219</c:v>
                </c:pt>
                <c:pt idx="4477">
                  <c:v>-125.90338076237157</c:v>
                </c:pt>
                <c:pt idx="4478">
                  <c:v>-125.9329562084219</c:v>
                </c:pt>
                <c:pt idx="4479">
                  <c:v>-125.96252388763676</c:v>
                </c:pt>
                <c:pt idx="4480">
                  <c:v>-125.99208380264838</c:v>
                </c:pt>
                <c:pt idx="4481">
                  <c:v>-126.02163595608801</c:v>
                </c:pt>
                <c:pt idx="4482">
                  <c:v>-126.05118035058589</c:v>
                </c:pt>
                <c:pt idx="4483">
                  <c:v>-126.08071698877112</c:v>
                </c:pt>
                <c:pt idx="4484">
                  <c:v>-126.11024587327157</c:v>
                </c:pt>
                <c:pt idx="4485">
                  <c:v>-126.13976700671435</c:v>
                </c:pt>
                <c:pt idx="4486">
                  <c:v>-126.1692803917251</c:v>
                </c:pt>
                <c:pt idx="4487">
                  <c:v>-126.19878603092883</c:v>
                </c:pt>
                <c:pt idx="4488">
                  <c:v>-126.2282839269491</c:v>
                </c:pt>
                <c:pt idx="4489">
                  <c:v>-126.25777408240847</c:v>
                </c:pt>
                <c:pt idx="4490">
                  <c:v>-126.28725649992862</c:v>
                </c:pt>
                <c:pt idx="4491">
                  <c:v>-126.31673118212993</c:v>
                </c:pt>
                <c:pt idx="4492">
                  <c:v>-126.34619813163178</c:v>
                </c:pt>
                <c:pt idx="4493">
                  <c:v>-126.37565735105252</c:v>
                </c:pt>
                <c:pt idx="4494">
                  <c:v>-126.4051088430094</c:v>
                </c:pt>
                <c:pt idx="4495">
                  <c:v>-126.43455261011849</c:v>
                </c:pt>
                <c:pt idx="4496">
                  <c:v>-126.46398865499501</c:v>
                </c:pt>
                <c:pt idx="4497">
                  <c:v>-126.49341698025287</c:v>
                </c:pt>
                <c:pt idx="4498">
                  <c:v>-126.5228375885051</c:v>
                </c:pt>
                <c:pt idx="4499">
                  <c:v>-126.55225048236349</c:v>
                </c:pt>
                <c:pt idx="4500">
                  <c:v>-126.5816556644389</c:v>
                </c:pt>
                <c:pt idx="4501">
                  <c:v>-126.61105313734097</c:v>
                </c:pt>
                <c:pt idx="4502">
                  <c:v>-126.64044290367852</c:v>
                </c:pt>
                <c:pt idx="4503">
                  <c:v>-126.66982496605891</c:v>
                </c:pt>
                <c:pt idx="4504">
                  <c:v>-126.69919932708882</c:v>
                </c:pt>
                <c:pt idx="4505">
                  <c:v>-126.72856598937369</c:v>
                </c:pt>
                <c:pt idx="4506">
                  <c:v>-126.75792495551789</c:v>
                </c:pt>
                <c:pt idx="4507">
                  <c:v>-126.7872762281246</c:v>
                </c:pt>
                <c:pt idx="4508">
                  <c:v>-126.81661980979629</c:v>
                </c:pt>
                <c:pt idx="4509">
                  <c:v>-126.84595570313394</c:v>
                </c:pt>
                <c:pt idx="4510">
                  <c:v>-126.87528391073772</c:v>
                </c:pt>
                <c:pt idx="4511">
                  <c:v>-126.90460443520669</c:v>
                </c:pt>
                <c:pt idx="4512">
                  <c:v>-126.93391727913883</c:v>
                </c:pt>
                <c:pt idx="4513">
                  <c:v>-126.96322244513104</c:v>
                </c:pt>
                <c:pt idx="4514">
                  <c:v>-126.99251993577911</c:v>
                </c:pt>
                <c:pt idx="4515">
                  <c:v>-127.02180975367796</c:v>
                </c:pt>
                <c:pt idx="4516">
                  <c:v>-127.05109190142119</c:v>
                </c:pt>
                <c:pt idx="4517">
                  <c:v>-127.08036638160149</c:v>
                </c:pt>
                <c:pt idx="4518">
                  <c:v>-127.10963319681045</c:v>
                </c:pt>
                <c:pt idx="4519">
                  <c:v>-127.13889234963867</c:v>
                </c:pt>
                <c:pt idx="4520">
                  <c:v>-127.16814384267551</c:v>
                </c:pt>
                <c:pt idx="4521">
                  <c:v>-127.19738767850941</c:v>
                </c:pt>
                <c:pt idx="4522">
                  <c:v>-127.22662385972779</c:v>
                </c:pt>
                <c:pt idx="4523">
                  <c:v>-127.25585238891685</c:v>
                </c:pt>
                <c:pt idx="4524">
                  <c:v>-127.28507326866185</c:v>
                </c:pt>
                <c:pt idx="4525">
                  <c:v>-127.31428650154703</c:v>
                </c:pt>
                <c:pt idx="4526">
                  <c:v>-127.34349209015531</c:v>
                </c:pt>
                <c:pt idx="4527">
                  <c:v>-127.37269003706902</c:v>
                </c:pt>
                <c:pt idx="4528">
                  <c:v>-127.40188034486891</c:v>
                </c:pt>
                <c:pt idx="4529">
                  <c:v>-127.43106301613503</c:v>
                </c:pt>
                <c:pt idx="4530">
                  <c:v>-127.46023805344618</c:v>
                </c:pt>
                <c:pt idx="4531">
                  <c:v>-127.48940545938035</c:v>
                </c:pt>
                <c:pt idx="4532">
                  <c:v>-127.51856523651415</c:v>
                </c:pt>
                <c:pt idx="4533">
                  <c:v>-127.5477173874234</c:v>
                </c:pt>
                <c:pt idx="4534">
                  <c:v>-127.57686191468269</c:v>
                </c:pt>
                <c:pt idx="4535">
                  <c:v>-127.60599882086564</c:v>
                </c:pt>
                <c:pt idx="4536">
                  <c:v>-127.63512810854482</c:v>
                </c:pt>
                <c:pt idx="4537">
                  <c:v>-127.66424978029175</c:v>
                </c:pt>
                <c:pt idx="4538">
                  <c:v>-127.69336383867687</c:v>
                </c:pt>
                <c:pt idx="4539">
                  <c:v>-127.72247028626953</c:v>
                </c:pt>
                <c:pt idx="4540">
                  <c:v>-127.75156912563813</c:v>
                </c:pt>
                <c:pt idx="4541">
                  <c:v>-127.78066035934992</c:v>
                </c:pt>
                <c:pt idx="4542">
                  <c:v>-127.8097439899712</c:v>
                </c:pt>
                <c:pt idx="4543">
                  <c:v>-127.83882002006715</c:v>
                </c:pt>
                <c:pt idx="4544">
                  <c:v>-127.86788845220184</c:v>
                </c:pt>
                <c:pt idx="4545">
                  <c:v>-127.89694928893846</c:v>
                </c:pt>
                <c:pt idx="4546">
                  <c:v>-127.92600253283908</c:v>
                </c:pt>
                <c:pt idx="4547">
                  <c:v>-127.9550481864645</c:v>
                </c:pt>
                <c:pt idx="4548">
                  <c:v>-127.98408625237494</c:v>
                </c:pt>
                <c:pt idx="4549">
                  <c:v>-128.0131167331291</c:v>
                </c:pt>
                <c:pt idx="4550">
                  <c:v>-128.04213963128495</c:v>
                </c:pt>
                <c:pt idx="4551">
                  <c:v>-128.07115494939924</c:v>
                </c:pt>
                <c:pt idx="4552">
                  <c:v>-128.10016269002776</c:v>
                </c:pt>
                <c:pt idx="4553">
                  <c:v>-128.12916285572524</c:v>
                </c:pt>
                <c:pt idx="4554">
                  <c:v>-128.15815544904535</c:v>
                </c:pt>
                <c:pt idx="4555">
                  <c:v>-128.18714047254076</c:v>
                </c:pt>
                <c:pt idx="4556">
                  <c:v>-128.21611792876303</c:v>
                </c:pt>
                <c:pt idx="4557">
                  <c:v>-128.24508782026265</c:v>
                </c:pt>
                <c:pt idx="4558">
                  <c:v>-128.27405014958921</c:v>
                </c:pt>
                <c:pt idx="4559">
                  <c:v>-128.30300491929114</c:v>
                </c:pt>
                <c:pt idx="4560">
                  <c:v>-128.3319521319159</c:v>
                </c:pt>
                <c:pt idx="4561">
                  <c:v>-128.36089179000979</c:v>
                </c:pt>
                <c:pt idx="4562">
                  <c:v>-128.38982389611823</c:v>
                </c:pt>
                <c:pt idx="4563">
                  <c:v>-128.41874845278556</c:v>
                </c:pt>
                <c:pt idx="4564">
                  <c:v>-128.44766546255482</c:v>
                </c:pt>
                <c:pt idx="4565">
                  <c:v>-128.47657492796847</c:v>
                </c:pt>
                <c:pt idx="4566">
                  <c:v>-128.50547685156761</c:v>
                </c:pt>
                <c:pt idx="4567">
                  <c:v>-128.53437123589242</c:v>
                </c:pt>
                <c:pt idx="4568">
                  <c:v>-128.56325808348186</c:v>
                </c:pt>
                <c:pt idx="4569">
                  <c:v>-128.59213739687428</c:v>
                </c:pt>
                <c:pt idx="4570">
                  <c:v>-128.62100917860647</c:v>
                </c:pt>
                <c:pt idx="4571">
                  <c:v>-128.64987343121444</c:v>
                </c:pt>
                <c:pt idx="4572">
                  <c:v>-128.67873015723333</c:v>
                </c:pt>
                <c:pt idx="4573">
                  <c:v>-128.7075793591969</c:v>
                </c:pt>
                <c:pt idx="4574">
                  <c:v>-128.73642103963812</c:v>
                </c:pt>
                <c:pt idx="4575">
                  <c:v>-128.76525520108882</c:v>
                </c:pt>
                <c:pt idx="4576">
                  <c:v>-128.79408184607988</c:v>
                </c:pt>
                <c:pt idx="4577">
                  <c:v>-128.82290097714105</c:v>
                </c:pt>
                <c:pt idx="4578">
                  <c:v>-128.85171259680112</c:v>
                </c:pt>
                <c:pt idx="4579">
                  <c:v>-128.88051670758776</c:v>
                </c:pt>
                <c:pt idx="4580">
                  <c:v>-128.90931331202773</c:v>
                </c:pt>
                <c:pt idx="4581">
                  <c:v>-128.93810241264669</c:v>
                </c:pt>
                <c:pt idx="4582">
                  <c:v>-128.96688401196926</c:v>
                </c:pt>
                <c:pt idx="4583">
                  <c:v>-128.99565811251904</c:v>
                </c:pt>
                <c:pt idx="4584">
                  <c:v>-129.02442471681869</c:v>
                </c:pt>
                <c:pt idx="4585">
                  <c:v>-129.05318382738957</c:v>
                </c:pt>
                <c:pt idx="4586">
                  <c:v>-129.08193544675242</c:v>
                </c:pt>
                <c:pt idx="4587">
                  <c:v>-129.11067957742657</c:v>
                </c:pt>
                <c:pt idx="4588">
                  <c:v>-129.13941622193059</c:v>
                </c:pt>
                <c:pt idx="4589">
                  <c:v>-129.16814538278186</c:v>
                </c:pt>
                <c:pt idx="4590">
                  <c:v>-129.19686706249678</c:v>
                </c:pt>
                <c:pt idx="4591">
                  <c:v>-129.2255812635907</c:v>
                </c:pt>
                <c:pt idx="4592">
                  <c:v>-129.25428798857814</c:v>
                </c:pt>
                <c:pt idx="4593">
                  <c:v>-129.2829872399723</c:v>
                </c:pt>
                <c:pt idx="4594">
                  <c:v>-129.31167902028548</c:v>
                </c:pt>
                <c:pt idx="4595">
                  <c:v>-129.34036333202906</c:v>
                </c:pt>
                <c:pt idx="4596">
                  <c:v>-129.36904017771323</c:v>
                </c:pt>
                <c:pt idx="4597">
                  <c:v>-129.39770955984721</c:v>
                </c:pt>
                <c:pt idx="4598">
                  <c:v>-129.42637148093925</c:v>
                </c:pt>
                <c:pt idx="4599">
                  <c:v>-129.45502594349657</c:v>
                </c:pt>
                <c:pt idx="4600">
                  <c:v>-129.48367295002529</c:v>
                </c:pt>
                <c:pt idx="4601">
                  <c:v>-129.51231250303064</c:v>
                </c:pt>
                <c:pt idx="4602">
                  <c:v>-129.54094460501665</c:v>
                </c:pt>
                <c:pt idx="4603">
                  <c:v>-129.5695692584865</c:v>
                </c:pt>
                <c:pt idx="4604">
                  <c:v>-129.59818646594223</c:v>
                </c:pt>
                <c:pt idx="4605">
                  <c:v>-129.62679622988497</c:v>
                </c:pt>
                <c:pt idx="4606">
                  <c:v>-129.65539855281472</c:v>
                </c:pt>
                <c:pt idx="4607">
                  <c:v>-129.68399343723061</c:v>
                </c:pt>
                <c:pt idx="4608">
                  <c:v>-129.71258088563042</c:v>
                </c:pt>
                <c:pt idx="4609">
                  <c:v>-129.74116090051149</c:v>
                </c:pt>
                <c:pt idx="4610">
                  <c:v>-129.76973348436954</c:v>
                </c:pt>
                <c:pt idx="4611">
                  <c:v>-129.7982986396996</c:v>
                </c:pt>
                <c:pt idx="4612">
                  <c:v>-129.82685636899566</c:v>
                </c:pt>
                <c:pt idx="4613">
                  <c:v>-129.85540667475061</c:v>
                </c:pt>
                <c:pt idx="4614">
                  <c:v>-129.8839495594564</c:v>
                </c:pt>
                <c:pt idx="4615">
                  <c:v>-129.91248502560393</c:v>
                </c:pt>
                <c:pt idx="4616">
                  <c:v>-129.94101307568306</c:v>
                </c:pt>
                <c:pt idx="4617">
                  <c:v>-129.96953371218274</c:v>
                </c:pt>
                <c:pt idx="4618">
                  <c:v>-129.9980469375908</c:v>
                </c:pt>
                <c:pt idx="4619">
                  <c:v>-130.02655275439403</c:v>
                </c:pt>
                <c:pt idx="4620">
                  <c:v>-130.05505116507834</c:v>
                </c:pt>
                <c:pt idx="4621">
                  <c:v>-130.08354217212857</c:v>
                </c:pt>
                <c:pt idx="4622">
                  <c:v>-130.11202577802851</c:v>
                </c:pt>
                <c:pt idx="4623">
                  <c:v>-130.14050198526095</c:v>
                </c:pt>
                <c:pt idx="4624">
                  <c:v>-130.1689707963078</c:v>
                </c:pt>
                <c:pt idx="4625">
                  <c:v>-130.19743221364959</c:v>
                </c:pt>
                <c:pt idx="4626">
                  <c:v>-130.22588623976637</c:v>
                </c:pt>
                <c:pt idx="4627">
                  <c:v>-130.25433287713685</c:v>
                </c:pt>
                <c:pt idx="4628">
                  <c:v>-130.28277212823866</c:v>
                </c:pt>
                <c:pt idx="4629">
                  <c:v>-130.31120399554862</c:v>
                </c:pt>
                <c:pt idx="4630">
                  <c:v>-130.3396284815426</c:v>
                </c:pt>
                <c:pt idx="4631">
                  <c:v>-130.36804558869517</c:v>
                </c:pt>
                <c:pt idx="4632">
                  <c:v>-130.39645531948017</c:v>
                </c:pt>
                <c:pt idx="4633">
                  <c:v>-130.42485767637029</c:v>
                </c:pt>
                <c:pt idx="4634">
                  <c:v>-130.45325266183724</c:v>
                </c:pt>
                <c:pt idx="4635">
                  <c:v>-130.48164027835176</c:v>
                </c:pt>
                <c:pt idx="4636">
                  <c:v>-130.51002052838356</c:v>
                </c:pt>
                <c:pt idx="4637">
                  <c:v>-130.53839341440136</c:v>
                </c:pt>
                <c:pt idx="4638">
                  <c:v>-130.56675893887288</c:v>
                </c:pt>
                <c:pt idx="4639">
                  <c:v>-130.5951171042648</c:v>
                </c:pt>
                <c:pt idx="4640">
                  <c:v>-130.62346791304279</c:v>
                </c:pt>
                <c:pt idx="4641">
                  <c:v>-130.65181136767163</c:v>
                </c:pt>
                <c:pt idx="4642">
                  <c:v>-130.68014747061497</c:v>
                </c:pt>
                <c:pt idx="4643">
                  <c:v>-130.7084762243355</c:v>
                </c:pt>
                <c:pt idx="4644">
                  <c:v>-130.73679763129493</c:v>
                </c:pt>
                <c:pt idx="4645">
                  <c:v>-130.76511169395405</c:v>
                </c:pt>
                <c:pt idx="4646">
                  <c:v>-130.79341841477233</c:v>
                </c:pt>
                <c:pt idx="4647">
                  <c:v>-130.82171779620876</c:v>
                </c:pt>
                <c:pt idx="4648">
                  <c:v>-130.85000984072073</c:v>
                </c:pt>
                <c:pt idx="4649">
                  <c:v>-130.87829455076522</c:v>
                </c:pt>
                <c:pt idx="4650">
                  <c:v>-130.90657192879777</c:v>
                </c:pt>
                <c:pt idx="4651">
                  <c:v>-130.93484197727315</c:v>
                </c:pt>
                <c:pt idx="4652">
                  <c:v>-130.96310469864503</c:v>
                </c:pt>
                <c:pt idx="4653">
                  <c:v>-130.99136009536616</c:v>
                </c:pt>
                <c:pt idx="4654">
                  <c:v>-131.01960816988827</c:v>
                </c:pt>
                <c:pt idx="4655">
                  <c:v>-131.04784892466205</c:v>
                </c:pt>
                <c:pt idx="4656">
                  <c:v>-131.07608236213721</c:v>
                </c:pt>
                <c:pt idx="4657">
                  <c:v>-131.10430848476261</c:v>
                </c:pt>
                <c:pt idx="4658">
                  <c:v>-131.13252729498581</c:v>
                </c:pt>
                <c:pt idx="4659">
                  <c:v>-131.16073879525365</c:v>
                </c:pt>
                <c:pt idx="4660">
                  <c:v>-131.18894298801195</c:v>
                </c:pt>
                <c:pt idx="4661">
                  <c:v>-131.21713987570533</c:v>
                </c:pt>
                <c:pt idx="4662">
                  <c:v>-131.24532946077767</c:v>
                </c:pt>
                <c:pt idx="4663">
                  <c:v>-131.27351174567173</c:v>
                </c:pt>
                <c:pt idx="4664">
                  <c:v>-131.3016867328293</c:v>
                </c:pt>
                <c:pt idx="4665">
                  <c:v>-131.32985442469112</c:v>
                </c:pt>
                <c:pt idx="4666">
                  <c:v>-131.35801482369703</c:v>
                </c:pt>
                <c:pt idx="4667">
                  <c:v>-131.38616793228587</c:v>
                </c:pt>
                <c:pt idx="4668">
                  <c:v>-131.41431375289554</c:v>
                </c:pt>
                <c:pt idx="4669">
                  <c:v>-131.44245228796268</c:v>
                </c:pt>
                <c:pt idx="4670">
                  <c:v>-131.47058353992333</c:v>
                </c:pt>
                <c:pt idx="4671">
                  <c:v>-131.49870751121227</c:v>
                </c:pt>
                <c:pt idx="4672">
                  <c:v>-131.52682420426336</c:v>
                </c:pt>
                <c:pt idx="4673">
                  <c:v>-131.55493362150955</c:v>
                </c:pt>
                <c:pt idx="4674">
                  <c:v>-131.58303576538268</c:v>
                </c:pt>
                <c:pt idx="4675">
                  <c:v>-131.61113063831374</c:v>
                </c:pt>
                <c:pt idx="4676">
                  <c:v>-131.6392182427326</c:v>
                </c:pt>
                <c:pt idx="4677">
                  <c:v>-131.66729858106822</c:v>
                </c:pt>
                <c:pt idx="4678">
                  <c:v>-131.6953716557486</c:v>
                </c:pt>
                <c:pt idx="4679">
                  <c:v>-131.72343746920069</c:v>
                </c:pt>
                <c:pt idx="4680">
                  <c:v>-131.75149602385054</c:v>
                </c:pt>
                <c:pt idx="4681">
                  <c:v>-131.77954732212305</c:v>
                </c:pt>
                <c:pt idx="4682">
                  <c:v>-131.80759136644235</c:v>
                </c:pt>
                <c:pt idx="4683">
                  <c:v>-131.83562815923148</c:v>
                </c:pt>
                <c:pt idx="4684">
                  <c:v>-131.86365770291246</c:v>
                </c:pt>
                <c:pt idx="4685">
                  <c:v>-131.89167999990644</c:v>
                </c:pt>
                <c:pt idx="4686">
                  <c:v>-131.91969505263339</c:v>
                </c:pt>
                <c:pt idx="4687">
                  <c:v>-131.9477028635126</c:v>
                </c:pt>
                <c:pt idx="4688">
                  <c:v>-131.97570343496218</c:v>
                </c:pt>
                <c:pt idx="4689">
                  <c:v>-132.0036967693992</c:v>
                </c:pt>
                <c:pt idx="4690">
                  <c:v>-132.03168286923989</c:v>
                </c:pt>
                <c:pt idx="4691">
                  <c:v>-132.05966173689959</c:v>
                </c:pt>
                <c:pt idx="4692">
                  <c:v>-132.08763337479235</c:v>
                </c:pt>
                <c:pt idx="4693">
                  <c:v>-132.11559778533146</c:v>
                </c:pt>
                <c:pt idx="4694">
                  <c:v>-132.1435549709293</c:v>
                </c:pt>
                <c:pt idx="4695">
                  <c:v>-132.17150493399706</c:v>
                </c:pt>
                <c:pt idx="4696">
                  <c:v>-132.19944767694508</c:v>
                </c:pt>
                <c:pt idx="4697">
                  <c:v>-132.22738320218278</c:v>
                </c:pt>
                <c:pt idx="4698">
                  <c:v>-132.25531151211845</c:v>
                </c:pt>
                <c:pt idx="4699">
                  <c:v>-132.28323260915954</c:v>
                </c:pt>
                <c:pt idx="4700">
                  <c:v>-132.31114649571245</c:v>
                </c:pt>
                <c:pt idx="4701">
                  <c:v>-132.33905317418265</c:v>
                </c:pt>
                <c:pt idx="4702">
                  <c:v>-132.3669526469746</c:v>
                </c:pt>
                <c:pt idx="4703">
                  <c:v>-132.39484491649182</c:v>
                </c:pt>
                <c:pt idx="4704">
                  <c:v>-132.42272998513681</c:v>
                </c:pt>
                <c:pt idx="4705">
                  <c:v>-132.45060785531118</c:v>
                </c:pt>
                <c:pt idx="4706">
                  <c:v>-132.47847852941555</c:v>
                </c:pt>
                <c:pt idx="4707">
                  <c:v>-132.50634200984936</c:v>
                </c:pt>
                <c:pt idx="4708">
                  <c:v>-132.53419829901151</c:v>
                </c:pt>
                <c:pt idx="4709">
                  <c:v>-132.56204739929944</c:v>
                </c:pt>
                <c:pt idx="4710">
                  <c:v>-132.58988931311001</c:v>
                </c:pt>
                <c:pt idx="4711">
                  <c:v>-132.61772404283892</c:v>
                </c:pt>
                <c:pt idx="4712">
                  <c:v>-132.64555159088096</c:v>
                </c:pt>
                <c:pt idx="4713">
                  <c:v>-132.67337195962983</c:v>
                </c:pt>
                <c:pt idx="4714">
                  <c:v>-132.70118515147848</c:v>
                </c:pt>
                <c:pt idx="4715">
                  <c:v>-132.72899116881877</c:v>
                </c:pt>
                <c:pt idx="4716">
                  <c:v>-132.75679001404151</c:v>
                </c:pt>
                <c:pt idx="4717">
                  <c:v>-132.78458168953674</c:v>
                </c:pt>
                <c:pt idx="4718">
                  <c:v>-132.81236619769336</c:v>
                </c:pt>
                <c:pt idx="4719">
                  <c:v>-132.84014354089939</c:v>
                </c:pt>
                <c:pt idx="4720">
                  <c:v>-132.86791372154187</c:v>
                </c:pt>
                <c:pt idx="4721">
                  <c:v>-132.89567674200688</c:v>
                </c:pt>
                <c:pt idx="4722">
                  <c:v>-132.92343260467953</c:v>
                </c:pt>
                <c:pt idx="4723">
                  <c:v>-132.95118131194391</c:v>
                </c:pt>
                <c:pt idx="4724">
                  <c:v>-132.9789228661833</c:v>
                </c:pt>
                <c:pt idx="4725">
                  <c:v>-133.00665726977985</c:v>
                </c:pt>
                <c:pt idx="4726">
                  <c:v>-133.03438452511483</c:v>
                </c:pt>
                <c:pt idx="4727">
                  <c:v>-133.06210463456861</c:v>
                </c:pt>
                <c:pt idx="4728">
                  <c:v>-133.08981760052035</c:v>
                </c:pt>
                <c:pt idx="4729">
                  <c:v>-133.11752342534865</c:v>
                </c:pt>
                <c:pt idx="4730">
                  <c:v>-133.14522211143066</c:v>
                </c:pt>
                <c:pt idx="4731">
                  <c:v>-133.17291366114307</c:v>
                </c:pt>
                <c:pt idx="4732">
                  <c:v>-133.20059807686124</c:v>
                </c:pt>
                <c:pt idx="4733">
                  <c:v>-133.22827536095971</c:v>
                </c:pt>
                <c:pt idx="4734">
                  <c:v>-133.25594551581216</c:v>
                </c:pt>
                <c:pt idx="4735">
                  <c:v>-133.28360854379105</c:v>
                </c:pt>
                <c:pt idx="4736">
                  <c:v>-133.31126444726817</c:v>
                </c:pt>
                <c:pt idx="4737">
                  <c:v>-133.33891322861416</c:v>
                </c:pt>
                <c:pt idx="4738">
                  <c:v>-133.36655489019878</c:v>
                </c:pt>
                <c:pt idx="4739">
                  <c:v>-133.39418943439082</c:v>
                </c:pt>
                <c:pt idx="4740">
                  <c:v>-133.42181686355812</c:v>
                </c:pt>
                <c:pt idx="4741">
                  <c:v>-133.44943718006755</c:v>
                </c:pt>
                <c:pt idx="4742">
                  <c:v>-133.47705038628501</c:v>
                </c:pt>
                <c:pt idx="4743">
                  <c:v>-133.50465648457552</c:v>
                </c:pt>
                <c:pt idx="4744">
                  <c:v>-133.53225547730304</c:v>
                </c:pt>
                <c:pt idx="4745">
                  <c:v>-133.5598473668307</c:v>
                </c:pt>
                <c:pt idx="4746">
                  <c:v>-133.58743215552056</c:v>
                </c:pt>
                <c:pt idx="4747">
                  <c:v>-133.61500984573368</c:v>
                </c:pt>
                <c:pt idx="4748">
                  <c:v>-133.64258043983043</c:v>
                </c:pt>
                <c:pt idx="4749">
                  <c:v>-133.67014394017002</c:v>
                </c:pt>
                <c:pt idx="4750">
                  <c:v>-133.69770034911068</c:v>
                </c:pt>
                <c:pt idx="4751">
                  <c:v>-133.72524966900974</c:v>
                </c:pt>
                <c:pt idx="4752">
                  <c:v>-133.75279190222378</c:v>
                </c:pt>
                <c:pt idx="4753">
                  <c:v>-133.78032705110806</c:v>
                </c:pt>
                <c:pt idx="4754">
                  <c:v>-133.8078551180171</c:v>
                </c:pt>
                <c:pt idx="4755">
                  <c:v>-133.83537610530453</c:v>
                </c:pt>
                <c:pt idx="4756">
                  <c:v>-133.8628900153229</c:v>
                </c:pt>
                <c:pt idx="4757">
                  <c:v>-133.89039685042385</c:v>
                </c:pt>
                <c:pt idx="4758">
                  <c:v>-133.91789661295812</c:v>
                </c:pt>
                <c:pt idx="4759">
                  <c:v>-133.94538930527543</c:v>
                </c:pt>
                <c:pt idx="4760">
                  <c:v>-133.97287492972461</c:v>
                </c:pt>
                <c:pt idx="4761">
                  <c:v>-134.00035348865353</c:v>
                </c:pt>
                <c:pt idx="4762">
                  <c:v>-134.02782498440911</c:v>
                </c:pt>
                <c:pt idx="4763">
                  <c:v>-134.05528941933727</c:v>
                </c:pt>
                <c:pt idx="4764">
                  <c:v>-134.08274679578312</c:v>
                </c:pt>
                <c:pt idx="4765">
                  <c:v>-134.11019711609066</c:v>
                </c:pt>
                <c:pt idx="4766">
                  <c:v>-134.13764038260314</c:v>
                </c:pt>
                <c:pt idx="4767">
                  <c:v>-134.16507659766268</c:v>
                </c:pt>
                <c:pt idx="4768">
                  <c:v>-134.19250576361043</c:v>
                </c:pt>
                <c:pt idx="4769">
                  <c:v>-134.21992788278692</c:v>
                </c:pt>
                <c:pt idx="4770">
                  <c:v>-134.24734295753132</c:v>
                </c:pt>
                <c:pt idx="4771">
                  <c:v>-134.27475099018213</c:v>
                </c:pt>
                <c:pt idx="4772">
                  <c:v>-134.30215198307684</c:v>
                </c:pt>
                <c:pt idx="4773">
                  <c:v>-134.32954593855195</c:v>
                </c:pt>
                <c:pt idx="4774">
                  <c:v>-134.35693285894311</c:v>
                </c:pt>
                <c:pt idx="4775">
                  <c:v>-134.38431274658495</c:v>
                </c:pt>
                <c:pt idx="4776">
                  <c:v>-134.41168560381121</c:v>
                </c:pt>
                <c:pt idx="4777">
                  <c:v>-134.43905143295464</c:v>
                </c:pt>
                <c:pt idx="4778">
                  <c:v>-134.46641023634709</c:v>
                </c:pt>
                <c:pt idx="4779">
                  <c:v>-134.49376201631949</c:v>
                </c:pt>
                <c:pt idx="4780">
                  <c:v>-134.52110677520176</c:v>
                </c:pt>
                <c:pt idx="4781">
                  <c:v>-134.54844451532301</c:v>
                </c:pt>
                <c:pt idx="4782">
                  <c:v>-134.57577523901119</c:v>
                </c:pt>
                <c:pt idx="4783">
                  <c:v>-134.60309894859364</c:v>
                </c:pt>
                <c:pt idx="4784">
                  <c:v>-134.63041564639647</c:v>
                </c:pt>
                <c:pt idx="4785">
                  <c:v>-134.65772533474484</c:v>
                </c:pt>
                <c:pt idx="4786">
                  <c:v>-134.68502801596333</c:v>
                </c:pt>
                <c:pt idx="4787">
                  <c:v>-134.71232369237518</c:v>
                </c:pt>
                <c:pt idx="4788">
                  <c:v>-134.73961236630305</c:v>
                </c:pt>
                <c:pt idx="4789">
                  <c:v>-134.76689404006822</c:v>
                </c:pt>
                <c:pt idx="4790">
                  <c:v>-134.79416871599156</c:v>
                </c:pt>
                <c:pt idx="4791">
                  <c:v>-134.82143639639253</c:v>
                </c:pt>
                <c:pt idx="4792">
                  <c:v>-134.84869708359005</c:v>
                </c:pt>
                <c:pt idx="4793">
                  <c:v>-134.87595077990179</c:v>
                </c:pt>
                <c:pt idx="4794">
                  <c:v>-134.90319748764472</c:v>
                </c:pt>
                <c:pt idx="4795">
                  <c:v>-134.93043720913477</c:v>
                </c:pt>
                <c:pt idx="4796">
                  <c:v>-134.95766994668691</c:v>
                </c:pt>
                <c:pt idx="4797">
                  <c:v>-134.98489570261526</c:v>
                </c:pt>
                <c:pt idx="4798">
                  <c:v>-135.01211447923302</c:v>
                </c:pt>
                <c:pt idx="4799">
                  <c:v>-135.03932627885231</c:v>
                </c:pt>
                <c:pt idx="4800">
                  <c:v>-135.06653110378457</c:v>
                </c:pt>
                <c:pt idx="4801">
                  <c:v>-135.09372895634007</c:v>
                </c:pt>
                <c:pt idx="4802">
                  <c:v>-135.1209198388282</c:v>
                </c:pt>
                <c:pt idx="4803">
                  <c:v>-135.14810375355765</c:v>
                </c:pt>
                <c:pt idx="4804">
                  <c:v>-135.17528070283581</c:v>
                </c:pt>
                <c:pt idx="4805">
                  <c:v>-135.20245068896946</c:v>
                </c:pt>
                <c:pt idx="4806">
                  <c:v>-135.2296137142643</c:v>
                </c:pt>
                <c:pt idx="4807">
                  <c:v>-135.25676978102518</c:v>
                </c:pt>
                <c:pt idx="4808">
                  <c:v>-135.2839188915558</c:v>
                </c:pt>
                <c:pt idx="4809">
                  <c:v>-135.31106104815939</c:v>
                </c:pt>
                <c:pt idx="4810">
                  <c:v>-135.33819625313774</c:v>
                </c:pt>
                <c:pt idx="4811">
                  <c:v>-135.36532450879207</c:v>
                </c:pt>
                <c:pt idx="4812">
                  <c:v>-135.39244581742247</c:v>
                </c:pt>
                <c:pt idx="4813">
                  <c:v>-135.41956018132839</c:v>
                </c:pt>
                <c:pt idx="4814">
                  <c:v>-135.44666760280796</c:v>
                </c:pt>
                <c:pt idx="4815">
                  <c:v>-135.47376808415871</c:v>
                </c:pt>
                <c:pt idx="4816">
                  <c:v>-135.50086162767704</c:v>
                </c:pt>
                <c:pt idx="4817">
                  <c:v>-135.52794823565861</c:v>
                </c:pt>
                <c:pt idx="4818">
                  <c:v>-135.555027910398</c:v>
                </c:pt>
                <c:pt idx="4819">
                  <c:v>-135.58210065418893</c:v>
                </c:pt>
                <c:pt idx="4820">
                  <c:v>-135.60916646932429</c:v>
                </c:pt>
                <c:pt idx="4821">
                  <c:v>-135.63622535809588</c:v>
                </c:pt>
                <c:pt idx="4822">
                  <c:v>-135.6632773227947</c:v>
                </c:pt>
                <c:pt idx="4823">
                  <c:v>-135.69032236571076</c:v>
                </c:pt>
                <c:pt idx="4824">
                  <c:v>-135.71736048913326</c:v>
                </c:pt>
                <c:pt idx="4825">
                  <c:v>-135.74439169535032</c:v>
                </c:pt>
                <c:pt idx="4826">
                  <c:v>-135.77141598664926</c:v>
                </c:pt>
                <c:pt idx="4827">
                  <c:v>-135.7984333653165</c:v>
                </c:pt>
                <c:pt idx="4828">
                  <c:v>-135.82544383363754</c:v>
                </c:pt>
                <c:pt idx="4829">
                  <c:v>-135.85244739389665</c:v>
                </c:pt>
                <c:pt idx="4830">
                  <c:v>-135.87944404837782</c:v>
                </c:pt>
                <c:pt idx="4831">
                  <c:v>-135.9064337993635</c:v>
                </c:pt>
                <c:pt idx="4832">
                  <c:v>-135.93341664913558</c:v>
                </c:pt>
                <c:pt idx="4833">
                  <c:v>-135.96039259997488</c:v>
                </c:pt>
                <c:pt idx="4834">
                  <c:v>-135.98736165416145</c:v>
                </c:pt>
                <c:pt idx="4835">
                  <c:v>-136.01432381397427</c:v>
                </c:pt>
                <c:pt idx="4836">
                  <c:v>-136.0412790816915</c:v>
                </c:pt>
                <c:pt idx="4837">
                  <c:v>-136.06822745959039</c:v>
                </c:pt>
                <c:pt idx="4838">
                  <c:v>-136.09516894994718</c:v>
                </c:pt>
                <c:pt idx="4839">
                  <c:v>-136.12210355503728</c:v>
                </c:pt>
                <c:pt idx="4840">
                  <c:v>-136.14903127713524</c:v>
                </c:pt>
                <c:pt idx="4841">
                  <c:v>-136.17595211851457</c:v>
                </c:pt>
                <c:pt idx="4842">
                  <c:v>-136.20286608144798</c:v>
                </c:pt>
                <c:pt idx="4843">
                  <c:v>-136.22977316820717</c:v>
                </c:pt>
                <c:pt idx="4844">
                  <c:v>-136.25667338106302</c:v>
                </c:pt>
                <c:pt idx="4845">
                  <c:v>-136.28356672228551</c:v>
                </c:pt>
                <c:pt idx="4846">
                  <c:v>-136.31045319414352</c:v>
                </c:pt>
                <c:pt idx="4847">
                  <c:v>-136.33733279890527</c:v>
                </c:pt>
                <c:pt idx="4848">
                  <c:v>-136.36420553883792</c:v>
                </c:pt>
                <c:pt idx="4849">
                  <c:v>-136.39107141620786</c:v>
                </c:pt>
                <c:pt idx="4850">
                  <c:v>-136.4179304332803</c:v>
                </c:pt>
                <c:pt idx="4851">
                  <c:v>-136.44478259231994</c:v>
                </c:pt>
                <c:pt idx="4852">
                  <c:v>-136.47162789559022</c:v>
                </c:pt>
                <c:pt idx="4853">
                  <c:v>-136.49846634535379</c:v>
                </c:pt>
                <c:pt idx="4854">
                  <c:v>-136.52529794387249</c:v>
                </c:pt>
                <c:pt idx="4855">
                  <c:v>-136.55212269340711</c:v>
                </c:pt>
                <c:pt idx="4856">
                  <c:v>-136.57894059621765</c:v>
                </c:pt>
                <c:pt idx="4857">
                  <c:v>-136.60575165456314</c:v>
                </c:pt>
                <c:pt idx="4858">
                  <c:v>-136.63255587070176</c:v>
                </c:pt>
                <c:pt idx="4859">
                  <c:v>-136.6593532468907</c:v>
                </c:pt>
                <c:pt idx="4860">
                  <c:v>-136.68614378538632</c:v>
                </c:pt>
                <c:pt idx="4861">
                  <c:v>-136.71292748844405</c:v>
                </c:pt>
                <c:pt idx="4862">
                  <c:v>-136.73970435831842</c:v>
                </c:pt>
                <c:pt idx="4863">
                  <c:v>-136.76647439726307</c:v>
                </c:pt>
                <c:pt idx="4864">
                  <c:v>-136.7932376075307</c:v>
                </c:pt>
                <c:pt idx="4865">
                  <c:v>-136.81999399137314</c:v>
                </c:pt>
                <c:pt idx="4866">
                  <c:v>-136.84674355104136</c:v>
                </c:pt>
                <c:pt idx="4867">
                  <c:v>-136.87348628878533</c:v>
                </c:pt>
                <c:pt idx="4868">
                  <c:v>-136.90022220685427</c:v>
                </c:pt>
                <c:pt idx="4869">
                  <c:v>-136.92695130749621</c:v>
                </c:pt>
                <c:pt idx="4870">
                  <c:v>-136.95367359295872</c:v>
                </c:pt>
                <c:pt idx="4871">
                  <c:v>-136.98038906548803</c:v>
                </c:pt>
                <c:pt idx="4872">
                  <c:v>-137.00709772732975</c:v>
                </c:pt>
                <c:pt idx="4873">
                  <c:v>-137.03379958072847</c:v>
                </c:pt>
                <c:pt idx="4874">
                  <c:v>-137.06049462792808</c:v>
                </c:pt>
                <c:pt idx="4875">
                  <c:v>-137.08718287117125</c:v>
                </c:pt>
                <c:pt idx="4876">
                  <c:v>-137.11386431269992</c:v>
                </c:pt>
                <c:pt idx="4877">
                  <c:v>-137.14053895475521</c:v>
                </c:pt>
                <c:pt idx="4878">
                  <c:v>-137.16720679957723</c:v>
                </c:pt>
                <c:pt idx="4879">
                  <c:v>-137.19386784940522</c:v>
                </c:pt>
                <c:pt idx="4880">
                  <c:v>-137.2205221064776</c:v>
                </c:pt>
                <c:pt idx="4881">
                  <c:v>-137.24716957303175</c:v>
                </c:pt>
                <c:pt idx="4882">
                  <c:v>-137.27381025130435</c:v>
                </c:pt>
                <c:pt idx="4883">
                  <c:v>-137.30044414353094</c:v>
                </c:pt>
                <c:pt idx="4884">
                  <c:v>-137.32707125194639</c:v>
                </c:pt>
                <c:pt idx="4885">
                  <c:v>-137.35369157878458</c:v>
                </c:pt>
                <c:pt idx="4886">
                  <c:v>-137.3803051262785</c:v>
                </c:pt>
                <c:pt idx="4887">
                  <c:v>-137.4069118966602</c:v>
                </c:pt>
                <c:pt idx="4888">
                  <c:v>-137.43351189216102</c:v>
                </c:pt>
                <c:pt idx="4889">
                  <c:v>-137.46010511501123</c:v>
                </c:pt>
                <c:pt idx="4890">
                  <c:v>-137.48669156744009</c:v>
                </c:pt>
                <c:pt idx="4891">
                  <c:v>-137.51327125167646</c:v>
                </c:pt>
                <c:pt idx="4892">
                  <c:v>-137.53984416994771</c:v>
                </c:pt>
                <c:pt idx="4893">
                  <c:v>-137.56641032448073</c:v>
                </c:pt>
                <c:pt idx="4894">
                  <c:v>-137.59296971750135</c:v>
                </c:pt>
                <c:pt idx="4895">
                  <c:v>-137.61952235123462</c:v>
                </c:pt>
                <c:pt idx="4896">
                  <c:v>-137.64606822790458</c:v>
                </c:pt>
                <c:pt idx="4897">
                  <c:v>-137.67260734973445</c:v>
                </c:pt>
                <c:pt idx="4898">
                  <c:v>-137.69913971894653</c:v>
                </c:pt>
                <c:pt idx="4899">
                  <c:v>-137.72566533776228</c:v>
                </c:pt>
                <c:pt idx="4900">
                  <c:v>-137.75218420840224</c:v>
                </c:pt>
                <c:pt idx="4901">
                  <c:v>-137.77869633308606</c:v>
                </c:pt>
                <c:pt idx="4902">
                  <c:v>-137.80520171403256</c:v>
                </c:pt>
                <c:pt idx="4903">
                  <c:v>-137.83170035345958</c:v>
                </c:pt>
                <c:pt idx="4904">
                  <c:v>-137.85819225358412</c:v>
                </c:pt>
                <c:pt idx="4905">
                  <c:v>-137.88467741662231</c:v>
                </c:pt>
                <c:pt idx="4906">
                  <c:v>-137.91115584478948</c:v>
                </c:pt>
                <c:pt idx="4907">
                  <c:v>-137.93762754029976</c:v>
                </c:pt>
                <c:pt idx="4908">
                  <c:v>-137.96409250536684</c:v>
                </c:pt>
                <c:pt idx="4909">
                  <c:v>-137.99055074220323</c:v>
                </c:pt>
                <c:pt idx="4910">
                  <c:v>-138.01700225302059</c:v>
                </c:pt>
                <c:pt idx="4911">
                  <c:v>-138.04344704002972</c:v>
                </c:pt>
                <c:pt idx="4912">
                  <c:v>-138.06988510544073</c:v>
                </c:pt>
                <c:pt idx="4913">
                  <c:v>-138.09631645146249</c:v>
                </c:pt>
                <c:pt idx="4914">
                  <c:v>-138.12274108030326</c:v>
                </c:pt>
                <c:pt idx="4915">
                  <c:v>-138.14915899417031</c:v>
                </c:pt>
                <c:pt idx="4916">
                  <c:v>-138.1755701952701</c:v>
                </c:pt>
                <c:pt idx="4917">
                  <c:v>-138.20197468580815</c:v>
                </c:pt>
                <c:pt idx="4918">
                  <c:v>-138.22837246798906</c:v>
                </c:pt>
                <c:pt idx="4919">
                  <c:v>-138.2547635440167</c:v>
                </c:pt>
                <c:pt idx="4920">
                  <c:v>-138.28114791609391</c:v>
                </c:pt>
                <c:pt idx="4921">
                  <c:v>-138.30752558642277</c:v>
                </c:pt>
                <c:pt idx="4922">
                  <c:v>-138.33389655720435</c:v>
                </c:pt>
                <c:pt idx="4923">
                  <c:v>-138.36026083063894</c:v>
                </c:pt>
                <c:pt idx="4924">
                  <c:v>-138.38661840892598</c:v>
                </c:pt>
                <c:pt idx="4925">
                  <c:v>-138.41296929426395</c:v>
                </c:pt>
                <c:pt idx="4926">
                  <c:v>-138.43931348885047</c:v>
                </c:pt>
                <c:pt idx="4927">
                  <c:v>-138.46565099488242</c:v>
                </c:pt>
                <c:pt idx="4928">
                  <c:v>-138.49198181455549</c:v>
                </c:pt>
                <c:pt idx="4929">
                  <c:v>-138.51830595006493</c:v>
                </c:pt>
                <c:pt idx="4930">
                  <c:v>-138.54462340360462</c:v>
                </c:pt>
                <c:pt idx="4931">
                  <c:v>-138.57093417736806</c:v>
                </c:pt>
                <c:pt idx="4932">
                  <c:v>-138.59723827354748</c:v>
                </c:pt>
                <c:pt idx="4933">
                  <c:v>-138.62353569433446</c:v>
                </c:pt>
                <c:pt idx="4934">
                  <c:v>-138.64982644191969</c:v>
                </c:pt>
                <c:pt idx="4935">
                  <c:v>-138.67611051849286</c:v>
                </c:pt>
                <c:pt idx="4936">
                  <c:v>-138.70238792624295</c:v>
                </c:pt>
                <c:pt idx="4937">
                  <c:v>-138.72865866735793</c:v>
                </c:pt>
                <c:pt idx="4938">
                  <c:v>-138.75492274402501</c:v>
                </c:pt>
                <c:pt idx="4939">
                  <c:v>-138.78118015843046</c:v>
                </c:pt>
                <c:pt idx="4940">
                  <c:v>-138.80743091275968</c:v>
                </c:pt>
                <c:pt idx="4941">
                  <c:v>-138.83367500919726</c:v>
                </c:pt>
                <c:pt idx="4942">
                  <c:v>-138.85991244992687</c:v>
                </c:pt>
                <c:pt idx="4943">
                  <c:v>-138.88614323713131</c:v>
                </c:pt>
                <c:pt idx="4944">
                  <c:v>-138.91236737299252</c:v>
                </c:pt>
                <c:pt idx="4945">
                  <c:v>-138.93858485969156</c:v>
                </c:pt>
                <c:pt idx="4946">
                  <c:v>-138.96479569940871</c:v>
                </c:pt>
                <c:pt idx="4947">
                  <c:v>-138.99099989432318</c:v>
                </c:pt>
                <c:pt idx="4948">
                  <c:v>-139.01719744661358</c:v>
                </c:pt>
                <c:pt idx="4949">
                  <c:v>-139.04338835845743</c:v>
                </c:pt>
                <c:pt idx="4950">
                  <c:v>-139.06957263203159</c:v>
                </c:pt>
                <c:pt idx="4951">
                  <c:v>-139.09575026951171</c:v>
                </c:pt>
                <c:pt idx="4952">
                  <c:v>-139.12192127307304</c:v>
                </c:pt>
                <c:pt idx="4953">
                  <c:v>-139.14808564488959</c:v>
                </c:pt>
                <c:pt idx="4954">
                  <c:v>-139.17424338713465</c:v>
                </c:pt>
                <c:pt idx="4955">
                  <c:v>-139.20039450198064</c:v>
                </c:pt>
                <c:pt idx="4956">
                  <c:v>-139.22653899159914</c:v>
                </c:pt>
                <c:pt idx="4957">
                  <c:v>-139.25267685816084</c:v>
                </c:pt>
                <c:pt idx="4958">
                  <c:v>-139.27880810383547</c:v>
                </c:pt>
                <c:pt idx="4959">
                  <c:v>-139.30493273079216</c:v>
                </c:pt>
                <c:pt idx="4960">
                  <c:v>-139.33105074119891</c:v>
                </c:pt>
                <c:pt idx="4961">
                  <c:v>-139.35716213722293</c:v>
                </c:pt>
                <c:pt idx="4962">
                  <c:v>-139.38326692103067</c:v>
                </c:pt>
                <c:pt idx="4963">
                  <c:v>-139.4093650947876</c:v>
                </c:pt>
                <c:pt idx="4964">
                  <c:v>-139.43545666065842</c:v>
                </c:pt>
                <c:pt idx="4965">
                  <c:v>-139.46154162080688</c:v>
                </c:pt>
                <c:pt idx="4966">
                  <c:v>-139.48761997739595</c:v>
                </c:pt>
                <c:pt idx="4967">
                  <c:v>-139.51369173258777</c:v>
                </c:pt>
                <c:pt idx="4968">
                  <c:v>-139.53975688854334</c:v>
                </c:pt>
                <c:pt idx="4969">
                  <c:v>-139.56581544742323</c:v>
                </c:pt>
                <c:pt idx="4970">
                  <c:v>-139.59186741138694</c:v>
                </c:pt>
                <c:pt idx="4971">
                  <c:v>-139.61791278259301</c:v>
                </c:pt>
                <c:pt idx="4972">
                  <c:v>-139.64395156319918</c:v>
                </c:pt>
                <c:pt idx="4973">
                  <c:v>-139.66998375536261</c:v>
                </c:pt>
                <c:pt idx="4974">
                  <c:v>-139.69600936123913</c:v>
                </c:pt>
                <c:pt idx="4975">
                  <c:v>-139.72202838298409</c:v>
                </c:pt>
                <c:pt idx="4976">
                  <c:v>-139.74804082275182</c:v>
                </c:pt>
                <c:pt idx="4977">
                  <c:v>-139.77404668269583</c:v>
                </c:pt>
                <c:pt idx="4978">
                  <c:v>-139.80004596496877</c:v>
                </c:pt>
                <c:pt idx="4979">
                  <c:v>-139.82603867172244</c:v>
                </c:pt>
                <c:pt idx="4980">
                  <c:v>-139.85202480510773</c:v>
                </c:pt>
                <c:pt idx="4981">
                  <c:v>-139.87800436727483</c:v>
                </c:pt>
                <c:pt idx="4982">
                  <c:v>-139.90397736037292</c:v>
                </c:pt>
                <c:pt idx="4983">
                  <c:v>-139.92994378655038</c:v>
                </c:pt>
                <c:pt idx="4984">
                  <c:v>-139.95590364795476</c:v>
                </c:pt>
                <c:pt idx="4985">
                  <c:v>-139.98185694673271</c:v>
                </c:pt>
                <c:pt idx="4986">
                  <c:v>-140.00780368503004</c:v>
                </c:pt>
                <c:pt idx="4987">
                  <c:v>-140.03374386499178</c:v>
                </c:pt>
                <c:pt idx="4988">
                  <c:v>-140.05967748876211</c:v>
                </c:pt>
                <c:pt idx="4989">
                  <c:v>-140.08560455848411</c:v>
                </c:pt>
                <c:pt idx="4990">
                  <c:v>-140.11152507630038</c:v>
                </c:pt>
                <c:pt idx="4991">
                  <c:v>-140.13743904435236</c:v>
                </c:pt>
                <c:pt idx="4992">
                  <c:v>-140.16334646478097</c:v>
                </c:pt>
                <c:pt idx="4993">
                  <c:v>-140.18924733972585</c:v>
                </c:pt>
                <c:pt idx="4994">
                  <c:v>-140.21514167132619</c:v>
                </c:pt>
                <c:pt idx="4995">
                  <c:v>-140.2410294617201</c:v>
                </c:pt>
                <c:pt idx="4996">
                  <c:v>-140.26691071304492</c:v>
                </c:pt>
                <c:pt idx="4997">
                  <c:v>-140.29278542743717</c:v>
                </c:pt>
                <c:pt idx="4998">
                  <c:v>-140.31865360703245</c:v>
                </c:pt>
                <c:pt idx="4999">
                  <c:v>-140.34451525396554</c:v>
                </c:pt>
                <c:pt idx="5000">
                  <c:v>-140.37037037037038</c:v>
                </c:pt>
                <c:pt idx="5001">
                  <c:v>-140.3962189583801</c:v>
                </c:pt>
                <c:pt idx="5002">
                  <c:v>-140.42206102012696</c:v>
                </c:pt>
                <c:pt idx="5003">
                  <c:v>-140.44789655774235</c:v>
                </c:pt>
                <c:pt idx="5004">
                  <c:v>-140.47372557335677</c:v>
                </c:pt>
                <c:pt idx="5005">
                  <c:v>-140.49954806910006</c:v>
                </c:pt>
                <c:pt idx="5006">
                  <c:v>-140.52536404710105</c:v>
                </c:pt>
                <c:pt idx="5007">
                  <c:v>-140.55117350948777</c:v>
                </c:pt>
                <c:pt idx="5008">
                  <c:v>-140.57697645838726</c:v>
                </c:pt>
                <c:pt idx="5009">
                  <c:v>-140.60277289592614</c:v>
                </c:pt>
                <c:pt idx="5010">
                  <c:v>-140.62856282422968</c:v>
                </c:pt>
                <c:pt idx="5011">
                  <c:v>-140.65434624542269</c:v>
                </c:pt>
                <c:pt idx="5012">
                  <c:v>-140.68012316162884</c:v>
                </c:pt>
                <c:pt idx="5013">
                  <c:v>-140.7058935749713</c:v>
                </c:pt>
                <c:pt idx="5014">
                  <c:v>-140.73165748757202</c:v>
                </c:pt>
                <c:pt idx="5015">
                  <c:v>-140.75741490155249</c:v>
                </c:pt>
                <c:pt idx="5016">
                  <c:v>-140.78316581903294</c:v>
                </c:pt>
                <c:pt idx="5017">
                  <c:v>-140.80891024213324</c:v>
                </c:pt>
                <c:pt idx="5018">
                  <c:v>-140.83464817297195</c:v>
                </c:pt>
                <c:pt idx="5019">
                  <c:v>-140.86037961366713</c:v>
                </c:pt>
                <c:pt idx="5020">
                  <c:v>-140.88610456633583</c:v>
                </c:pt>
                <c:pt idx="5021">
                  <c:v>-140.91182303309432</c:v>
                </c:pt>
                <c:pt idx="5022">
                  <c:v>-140.93753501605809</c:v>
                </c:pt>
                <c:pt idx="5023">
                  <c:v>-140.9632405173416</c:v>
                </c:pt>
                <c:pt idx="5024">
                  <c:v>-140.9889395390588</c:v>
                </c:pt>
                <c:pt idx="5025">
                  <c:v>-141.01463208332234</c:v>
                </c:pt>
                <c:pt idx="5026">
                  <c:v>-141.04031815224451</c:v>
                </c:pt>
                <c:pt idx="5027">
                  <c:v>-141.06599774793651</c:v>
                </c:pt>
                <c:pt idx="5028">
                  <c:v>-141.09167087250873</c:v>
                </c:pt>
                <c:pt idx="5029">
                  <c:v>-141.11733752807064</c:v>
                </c:pt>
                <c:pt idx="5030">
                  <c:v>-141.1429977167312</c:v>
                </c:pt>
                <c:pt idx="5031">
                  <c:v>-141.16865144059807</c:v>
                </c:pt>
                <c:pt idx="5032">
                  <c:v>-141.19429870177859</c:v>
                </c:pt>
                <c:pt idx="5033">
                  <c:v>-141.21993950237871</c:v>
                </c:pt>
                <c:pt idx="5034">
                  <c:v>-141.24557384450409</c:v>
                </c:pt>
                <c:pt idx="5035">
                  <c:v>-141.27120173025912</c:v>
                </c:pt>
                <c:pt idx="5036">
                  <c:v>-141.2968231617476</c:v>
                </c:pt>
                <c:pt idx="5037">
                  <c:v>-141.32243814107241</c:v>
                </c:pt>
                <c:pt idx="5038">
                  <c:v>-141.34804667033578</c:v>
                </c:pt>
                <c:pt idx="5039">
                  <c:v>-141.3736487516388</c:v>
                </c:pt>
                <c:pt idx="5040">
                  <c:v>-141.39924438708186</c:v>
                </c:pt>
                <c:pt idx="5041">
                  <c:v>-141.42483357876463</c:v>
                </c:pt>
                <c:pt idx="5042">
                  <c:v>-141.45041632878585</c:v>
                </c:pt>
                <c:pt idx="5043">
                  <c:v>-141.47599263924346</c:v>
                </c:pt>
                <c:pt idx="5044">
                  <c:v>-141.50156251223447</c:v>
                </c:pt>
                <c:pt idx="5045">
                  <c:v>-141.52712594985533</c:v>
                </c:pt>
                <c:pt idx="5046">
                  <c:v>-141.55268295420126</c:v>
                </c:pt>
                <c:pt idx="5047">
                  <c:v>-141.57823352736699</c:v>
                </c:pt>
                <c:pt idx="5048">
                  <c:v>-141.60377767144624</c:v>
                </c:pt>
                <c:pt idx="5049">
                  <c:v>-141.62931538853215</c:v>
                </c:pt>
                <c:pt idx="5050">
                  <c:v>-141.65484668071656</c:v>
                </c:pt>
                <c:pt idx="5051">
                  <c:v>-141.68037155009102</c:v>
                </c:pt>
                <c:pt idx="5052">
                  <c:v>-141.70588999874582</c:v>
                </c:pt>
                <c:pt idx="5053">
                  <c:v>-141.73140202877076</c:v>
                </c:pt>
                <c:pt idx="5054">
                  <c:v>-141.75690764225456</c:v>
                </c:pt>
                <c:pt idx="5055">
                  <c:v>-141.78240684128536</c:v>
                </c:pt>
                <c:pt idx="5056">
                  <c:v>-141.80789962795021</c:v>
                </c:pt>
                <c:pt idx="5057">
                  <c:v>-141.83338600433547</c:v>
                </c:pt>
                <c:pt idx="5058">
                  <c:v>-141.8588659725267</c:v>
                </c:pt>
                <c:pt idx="5059">
                  <c:v>-141.88433953460861</c:v>
                </c:pt>
                <c:pt idx="5060">
                  <c:v>-141.90980669266506</c:v>
                </c:pt>
                <c:pt idx="5061">
                  <c:v>-141.93526744877914</c:v>
                </c:pt>
                <c:pt idx="5062">
                  <c:v>-141.96072180503307</c:v>
                </c:pt>
                <c:pt idx="5063">
                  <c:v>-141.98616976350826</c:v>
                </c:pt>
                <c:pt idx="5064">
                  <c:v>-142.0116113262853</c:v>
                </c:pt>
                <c:pt idx="5065">
                  <c:v>-142.037046495444</c:v>
                </c:pt>
                <c:pt idx="5066">
                  <c:v>-142.06247527306328</c:v>
                </c:pt>
                <c:pt idx="5067">
                  <c:v>-142.08789766122126</c:v>
                </c:pt>
                <c:pt idx="5068">
                  <c:v>-142.11331366199533</c:v>
                </c:pt>
                <c:pt idx="5069">
                  <c:v>-142.13872327746185</c:v>
                </c:pt>
                <c:pt idx="5070">
                  <c:v>-142.16412650969664</c:v>
                </c:pt>
                <c:pt idx="5071">
                  <c:v>-142.18952336077439</c:v>
                </c:pt>
                <c:pt idx="5072">
                  <c:v>-142.2149138327693</c:v>
                </c:pt>
                <c:pt idx="5073">
                  <c:v>-142.24029792775445</c:v>
                </c:pt>
                <c:pt idx="5074">
                  <c:v>-142.26567564780237</c:v>
                </c:pt>
                <c:pt idx="5075">
                  <c:v>-142.29104699498453</c:v>
                </c:pt>
                <c:pt idx="5076">
                  <c:v>-142.31641197137179</c:v>
                </c:pt>
                <c:pt idx="5077">
                  <c:v>-142.34177057903403</c:v>
                </c:pt>
                <c:pt idx="5078">
                  <c:v>-142.36712282004041</c:v>
                </c:pt>
                <c:pt idx="5079">
                  <c:v>-142.39246869645925</c:v>
                </c:pt>
                <c:pt idx="5080">
                  <c:v>-142.41780821035803</c:v>
                </c:pt>
                <c:pt idx="5081">
                  <c:v>-142.44314136380342</c:v>
                </c:pt>
                <c:pt idx="5082">
                  <c:v>-142.46846815886138</c:v>
                </c:pt>
                <c:pt idx="5083">
                  <c:v>-142.49378859759688</c:v>
                </c:pt>
                <c:pt idx="5084">
                  <c:v>-142.51910268207425</c:v>
                </c:pt>
                <c:pt idx="5085">
                  <c:v>-142.54441041435686</c:v>
                </c:pt>
                <c:pt idx="5086">
                  <c:v>-142.56971179650725</c:v>
                </c:pt>
                <c:pt idx="5087">
                  <c:v>-142.59500683058738</c:v>
                </c:pt>
                <c:pt idx="5088">
                  <c:v>-142.62029551865817</c:v>
                </c:pt>
                <c:pt idx="5089">
                  <c:v>-142.64557786277982</c:v>
                </c:pt>
                <c:pt idx="5090">
                  <c:v>-142.67085386501162</c:v>
                </c:pt>
                <c:pt idx="5091">
                  <c:v>-142.69612352741225</c:v>
                </c:pt>
                <c:pt idx="5092">
                  <c:v>-142.72138685203933</c:v>
                </c:pt>
                <c:pt idx="5093">
                  <c:v>-142.74664384094996</c:v>
                </c:pt>
                <c:pt idx="5094">
                  <c:v>-142.77189449620008</c:v>
                </c:pt>
                <c:pt idx="5095">
                  <c:v>-142.79713881984515</c:v>
                </c:pt>
                <c:pt idx="5096">
                  <c:v>-142.82237681393957</c:v>
                </c:pt>
                <c:pt idx="5097">
                  <c:v>-142.8476084805371</c:v>
                </c:pt>
                <c:pt idx="5098">
                  <c:v>-142.87283382169059</c:v>
                </c:pt>
                <c:pt idx="5099">
                  <c:v>-142.89805283945222</c:v>
                </c:pt>
                <c:pt idx="5100">
                  <c:v>-142.92326553587313</c:v>
                </c:pt>
                <c:pt idx="5101">
                  <c:v>-142.94847191300389</c:v>
                </c:pt>
                <c:pt idx="5102">
                  <c:v>-142.97367197289407</c:v>
                </c:pt>
                <c:pt idx="5103">
                  <c:v>-142.99886571759257</c:v>
                </c:pt>
                <c:pt idx="5104">
                  <c:v>-143.02405314914745</c:v>
                </c:pt>
                <c:pt idx="5105">
                  <c:v>-143.04923426960588</c:v>
                </c:pt>
                <c:pt idx="5106">
                  <c:v>-143.07440908101441</c:v>
                </c:pt>
                <c:pt idx="5107">
                  <c:v>-143.0995775854185</c:v>
                </c:pt>
                <c:pt idx="5108">
                  <c:v>-143.12473978486315</c:v>
                </c:pt>
                <c:pt idx="5109">
                  <c:v>-143.1498956813922</c:v>
                </c:pt>
                <c:pt idx="5110">
                  <c:v>-143.17504527704907</c:v>
                </c:pt>
                <c:pt idx="5111">
                  <c:v>-143.20018857387595</c:v>
                </c:pt>
                <c:pt idx="5112">
                  <c:v>-143.22532557391466</c:v>
                </c:pt>
                <c:pt idx="5113">
                  <c:v>-143.25045627920579</c:v>
                </c:pt>
                <c:pt idx="5114">
                  <c:v>-143.27558069178957</c:v>
                </c:pt>
                <c:pt idx="5115">
                  <c:v>-143.30069881370494</c:v>
                </c:pt>
                <c:pt idx="5116">
                  <c:v>-143.32581064699056</c:v>
                </c:pt>
                <c:pt idx="5117">
                  <c:v>-143.35091619368384</c:v>
                </c:pt>
                <c:pt idx="5118">
                  <c:v>-143.37601545582166</c:v>
                </c:pt>
                <c:pt idx="5119">
                  <c:v>-143.40110843543997</c:v>
                </c:pt>
                <c:pt idx="5120">
                  <c:v>-143.42619513457396</c:v>
                </c:pt>
                <c:pt idx="5121">
                  <c:v>-143.45127555525804</c:v>
                </c:pt>
                <c:pt idx="5122">
                  <c:v>-143.47634969952583</c:v>
                </c:pt>
                <c:pt idx="5123">
                  <c:v>-143.50141756941005</c:v>
                </c:pt>
                <c:pt idx="5124">
                  <c:v>-143.52647916694278</c:v>
                </c:pt>
                <c:pt idx="5125">
                  <c:v>-143.55153449415513</c:v>
                </c:pt>
                <c:pt idx="5126">
                  <c:v>-143.57658355307757</c:v>
                </c:pt>
                <c:pt idx="5127">
                  <c:v>-143.6016263457397</c:v>
                </c:pt>
                <c:pt idx="5128">
                  <c:v>-143.62666287417022</c:v>
                </c:pt>
                <c:pt idx="5129">
                  <c:v>-143.65169314039727</c:v>
                </c:pt>
                <c:pt idx="5130">
                  <c:v>-143.67671714644791</c:v>
                </c:pt>
                <c:pt idx="5131">
                  <c:v>-143.70173489434873</c:v>
                </c:pt>
                <c:pt idx="5132">
                  <c:v>-143.72674638612511</c:v>
                </c:pt>
                <c:pt idx="5133">
                  <c:v>-143.75175162380216</c:v>
                </c:pt>
                <c:pt idx="5134">
                  <c:v>-143.77675060940368</c:v>
                </c:pt>
                <c:pt idx="5135">
                  <c:v>-143.80174334495291</c:v>
                </c:pt>
                <c:pt idx="5136">
                  <c:v>-143.82672983247235</c:v>
                </c:pt>
                <c:pt idx="5137">
                  <c:v>-143.85171007398375</c:v>
                </c:pt>
                <c:pt idx="5138">
                  <c:v>-143.87668407150775</c:v>
                </c:pt>
                <c:pt idx="5139">
                  <c:v>-143.90165182706448</c:v>
                </c:pt>
                <c:pt idx="5140">
                  <c:v>-143.92661334267325</c:v>
                </c:pt>
                <c:pt idx="5141">
                  <c:v>-143.95156862035245</c:v>
                </c:pt>
                <c:pt idx="5142">
                  <c:v>-143.97651766211979</c:v>
                </c:pt>
                <c:pt idx="5143">
                  <c:v>-144.00146046999214</c:v>
                </c:pt>
                <c:pt idx="5144">
                  <c:v>-144.02639704598559</c:v>
                </c:pt>
                <c:pt idx="5145">
                  <c:v>-144.0513273921155</c:v>
                </c:pt>
                <c:pt idx="5146">
                  <c:v>-144.07625151039636</c:v>
                </c:pt>
                <c:pt idx="5147">
                  <c:v>-144.10116940284175</c:v>
                </c:pt>
                <c:pt idx="5148">
                  <c:v>-144.12608107146474</c:v>
                </c:pt>
                <c:pt idx="5149">
                  <c:v>-144.15098651827742</c:v>
                </c:pt>
                <c:pt idx="5150">
                  <c:v>-144.17588574529123</c:v>
                </c:pt>
                <c:pt idx="5151">
                  <c:v>-144.20077875451651</c:v>
                </c:pt>
                <c:pt idx="5152">
                  <c:v>-144.2256655479633</c:v>
                </c:pt>
                <c:pt idx="5153">
                  <c:v>-144.25054612764029</c:v>
                </c:pt>
                <c:pt idx="5154">
                  <c:v>-144.27542049555598</c:v>
                </c:pt>
                <c:pt idx="5155">
                  <c:v>-144.30028865371747</c:v>
                </c:pt>
                <c:pt idx="5156">
                  <c:v>-144.32515060413169</c:v>
                </c:pt>
                <c:pt idx="5157">
                  <c:v>-144.35000634880421</c:v>
                </c:pt>
                <c:pt idx="5158">
                  <c:v>-144.37485588974019</c:v>
                </c:pt>
                <c:pt idx="5159">
                  <c:v>-144.39969922894389</c:v>
                </c:pt>
                <c:pt idx="5160">
                  <c:v>-144.42453636841879</c:v>
                </c:pt>
                <c:pt idx="5161">
                  <c:v>-144.4493673101675</c:v>
                </c:pt>
                <c:pt idx="5162">
                  <c:v>-144.47419205619204</c:v>
                </c:pt>
                <c:pt idx="5163">
                  <c:v>-144.49901060849342</c:v>
                </c:pt>
                <c:pt idx="5164">
                  <c:v>-144.523822969072</c:v>
                </c:pt>
                <c:pt idx="5165">
                  <c:v>-144.54862913992733</c:v>
                </c:pt>
                <c:pt idx="5166">
                  <c:v>-144.57342912305825</c:v>
                </c:pt>
                <c:pt idx="5167">
                  <c:v>-144.59822292046269</c:v>
                </c:pt>
                <c:pt idx="5168">
                  <c:v>-144.62301053413773</c:v>
                </c:pt>
                <c:pt idx="5169">
                  <c:v>-144.64779196608001</c:v>
                </c:pt>
                <c:pt idx="5170">
                  <c:v>-144.67256721828491</c:v>
                </c:pt>
                <c:pt idx="5171">
                  <c:v>-144.69733629274756</c:v>
                </c:pt>
                <c:pt idx="5172">
                  <c:v>-144.72209919146175</c:v>
                </c:pt>
                <c:pt idx="5173">
                  <c:v>-144.746855916421</c:v>
                </c:pt>
                <c:pt idx="5174">
                  <c:v>-144.77160646961764</c:v>
                </c:pt>
                <c:pt idx="5175">
                  <c:v>-144.79635085304358</c:v>
                </c:pt>
                <c:pt idx="5176">
                  <c:v>-144.82108906868956</c:v>
                </c:pt>
                <c:pt idx="5177">
                  <c:v>-144.84582111854593</c:v>
                </c:pt>
                <c:pt idx="5178">
                  <c:v>-144.870547004602</c:v>
                </c:pt>
                <c:pt idx="5179">
                  <c:v>-144.89526672884631</c:v>
                </c:pt>
                <c:pt idx="5180">
                  <c:v>-144.9199802932668</c:v>
                </c:pt>
                <c:pt idx="5181">
                  <c:v>-144.94468769985045</c:v>
                </c:pt>
                <c:pt idx="5182">
                  <c:v>-144.96938895058361</c:v>
                </c:pt>
                <c:pt idx="5183">
                  <c:v>-144.99408404745168</c:v>
                </c:pt>
                <c:pt idx="5184">
                  <c:v>-145.01877299243949</c:v>
                </c:pt>
                <c:pt idx="5185">
                  <c:v>-145.04345578753083</c:v>
                </c:pt>
                <c:pt idx="5186">
                  <c:v>-145.06813243470899</c:v>
                </c:pt>
                <c:pt idx="5187">
                  <c:v>-145.09280293595634</c:v>
                </c:pt>
                <c:pt idx="5188">
                  <c:v>-145.11746729325449</c:v>
                </c:pt>
                <c:pt idx="5189">
                  <c:v>-145.1421255085842</c:v>
                </c:pt>
                <c:pt idx="5190">
                  <c:v>-145.16677758392566</c:v>
                </c:pt>
                <c:pt idx="5191">
                  <c:v>-145.19142352125803</c:v>
                </c:pt>
                <c:pt idx="5192">
                  <c:v>-145.21606332255993</c:v>
                </c:pt>
                <c:pt idx="5193">
                  <c:v>-145.24069698980901</c:v>
                </c:pt>
                <c:pt idx="5194">
                  <c:v>-145.26532452498236</c:v>
                </c:pt>
                <c:pt idx="5195">
                  <c:v>-145.28994593005601</c:v>
                </c:pt>
                <c:pt idx="5196">
                  <c:v>-145.31456120700548</c:v>
                </c:pt>
                <c:pt idx="5197">
                  <c:v>-145.33917035780533</c:v>
                </c:pt>
                <c:pt idx="5198">
                  <c:v>-145.36377338442963</c:v>
                </c:pt>
                <c:pt idx="5199">
                  <c:v>-145.38837028885132</c:v>
                </c:pt>
                <c:pt idx="5200">
                  <c:v>-145.41296107304271</c:v>
                </c:pt>
                <c:pt idx="5201">
                  <c:v>-145.43754573897542</c:v>
                </c:pt>
                <c:pt idx="5202">
                  <c:v>-145.46212428862026</c:v>
                </c:pt>
                <c:pt idx="5203">
                  <c:v>-145.4866967239472</c:v>
                </c:pt>
                <c:pt idx="5204">
                  <c:v>-145.51126304692551</c:v>
                </c:pt>
                <c:pt idx="5205">
                  <c:v>-145.53582325952365</c:v>
                </c:pt>
                <c:pt idx="5206">
                  <c:v>-145.56037736370934</c:v>
                </c:pt>
                <c:pt idx="5207">
                  <c:v>-145.58492536144959</c:v>
                </c:pt>
                <c:pt idx="5208">
                  <c:v>-145.60946725471038</c:v>
                </c:pt>
                <c:pt idx="5209">
                  <c:v>-145.63400304545735</c:v>
                </c:pt>
                <c:pt idx="5210">
                  <c:v>-145.65853273565489</c:v>
                </c:pt>
                <c:pt idx="5211">
                  <c:v>-145.68305632726711</c:v>
                </c:pt>
                <c:pt idx="5212">
                  <c:v>-145.70757382225688</c:v>
                </c:pt>
                <c:pt idx="5213">
                  <c:v>-145.73208522258676</c:v>
                </c:pt>
                <c:pt idx="5214">
                  <c:v>-145.75659053021803</c:v>
                </c:pt>
                <c:pt idx="5215">
                  <c:v>-145.78108974711185</c:v>
                </c:pt>
                <c:pt idx="5216">
                  <c:v>-145.80558287522788</c:v>
                </c:pt>
                <c:pt idx="5217">
                  <c:v>-145.8300699165257</c:v>
                </c:pt>
                <c:pt idx="5218">
                  <c:v>-145.85455087296361</c:v>
                </c:pt>
                <c:pt idx="5219">
                  <c:v>-145.87902574649945</c:v>
                </c:pt>
                <c:pt idx="5220">
                  <c:v>-145.9034945390901</c:v>
                </c:pt>
                <c:pt idx="5221">
                  <c:v>-145.92795725269184</c:v>
                </c:pt>
                <c:pt idx="5222">
                  <c:v>-145.95241388926016</c:v>
                </c:pt>
                <c:pt idx="5223">
                  <c:v>-145.97686445074962</c:v>
                </c:pt>
                <c:pt idx="5224">
                  <c:v>-146.00130893911418</c:v>
                </c:pt>
                <c:pt idx="5225">
                  <c:v>-146.02574735630705</c:v>
                </c:pt>
                <c:pt idx="5226">
                  <c:v>-146.05017970428054</c:v>
                </c:pt>
                <c:pt idx="5227">
                  <c:v>-146.07460598498636</c:v>
                </c:pt>
                <c:pt idx="5228">
                  <c:v>-146.09902620037539</c:v>
                </c:pt>
                <c:pt idx="5229">
                  <c:v>-146.12344035239758</c:v>
                </c:pt>
                <c:pt idx="5230">
                  <c:v>-146.14784844300249</c:v>
                </c:pt>
                <c:pt idx="5231">
                  <c:v>-146.17225047413851</c:v>
                </c:pt>
                <c:pt idx="5232">
                  <c:v>-146.19664644775364</c:v>
                </c:pt>
                <c:pt idx="5233">
                  <c:v>-146.22103636579476</c:v>
                </c:pt>
                <c:pt idx="5234">
                  <c:v>-146.24542023020837</c:v>
                </c:pt>
                <c:pt idx="5235">
                  <c:v>-146.26979804293981</c:v>
                </c:pt>
                <c:pt idx="5236">
                  <c:v>-146.29416980593408</c:v>
                </c:pt>
                <c:pt idx="5237">
                  <c:v>-146.31853552113503</c:v>
                </c:pt>
                <c:pt idx="5238">
                  <c:v>-146.34289519048608</c:v>
                </c:pt>
                <c:pt idx="5239">
                  <c:v>-146.3672488159296</c:v>
                </c:pt>
                <c:pt idx="5240">
                  <c:v>-146.39159639940743</c:v>
                </c:pt>
                <c:pt idx="5241">
                  <c:v>-146.41593794286055</c:v>
                </c:pt>
                <c:pt idx="5242">
                  <c:v>-146.44027344822922</c:v>
                </c:pt>
                <c:pt idx="5243">
                  <c:v>-146.46460291745291</c:v>
                </c:pt>
                <c:pt idx="5244">
                  <c:v>-146.48892635247029</c:v>
                </c:pt>
                <c:pt idx="5245">
                  <c:v>-146.51324375521943</c:v>
                </c:pt>
                <c:pt idx="5246">
                  <c:v>-146.53755512763743</c:v>
                </c:pt>
                <c:pt idx="5247">
                  <c:v>-146.56186047166085</c:v>
                </c:pt>
                <c:pt idx="5248">
                  <c:v>-146.58615978922535</c:v>
                </c:pt>
                <c:pt idx="5249">
                  <c:v>-146.61045308226596</c:v>
                </c:pt>
                <c:pt idx="5250">
                  <c:v>-146.6347403527167</c:v>
                </c:pt>
                <c:pt idx="5251">
                  <c:v>-146.65902160251127</c:v>
                </c:pt>
                <c:pt idx="5252">
                  <c:v>-146.68329683358209</c:v>
                </c:pt>
                <c:pt idx="5253">
                  <c:v>-146.70756604786132</c:v>
                </c:pt>
                <c:pt idx="5254">
                  <c:v>-146.7318292472799</c:v>
                </c:pt>
                <c:pt idx="5255">
                  <c:v>-146.75608643376859</c:v>
                </c:pt>
                <c:pt idx="5256">
                  <c:v>-146.78033760925678</c:v>
                </c:pt>
                <c:pt idx="5257">
                  <c:v>-146.80458277567354</c:v>
                </c:pt>
                <c:pt idx="5258">
                  <c:v>-146.82882193494692</c:v>
                </c:pt>
                <c:pt idx="5259">
                  <c:v>-146.85305508900458</c:v>
                </c:pt>
                <c:pt idx="5260">
                  <c:v>-146.877282239773</c:v>
                </c:pt>
                <c:pt idx="5261">
                  <c:v>-146.90150338917815</c:v>
                </c:pt>
                <c:pt idx="5262">
                  <c:v>-146.92571853914518</c:v>
                </c:pt>
                <c:pt idx="5263">
                  <c:v>-146.94992769159856</c:v>
                </c:pt>
                <c:pt idx="5264">
                  <c:v>-146.97413084846198</c:v>
                </c:pt>
                <c:pt idx="5265">
                  <c:v>-146.99832801165832</c:v>
                </c:pt>
                <c:pt idx="5266">
                  <c:v>-147.02251918310978</c:v>
                </c:pt>
                <c:pt idx="5267">
                  <c:v>-147.04670436473776</c:v>
                </c:pt>
                <c:pt idx="5268">
                  <c:v>-147.07088355846307</c:v>
                </c:pt>
                <c:pt idx="5269">
                  <c:v>-147.0950567662054</c:v>
                </c:pt>
                <c:pt idx="5270">
                  <c:v>-147.11922398988418</c:v>
                </c:pt>
                <c:pt idx="5271">
                  <c:v>-147.14338523141765</c:v>
                </c:pt>
                <c:pt idx="5272">
                  <c:v>-147.16754049272373</c:v>
                </c:pt>
                <c:pt idx="5273">
                  <c:v>-147.19168977571906</c:v>
                </c:pt>
                <c:pt idx="5274">
                  <c:v>-147.21583308232016</c:v>
                </c:pt>
                <c:pt idx="5275">
                  <c:v>-147.23997041444227</c:v>
                </c:pt>
                <c:pt idx="5276">
                  <c:v>-147.26410177400027</c:v>
                </c:pt>
                <c:pt idx="5277">
                  <c:v>-147.28822716290793</c:v>
                </c:pt>
                <c:pt idx="5278">
                  <c:v>-147.31234658307861</c:v>
                </c:pt>
                <c:pt idx="5279">
                  <c:v>-147.33646003642474</c:v>
                </c:pt>
                <c:pt idx="5280">
                  <c:v>-147.36056752485803</c:v>
                </c:pt>
                <c:pt idx="5281">
                  <c:v>-147.38466905028952</c:v>
                </c:pt>
                <c:pt idx="5282">
                  <c:v>-147.4087646146294</c:v>
                </c:pt>
                <c:pt idx="5283">
                  <c:v>-147.43285421978723</c:v>
                </c:pt>
                <c:pt idx="5284">
                  <c:v>-147.45693786767174</c:v>
                </c:pt>
                <c:pt idx="5285">
                  <c:v>-147.48101556019097</c:v>
                </c:pt>
                <c:pt idx="5286">
                  <c:v>-147.50508729925215</c:v>
                </c:pt>
                <c:pt idx="5287">
                  <c:v>-147.52915308676185</c:v>
                </c:pt>
                <c:pt idx="5288">
                  <c:v>-147.55321292462585</c:v>
                </c:pt>
                <c:pt idx="5289">
                  <c:v>-147.57726681474927</c:v>
                </c:pt>
                <c:pt idx="5290">
                  <c:v>-147.60131475903626</c:v>
                </c:pt>
                <c:pt idx="5291">
                  <c:v>-147.6253567593906</c:v>
                </c:pt>
                <c:pt idx="5292">
                  <c:v>-147.6493928177149</c:v>
                </c:pt>
                <c:pt idx="5293">
                  <c:v>-147.67342293591147</c:v>
                </c:pt>
                <c:pt idx="5294">
                  <c:v>-147.69744711588146</c:v>
                </c:pt>
                <c:pt idx="5295">
                  <c:v>-147.72146535952569</c:v>
                </c:pt>
                <c:pt idx="5296">
                  <c:v>-147.7454776687438</c:v>
                </c:pt>
                <c:pt idx="5297">
                  <c:v>-147.76948404543521</c:v>
                </c:pt>
                <c:pt idx="5298">
                  <c:v>-147.79348449149805</c:v>
                </c:pt>
                <c:pt idx="5299">
                  <c:v>-147.81747900883022</c:v>
                </c:pt>
                <c:pt idx="5300">
                  <c:v>-147.84146759932847</c:v>
                </c:pt>
                <c:pt idx="5301">
                  <c:v>-147.86545026488903</c:v>
                </c:pt>
                <c:pt idx="5302">
                  <c:v>-147.88942700740736</c:v>
                </c:pt>
                <c:pt idx="5303">
                  <c:v>-147.91339782877822</c:v>
                </c:pt>
                <c:pt idx="5304">
                  <c:v>-147.93736273089556</c:v>
                </c:pt>
                <c:pt idx="5305">
                  <c:v>-147.96132171565259</c:v>
                </c:pt>
                <c:pt idx="5306">
                  <c:v>-147.98527478494191</c:v>
                </c:pt>
                <c:pt idx="5307">
                  <c:v>-148.00922194065515</c:v>
                </c:pt>
                <c:pt idx="5308">
                  <c:v>-148.0331631846835</c:v>
                </c:pt>
                <c:pt idx="5309">
                  <c:v>-148.05709851891717</c:v>
                </c:pt>
                <c:pt idx="5310">
                  <c:v>-148.08102794524584</c:v>
                </c:pt>
                <c:pt idx="5311">
                  <c:v>-148.10495146555814</c:v>
                </c:pt>
                <c:pt idx="5312">
                  <c:v>-148.12886908174247</c:v>
                </c:pt>
                <c:pt idx="5313">
                  <c:v>-148.15278079568591</c:v>
                </c:pt>
                <c:pt idx="5314">
                  <c:v>-148.17668660927532</c:v>
                </c:pt>
                <c:pt idx="5315">
                  <c:v>-148.20058652439644</c:v>
                </c:pt>
                <c:pt idx="5316">
                  <c:v>-148.22448054293466</c:v>
                </c:pt>
                <c:pt idx="5317">
                  <c:v>-148.24836866677421</c:v>
                </c:pt>
                <c:pt idx="5318">
                  <c:v>-148.2722508977989</c:v>
                </c:pt>
                <c:pt idx="5319">
                  <c:v>-148.29612723789162</c:v>
                </c:pt>
                <c:pt idx="5320">
                  <c:v>-148.3199976889349</c:v>
                </c:pt>
                <c:pt idx="5321">
                  <c:v>-148.34386225280994</c:v>
                </c:pt>
                <c:pt idx="5322">
                  <c:v>-148.36772093139768</c:v>
                </c:pt>
                <c:pt idx="5323">
                  <c:v>-148.3915737265782</c:v>
                </c:pt>
                <c:pt idx="5324">
                  <c:v>-148.41542064023076</c:v>
                </c:pt>
                <c:pt idx="5325">
                  <c:v>-148.43926167423405</c:v>
                </c:pt>
                <c:pt idx="5326">
                  <c:v>-148.46309683046587</c:v>
                </c:pt>
                <c:pt idx="5327">
                  <c:v>-148.48692611080347</c:v>
                </c:pt>
                <c:pt idx="5328">
                  <c:v>-148.51074951712312</c:v>
                </c:pt>
                <c:pt idx="5329">
                  <c:v>-148.53456705130068</c:v>
                </c:pt>
                <c:pt idx="5330">
                  <c:v>-148.55837871521095</c:v>
                </c:pt>
                <c:pt idx="5331">
                  <c:v>-148.58218451072835</c:v>
                </c:pt>
                <c:pt idx="5332">
                  <c:v>-148.60598443972617</c:v>
                </c:pt>
                <c:pt idx="5333">
                  <c:v>-148.62977850407745</c:v>
                </c:pt>
                <c:pt idx="5334">
                  <c:v>-148.65356670565407</c:v>
                </c:pt>
                <c:pt idx="5335">
                  <c:v>-148.67734904632749</c:v>
                </c:pt>
                <c:pt idx="5336">
                  <c:v>-148.70112552796814</c:v>
                </c:pt>
                <c:pt idx="5337">
                  <c:v>-148.72489615244618</c:v>
                </c:pt>
                <c:pt idx="5338">
                  <c:v>-148.74866092163049</c:v>
                </c:pt>
                <c:pt idx="5339">
                  <c:v>-148.77241983738969</c:v>
                </c:pt>
                <c:pt idx="5340">
                  <c:v>-148.79617290159143</c:v>
                </c:pt>
                <c:pt idx="5341">
                  <c:v>-148.81992011610265</c:v>
                </c:pt>
                <c:pt idx="5342">
                  <c:v>-148.84366148278971</c:v>
                </c:pt>
                <c:pt idx="5343">
                  <c:v>-148.86739700351814</c:v>
                </c:pt>
                <c:pt idx="5344">
                  <c:v>-148.89112668015269</c:v>
                </c:pt>
                <c:pt idx="5345">
                  <c:v>-148.91485051455754</c:v>
                </c:pt>
                <c:pt idx="5346">
                  <c:v>-148.93856850859601</c:v>
                </c:pt>
                <c:pt idx="5347">
                  <c:v>-148.96228066413076</c:v>
                </c:pt>
                <c:pt idx="5348">
                  <c:v>-148.98598698302379</c:v>
                </c:pt>
                <c:pt idx="5349">
                  <c:v>-149.00968746713627</c:v>
                </c:pt>
                <c:pt idx="5350">
                  <c:v>-149.03338211832869</c:v>
                </c:pt>
                <c:pt idx="5351">
                  <c:v>-149.05707093846075</c:v>
                </c:pt>
                <c:pt idx="5352">
                  <c:v>-149.0807539293917</c:v>
                </c:pt>
                <c:pt idx="5353">
                  <c:v>-149.10443109297961</c:v>
                </c:pt>
                <c:pt idx="5354">
                  <c:v>-149.12810243108234</c:v>
                </c:pt>
                <c:pt idx="5355">
                  <c:v>-149.15176794555657</c:v>
                </c:pt>
                <c:pt idx="5356">
                  <c:v>-149.17542763825872</c:v>
                </c:pt>
                <c:pt idx="5357">
                  <c:v>-149.199081511044</c:v>
                </c:pt>
                <c:pt idx="5358">
                  <c:v>-149.22272956576737</c:v>
                </c:pt>
                <c:pt idx="5359">
                  <c:v>-149.24637180428266</c:v>
                </c:pt>
                <c:pt idx="5360">
                  <c:v>-149.27000822844332</c:v>
                </c:pt>
                <c:pt idx="5361">
                  <c:v>-149.29363884010181</c:v>
                </c:pt>
                <c:pt idx="5362">
                  <c:v>-149.31726364111015</c:v>
                </c:pt>
                <c:pt idx="5363">
                  <c:v>-149.34088263331932</c:v>
                </c:pt>
                <c:pt idx="5364">
                  <c:v>-149.36449581857991</c:v>
                </c:pt>
                <c:pt idx="5365">
                  <c:v>-149.38810319874162</c:v>
                </c:pt>
                <c:pt idx="5366">
                  <c:v>-149.41170477565336</c:v>
                </c:pt>
                <c:pt idx="5367">
                  <c:v>-149.43530055116361</c:v>
                </c:pt>
                <c:pt idx="5368">
                  <c:v>-149.45889052711968</c:v>
                </c:pt>
                <c:pt idx="5369">
                  <c:v>-149.48247470536865</c:v>
                </c:pt>
                <c:pt idx="5370">
                  <c:v>-149.50605308775658</c:v>
                </c:pt>
                <c:pt idx="5371">
                  <c:v>-149.52962567612903</c:v>
                </c:pt>
                <c:pt idx="5372">
                  <c:v>-149.55319247233049</c:v>
                </c:pt>
                <c:pt idx="5373">
                  <c:v>-149.57675347820523</c:v>
                </c:pt>
                <c:pt idx="5374">
                  <c:v>-149.60030869559628</c:v>
                </c:pt>
                <c:pt idx="5375">
                  <c:v>-149.62385812634651</c:v>
                </c:pt>
                <c:pt idx="5376">
                  <c:v>-149.64740177229754</c:v>
                </c:pt>
                <c:pt idx="5377">
                  <c:v>-149.67093963529069</c:v>
                </c:pt>
                <c:pt idx="5378">
                  <c:v>-149.69447171716638</c:v>
                </c:pt>
                <c:pt idx="5379">
                  <c:v>-149.71799801976428</c:v>
                </c:pt>
                <c:pt idx="5380">
                  <c:v>-149.74151854492339</c:v>
                </c:pt>
                <c:pt idx="5381">
                  <c:v>-149.76503329448224</c:v>
                </c:pt>
                <c:pt idx="5382">
                  <c:v>-149.78854227027824</c:v>
                </c:pt>
                <c:pt idx="5383">
                  <c:v>-149.81204547414833</c:v>
                </c:pt>
                <c:pt idx="5384">
                  <c:v>-149.83554290792873</c:v>
                </c:pt>
                <c:pt idx="5385">
                  <c:v>-149.85903457345489</c:v>
                </c:pt>
                <c:pt idx="5386">
                  <c:v>-149.88252047256159</c:v>
                </c:pt>
                <c:pt idx="5387">
                  <c:v>-149.90600060708289</c:v>
                </c:pt>
                <c:pt idx="5388">
                  <c:v>-149.9294749788522</c:v>
                </c:pt>
                <c:pt idx="5389">
                  <c:v>-149.95294358970199</c:v>
                </c:pt>
                <c:pt idx="5390">
                  <c:v>-149.97640644146438</c:v>
                </c:pt>
                <c:pt idx="5391">
                  <c:v>-149.99986353597049</c:v>
                </c:pt>
                <c:pt idx="5392">
                  <c:v>-150.02331487505094</c:v>
                </c:pt>
                <c:pt idx="5393">
                  <c:v>-150.04676046053541</c:v>
                </c:pt>
                <c:pt idx="5394">
                  <c:v>-150.07020029425314</c:v>
                </c:pt>
                <c:pt idx="5395">
                  <c:v>-150.09363437803245</c:v>
                </c:pt>
                <c:pt idx="5396">
                  <c:v>-150.11706271370113</c:v>
                </c:pt>
                <c:pt idx="5397">
                  <c:v>-150.14048530308602</c:v>
                </c:pt>
                <c:pt idx="5398">
                  <c:v>-150.16390214801362</c:v>
                </c:pt>
                <c:pt idx="5399">
                  <c:v>-150.18731325030933</c:v>
                </c:pt>
                <c:pt idx="5400">
                  <c:v>-150.21071861179803</c:v>
                </c:pt>
                <c:pt idx="5401">
                  <c:v>-150.23411823430405</c:v>
                </c:pt>
                <c:pt idx="5402">
                  <c:v>-150.2575121196507</c:v>
                </c:pt>
                <c:pt idx="5403">
                  <c:v>-150.28090026966083</c:v>
                </c:pt>
                <c:pt idx="5404">
                  <c:v>-150.30428268615648</c:v>
                </c:pt>
                <c:pt idx="5405">
                  <c:v>-150.327659370959</c:v>
                </c:pt>
                <c:pt idx="5406">
                  <c:v>-150.35103032588907</c:v>
                </c:pt>
                <c:pt idx="5407">
                  <c:v>-150.37439555276663</c:v>
                </c:pt>
                <c:pt idx="5408">
                  <c:v>-150.39775505341098</c:v>
                </c:pt>
                <c:pt idx="5409">
                  <c:v>-150.42110882964064</c:v>
                </c:pt>
                <c:pt idx="5410">
                  <c:v>-150.4444568832734</c:v>
                </c:pt>
                <c:pt idx="5411">
                  <c:v>-150.46779921612651</c:v>
                </c:pt>
                <c:pt idx="5412">
                  <c:v>-150.4911358300163</c:v>
                </c:pt>
                <c:pt idx="5413">
                  <c:v>-150.51446672675871</c:v>
                </c:pt>
                <c:pt idx="5414">
                  <c:v>-150.53779190816857</c:v>
                </c:pt>
                <c:pt idx="5415">
                  <c:v>-150.56111137606041</c:v>
                </c:pt>
                <c:pt idx="5416">
                  <c:v>-150.58442513224776</c:v>
                </c:pt>
                <c:pt idx="5417">
                  <c:v>-150.60773317854367</c:v>
                </c:pt>
                <c:pt idx="5418">
                  <c:v>-150.63103551676025</c:v>
                </c:pt>
                <c:pt idx="5419">
                  <c:v>-150.65433214870924</c:v>
                </c:pt>
                <c:pt idx="5420">
                  <c:v>-150.67762307620137</c:v>
                </c:pt>
                <c:pt idx="5421">
                  <c:v>-150.70090830104681</c:v>
                </c:pt>
                <c:pt idx="5422">
                  <c:v>-150.72418782505503</c:v>
                </c:pt>
                <c:pt idx="5423">
                  <c:v>-150.74746165003481</c:v>
                </c:pt>
                <c:pt idx="5424">
                  <c:v>-150.77072977779423</c:v>
                </c:pt>
                <c:pt idx="5425">
                  <c:v>-150.7939922101406</c:v>
                </c:pt>
                <c:pt idx="5426">
                  <c:v>-150.81724894888069</c:v>
                </c:pt>
                <c:pt idx="5427">
                  <c:v>-150.84049999582038</c:v>
                </c:pt>
                <c:pt idx="5428">
                  <c:v>-150.86374535276505</c:v>
                </c:pt>
                <c:pt idx="5429">
                  <c:v>-150.88698502151917</c:v>
                </c:pt>
                <c:pt idx="5430">
                  <c:v>-150.91021900388671</c:v>
                </c:pt>
                <c:pt idx="5431">
                  <c:v>-150.93344730167087</c:v>
                </c:pt>
                <c:pt idx="5432">
                  <c:v>-150.95666991667417</c:v>
                </c:pt>
                <c:pt idx="5433">
                  <c:v>-150.97988685069831</c:v>
                </c:pt>
                <c:pt idx="5434">
                  <c:v>-151.00309810554458</c:v>
                </c:pt>
                <c:pt idx="5435">
                  <c:v>-151.0263036830132</c:v>
                </c:pt>
                <c:pt idx="5436">
                  <c:v>-151.0495035849041</c:v>
                </c:pt>
                <c:pt idx="5437">
                  <c:v>-151.07269781301616</c:v>
                </c:pt>
                <c:pt idx="5438">
                  <c:v>-151.09588636914782</c:v>
                </c:pt>
                <c:pt idx="5439">
                  <c:v>-151.11906925509675</c:v>
                </c:pt>
                <c:pt idx="5440">
                  <c:v>-151.14224647265979</c:v>
                </c:pt>
                <c:pt idx="5441">
                  <c:v>-151.16541802363321</c:v>
                </c:pt>
                <c:pt idx="5442">
                  <c:v>-151.18858390981282</c:v>
                </c:pt>
                <c:pt idx="5443">
                  <c:v>-151.21174413299326</c:v>
                </c:pt>
                <c:pt idx="5444">
                  <c:v>-151.23489869496882</c:v>
                </c:pt>
                <c:pt idx="5445">
                  <c:v>-151.25804759753299</c:v>
                </c:pt>
                <c:pt idx="5446">
                  <c:v>-151.28119084247859</c:v>
                </c:pt>
                <c:pt idx="5447">
                  <c:v>-151.30432843159778</c:v>
                </c:pt>
                <c:pt idx="5448">
                  <c:v>-151.32746036668195</c:v>
                </c:pt>
                <c:pt idx="5449">
                  <c:v>-151.35058664952192</c:v>
                </c:pt>
                <c:pt idx="5450">
                  <c:v>-151.3737072819076</c:v>
                </c:pt>
                <c:pt idx="5451">
                  <c:v>-151.39682226562851</c:v>
                </c:pt>
                <c:pt idx="5452">
                  <c:v>-151.41993160247321</c:v>
                </c:pt>
                <c:pt idx="5453">
                  <c:v>-151.4430352942299</c:v>
                </c:pt>
                <c:pt idx="5454">
                  <c:v>-151.46613334268562</c:v>
                </c:pt>
                <c:pt idx="5455">
                  <c:v>-151.48922574962722</c:v>
                </c:pt>
                <c:pt idx="5456">
                  <c:v>-151.51231251684047</c:v>
                </c:pt>
                <c:pt idx="5457">
                  <c:v>-151.53539364611078</c:v>
                </c:pt>
                <c:pt idx="5458">
                  <c:v>-151.55846913922247</c:v>
                </c:pt>
                <c:pt idx="5459">
                  <c:v>-151.58153899795968</c:v>
                </c:pt>
                <c:pt idx="5460">
                  <c:v>-151.60460322410546</c:v>
                </c:pt>
                <c:pt idx="5461">
                  <c:v>-151.62766181944232</c:v>
                </c:pt>
                <c:pt idx="5462">
                  <c:v>-151.65071478575211</c:v>
                </c:pt>
                <c:pt idx="5463">
                  <c:v>-151.67376212481594</c:v>
                </c:pt>
                <c:pt idx="5464">
                  <c:v>-151.69680383841424</c:v>
                </c:pt>
                <c:pt idx="5465">
                  <c:v>-151.71983992832685</c:v>
                </c:pt>
                <c:pt idx="5466">
                  <c:v>-151.74287039633279</c:v>
                </c:pt>
                <c:pt idx="5467">
                  <c:v>-151.7658952442105</c:v>
                </c:pt>
                <c:pt idx="5468">
                  <c:v>-151.78891447373763</c:v>
                </c:pt>
                <c:pt idx="5469">
                  <c:v>-151.8119280866913</c:v>
                </c:pt>
                <c:pt idx="5470">
                  <c:v>-151.83493608484787</c:v>
                </c:pt>
                <c:pt idx="5471">
                  <c:v>-151.85793846998286</c:v>
                </c:pt>
                <c:pt idx="5472">
                  <c:v>-151.88093524387145</c:v>
                </c:pt>
                <c:pt idx="5473">
                  <c:v>-151.90392640828773</c:v>
                </c:pt>
                <c:pt idx="5474">
                  <c:v>-151.92691196500553</c:v>
                </c:pt>
                <c:pt idx="5475">
                  <c:v>-151.94989191579762</c:v>
                </c:pt>
                <c:pt idx="5476">
                  <c:v>-151.9728662624365</c:v>
                </c:pt>
                <c:pt idx="5477">
                  <c:v>-151.99583500669348</c:v>
                </c:pt>
                <c:pt idx="5478">
                  <c:v>-152.01879815033962</c:v>
                </c:pt>
                <c:pt idx="5479">
                  <c:v>-152.04175569514504</c:v>
                </c:pt>
                <c:pt idx="5480">
                  <c:v>-152.06470764287943</c:v>
                </c:pt>
                <c:pt idx="5481">
                  <c:v>-152.08765399531154</c:v>
                </c:pt>
                <c:pt idx="5482">
                  <c:v>-152.11059475420959</c:v>
                </c:pt>
                <c:pt idx="5483">
                  <c:v>-152.13352992134105</c:v>
                </c:pt>
                <c:pt idx="5484">
                  <c:v>-152.1564594984728</c:v>
                </c:pt>
                <c:pt idx="5485">
                  <c:v>-152.17938348737098</c:v>
                </c:pt>
                <c:pt idx="5486">
                  <c:v>-152.20230188980099</c:v>
                </c:pt>
                <c:pt idx="5487">
                  <c:v>-152.22521470752773</c:v>
                </c:pt>
                <c:pt idx="5488">
                  <c:v>-152.24812194231527</c:v>
                </c:pt>
                <c:pt idx="5489">
                  <c:v>-152.27102359592709</c:v>
                </c:pt>
                <c:pt idx="5490">
                  <c:v>-152.29391967012583</c:v>
                </c:pt>
                <c:pt idx="5491">
                  <c:v>-152.31681016667369</c:v>
                </c:pt>
                <c:pt idx="5492">
                  <c:v>-152.3396950873321</c:v>
                </c:pt>
                <c:pt idx="5493">
                  <c:v>-152.36257443386179</c:v>
                </c:pt>
                <c:pt idx="5494">
                  <c:v>-152.38544820802269</c:v>
                </c:pt>
                <c:pt idx="5495">
                  <c:v>-152.40831641157436</c:v>
                </c:pt>
                <c:pt idx="5496">
                  <c:v>-152.43117904627536</c:v>
                </c:pt>
                <c:pt idx="5497">
                  <c:v>-152.45403611388392</c:v>
                </c:pt>
                <c:pt idx="5498">
                  <c:v>-152.47688761615717</c:v>
                </c:pt>
                <c:pt idx="5499">
                  <c:v>-152.49973355485201</c:v>
                </c:pt>
                <c:pt idx="5500">
                  <c:v>-152.52257393172437</c:v>
                </c:pt>
                <c:pt idx="5501">
                  <c:v>-152.54540874852955</c:v>
                </c:pt>
                <c:pt idx="5502">
                  <c:v>-152.56823800702227</c:v>
                </c:pt>
                <c:pt idx="5503">
                  <c:v>-152.59106170895654</c:v>
                </c:pt>
                <c:pt idx="5504">
                  <c:v>-152.61387985608565</c:v>
                </c:pt>
                <c:pt idx="5505">
                  <c:v>-152.63669245016231</c:v>
                </c:pt>
                <c:pt idx="5506">
                  <c:v>-152.65949949293844</c:v>
                </c:pt>
                <c:pt idx="5507">
                  <c:v>-152.68230098616542</c:v>
                </c:pt>
                <c:pt idx="5508">
                  <c:v>-152.70509693159383</c:v>
                </c:pt>
                <c:pt idx="5509">
                  <c:v>-152.72788733097366</c:v>
                </c:pt>
                <c:pt idx="5510">
                  <c:v>-152.75067218605426</c:v>
                </c:pt>
                <c:pt idx="5511">
                  <c:v>-152.77345149858414</c:v>
                </c:pt>
                <c:pt idx="5512">
                  <c:v>-152.7962252703114</c:v>
                </c:pt>
                <c:pt idx="5513">
                  <c:v>-152.8189935029832</c:v>
                </c:pt>
                <c:pt idx="5514">
                  <c:v>-152.84175619834633</c:v>
                </c:pt>
                <c:pt idx="5515">
                  <c:v>-152.86451335814652</c:v>
                </c:pt>
                <c:pt idx="5516">
                  <c:v>-152.8872649841293</c:v>
                </c:pt>
                <c:pt idx="5517">
                  <c:v>-152.91001107803905</c:v>
                </c:pt>
                <c:pt idx="5518">
                  <c:v>-152.93275164161994</c:v>
                </c:pt>
                <c:pt idx="5519">
                  <c:v>-152.95548667661504</c:v>
                </c:pt>
                <c:pt idx="5520">
                  <c:v>-152.97821618476718</c:v>
                </c:pt>
                <c:pt idx="5521">
                  <c:v>-153.00094016781813</c:v>
                </c:pt>
                <c:pt idx="5522">
                  <c:v>-153.02365862750923</c:v>
                </c:pt>
                <c:pt idx="5523">
                  <c:v>-153.0463715655811</c:v>
                </c:pt>
                <c:pt idx="5524">
                  <c:v>-153.06907898377366</c:v>
                </c:pt>
                <c:pt idx="5525">
                  <c:v>-153.09178088382626</c:v>
                </c:pt>
                <c:pt idx="5526">
                  <c:v>-153.11447726747747</c:v>
                </c:pt>
                <c:pt idx="5527">
                  <c:v>-153.13716813646525</c:v>
                </c:pt>
                <c:pt idx="5528">
                  <c:v>-153.15985349252682</c:v>
                </c:pt>
                <c:pt idx="5529">
                  <c:v>-153.18253333739887</c:v>
                </c:pt>
                <c:pt idx="5530">
                  <c:v>-153.20520767281738</c:v>
                </c:pt>
                <c:pt idx="5531">
                  <c:v>-153.22787650051762</c:v>
                </c:pt>
                <c:pt idx="5532">
                  <c:v>-153.25053982223412</c:v>
                </c:pt>
                <c:pt idx="5533">
                  <c:v>-153.27319763970101</c:v>
                </c:pt>
                <c:pt idx="5534">
                  <c:v>-153.29584995465146</c:v>
                </c:pt>
                <c:pt idx="5535">
                  <c:v>-153.31849676881822</c:v>
                </c:pt>
                <c:pt idx="5536">
                  <c:v>-153.34113808393312</c:v>
                </c:pt>
                <c:pt idx="5537">
                  <c:v>-153.36377390172765</c:v>
                </c:pt>
                <c:pt idx="5538">
                  <c:v>-153.38640422393235</c:v>
                </c:pt>
                <c:pt idx="5539">
                  <c:v>-153.40902905227725</c:v>
                </c:pt>
                <c:pt idx="5540">
                  <c:v>-153.43164838849154</c:v>
                </c:pt>
                <c:pt idx="5541">
                  <c:v>-153.4542622343042</c:v>
                </c:pt>
                <c:pt idx="5542">
                  <c:v>-153.47687059144295</c:v>
                </c:pt>
                <c:pt idx="5543">
                  <c:v>-153.49947346163526</c:v>
                </c:pt>
                <c:pt idx="5544">
                  <c:v>-153.52207084660776</c:v>
                </c:pt>
                <c:pt idx="5545">
                  <c:v>-153.54466274808655</c:v>
                </c:pt>
                <c:pt idx="5546">
                  <c:v>-153.56724916779694</c:v>
                </c:pt>
                <c:pt idx="5547">
                  <c:v>-153.58983010746368</c:v>
                </c:pt>
                <c:pt idx="5548">
                  <c:v>-153.61240556881077</c:v>
                </c:pt>
                <c:pt idx="5549">
                  <c:v>-153.63497555356162</c:v>
                </c:pt>
                <c:pt idx="5550">
                  <c:v>-153.65754006343906</c:v>
                </c:pt>
                <c:pt idx="5551">
                  <c:v>-153.68009910016494</c:v>
                </c:pt>
                <c:pt idx="5552">
                  <c:v>-153.7026526654609</c:v>
                </c:pt>
                <c:pt idx="5553">
                  <c:v>-153.72520076104752</c:v>
                </c:pt>
                <c:pt idx="5554">
                  <c:v>-153.74774338864506</c:v>
                </c:pt>
                <c:pt idx="5555">
                  <c:v>-153.7702805499728</c:v>
                </c:pt>
                <c:pt idx="5556">
                  <c:v>-153.79281224674975</c:v>
                </c:pt>
                <c:pt idx="5557">
                  <c:v>-153.81533848069375</c:v>
                </c:pt>
                <c:pt idx="5558">
                  <c:v>-153.83785925352259</c:v>
                </c:pt>
                <c:pt idx="5559">
                  <c:v>-153.86037456695286</c:v>
                </c:pt>
                <c:pt idx="5560">
                  <c:v>-153.88288442270081</c:v>
                </c:pt>
                <c:pt idx="5561">
                  <c:v>-153.90538882248191</c:v>
                </c:pt>
                <c:pt idx="5562">
                  <c:v>-153.92788776801103</c:v>
                </c:pt>
                <c:pt idx="5563">
                  <c:v>-153.95038126100243</c:v>
                </c:pt>
                <c:pt idx="5564">
                  <c:v>-153.97286930316957</c:v>
                </c:pt>
                <c:pt idx="5565">
                  <c:v>-153.99535189622537</c:v>
                </c:pt>
                <c:pt idx="5566">
                  <c:v>-154.01782904188209</c:v>
                </c:pt>
                <c:pt idx="5567">
                  <c:v>-154.04030074185127</c:v>
                </c:pt>
                <c:pt idx="5568">
                  <c:v>-154.06276699784388</c:v>
                </c:pt>
                <c:pt idx="5569">
                  <c:v>-154.08522781157018</c:v>
                </c:pt>
                <c:pt idx="5570">
                  <c:v>-154.10768318473978</c:v>
                </c:pt>
                <c:pt idx="5571">
                  <c:v>-154.13013311906175</c:v>
                </c:pt>
                <c:pt idx="5572">
                  <c:v>-154.1525776162442</c:v>
                </c:pt>
                <c:pt idx="5573">
                  <c:v>-154.17501667799505</c:v>
                </c:pt>
                <c:pt idx="5574">
                  <c:v>-154.19745030602112</c:v>
                </c:pt>
                <c:pt idx="5575">
                  <c:v>-154.21987850202891</c:v>
                </c:pt>
                <c:pt idx="5576">
                  <c:v>-154.24230126772397</c:v>
                </c:pt>
                <c:pt idx="5577">
                  <c:v>-154.26471860481161</c:v>
                </c:pt>
                <c:pt idx="5578">
                  <c:v>-154.28713051499599</c:v>
                </c:pt>
                <c:pt idx="5579">
                  <c:v>-154.30953699998111</c:v>
                </c:pt>
                <c:pt idx="5580">
                  <c:v>-154.33193806146988</c:v>
                </c:pt>
                <c:pt idx="5581">
                  <c:v>-154.35433370116493</c:v>
                </c:pt>
                <c:pt idx="5582">
                  <c:v>-154.37672392076797</c:v>
                </c:pt>
                <c:pt idx="5583">
                  <c:v>-154.39910872198018</c:v>
                </c:pt>
                <c:pt idx="5584">
                  <c:v>-154.42148810650215</c:v>
                </c:pt>
                <c:pt idx="5585">
                  <c:v>-154.44386207603367</c:v>
                </c:pt>
                <c:pt idx="5586">
                  <c:v>-154.46623063227401</c:v>
                </c:pt>
                <c:pt idx="5587">
                  <c:v>-154.48859377692173</c:v>
                </c:pt>
                <c:pt idx="5588">
                  <c:v>-154.51095151167479</c:v>
                </c:pt>
                <c:pt idx="5589">
                  <c:v>-154.53330383823038</c:v>
                </c:pt>
                <c:pt idx="5590">
                  <c:v>-154.55565075828522</c:v>
                </c:pt>
                <c:pt idx="5591">
                  <c:v>-154.5779922735353</c:v>
                </c:pt>
                <c:pt idx="5592">
                  <c:v>-154.60032838567597</c:v>
                </c:pt>
                <c:pt idx="5593">
                  <c:v>-154.6226590964018</c:v>
                </c:pt>
                <c:pt idx="5594">
                  <c:v>-154.64498440740707</c:v>
                </c:pt>
                <c:pt idx="5595">
                  <c:v>-154.66730432038491</c:v>
                </c:pt>
                <c:pt idx="5596">
                  <c:v>-154.68961883702835</c:v>
                </c:pt>
                <c:pt idx="5597">
                  <c:v>-154.71192795902925</c:v>
                </c:pt>
                <c:pt idx="5598">
                  <c:v>-154.73423168807935</c:v>
                </c:pt>
                <c:pt idx="5599">
                  <c:v>-154.75653002586927</c:v>
                </c:pt>
                <c:pt idx="5600">
                  <c:v>-154.77882297408925</c:v>
                </c:pt>
                <c:pt idx="5601">
                  <c:v>-154.8011105344288</c:v>
                </c:pt>
                <c:pt idx="5602">
                  <c:v>-154.82339270857699</c:v>
                </c:pt>
                <c:pt idx="5603">
                  <c:v>-154.84566949822184</c:v>
                </c:pt>
                <c:pt idx="5604">
                  <c:v>-154.86794090505111</c:v>
                </c:pt>
                <c:pt idx="5605">
                  <c:v>-154.8902069307517</c:v>
                </c:pt>
                <c:pt idx="5606">
                  <c:v>-154.91246757700992</c:v>
                </c:pt>
                <c:pt idx="5607">
                  <c:v>-154.93472284551154</c:v>
                </c:pt>
                <c:pt idx="5608">
                  <c:v>-154.95697273794156</c:v>
                </c:pt>
                <c:pt idx="5609">
                  <c:v>-154.97921725598442</c:v>
                </c:pt>
                <c:pt idx="5610">
                  <c:v>-155.00145640132371</c:v>
                </c:pt>
                <c:pt idx="5611">
                  <c:v>-155.0236901756428</c:v>
                </c:pt>
                <c:pt idx="5612">
                  <c:v>-155.04591858062392</c:v>
                </c:pt>
                <c:pt idx="5613">
                  <c:v>-155.06814161794915</c:v>
                </c:pt>
                <c:pt idx="5614">
                  <c:v>-155.0903592892995</c:v>
                </c:pt>
                <c:pt idx="5615">
                  <c:v>-155.11257159635568</c:v>
                </c:pt>
                <c:pt idx="5616">
                  <c:v>-155.13477854079744</c:v>
                </c:pt>
                <c:pt idx="5617">
                  <c:v>-155.15698012430425</c:v>
                </c:pt>
                <c:pt idx="5618">
                  <c:v>-155.17917634855456</c:v>
                </c:pt>
                <c:pt idx="5619">
                  <c:v>-155.20136721522661</c:v>
                </c:pt>
                <c:pt idx="5620">
                  <c:v>-155.22355272599756</c:v>
                </c:pt>
                <c:pt idx="5621">
                  <c:v>-155.24573288254416</c:v>
                </c:pt>
                <c:pt idx="5622">
                  <c:v>-155.26790768654263</c:v>
                </c:pt>
                <c:pt idx="5623">
                  <c:v>-155.29007713966828</c:v>
                </c:pt>
                <c:pt idx="5624">
                  <c:v>-155.31224124359602</c:v>
                </c:pt>
                <c:pt idx="5625">
                  <c:v>-155.33439999999999</c:v>
                </c:pt>
                <c:pt idx="5626">
                  <c:v>-155.35655341055377</c:v>
                </c:pt>
                <c:pt idx="5627">
                  <c:v>-155.37870147693019</c:v>
                </c:pt>
                <c:pt idx="5628">
                  <c:v>-155.40084420080163</c:v>
                </c:pt>
                <c:pt idx="5629">
                  <c:v>-155.42298158383963</c:v>
                </c:pt>
                <c:pt idx="5630">
                  <c:v>-155.44511362771524</c:v>
                </c:pt>
                <c:pt idx="5631">
                  <c:v>-155.46724033409882</c:v>
                </c:pt>
                <c:pt idx="5632">
                  <c:v>-155.48936170466013</c:v>
                </c:pt>
                <c:pt idx="5633">
                  <c:v>-155.51147774106815</c:v>
                </c:pt>
                <c:pt idx="5634">
                  <c:v>-155.53358844499152</c:v>
                </c:pt>
                <c:pt idx="5635">
                  <c:v>-155.55569381809786</c:v>
                </c:pt>
                <c:pt idx="5636">
                  <c:v>-155.57779386205459</c:v>
                </c:pt>
                <c:pt idx="5637">
                  <c:v>-155.59988857852804</c:v>
                </c:pt>
                <c:pt idx="5638">
                  <c:v>-155.6219779691844</c:v>
                </c:pt>
                <c:pt idx="5639">
                  <c:v>-155.64406203568868</c:v>
                </c:pt>
                <c:pt idx="5640">
                  <c:v>-155.66614077970578</c:v>
                </c:pt>
                <c:pt idx="5641">
                  <c:v>-155.68821420289956</c:v>
                </c:pt>
                <c:pt idx="5642">
                  <c:v>-155.71028230693358</c:v>
                </c:pt>
                <c:pt idx="5643">
                  <c:v>-155.73234509347049</c:v>
                </c:pt>
                <c:pt idx="5644">
                  <c:v>-155.75440256417247</c:v>
                </c:pt>
                <c:pt idx="5645">
                  <c:v>-155.77645472070097</c:v>
                </c:pt>
                <c:pt idx="5646">
                  <c:v>-155.7985015647169</c:v>
                </c:pt>
                <c:pt idx="5647">
                  <c:v>-155.82054309788055</c:v>
                </c:pt>
                <c:pt idx="5648">
                  <c:v>-155.84257932185147</c:v>
                </c:pt>
                <c:pt idx="5649">
                  <c:v>-155.86461023828872</c:v>
                </c:pt>
                <c:pt idx="5650">
                  <c:v>-155.88663584885052</c:v>
                </c:pt>
                <c:pt idx="5651">
                  <c:v>-155.90865615519473</c:v>
                </c:pt>
                <c:pt idx="5652">
                  <c:v>-155.93067115897836</c:v>
                </c:pt>
                <c:pt idx="5653">
                  <c:v>-155.95268086185794</c:v>
                </c:pt>
                <c:pt idx="5654">
                  <c:v>-155.97468526548923</c:v>
                </c:pt>
                <c:pt idx="5655">
                  <c:v>-155.99668437152758</c:v>
                </c:pt>
                <c:pt idx="5656">
                  <c:v>-156.01867818162737</c:v>
                </c:pt>
                <c:pt idx="5657">
                  <c:v>-156.0406666974427</c:v>
                </c:pt>
                <c:pt idx="5658">
                  <c:v>-156.0626499206268</c:v>
                </c:pt>
                <c:pt idx="5659">
                  <c:v>-156.08462785283251</c:v>
                </c:pt>
                <c:pt idx="5660">
                  <c:v>-156.1066004957118</c:v>
                </c:pt>
                <c:pt idx="5661">
                  <c:v>-156.12856785091614</c:v>
                </c:pt>
                <c:pt idx="5662">
                  <c:v>-156.15052992009626</c:v>
                </c:pt>
                <c:pt idx="5663">
                  <c:v>-156.17248670490252</c:v>
                </c:pt>
                <c:pt idx="5664">
                  <c:v>-156.19443820698439</c:v>
                </c:pt>
                <c:pt idx="5665">
                  <c:v>-156.21638442799087</c:v>
                </c:pt>
                <c:pt idx="5666">
                  <c:v>-156.23832536957016</c:v>
                </c:pt>
                <c:pt idx="5667">
                  <c:v>-156.26026103337003</c:v>
                </c:pt>
                <c:pt idx="5668">
                  <c:v>-156.2821914210376</c:v>
                </c:pt>
                <c:pt idx="5669">
                  <c:v>-156.30411653421919</c:v>
                </c:pt>
                <c:pt idx="5670">
                  <c:v>-156.32603637456077</c:v>
                </c:pt>
                <c:pt idx="5671">
                  <c:v>-156.34795094370733</c:v>
                </c:pt>
                <c:pt idx="5672">
                  <c:v>-156.36986024330366</c:v>
                </c:pt>
                <c:pt idx="5673">
                  <c:v>-156.39176427499356</c:v>
                </c:pt>
                <c:pt idx="5674">
                  <c:v>-156.41366304042046</c:v>
                </c:pt>
                <c:pt idx="5675">
                  <c:v>-156.43555654122693</c:v>
                </c:pt>
                <c:pt idx="5676">
                  <c:v>-156.45744477905521</c:v>
                </c:pt>
                <c:pt idx="5677">
                  <c:v>-156.47932775554662</c:v>
                </c:pt>
                <c:pt idx="5678">
                  <c:v>-156.50120547234209</c:v>
                </c:pt>
                <c:pt idx="5679">
                  <c:v>-156.52307793108176</c:v>
                </c:pt>
                <c:pt idx="5680">
                  <c:v>-156.54494513340532</c:v>
                </c:pt>
                <c:pt idx="5681">
                  <c:v>-156.56680708095163</c:v>
                </c:pt>
                <c:pt idx="5682">
                  <c:v>-156.58866377535912</c:v>
                </c:pt>
                <c:pt idx="5683">
                  <c:v>-156.6105152182655</c:v>
                </c:pt>
                <c:pt idx="5684">
                  <c:v>-156.63236141130784</c:v>
                </c:pt>
                <c:pt idx="5685">
                  <c:v>-156.65420235612268</c:v>
                </c:pt>
                <c:pt idx="5686">
                  <c:v>-156.6760380543459</c:v>
                </c:pt>
                <c:pt idx="5687">
                  <c:v>-156.69786850761272</c:v>
                </c:pt>
                <c:pt idx="5688">
                  <c:v>-156.71969371755776</c:v>
                </c:pt>
                <c:pt idx="5689">
                  <c:v>-156.74151368581508</c:v>
                </c:pt>
                <c:pt idx="5690">
                  <c:v>-156.76332841401805</c:v>
                </c:pt>
                <c:pt idx="5691">
                  <c:v>-156.78513790379947</c:v>
                </c:pt>
                <c:pt idx="5692">
                  <c:v>-156.80694215679142</c:v>
                </c:pt>
                <c:pt idx="5693">
                  <c:v>-156.82874117462561</c:v>
                </c:pt>
                <c:pt idx="5694">
                  <c:v>-156.85053495893271</c:v>
                </c:pt>
                <c:pt idx="5695">
                  <c:v>-156.8723235113433</c:v>
                </c:pt>
                <c:pt idx="5696">
                  <c:v>-156.8941068334868</c:v>
                </c:pt>
                <c:pt idx="5697">
                  <c:v>-156.91588492699256</c:v>
                </c:pt>
                <c:pt idx="5698">
                  <c:v>-156.9376577934888</c:v>
                </c:pt>
                <c:pt idx="5699">
                  <c:v>-156.95942543460353</c:v>
                </c:pt>
                <c:pt idx="5700">
                  <c:v>-156.98118785196382</c:v>
                </c:pt>
                <c:pt idx="5701">
                  <c:v>-157.00294504719645</c:v>
                </c:pt>
                <c:pt idx="5702">
                  <c:v>-157.02469702192732</c:v>
                </c:pt>
                <c:pt idx="5703">
                  <c:v>-157.04644377778177</c:v>
                </c:pt>
                <c:pt idx="5704">
                  <c:v>-157.06818531638459</c:v>
                </c:pt>
                <c:pt idx="5705">
                  <c:v>-157.08992163935997</c:v>
                </c:pt>
                <c:pt idx="5706">
                  <c:v>-157.11165274833147</c:v>
                </c:pt>
                <c:pt idx="5707">
                  <c:v>-157.13337864492189</c:v>
                </c:pt>
                <c:pt idx="5708">
                  <c:v>-157.15509933075367</c:v>
                </c:pt>
                <c:pt idx="5709">
                  <c:v>-157.17681480744838</c:v>
                </c:pt>
                <c:pt idx="5710">
                  <c:v>-157.19852507662728</c:v>
                </c:pt>
                <c:pt idx="5711">
                  <c:v>-157.22023013991063</c:v>
                </c:pt>
                <c:pt idx="5712">
                  <c:v>-157.24192999891838</c:v>
                </c:pt>
                <c:pt idx="5713">
                  <c:v>-157.26362465526981</c:v>
                </c:pt>
                <c:pt idx="5714">
                  <c:v>-157.28531411058356</c:v>
                </c:pt>
                <c:pt idx="5715">
                  <c:v>-157.3069983664775</c:v>
                </c:pt>
                <c:pt idx="5716">
                  <c:v>-157.32867742456924</c:v>
                </c:pt>
                <c:pt idx="5717">
                  <c:v>-157.35035128647542</c:v>
                </c:pt>
                <c:pt idx="5718">
                  <c:v>-157.37201995381233</c:v>
                </c:pt>
                <c:pt idx="5719">
                  <c:v>-157.39368342819546</c:v>
                </c:pt>
                <c:pt idx="5720">
                  <c:v>-157.41534171123988</c:v>
                </c:pt>
                <c:pt idx="5721">
                  <c:v>-157.43699480455987</c:v>
                </c:pt>
                <c:pt idx="5722">
                  <c:v>-157.45864270976915</c:v>
                </c:pt>
                <c:pt idx="5723">
                  <c:v>-157.48028542848087</c:v>
                </c:pt>
                <c:pt idx="5724">
                  <c:v>-157.50192296230767</c:v>
                </c:pt>
                <c:pt idx="5725">
                  <c:v>-157.52355531286136</c:v>
                </c:pt>
                <c:pt idx="5726">
                  <c:v>-157.54518248175322</c:v>
                </c:pt>
                <c:pt idx="5727">
                  <c:v>-157.56680447059404</c:v>
                </c:pt>
                <c:pt idx="5728">
                  <c:v>-157.5884212809938</c:v>
                </c:pt>
                <c:pt idx="5729">
                  <c:v>-157.61003291456211</c:v>
                </c:pt>
                <c:pt idx="5730">
                  <c:v>-157.63163937290778</c:v>
                </c:pt>
                <c:pt idx="5731">
                  <c:v>-157.65324065763912</c:v>
                </c:pt>
                <c:pt idx="5732">
                  <c:v>-157.67483677036367</c:v>
                </c:pt>
                <c:pt idx="5733">
                  <c:v>-157.69642771268863</c:v>
                </c:pt>
                <c:pt idx="5734">
                  <c:v>-157.71801348622034</c:v>
                </c:pt>
                <c:pt idx="5735">
                  <c:v>-157.73959409256477</c:v>
                </c:pt>
                <c:pt idx="5736">
                  <c:v>-157.76116953332701</c:v>
                </c:pt>
                <c:pt idx="5737">
                  <c:v>-157.78273981011182</c:v>
                </c:pt>
                <c:pt idx="5738">
                  <c:v>-157.80430492452308</c:v>
                </c:pt>
                <c:pt idx="5739">
                  <c:v>-157.82586487816437</c:v>
                </c:pt>
                <c:pt idx="5740">
                  <c:v>-157.84741967263835</c:v>
                </c:pt>
                <c:pt idx="5741">
                  <c:v>-157.8689693095474</c:v>
                </c:pt>
                <c:pt idx="5742">
                  <c:v>-157.89051379049295</c:v>
                </c:pt>
                <c:pt idx="5743">
                  <c:v>-157.91205311707608</c:v>
                </c:pt>
                <c:pt idx="5744">
                  <c:v>-157.93358729089718</c:v>
                </c:pt>
                <c:pt idx="5745">
                  <c:v>-157.95511631355609</c:v>
                </c:pt>
                <c:pt idx="5746">
                  <c:v>-157.97664018665193</c:v>
                </c:pt>
                <c:pt idx="5747">
                  <c:v>-157.99815891178329</c:v>
                </c:pt>
                <c:pt idx="5748">
                  <c:v>-158.0196724905482</c:v>
                </c:pt>
                <c:pt idx="5749">
                  <c:v>-158.04118092454399</c:v>
                </c:pt>
                <c:pt idx="5750">
                  <c:v>-158.06268421536748</c:v>
                </c:pt>
                <c:pt idx="5751">
                  <c:v>-158.08418236461486</c:v>
                </c:pt>
                <c:pt idx="5752">
                  <c:v>-158.1056753738817</c:v>
                </c:pt>
                <c:pt idx="5753">
                  <c:v>-158.12716324476284</c:v>
                </c:pt>
                <c:pt idx="5754">
                  <c:v>-158.14864597885287</c:v>
                </c:pt>
                <c:pt idx="5755">
                  <c:v>-158.1701235777453</c:v>
                </c:pt>
                <c:pt idx="5756">
                  <c:v>-158.19159604303363</c:v>
                </c:pt>
                <c:pt idx="5757">
                  <c:v>-158.21306337631009</c:v>
                </c:pt>
                <c:pt idx="5758">
                  <c:v>-158.23452557916693</c:v>
                </c:pt>
                <c:pt idx="5759">
                  <c:v>-158.25598265319539</c:v>
                </c:pt>
                <c:pt idx="5760">
                  <c:v>-158.27743459998621</c:v>
                </c:pt>
                <c:pt idx="5761">
                  <c:v>-158.29888142112952</c:v>
                </c:pt>
                <c:pt idx="5762">
                  <c:v>-158.3203231182151</c:v>
                </c:pt>
                <c:pt idx="5763">
                  <c:v>-158.34175969283172</c:v>
                </c:pt>
                <c:pt idx="5764">
                  <c:v>-158.36319114656783</c:v>
                </c:pt>
                <c:pt idx="5765">
                  <c:v>-158.38461748101119</c:v>
                </c:pt>
                <c:pt idx="5766">
                  <c:v>-158.40603869774898</c:v>
                </c:pt>
                <c:pt idx="5767">
                  <c:v>-158.42745479836782</c:v>
                </c:pt>
                <c:pt idx="5768">
                  <c:v>-158.44886578445363</c:v>
                </c:pt>
                <c:pt idx="5769">
                  <c:v>-158.47027165759184</c:v>
                </c:pt>
                <c:pt idx="5770">
                  <c:v>-158.49167241936721</c:v>
                </c:pt>
                <c:pt idx="5771">
                  <c:v>-158.51306807136396</c:v>
                </c:pt>
                <c:pt idx="5772">
                  <c:v>-158.53445861516562</c:v>
                </c:pt>
                <c:pt idx="5773">
                  <c:v>-158.55584405235524</c:v>
                </c:pt>
                <c:pt idx="5774">
                  <c:v>-158.5772243845152</c:v>
                </c:pt>
                <c:pt idx="5775">
                  <c:v>-158.59859961322738</c:v>
                </c:pt>
                <c:pt idx="5776">
                  <c:v>-158.61996974007283</c:v>
                </c:pt>
                <c:pt idx="5777">
                  <c:v>-158.64133476663238</c:v>
                </c:pt>
                <c:pt idx="5778">
                  <c:v>-158.66269469448582</c:v>
                </c:pt>
                <c:pt idx="5779">
                  <c:v>-158.68404952521277</c:v>
                </c:pt>
                <c:pt idx="5780">
                  <c:v>-158.70539926039194</c:v>
                </c:pt>
                <c:pt idx="5781">
                  <c:v>-158.72674390160165</c:v>
                </c:pt>
                <c:pt idx="5782">
                  <c:v>-158.74808345041944</c:v>
                </c:pt>
                <c:pt idx="5783">
                  <c:v>-158.76941790842247</c:v>
                </c:pt>
                <c:pt idx="5784">
                  <c:v>-158.79074727718714</c:v>
                </c:pt>
                <c:pt idx="5785">
                  <c:v>-158.81207155828926</c:v>
                </c:pt>
                <c:pt idx="5786">
                  <c:v>-158.83339075330423</c:v>
                </c:pt>
                <c:pt idx="5787">
                  <c:v>-158.8547048638066</c:v>
                </c:pt>
                <c:pt idx="5788">
                  <c:v>-158.87601389137058</c:v>
                </c:pt>
                <c:pt idx="5789">
                  <c:v>-158.89731783756955</c:v>
                </c:pt>
                <c:pt idx="5790">
                  <c:v>-158.91861670397648</c:v>
                </c:pt>
                <c:pt idx="5791">
                  <c:v>-158.93991049216365</c:v>
                </c:pt>
                <c:pt idx="5792">
                  <c:v>-158.96119920370282</c:v>
                </c:pt>
                <c:pt idx="5793">
                  <c:v>-158.98248284016503</c:v>
                </c:pt>
                <c:pt idx="5794">
                  <c:v>-159.00376140312088</c:v>
                </c:pt>
                <c:pt idx="5795">
                  <c:v>-159.02503489414028</c:v>
                </c:pt>
                <c:pt idx="5796">
                  <c:v>-159.04630331479271</c:v>
                </c:pt>
                <c:pt idx="5797">
                  <c:v>-159.06756666664674</c:v>
                </c:pt>
                <c:pt idx="5798">
                  <c:v>-159.08882495127074</c:v>
                </c:pt>
                <c:pt idx="5799">
                  <c:v>-159.1100781702321</c:v>
                </c:pt>
                <c:pt idx="5800">
                  <c:v>-159.13132632509803</c:v>
                </c:pt>
                <c:pt idx="5801">
                  <c:v>-159.15256941743473</c:v>
                </c:pt>
                <c:pt idx="5802">
                  <c:v>-159.17380744880822</c:v>
                </c:pt>
                <c:pt idx="5803">
                  <c:v>-159.19504042078356</c:v>
                </c:pt>
                <c:pt idx="5804">
                  <c:v>-159.21626833492553</c:v>
                </c:pt>
                <c:pt idx="5805">
                  <c:v>-159.23749119279807</c:v>
                </c:pt>
                <c:pt idx="5806">
                  <c:v>-159.2587089959647</c:v>
                </c:pt>
                <c:pt idx="5807">
                  <c:v>-159.27992174598833</c:v>
                </c:pt>
                <c:pt idx="5808">
                  <c:v>-159.30112944443121</c:v>
                </c:pt>
                <c:pt idx="5809">
                  <c:v>-159.32233209285511</c:v>
                </c:pt>
                <c:pt idx="5810">
                  <c:v>-159.34352969282102</c:v>
                </c:pt>
                <c:pt idx="5811">
                  <c:v>-159.3647222458896</c:v>
                </c:pt>
                <c:pt idx="5812">
                  <c:v>-159.38590975362075</c:v>
                </c:pt>
                <c:pt idx="5813">
                  <c:v>-159.40709221757388</c:v>
                </c:pt>
                <c:pt idx="5814">
                  <c:v>-159.42826963930764</c:v>
                </c:pt>
                <c:pt idx="5815">
                  <c:v>-159.44944202038039</c:v>
                </c:pt>
                <c:pt idx="5816">
                  <c:v>-159.47060936234953</c:v>
                </c:pt>
                <c:pt idx="5817">
                  <c:v>-159.49177166677234</c:v>
                </c:pt>
                <c:pt idx="5818">
                  <c:v>-159.512928935205</c:v>
                </c:pt>
                <c:pt idx="5819">
                  <c:v>-159.53408116920357</c:v>
                </c:pt>
                <c:pt idx="5820">
                  <c:v>-159.55522837032322</c:v>
                </c:pt>
                <c:pt idx="5821">
                  <c:v>-159.5763705401186</c:v>
                </c:pt>
                <c:pt idx="5822">
                  <c:v>-159.59750768014385</c:v>
                </c:pt>
                <c:pt idx="5823">
                  <c:v>-159.61863979195255</c:v>
                </c:pt>
                <c:pt idx="5824">
                  <c:v>-159.63976687709754</c:v>
                </c:pt>
                <c:pt idx="5825">
                  <c:v>-159.66088893713123</c:v>
                </c:pt>
                <c:pt idx="5826">
                  <c:v>-159.68200597360536</c:v>
                </c:pt>
                <c:pt idx="5827">
                  <c:v>-159.70311798807111</c:v>
                </c:pt>
                <c:pt idx="5828">
                  <c:v>-159.72422498207911</c:v>
                </c:pt>
                <c:pt idx="5829">
                  <c:v>-159.74532695717943</c:v>
                </c:pt>
                <c:pt idx="5830">
                  <c:v>-159.76642391492138</c:v>
                </c:pt>
                <c:pt idx="5831">
                  <c:v>-159.78751585685396</c:v>
                </c:pt>
                <c:pt idx="5832">
                  <c:v>-159.80860278452539</c:v>
                </c:pt>
                <c:pt idx="5833">
                  <c:v>-159.82968469948329</c:v>
                </c:pt>
                <c:pt idx="5834">
                  <c:v>-159.85076160327498</c:v>
                </c:pt>
                <c:pt idx="5835">
                  <c:v>-159.87183349744677</c:v>
                </c:pt>
                <c:pt idx="5836">
                  <c:v>-159.89290038354483</c:v>
                </c:pt>
                <c:pt idx="5837">
                  <c:v>-159.91396226311431</c:v>
                </c:pt>
                <c:pt idx="5838">
                  <c:v>-159.93501913770027</c:v>
                </c:pt>
                <c:pt idx="5839">
                  <c:v>-159.95607100884666</c:v>
                </c:pt>
                <c:pt idx="5840">
                  <c:v>-159.97711787809737</c:v>
                </c:pt>
                <c:pt idx="5841">
                  <c:v>-159.9981597469953</c:v>
                </c:pt>
                <c:pt idx="5842">
                  <c:v>-160.01919661708303</c:v>
                </c:pt>
                <c:pt idx="5843">
                  <c:v>-160.0402284899024</c:v>
                </c:pt>
                <c:pt idx="5844">
                  <c:v>-160.06125536699474</c:v>
                </c:pt>
                <c:pt idx="5845">
                  <c:v>-160.08227724990084</c:v>
                </c:pt>
                <c:pt idx="5846">
                  <c:v>-160.10329414016084</c:v>
                </c:pt>
                <c:pt idx="5847">
                  <c:v>-160.12430603931438</c:v>
                </c:pt>
                <c:pt idx="5848">
                  <c:v>-160.14531294890043</c:v>
                </c:pt>
                <c:pt idx="5849">
                  <c:v>-160.16631487045748</c:v>
                </c:pt>
                <c:pt idx="5850">
                  <c:v>-160.18731180552334</c:v>
                </c:pt>
                <c:pt idx="5851">
                  <c:v>-160.20830375563537</c:v>
                </c:pt>
                <c:pt idx="5852">
                  <c:v>-160.22929072233023</c:v>
                </c:pt>
                <c:pt idx="5853">
                  <c:v>-160.25027270714412</c:v>
                </c:pt>
                <c:pt idx="5854">
                  <c:v>-160.27124971161248</c:v>
                </c:pt>
                <c:pt idx="5855">
                  <c:v>-160.29222173727047</c:v>
                </c:pt>
                <c:pt idx="5856">
                  <c:v>-160.3131887856523</c:v>
                </c:pt>
                <c:pt idx="5857">
                  <c:v>-160.33415085829202</c:v>
                </c:pt>
                <c:pt idx="5858">
                  <c:v>-160.35510795672275</c:v>
                </c:pt>
                <c:pt idx="5859">
                  <c:v>-160.37606008247727</c:v>
                </c:pt>
                <c:pt idx="5860">
                  <c:v>-160.39700723708759</c:v>
                </c:pt>
                <c:pt idx="5861">
                  <c:v>-160.4179494220854</c:v>
                </c:pt>
                <c:pt idx="5862">
                  <c:v>-160.43888663900148</c:v>
                </c:pt>
                <c:pt idx="5863">
                  <c:v>-160.45981888936649</c:v>
                </c:pt>
                <c:pt idx="5864">
                  <c:v>-160.48074617470996</c:v>
                </c:pt>
                <c:pt idx="5865">
                  <c:v>-160.50166849656134</c:v>
                </c:pt>
                <c:pt idx="5866">
                  <c:v>-160.52258585644927</c:v>
                </c:pt>
                <c:pt idx="5867">
                  <c:v>-160.54349825590182</c:v>
                </c:pt>
                <c:pt idx="5868">
                  <c:v>-160.5644056964465</c:v>
                </c:pt>
                <c:pt idx="5869">
                  <c:v>-160.58530817961039</c:v>
                </c:pt>
                <c:pt idx="5870">
                  <c:v>-160.60620570691978</c:v>
                </c:pt>
                <c:pt idx="5871">
                  <c:v>-160.62709827990048</c:v>
                </c:pt>
                <c:pt idx="5872">
                  <c:v>-160.64798590007783</c:v>
                </c:pt>
                <c:pt idx="5873">
                  <c:v>-160.66886856897645</c:v>
                </c:pt>
                <c:pt idx="5874">
                  <c:v>-160.68974628812049</c:v>
                </c:pt>
                <c:pt idx="5875">
                  <c:v>-160.71061905903338</c:v>
                </c:pt>
                <c:pt idx="5876">
                  <c:v>-160.73148688323823</c:v>
                </c:pt>
                <c:pt idx="5877">
                  <c:v>-160.75234976225732</c:v>
                </c:pt>
                <c:pt idx="5878">
                  <c:v>-160.77320769761263</c:v>
                </c:pt>
                <c:pt idx="5879">
                  <c:v>-160.79406069082526</c:v>
                </c:pt>
                <c:pt idx="5880">
                  <c:v>-160.81490874341605</c:v>
                </c:pt>
                <c:pt idx="5881">
                  <c:v>-160.83575185690498</c:v>
                </c:pt>
                <c:pt idx="5882">
                  <c:v>-160.85659003281171</c:v>
                </c:pt>
                <c:pt idx="5883">
                  <c:v>-160.87742327265514</c:v>
                </c:pt>
                <c:pt idx="5884">
                  <c:v>-160.89825157795383</c:v>
                </c:pt>
                <c:pt idx="5885">
                  <c:v>-160.91907495022551</c:v>
                </c:pt>
                <c:pt idx="5886">
                  <c:v>-160.93989339098749</c:v>
                </c:pt>
                <c:pt idx="5887">
                  <c:v>-160.96070690175651</c:v>
                </c:pt>
                <c:pt idx="5888">
                  <c:v>-160.98151548404869</c:v>
                </c:pt>
                <c:pt idx="5889">
                  <c:v>-161.00231913937961</c:v>
                </c:pt>
                <c:pt idx="5890">
                  <c:v>-161.02311786926435</c:v>
                </c:pt>
                <c:pt idx="5891">
                  <c:v>-161.04391167521734</c:v>
                </c:pt>
                <c:pt idx="5892">
                  <c:v>-161.06470055875243</c:v>
                </c:pt>
                <c:pt idx="5893">
                  <c:v>-161.08548452138302</c:v>
                </c:pt>
                <c:pt idx="5894">
                  <c:v>-161.10626356462168</c:v>
                </c:pt>
                <c:pt idx="5895">
                  <c:v>-161.12703768998085</c:v>
                </c:pt>
                <c:pt idx="5896">
                  <c:v>-161.14780689897194</c:v>
                </c:pt>
                <c:pt idx="5897">
                  <c:v>-161.16857119310623</c:v>
                </c:pt>
                <c:pt idx="5898">
                  <c:v>-161.18933057389395</c:v>
                </c:pt>
                <c:pt idx="5899">
                  <c:v>-161.21008504284526</c:v>
                </c:pt>
                <c:pt idx="5900">
                  <c:v>-161.23083460146938</c:v>
                </c:pt>
                <c:pt idx="5901">
                  <c:v>-161.25157925127527</c:v>
                </c:pt>
                <c:pt idx="5902">
                  <c:v>-161.27231899377102</c:v>
                </c:pt>
                <c:pt idx="5903">
                  <c:v>-161.29305383046437</c:v>
                </c:pt>
                <c:pt idx="5904">
                  <c:v>-161.31378376286244</c:v>
                </c:pt>
                <c:pt idx="5905">
                  <c:v>-161.33450879247175</c:v>
                </c:pt>
                <c:pt idx="5906">
                  <c:v>-161.35522892079834</c:v>
                </c:pt>
                <c:pt idx="5907">
                  <c:v>-161.37594414934762</c:v>
                </c:pt>
                <c:pt idx="5908">
                  <c:v>-161.39665447962443</c:v>
                </c:pt>
                <c:pt idx="5909">
                  <c:v>-161.41735991313311</c:v>
                </c:pt>
                <c:pt idx="5910">
                  <c:v>-161.4380604513774</c:v>
                </c:pt>
                <c:pt idx="5911">
                  <c:v>-161.45875609586045</c:v>
                </c:pt>
                <c:pt idx="5912">
                  <c:v>-161.4794468480849</c:v>
                </c:pt>
                <c:pt idx="5913">
                  <c:v>-161.50013270955284</c:v>
                </c:pt>
                <c:pt idx="5914">
                  <c:v>-161.52081368176573</c:v>
                </c:pt>
                <c:pt idx="5915">
                  <c:v>-161.54148976622452</c:v>
                </c:pt>
                <c:pt idx="5916">
                  <c:v>-161.56216096442964</c:v>
                </c:pt>
                <c:pt idx="5917">
                  <c:v>-161.58282727788077</c:v>
                </c:pt>
                <c:pt idx="5918">
                  <c:v>-161.60348870807735</c:v>
                </c:pt>
                <c:pt idx="5919">
                  <c:v>-161.62414525651792</c:v>
                </c:pt>
                <c:pt idx="5920">
                  <c:v>-161.64479692470078</c:v>
                </c:pt>
                <c:pt idx="5921">
                  <c:v>-161.6654437141234</c:v>
                </c:pt>
                <c:pt idx="5922">
                  <c:v>-161.68608562628287</c:v>
                </c:pt>
                <c:pt idx="5923">
                  <c:v>-161.70672266267556</c:v>
                </c:pt>
                <c:pt idx="5924">
                  <c:v>-161.72735482479752</c:v>
                </c:pt>
                <c:pt idx="5925">
                  <c:v>-161.74798211414401</c:v>
                </c:pt>
                <c:pt idx="5926">
                  <c:v>-161.76860453220982</c:v>
                </c:pt>
                <c:pt idx="5927">
                  <c:v>-161.78922208048925</c:v>
                </c:pt>
                <c:pt idx="5928">
                  <c:v>-161.80983476047592</c:v>
                </c:pt>
                <c:pt idx="5929">
                  <c:v>-161.83044257366296</c:v>
                </c:pt>
                <c:pt idx="5930">
                  <c:v>-161.851045521543</c:v>
                </c:pt>
                <c:pt idx="5931">
                  <c:v>-161.87164360560797</c:v>
                </c:pt>
                <c:pt idx="5932">
                  <c:v>-161.89223682734934</c:v>
                </c:pt>
                <c:pt idx="5933">
                  <c:v>-161.91282518825807</c:v>
                </c:pt>
                <c:pt idx="5934">
                  <c:v>-161.93340868982443</c:v>
                </c:pt>
                <c:pt idx="5935">
                  <c:v>-161.95398733353829</c:v>
                </c:pt>
                <c:pt idx="5936">
                  <c:v>-161.97456112088875</c:v>
                </c:pt>
                <c:pt idx="5937">
                  <c:v>-161.99513005336468</c:v>
                </c:pt>
                <c:pt idx="5938">
                  <c:v>-162.01569413245397</c:v>
                </c:pt>
                <c:pt idx="5939">
                  <c:v>-162.03625335964441</c:v>
                </c:pt>
                <c:pt idx="5940">
                  <c:v>-162.05680773642283</c:v>
                </c:pt>
                <c:pt idx="5941">
                  <c:v>-162.07735726427586</c:v>
                </c:pt>
                <c:pt idx="5942">
                  <c:v>-162.09790194468928</c:v>
                </c:pt>
                <c:pt idx="5943">
                  <c:v>-162.1184417791485</c:v>
                </c:pt>
                <c:pt idx="5944">
                  <c:v>-162.13897676913828</c:v>
                </c:pt>
                <c:pt idx="5945">
                  <c:v>-162.15950691614299</c:v>
                </c:pt>
                <c:pt idx="5946">
                  <c:v>-162.18003222164617</c:v>
                </c:pt>
                <c:pt idx="5947">
                  <c:v>-162.20055268713105</c:v>
                </c:pt>
                <c:pt idx="5948">
                  <c:v>-162.22106831408016</c:v>
                </c:pt>
                <c:pt idx="5949">
                  <c:v>-162.24157910397562</c:v>
                </c:pt>
                <c:pt idx="5950">
                  <c:v>-162.26208505829891</c:v>
                </c:pt>
                <c:pt idx="5951">
                  <c:v>-162.28258617853089</c:v>
                </c:pt>
                <c:pt idx="5952">
                  <c:v>-162.30308246615203</c:v>
                </c:pt>
                <c:pt idx="5953">
                  <c:v>-162.32357392264208</c:v>
                </c:pt>
                <c:pt idx="5954">
                  <c:v>-162.34406054948039</c:v>
                </c:pt>
                <c:pt idx="5955">
                  <c:v>-162.36454234814562</c:v>
                </c:pt>
                <c:pt idx="5956">
                  <c:v>-162.3850193201161</c:v>
                </c:pt>
                <c:pt idx="5957">
                  <c:v>-162.40549146686928</c:v>
                </c:pt>
                <c:pt idx="5958">
                  <c:v>-162.4259587898824</c:v>
                </c:pt>
                <c:pt idx="5959">
                  <c:v>-162.44642129063183</c:v>
                </c:pt>
                <c:pt idx="5960">
                  <c:v>-162.46687897059374</c:v>
                </c:pt>
                <c:pt idx="5961">
                  <c:v>-162.48733183124341</c:v>
                </c:pt>
                <c:pt idx="5962">
                  <c:v>-162.50777987405584</c:v>
                </c:pt>
                <c:pt idx="5963">
                  <c:v>-162.5282231005053</c:v>
                </c:pt>
                <c:pt idx="5964">
                  <c:v>-162.54866151206559</c:v>
                </c:pt>
                <c:pt idx="5965">
                  <c:v>-162.56909511020996</c:v>
                </c:pt>
                <c:pt idx="5966">
                  <c:v>-162.58952389641109</c:v>
                </c:pt>
                <c:pt idx="5967">
                  <c:v>-162.60994787214113</c:v>
                </c:pt>
                <c:pt idx="5968">
                  <c:v>-162.6303670388717</c:v>
                </c:pt>
                <c:pt idx="5969">
                  <c:v>-162.65078139807386</c:v>
                </c:pt>
                <c:pt idx="5970">
                  <c:v>-162.67119095121802</c:v>
                </c:pt>
                <c:pt idx="5971">
                  <c:v>-162.6915956997743</c:v>
                </c:pt>
                <c:pt idx="5972">
                  <c:v>-162.71199564521197</c:v>
                </c:pt>
                <c:pt idx="5973">
                  <c:v>-162.73239078899996</c:v>
                </c:pt>
                <c:pt idx="5974">
                  <c:v>-162.75278113260657</c:v>
                </c:pt>
                <c:pt idx="5975">
                  <c:v>-162.77316667749963</c:v>
                </c:pt>
                <c:pt idx="5976">
                  <c:v>-162.79354742514624</c:v>
                </c:pt>
                <c:pt idx="5977">
                  <c:v>-162.81392337701325</c:v>
                </c:pt>
                <c:pt idx="5978">
                  <c:v>-162.83429453456662</c:v>
                </c:pt>
                <c:pt idx="5979">
                  <c:v>-162.85466089927212</c:v>
                </c:pt>
                <c:pt idx="5980">
                  <c:v>-162.87502247259462</c:v>
                </c:pt>
                <c:pt idx="5981">
                  <c:v>-162.89537925599885</c:v>
                </c:pt>
                <c:pt idx="5982">
                  <c:v>-162.91573125094851</c:v>
                </c:pt>
                <c:pt idx="5983">
                  <c:v>-162.93607845890725</c:v>
                </c:pt>
                <c:pt idx="5984">
                  <c:v>-162.95642088133783</c:v>
                </c:pt>
                <c:pt idx="5985">
                  <c:v>-162.97675851970251</c:v>
                </c:pt>
                <c:pt idx="5986">
                  <c:v>-162.99709137546321</c:v>
                </c:pt>
                <c:pt idx="5987">
                  <c:v>-163.01741945008112</c:v>
                </c:pt>
                <c:pt idx="5988">
                  <c:v>-163.03774274501694</c:v>
                </c:pt>
                <c:pt idx="5989">
                  <c:v>-163.05806126173084</c:v>
                </c:pt>
                <c:pt idx="5990">
                  <c:v>-163.07837500168245</c:v>
                </c:pt>
                <c:pt idx="5991">
                  <c:v>-163.09868396633078</c:v>
                </c:pt>
                <c:pt idx="5992">
                  <c:v>-163.11898815713448</c:v>
                </c:pt>
                <c:pt idx="5993">
                  <c:v>-163.13928757555138</c:v>
                </c:pt>
                <c:pt idx="5994">
                  <c:v>-163.15958222303908</c:v>
                </c:pt>
                <c:pt idx="5995">
                  <c:v>-163.17987210105443</c:v>
                </c:pt>
                <c:pt idx="5996">
                  <c:v>-163.20015721105383</c:v>
                </c:pt>
                <c:pt idx="5997">
                  <c:v>-163.22043755449303</c:v>
                </c:pt>
                <c:pt idx="5998">
                  <c:v>-163.24071313282741</c:v>
                </c:pt>
                <c:pt idx="5999">
                  <c:v>-163.26098394751165</c:v>
                </c:pt>
                <c:pt idx="6000">
                  <c:v>-163.28125000000003</c:v>
                </c:pt>
                <c:pt idx="6001">
                  <c:v>-163.3015112917461</c:v>
                </c:pt>
                <c:pt idx="6002">
                  <c:v>-163.32176782420314</c:v>
                </c:pt>
                <c:pt idx="6003">
                  <c:v>-163.34201959882364</c:v>
                </c:pt>
                <c:pt idx="6004">
                  <c:v>-163.3622666170597</c:v>
                </c:pt>
                <c:pt idx="6005">
                  <c:v>-163.38250888036274</c:v>
                </c:pt>
                <c:pt idx="6006">
                  <c:v>-163.40274639018389</c:v>
                </c:pt>
                <c:pt idx="6007">
                  <c:v>-163.42297914797351</c:v>
                </c:pt>
                <c:pt idx="6008">
                  <c:v>-163.44320715518148</c:v>
                </c:pt>
                <c:pt idx="6009">
                  <c:v>-163.46343041325713</c:v>
                </c:pt>
                <c:pt idx="6010">
                  <c:v>-163.48364892364938</c:v>
                </c:pt>
                <c:pt idx="6011">
                  <c:v>-163.50386268780645</c:v>
                </c:pt>
                <c:pt idx="6012">
                  <c:v>-163.52407170717615</c:v>
                </c:pt>
                <c:pt idx="6013">
                  <c:v>-163.54427598320564</c:v>
                </c:pt>
                <c:pt idx="6014">
                  <c:v>-163.56447551734152</c:v>
                </c:pt>
                <c:pt idx="6015">
                  <c:v>-163.58467031103015</c:v>
                </c:pt>
                <c:pt idx="6016">
                  <c:v>-163.60486036571689</c:v>
                </c:pt>
                <c:pt idx="6017">
                  <c:v>-163.625045682847</c:v>
                </c:pt>
                <c:pt idx="6018">
                  <c:v>-163.64522626386486</c:v>
                </c:pt>
                <c:pt idx="6019">
                  <c:v>-163.66540211021461</c:v>
                </c:pt>
                <c:pt idx="6020">
                  <c:v>-163.68557322333956</c:v>
                </c:pt>
                <c:pt idx="6021">
                  <c:v>-163.70573960468286</c:v>
                </c:pt>
                <c:pt idx="6022">
                  <c:v>-163.72590125568664</c:v>
                </c:pt>
                <c:pt idx="6023">
                  <c:v>-163.74605817779297</c:v>
                </c:pt>
                <c:pt idx="6024">
                  <c:v>-163.76621037244306</c:v>
                </c:pt>
                <c:pt idx="6025">
                  <c:v>-163.78635784107772</c:v>
                </c:pt>
                <c:pt idx="6026">
                  <c:v>-163.8065005851372</c:v>
                </c:pt>
                <c:pt idx="6027">
                  <c:v>-163.82663860606127</c:v>
                </c:pt>
                <c:pt idx="6028">
                  <c:v>-163.84677190528907</c:v>
                </c:pt>
                <c:pt idx="6029">
                  <c:v>-163.86690048425928</c:v>
                </c:pt>
                <c:pt idx="6030">
                  <c:v>-163.88702434441001</c:v>
                </c:pt>
                <c:pt idx="6031">
                  <c:v>-163.90714348717887</c:v>
                </c:pt>
                <c:pt idx="6032">
                  <c:v>-163.92725791400295</c:v>
                </c:pt>
                <c:pt idx="6033">
                  <c:v>-163.94736762631871</c:v>
                </c:pt>
                <c:pt idx="6034">
                  <c:v>-163.96747262556224</c:v>
                </c:pt>
                <c:pt idx="6035">
                  <c:v>-163.9875729131688</c:v>
                </c:pt>
                <c:pt idx="6036">
                  <c:v>-164.00766849057359</c:v>
                </c:pt>
                <c:pt idx="6037">
                  <c:v>-164.02775935921082</c:v>
                </c:pt>
                <c:pt idx="6038">
                  <c:v>-164.0478455205145</c:v>
                </c:pt>
                <c:pt idx="6039">
                  <c:v>-164.06792697591777</c:v>
                </c:pt>
                <c:pt idx="6040">
                  <c:v>-164.08800372685369</c:v>
                </c:pt>
                <c:pt idx="6041">
                  <c:v>-164.1080757747543</c:v>
                </c:pt>
                <c:pt idx="6042">
                  <c:v>-164.12814312105158</c:v>
                </c:pt>
                <c:pt idx="6043">
                  <c:v>-164.14820576717653</c:v>
                </c:pt>
                <c:pt idx="6044">
                  <c:v>-164.16826371456</c:v>
                </c:pt>
                <c:pt idx="6045">
                  <c:v>-164.18831696463209</c:v>
                </c:pt>
                <c:pt idx="6046">
                  <c:v>-164.20836551882243</c:v>
                </c:pt>
                <c:pt idx="6047">
                  <c:v>-164.22840937856009</c:v>
                </c:pt>
                <c:pt idx="6048">
                  <c:v>-164.2484485452737</c:v>
                </c:pt>
                <c:pt idx="6049">
                  <c:v>-164.2684830203913</c:v>
                </c:pt>
                <c:pt idx="6050">
                  <c:v>-164.28851280534036</c:v>
                </c:pt>
                <c:pt idx="6051">
                  <c:v>-164.30853790154794</c:v>
                </c:pt>
                <c:pt idx="6052">
                  <c:v>-164.32855831044046</c:v>
                </c:pt>
                <c:pt idx="6053">
                  <c:v>-164.34857403344387</c:v>
                </c:pt>
                <c:pt idx="6054">
                  <c:v>-164.36858507198349</c:v>
                </c:pt>
                <c:pt idx="6055">
                  <c:v>-164.38859142748433</c:v>
                </c:pt>
                <c:pt idx="6056">
                  <c:v>-164.40859310137068</c:v>
                </c:pt>
                <c:pt idx="6057">
                  <c:v>-164.42859009506643</c:v>
                </c:pt>
                <c:pt idx="6058">
                  <c:v>-164.44858240999471</c:v>
                </c:pt>
                <c:pt idx="6059">
                  <c:v>-164.46857004757854</c:v>
                </c:pt>
                <c:pt idx="6060">
                  <c:v>-164.48855300923989</c:v>
                </c:pt>
                <c:pt idx="6061">
                  <c:v>-164.50853129640078</c:v>
                </c:pt>
                <c:pt idx="6062">
                  <c:v>-164.52850491048213</c:v>
                </c:pt>
                <c:pt idx="6063">
                  <c:v>-164.54847385290483</c:v>
                </c:pt>
                <c:pt idx="6064">
                  <c:v>-164.5684381250889</c:v>
                </c:pt>
                <c:pt idx="6065">
                  <c:v>-164.588397728454</c:v>
                </c:pt>
                <c:pt idx="6066">
                  <c:v>-164.60835266441916</c:v>
                </c:pt>
                <c:pt idx="6067">
                  <c:v>-164.62830293440314</c:v>
                </c:pt>
                <c:pt idx="6068">
                  <c:v>-164.64824853982378</c:v>
                </c:pt>
                <c:pt idx="6069">
                  <c:v>-164.66818948209874</c:v>
                </c:pt>
                <c:pt idx="6070">
                  <c:v>-164.68812576264494</c:v>
                </c:pt>
                <c:pt idx="6071">
                  <c:v>-164.70805738287891</c:v>
                </c:pt>
                <c:pt idx="6072">
                  <c:v>-164.72798434421657</c:v>
                </c:pt>
                <c:pt idx="6073">
                  <c:v>-164.74790664807338</c:v>
                </c:pt>
                <c:pt idx="6074">
                  <c:v>-164.76782429586433</c:v>
                </c:pt>
                <c:pt idx="6075">
                  <c:v>-164.78773728900359</c:v>
                </c:pt>
                <c:pt idx="6076">
                  <c:v>-164.80764562890525</c:v>
                </c:pt>
                <c:pt idx="6077">
                  <c:v>-164.82754931698244</c:v>
                </c:pt>
                <c:pt idx="6078">
                  <c:v>-164.84744835464821</c:v>
                </c:pt>
                <c:pt idx="6079">
                  <c:v>-164.86734274331465</c:v>
                </c:pt>
                <c:pt idx="6080">
                  <c:v>-164.88723248439373</c:v>
                </c:pt>
                <c:pt idx="6081">
                  <c:v>-164.90711757929651</c:v>
                </c:pt>
                <c:pt idx="6082">
                  <c:v>-164.92699802943395</c:v>
                </c:pt>
                <c:pt idx="6083">
                  <c:v>-164.94687383621601</c:v>
                </c:pt>
                <c:pt idx="6084">
                  <c:v>-164.96674500105263</c:v>
                </c:pt>
                <c:pt idx="6085">
                  <c:v>-164.98661152535286</c:v>
                </c:pt>
                <c:pt idx="6086">
                  <c:v>-165.00647341052533</c:v>
                </c:pt>
                <c:pt idx="6087">
                  <c:v>-165.02633065797821</c:v>
                </c:pt>
                <c:pt idx="6088">
                  <c:v>-165.0461832691191</c:v>
                </c:pt>
                <c:pt idx="6089">
                  <c:v>-165.06603124535516</c:v>
                </c:pt>
                <c:pt idx="6090">
                  <c:v>-165.08587458809291</c:v>
                </c:pt>
                <c:pt idx="6091">
                  <c:v>-165.10571329873841</c:v>
                </c:pt>
                <c:pt idx="6092">
                  <c:v>-165.12554737869723</c:v>
                </c:pt>
                <c:pt idx="6093">
                  <c:v>-165.14537682937436</c:v>
                </c:pt>
                <c:pt idx="6094">
                  <c:v>-165.16520165217432</c:v>
                </c:pt>
                <c:pt idx="6095">
                  <c:v>-165.18502184850115</c:v>
                </c:pt>
                <c:pt idx="6096">
                  <c:v>-165.20483741975812</c:v>
                </c:pt>
                <c:pt idx="6097">
                  <c:v>-165.22464836734844</c:v>
                </c:pt>
                <c:pt idx="6098">
                  <c:v>-165.24445469267431</c:v>
                </c:pt>
                <c:pt idx="6099">
                  <c:v>-165.26425639713787</c:v>
                </c:pt>
                <c:pt idx="6100">
                  <c:v>-165.28405348214028</c:v>
                </c:pt>
                <c:pt idx="6101">
                  <c:v>-165.30384594908267</c:v>
                </c:pt>
                <c:pt idx="6102">
                  <c:v>-165.32363379936521</c:v>
                </c:pt>
                <c:pt idx="6103">
                  <c:v>-165.34341703438781</c:v>
                </c:pt>
                <c:pt idx="6104">
                  <c:v>-165.36319565554979</c:v>
                </c:pt>
                <c:pt idx="6105">
                  <c:v>-165.38296966425008</c:v>
                </c:pt>
                <c:pt idx="6106">
                  <c:v>-165.40273906188685</c:v>
                </c:pt>
                <c:pt idx="6107">
                  <c:v>-165.42250384985792</c:v>
                </c:pt>
                <c:pt idx="6108">
                  <c:v>-165.44226402956056</c:v>
                </c:pt>
                <c:pt idx="6109">
                  <c:v>-165.46201960239154</c:v>
                </c:pt>
                <c:pt idx="6110">
                  <c:v>-165.48177056974711</c:v>
                </c:pt>
                <c:pt idx="6111">
                  <c:v>-165.501516933023</c:v>
                </c:pt>
                <c:pt idx="6112">
                  <c:v>-165.52125869361441</c:v>
                </c:pt>
                <c:pt idx="6113">
                  <c:v>-165.54099585291604</c:v>
                </c:pt>
                <c:pt idx="6114">
                  <c:v>-165.56072841232208</c:v>
                </c:pt>
                <c:pt idx="6115">
                  <c:v>-165.58045637322616</c:v>
                </c:pt>
                <c:pt idx="6116">
                  <c:v>-165.60017973702148</c:v>
                </c:pt>
                <c:pt idx="6117">
                  <c:v>-165.61989850510071</c:v>
                </c:pt>
                <c:pt idx="6118">
                  <c:v>-165.639612678856</c:v>
                </c:pt>
                <c:pt idx="6119">
                  <c:v>-165.65932225967885</c:v>
                </c:pt>
                <c:pt idx="6120">
                  <c:v>-165.67902724896052</c:v>
                </c:pt>
                <c:pt idx="6121">
                  <c:v>-165.69872764809145</c:v>
                </c:pt>
                <c:pt idx="6122">
                  <c:v>-165.7184234584619</c:v>
                </c:pt>
                <c:pt idx="6123">
                  <c:v>-165.73811468146127</c:v>
                </c:pt>
                <c:pt idx="6124">
                  <c:v>-165.75780131847876</c:v>
                </c:pt>
                <c:pt idx="6125">
                  <c:v>-165.77748337090281</c:v>
                </c:pt>
                <c:pt idx="6126">
                  <c:v>-165.79716084012153</c:v>
                </c:pt>
                <c:pt idx="6127">
                  <c:v>-165.81683372752244</c:v>
                </c:pt>
                <c:pt idx="6128">
                  <c:v>-165.83650203449253</c:v>
                </c:pt>
                <c:pt idx="6129">
                  <c:v>-165.8561657624183</c:v>
                </c:pt>
                <c:pt idx="6130">
                  <c:v>-165.87582491268577</c:v>
                </c:pt>
                <c:pt idx="6131">
                  <c:v>-165.89547948668044</c:v>
                </c:pt>
                <c:pt idx="6132">
                  <c:v>-165.91512948578725</c:v>
                </c:pt>
                <c:pt idx="6133">
                  <c:v>-165.93477491139069</c:v>
                </c:pt>
                <c:pt idx="6134">
                  <c:v>-165.95441576487471</c:v>
                </c:pt>
                <c:pt idx="6135">
                  <c:v>-165.97405204762282</c:v>
                </c:pt>
                <c:pt idx="6136">
                  <c:v>-165.99368376101779</c:v>
                </c:pt>
                <c:pt idx="6137">
                  <c:v>-166.01331090644229</c:v>
                </c:pt>
                <c:pt idx="6138">
                  <c:v>-166.03293348527797</c:v>
                </c:pt>
                <c:pt idx="6139">
                  <c:v>-166.05255149890652</c:v>
                </c:pt>
                <c:pt idx="6140">
                  <c:v>-166.07216494870858</c:v>
                </c:pt>
                <c:pt idx="6141">
                  <c:v>-166.09177383606482</c:v>
                </c:pt>
                <c:pt idx="6142">
                  <c:v>-166.1113781623549</c:v>
                </c:pt>
                <c:pt idx="6143">
                  <c:v>-166.13097792895837</c:v>
                </c:pt>
                <c:pt idx="6144">
                  <c:v>-166.15057313725396</c:v>
                </c:pt>
                <c:pt idx="6145">
                  <c:v>-166.17016378862019</c:v>
                </c:pt>
                <c:pt idx="6146">
                  <c:v>-166.1897498844348</c:v>
                </c:pt>
                <c:pt idx="6147">
                  <c:v>-166.20933142607518</c:v>
                </c:pt>
                <c:pt idx="6148">
                  <c:v>-166.22890841491824</c:v>
                </c:pt>
                <c:pt idx="6149">
                  <c:v>-166.24848085234026</c:v>
                </c:pt>
                <c:pt idx="6150">
                  <c:v>-166.2680487397171</c:v>
                </c:pt>
                <c:pt idx="6151">
                  <c:v>-166.28761207842408</c:v>
                </c:pt>
                <c:pt idx="6152">
                  <c:v>-166.30717086983609</c:v>
                </c:pt>
                <c:pt idx="6153">
                  <c:v>-166.32672511532729</c:v>
                </c:pt>
                <c:pt idx="6154">
                  <c:v>-166.34627481627169</c:v>
                </c:pt>
                <c:pt idx="6155">
                  <c:v>-166.36581997404247</c:v>
                </c:pt>
                <c:pt idx="6156">
                  <c:v>-166.38536059001257</c:v>
                </c:pt>
                <c:pt idx="6157">
                  <c:v>-166.40489666555411</c:v>
                </c:pt>
                <c:pt idx="6158">
                  <c:v>-166.42442820203908</c:v>
                </c:pt>
                <c:pt idx="6159">
                  <c:v>-166.44395520083862</c:v>
                </c:pt>
                <c:pt idx="6160">
                  <c:v>-166.46347766332366</c:v>
                </c:pt>
                <c:pt idx="6161">
                  <c:v>-166.48299559086433</c:v>
                </c:pt>
                <c:pt idx="6162">
                  <c:v>-166.5025089848306</c:v>
                </c:pt>
                <c:pt idx="6163">
                  <c:v>-166.52201784659158</c:v>
                </c:pt>
                <c:pt idx="6164">
                  <c:v>-166.54152217751619</c:v>
                </c:pt>
                <c:pt idx="6165">
                  <c:v>-166.56102197897252</c:v>
                </c:pt>
                <c:pt idx="6166">
                  <c:v>-166.5805172523286</c:v>
                </c:pt>
                <c:pt idx="6167">
                  <c:v>-166.60000799895153</c:v>
                </c:pt>
                <c:pt idx="6168">
                  <c:v>-166.61949422020811</c:v>
                </c:pt>
                <c:pt idx="6169">
                  <c:v>-166.63897591746462</c:v>
                </c:pt>
                <c:pt idx="6170">
                  <c:v>-166.65845309208683</c:v>
                </c:pt>
                <c:pt idx="6171">
                  <c:v>-166.67792574544004</c:v>
                </c:pt>
                <c:pt idx="6172">
                  <c:v>-166.69739387888896</c:v>
                </c:pt>
                <c:pt idx="6173">
                  <c:v>-166.71685749379785</c:v>
                </c:pt>
                <c:pt idx="6174">
                  <c:v>-166.73631659153051</c:v>
                </c:pt>
                <c:pt idx="6175">
                  <c:v>-166.75577117345028</c:v>
                </c:pt>
                <c:pt idx="6176">
                  <c:v>-166.77522124091971</c:v>
                </c:pt>
                <c:pt idx="6177">
                  <c:v>-166.79466679530128</c:v>
                </c:pt>
                <c:pt idx="6178">
                  <c:v>-166.81410783795658</c:v>
                </c:pt>
                <c:pt idx="6179">
                  <c:v>-166.83354437024707</c:v>
                </c:pt>
                <c:pt idx="6180">
                  <c:v>-166.85297639353328</c:v>
                </c:pt>
                <c:pt idx="6181">
                  <c:v>-166.87240390917572</c:v>
                </c:pt>
                <c:pt idx="6182">
                  <c:v>-166.89182691853392</c:v>
                </c:pt>
                <c:pt idx="6183">
                  <c:v>-166.91124542296734</c:v>
                </c:pt>
                <c:pt idx="6184">
                  <c:v>-166.93065942383467</c:v>
                </c:pt>
                <c:pt idx="6185">
                  <c:v>-166.95006892249415</c:v>
                </c:pt>
                <c:pt idx="6186">
                  <c:v>-166.96947392030361</c:v>
                </c:pt>
                <c:pt idx="6187">
                  <c:v>-166.9888744186203</c:v>
                </c:pt>
                <c:pt idx="6188">
                  <c:v>-167.008270418801</c:v>
                </c:pt>
                <c:pt idx="6189">
                  <c:v>-167.02766192220199</c:v>
                </c:pt>
                <c:pt idx="6190">
                  <c:v>-167.04704893017905</c:v>
                </c:pt>
                <c:pt idx="6191">
                  <c:v>-167.0664314440875</c:v>
                </c:pt>
                <c:pt idx="6192">
                  <c:v>-167.08580946528207</c:v>
                </c:pt>
                <c:pt idx="6193">
                  <c:v>-167.1051829951171</c:v>
                </c:pt>
                <c:pt idx="6194">
                  <c:v>-167.12455203494639</c:v>
                </c:pt>
                <c:pt idx="6195">
                  <c:v>-167.1439165861232</c:v>
                </c:pt>
                <c:pt idx="6196">
                  <c:v>-167.16327665000043</c:v>
                </c:pt>
                <c:pt idx="6197">
                  <c:v>-167.18263222793018</c:v>
                </c:pt>
                <c:pt idx="6198">
                  <c:v>-167.20198332126455</c:v>
                </c:pt>
                <c:pt idx="6199">
                  <c:v>-167.22132993135457</c:v>
                </c:pt>
                <c:pt idx="6200">
                  <c:v>-167.24067205955131</c:v>
                </c:pt>
                <c:pt idx="6201">
                  <c:v>-167.26000970720492</c:v>
                </c:pt>
                <c:pt idx="6202">
                  <c:v>-167.27934287566535</c:v>
                </c:pt>
                <c:pt idx="6203">
                  <c:v>-167.29867156628185</c:v>
                </c:pt>
                <c:pt idx="6204">
                  <c:v>-167.31799578040341</c:v>
                </c:pt>
                <c:pt idx="6205">
                  <c:v>-167.33731551937814</c:v>
                </c:pt>
                <c:pt idx="6206">
                  <c:v>-167.35663078455414</c:v>
                </c:pt>
                <c:pt idx="6207">
                  <c:v>-167.37594157727867</c:v>
                </c:pt>
                <c:pt idx="6208">
                  <c:v>-167.39524789889859</c:v>
                </c:pt>
                <c:pt idx="6209">
                  <c:v>-167.41454975076027</c:v>
                </c:pt>
                <c:pt idx="6210">
                  <c:v>-167.43384713420963</c:v>
                </c:pt>
                <c:pt idx="6211">
                  <c:v>-167.45314005059208</c:v>
                </c:pt>
                <c:pt idx="6212">
                  <c:v>-167.47242850125244</c:v>
                </c:pt>
                <c:pt idx="6213">
                  <c:v>-167.49171248753521</c:v>
                </c:pt>
                <c:pt idx="6214">
                  <c:v>-167.51099201078421</c:v>
                </c:pt>
                <c:pt idx="6215">
                  <c:v>-167.53026707234292</c:v>
                </c:pt>
                <c:pt idx="6216">
                  <c:v>-167.54953767355428</c:v>
                </c:pt>
                <c:pt idx="6217">
                  <c:v>-167.56880381576076</c:v>
                </c:pt>
                <c:pt idx="6218">
                  <c:v>-167.58806550030417</c:v>
                </c:pt>
                <c:pt idx="6219">
                  <c:v>-167.60732272852616</c:v>
                </c:pt>
                <c:pt idx="6220">
                  <c:v>-167.62657550176749</c:v>
                </c:pt>
                <c:pt idx="6221">
                  <c:v>-167.64582382136885</c:v>
                </c:pt>
                <c:pt idx="6222">
                  <c:v>-167.66506768867001</c:v>
                </c:pt>
                <c:pt idx="6223">
                  <c:v>-167.6843071050107</c:v>
                </c:pt>
                <c:pt idx="6224">
                  <c:v>-167.70354207172974</c:v>
                </c:pt>
                <c:pt idx="6225">
                  <c:v>-167.7227725901657</c:v>
                </c:pt>
                <c:pt idx="6226">
                  <c:v>-167.7419986616566</c:v>
                </c:pt>
                <c:pt idx="6227">
                  <c:v>-167.76122028754006</c:v>
                </c:pt>
                <c:pt idx="6228">
                  <c:v>-167.78043746915304</c:v>
                </c:pt>
                <c:pt idx="6229">
                  <c:v>-167.79965020783209</c:v>
                </c:pt>
                <c:pt idx="6230">
                  <c:v>-167.81885850491332</c:v>
                </c:pt>
                <c:pt idx="6231">
                  <c:v>-167.83806236173231</c:v>
                </c:pt>
                <c:pt idx="6232">
                  <c:v>-167.85726177962417</c:v>
                </c:pt>
                <c:pt idx="6233">
                  <c:v>-167.87645675992343</c:v>
                </c:pt>
                <c:pt idx="6234">
                  <c:v>-167.89564730396435</c:v>
                </c:pt>
                <c:pt idx="6235">
                  <c:v>-167.91483341308034</c:v>
                </c:pt>
                <c:pt idx="6236">
                  <c:v>-167.93401508860481</c:v>
                </c:pt>
                <c:pt idx="6237">
                  <c:v>-167.95319233187016</c:v>
                </c:pt>
                <c:pt idx="6238">
                  <c:v>-167.97236514420877</c:v>
                </c:pt>
                <c:pt idx="6239">
                  <c:v>-167.99153352695214</c:v>
                </c:pt>
                <c:pt idx="6240">
                  <c:v>-168.01069748143163</c:v>
                </c:pt>
                <c:pt idx="6241">
                  <c:v>-168.02985700897781</c:v>
                </c:pt>
                <c:pt idx="6242">
                  <c:v>-168.04901211092101</c:v>
                </c:pt>
                <c:pt idx="6243">
                  <c:v>-168.06816278859088</c:v>
                </c:pt>
                <c:pt idx="6244">
                  <c:v>-168.08730904331676</c:v>
                </c:pt>
                <c:pt idx="6245">
                  <c:v>-168.10645087642735</c:v>
                </c:pt>
                <c:pt idx="6246">
                  <c:v>-168.12558828925094</c:v>
                </c:pt>
                <c:pt idx="6247">
                  <c:v>-168.14472128311533</c:v>
                </c:pt>
                <c:pt idx="6248">
                  <c:v>-168.16384985934778</c:v>
                </c:pt>
                <c:pt idx="6249">
                  <c:v>-168.18297401927526</c:v>
                </c:pt>
                <c:pt idx="6250">
                  <c:v>-168.20209376422392</c:v>
                </c:pt>
                <c:pt idx="6251">
                  <c:v>-168.22120909551978</c:v>
                </c:pt>
                <c:pt idx="6252">
                  <c:v>-168.24032001448811</c:v>
                </c:pt>
                <c:pt idx="6253">
                  <c:v>-168.25942652245382</c:v>
                </c:pt>
                <c:pt idx="6254">
                  <c:v>-168.27852862074135</c:v>
                </c:pt>
                <c:pt idx="6255">
                  <c:v>-168.29762631067462</c:v>
                </c:pt>
                <c:pt idx="6256">
                  <c:v>-168.31671959357698</c:v>
                </c:pt>
                <c:pt idx="6257">
                  <c:v>-168.33580847077152</c:v>
                </c:pt>
                <c:pt idx="6258">
                  <c:v>-168.35489294358052</c:v>
                </c:pt>
                <c:pt idx="6259">
                  <c:v>-168.37397301332621</c:v>
                </c:pt>
                <c:pt idx="6260">
                  <c:v>-168.39304868132987</c:v>
                </c:pt>
                <c:pt idx="6261">
                  <c:v>-168.41211994891273</c:v>
                </c:pt>
                <c:pt idx="6262">
                  <c:v>-168.43118681739512</c:v>
                </c:pt>
                <c:pt idx="6263">
                  <c:v>-168.45024928809733</c:v>
                </c:pt>
                <c:pt idx="6264">
                  <c:v>-168.46930736233867</c:v>
                </c:pt>
                <c:pt idx="6265">
                  <c:v>-168.48836104143851</c:v>
                </c:pt>
                <c:pt idx="6266">
                  <c:v>-168.50741032671525</c:v>
                </c:pt>
                <c:pt idx="6267">
                  <c:v>-168.52645521948722</c:v>
                </c:pt>
                <c:pt idx="6268">
                  <c:v>-168.54549572107189</c:v>
                </c:pt>
                <c:pt idx="6269">
                  <c:v>-168.56453183278651</c:v>
                </c:pt>
                <c:pt idx="6270">
                  <c:v>-168.58356355594779</c:v>
                </c:pt>
                <c:pt idx="6271">
                  <c:v>-168.60259089187196</c:v>
                </c:pt>
                <c:pt idx="6272">
                  <c:v>-168.62161384187468</c:v>
                </c:pt>
                <c:pt idx="6273">
                  <c:v>-168.64063240727126</c:v>
                </c:pt>
                <c:pt idx="6274">
                  <c:v>-168.65964658937648</c:v>
                </c:pt>
                <c:pt idx="6275">
                  <c:v>-168.67865638950454</c:v>
                </c:pt>
                <c:pt idx="6276">
                  <c:v>-168.69766180896934</c:v>
                </c:pt>
                <c:pt idx="6277">
                  <c:v>-168.71666284908426</c:v>
                </c:pt>
                <c:pt idx="6278">
                  <c:v>-168.73565951116208</c:v>
                </c:pt>
                <c:pt idx="6279">
                  <c:v>-168.75465179651516</c:v>
                </c:pt>
                <c:pt idx="6280">
                  <c:v>-168.7736397064555</c:v>
                </c:pt>
                <c:pt idx="6281">
                  <c:v>-168.79262324229438</c:v>
                </c:pt>
                <c:pt idx="6282">
                  <c:v>-168.81160240534291</c:v>
                </c:pt>
                <c:pt idx="6283">
                  <c:v>-168.83057719691135</c:v>
                </c:pt>
                <c:pt idx="6284">
                  <c:v>-168.84954761830994</c:v>
                </c:pt>
                <c:pt idx="6285">
                  <c:v>-168.86851367084799</c:v>
                </c:pt>
                <c:pt idx="6286">
                  <c:v>-168.88747535583462</c:v>
                </c:pt>
                <c:pt idx="6287">
                  <c:v>-168.90643267457833</c:v>
                </c:pt>
                <c:pt idx="6288">
                  <c:v>-168.92538562838732</c:v>
                </c:pt>
                <c:pt idx="6289">
                  <c:v>-168.94433421856908</c:v>
                </c:pt>
                <c:pt idx="6290">
                  <c:v>-168.96327844643076</c:v>
                </c:pt>
                <c:pt idx="6291">
                  <c:v>-168.98221831327905</c:v>
                </c:pt>
                <c:pt idx="6292">
                  <c:v>-169.00115382042006</c:v>
                </c:pt>
                <c:pt idx="6293">
                  <c:v>-169.02008496915954</c:v>
                </c:pt>
                <c:pt idx="6294">
                  <c:v>-169.03901176080277</c:v>
                </c:pt>
                <c:pt idx="6295">
                  <c:v>-169.0579341966544</c:v>
                </c:pt>
                <c:pt idx="6296">
                  <c:v>-169.07685227801872</c:v>
                </c:pt>
                <c:pt idx="6297">
                  <c:v>-169.09576600619957</c:v>
                </c:pt>
                <c:pt idx="6298">
                  <c:v>-169.11467538250022</c:v>
                </c:pt>
                <c:pt idx="6299">
                  <c:v>-169.13358040822359</c:v>
                </c:pt>
                <c:pt idx="6300">
                  <c:v>-169.15248108467199</c:v>
                </c:pt>
                <c:pt idx="6301">
                  <c:v>-169.17137741314741</c:v>
                </c:pt>
                <c:pt idx="6302">
                  <c:v>-169.19026939495112</c:v>
                </c:pt>
                <c:pt idx="6303">
                  <c:v>-169.20915703138428</c:v>
                </c:pt>
                <c:pt idx="6304">
                  <c:v>-169.22804032374717</c:v>
                </c:pt>
                <c:pt idx="6305">
                  <c:v>-169.24691927333998</c:v>
                </c:pt>
                <c:pt idx="6306">
                  <c:v>-169.26579388146214</c:v>
                </c:pt>
                <c:pt idx="6307">
                  <c:v>-169.28466414941269</c:v>
                </c:pt>
                <c:pt idx="6308">
                  <c:v>-169.3035300784903</c:v>
                </c:pt>
                <c:pt idx="6309">
                  <c:v>-169.32239166999298</c:v>
                </c:pt>
                <c:pt idx="6310">
                  <c:v>-169.34124892521851</c:v>
                </c:pt>
                <c:pt idx="6311">
                  <c:v>-169.36010184546396</c:v>
                </c:pt>
                <c:pt idx="6312">
                  <c:v>-169.37895043202607</c:v>
                </c:pt>
                <c:pt idx="6313">
                  <c:v>-169.39779468620102</c:v>
                </c:pt>
                <c:pt idx="6314">
                  <c:v>-169.41663460928461</c:v>
                </c:pt>
                <c:pt idx="6315">
                  <c:v>-169.43547020257219</c:v>
                </c:pt>
                <c:pt idx="6316">
                  <c:v>-169.45430146735845</c:v>
                </c:pt>
                <c:pt idx="6317">
                  <c:v>-169.4731284049378</c:v>
                </c:pt>
                <c:pt idx="6318">
                  <c:v>-169.49195101660419</c:v>
                </c:pt>
                <c:pt idx="6319">
                  <c:v>-169.51076930365079</c:v>
                </c:pt>
                <c:pt idx="6320">
                  <c:v>-169.52958326737078</c:v>
                </c:pt>
                <c:pt idx="6321">
                  <c:v>-169.54839290905645</c:v>
                </c:pt>
                <c:pt idx="6322">
                  <c:v>-169.56719822999997</c:v>
                </c:pt>
                <c:pt idx="6323">
                  <c:v>-169.58599923149265</c:v>
                </c:pt>
                <c:pt idx="6324">
                  <c:v>-169.60479591482573</c:v>
                </c:pt>
                <c:pt idx="6325">
                  <c:v>-169.62358828128964</c:v>
                </c:pt>
                <c:pt idx="6326">
                  <c:v>-169.64237633217465</c:v>
                </c:pt>
                <c:pt idx="6327">
                  <c:v>-169.6611600687703</c:v>
                </c:pt>
                <c:pt idx="6328">
                  <c:v>-169.6799394923658</c:v>
                </c:pt>
                <c:pt idx="6329">
                  <c:v>-169.69871460424983</c:v>
                </c:pt>
                <c:pt idx="6330">
                  <c:v>-169.71748540571065</c:v>
                </c:pt>
                <c:pt idx="6331">
                  <c:v>-169.7362518980361</c:v>
                </c:pt>
                <c:pt idx="6332">
                  <c:v>-169.75501408251338</c:v>
                </c:pt>
                <c:pt idx="6333">
                  <c:v>-169.77377196042937</c:v>
                </c:pt>
                <c:pt idx="6334">
                  <c:v>-169.79252553307046</c:v>
                </c:pt>
                <c:pt idx="6335">
                  <c:v>-169.81127480172256</c:v>
                </c:pt>
                <c:pt idx="6336">
                  <c:v>-169.83001976767102</c:v>
                </c:pt>
                <c:pt idx="6337">
                  <c:v>-169.84876043220092</c:v>
                </c:pt>
                <c:pt idx="6338">
                  <c:v>-169.86749679659667</c:v>
                </c:pt>
                <c:pt idx="6339">
                  <c:v>-169.88622886214242</c:v>
                </c:pt>
                <c:pt idx="6340">
                  <c:v>-169.90495663012157</c:v>
                </c:pt>
                <c:pt idx="6341">
                  <c:v>-169.92368010181741</c:v>
                </c:pt>
                <c:pt idx="6342">
                  <c:v>-169.9423992785124</c:v>
                </c:pt>
                <c:pt idx="6343">
                  <c:v>-169.96111416148889</c:v>
                </c:pt>
                <c:pt idx="6344">
                  <c:v>-169.97982475202843</c:v>
                </c:pt>
                <c:pt idx="6345">
                  <c:v>-169.99853105141241</c:v>
                </c:pt>
                <c:pt idx="6346">
                  <c:v>-170.01723306092148</c:v>
                </c:pt>
                <c:pt idx="6347">
                  <c:v>-170.03593078183599</c:v>
                </c:pt>
                <c:pt idx="6348">
                  <c:v>-170.05462421543575</c:v>
                </c:pt>
                <c:pt idx="6349">
                  <c:v>-170.07331336300027</c:v>
                </c:pt>
                <c:pt idx="6350">
                  <c:v>-170.09199822580834</c:v>
                </c:pt>
                <c:pt idx="6351">
                  <c:v>-170.11067880513846</c:v>
                </c:pt>
                <c:pt idx="6352">
                  <c:v>-170.12935510226865</c:v>
                </c:pt>
                <c:pt idx="6353">
                  <c:v>-170.14802711847636</c:v>
                </c:pt>
                <c:pt idx="6354">
                  <c:v>-170.16669485503874</c:v>
                </c:pt>
                <c:pt idx="6355">
                  <c:v>-170.18535831323231</c:v>
                </c:pt>
                <c:pt idx="6356">
                  <c:v>-170.20401749433327</c:v>
                </c:pt>
                <c:pt idx="6357">
                  <c:v>-170.22267239961724</c:v>
                </c:pt>
                <c:pt idx="6358">
                  <c:v>-170.24132303035947</c:v>
                </c:pt>
                <c:pt idx="6359">
                  <c:v>-170.25996938783464</c:v>
                </c:pt>
                <c:pt idx="6360">
                  <c:v>-170.2786114733172</c:v>
                </c:pt>
                <c:pt idx="6361">
                  <c:v>-170.29724928808076</c:v>
                </c:pt>
                <c:pt idx="6362">
                  <c:v>-170.31588283339886</c:v>
                </c:pt>
                <c:pt idx="6363">
                  <c:v>-170.33451211054427</c:v>
                </c:pt>
                <c:pt idx="6364">
                  <c:v>-170.35313712078957</c:v>
                </c:pt>
                <c:pt idx="6365">
                  <c:v>-170.37175786540655</c:v>
                </c:pt>
                <c:pt idx="6366">
                  <c:v>-170.39037434566691</c:v>
                </c:pt>
                <c:pt idx="6367">
                  <c:v>-170.40898656284162</c:v>
                </c:pt>
                <c:pt idx="6368">
                  <c:v>-170.42759451820123</c:v>
                </c:pt>
                <c:pt idx="6369">
                  <c:v>-170.44619821301595</c:v>
                </c:pt>
                <c:pt idx="6370">
                  <c:v>-170.46479764855542</c:v>
                </c:pt>
                <c:pt idx="6371">
                  <c:v>-170.48339282608887</c:v>
                </c:pt>
                <c:pt idx="6372">
                  <c:v>-170.50198374688506</c:v>
                </c:pt>
                <c:pt idx="6373">
                  <c:v>-170.52057041221224</c:v>
                </c:pt>
                <c:pt idx="6374">
                  <c:v>-170.53915282333827</c:v>
                </c:pt>
                <c:pt idx="6375">
                  <c:v>-170.55773098153054</c:v>
                </c:pt>
                <c:pt idx="6376">
                  <c:v>-170.57630488805594</c:v>
                </c:pt>
                <c:pt idx="6377">
                  <c:v>-170.59487454418101</c:v>
                </c:pt>
                <c:pt idx="6378">
                  <c:v>-170.61343995117161</c:v>
                </c:pt>
                <c:pt idx="6379">
                  <c:v>-170.63200111029337</c:v>
                </c:pt>
                <c:pt idx="6380">
                  <c:v>-170.65055802281131</c:v>
                </c:pt>
                <c:pt idx="6381">
                  <c:v>-170.66911068999016</c:v>
                </c:pt>
                <c:pt idx="6382">
                  <c:v>-170.68765911309396</c:v>
                </c:pt>
                <c:pt idx="6383">
                  <c:v>-170.70620329338652</c:v>
                </c:pt>
                <c:pt idx="6384">
                  <c:v>-170.724743232131</c:v>
                </c:pt>
                <c:pt idx="6385">
                  <c:v>-170.74327893059026</c:v>
                </c:pt>
                <c:pt idx="6386">
                  <c:v>-170.76181039002657</c:v>
                </c:pt>
                <c:pt idx="6387">
                  <c:v>-170.78033761170192</c:v>
                </c:pt>
                <c:pt idx="6388">
                  <c:v>-170.79886059687763</c:v>
                </c:pt>
                <c:pt idx="6389">
                  <c:v>-170.81737934681468</c:v>
                </c:pt>
                <c:pt idx="6390">
                  <c:v>-170.83589386277359</c:v>
                </c:pt>
                <c:pt idx="6391">
                  <c:v>-170.85440414601442</c:v>
                </c:pt>
                <c:pt idx="6392">
                  <c:v>-170.87291019779678</c:v>
                </c:pt>
                <c:pt idx="6393">
                  <c:v>-170.89141201937974</c:v>
                </c:pt>
                <c:pt idx="6394">
                  <c:v>-170.90990961202206</c:v>
                </c:pt>
                <c:pt idx="6395">
                  <c:v>-170.92840297698194</c:v>
                </c:pt>
                <c:pt idx="6396">
                  <c:v>-170.94689211551722</c:v>
                </c:pt>
                <c:pt idx="6397">
                  <c:v>-170.96537702888503</c:v>
                </c:pt>
                <c:pt idx="6398">
                  <c:v>-170.98385771834239</c:v>
                </c:pt>
                <c:pt idx="6399">
                  <c:v>-171.00233418514571</c:v>
                </c:pt>
                <c:pt idx="6400">
                  <c:v>-171.02080643055095</c:v>
                </c:pt>
                <c:pt idx="6401">
                  <c:v>-171.03927445581346</c:v>
                </c:pt>
                <c:pt idx="6402">
                  <c:v>-171.05773826218851</c:v>
                </c:pt>
                <c:pt idx="6403">
                  <c:v>-171.07619785093047</c:v>
                </c:pt>
                <c:pt idx="6404">
                  <c:v>-171.09465322329365</c:v>
                </c:pt>
                <c:pt idx="6405">
                  <c:v>-171.11310438053158</c:v>
                </c:pt>
                <c:pt idx="6406">
                  <c:v>-171.13155132389767</c:v>
                </c:pt>
                <c:pt idx="6407">
                  <c:v>-171.14999405464457</c:v>
                </c:pt>
                <c:pt idx="6408">
                  <c:v>-171.16843257402468</c:v>
                </c:pt>
                <c:pt idx="6409">
                  <c:v>-171.18686688328978</c:v>
                </c:pt>
                <c:pt idx="6410">
                  <c:v>-171.20529698369137</c:v>
                </c:pt>
                <c:pt idx="6411">
                  <c:v>-171.22372287648037</c:v>
                </c:pt>
                <c:pt idx="6412">
                  <c:v>-171.24214456290736</c:v>
                </c:pt>
                <c:pt idx="6413">
                  <c:v>-171.2605620442223</c:v>
                </c:pt>
                <c:pt idx="6414">
                  <c:v>-171.27897532167486</c:v>
                </c:pt>
                <c:pt idx="6415">
                  <c:v>-171.29738439651427</c:v>
                </c:pt>
                <c:pt idx="6416">
                  <c:v>-171.3157892699891</c:v>
                </c:pt>
                <c:pt idx="6417">
                  <c:v>-171.33418994334775</c:v>
                </c:pt>
                <c:pt idx="6418">
                  <c:v>-171.35258641783784</c:v>
                </c:pt>
                <c:pt idx="6419">
                  <c:v>-171.37097869470691</c:v>
                </c:pt>
                <c:pt idx="6420">
                  <c:v>-171.38936677520172</c:v>
                </c:pt>
                <c:pt idx="6421">
                  <c:v>-171.40775066056884</c:v>
                </c:pt>
                <c:pt idx="6422">
                  <c:v>-171.4261303520542</c:v>
                </c:pt>
                <c:pt idx="6423">
                  <c:v>-171.44450585090343</c:v>
                </c:pt>
                <c:pt idx="6424">
                  <c:v>-171.46287715836152</c:v>
                </c:pt>
                <c:pt idx="6425">
                  <c:v>-171.48124427567322</c:v>
                </c:pt>
                <c:pt idx="6426">
                  <c:v>-171.49960720408274</c:v>
                </c:pt>
                <c:pt idx="6427">
                  <c:v>-171.51796594483375</c:v>
                </c:pt>
                <c:pt idx="6428">
                  <c:v>-171.53632049916956</c:v>
                </c:pt>
                <c:pt idx="6429">
                  <c:v>-171.55467086833312</c:v>
                </c:pt>
                <c:pt idx="6430">
                  <c:v>-171.57301705356676</c:v>
                </c:pt>
                <c:pt idx="6431">
                  <c:v>-171.59135905611248</c:v>
                </c:pt>
                <c:pt idx="6432">
                  <c:v>-171.60969687721169</c:v>
                </c:pt>
                <c:pt idx="6433">
                  <c:v>-171.62803051810567</c:v>
                </c:pt>
                <c:pt idx="6434">
                  <c:v>-171.6463599800349</c:v>
                </c:pt>
                <c:pt idx="6435">
                  <c:v>-171.66468526423944</c:v>
                </c:pt>
                <c:pt idx="6436">
                  <c:v>-171.68300637195918</c:v>
                </c:pt>
                <c:pt idx="6437">
                  <c:v>-171.70132330443332</c:v>
                </c:pt>
                <c:pt idx="6438">
                  <c:v>-171.71963606290069</c:v>
                </c:pt>
                <c:pt idx="6439">
                  <c:v>-171.73794464859969</c:v>
                </c:pt>
                <c:pt idx="6440">
                  <c:v>-171.75624906276826</c:v>
                </c:pt>
                <c:pt idx="6441">
                  <c:v>-171.77454930664379</c:v>
                </c:pt>
                <c:pt idx="6442">
                  <c:v>-171.79284538146345</c:v>
                </c:pt>
                <c:pt idx="6443">
                  <c:v>-171.81113728846375</c:v>
                </c:pt>
                <c:pt idx="6444">
                  <c:v>-171.82942502888082</c:v>
                </c:pt>
                <c:pt idx="6445">
                  <c:v>-171.84770860395039</c:v>
                </c:pt>
                <c:pt idx="6446">
                  <c:v>-171.86598801490774</c:v>
                </c:pt>
                <c:pt idx="6447">
                  <c:v>-171.88426326298762</c:v>
                </c:pt>
                <c:pt idx="6448">
                  <c:v>-171.90253434942446</c:v>
                </c:pt>
                <c:pt idx="6449">
                  <c:v>-171.92080127545208</c:v>
                </c:pt>
                <c:pt idx="6450">
                  <c:v>-171.9390640423041</c:v>
                </c:pt>
                <c:pt idx="6451">
                  <c:v>-171.95732265121345</c:v>
                </c:pt>
                <c:pt idx="6452">
                  <c:v>-171.97557710341269</c:v>
                </c:pt>
                <c:pt idx="6453">
                  <c:v>-171.99382740013399</c:v>
                </c:pt>
                <c:pt idx="6454">
                  <c:v>-172.01207354260907</c:v>
                </c:pt>
                <c:pt idx="6455">
                  <c:v>-172.03031553206915</c:v>
                </c:pt>
                <c:pt idx="6456">
                  <c:v>-172.04855336974504</c:v>
                </c:pt>
                <c:pt idx="6457">
                  <c:v>-172.0667870568671</c:v>
                </c:pt>
                <c:pt idx="6458">
                  <c:v>-172.08501659466526</c:v>
                </c:pt>
                <c:pt idx="6459">
                  <c:v>-172.10324198436905</c:v>
                </c:pt>
                <c:pt idx="6460">
                  <c:v>-172.12146322720736</c:v>
                </c:pt>
                <c:pt idx="6461">
                  <c:v>-172.13968032440894</c:v>
                </c:pt>
                <c:pt idx="6462">
                  <c:v>-172.15789327720177</c:v>
                </c:pt>
                <c:pt idx="6463">
                  <c:v>-172.17610208681376</c:v>
                </c:pt>
                <c:pt idx="6464">
                  <c:v>-172.19430675447197</c:v>
                </c:pt>
                <c:pt idx="6465">
                  <c:v>-172.21250728140336</c:v>
                </c:pt>
                <c:pt idx="6466">
                  <c:v>-172.23070366883417</c:v>
                </c:pt>
                <c:pt idx="6467">
                  <c:v>-172.24889591799058</c:v>
                </c:pt>
                <c:pt idx="6468">
                  <c:v>-172.26708403009781</c:v>
                </c:pt>
                <c:pt idx="6469">
                  <c:v>-172.28526800638107</c:v>
                </c:pt>
                <c:pt idx="6470">
                  <c:v>-172.30344784806493</c:v>
                </c:pt>
                <c:pt idx="6471">
                  <c:v>-172.32162355637357</c:v>
                </c:pt>
                <c:pt idx="6472">
                  <c:v>-172.33979513253072</c:v>
                </c:pt>
                <c:pt idx="6473">
                  <c:v>-172.35796257775968</c:v>
                </c:pt>
                <c:pt idx="6474">
                  <c:v>-172.37612589328324</c:v>
                </c:pt>
                <c:pt idx="6475">
                  <c:v>-172.39428508032387</c:v>
                </c:pt>
                <c:pt idx="6476">
                  <c:v>-172.41244014010357</c:v>
                </c:pt>
                <c:pt idx="6477">
                  <c:v>-172.43059107384374</c:v>
                </c:pt>
                <c:pt idx="6478">
                  <c:v>-172.44873788276561</c:v>
                </c:pt>
                <c:pt idx="6479">
                  <c:v>-172.46688056808972</c:v>
                </c:pt>
                <c:pt idx="6480">
                  <c:v>-172.48501913103644</c:v>
                </c:pt>
                <c:pt idx="6481">
                  <c:v>-172.50315357282528</c:v>
                </c:pt>
                <c:pt idx="6482">
                  <c:v>-172.5212838946758</c:v>
                </c:pt>
                <c:pt idx="6483">
                  <c:v>-172.53941009780681</c:v>
                </c:pt>
                <c:pt idx="6484">
                  <c:v>-172.55753218343679</c:v>
                </c:pt>
                <c:pt idx="6485">
                  <c:v>-172.57565015278368</c:v>
                </c:pt>
                <c:pt idx="6486">
                  <c:v>-172.5937640070652</c:v>
                </c:pt>
                <c:pt idx="6487">
                  <c:v>-172.61187374749835</c:v>
                </c:pt>
                <c:pt idx="6488">
                  <c:v>-172.62997937529988</c:v>
                </c:pt>
                <c:pt idx="6489">
                  <c:v>-172.64808089168605</c:v>
                </c:pt>
                <c:pt idx="6490">
                  <c:v>-172.6661782978727</c:v>
                </c:pt>
                <c:pt idx="6491">
                  <c:v>-172.68427159507524</c:v>
                </c:pt>
                <c:pt idx="6492">
                  <c:v>-172.70236078450858</c:v>
                </c:pt>
                <c:pt idx="6493">
                  <c:v>-172.7204458673873</c:v>
                </c:pt>
                <c:pt idx="6494">
                  <c:v>-172.73852684492533</c:v>
                </c:pt>
                <c:pt idx="6495">
                  <c:v>-172.75660371833652</c:v>
                </c:pt>
                <c:pt idx="6496">
                  <c:v>-172.77467648883385</c:v>
                </c:pt>
                <c:pt idx="6497">
                  <c:v>-172.79274515763026</c:v>
                </c:pt>
                <c:pt idx="6498">
                  <c:v>-172.81080972593804</c:v>
                </c:pt>
                <c:pt idx="6499">
                  <c:v>-172.82887019496906</c:v>
                </c:pt>
                <c:pt idx="6500">
                  <c:v>-172.84692656593484</c:v>
                </c:pt>
                <c:pt idx="6501">
                  <c:v>-172.86497884004635</c:v>
                </c:pt>
                <c:pt idx="6502">
                  <c:v>-172.88302701851413</c:v>
                </c:pt>
                <c:pt idx="6503">
                  <c:v>-172.90107110254849</c:v>
                </c:pt>
                <c:pt idx="6504">
                  <c:v>-172.91911109335899</c:v>
                </c:pt>
                <c:pt idx="6505">
                  <c:v>-172.93714699215502</c:v>
                </c:pt>
                <c:pt idx="6506">
                  <c:v>-172.95517880014535</c:v>
                </c:pt>
                <c:pt idx="6507">
                  <c:v>-172.97320651853849</c:v>
                </c:pt>
                <c:pt idx="6508">
                  <c:v>-172.99123014854231</c:v>
                </c:pt>
                <c:pt idx="6509">
                  <c:v>-173.00924969136452</c:v>
                </c:pt>
                <c:pt idx="6510">
                  <c:v>-173.02726514821205</c:v>
                </c:pt>
                <c:pt idx="6511">
                  <c:v>-173.04527652029174</c:v>
                </c:pt>
                <c:pt idx="6512">
                  <c:v>-173.06328380880976</c:v>
                </c:pt>
                <c:pt idx="6513">
                  <c:v>-173.08128701497191</c:v>
                </c:pt>
                <c:pt idx="6514">
                  <c:v>-173.09928613998358</c:v>
                </c:pt>
                <c:pt idx="6515">
                  <c:v>-173.11728118504976</c:v>
                </c:pt>
                <c:pt idx="6516">
                  <c:v>-173.13527215137492</c:v>
                </c:pt>
                <c:pt idx="6517">
                  <c:v>-173.15325904016316</c:v>
                </c:pt>
                <c:pt idx="6518">
                  <c:v>-173.17124185261815</c:v>
                </c:pt>
                <c:pt idx="6519">
                  <c:v>-173.18922058994303</c:v>
                </c:pt>
                <c:pt idx="6520">
                  <c:v>-173.20719525334073</c:v>
                </c:pt>
                <c:pt idx="6521">
                  <c:v>-173.22516584401342</c:v>
                </c:pt>
                <c:pt idx="6522">
                  <c:v>-173.24313236316323</c:v>
                </c:pt>
                <c:pt idx="6523">
                  <c:v>-173.26109481199143</c:v>
                </c:pt>
                <c:pt idx="6524">
                  <c:v>-173.27905319169929</c:v>
                </c:pt>
                <c:pt idx="6525">
                  <c:v>-173.29700750348724</c:v>
                </c:pt>
                <c:pt idx="6526">
                  <c:v>-173.31495774855568</c:v>
                </c:pt>
                <c:pt idx="6527">
                  <c:v>-173.3329039281042</c:v>
                </c:pt>
                <c:pt idx="6528">
                  <c:v>-173.3508460433323</c:v>
                </c:pt>
                <c:pt idx="6529">
                  <c:v>-173.36878409543874</c:v>
                </c:pt>
                <c:pt idx="6530">
                  <c:v>-173.38671808562208</c:v>
                </c:pt>
                <c:pt idx="6531">
                  <c:v>-173.40464801508028</c:v>
                </c:pt>
                <c:pt idx="6532">
                  <c:v>-173.4225738850111</c:v>
                </c:pt>
                <c:pt idx="6533">
                  <c:v>-173.44049569661158</c:v>
                </c:pt>
                <c:pt idx="6534">
                  <c:v>-173.45841345107857</c:v>
                </c:pt>
                <c:pt idx="6535">
                  <c:v>-173.47632714960838</c:v>
                </c:pt>
                <c:pt idx="6536">
                  <c:v>-173.49423679339685</c:v>
                </c:pt>
                <c:pt idx="6537">
                  <c:v>-173.51214238363957</c:v>
                </c:pt>
                <c:pt idx="6538">
                  <c:v>-173.53004392153144</c:v>
                </c:pt>
                <c:pt idx="6539">
                  <c:v>-173.54794140826718</c:v>
                </c:pt>
                <c:pt idx="6540">
                  <c:v>-173.56583484504091</c:v>
                </c:pt>
                <c:pt idx="6541">
                  <c:v>-173.58372423304644</c:v>
                </c:pt>
                <c:pt idx="6542">
                  <c:v>-173.60160957347699</c:v>
                </c:pt>
                <c:pt idx="6543">
                  <c:v>-173.61949086752566</c:v>
                </c:pt>
                <c:pt idx="6544">
                  <c:v>-173.63736811638466</c:v>
                </c:pt>
                <c:pt idx="6545">
                  <c:v>-173.65524132124631</c:v>
                </c:pt>
                <c:pt idx="6546">
                  <c:v>-173.67311048330197</c:v>
                </c:pt>
                <c:pt idx="6547">
                  <c:v>-173.69097560374306</c:v>
                </c:pt>
                <c:pt idx="6548">
                  <c:v>-173.70883668376018</c:v>
                </c:pt>
                <c:pt idx="6549">
                  <c:v>-173.72669372454371</c:v>
                </c:pt>
                <c:pt idx="6550">
                  <c:v>-173.74454672728359</c:v>
                </c:pt>
                <c:pt idx="6551">
                  <c:v>-173.76239569316925</c:v>
                </c:pt>
                <c:pt idx="6552">
                  <c:v>-173.78024062338983</c:v>
                </c:pt>
                <c:pt idx="6553">
                  <c:v>-173.79808151913386</c:v>
                </c:pt>
                <c:pt idx="6554">
                  <c:v>-173.81591838158968</c:v>
                </c:pt>
                <c:pt idx="6555">
                  <c:v>-173.8337512119449</c:v>
                </c:pt>
                <c:pt idx="6556">
                  <c:v>-173.851580011387</c:v>
                </c:pt>
                <c:pt idx="6557">
                  <c:v>-173.86940478110284</c:v>
                </c:pt>
                <c:pt idx="6558">
                  <c:v>-173.88722552227898</c:v>
                </c:pt>
                <c:pt idx="6559">
                  <c:v>-173.90504223610148</c:v>
                </c:pt>
                <c:pt idx="6560">
                  <c:v>-173.92285492375595</c:v>
                </c:pt>
                <c:pt idx="6561">
                  <c:v>-173.94066358642766</c:v>
                </c:pt>
                <c:pt idx="6562">
                  <c:v>-173.95846822530149</c:v>
                </c:pt>
                <c:pt idx="6563">
                  <c:v>-173.97626884156159</c:v>
                </c:pt>
                <c:pt idx="6564">
                  <c:v>-173.99406543639219</c:v>
                </c:pt>
                <c:pt idx="6565">
                  <c:v>-174.01185801097668</c:v>
                </c:pt>
                <c:pt idx="6566">
                  <c:v>-174.02964656649814</c:v>
                </c:pt>
                <c:pt idx="6567">
                  <c:v>-174.04743110413932</c:v>
                </c:pt>
                <c:pt idx="6568">
                  <c:v>-174.06521162508244</c:v>
                </c:pt>
                <c:pt idx="6569">
                  <c:v>-174.08298813050936</c:v>
                </c:pt>
                <c:pt idx="6570">
                  <c:v>-174.10076062160155</c:v>
                </c:pt>
                <c:pt idx="6571">
                  <c:v>-174.11852909953987</c:v>
                </c:pt>
                <c:pt idx="6572">
                  <c:v>-174.13629356550507</c:v>
                </c:pt>
                <c:pt idx="6573">
                  <c:v>-174.15405402067711</c:v>
                </c:pt>
                <c:pt idx="6574">
                  <c:v>-174.17181046623583</c:v>
                </c:pt>
                <c:pt idx="6575">
                  <c:v>-174.1895629033605</c:v>
                </c:pt>
                <c:pt idx="6576">
                  <c:v>-174.20731133323</c:v>
                </c:pt>
                <c:pt idx="6577">
                  <c:v>-174.2250557570228</c:v>
                </c:pt>
                <c:pt idx="6578">
                  <c:v>-174.24279617591691</c:v>
                </c:pt>
                <c:pt idx="6579">
                  <c:v>-174.26053259109003</c:v>
                </c:pt>
                <c:pt idx="6580">
                  <c:v>-174.27826500371918</c:v>
                </c:pt>
                <c:pt idx="6581">
                  <c:v>-174.29599341498135</c:v>
                </c:pt>
                <c:pt idx="6582">
                  <c:v>-174.31371782605271</c:v>
                </c:pt>
                <c:pt idx="6583">
                  <c:v>-174.33143823810934</c:v>
                </c:pt>
                <c:pt idx="6584">
                  <c:v>-174.3491546523266</c:v>
                </c:pt>
                <c:pt idx="6585">
                  <c:v>-174.36686706987973</c:v>
                </c:pt>
                <c:pt idx="6586">
                  <c:v>-174.38457549194328</c:v>
                </c:pt>
                <c:pt idx="6587">
                  <c:v>-174.40227991969164</c:v>
                </c:pt>
                <c:pt idx="6588">
                  <c:v>-174.41998035429845</c:v>
                </c:pt>
                <c:pt idx="6589">
                  <c:v>-174.43767679693732</c:v>
                </c:pt>
                <c:pt idx="6590">
                  <c:v>-174.4553692487811</c:v>
                </c:pt>
                <c:pt idx="6591">
                  <c:v>-174.47305771100238</c:v>
                </c:pt>
                <c:pt idx="6592">
                  <c:v>-174.49074218477341</c:v>
                </c:pt>
                <c:pt idx="6593">
                  <c:v>-174.50842267126581</c:v>
                </c:pt>
                <c:pt idx="6594">
                  <c:v>-174.52609917165097</c:v>
                </c:pt>
                <c:pt idx="6595">
                  <c:v>-174.54377168709976</c:v>
                </c:pt>
                <c:pt idx="6596">
                  <c:v>-174.56144021878265</c:v>
                </c:pt>
                <c:pt idx="6597">
                  <c:v>-174.57910476786972</c:v>
                </c:pt>
                <c:pt idx="6598">
                  <c:v>-174.59676533553062</c:v>
                </c:pt>
                <c:pt idx="6599">
                  <c:v>-174.61442192293453</c:v>
                </c:pt>
                <c:pt idx="6600">
                  <c:v>-174.63207453125028</c:v>
                </c:pt>
                <c:pt idx="6601">
                  <c:v>-174.64972316164625</c:v>
                </c:pt>
                <c:pt idx="6602">
                  <c:v>-174.6673678152905</c:v>
                </c:pt>
                <c:pt idx="6603">
                  <c:v>-174.68500849335038</c:v>
                </c:pt>
                <c:pt idx="6604">
                  <c:v>-174.70264519699327</c:v>
                </c:pt>
                <c:pt idx="6605">
                  <c:v>-174.72027792738572</c:v>
                </c:pt>
                <c:pt idx="6606">
                  <c:v>-174.73790668569416</c:v>
                </c:pt>
                <c:pt idx="6607">
                  <c:v>-174.75553147308429</c:v>
                </c:pt>
                <c:pt idx="6608">
                  <c:v>-174.77315229072184</c:v>
                </c:pt>
                <c:pt idx="6609">
                  <c:v>-174.79076913977161</c:v>
                </c:pt>
                <c:pt idx="6610">
                  <c:v>-174.80838202139842</c:v>
                </c:pt>
                <c:pt idx="6611">
                  <c:v>-174.8259909367664</c:v>
                </c:pt>
                <c:pt idx="6612">
                  <c:v>-174.84359588703938</c:v>
                </c:pt>
                <c:pt idx="6613">
                  <c:v>-174.86119687338078</c:v>
                </c:pt>
                <c:pt idx="6614">
                  <c:v>-174.87879389695351</c:v>
                </c:pt>
                <c:pt idx="6615">
                  <c:v>-174.89638695892023</c:v>
                </c:pt>
                <c:pt idx="6616">
                  <c:v>-174.91397606044296</c:v>
                </c:pt>
                <c:pt idx="6617">
                  <c:v>-174.93156120268355</c:v>
                </c:pt>
                <c:pt idx="6618">
                  <c:v>-174.94914238680323</c:v>
                </c:pt>
                <c:pt idx="6619">
                  <c:v>-174.96671961396299</c:v>
                </c:pt>
                <c:pt idx="6620">
                  <c:v>-174.98429288532321</c:v>
                </c:pt>
                <c:pt idx="6621">
                  <c:v>-175.00186220204409</c:v>
                </c:pt>
                <c:pt idx="6622">
                  <c:v>-175.01942756528518</c:v>
                </c:pt>
                <c:pt idx="6623">
                  <c:v>-175.03698897620586</c:v>
                </c:pt>
                <c:pt idx="6624">
                  <c:v>-175.05454643596474</c:v>
                </c:pt>
                <c:pt idx="6625">
                  <c:v>-175.07209994572048</c:v>
                </c:pt>
                <c:pt idx="6626">
                  <c:v>-175.08964950663096</c:v>
                </c:pt>
                <c:pt idx="6627">
                  <c:v>-175.10719511985377</c:v>
                </c:pt>
                <c:pt idx="6628">
                  <c:v>-175.12473678654612</c:v>
                </c:pt>
                <c:pt idx="6629">
                  <c:v>-175.14227450786478</c:v>
                </c:pt>
                <c:pt idx="6630">
                  <c:v>-175.15980828496606</c:v>
                </c:pt>
                <c:pt idx="6631">
                  <c:v>-175.17733811900604</c:v>
                </c:pt>
                <c:pt idx="6632">
                  <c:v>-175.19486401114006</c:v>
                </c:pt>
                <c:pt idx="6633">
                  <c:v>-175.2123859625234</c:v>
                </c:pt>
                <c:pt idx="6634">
                  <c:v>-175.2299039743107</c:v>
                </c:pt>
                <c:pt idx="6635">
                  <c:v>-175.24741804765623</c:v>
                </c:pt>
                <c:pt idx="6636">
                  <c:v>-175.26492818371389</c:v>
                </c:pt>
                <c:pt idx="6637">
                  <c:v>-175.28243438363717</c:v>
                </c:pt>
                <c:pt idx="6638">
                  <c:v>-175.29993664857915</c:v>
                </c:pt>
                <c:pt idx="6639">
                  <c:v>-175.31743497969242</c:v>
                </c:pt>
                <c:pt idx="6640">
                  <c:v>-175.33492937812929</c:v>
                </c:pt>
                <c:pt idx="6641">
                  <c:v>-175.35241984504148</c:v>
                </c:pt>
                <c:pt idx="6642">
                  <c:v>-175.36990638158059</c:v>
                </c:pt>
                <c:pt idx="6643">
                  <c:v>-175.38738898889744</c:v>
                </c:pt>
                <c:pt idx="6644">
                  <c:v>-175.40486766814274</c:v>
                </c:pt>
                <c:pt idx="6645">
                  <c:v>-175.42234242046661</c:v>
                </c:pt>
                <c:pt idx="6646">
                  <c:v>-175.43981324701895</c:v>
                </c:pt>
                <c:pt idx="6647">
                  <c:v>-175.45728014894894</c:v>
                </c:pt>
                <c:pt idx="6648">
                  <c:v>-175.4747431274057</c:v>
                </c:pt>
                <c:pt idx="6649">
                  <c:v>-175.4922021835377</c:v>
                </c:pt>
                <c:pt idx="6650">
                  <c:v>-175.5096573184932</c:v>
                </c:pt>
                <c:pt idx="6651">
                  <c:v>-175.52710853341978</c:v>
                </c:pt>
                <c:pt idx="6652">
                  <c:v>-175.5445558294648</c:v>
                </c:pt>
                <c:pt idx="6653">
                  <c:v>-175.56199920777519</c:v>
                </c:pt>
                <c:pt idx="6654">
                  <c:v>-175.57943866949751</c:v>
                </c:pt>
                <c:pt idx="6655">
                  <c:v>-175.59687421577775</c:v>
                </c:pt>
                <c:pt idx="6656">
                  <c:v>-175.61430584776167</c:v>
                </c:pt>
                <c:pt idx="6657">
                  <c:v>-175.63173356659462</c:v>
                </c:pt>
                <c:pt idx="6658">
                  <c:v>-175.64915737342136</c:v>
                </c:pt>
                <c:pt idx="6659">
                  <c:v>-175.66657726938641</c:v>
                </c:pt>
                <c:pt idx="6660">
                  <c:v>-175.68399325563377</c:v>
                </c:pt>
                <c:pt idx="6661">
                  <c:v>-175.70140533330721</c:v>
                </c:pt>
                <c:pt idx="6662">
                  <c:v>-175.71881350354982</c:v>
                </c:pt>
                <c:pt idx="6663">
                  <c:v>-175.7362177675046</c:v>
                </c:pt>
                <c:pt idx="6664">
                  <c:v>-175.75361812631382</c:v>
                </c:pt>
                <c:pt idx="6665">
                  <c:v>-175.77101458111969</c:v>
                </c:pt>
                <c:pt idx="6666">
                  <c:v>-175.78840713306363</c:v>
                </c:pt>
                <c:pt idx="6667">
                  <c:v>-175.80579578328707</c:v>
                </c:pt>
                <c:pt idx="6668">
                  <c:v>-175.82318053293062</c:v>
                </c:pt>
                <c:pt idx="6669">
                  <c:v>-175.84056138313477</c:v>
                </c:pt>
                <c:pt idx="6670">
                  <c:v>-175.85793833503951</c:v>
                </c:pt>
                <c:pt idx="6671">
                  <c:v>-175.87531138978443</c:v>
                </c:pt>
                <c:pt idx="6672">
                  <c:v>-175.89268054850874</c:v>
                </c:pt>
                <c:pt idx="6673">
                  <c:v>-175.91004581235114</c:v>
                </c:pt>
                <c:pt idx="6674">
                  <c:v>-175.92740718245005</c:v>
                </c:pt>
                <c:pt idx="6675">
                  <c:v>-175.9447646599435</c:v>
                </c:pt>
                <c:pt idx="6676">
                  <c:v>-175.96211824596898</c:v>
                </c:pt>
                <c:pt idx="6677">
                  <c:v>-175.97946794166364</c:v>
                </c:pt>
                <c:pt idx="6678">
                  <c:v>-175.9968137481643</c:v>
                </c:pt>
                <c:pt idx="6679">
                  <c:v>-176.01415566660722</c:v>
                </c:pt>
                <c:pt idx="6680">
                  <c:v>-176.03149369812846</c:v>
                </c:pt>
                <c:pt idx="6681">
                  <c:v>-176.04882784386348</c:v>
                </c:pt>
                <c:pt idx="6682">
                  <c:v>-176.06615810494748</c:v>
                </c:pt>
                <c:pt idx="6683">
                  <c:v>-176.08348448251513</c:v>
                </c:pt>
                <c:pt idx="6684">
                  <c:v>-176.10080697770087</c:v>
                </c:pt>
                <c:pt idx="6685">
                  <c:v>-176.11812559163843</c:v>
                </c:pt>
                <c:pt idx="6686">
                  <c:v>-176.13544032546159</c:v>
                </c:pt>
                <c:pt idx="6687">
                  <c:v>-176.15275118030331</c:v>
                </c:pt>
                <c:pt idx="6688">
                  <c:v>-176.17005815729635</c:v>
                </c:pt>
                <c:pt idx="6689">
                  <c:v>-176.187361257573</c:v>
                </c:pt>
                <c:pt idx="6690">
                  <c:v>-176.20466048226527</c:v>
                </c:pt>
                <c:pt idx="6691">
                  <c:v>-176.22195583250453</c:v>
                </c:pt>
                <c:pt idx="6692">
                  <c:v>-176.23924730942207</c:v>
                </c:pt>
                <c:pt idx="6693">
                  <c:v>-176.25653491414852</c:v>
                </c:pt>
                <c:pt idx="6694">
                  <c:v>-176.27381864781412</c:v>
                </c:pt>
                <c:pt idx="6695">
                  <c:v>-176.29109851154882</c:v>
                </c:pt>
                <c:pt idx="6696">
                  <c:v>-176.30837450648221</c:v>
                </c:pt>
                <c:pt idx="6697">
                  <c:v>-176.32564663374328</c:v>
                </c:pt>
                <c:pt idx="6698">
                  <c:v>-176.34291489446079</c:v>
                </c:pt>
                <c:pt idx="6699">
                  <c:v>-176.36017928976304</c:v>
                </c:pt>
                <c:pt idx="6700">
                  <c:v>-176.37743982077797</c:v>
                </c:pt>
                <c:pt idx="6701">
                  <c:v>-176.39469648863303</c:v>
                </c:pt>
                <c:pt idx="6702">
                  <c:v>-176.41194929445527</c:v>
                </c:pt>
                <c:pt idx="6703">
                  <c:v>-176.42919823937154</c:v>
                </c:pt>
                <c:pt idx="6704">
                  <c:v>-176.44644332450807</c:v>
                </c:pt>
                <c:pt idx="6705">
                  <c:v>-176.46368455099071</c:v>
                </c:pt>
                <c:pt idx="6706">
                  <c:v>-176.48092191994499</c:v>
                </c:pt>
                <c:pt idx="6707">
                  <c:v>-176.49815543249608</c:v>
                </c:pt>
                <c:pt idx="6708">
                  <c:v>-176.51538508976859</c:v>
                </c:pt>
                <c:pt idx="6709">
                  <c:v>-176.53261089288691</c:v>
                </c:pt>
                <c:pt idx="6710">
                  <c:v>-176.54983284297487</c:v>
                </c:pt>
                <c:pt idx="6711">
                  <c:v>-176.56705094115603</c:v>
                </c:pt>
                <c:pt idx="6712">
                  <c:v>-176.5842651885535</c:v>
                </c:pt>
                <c:pt idx="6713">
                  <c:v>-176.60147558628995</c:v>
                </c:pt>
                <c:pt idx="6714">
                  <c:v>-176.61868213548769</c:v>
                </c:pt>
                <c:pt idx="6715">
                  <c:v>-176.63588483726872</c:v>
                </c:pt>
                <c:pt idx="6716">
                  <c:v>-176.65308369275445</c:v>
                </c:pt>
                <c:pt idx="6717">
                  <c:v>-176.67027870306606</c:v>
                </c:pt>
                <c:pt idx="6718">
                  <c:v>-176.68746986932427</c:v>
                </c:pt>
                <c:pt idx="6719">
                  <c:v>-176.70465719264934</c:v>
                </c:pt>
                <c:pt idx="6720">
                  <c:v>-176.72184067416129</c:v>
                </c:pt>
                <c:pt idx="6721">
                  <c:v>-176.73902031497954</c:v>
                </c:pt>
                <c:pt idx="6722">
                  <c:v>-176.75619611622335</c:v>
                </c:pt>
                <c:pt idx="6723">
                  <c:v>-176.77336807901128</c:v>
                </c:pt>
                <c:pt idx="6724">
                  <c:v>-176.79053620446189</c:v>
                </c:pt>
                <c:pt idx="6725">
                  <c:v>-176.80770049369289</c:v>
                </c:pt>
                <c:pt idx="6726">
                  <c:v>-176.82486094782206</c:v>
                </c:pt>
                <c:pt idx="6727">
                  <c:v>-176.84201756796631</c:v>
                </c:pt>
                <c:pt idx="6728">
                  <c:v>-176.85917035524258</c:v>
                </c:pt>
                <c:pt idx="6729">
                  <c:v>-176.87631931076717</c:v>
                </c:pt>
                <c:pt idx="6730">
                  <c:v>-176.893464435656</c:v>
                </c:pt>
                <c:pt idx="6731">
                  <c:v>-176.91060573102467</c:v>
                </c:pt>
                <c:pt idx="6732">
                  <c:v>-176.92774319798832</c:v>
                </c:pt>
                <c:pt idx="6733">
                  <c:v>-176.94487683766181</c:v>
                </c:pt>
                <c:pt idx="6734">
                  <c:v>-176.96200665115941</c:v>
                </c:pt>
                <c:pt idx="6735">
                  <c:v>-176.97913263959515</c:v>
                </c:pt>
                <c:pt idx="6736">
                  <c:v>-176.9962548040827</c:v>
                </c:pt>
                <c:pt idx="6737">
                  <c:v>-177.01337314573513</c:v>
                </c:pt>
                <c:pt idx="6738">
                  <c:v>-177.03048766566528</c:v>
                </c:pt>
                <c:pt idx="6739">
                  <c:v>-177.04759836498562</c:v>
                </c:pt>
                <c:pt idx="6740">
                  <c:v>-177.06470524480807</c:v>
                </c:pt>
                <c:pt idx="6741">
                  <c:v>-177.08180830624428</c:v>
                </c:pt>
                <c:pt idx="6742">
                  <c:v>-177.09890755040556</c:v>
                </c:pt>
                <c:pt idx="6743">
                  <c:v>-177.11600297840269</c:v>
                </c:pt>
                <c:pt idx="6744">
                  <c:v>-177.13309459134604</c:v>
                </c:pt>
                <c:pt idx="6745">
                  <c:v>-177.15018239034575</c:v>
                </c:pt>
                <c:pt idx="6746">
                  <c:v>-177.16726637651141</c:v>
                </c:pt>
                <c:pt idx="6747">
                  <c:v>-177.18434655095234</c:v>
                </c:pt>
                <c:pt idx="6748">
                  <c:v>-177.20142291477731</c:v>
                </c:pt>
                <c:pt idx="6749">
                  <c:v>-177.21849546909493</c:v>
                </c:pt>
                <c:pt idx="6750">
                  <c:v>-177.23556421501317</c:v>
                </c:pt>
                <c:pt idx="6751">
                  <c:v>-177.25262915363976</c:v>
                </c:pt>
                <c:pt idx="6752">
                  <c:v>-177.26969028608198</c:v>
                </c:pt>
                <c:pt idx="6753">
                  <c:v>-177.28674761344681</c:v>
                </c:pt>
                <c:pt idx="6754">
                  <c:v>-177.30380113684072</c:v>
                </c:pt>
                <c:pt idx="6755">
                  <c:v>-177.32085085736975</c:v>
                </c:pt>
                <c:pt idx="6756">
                  <c:v>-177.33789677613976</c:v>
                </c:pt>
                <c:pt idx="6757">
                  <c:v>-177.35493889425601</c:v>
                </c:pt>
                <c:pt idx="6758">
                  <c:v>-177.37197721282348</c:v>
                </c:pt>
                <c:pt idx="6759">
                  <c:v>-177.38901173294676</c:v>
                </c:pt>
                <c:pt idx="6760">
                  <c:v>-177.40604245572996</c:v>
                </c:pt>
                <c:pt idx="6761">
                  <c:v>-177.42306938227685</c:v>
                </c:pt>
                <c:pt idx="6762">
                  <c:v>-177.4400925136909</c:v>
                </c:pt>
                <c:pt idx="6763">
                  <c:v>-177.45711185107498</c:v>
                </c:pt>
                <c:pt idx="6764">
                  <c:v>-177.47412739553187</c:v>
                </c:pt>
                <c:pt idx="6765">
                  <c:v>-177.4911391481636</c:v>
                </c:pt>
                <c:pt idx="6766">
                  <c:v>-177.50814711007212</c:v>
                </c:pt>
                <c:pt idx="6767">
                  <c:v>-177.52515128235876</c:v>
                </c:pt>
                <c:pt idx="6768">
                  <c:v>-177.54215166612474</c:v>
                </c:pt>
                <c:pt idx="6769">
                  <c:v>-177.55914826247056</c:v>
                </c:pt>
                <c:pt idx="6770">
                  <c:v>-177.57614107249657</c:v>
                </c:pt>
                <c:pt idx="6771">
                  <c:v>-177.59313009730255</c:v>
                </c:pt>
                <c:pt idx="6772">
                  <c:v>-177.61011533798813</c:v>
                </c:pt>
                <c:pt idx="6773">
                  <c:v>-177.62709679565234</c:v>
                </c:pt>
                <c:pt idx="6774">
                  <c:v>-177.64407447139388</c:v>
                </c:pt>
                <c:pt idx="6775">
                  <c:v>-177.66104836631109</c:v>
                </c:pt>
                <c:pt idx="6776">
                  <c:v>-177.67801848150194</c:v>
                </c:pt>
                <c:pt idx="6777">
                  <c:v>-177.69498481806394</c:v>
                </c:pt>
                <c:pt idx="6778">
                  <c:v>-177.71194737709425</c:v>
                </c:pt>
                <c:pt idx="6779">
                  <c:v>-177.7289061596897</c:v>
                </c:pt>
                <c:pt idx="6780">
                  <c:v>-177.74586116694655</c:v>
                </c:pt>
                <c:pt idx="6781">
                  <c:v>-177.76281239996101</c:v>
                </c:pt>
                <c:pt idx="6782">
                  <c:v>-177.77975985982846</c:v>
                </c:pt>
                <c:pt idx="6783">
                  <c:v>-177.79670354764431</c:v>
                </c:pt>
                <c:pt idx="6784">
                  <c:v>-177.81364346450323</c:v>
                </c:pt>
                <c:pt idx="6785">
                  <c:v>-177.83057961149984</c:v>
                </c:pt>
                <c:pt idx="6786">
                  <c:v>-177.84751198972805</c:v>
                </c:pt>
                <c:pt idx="6787">
                  <c:v>-177.86444060028171</c:v>
                </c:pt>
                <c:pt idx="6788">
                  <c:v>-177.8813654442539</c:v>
                </c:pt>
                <c:pt idx="6789">
                  <c:v>-177.89828652273775</c:v>
                </c:pt>
                <c:pt idx="6790">
                  <c:v>-177.91520383682561</c:v>
                </c:pt>
                <c:pt idx="6791">
                  <c:v>-177.93211738760968</c:v>
                </c:pt>
                <c:pt idx="6792">
                  <c:v>-177.94902717618169</c:v>
                </c:pt>
                <c:pt idx="6793">
                  <c:v>-177.96593320363303</c:v>
                </c:pt>
                <c:pt idx="6794">
                  <c:v>-177.98283547105467</c:v>
                </c:pt>
                <c:pt idx="6795">
                  <c:v>-177.99973397953721</c:v>
                </c:pt>
                <c:pt idx="6796">
                  <c:v>-178.01662873017079</c:v>
                </c:pt>
                <c:pt idx="6797">
                  <c:v>-178.03351972404533</c:v>
                </c:pt>
                <c:pt idx="6798">
                  <c:v>-178.05040696225026</c:v>
                </c:pt>
                <c:pt idx="6799">
                  <c:v>-178.06729044587453</c:v>
                </c:pt>
                <c:pt idx="6800">
                  <c:v>-178.08417017600692</c:v>
                </c:pt>
                <c:pt idx="6801">
                  <c:v>-178.10104615373564</c:v>
                </c:pt>
                <c:pt idx="6802">
                  <c:v>-178.11791838014864</c:v>
                </c:pt>
                <c:pt idx="6803">
                  <c:v>-178.13478685633342</c:v>
                </c:pt>
                <c:pt idx="6804">
                  <c:v>-178.15165158337715</c:v>
                </c:pt>
                <c:pt idx="6805">
                  <c:v>-178.16851256236649</c:v>
                </c:pt>
                <c:pt idx="6806">
                  <c:v>-178.18536979438795</c:v>
                </c:pt>
                <c:pt idx="6807">
                  <c:v>-178.20222328052733</c:v>
                </c:pt>
                <c:pt idx="6808">
                  <c:v>-178.21907302187037</c:v>
                </c:pt>
                <c:pt idx="6809">
                  <c:v>-178.23591901950226</c:v>
                </c:pt>
                <c:pt idx="6810">
                  <c:v>-178.2527612745078</c:v>
                </c:pt>
                <c:pt idx="6811">
                  <c:v>-178.26959978797146</c:v>
                </c:pt>
                <c:pt idx="6812">
                  <c:v>-178.28643456097734</c:v>
                </c:pt>
                <c:pt idx="6813">
                  <c:v>-178.303265594609</c:v>
                </c:pt>
                <c:pt idx="6814">
                  <c:v>-178.32009288994993</c:v>
                </c:pt>
                <c:pt idx="6815">
                  <c:v>-178.336916448083</c:v>
                </c:pt>
                <c:pt idx="6816">
                  <c:v>-178.35373627009068</c:v>
                </c:pt>
                <c:pt idx="6817">
                  <c:v>-178.37055235705512</c:v>
                </c:pt>
                <c:pt idx="6818">
                  <c:v>-178.38736471005819</c:v>
                </c:pt>
                <c:pt idx="6819">
                  <c:v>-178.40417333018127</c:v>
                </c:pt>
                <c:pt idx="6820">
                  <c:v>-178.4209782185053</c:v>
                </c:pt>
                <c:pt idx="6821">
                  <c:v>-178.437779376111</c:v>
                </c:pt>
                <c:pt idx="6822">
                  <c:v>-178.45457680407861</c:v>
                </c:pt>
                <c:pt idx="6823">
                  <c:v>-178.471370503488</c:v>
                </c:pt>
                <c:pt idx="6824">
                  <c:v>-178.48816047541854</c:v>
                </c:pt>
                <c:pt idx="6825">
                  <c:v>-178.50494672094956</c:v>
                </c:pt>
                <c:pt idx="6826">
                  <c:v>-178.52172924115965</c:v>
                </c:pt>
                <c:pt idx="6827">
                  <c:v>-178.53850803712717</c:v>
                </c:pt>
                <c:pt idx="6828">
                  <c:v>-178.55528310993012</c:v>
                </c:pt>
                <c:pt idx="6829">
                  <c:v>-178.57205446064611</c:v>
                </c:pt>
                <c:pt idx="6830">
                  <c:v>-178.58882209035232</c:v>
                </c:pt>
                <c:pt idx="6831">
                  <c:v>-178.60558600012564</c:v>
                </c:pt>
                <c:pt idx="6832">
                  <c:v>-178.62234619104237</c:v>
                </c:pt>
                <c:pt idx="6833">
                  <c:v>-178.63910266417884</c:v>
                </c:pt>
                <c:pt idx="6834">
                  <c:v>-178.65585542061052</c:v>
                </c:pt>
                <c:pt idx="6835">
                  <c:v>-178.67260446141282</c:v>
                </c:pt>
                <c:pt idx="6836">
                  <c:v>-178.68934978766066</c:v>
                </c:pt>
                <c:pt idx="6837">
                  <c:v>-178.70609140042865</c:v>
                </c:pt>
                <c:pt idx="6838">
                  <c:v>-178.72282930079089</c:v>
                </c:pt>
                <c:pt idx="6839">
                  <c:v>-178.73956348982122</c:v>
                </c:pt>
                <c:pt idx="6840">
                  <c:v>-178.75629396859313</c:v>
                </c:pt>
                <c:pt idx="6841">
                  <c:v>-178.77302073817953</c:v>
                </c:pt>
                <c:pt idx="6842">
                  <c:v>-178.78974379965325</c:v>
                </c:pt>
                <c:pt idx="6843">
                  <c:v>-178.80646315408643</c:v>
                </c:pt>
                <c:pt idx="6844">
                  <c:v>-178.82317880255113</c:v>
                </c:pt>
                <c:pt idx="6845">
                  <c:v>-178.83989074611873</c:v>
                </c:pt>
                <c:pt idx="6846">
                  <c:v>-178.85659898586053</c:v>
                </c:pt>
                <c:pt idx="6847">
                  <c:v>-178.87330352284721</c:v>
                </c:pt>
                <c:pt idx="6848">
                  <c:v>-178.89000435814933</c:v>
                </c:pt>
                <c:pt idx="6849">
                  <c:v>-178.9067014928367</c:v>
                </c:pt>
                <c:pt idx="6850">
                  <c:v>-178.92339492797919</c:v>
                </c:pt>
                <c:pt idx="6851">
                  <c:v>-178.94008466464595</c:v>
                </c:pt>
                <c:pt idx="6852">
                  <c:v>-178.95677070390587</c:v>
                </c:pt>
                <c:pt idx="6853">
                  <c:v>-178.97345304682756</c:v>
                </c:pt>
                <c:pt idx="6854">
                  <c:v>-178.99013169447909</c:v>
                </c:pt>
                <c:pt idx="6855">
                  <c:v>-179.00680664792833</c:v>
                </c:pt>
                <c:pt idx="6856">
                  <c:v>-179.02347790824257</c:v>
                </c:pt>
                <c:pt idx="6857">
                  <c:v>-179.04014547648887</c:v>
                </c:pt>
                <c:pt idx="6858">
                  <c:v>-179.05680935373394</c:v>
                </c:pt>
                <c:pt idx="6859">
                  <c:v>-179.07346954104401</c:v>
                </c:pt>
                <c:pt idx="6860">
                  <c:v>-179.09012603948491</c:v>
                </c:pt>
                <c:pt idx="6861">
                  <c:v>-179.10677885012231</c:v>
                </c:pt>
                <c:pt idx="6862">
                  <c:v>-179.12342797402118</c:v>
                </c:pt>
                <c:pt idx="6863">
                  <c:v>-179.14007341224644</c:v>
                </c:pt>
                <c:pt idx="6864">
                  <c:v>-179.15671516586241</c:v>
                </c:pt>
                <c:pt idx="6865">
                  <c:v>-179.17335323593323</c:v>
                </c:pt>
                <c:pt idx="6866">
                  <c:v>-179.18998762352231</c:v>
                </c:pt>
                <c:pt idx="6867">
                  <c:v>-179.20661832969324</c:v>
                </c:pt>
                <c:pt idx="6868">
                  <c:v>-179.22324535550871</c:v>
                </c:pt>
                <c:pt idx="6869">
                  <c:v>-179.23986870203129</c:v>
                </c:pt>
                <c:pt idx="6870">
                  <c:v>-179.25648837032315</c:v>
                </c:pt>
                <c:pt idx="6871">
                  <c:v>-179.27310436144609</c:v>
                </c:pt>
                <c:pt idx="6872">
                  <c:v>-179.28971667646152</c:v>
                </c:pt>
                <c:pt idx="6873">
                  <c:v>-179.30632531643047</c:v>
                </c:pt>
                <c:pt idx="6874">
                  <c:v>-179.32293028241355</c:v>
                </c:pt>
                <c:pt idx="6875">
                  <c:v>-179.3395315754712</c:v>
                </c:pt>
                <c:pt idx="6876">
                  <c:v>-179.35612919666329</c:v>
                </c:pt>
                <c:pt idx="6877">
                  <c:v>-179.37272314704916</c:v>
                </c:pt>
                <c:pt idx="6878">
                  <c:v>-179.38931342768825</c:v>
                </c:pt>
                <c:pt idx="6879">
                  <c:v>-179.40590003963922</c:v>
                </c:pt>
                <c:pt idx="6880">
                  <c:v>-179.42248298396061</c:v>
                </c:pt>
                <c:pt idx="6881">
                  <c:v>-179.43906226171038</c:v>
                </c:pt>
                <c:pt idx="6882">
                  <c:v>-179.45563787394624</c:v>
                </c:pt>
                <c:pt idx="6883">
                  <c:v>-179.47220982172556</c:v>
                </c:pt>
                <c:pt idx="6884">
                  <c:v>-179.48877810610526</c:v>
                </c:pt>
                <c:pt idx="6885">
                  <c:v>-179.50534272814184</c:v>
                </c:pt>
                <c:pt idx="6886">
                  <c:v>-179.52190368889165</c:v>
                </c:pt>
                <c:pt idx="6887">
                  <c:v>-179.5384609894104</c:v>
                </c:pt>
                <c:pt idx="6888">
                  <c:v>-179.55501463075359</c:v>
                </c:pt>
                <c:pt idx="6889">
                  <c:v>-179.57156461397628</c:v>
                </c:pt>
                <c:pt idx="6890">
                  <c:v>-179.58811094013333</c:v>
                </c:pt>
                <c:pt idx="6891">
                  <c:v>-179.60465361027892</c:v>
                </c:pt>
                <c:pt idx="6892">
                  <c:v>-179.62119262546713</c:v>
                </c:pt>
                <c:pt idx="6893">
                  <c:v>-179.63772798675157</c:v>
                </c:pt>
                <c:pt idx="6894">
                  <c:v>-179.65425969518543</c:v>
                </c:pt>
                <c:pt idx="6895">
                  <c:v>-179.67078775182159</c:v>
                </c:pt>
                <c:pt idx="6896">
                  <c:v>-179.6873121577126</c:v>
                </c:pt>
                <c:pt idx="6897">
                  <c:v>-179.70383291391062</c:v>
                </c:pt>
                <c:pt idx="6898">
                  <c:v>-179.72035002146731</c:v>
                </c:pt>
                <c:pt idx="6899">
                  <c:v>-179.73686348143411</c:v>
                </c:pt>
                <c:pt idx="6900">
                  <c:v>-179.75337329486209</c:v>
                </c:pt>
                <c:pt idx="6901">
                  <c:v>-179.7698794628019</c:v>
                </c:pt>
                <c:pt idx="6902">
                  <c:v>-179.78638198630372</c:v>
                </c:pt>
                <c:pt idx="6903">
                  <c:v>-179.80288086641764</c:v>
                </c:pt>
                <c:pt idx="6904">
                  <c:v>-179.81937610419311</c:v>
                </c:pt>
                <c:pt idx="6905">
                  <c:v>-179.83586770067939</c:v>
                </c:pt>
                <c:pt idx="6906">
                  <c:v>-179.85235565692511</c:v>
                </c:pt>
                <c:pt idx="6907">
                  <c:v>-179.86883997397899</c:v>
                </c:pt>
                <c:pt idx="6908">
                  <c:v>-179.88532065288891</c:v>
                </c:pt>
                <c:pt idx="6909">
                  <c:v>-179.90179769470268</c:v>
                </c:pt>
                <c:pt idx="6910">
                  <c:v>-179.91827110046762</c:v>
                </c:pt>
                <c:pt idx="6911">
                  <c:v>-179.93474087123076</c:v>
                </c:pt>
                <c:pt idx="6912">
                  <c:v>-179.95120700803861</c:v>
                </c:pt>
                <c:pt idx="6913">
                  <c:v>-179.96766951193749</c:v>
                </c:pt>
                <c:pt idx="6914">
                  <c:v>-179.98412838397326</c:v>
                </c:pt>
                <c:pt idx="6915">
                  <c:v>-180.00058362519147</c:v>
                </c:pt>
                <c:pt idx="6916">
                  <c:v>-180.01703523663718</c:v>
                </c:pt>
                <c:pt idx="6917">
                  <c:v>-180.03348321935528</c:v>
                </c:pt>
                <c:pt idx="6918">
                  <c:v>-180.04992757439015</c:v>
                </c:pt>
                <c:pt idx="6919">
                  <c:v>-180.06636830278575</c:v>
                </c:pt>
                <c:pt idx="6920">
                  <c:v>-180.0828054055859</c:v>
                </c:pt>
                <c:pt idx="6921">
                  <c:v>-180.09923888383381</c:v>
                </c:pt>
                <c:pt idx="6922">
                  <c:v>-180.11566873857254</c:v>
                </c:pt>
                <c:pt idx="6923">
                  <c:v>-180.13209497084455</c:v>
                </c:pt>
                <c:pt idx="6924">
                  <c:v>-180.14851758169209</c:v>
                </c:pt>
                <c:pt idx="6925">
                  <c:v>-180.1649365721571</c:v>
                </c:pt>
                <c:pt idx="6926">
                  <c:v>-180.18135194328107</c:v>
                </c:pt>
                <c:pt idx="6927">
                  <c:v>-180.19776369610503</c:v>
                </c:pt>
                <c:pt idx="6928">
                  <c:v>-180.21417183166983</c:v>
                </c:pt>
                <c:pt idx="6929">
                  <c:v>-180.23057635101583</c:v>
                </c:pt>
                <c:pt idx="6930">
                  <c:v>-180.24697725518303</c:v>
                </c:pt>
                <c:pt idx="6931">
                  <c:v>-180.26337454521115</c:v>
                </c:pt>
                <c:pt idx="6932">
                  <c:v>-180.27976822213952</c:v>
                </c:pt>
                <c:pt idx="6933">
                  <c:v>-180.29615828700699</c:v>
                </c:pt>
                <c:pt idx="6934">
                  <c:v>-180.31254474085222</c:v>
                </c:pt>
                <c:pt idx="6935">
                  <c:v>-180.32892758471337</c:v>
                </c:pt>
                <c:pt idx="6936">
                  <c:v>-180.34530681962838</c:v>
                </c:pt>
                <c:pt idx="6937">
                  <c:v>-180.36168244663469</c:v>
                </c:pt>
                <c:pt idx="6938">
                  <c:v>-180.37805446676936</c:v>
                </c:pt>
                <c:pt idx="6939">
                  <c:v>-180.3944228810692</c:v>
                </c:pt>
                <c:pt idx="6940">
                  <c:v>-180.41078769057066</c:v>
                </c:pt>
                <c:pt idx="6941">
                  <c:v>-180.42714889630969</c:v>
                </c:pt>
                <c:pt idx="6942">
                  <c:v>-180.44350649932204</c:v>
                </c:pt>
                <c:pt idx="6943">
                  <c:v>-180.45986050064303</c:v>
                </c:pt>
                <c:pt idx="6944">
                  <c:v>-180.4762109013075</c:v>
                </c:pt>
                <c:pt idx="6945">
                  <c:v>-180.49255770235015</c:v>
                </c:pt>
                <c:pt idx="6946">
                  <c:v>-180.50890090480516</c:v>
                </c:pt>
                <c:pt idx="6947">
                  <c:v>-180.52524050970644</c:v>
                </c:pt>
                <c:pt idx="6948">
                  <c:v>-180.5415765180874</c:v>
                </c:pt>
                <c:pt idx="6949">
                  <c:v>-180.55790893098123</c:v>
                </c:pt>
                <c:pt idx="6950">
                  <c:v>-180.57423774942072</c:v>
                </c:pt>
                <c:pt idx="6951">
                  <c:v>-180.59056297443831</c:v>
                </c:pt>
                <c:pt idx="6952">
                  <c:v>-180.60688460706598</c:v>
                </c:pt>
                <c:pt idx="6953">
                  <c:v>-180.62320264833556</c:v>
                </c:pt>
                <c:pt idx="6954">
                  <c:v>-180.63951709927829</c:v>
                </c:pt>
                <c:pt idx="6955">
                  <c:v>-180.65582796092514</c:v>
                </c:pt>
                <c:pt idx="6956">
                  <c:v>-180.67213523430672</c:v>
                </c:pt>
                <c:pt idx="6957">
                  <c:v>-180.68843892045336</c:v>
                </c:pt>
                <c:pt idx="6958">
                  <c:v>-180.70473902039492</c:v>
                </c:pt>
                <c:pt idx="6959">
                  <c:v>-180.72103553516087</c:v>
                </c:pt>
                <c:pt idx="6960">
                  <c:v>-180.73732846578048</c:v>
                </c:pt>
                <c:pt idx="6961">
                  <c:v>-180.75361781328252</c:v>
                </c:pt>
                <c:pt idx="6962">
                  <c:v>-180.76990357869545</c:v>
                </c:pt>
                <c:pt idx="6963">
                  <c:v>-180.78618576304734</c:v>
                </c:pt>
                <c:pt idx="6964">
                  <c:v>-180.80246436736604</c:v>
                </c:pt>
                <c:pt idx="6965">
                  <c:v>-180.81873939267871</c:v>
                </c:pt>
                <c:pt idx="6966">
                  <c:v>-180.83501084001267</c:v>
                </c:pt>
                <c:pt idx="6967">
                  <c:v>-180.8512787103943</c:v>
                </c:pt>
                <c:pt idx="6968">
                  <c:v>-180.86754300485006</c:v>
                </c:pt>
                <c:pt idx="6969">
                  <c:v>-180.88380372440582</c:v>
                </c:pt>
                <c:pt idx="6970">
                  <c:v>-180.90006087008726</c:v>
                </c:pt>
                <c:pt idx="6971">
                  <c:v>-180.91631444291949</c:v>
                </c:pt>
                <c:pt idx="6972">
                  <c:v>-180.9325644439275</c:v>
                </c:pt>
                <c:pt idx="6973">
                  <c:v>-180.94881087413569</c:v>
                </c:pt>
                <c:pt idx="6974">
                  <c:v>-180.96505373456827</c:v>
                </c:pt>
                <c:pt idx="6975">
                  <c:v>-180.98129302624903</c:v>
                </c:pt>
                <c:pt idx="6976">
                  <c:v>-180.99752875020141</c:v>
                </c:pt>
                <c:pt idx="6977">
                  <c:v>-181.0137609074485</c:v>
                </c:pt>
                <c:pt idx="6978">
                  <c:v>-181.02998949901297</c:v>
                </c:pt>
                <c:pt idx="6979">
                  <c:v>-181.04621452591726</c:v>
                </c:pt>
                <c:pt idx="6980">
                  <c:v>-181.06243598918331</c:v>
                </c:pt>
                <c:pt idx="6981">
                  <c:v>-181.07865388983294</c:v>
                </c:pt>
                <c:pt idx="6982">
                  <c:v>-181.09486822888715</c:v>
                </c:pt>
                <c:pt idx="6983">
                  <c:v>-181.11107900736718</c:v>
                </c:pt>
                <c:pt idx="6984">
                  <c:v>-181.12728622629339</c:v>
                </c:pt>
                <c:pt idx="6985">
                  <c:v>-181.14348988668615</c:v>
                </c:pt>
                <c:pt idx="6986">
                  <c:v>-181.15968998956529</c:v>
                </c:pt>
                <c:pt idx="6987">
                  <c:v>-181.17588653595038</c:v>
                </c:pt>
                <c:pt idx="6988">
                  <c:v>-181.19207952686043</c:v>
                </c:pt>
                <c:pt idx="6989">
                  <c:v>-181.2082689633144</c:v>
                </c:pt>
                <c:pt idx="6990">
                  <c:v>-181.22445484633064</c:v>
                </c:pt>
                <c:pt idx="6991">
                  <c:v>-181.24063717692729</c:v>
                </c:pt>
                <c:pt idx="6992">
                  <c:v>-181.25681595612213</c:v>
                </c:pt>
                <c:pt idx="6993">
                  <c:v>-181.27299118493244</c:v>
                </c:pt>
                <c:pt idx="6994">
                  <c:v>-181.28916286437533</c:v>
                </c:pt>
                <c:pt idx="6995">
                  <c:v>-181.30533099546744</c:v>
                </c:pt>
                <c:pt idx="6996">
                  <c:v>-181.32149557922509</c:v>
                </c:pt>
                <c:pt idx="6997">
                  <c:v>-181.33765661666428</c:v>
                </c:pt>
                <c:pt idx="6998">
                  <c:v>-181.35381410880063</c:v>
                </c:pt>
                <c:pt idx="6999">
                  <c:v>-181.36996805664933</c:v>
                </c:pt>
                <c:pt idx="7000">
                  <c:v>-181.38611846122529</c:v>
                </c:pt>
                <c:pt idx="7001">
                  <c:v>-181.40226532354313</c:v>
                </c:pt>
                <c:pt idx="7002">
                  <c:v>-181.41840864461705</c:v>
                </c:pt>
                <c:pt idx="7003">
                  <c:v>-181.43454842546078</c:v>
                </c:pt>
                <c:pt idx="7004">
                  <c:v>-181.45068466708796</c:v>
                </c:pt>
                <c:pt idx="7005">
                  <c:v>-181.46681737051156</c:v>
                </c:pt>
                <c:pt idx="7006">
                  <c:v>-181.48294653674449</c:v>
                </c:pt>
                <c:pt idx="7007">
                  <c:v>-181.49907216679912</c:v>
                </c:pt>
                <c:pt idx="7008">
                  <c:v>-181.51519426168758</c:v>
                </c:pt>
                <c:pt idx="7009">
                  <c:v>-181.53131282242154</c:v>
                </c:pt>
                <c:pt idx="7010">
                  <c:v>-181.54742785001241</c:v>
                </c:pt>
                <c:pt idx="7011">
                  <c:v>-181.56353934547116</c:v>
                </c:pt>
                <c:pt idx="7012">
                  <c:v>-181.57964730980854</c:v>
                </c:pt>
                <c:pt idx="7013">
                  <c:v>-181.59575174403474</c:v>
                </c:pt>
                <c:pt idx="7014">
                  <c:v>-181.61185264915991</c:v>
                </c:pt>
                <c:pt idx="7015">
                  <c:v>-181.62795002619345</c:v>
                </c:pt>
                <c:pt idx="7016">
                  <c:v>-181.64404387614479</c:v>
                </c:pt>
                <c:pt idx="7017">
                  <c:v>-181.6601342000227</c:v>
                </c:pt>
                <c:pt idx="7018">
                  <c:v>-181.6762209988359</c:v>
                </c:pt>
                <c:pt idx="7019">
                  <c:v>-181.69230427359247</c:v>
                </c:pt>
                <c:pt idx="7020">
                  <c:v>-181.70838402530023</c:v>
                </c:pt>
                <c:pt idx="7021">
                  <c:v>-181.7244602549668</c:v>
                </c:pt>
                <c:pt idx="7022">
                  <c:v>-181.74053296359932</c:v>
                </c:pt>
                <c:pt idx="7023">
                  <c:v>-181.75660215220455</c:v>
                </c:pt>
                <c:pt idx="7024">
                  <c:v>-181.7726678217889</c:v>
                </c:pt>
                <c:pt idx="7025">
                  <c:v>-181.78872997335858</c:v>
                </c:pt>
                <c:pt idx="7026">
                  <c:v>-181.80478860791925</c:v>
                </c:pt>
                <c:pt idx="7027">
                  <c:v>-181.82084372647637</c:v>
                </c:pt>
                <c:pt idx="7028">
                  <c:v>-181.83689533003491</c:v>
                </c:pt>
                <c:pt idx="7029">
                  <c:v>-181.85294341959971</c:v>
                </c:pt>
                <c:pt idx="7030">
                  <c:v>-181.86898799617498</c:v>
                </c:pt>
                <c:pt idx="7031">
                  <c:v>-181.88502906076485</c:v>
                </c:pt>
                <c:pt idx="7032">
                  <c:v>-181.90106661437284</c:v>
                </c:pt>
                <c:pt idx="7033">
                  <c:v>-181.91710065800237</c:v>
                </c:pt>
                <c:pt idx="7034">
                  <c:v>-181.93313119265633</c:v>
                </c:pt>
                <c:pt idx="7035">
                  <c:v>-181.94915821933733</c:v>
                </c:pt>
                <c:pt idx="7036">
                  <c:v>-181.96518173904764</c:v>
                </c:pt>
                <c:pt idx="7037">
                  <c:v>-181.98120175278916</c:v>
                </c:pt>
                <c:pt idx="7038">
                  <c:v>-181.99721826156349</c:v>
                </c:pt>
                <c:pt idx="7039">
                  <c:v>-182.0132312663718</c:v>
                </c:pt>
                <c:pt idx="7040">
                  <c:v>-182.029240768215</c:v>
                </c:pt>
                <c:pt idx="7041">
                  <c:v>-182.04524676809353</c:v>
                </c:pt>
                <c:pt idx="7042">
                  <c:v>-182.06124926700761</c:v>
                </c:pt>
                <c:pt idx="7043">
                  <c:v>-182.077248265957</c:v>
                </c:pt>
                <c:pt idx="7044">
                  <c:v>-182.09324376594128</c:v>
                </c:pt>
                <c:pt idx="7045">
                  <c:v>-182.10923576795949</c:v>
                </c:pt>
                <c:pt idx="7046">
                  <c:v>-182.12522427301042</c:v>
                </c:pt>
                <c:pt idx="7047">
                  <c:v>-182.14120928209252</c:v>
                </c:pt>
                <c:pt idx="7048">
                  <c:v>-182.15719079620391</c:v>
                </c:pt>
                <c:pt idx="7049">
                  <c:v>-182.17316881634221</c:v>
                </c:pt>
                <c:pt idx="7050">
                  <c:v>-182.18914334350498</c:v>
                </c:pt>
                <c:pt idx="7051">
                  <c:v>-182.20511437868907</c:v>
                </c:pt>
                <c:pt idx="7052">
                  <c:v>-182.22108192289133</c:v>
                </c:pt>
                <c:pt idx="7053">
                  <c:v>-182.23704597710801</c:v>
                </c:pt>
                <c:pt idx="7054">
                  <c:v>-182.25300654233513</c:v>
                </c:pt>
                <c:pt idx="7055">
                  <c:v>-182.26896361956841</c:v>
                </c:pt>
                <c:pt idx="7056">
                  <c:v>-182.28491720980313</c:v>
                </c:pt>
                <c:pt idx="7057">
                  <c:v>-182.30086731403421</c:v>
                </c:pt>
                <c:pt idx="7058">
                  <c:v>-182.31681393325633</c:v>
                </c:pt>
                <c:pt idx="7059">
                  <c:v>-182.33275706846379</c:v>
                </c:pt>
                <c:pt idx="7060">
                  <c:v>-182.34869672065037</c:v>
                </c:pt>
                <c:pt idx="7061">
                  <c:v>-182.36463289080984</c:v>
                </c:pt>
                <c:pt idx="7062">
                  <c:v>-182.38056557993528</c:v>
                </c:pt>
                <c:pt idx="7063">
                  <c:v>-182.3964947890197</c:v>
                </c:pt>
                <c:pt idx="7064">
                  <c:v>-182.41242051905562</c:v>
                </c:pt>
                <c:pt idx="7065">
                  <c:v>-182.42834277103526</c:v>
                </c:pt>
                <c:pt idx="7066">
                  <c:v>-182.44426154595035</c:v>
                </c:pt>
                <c:pt idx="7067">
                  <c:v>-182.46017684479261</c:v>
                </c:pt>
                <c:pt idx="7068">
                  <c:v>-182.47608866855305</c:v>
                </c:pt>
                <c:pt idx="7069">
                  <c:v>-182.49199701822258</c:v>
                </c:pt>
                <c:pt idx="7070">
                  <c:v>-182.50790189479164</c:v>
                </c:pt>
                <c:pt idx="7071">
                  <c:v>-182.52380329925037</c:v>
                </c:pt>
                <c:pt idx="7072">
                  <c:v>-182.53970123258858</c:v>
                </c:pt>
                <c:pt idx="7073">
                  <c:v>-182.55559569579577</c:v>
                </c:pt>
                <c:pt idx="7074">
                  <c:v>-182.57148668986093</c:v>
                </c:pt>
                <c:pt idx="7075">
                  <c:v>-182.58737421577297</c:v>
                </c:pt>
                <c:pt idx="7076">
                  <c:v>-182.60325827452024</c:v>
                </c:pt>
                <c:pt idx="7077">
                  <c:v>-182.61913886709078</c:v>
                </c:pt>
                <c:pt idx="7078">
                  <c:v>-182.63501599447238</c:v>
                </c:pt>
                <c:pt idx="7079">
                  <c:v>-182.65088965765241</c:v>
                </c:pt>
                <c:pt idx="7080">
                  <c:v>-182.66675985761796</c:v>
                </c:pt>
                <c:pt idx="7081">
                  <c:v>-182.68262659535569</c:v>
                </c:pt>
                <c:pt idx="7082">
                  <c:v>-182.69848987185196</c:v>
                </c:pt>
                <c:pt idx="7083">
                  <c:v>-182.71434968809285</c:v>
                </c:pt>
                <c:pt idx="7084">
                  <c:v>-182.73020604506402</c:v>
                </c:pt>
                <c:pt idx="7085">
                  <c:v>-182.74605894375074</c:v>
                </c:pt>
                <c:pt idx="7086">
                  <c:v>-182.76190838513816</c:v>
                </c:pt>
                <c:pt idx="7087">
                  <c:v>-182.77775437021074</c:v>
                </c:pt>
                <c:pt idx="7088">
                  <c:v>-182.793596899953</c:v>
                </c:pt>
                <c:pt idx="7089">
                  <c:v>-182.80943597534872</c:v>
                </c:pt>
                <c:pt idx="7090">
                  <c:v>-182.82527159738171</c:v>
                </c:pt>
                <c:pt idx="7091">
                  <c:v>-182.84110376703515</c:v>
                </c:pt>
                <c:pt idx="7092">
                  <c:v>-182.85693248529205</c:v>
                </c:pt>
                <c:pt idx="7093">
                  <c:v>-182.87275775313495</c:v>
                </c:pt>
                <c:pt idx="7094">
                  <c:v>-182.88857957154619</c:v>
                </c:pt>
                <c:pt idx="7095">
                  <c:v>-182.90439794150763</c:v>
                </c:pt>
                <c:pt idx="7096">
                  <c:v>-182.92021286400094</c:v>
                </c:pt>
                <c:pt idx="7097">
                  <c:v>-182.93602434000729</c:v>
                </c:pt>
                <c:pt idx="7098">
                  <c:v>-182.95183237050765</c:v>
                </c:pt>
                <c:pt idx="7099">
                  <c:v>-182.96763695648252</c:v>
                </c:pt>
                <c:pt idx="7100">
                  <c:v>-182.98343809891219</c:v>
                </c:pt>
                <c:pt idx="7101">
                  <c:v>-182.99923579877662</c:v>
                </c:pt>
                <c:pt idx="7102">
                  <c:v>-183.01503005705513</c:v>
                </c:pt>
                <c:pt idx="7103">
                  <c:v>-183.03082087472717</c:v>
                </c:pt>
                <c:pt idx="7104">
                  <c:v>-183.04660825277145</c:v>
                </c:pt>
                <c:pt idx="7105">
                  <c:v>-183.06239219216661</c:v>
                </c:pt>
                <c:pt idx="7106">
                  <c:v>-183.07817269389074</c:v>
                </c:pt>
                <c:pt idx="7107">
                  <c:v>-183.09394975892178</c:v>
                </c:pt>
                <c:pt idx="7108">
                  <c:v>-183.10972338823723</c:v>
                </c:pt>
                <c:pt idx="7109">
                  <c:v>-183.12549358281427</c:v>
                </c:pt>
                <c:pt idx="7110">
                  <c:v>-183.14126034362963</c:v>
                </c:pt>
                <c:pt idx="7111">
                  <c:v>-183.15702367166</c:v>
                </c:pt>
                <c:pt idx="7112">
                  <c:v>-183.17278356788137</c:v>
                </c:pt>
                <c:pt idx="7113">
                  <c:v>-183.18854003326965</c:v>
                </c:pt>
                <c:pt idx="7114">
                  <c:v>-183.20429306880033</c:v>
                </c:pt>
                <c:pt idx="7115">
                  <c:v>-183.2200426754485</c:v>
                </c:pt>
                <c:pt idx="7116">
                  <c:v>-183.23578885418902</c:v>
                </c:pt>
                <c:pt idx="7117">
                  <c:v>-183.25153160599638</c:v>
                </c:pt>
                <c:pt idx="7118">
                  <c:v>-183.26727093184468</c:v>
                </c:pt>
                <c:pt idx="7119">
                  <c:v>-183.28300683270768</c:v>
                </c:pt>
                <c:pt idx="7120">
                  <c:v>-183.29873930955898</c:v>
                </c:pt>
                <c:pt idx="7121">
                  <c:v>-183.31446836337147</c:v>
                </c:pt>
                <c:pt idx="7122">
                  <c:v>-183.33019399511818</c:v>
                </c:pt>
                <c:pt idx="7123">
                  <c:v>-183.34591620577146</c:v>
                </c:pt>
                <c:pt idx="7124">
                  <c:v>-183.36163499630339</c:v>
                </c:pt>
                <c:pt idx="7125">
                  <c:v>-183.37735036768578</c:v>
                </c:pt>
                <c:pt idx="7126">
                  <c:v>-183.39306232089012</c:v>
                </c:pt>
                <c:pt idx="7127">
                  <c:v>-183.40877085688743</c:v>
                </c:pt>
                <c:pt idx="7128">
                  <c:v>-183.42447597664858</c:v>
                </c:pt>
                <c:pt idx="7129">
                  <c:v>-183.44017768114389</c:v>
                </c:pt>
                <c:pt idx="7130">
                  <c:v>-183.45587597134352</c:v>
                </c:pt>
                <c:pt idx="7131">
                  <c:v>-183.47157084821723</c:v>
                </c:pt>
                <c:pt idx="7132">
                  <c:v>-183.48726231273446</c:v>
                </c:pt>
                <c:pt idx="7133">
                  <c:v>-183.50295036586425</c:v>
                </c:pt>
                <c:pt idx="7134">
                  <c:v>-183.51863500857542</c:v>
                </c:pt>
                <c:pt idx="7135">
                  <c:v>-183.53431624183634</c:v>
                </c:pt>
                <c:pt idx="7136">
                  <c:v>-183.54999406661517</c:v>
                </c:pt>
                <c:pt idx="7137">
                  <c:v>-183.56566848387956</c:v>
                </c:pt>
                <c:pt idx="7138">
                  <c:v>-183.58133949459705</c:v>
                </c:pt>
                <c:pt idx="7139">
                  <c:v>-183.59700709973464</c:v>
                </c:pt>
                <c:pt idx="7140">
                  <c:v>-183.61267130025905</c:v>
                </c:pt>
                <c:pt idx="7141">
                  <c:v>-183.62833209713676</c:v>
                </c:pt>
                <c:pt idx="7142">
                  <c:v>-183.64398949133385</c:v>
                </c:pt>
                <c:pt idx="7143">
                  <c:v>-183.65964348381607</c:v>
                </c:pt>
                <c:pt idx="7144">
                  <c:v>-183.67529407554878</c:v>
                </c:pt>
                <c:pt idx="7145">
                  <c:v>-183.69094126749712</c:v>
                </c:pt>
                <c:pt idx="7146">
                  <c:v>-183.70658506062574</c:v>
                </c:pt>
                <c:pt idx="7147">
                  <c:v>-183.72222545589921</c:v>
                </c:pt>
                <c:pt idx="7148">
                  <c:v>-183.73786245428141</c:v>
                </c:pt>
                <c:pt idx="7149">
                  <c:v>-183.75349605673631</c:v>
                </c:pt>
                <c:pt idx="7150">
                  <c:v>-183.76912626422711</c:v>
                </c:pt>
                <c:pt idx="7151">
                  <c:v>-183.78475307771708</c:v>
                </c:pt>
                <c:pt idx="7152">
                  <c:v>-183.80037649816882</c:v>
                </c:pt>
                <c:pt idx="7153">
                  <c:v>-183.81599652654484</c:v>
                </c:pt>
                <c:pt idx="7154">
                  <c:v>-183.83161316380716</c:v>
                </c:pt>
                <c:pt idx="7155">
                  <c:v>-183.84722641091756</c:v>
                </c:pt>
                <c:pt idx="7156">
                  <c:v>-183.86283626883747</c:v>
                </c:pt>
                <c:pt idx="7157">
                  <c:v>-183.87844273852795</c:v>
                </c:pt>
                <c:pt idx="7158">
                  <c:v>-183.89404582094977</c:v>
                </c:pt>
                <c:pt idx="7159">
                  <c:v>-183.90964551706332</c:v>
                </c:pt>
                <c:pt idx="7160">
                  <c:v>-183.92524182782876</c:v>
                </c:pt>
                <c:pt idx="7161">
                  <c:v>-183.94083475420578</c:v>
                </c:pt>
                <c:pt idx="7162">
                  <c:v>-183.95642429715389</c:v>
                </c:pt>
                <c:pt idx="7163">
                  <c:v>-183.97201045763205</c:v>
                </c:pt>
                <c:pt idx="7164">
                  <c:v>-183.9875932365992</c:v>
                </c:pt>
                <c:pt idx="7165">
                  <c:v>-184.00317263501358</c:v>
                </c:pt>
                <c:pt idx="7166">
                  <c:v>-184.01874865383351</c:v>
                </c:pt>
                <c:pt idx="7167">
                  <c:v>-184.03432129401659</c:v>
                </c:pt>
                <c:pt idx="7168">
                  <c:v>-184.04989055652032</c:v>
                </c:pt>
                <c:pt idx="7169">
                  <c:v>-184.06545644230181</c:v>
                </c:pt>
                <c:pt idx="7170">
                  <c:v>-184.08101895231795</c:v>
                </c:pt>
                <c:pt idx="7171">
                  <c:v>-184.09657808752496</c:v>
                </c:pt>
                <c:pt idx="7172">
                  <c:v>-184.11213384887918</c:v>
                </c:pt>
                <c:pt idx="7173">
                  <c:v>-184.12768623733632</c:v>
                </c:pt>
                <c:pt idx="7174">
                  <c:v>-184.1432352538518</c:v>
                </c:pt>
                <c:pt idx="7175">
                  <c:v>-184.15878089938079</c:v>
                </c:pt>
                <c:pt idx="7176">
                  <c:v>-184.17432317487811</c:v>
                </c:pt>
                <c:pt idx="7177">
                  <c:v>-184.1898620812982</c:v>
                </c:pt>
                <c:pt idx="7178">
                  <c:v>-184.20539761959526</c:v>
                </c:pt>
                <c:pt idx="7179">
                  <c:v>-184.22092979072309</c:v>
                </c:pt>
                <c:pt idx="7180">
                  <c:v>-184.2364585956351</c:v>
                </c:pt>
                <c:pt idx="7181">
                  <c:v>-184.25198403528455</c:v>
                </c:pt>
                <c:pt idx="7182">
                  <c:v>-184.2675061106242</c:v>
                </c:pt>
                <c:pt idx="7183">
                  <c:v>-184.28302482260654</c:v>
                </c:pt>
                <c:pt idx="7184">
                  <c:v>-184.29854017218383</c:v>
                </c:pt>
                <c:pt idx="7185">
                  <c:v>-184.31405216030782</c:v>
                </c:pt>
                <c:pt idx="7186">
                  <c:v>-184.32956078793009</c:v>
                </c:pt>
                <c:pt idx="7187">
                  <c:v>-184.34506605600183</c:v>
                </c:pt>
                <c:pt idx="7188">
                  <c:v>-184.36056796547382</c:v>
                </c:pt>
                <c:pt idx="7189">
                  <c:v>-184.37606651729672</c:v>
                </c:pt>
                <c:pt idx="7190">
                  <c:v>-184.39156171242064</c:v>
                </c:pt>
                <c:pt idx="7191">
                  <c:v>-184.40705355179546</c:v>
                </c:pt>
                <c:pt idx="7192">
                  <c:v>-184.42254203637071</c:v>
                </c:pt>
                <c:pt idx="7193">
                  <c:v>-184.4380271670957</c:v>
                </c:pt>
                <c:pt idx="7194">
                  <c:v>-184.45350894491924</c:v>
                </c:pt>
                <c:pt idx="7195">
                  <c:v>-184.46898737078999</c:v>
                </c:pt>
                <c:pt idx="7196">
                  <c:v>-184.48446244565605</c:v>
                </c:pt>
                <c:pt idx="7197">
                  <c:v>-184.49993417046551</c:v>
                </c:pt>
                <c:pt idx="7198">
                  <c:v>-184.51540254616586</c:v>
                </c:pt>
                <c:pt idx="7199">
                  <c:v>-184.53086757370437</c:v>
                </c:pt>
                <c:pt idx="7200">
                  <c:v>-184.54632925402794</c:v>
                </c:pt>
                <c:pt idx="7201">
                  <c:v>-184.56178758808323</c:v>
                </c:pt>
                <c:pt idx="7202">
                  <c:v>-184.57724257681653</c:v>
                </c:pt>
                <c:pt idx="7203">
                  <c:v>-184.59269422117379</c:v>
                </c:pt>
                <c:pt idx="7204">
                  <c:v>-184.60814252210062</c:v>
                </c:pt>
                <c:pt idx="7205">
                  <c:v>-184.62358748054231</c:v>
                </c:pt>
                <c:pt idx="7206">
                  <c:v>-184.63902909744391</c:v>
                </c:pt>
                <c:pt idx="7207">
                  <c:v>-184.65446737374998</c:v>
                </c:pt>
                <c:pt idx="7208">
                  <c:v>-184.66990231040495</c:v>
                </c:pt>
                <c:pt idx="7209">
                  <c:v>-184.68533390835273</c:v>
                </c:pt>
                <c:pt idx="7210">
                  <c:v>-184.7007621685371</c:v>
                </c:pt>
                <c:pt idx="7211">
                  <c:v>-184.71618709190133</c:v>
                </c:pt>
                <c:pt idx="7212">
                  <c:v>-184.7316086793885</c:v>
                </c:pt>
                <c:pt idx="7213">
                  <c:v>-184.74702693194126</c:v>
                </c:pt>
                <c:pt idx="7214">
                  <c:v>-184.76244185050211</c:v>
                </c:pt>
                <c:pt idx="7215">
                  <c:v>-184.777853436013</c:v>
                </c:pt>
                <c:pt idx="7216">
                  <c:v>-184.79326168941566</c:v>
                </c:pt>
                <c:pt idx="7217">
                  <c:v>-184.80866661165155</c:v>
                </c:pt>
                <c:pt idx="7218">
                  <c:v>-184.82406820366174</c:v>
                </c:pt>
                <c:pt idx="7219">
                  <c:v>-184.83946646638697</c:v>
                </c:pt>
                <c:pt idx="7220">
                  <c:v>-184.8548614007677</c:v>
                </c:pt>
                <c:pt idx="7221">
                  <c:v>-184.87025300774403</c:v>
                </c:pt>
                <c:pt idx="7222">
                  <c:v>-184.88564128825578</c:v>
                </c:pt>
                <c:pt idx="7223">
                  <c:v>-184.9010262432424</c:v>
                </c:pt>
                <c:pt idx="7224">
                  <c:v>-184.91640787364298</c:v>
                </c:pt>
                <c:pt idx="7225">
                  <c:v>-184.93178618039644</c:v>
                </c:pt>
                <c:pt idx="7226">
                  <c:v>-184.94716116444118</c:v>
                </c:pt>
                <c:pt idx="7227">
                  <c:v>-184.96253282671549</c:v>
                </c:pt>
                <c:pt idx="7228">
                  <c:v>-184.97790116815708</c:v>
                </c:pt>
                <c:pt idx="7229">
                  <c:v>-184.99326618970366</c:v>
                </c:pt>
                <c:pt idx="7230">
                  <c:v>-185.00862789229222</c:v>
                </c:pt>
                <c:pt idx="7231">
                  <c:v>-185.02398627685983</c:v>
                </c:pt>
                <c:pt idx="7232">
                  <c:v>-185.03934134434294</c:v>
                </c:pt>
                <c:pt idx="7233">
                  <c:v>-185.05469309567792</c:v>
                </c:pt>
                <c:pt idx="7234">
                  <c:v>-185.07004153180054</c:v>
                </c:pt>
                <c:pt idx="7235">
                  <c:v>-185.08538665364648</c:v>
                </c:pt>
                <c:pt idx="7236">
                  <c:v>-185.10072846215098</c:v>
                </c:pt>
                <c:pt idx="7237">
                  <c:v>-185.11606695824904</c:v>
                </c:pt>
                <c:pt idx="7238">
                  <c:v>-185.13140214287529</c:v>
                </c:pt>
                <c:pt idx="7239">
                  <c:v>-185.14673401696396</c:v>
                </c:pt>
                <c:pt idx="7240">
                  <c:v>-185.16206258144916</c:v>
                </c:pt>
                <c:pt idx="7241">
                  <c:v>-185.17738783726446</c:v>
                </c:pt>
                <c:pt idx="7242">
                  <c:v>-185.19270978534331</c:v>
                </c:pt>
                <c:pt idx="7243">
                  <c:v>-185.20802842661863</c:v>
                </c:pt>
                <c:pt idx="7244">
                  <c:v>-185.22334376202318</c:v>
                </c:pt>
                <c:pt idx="7245">
                  <c:v>-185.23865579248937</c:v>
                </c:pt>
                <c:pt idx="7246">
                  <c:v>-185.25396451894923</c:v>
                </c:pt>
                <c:pt idx="7247">
                  <c:v>-185.26926994233452</c:v>
                </c:pt>
                <c:pt idx="7248">
                  <c:v>-185.28457206357677</c:v>
                </c:pt>
                <c:pt idx="7249">
                  <c:v>-185.29987088360684</c:v>
                </c:pt>
                <c:pt idx="7250">
                  <c:v>-185.31516640335579</c:v>
                </c:pt>
                <c:pt idx="7251">
                  <c:v>-185.33045862375388</c:v>
                </c:pt>
                <c:pt idx="7252">
                  <c:v>-185.3457475457314</c:v>
                </c:pt>
                <c:pt idx="7253">
                  <c:v>-185.36103317021809</c:v>
                </c:pt>
                <c:pt idx="7254">
                  <c:v>-185.3763154981435</c:v>
                </c:pt>
                <c:pt idx="7255">
                  <c:v>-185.39159453043681</c:v>
                </c:pt>
                <c:pt idx="7256">
                  <c:v>-185.40687026802692</c:v>
                </c:pt>
                <c:pt idx="7257">
                  <c:v>-185.42214271184235</c:v>
                </c:pt>
                <c:pt idx="7258">
                  <c:v>-185.43741186281136</c:v>
                </c:pt>
                <c:pt idx="7259">
                  <c:v>-185.45267772186185</c:v>
                </c:pt>
                <c:pt idx="7260">
                  <c:v>-185.46794028992142</c:v>
                </c:pt>
                <c:pt idx="7261">
                  <c:v>-185.48319956791732</c:v>
                </c:pt>
                <c:pt idx="7262">
                  <c:v>-185.49845555677652</c:v>
                </c:pt>
                <c:pt idx="7263">
                  <c:v>-185.51370825742572</c:v>
                </c:pt>
                <c:pt idx="7264">
                  <c:v>-185.52895767079121</c:v>
                </c:pt>
                <c:pt idx="7265">
                  <c:v>-185.54420379779901</c:v>
                </c:pt>
                <c:pt idx="7266">
                  <c:v>-185.5594466393747</c:v>
                </c:pt>
                <c:pt idx="7267">
                  <c:v>-185.57468619644385</c:v>
                </c:pt>
                <c:pt idx="7268">
                  <c:v>-185.58992246993137</c:v>
                </c:pt>
                <c:pt idx="7269">
                  <c:v>-185.60515546076198</c:v>
                </c:pt>
                <c:pt idx="7270">
                  <c:v>-185.62038516986016</c:v>
                </c:pt>
                <c:pt idx="7271">
                  <c:v>-185.63561159815009</c:v>
                </c:pt>
                <c:pt idx="7272">
                  <c:v>-185.65083474655538</c:v>
                </c:pt>
                <c:pt idx="7273">
                  <c:v>-185.66605461599966</c:v>
                </c:pt>
                <c:pt idx="7274">
                  <c:v>-185.68127120740593</c:v>
                </c:pt>
                <c:pt idx="7275">
                  <c:v>-185.69648452169719</c:v>
                </c:pt>
                <c:pt idx="7276">
                  <c:v>-185.7116945597958</c:v>
                </c:pt>
                <c:pt idx="7277">
                  <c:v>-185.72690132262409</c:v>
                </c:pt>
                <c:pt idx="7278">
                  <c:v>-185.74210481110387</c:v>
                </c:pt>
                <c:pt idx="7279">
                  <c:v>-185.75730502615676</c:v>
                </c:pt>
                <c:pt idx="7280">
                  <c:v>-185.77250196870395</c:v>
                </c:pt>
                <c:pt idx="7281">
                  <c:v>-185.78769563966642</c:v>
                </c:pt>
                <c:pt idx="7282">
                  <c:v>-185.80288603996485</c:v>
                </c:pt>
                <c:pt idx="7283">
                  <c:v>-185.81807317051943</c:v>
                </c:pt>
                <c:pt idx="7284">
                  <c:v>-185.83325703225023</c:v>
                </c:pt>
                <c:pt idx="7285">
                  <c:v>-185.84843762607687</c:v>
                </c:pt>
                <c:pt idx="7286">
                  <c:v>-185.86361495291882</c:v>
                </c:pt>
                <c:pt idx="7287">
                  <c:v>-185.87878901369498</c:v>
                </c:pt>
                <c:pt idx="7288">
                  <c:v>-185.89395980932423</c:v>
                </c:pt>
                <c:pt idx="7289">
                  <c:v>-185.90912734072481</c:v>
                </c:pt>
                <c:pt idx="7290">
                  <c:v>-185.92429160881503</c:v>
                </c:pt>
                <c:pt idx="7291">
                  <c:v>-185.9394526145125</c:v>
                </c:pt>
                <c:pt idx="7292">
                  <c:v>-185.95461035873484</c:v>
                </c:pt>
                <c:pt idx="7293">
                  <c:v>-185.96976484239906</c:v>
                </c:pt>
                <c:pt idx="7294">
                  <c:v>-185.9849160664221</c:v>
                </c:pt>
                <c:pt idx="7295">
                  <c:v>-186.00006403172051</c:v>
                </c:pt>
                <c:pt idx="7296">
                  <c:v>-186.01520873921044</c:v>
                </c:pt>
                <c:pt idx="7297">
                  <c:v>-186.03035018980779</c:v>
                </c:pt>
                <c:pt idx="7298">
                  <c:v>-186.04548838442821</c:v>
                </c:pt>
                <c:pt idx="7299">
                  <c:v>-186.06062332398693</c:v>
                </c:pt>
                <c:pt idx="7300">
                  <c:v>-186.07575500939893</c:v>
                </c:pt>
                <c:pt idx="7301">
                  <c:v>-186.09088344157891</c:v>
                </c:pt>
                <c:pt idx="7302">
                  <c:v>-186.10600862144105</c:v>
                </c:pt>
                <c:pt idx="7303">
                  <c:v>-186.12113054989956</c:v>
                </c:pt>
                <c:pt idx="7304">
                  <c:v>-186.13624922786801</c:v>
                </c:pt>
                <c:pt idx="7305">
                  <c:v>-186.15136465625986</c:v>
                </c:pt>
                <c:pt idx="7306">
                  <c:v>-186.16647683598819</c:v>
                </c:pt>
                <c:pt idx="7307">
                  <c:v>-186.18158576796577</c:v>
                </c:pt>
                <c:pt idx="7308">
                  <c:v>-186.19669145310507</c:v>
                </c:pt>
                <c:pt idx="7309">
                  <c:v>-186.21179389231827</c:v>
                </c:pt>
                <c:pt idx="7310">
                  <c:v>-186.22689308651707</c:v>
                </c:pt>
                <c:pt idx="7311">
                  <c:v>-186.24198903661318</c:v>
                </c:pt>
                <c:pt idx="7312">
                  <c:v>-186.25708174351766</c:v>
                </c:pt>
                <c:pt idx="7313">
                  <c:v>-186.27217120814151</c:v>
                </c:pt>
                <c:pt idx="7314">
                  <c:v>-186.2872574313952</c:v>
                </c:pt>
                <c:pt idx="7315">
                  <c:v>-186.30234041418913</c:v>
                </c:pt>
                <c:pt idx="7316">
                  <c:v>-186.31742015743319</c:v>
                </c:pt>
                <c:pt idx="7317">
                  <c:v>-186.3324966620371</c:v>
                </c:pt>
                <c:pt idx="7318">
                  <c:v>-186.34756992891016</c:v>
                </c:pt>
                <c:pt idx="7319">
                  <c:v>-186.36263995896138</c:v>
                </c:pt>
                <c:pt idx="7320">
                  <c:v>-186.37770675309949</c:v>
                </c:pt>
                <c:pt idx="7321">
                  <c:v>-186.39277031223293</c:v>
                </c:pt>
                <c:pt idx="7322">
                  <c:v>-186.4078306372698</c:v>
                </c:pt>
                <c:pt idx="7323">
                  <c:v>-186.42288772911786</c:v>
                </c:pt>
                <c:pt idx="7324">
                  <c:v>-186.43794158868459</c:v>
                </c:pt>
                <c:pt idx="7325">
                  <c:v>-186.45299221687719</c:v>
                </c:pt>
                <c:pt idx="7326">
                  <c:v>-186.46803961460253</c:v>
                </c:pt>
                <c:pt idx="7327">
                  <c:v>-186.48308378276704</c:v>
                </c:pt>
                <c:pt idx="7328">
                  <c:v>-186.49812472227714</c:v>
                </c:pt>
                <c:pt idx="7329">
                  <c:v>-186.51316243403858</c:v>
                </c:pt>
                <c:pt idx="7330">
                  <c:v>-186.52819691895712</c:v>
                </c:pt>
                <c:pt idx="7331">
                  <c:v>-186.54322817793798</c:v>
                </c:pt>
                <c:pt idx="7332">
                  <c:v>-186.5582562118862</c:v>
                </c:pt>
                <c:pt idx="7333">
                  <c:v>-186.57328102170644</c:v>
                </c:pt>
                <c:pt idx="7334">
                  <c:v>-186.58830260830314</c:v>
                </c:pt>
                <c:pt idx="7335">
                  <c:v>-186.60332097258029</c:v>
                </c:pt>
                <c:pt idx="7336">
                  <c:v>-186.61833611544176</c:v>
                </c:pt>
                <c:pt idx="7337">
                  <c:v>-186.63334803779091</c:v>
                </c:pt>
                <c:pt idx="7338">
                  <c:v>-186.64835674053091</c:v>
                </c:pt>
                <c:pt idx="7339">
                  <c:v>-186.66336222456465</c:v>
                </c:pt>
                <c:pt idx="7340">
                  <c:v>-186.67836449079456</c:v>
                </c:pt>
                <c:pt idx="7341">
                  <c:v>-186.69336354012296</c:v>
                </c:pt>
                <c:pt idx="7342">
                  <c:v>-186.70835937345169</c:v>
                </c:pt>
                <c:pt idx="7343">
                  <c:v>-186.72335199168242</c:v>
                </c:pt>
                <c:pt idx="7344">
                  <c:v>-186.73834139571633</c:v>
                </c:pt>
                <c:pt idx="7345">
                  <c:v>-186.75332758645459</c:v>
                </c:pt>
                <c:pt idx="7346">
                  <c:v>-186.76831056479767</c:v>
                </c:pt>
                <c:pt idx="7347">
                  <c:v>-186.78329033164619</c:v>
                </c:pt>
                <c:pt idx="7348">
                  <c:v>-186.79826688789996</c:v>
                </c:pt>
                <c:pt idx="7349">
                  <c:v>-186.81324023445893</c:v>
                </c:pt>
                <c:pt idx="7350">
                  <c:v>-186.82821037222243</c:v>
                </c:pt>
                <c:pt idx="7351">
                  <c:v>-186.84317730208971</c:v>
                </c:pt>
                <c:pt idx="7352">
                  <c:v>-186.85814102495954</c:v>
                </c:pt>
                <c:pt idx="7353">
                  <c:v>-186.87310154173048</c:v>
                </c:pt>
                <c:pt idx="7354">
                  <c:v>-186.88805885330069</c:v>
                </c:pt>
                <c:pt idx="7355">
                  <c:v>-186.90301296056816</c:v>
                </c:pt>
                <c:pt idx="7356">
                  <c:v>-186.9179638644305</c:v>
                </c:pt>
                <c:pt idx="7357">
                  <c:v>-186.93291156578499</c:v>
                </c:pt>
                <c:pt idx="7358">
                  <c:v>-186.94785606552864</c:v>
                </c:pt>
                <c:pt idx="7359">
                  <c:v>-186.9627973645581</c:v>
                </c:pt>
                <c:pt idx="7360">
                  <c:v>-186.97773546376982</c:v>
                </c:pt>
                <c:pt idx="7361">
                  <c:v>-186.99267036405985</c:v>
                </c:pt>
                <c:pt idx="7362">
                  <c:v>-187.00760206632395</c:v>
                </c:pt>
                <c:pt idx="7363">
                  <c:v>-187.02253057145765</c:v>
                </c:pt>
                <c:pt idx="7364">
                  <c:v>-187.03745588035605</c:v>
                </c:pt>
                <c:pt idx="7365">
                  <c:v>-187.05237799391398</c:v>
                </c:pt>
                <c:pt idx="7366">
                  <c:v>-187.0672969130261</c:v>
                </c:pt>
                <c:pt idx="7367">
                  <c:v>-187.08221263858661</c:v>
                </c:pt>
                <c:pt idx="7368">
                  <c:v>-187.09712517148949</c:v>
                </c:pt>
                <c:pt idx="7369">
                  <c:v>-187.11203451262821</c:v>
                </c:pt>
                <c:pt idx="7370">
                  <c:v>-187.1269406628964</c:v>
                </c:pt>
                <c:pt idx="7371">
                  <c:v>-187.14184362318679</c:v>
                </c:pt>
                <c:pt idx="7372">
                  <c:v>-187.15674339439232</c:v>
                </c:pt>
                <c:pt idx="7373">
                  <c:v>-187.17163997740528</c:v>
                </c:pt>
                <c:pt idx="7374">
                  <c:v>-187.18653337311781</c:v>
                </c:pt>
                <c:pt idx="7375">
                  <c:v>-187.2014235824218</c:v>
                </c:pt>
                <c:pt idx="7376">
                  <c:v>-187.21631060620865</c:v>
                </c:pt>
                <c:pt idx="7377">
                  <c:v>-187.23119444536962</c:v>
                </c:pt>
                <c:pt idx="7378">
                  <c:v>-187.24607510079568</c:v>
                </c:pt>
                <c:pt idx="7379">
                  <c:v>-187.26095257337738</c:v>
                </c:pt>
                <c:pt idx="7380">
                  <c:v>-187.27582686400487</c:v>
                </c:pt>
                <c:pt idx="7381">
                  <c:v>-187.29069797356834</c:v>
                </c:pt>
                <c:pt idx="7382">
                  <c:v>-187.30556590295737</c:v>
                </c:pt>
                <c:pt idx="7383">
                  <c:v>-187.32043065306138</c:v>
                </c:pt>
                <c:pt idx="7384">
                  <c:v>-187.33529222476943</c:v>
                </c:pt>
                <c:pt idx="7385">
                  <c:v>-187.35015061897036</c:v>
                </c:pt>
                <c:pt idx="7386">
                  <c:v>-187.36500583655257</c:v>
                </c:pt>
                <c:pt idx="7387">
                  <c:v>-187.37985787840427</c:v>
                </c:pt>
                <c:pt idx="7388">
                  <c:v>-187.39470674541326</c:v>
                </c:pt>
                <c:pt idx="7389">
                  <c:v>-187.40955243846724</c:v>
                </c:pt>
                <c:pt idx="7390">
                  <c:v>-187.42439495845341</c:v>
                </c:pt>
                <c:pt idx="7391">
                  <c:v>-187.43923430625864</c:v>
                </c:pt>
                <c:pt idx="7392">
                  <c:v>-187.45407048276974</c:v>
                </c:pt>
                <c:pt idx="7393">
                  <c:v>-187.468903488873</c:v>
                </c:pt>
                <c:pt idx="7394">
                  <c:v>-187.48373332545444</c:v>
                </c:pt>
                <c:pt idx="7395">
                  <c:v>-187.49855999339991</c:v>
                </c:pt>
                <c:pt idx="7396">
                  <c:v>-187.51338349359477</c:v>
                </c:pt>
                <c:pt idx="7397">
                  <c:v>-187.52820382692425</c:v>
                </c:pt>
                <c:pt idx="7398">
                  <c:v>-187.54302099427315</c:v>
                </c:pt>
                <c:pt idx="7399">
                  <c:v>-187.55783499652608</c:v>
                </c:pt>
                <c:pt idx="7400">
                  <c:v>-187.5726458345672</c:v>
                </c:pt>
                <c:pt idx="7401">
                  <c:v>-187.58745350928052</c:v>
                </c:pt>
                <c:pt idx="7402">
                  <c:v>-187.60225802154963</c:v>
                </c:pt>
                <c:pt idx="7403">
                  <c:v>-187.61705937225798</c:v>
                </c:pt>
                <c:pt idx="7404">
                  <c:v>-187.63185756228853</c:v>
                </c:pt>
                <c:pt idx="7405">
                  <c:v>-187.64665259252402</c:v>
                </c:pt>
                <c:pt idx="7406">
                  <c:v>-187.661444463847</c:v>
                </c:pt>
                <c:pt idx="7407">
                  <c:v>-187.67623317713944</c:v>
                </c:pt>
                <c:pt idx="7408">
                  <c:v>-187.69101873328336</c:v>
                </c:pt>
                <c:pt idx="7409">
                  <c:v>-187.70580113316018</c:v>
                </c:pt>
                <c:pt idx="7410">
                  <c:v>-187.72058037765123</c:v>
                </c:pt>
                <c:pt idx="7411">
                  <c:v>-187.73535646763739</c:v>
                </c:pt>
                <c:pt idx="7412">
                  <c:v>-187.75012940399935</c:v>
                </c:pt>
                <c:pt idx="7413">
                  <c:v>-187.76489918761743</c:v>
                </c:pt>
                <c:pt idx="7414">
                  <c:v>-187.7796658193717</c:v>
                </c:pt>
                <c:pt idx="7415">
                  <c:v>-187.7944293001419</c:v>
                </c:pt>
                <c:pt idx="7416">
                  <c:v>-187.80918963080745</c:v>
                </c:pt>
                <c:pt idx="7417">
                  <c:v>-187.82394681224753</c:v>
                </c:pt>
                <c:pt idx="7418">
                  <c:v>-187.83870084534095</c:v>
                </c:pt>
                <c:pt idx="7419">
                  <c:v>-187.85345173096636</c:v>
                </c:pt>
                <c:pt idx="7420">
                  <c:v>-187.86819947000188</c:v>
                </c:pt>
                <c:pt idx="7421">
                  <c:v>-187.88294406332557</c:v>
                </c:pt>
                <c:pt idx="7422">
                  <c:v>-187.89768551181498</c:v>
                </c:pt>
                <c:pt idx="7423">
                  <c:v>-187.91242381634763</c:v>
                </c:pt>
                <c:pt idx="7424">
                  <c:v>-187.92715897780039</c:v>
                </c:pt>
                <c:pt idx="7425">
                  <c:v>-187.94189099705017</c:v>
                </c:pt>
                <c:pt idx="7426">
                  <c:v>-187.95661987497334</c:v>
                </c:pt>
                <c:pt idx="7427">
                  <c:v>-187.9713456124461</c:v>
                </c:pt>
                <c:pt idx="7428">
                  <c:v>-187.98606821034431</c:v>
                </c:pt>
                <c:pt idx="7429">
                  <c:v>-188.00078766954357</c:v>
                </c:pt>
                <c:pt idx="7430">
                  <c:v>-188.01550399091911</c:v>
                </c:pt>
                <c:pt idx="7431">
                  <c:v>-188.03021717534597</c:v>
                </c:pt>
                <c:pt idx="7432">
                  <c:v>-188.04492722369872</c:v>
                </c:pt>
                <c:pt idx="7433">
                  <c:v>-188.05963413685183</c:v>
                </c:pt>
                <c:pt idx="7434">
                  <c:v>-188.07433791567934</c:v>
                </c:pt>
                <c:pt idx="7435">
                  <c:v>-188.08903856105505</c:v>
                </c:pt>
                <c:pt idx="7436">
                  <c:v>-188.10373607385247</c:v>
                </c:pt>
                <c:pt idx="7437">
                  <c:v>-188.11843045494476</c:v>
                </c:pt>
                <c:pt idx="7438">
                  <c:v>-188.13312170520481</c:v>
                </c:pt>
                <c:pt idx="7439">
                  <c:v>-188.14780982550525</c:v>
                </c:pt>
                <c:pt idx="7440">
                  <c:v>-188.16249481671844</c:v>
                </c:pt>
                <c:pt idx="7441">
                  <c:v>-188.17717667971621</c:v>
                </c:pt>
                <c:pt idx="7442">
                  <c:v>-188.19185541537041</c:v>
                </c:pt>
                <c:pt idx="7443">
                  <c:v>-188.20653102455248</c:v>
                </c:pt>
                <c:pt idx="7444">
                  <c:v>-188.22120350813344</c:v>
                </c:pt>
                <c:pt idx="7445">
                  <c:v>-188.23587286698418</c:v>
                </c:pt>
                <c:pt idx="7446">
                  <c:v>-188.25053910197522</c:v>
                </c:pt>
                <c:pt idx="7447">
                  <c:v>-188.26520221397675</c:v>
                </c:pt>
                <c:pt idx="7448">
                  <c:v>-188.27986220385884</c:v>
                </c:pt>
                <c:pt idx="7449">
                  <c:v>-188.29451907249089</c:v>
                </c:pt>
                <c:pt idx="7450">
                  <c:v>-188.3091728207425</c:v>
                </c:pt>
                <c:pt idx="7451">
                  <c:v>-188.32382344948257</c:v>
                </c:pt>
                <c:pt idx="7452">
                  <c:v>-188.33847095957989</c:v>
                </c:pt>
                <c:pt idx="7453">
                  <c:v>-188.35311535190289</c:v>
                </c:pt>
                <c:pt idx="7454">
                  <c:v>-188.36775662731986</c:v>
                </c:pt>
                <c:pt idx="7455">
                  <c:v>-188.38239478669851</c:v>
                </c:pt>
                <c:pt idx="7456">
                  <c:v>-188.3970298309066</c:v>
                </c:pt>
                <c:pt idx="7457">
                  <c:v>-188.41166176081123</c:v>
                </c:pt>
                <c:pt idx="7458">
                  <c:v>-188.4262905772795</c:v>
                </c:pt>
                <c:pt idx="7459">
                  <c:v>-188.44091628117812</c:v>
                </c:pt>
                <c:pt idx="7460">
                  <c:v>-188.4555388733734</c:v>
                </c:pt>
                <c:pt idx="7461">
                  <c:v>-188.47015835473152</c:v>
                </c:pt>
                <c:pt idx="7462">
                  <c:v>-188.48477472611827</c:v>
                </c:pt>
                <c:pt idx="7463">
                  <c:v>-188.49938798839918</c:v>
                </c:pt>
                <c:pt idx="7464">
                  <c:v>-188.5139981424395</c:v>
                </c:pt>
                <c:pt idx="7465">
                  <c:v>-188.52860518910416</c:v>
                </c:pt>
                <c:pt idx="7466">
                  <c:v>-188.54320912925769</c:v>
                </c:pt>
                <c:pt idx="7467">
                  <c:v>-188.55780996376461</c:v>
                </c:pt>
                <c:pt idx="7468">
                  <c:v>-188.5724076934888</c:v>
                </c:pt>
                <c:pt idx="7469">
                  <c:v>-188.58700231929419</c:v>
                </c:pt>
                <c:pt idx="7470">
                  <c:v>-188.60159384204411</c:v>
                </c:pt>
                <c:pt idx="7471">
                  <c:v>-188.61618226260191</c:v>
                </c:pt>
                <c:pt idx="7472">
                  <c:v>-188.63076758183024</c:v>
                </c:pt>
                <c:pt idx="7473">
                  <c:v>-188.6453498005919</c:v>
                </c:pt>
                <c:pt idx="7474">
                  <c:v>-188.65992891974901</c:v>
                </c:pt>
                <c:pt idx="7475">
                  <c:v>-188.67450494016379</c:v>
                </c:pt>
                <c:pt idx="7476">
                  <c:v>-188.68907786269776</c:v>
                </c:pt>
                <c:pt idx="7477">
                  <c:v>-188.70364768821241</c:v>
                </c:pt>
                <c:pt idx="7478">
                  <c:v>-188.7182144175689</c:v>
                </c:pt>
                <c:pt idx="7479">
                  <c:v>-188.73277805162803</c:v>
                </c:pt>
                <c:pt idx="7480">
                  <c:v>-188.74733859125038</c:v>
                </c:pt>
                <c:pt idx="7481">
                  <c:v>-188.7618960372962</c:v>
                </c:pt>
                <c:pt idx="7482">
                  <c:v>-188.7764503906254</c:v>
                </c:pt>
                <c:pt idx="7483">
                  <c:v>-188.79100165209775</c:v>
                </c:pt>
                <c:pt idx="7484">
                  <c:v>-188.80554982257257</c:v>
                </c:pt>
                <c:pt idx="7485">
                  <c:v>-188.82009490290892</c:v>
                </c:pt>
                <c:pt idx="7486">
                  <c:v>-188.83463689396569</c:v>
                </c:pt>
                <c:pt idx="7487">
                  <c:v>-188.84917579660129</c:v>
                </c:pt>
                <c:pt idx="7488">
                  <c:v>-188.86371161167398</c:v>
                </c:pt>
                <c:pt idx="7489">
                  <c:v>-188.87824434004176</c:v>
                </c:pt>
                <c:pt idx="7490">
                  <c:v>-188.89277398256218</c:v>
                </c:pt>
                <c:pt idx="7491">
                  <c:v>-188.90730054009259</c:v>
                </c:pt>
                <c:pt idx="7492">
                  <c:v>-188.9218240134901</c:v>
                </c:pt>
                <c:pt idx="7493">
                  <c:v>-188.93634440361143</c:v>
                </c:pt>
                <c:pt idx="7494">
                  <c:v>-188.95086171131305</c:v>
                </c:pt>
                <c:pt idx="7495">
                  <c:v>-188.9653759374512</c:v>
                </c:pt>
                <c:pt idx="7496">
                  <c:v>-188.9798870828817</c:v>
                </c:pt>
                <c:pt idx="7497">
                  <c:v>-188.99439514846023</c:v>
                </c:pt>
                <c:pt idx="7498">
                  <c:v>-189.0089001350421</c:v>
                </c:pt>
                <c:pt idx="7499">
                  <c:v>-189.02340204348224</c:v>
                </c:pt>
                <c:pt idx="7500">
                  <c:v>-189.03790087463557</c:v>
                </c:pt>
                <c:pt idx="7501">
                  <c:v>-189.05239662935642</c:v>
                </c:pt>
                <c:pt idx="7502">
                  <c:v>-189.0668893084989</c:v>
                </c:pt>
                <c:pt idx="7503">
                  <c:v>-189.08137891291699</c:v>
                </c:pt>
                <c:pt idx="7504">
                  <c:v>-189.09586544346422</c:v>
                </c:pt>
                <c:pt idx="7505">
                  <c:v>-189.11034890099393</c:v>
                </c:pt>
                <c:pt idx="7506">
                  <c:v>-189.12482928635904</c:v>
                </c:pt>
                <c:pt idx="7507">
                  <c:v>-189.13930660041237</c:v>
                </c:pt>
                <c:pt idx="7508">
                  <c:v>-189.15378084400626</c:v>
                </c:pt>
                <c:pt idx="7509">
                  <c:v>-189.16825201799296</c:v>
                </c:pt>
                <c:pt idx="7510">
                  <c:v>-189.18272012322416</c:v>
                </c:pt>
                <c:pt idx="7511">
                  <c:v>-189.19718516055156</c:v>
                </c:pt>
                <c:pt idx="7512">
                  <c:v>-189.21164713082638</c:v>
                </c:pt>
                <c:pt idx="7513">
                  <c:v>-189.22610603489963</c:v>
                </c:pt>
                <c:pt idx="7514">
                  <c:v>-189.24056187362197</c:v>
                </c:pt>
                <c:pt idx="7515">
                  <c:v>-189.25501464784386</c:v>
                </c:pt>
                <c:pt idx="7516">
                  <c:v>-189.26946435841538</c:v>
                </c:pt>
                <c:pt idx="7517">
                  <c:v>-189.28391100618649</c:v>
                </c:pt>
                <c:pt idx="7518">
                  <c:v>-189.29835459200655</c:v>
                </c:pt>
                <c:pt idx="7519">
                  <c:v>-189.31279511672494</c:v>
                </c:pt>
                <c:pt idx="7520">
                  <c:v>-189.32723258119063</c:v>
                </c:pt>
                <c:pt idx="7521">
                  <c:v>-189.34166698625228</c:v>
                </c:pt>
                <c:pt idx="7522">
                  <c:v>-189.35609833275834</c:v>
                </c:pt>
                <c:pt idx="7523">
                  <c:v>-189.37052662155688</c:v>
                </c:pt>
                <c:pt idx="7524">
                  <c:v>-189.38495185349575</c:v>
                </c:pt>
                <c:pt idx="7525">
                  <c:v>-189.39937402942246</c:v>
                </c:pt>
                <c:pt idx="7526">
                  <c:v>-189.41379315018438</c:v>
                </c:pt>
                <c:pt idx="7527">
                  <c:v>-189.42820921662829</c:v>
                </c:pt>
                <c:pt idx="7528">
                  <c:v>-189.44262222960106</c:v>
                </c:pt>
                <c:pt idx="7529">
                  <c:v>-189.45703218994896</c:v>
                </c:pt>
                <c:pt idx="7530">
                  <c:v>-189.4714390985182</c:v>
                </c:pt>
                <c:pt idx="7531">
                  <c:v>-189.4858429561545</c:v>
                </c:pt>
                <c:pt idx="7532">
                  <c:v>-189.50024376370351</c:v>
                </c:pt>
                <c:pt idx="7533">
                  <c:v>-189.51464152201038</c:v>
                </c:pt>
                <c:pt idx="7534">
                  <c:v>-189.5290362319202</c:v>
                </c:pt>
                <c:pt idx="7535">
                  <c:v>-189.5434278942775</c:v>
                </c:pt>
                <c:pt idx="7536">
                  <c:v>-189.55781650992685</c:v>
                </c:pt>
                <c:pt idx="7537">
                  <c:v>-189.5722020797123</c:v>
                </c:pt>
                <c:pt idx="7538">
                  <c:v>-189.58658460447762</c:v>
                </c:pt>
                <c:pt idx="7539">
                  <c:v>-189.60096408506641</c:v>
                </c:pt>
                <c:pt idx="7540">
                  <c:v>-189.6153405223219</c:v>
                </c:pt>
                <c:pt idx="7541">
                  <c:v>-189.62971391708709</c:v>
                </c:pt>
                <c:pt idx="7542">
                  <c:v>-189.6440842702047</c:v>
                </c:pt>
                <c:pt idx="7543">
                  <c:v>-189.6584515825171</c:v>
                </c:pt>
                <c:pt idx="7544">
                  <c:v>-189.67281585486637</c:v>
                </c:pt>
                <c:pt idx="7545">
                  <c:v>-189.68717708809442</c:v>
                </c:pt>
                <c:pt idx="7546">
                  <c:v>-189.70153528304274</c:v>
                </c:pt>
                <c:pt idx="7547">
                  <c:v>-189.7158904405527</c:v>
                </c:pt>
                <c:pt idx="7548">
                  <c:v>-189.7302425614651</c:v>
                </c:pt>
                <c:pt idx="7549">
                  <c:v>-189.74459164662085</c:v>
                </c:pt>
                <c:pt idx="7550">
                  <c:v>-189.75893769686027</c:v>
                </c:pt>
                <c:pt idx="7551">
                  <c:v>-189.7732807130235</c:v>
                </c:pt>
                <c:pt idx="7552">
                  <c:v>-189.78762069595041</c:v>
                </c:pt>
                <c:pt idx="7553">
                  <c:v>-189.80195764648056</c:v>
                </c:pt>
                <c:pt idx="7554">
                  <c:v>-189.81629156545318</c:v>
                </c:pt>
                <c:pt idx="7555">
                  <c:v>-189.83062245370735</c:v>
                </c:pt>
                <c:pt idx="7556">
                  <c:v>-189.84495031208178</c:v>
                </c:pt>
                <c:pt idx="7557">
                  <c:v>-189.85927514141486</c:v>
                </c:pt>
                <c:pt idx="7558">
                  <c:v>-189.87359694254476</c:v>
                </c:pt>
                <c:pt idx="7559">
                  <c:v>-189.88791571630941</c:v>
                </c:pt>
                <c:pt idx="7560">
                  <c:v>-189.90223146354626</c:v>
                </c:pt>
                <c:pt idx="7561">
                  <c:v>-189.91654418509279</c:v>
                </c:pt>
                <c:pt idx="7562">
                  <c:v>-189.93085388178594</c:v>
                </c:pt>
                <c:pt idx="7563">
                  <c:v>-189.9451605544624</c:v>
                </c:pt>
                <c:pt idx="7564">
                  <c:v>-189.95946420395867</c:v>
                </c:pt>
                <c:pt idx="7565">
                  <c:v>-189.97376483111094</c:v>
                </c:pt>
                <c:pt idx="7566">
                  <c:v>-189.98806243675514</c:v>
                </c:pt>
                <c:pt idx="7567">
                  <c:v>-190.00235702172682</c:v>
                </c:pt>
                <c:pt idx="7568">
                  <c:v>-190.01664858686135</c:v>
                </c:pt>
                <c:pt idx="7569">
                  <c:v>-190.03093713299376</c:v>
                </c:pt>
                <c:pt idx="7570">
                  <c:v>-190.04522266095887</c:v>
                </c:pt>
                <c:pt idx="7571">
                  <c:v>-190.05950517159101</c:v>
                </c:pt>
                <c:pt idx="7572">
                  <c:v>-190.07378466572462</c:v>
                </c:pt>
                <c:pt idx="7573">
                  <c:v>-190.08806114419343</c:v>
                </c:pt>
                <c:pt idx="7574">
                  <c:v>-190.10233460783121</c:v>
                </c:pt>
                <c:pt idx="7575">
                  <c:v>-190.11660505747119</c:v>
                </c:pt>
                <c:pt idx="7576">
                  <c:v>-190.13087249394664</c:v>
                </c:pt>
                <c:pt idx="7577">
                  <c:v>-190.14513691809017</c:v>
                </c:pt>
                <c:pt idx="7578">
                  <c:v>-190.15939833073449</c:v>
                </c:pt>
                <c:pt idx="7579">
                  <c:v>-190.17365673271169</c:v>
                </c:pt>
                <c:pt idx="7580">
                  <c:v>-190.18791212485377</c:v>
                </c:pt>
                <c:pt idx="7581">
                  <c:v>-190.20216450799248</c:v>
                </c:pt>
                <c:pt idx="7582">
                  <c:v>-190.21641388295913</c:v>
                </c:pt>
                <c:pt idx="7583">
                  <c:v>-190.23066025058489</c:v>
                </c:pt>
                <c:pt idx="7584">
                  <c:v>-190.24490361170058</c:v>
                </c:pt>
                <c:pt idx="7585">
                  <c:v>-190.25914396713677</c:v>
                </c:pt>
                <c:pt idx="7586">
                  <c:v>-190.27338131772373</c:v>
                </c:pt>
                <c:pt idx="7587">
                  <c:v>-190.28761566429154</c:v>
                </c:pt>
                <c:pt idx="7588">
                  <c:v>-190.30184700766978</c:v>
                </c:pt>
                <c:pt idx="7589">
                  <c:v>-190.316075348688</c:v>
                </c:pt>
                <c:pt idx="7590">
                  <c:v>-190.33030068817533</c:v>
                </c:pt>
                <c:pt idx="7591">
                  <c:v>-190.3445230269607</c:v>
                </c:pt>
                <c:pt idx="7592">
                  <c:v>-190.35874236587259</c:v>
                </c:pt>
                <c:pt idx="7593">
                  <c:v>-190.37295870573951</c:v>
                </c:pt>
                <c:pt idx="7594">
                  <c:v>-190.38717204738933</c:v>
                </c:pt>
                <c:pt idx="7595">
                  <c:v>-190.40138239164997</c:v>
                </c:pt>
                <c:pt idx="7596">
                  <c:v>-190.41558973934883</c:v>
                </c:pt>
                <c:pt idx="7597">
                  <c:v>-190.42979409131317</c:v>
                </c:pt>
                <c:pt idx="7598">
                  <c:v>-190.44399544836992</c:v>
                </c:pt>
                <c:pt idx="7599">
                  <c:v>-190.45819381134567</c:v>
                </c:pt>
                <c:pt idx="7600">
                  <c:v>-190.47238918106686</c:v>
                </c:pt>
                <c:pt idx="7601">
                  <c:v>-190.4865815583596</c:v>
                </c:pt>
                <c:pt idx="7602">
                  <c:v>-190.50077094404969</c:v>
                </c:pt>
                <c:pt idx="7603">
                  <c:v>-190.51495733896266</c:v>
                </c:pt>
                <c:pt idx="7604">
                  <c:v>-190.52914074392385</c:v>
                </c:pt>
                <c:pt idx="7605">
                  <c:v>-190.54332115975811</c:v>
                </c:pt>
                <c:pt idx="7606">
                  <c:v>-190.5574985872903</c:v>
                </c:pt>
                <c:pt idx="7607">
                  <c:v>-190.57167302734473</c:v>
                </c:pt>
                <c:pt idx="7608">
                  <c:v>-190.58584448074572</c:v>
                </c:pt>
                <c:pt idx="7609">
                  <c:v>-190.60001294831696</c:v>
                </c:pt>
                <c:pt idx="7610">
                  <c:v>-190.61417843088219</c:v>
                </c:pt>
                <c:pt idx="7611">
                  <c:v>-190.62834092926465</c:v>
                </c:pt>
                <c:pt idx="7612">
                  <c:v>-190.64250044428752</c:v>
                </c:pt>
                <c:pt idx="7613">
                  <c:v>-190.65665697677341</c:v>
                </c:pt>
                <c:pt idx="7614">
                  <c:v>-190.67081052754494</c:v>
                </c:pt>
                <c:pt idx="7615">
                  <c:v>-190.68496109742426</c:v>
                </c:pt>
                <c:pt idx="7616">
                  <c:v>-190.69910868723335</c:v>
                </c:pt>
                <c:pt idx="7617">
                  <c:v>-190.71325329779387</c:v>
                </c:pt>
                <c:pt idx="7618">
                  <c:v>-190.72739492992719</c:v>
                </c:pt>
                <c:pt idx="7619">
                  <c:v>-190.74153358445443</c:v>
                </c:pt>
                <c:pt idx="7620">
                  <c:v>-190.75566926219648</c:v>
                </c:pt>
                <c:pt idx="7621">
                  <c:v>-190.7698019639738</c:v>
                </c:pt>
                <c:pt idx="7622">
                  <c:v>-190.78393169060683</c:v>
                </c:pt>
                <c:pt idx="7623">
                  <c:v>-190.79805844291548</c:v>
                </c:pt>
                <c:pt idx="7624">
                  <c:v>-190.81218222171947</c:v>
                </c:pt>
                <c:pt idx="7625">
                  <c:v>-190.82630302783832</c:v>
                </c:pt>
                <c:pt idx="7626">
                  <c:v>-190.84042086209121</c:v>
                </c:pt>
                <c:pt idx="7627">
                  <c:v>-190.85453572529701</c:v>
                </c:pt>
                <c:pt idx="7628">
                  <c:v>-190.86864761827439</c:v>
                </c:pt>
                <c:pt idx="7629">
                  <c:v>-190.88275654184179</c:v>
                </c:pt>
                <c:pt idx="7630">
                  <c:v>-190.89686249681711</c:v>
                </c:pt>
                <c:pt idx="7631">
                  <c:v>-190.91096548401833</c:v>
                </c:pt>
                <c:pt idx="7632">
                  <c:v>-190.92506550426288</c:v>
                </c:pt>
                <c:pt idx="7633">
                  <c:v>-190.93916255836808</c:v>
                </c:pt>
                <c:pt idx="7634">
                  <c:v>-190.95325664715091</c:v>
                </c:pt>
                <c:pt idx="7635">
                  <c:v>-190.96734777142808</c:v>
                </c:pt>
                <c:pt idx="7636">
                  <c:v>-190.98143593201598</c:v>
                </c:pt>
                <c:pt idx="7637">
                  <c:v>-190.99552112973089</c:v>
                </c:pt>
                <c:pt idx="7638">
                  <c:v>-191.00960336538861</c:v>
                </c:pt>
                <c:pt idx="7639">
                  <c:v>-191.02368263980483</c:v>
                </c:pt>
                <c:pt idx="7640">
                  <c:v>-191.03775895379482</c:v>
                </c:pt>
                <c:pt idx="7641">
                  <c:v>-191.05183230817369</c:v>
                </c:pt>
                <c:pt idx="7642">
                  <c:v>-191.06590270375622</c:v>
                </c:pt>
                <c:pt idx="7643">
                  <c:v>-191.07997014135697</c:v>
                </c:pt>
                <c:pt idx="7644">
                  <c:v>-191.09403462179017</c:v>
                </c:pt>
                <c:pt idx="7645">
                  <c:v>-191.10809614586975</c:v>
                </c:pt>
                <c:pt idx="7646">
                  <c:v>-191.12215471440948</c:v>
                </c:pt>
                <c:pt idx="7647">
                  <c:v>-191.1362103282228</c:v>
                </c:pt>
                <c:pt idx="7648">
                  <c:v>-191.15026298812288</c:v>
                </c:pt>
                <c:pt idx="7649">
                  <c:v>-191.16431269492244</c:v>
                </c:pt>
                <c:pt idx="7650">
                  <c:v>-191.17835944943431</c:v>
                </c:pt>
                <c:pt idx="7651">
                  <c:v>-191.19240325247071</c:v>
                </c:pt>
                <c:pt idx="7652">
                  <c:v>-191.2064441048438</c:v>
                </c:pt>
                <c:pt idx="7653">
                  <c:v>-191.22048200736521</c:v>
                </c:pt>
                <c:pt idx="7654">
                  <c:v>-191.23451696084666</c:v>
                </c:pt>
                <c:pt idx="7655">
                  <c:v>-191.24854896609924</c:v>
                </c:pt>
                <c:pt idx="7656">
                  <c:v>-191.26257802393408</c:v>
                </c:pt>
                <c:pt idx="7657">
                  <c:v>-191.27660413516173</c:v>
                </c:pt>
                <c:pt idx="7658">
                  <c:v>-191.2906273005928</c:v>
                </c:pt>
                <c:pt idx="7659">
                  <c:v>-191.30464752103731</c:v>
                </c:pt>
                <c:pt idx="7660">
                  <c:v>-191.31866479730519</c:v>
                </c:pt>
                <c:pt idx="7661">
                  <c:v>-191.33267913020609</c:v>
                </c:pt>
                <c:pt idx="7662">
                  <c:v>-191.34669052054937</c:v>
                </c:pt>
                <c:pt idx="7663">
                  <c:v>-191.36069896914404</c:v>
                </c:pt>
                <c:pt idx="7664">
                  <c:v>-191.37470447679897</c:v>
                </c:pt>
                <c:pt idx="7665">
                  <c:v>-191.3887070443227</c:v>
                </c:pt>
                <c:pt idx="7666">
                  <c:v>-191.40270667252338</c:v>
                </c:pt>
                <c:pt idx="7667">
                  <c:v>-191.41670336220923</c:v>
                </c:pt>
                <c:pt idx="7668">
                  <c:v>-191.43069711418775</c:v>
                </c:pt>
                <c:pt idx="7669">
                  <c:v>-191.44468792926654</c:v>
                </c:pt>
                <c:pt idx="7670">
                  <c:v>-191.45867580825268</c:v>
                </c:pt>
                <c:pt idx="7671">
                  <c:v>-191.47266075195313</c:v>
                </c:pt>
                <c:pt idx="7672">
                  <c:v>-191.48664276117458</c:v>
                </c:pt>
                <c:pt idx="7673">
                  <c:v>-191.50062183672335</c:v>
                </c:pt>
                <c:pt idx="7674">
                  <c:v>-191.51459797940549</c:v>
                </c:pt>
                <c:pt idx="7675">
                  <c:v>-191.52857119002698</c:v>
                </c:pt>
                <c:pt idx="7676">
                  <c:v>-191.54254146939323</c:v>
                </c:pt>
                <c:pt idx="7677">
                  <c:v>-191.55650881830962</c:v>
                </c:pt>
                <c:pt idx="7678">
                  <c:v>-191.57047323758113</c:v>
                </c:pt>
                <c:pt idx="7679">
                  <c:v>-191.58443472801252</c:v>
                </c:pt>
                <c:pt idx="7680">
                  <c:v>-191.59839329040832</c:v>
                </c:pt>
                <c:pt idx="7681">
                  <c:v>-191.61234892557269</c:v>
                </c:pt>
                <c:pt idx="7682">
                  <c:v>-191.62630163430958</c:v>
                </c:pt>
                <c:pt idx="7683">
                  <c:v>-191.64025141742269</c:v>
                </c:pt>
                <c:pt idx="7684">
                  <c:v>-191.65419827571546</c:v>
                </c:pt>
                <c:pt idx="7685">
                  <c:v>-191.66814220999089</c:v>
                </c:pt>
                <c:pt idx="7686">
                  <c:v>-191.68208322105201</c:v>
                </c:pt>
                <c:pt idx="7687">
                  <c:v>-191.69602130970134</c:v>
                </c:pt>
                <c:pt idx="7688">
                  <c:v>-191.70995647674121</c:v>
                </c:pt>
                <c:pt idx="7689">
                  <c:v>-191.7238887229737</c:v>
                </c:pt>
                <c:pt idx="7690">
                  <c:v>-191.73781804920065</c:v>
                </c:pt>
                <c:pt idx="7691">
                  <c:v>-191.75174445622349</c:v>
                </c:pt>
                <c:pt idx="7692">
                  <c:v>-191.76566794484356</c:v>
                </c:pt>
                <c:pt idx="7693">
                  <c:v>-191.7795885158618</c:v>
                </c:pt>
                <c:pt idx="7694">
                  <c:v>-191.79350617007896</c:v>
                </c:pt>
                <c:pt idx="7695">
                  <c:v>-191.80742090829551</c:v>
                </c:pt>
                <c:pt idx="7696">
                  <c:v>-191.82133273131154</c:v>
                </c:pt>
                <c:pt idx="7697">
                  <c:v>-191.83524163992709</c:v>
                </c:pt>
                <c:pt idx="7698">
                  <c:v>-191.8491476349418</c:v>
                </c:pt>
                <c:pt idx="7699">
                  <c:v>-191.86305071715492</c:v>
                </c:pt>
                <c:pt idx="7700">
                  <c:v>-191.87695088736578</c:v>
                </c:pt>
                <c:pt idx="7701">
                  <c:v>-191.89084814637306</c:v>
                </c:pt>
                <c:pt idx="7702">
                  <c:v>-191.90474249497538</c:v>
                </c:pt>
                <c:pt idx="7703">
                  <c:v>-191.91863393397111</c:v>
                </c:pt>
                <c:pt idx="7704">
                  <c:v>-191.93252246415827</c:v>
                </c:pt>
                <c:pt idx="7705">
                  <c:v>-191.9464080863346</c:v>
                </c:pt>
                <c:pt idx="7706">
                  <c:v>-191.96029080129762</c:v>
                </c:pt>
                <c:pt idx="7707">
                  <c:v>-191.97417060984466</c:v>
                </c:pt>
                <c:pt idx="7708">
                  <c:v>-191.98804751277265</c:v>
                </c:pt>
                <c:pt idx="7709">
                  <c:v>-192.0019215108783</c:v>
                </c:pt>
                <c:pt idx="7710">
                  <c:v>-192.01579260495799</c:v>
                </c:pt>
                <c:pt idx="7711">
                  <c:v>-192.02966079580807</c:v>
                </c:pt>
                <c:pt idx="7712">
                  <c:v>-192.04352608422431</c:v>
                </c:pt>
                <c:pt idx="7713">
                  <c:v>-192.05738847100247</c:v>
                </c:pt>
                <c:pt idx="7714">
                  <c:v>-192.07124795693781</c:v>
                </c:pt>
                <c:pt idx="7715">
                  <c:v>-192.08510454282558</c:v>
                </c:pt>
                <c:pt idx="7716">
                  <c:v>-192.09895822946049</c:v>
                </c:pt>
                <c:pt idx="7717">
                  <c:v>-192.11280901763729</c:v>
                </c:pt>
                <c:pt idx="7718">
                  <c:v>-192.12665690815021</c:v>
                </c:pt>
                <c:pt idx="7719">
                  <c:v>-192.1405019017933</c:v>
                </c:pt>
                <c:pt idx="7720">
                  <c:v>-192.15434399936038</c:v>
                </c:pt>
                <c:pt idx="7721">
                  <c:v>-192.16818320164498</c:v>
                </c:pt>
                <c:pt idx="7722">
                  <c:v>-192.18201950944029</c:v>
                </c:pt>
                <c:pt idx="7723">
                  <c:v>-192.19585292353941</c:v>
                </c:pt>
                <c:pt idx="7724">
                  <c:v>-192.20968344473505</c:v>
                </c:pt>
                <c:pt idx="7725">
                  <c:v>-192.22351107381962</c:v>
                </c:pt>
                <c:pt idx="7726">
                  <c:v>-192.23733581158541</c:v>
                </c:pt>
                <c:pt idx="7727">
                  <c:v>-192.25115765882424</c:v>
                </c:pt>
                <c:pt idx="7728">
                  <c:v>-192.26497661632794</c:v>
                </c:pt>
                <c:pt idx="7729">
                  <c:v>-192.27879268488772</c:v>
                </c:pt>
                <c:pt idx="7730">
                  <c:v>-192.29260586529495</c:v>
                </c:pt>
                <c:pt idx="7731">
                  <c:v>-192.30641615834028</c:v>
                </c:pt>
                <c:pt idx="7732">
                  <c:v>-192.32022356481451</c:v>
                </c:pt>
                <c:pt idx="7733">
                  <c:v>-192.3340280855079</c:v>
                </c:pt>
                <c:pt idx="7734">
                  <c:v>-192.34782972121064</c:v>
                </c:pt>
                <c:pt idx="7735">
                  <c:v>-192.36162847271237</c:v>
                </c:pt>
                <c:pt idx="7736">
                  <c:v>-192.37542434080285</c:v>
                </c:pt>
                <c:pt idx="7737">
                  <c:v>-192.38921732627128</c:v>
                </c:pt>
                <c:pt idx="7738">
                  <c:v>-192.40300742990667</c:v>
                </c:pt>
                <c:pt idx="7739">
                  <c:v>-192.41679465249786</c:v>
                </c:pt>
                <c:pt idx="7740">
                  <c:v>-192.43057899483333</c:v>
                </c:pt>
                <c:pt idx="7741">
                  <c:v>-192.44436045770129</c:v>
                </c:pt>
                <c:pt idx="7742">
                  <c:v>-192.45813904188981</c:v>
                </c:pt>
                <c:pt idx="7743">
                  <c:v>-192.47191474818655</c:v>
                </c:pt>
                <c:pt idx="7744">
                  <c:v>-192.48568757737894</c:v>
                </c:pt>
                <c:pt idx="7745">
                  <c:v>-192.49945753025423</c:v>
                </c:pt>
                <c:pt idx="7746">
                  <c:v>-192.51322460759928</c:v>
                </c:pt>
                <c:pt idx="7747">
                  <c:v>-192.52698881020086</c:v>
                </c:pt>
                <c:pt idx="7748">
                  <c:v>-192.54075013884534</c:v>
                </c:pt>
                <c:pt idx="7749">
                  <c:v>-192.55450859431883</c:v>
                </c:pt>
                <c:pt idx="7750">
                  <c:v>-192.56826417740723</c:v>
                </c:pt>
                <c:pt idx="7751">
                  <c:v>-192.58201688889619</c:v>
                </c:pt>
                <c:pt idx="7752">
                  <c:v>-192.59576672957098</c:v>
                </c:pt>
                <c:pt idx="7753">
                  <c:v>-192.60951370021684</c:v>
                </c:pt>
                <c:pt idx="7754">
                  <c:v>-192.62325780161848</c:v>
                </c:pt>
                <c:pt idx="7755">
                  <c:v>-192.63699903456055</c:v>
                </c:pt>
                <c:pt idx="7756">
                  <c:v>-192.65073739982731</c:v>
                </c:pt>
                <c:pt idx="7757">
                  <c:v>-192.6644728982028</c:v>
                </c:pt>
                <c:pt idx="7758">
                  <c:v>-192.67820553047085</c:v>
                </c:pt>
                <c:pt idx="7759">
                  <c:v>-192.69193529741506</c:v>
                </c:pt>
                <c:pt idx="7760">
                  <c:v>-192.70566219981848</c:v>
                </c:pt>
                <c:pt idx="7761">
                  <c:v>-192.71938623846438</c:v>
                </c:pt>
                <c:pt idx="7762">
                  <c:v>-192.7331074141353</c:v>
                </c:pt>
                <c:pt idx="7763">
                  <c:v>-192.74682572761384</c:v>
                </c:pt>
                <c:pt idx="7764">
                  <c:v>-192.76054117968215</c:v>
                </c:pt>
                <c:pt idx="7765">
                  <c:v>-192.77425377112223</c:v>
                </c:pt>
                <c:pt idx="7766">
                  <c:v>-192.7879635027158</c:v>
                </c:pt>
                <c:pt idx="7767">
                  <c:v>-192.80167037524424</c:v>
                </c:pt>
                <c:pt idx="7768">
                  <c:v>-192.81537438948882</c:v>
                </c:pt>
                <c:pt idx="7769">
                  <c:v>-192.82907554623034</c:v>
                </c:pt>
                <c:pt idx="7770">
                  <c:v>-192.84277384624963</c:v>
                </c:pt>
                <c:pt idx="7771">
                  <c:v>-192.85646929032691</c:v>
                </c:pt>
                <c:pt idx="7772">
                  <c:v>-192.87016187924246</c:v>
                </c:pt>
                <c:pt idx="7773">
                  <c:v>-192.88385161377607</c:v>
                </c:pt>
                <c:pt idx="7774">
                  <c:v>-192.89753849470745</c:v>
                </c:pt>
                <c:pt idx="7775">
                  <c:v>-192.91122252281585</c:v>
                </c:pt>
                <c:pt idx="7776">
                  <c:v>-192.92490369888048</c:v>
                </c:pt>
                <c:pt idx="7777">
                  <c:v>-192.93858202368011</c:v>
                </c:pt>
                <c:pt idx="7778">
                  <c:v>-192.95225749799337</c:v>
                </c:pt>
                <c:pt idx="7779">
                  <c:v>-192.96593012259854</c:v>
                </c:pt>
                <c:pt idx="7780">
                  <c:v>-192.97959989827373</c:v>
                </c:pt>
                <c:pt idx="7781">
                  <c:v>-192.99326682579672</c:v>
                </c:pt>
                <c:pt idx="7782">
                  <c:v>-193.00693090594507</c:v>
                </c:pt>
                <c:pt idx="7783">
                  <c:v>-193.0205921394961</c:v>
                </c:pt>
                <c:pt idx="7784">
                  <c:v>-193.03425052722673</c:v>
                </c:pt>
                <c:pt idx="7785">
                  <c:v>-193.04790606991386</c:v>
                </c:pt>
                <c:pt idx="7786">
                  <c:v>-193.06155876833395</c:v>
                </c:pt>
                <c:pt idx="7787">
                  <c:v>-193.07520862326328</c:v>
                </c:pt>
                <c:pt idx="7788">
                  <c:v>-193.08885563547773</c:v>
                </c:pt>
                <c:pt idx="7789">
                  <c:v>-193.10249980575321</c:v>
                </c:pt>
                <c:pt idx="7790">
                  <c:v>-193.11614113486507</c:v>
                </c:pt>
                <c:pt idx="7791">
                  <c:v>-193.12977962358863</c:v>
                </c:pt>
                <c:pt idx="7792">
                  <c:v>-193.14341527269875</c:v>
                </c:pt>
                <c:pt idx="7793">
                  <c:v>-193.15704808297025</c:v>
                </c:pt>
                <c:pt idx="7794">
                  <c:v>-193.17067805517746</c:v>
                </c:pt>
                <c:pt idx="7795">
                  <c:v>-193.18430519009473</c:v>
                </c:pt>
                <c:pt idx="7796">
                  <c:v>-193.19792948849582</c:v>
                </c:pt>
                <c:pt idx="7797">
                  <c:v>-193.21155095115455</c:v>
                </c:pt>
                <c:pt idx="7798">
                  <c:v>-193.2251695788442</c:v>
                </c:pt>
                <c:pt idx="7799">
                  <c:v>-193.23878537233804</c:v>
                </c:pt>
                <c:pt idx="7800">
                  <c:v>-193.25239833240894</c:v>
                </c:pt>
                <c:pt idx="7801">
                  <c:v>-193.26600845982955</c:v>
                </c:pt>
                <c:pt idx="7802">
                  <c:v>-193.27961575537228</c:v>
                </c:pt>
                <c:pt idx="7803">
                  <c:v>-193.2932202198092</c:v>
                </c:pt>
                <c:pt idx="7804">
                  <c:v>-193.30682185391231</c:v>
                </c:pt>
                <c:pt idx="7805">
                  <c:v>-193.32042065845309</c:v>
                </c:pt>
                <c:pt idx="7806">
                  <c:v>-193.33401663420298</c:v>
                </c:pt>
                <c:pt idx="7807">
                  <c:v>-193.34760978193304</c:v>
                </c:pt>
                <c:pt idx="7808">
                  <c:v>-193.36120010241422</c:v>
                </c:pt>
                <c:pt idx="7809">
                  <c:v>-193.37478759641704</c:v>
                </c:pt>
                <c:pt idx="7810">
                  <c:v>-193.38837226471185</c:v>
                </c:pt>
                <c:pt idx="7811">
                  <c:v>-193.40195410806874</c:v>
                </c:pt>
                <c:pt idx="7812">
                  <c:v>-193.41553312725756</c:v>
                </c:pt>
                <c:pt idx="7813">
                  <c:v>-193.42910932304778</c:v>
                </c:pt>
                <c:pt idx="7814">
                  <c:v>-193.44268269620892</c:v>
                </c:pt>
                <c:pt idx="7815">
                  <c:v>-193.45625324750984</c:v>
                </c:pt>
                <c:pt idx="7816">
                  <c:v>-193.46982097771945</c:v>
                </c:pt>
                <c:pt idx="7817">
                  <c:v>-193.48338588760623</c:v>
                </c:pt>
                <c:pt idx="7818">
                  <c:v>-193.49694797793856</c:v>
                </c:pt>
                <c:pt idx="7819">
                  <c:v>-193.51050724948436</c:v>
                </c:pt>
                <c:pt idx="7820">
                  <c:v>-193.52406370301162</c:v>
                </c:pt>
                <c:pt idx="7821">
                  <c:v>-193.53761733928764</c:v>
                </c:pt>
                <c:pt idx="7822">
                  <c:v>-193.55116815907985</c:v>
                </c:pt>
                <c:pt idx="7823">
                  <c:v>-193.5647161631552</c:v>
                </c:pt>
                <c:pt idx="7824">
                  <c:v>-193.57826135228046</c:v>
                </c:pt>
                <c:pt idx="7825">
                  <c:v>-193.59180372722216</c:v>
                </c:pt>
                <c:pt idx="7826">
                  <c:v>-193.60534328874655</c:v>
                </c:pt>
                <c:pt idx="7827">
                  <c:v>-193.61888003761965</c:v>
                </c:pt>
                <c:pt idx="7828">
                  <c:v>-193.63241397460718</c:v>
                </c:pt>
                <c:pt idx="7829">
                  <c:v>-193.64594510047465</c:v>
                </c:pt>
                <c:pt idx="7830">
                  <c:v>-193.65947341598724</c:v>
                </c:pt>
                <c:pt idx="7831">
                  <c:v>-193.67299892191005</c:v>
                </c:pt>
                <c:pt idx="7832">
                  <c:v>-193.68652161900769</c:v>
                </c:pt>
                <c:pt idx="7833">
                  <c:v>-193.70004150804476</c:v>
                </c:pt>
                <c:pt idx="7834">
                  <c:v>-193.71355858978535</c:v>
                </c:pt>
                <c:pt idx="7835">
                  <c:v>-193.72707286499354</c:v>
                </c:pt>
                <c:pt idx="7836">
                  <c:v>-193.74058433443298</c:v>
                </c:pt>
                <c:pt idx="7837">
                  <c:v>-193.75409299886724</c:v>
                </c:pt>
                <c:pt idx="7838">
                  <c:v>-193.76759885905938</c:v>
                </c:pt>
                <c:pt idx="7839">
                  <c:v>-193.78110191577247</c:v>
                </c:pt>
                <c:pt idx="7840">
                  <c:v>-193.79460216976912</c:v>
                </c:pt>
                <c:pt idx="7841">
                  <c:v>-193.80809962181186</c:v>
                </c:pt>
                <c:pt idx="7842">
                  <c:v>-193.82159427266285</c:v>
                </c:pt>
                <c:pt idx="7843">
                  <c:v>-193.83508612308407</c:v>
                </c:pt>
                <c:pt idx="7844">
                  <c:v>-193.84857517383716</c:v>
                </c:pt>
                <c:pt idx="7845">
                  <c:v>-193.86206142568361</c:v>
                </c:pt>
                <c:pt idx="7846">
                  <c:v>-193.87554487938456</c:v>
                </c:pt>
                <c:pt idx="7847">
                  <c:v>-193.88902553570102</c:v>
                </c:pt>
                <c:pt idx="7848">
                  <c:v>-193.90250339539364</c:v>
                </c:pt>
                <c:pt idx="7849">
                  <c:v>-193.91597845922274</c:v>
                </c:pt>
                <c:pt idx="7850">
                  <c:v>-193.92945072794868</c:v>
                </c:pt>
                <c:pt idx="7851">
                  <c:v>-193.94292020233124</c:v>
                </c:pt>
                <c:pt idx="7852">
                  <c:v>-193.95638688313022</c:v>
                </c:pt>
                <c:pt idx="7853">
                  <c:v>-193.96985077110492</c:v>
                </c:pt>
                <c:pt idx="7854">
                  <c:v>-193.98331186701461</c:v>
                </c:pt>
                <c:pt idx="7855">
                  <c:v>-193.99677017161812</c:v>
                </c:pt>
                <c:pt idx="7856">
                  <c:v>-194.01022568567421</c:v>
                </c:pt>
                <c:pt idx="7857">
                  <c:v>-194.02367840994123</c:v>
                </c:pt>
                <c:pt idx="7858">
                  <c:v>-194.03712834517739</c:v>
                </c:pt>
                <c:pt idx="7859">
                  <c:v>-194.05057549214055</c:v>
                </c:pt>
                <c:pt idx="7860">
                  <c:v>-194.06401985158843</c:v>
                </c:pt>
                <c:pt idx="7861">
                  <c:v>-194.0774614242784</c:v>
                </c:pt>
                <c:pt idx="7862">
                  <c:v>-194.09090021096765</c:v>
                </c:pt>
                <c:pt idx="7863">
                  <c:v>-194.10433621241305</c:v>
                </c:pt>
                <c:pt idx="7864">
                  <c:v>-194.11776942937132</c:v>
                </c:pt>
                <c:pt idx="7865">
                  <c:v>-194.13119986259886</c:v>
                </c:pt>
                <c:pt idx="7866">
                  <c:v>-194.14462751285171</c:v>
                </c:pt>
                <c:pt idx="7867">
                  <c:v>-194.15805238088595</c:v>
                </c:pt>
                <c:pt idx="7868">
                  <c:v>-194.17147446745713</c:v>
                </c:pt>
                <c:pt idx="7869">
                  <c:v>-194.18489377332065</c:v>
                </c:pt>
                <c:pt idx="7870">
                  <c:v>-194.19831029923174</c:v>
                </c:pt>
                <c:pt idx="7871">
                  <c:v>-194.21172404594526</c:v>
                </c:pt>
                <c:pt idx="7872">
                  <c:v>-194.22513501421588</c:v>
                </c:pt>
                <c:pt idx="7873">
                  <c:v>-194.23854320479802</c:v>
                </c:pt>
                <c:pt idx="7874">
                  <c:v>-194.25194861844579</c:v>
                </c:pt>
                <c:pt idx="7875">
                  <c:v>-194.26535125591312</c:v>
                </c:pt>
                <c:pt idx="7876">
                  <c:v>-194.27875111795373</c:v>
                </c:pt>
                <c:pt idx="7877">
                  <c:v>-194.29214820532093</c:v>
                </c:pt>
                <c:pt idx="7878">
                  <c:v>-194.30554251876794</c:v>
                </c:pt>
                <c:pt idx="7879">
                  <c:v>-194.31893405904762</c:v>
                </c:pt>
                <c:pt idx="7880">
                  <c:v>-194.33232282691267</c:v>
                </c:pt>
                <c:pt idx="7881">
                  <c:v>-194.3457088231155</c:v>
                </c:pt>
                <c:pt idx="7882">
                  <c:v>-194.35909204840826</c:v>
                </c:pt>
                <c:pt idx="7883">
                  <c:v>-194.37247250354289</c:v>
                </c:pt>
                <c:pt idx="7884">
                  <c:v>-194.38585018927105</c:v>
                </c:pt>
                <c:pt idx="7885">
                  <c:v>-194.39922510634412</c:v>
                </c:pt>
                <c:pt idx="7886">
                  <c:v>-194.41259725551328</c:v>
                </c:pt>
                <c:pt idx="7887">
                  <c:v>-194.42596663752948</c:v>
                </c:pt>
                <c:pt idx="7888">
                  <c:v>-194.43933325314336</c:v>
                </c:pt>
                <c:pt idx="7889">
                  <c:v>-194.45269710310535</c:v>
                </c:pt>
                <c:pt idx="7890">
                  <c:v>-194.46605818816568</c:v>
                </c:pt>
                <c:pt idx="7891">
                  <c:v>-194.4794165090741</c:v>
                </c:pt>
                <c:pt idx="7892">
                  <c:v>-194.4927720665805</c:v>
                </c:pt>
                <c:pt idx="7893">
                  <c:v>-194.50612486143422</c:v>
                </c:pt>
                <c:pt idx="7894">
                  <c:v>-194.51947489438442</c:v>
                </c:pt>
                <c:pt idx="7895">
                  <c:v>-194.53282216618004</c:v>
                </c:pt>
                <c:pt idx="7896">
                  <c:v>-194.54616667756983</c:v>
                </c:pt>
                <c:pt idx="7897">
                  <c:v>-194.5595084293021</c:v>
                </c:pt>
                <c:pt idx="7898">
                  <c:v>-194.57284742212522</c:v>
                </c:pt>
                <c:pt idx="7899">
                  <c:v>-194.58618365678694</c:v>
                </c:pt>
                <c:pt idx="7900">
                  <c:v>-194.59951713403515</c:v>
                </c:pt>
                <c:pt idx="7901">
                  <c:v>-194.61284785461717</c:v>
                </c:pt>
                <c:pt idx="7902">
                  <c:v>-194.62617581928023</c:v>
                </c:pt>
                <c:pt idx="7903">
                  <c:v>-194.63950102877129</c:v>
                </c:pt>
                <c:pt idx="7904">
                  <c:v>-194.6528234838371</c:v>
                </c:pt>
                <c:pt idx="7905">
                  <c:v>-194.66614318522406</c:v>
                </c:pt>
                <c:pt idx="7906">
                  <c:v>-194.67946013367845</c:v>
                </c:pt>
                <c:pt idx="7907">
                  <c:v>-194.69277432994613</c:v>
                </c:pt>
                <c:pt idx="7908">
                  <c:v>-194.70608577477299</c:v>
                </c:pt>
                <c:pt idx="7909">
                  <c:v>-194.71939446890434</c:v>
                </c:pt>
                <c:pt idx="7910">
                  <c:v>-194.7327004130855</c:v>
                </c:pt>
                <c:pt idx="7911">
                  <c:v>-194.74600360806144</c:v>
                </c:pt>
                <c:pt idx="7912">
                  <c:v>-194.75930405457689</c:v>
                </c:pt>
                <c:pt idx="7913">
                  <c:v>-194.77260175337636</c:v>
                </c:pt>
                <c:pt idx="7914">
                  <c:v>-194.78589670520404</c:v>
                </c:pt>
                <c:pt idx="7915">
                  <c:v>-194.79918891080402</c:v>
                </c:pt>
                <c:pt idx="7916">
                  <c:v>-194.81247837091996</c:v>
                </c:pt>
                <c:pt idx="7917">
                  <c:v>-194.82576508629546</c:v>
                </c:pt>
                <c:pt idx="7918">
                  <c:v>-194.83904905767372</c:v>
                </c:pt>
                <c:pt idx="7919">
                  <c:v>-194.85233028579773</c:v>
                </c:pt>
                <c:pt idx="7920">
                  <c:v>-194.86560877141034</c:v>
                </c:pt>
                <c:pt idx="7921">
                  <c:v>-194.87888451525407</c:v>
                </c:pt>
                <c:pt idx="7922">
                  <c:v>-194.89215751807114</c:v>
                </c:pt>
                <c:pt idx="7923">
                  <c:v>-194.90542778060362</c:v>
                </c:pt>
                <c:pt idx="7924">
                  <c:v>-194.91869530359332</c:v>
                </c:pt>
                <c:pt idx="7925">
                  <c:v>-194.93196008778176</c:v>
                </c:pt>
                <c:pt idx="7926">
                  <c:v>-194.94522213391031</c:v>
                </c:pt>
                <c:pt idx="7927">
                  <c:v>-194.95848144271986</c:v>
                </c:pt>
                <c:pt idx="7928">
                  <c:v>-194.97173801495143</c:v>
                </c:pt>
                <c:pt idx="7929">
                  <c:v>-194.98499185134546</c:v>
                </c:pt>
                <c:pt idx="7930">
                  <c:v>-194.99824295264227</c:v>
                </c:pt>
                <c:pt idx="7931">
                  <c:v>-195.01149131958203</c:v>
                </c:pt>
                <c:pt idx="7932">
                  <c:v>-195.0247369529045</c:v>
                </c:pt>
                <c:pt idx="7933">
                  <c:v>-195.0379798533493</c:v>
                </c:pt>
                <c:pt idx="7934">
                  <c:v>-195.05122002165578</c:v>
                </c:pt>
                <c:pt idx="7935">
                  <c:v>-195.064457458563</c:v>
                </c:pt>
                <c:pt idx="7936">
                  <c:v>-195.07769216480989</c:v>
                </c:pt>
                <c:pt idx="7937">
                  <c:v>-195.09092414113502</c:v>
                </c:pt>
                <c:pt idx="7938">
                  <c:v>-195.10415338827676</c:v>
                </c:pt>
                <c:pt idx="7939">
                  <c:v>-195.11737990697327</c:v>
                </c:pt>
                <c:pt idx="7940">
                  <c:v>-195.13060369796239</c:v>
                </c:pt>
                <c:pt idx="7941">
                  <c:v>-195.14382476198179</c:v>
                </c:pt>
                <c:pt idx="7942">
                  <c:v>-195.15704309976888</c:v>
                </c:pt>
                <c:pt idx="7943">
                  <c:v>-195.17025871206084</c:v>
                </c:pt>
                <c:pt idx="7944">
                  <c:v>-195.1834715995945</c:v>
                </c:pt>
                <c:pt idx="7945">
                  <c:v>-195.1966817631066</c:v>
                </c:pt>
                <c:pt idx="7946">
                  <c:v>-195.20988920333352</c:v>
                </c:pt>
                <c:pt idx="7947">
                  <c:v>-195.22309392101147</c:v>
                </c:pt>
                <c:pt idx="7948">
                  <c:v>-195.23629591687637</c:v>
                </c:pt>
                <c:pt idx="7949">
                  <c:v>-195.24949519166398</c:v>
                </c:pt>
                <c:pt idx="7950">
                  <c:v>-195.26269174610968</c:v>
                </c:pt>
                <c:pt idx="7951">
                  <c:v>-195.27588558094874</c:v>
                </c:pt>
                <c:pt idx="7952">
                  <c:v>-195.28907669691608</c:v>
                </c:pt>
                <c:pt idx="7953">
                  <c:v>-195.30226509474647</c:v>
                </c:pt>
                <c:pt idx="7954">
                  <c:v>-195.31545077517438</c:v>
                </c:pt>
                <c:pt idx="7955">
                  <c:v>-195.32863373893406</c:v>
                </c:pt>
                <c:pt idx="7956">
                  <c:v>-195.34181398675946</c:v>
                </c:pt>
                <c:pt idx="7957">
                  <c:v>-195.3549915193845</c:v>
                </c:pt>
                <c:pt idx="7958">
                  <c:v>-195.3681663375425</c:v>
                </c:pt>
                <c:pt idx="7959">
                  <c:v>-195.38133844196688</c:v>
                </c:pt>
                <c:pt idx="7960">
                  <c:v>-195.39450783339055</c:v>
                </c:pt>
                <c:pt idx="7961">
                  <c:v>-195.40767451254646</c:v>
                </c:pt>
                <c:pt idx="7962">
                  <c:v>-195.42083848016708</c:v>
                </c:pt>
                <c:pt idx="7963">
                  <c:v>-195.4339997369847</c:v>
                </c:pt>
                <c:pt idx="7964">
                  <c:v>-195.44715828373143</c:v>
                </c:pt>
                <c:pt idx="7965">
                  <c:v>-195.46031412113905</c:v>
                </c:pt>
                <c:pt idx="7966">
                  <c:v>-195.47346724993923</c:v>
                </c:pt>
                <c:pt idx="7967">
                  <c:v>-195.48661767086324</c:v>
                </c:pt>
                <c:pt idx="7968">
                  <c:v>-195.49976538464227</c:v>
                </c:pt>
                <c:pt idx="7969">
                  <c:v>-195.51291039200706</c:v>
                </c:pt>
                <c:pt idx="7970">
                  <c:v>-195.52605269368837</c:v>
                </c:pt>
                <c:pt idx="7971">
                  <c:v>-195.53919229041648</c:v>
                </c:pt>
                <c:pt idx="7972">
                  <c:v>-195.55232918292162</c:v>
                </c:pt>
                <c:pt idx="7973">
                  <c:v>-195.56546337193362</c:v>
                </c:pt>
                <c:pt idx="7974">
                  <c:v>-195.57859485818221</c:v>
                </c:pt>
                <c:pt idx="7975">
                  <c:v>-195.59172364239674</c:v>
                </c:pt>
                <c:pt idx="7976">
                  <c:v>-195.60484972530651</c:v>
                </c:pt>
                <c:pt idx="7977">
                  <c:v>-195.61797310764035</c:v>
                </c:pt>
                <c:pt idx="7978">
                  <c:v>-195.63109379012701</c:v>
                </c:pt>
                <c:pt idx="7979">
                  <c:v>-195.64421177349493</c:v>
                </c:pt>
                <c:pt idx="7980">
                  <c:v>-195.65732705847239</c:v>
                </c:pt>
                <c:pt idx="7981">
                  <c:v>-195.6704396457873</c:v>
                </c:pt>
                <c:pt idx="7982">
                  <c:v>-195.68354953616745</c:v>
                </c:pt>
                <c:pt idx="7983">
                  <c:v>-195.69665673034035</c:v>
                </c:pt>
                <c:pt idx="7984">
                  <c:v>-195.70976122903323</c:v>
                </c:pt>
                <c:pt idx="7985">
                  <c:v>-195.72286303297318</c:v>
                </c:pt>
                <c:pt idx="7986">
                  <c:v>-195.73596214288693</c:v>
                </c:pt>
                <c:pt idx="7987">
                  <c:v>-195.74905855950107</c:v>
                </c:pt>
                <c:pt idx="7988">
                  <c:v>-195.76215228354187</c:v>
                </c:pt>
                <c:pt idx="7989">
                  <c:v>-195.77524331573542</c:v>
                </c:pt>
                <c:pt idx="7990">
                  <c:v>-195.78833165680754</c:v>
                </c:pt>
                <c:pt idx="7991">
                  <c:v>-195.80141730748386</c:v>
                </c:pt>
                <c:pt idx="7992">
                  <c:v>-195.81450026848967</c:v>
                </c:pt>
                <c:pt idx="7993">
                  <c:v>-195.82758054055017</c:v>
                </c:pt>
                <c:pt idx="7994">
                  <c:v>-195.84065812439019</c:v>
                </c:pt>
                <c:pt idx="7995">
                  <c:v>-195.85373302073441</c:v>
                </c:pt>
                <c:pt idx="7996">
                  <c:v>-195.86680523030711</c:v>
                </c:pt>
                <c:pt idx="7997">
                  <c:v>-195.87987475383261</c:v>
                </c:pt>
                <c:pt idx="7998">
                  <c:v>-195.89294159203473</c:v>
                </c:pt>
                <c:pt idx="7999">
                  <c:v>-195.90600574563723</c:v>
                </c:pt>
                <c:pt idx="8000">
                  <c:v>-195.91906721536353</c:v>
                </c:pt>
                <c:pt idx="8001">
                  <c:v>-195.93212600193681</c:v>
                </c:pt>
                <c:pt idx="8002">
                  <c:v>-195.94518210608004</c:v>
                </c:pt>
                <c:pt idx="8003">
                  <c:v>-195.95823552851601</c:v>
                </c:pt>
                <c:pt idx="8004">
                  <c:v>-195.97128626996727</c:v>
                </c:pt>
                <c:pt idx="8005">
                  <c:v>-195.98433433115588</c:v>
                </c:pt>
                <c:pt idx="8006">
                  <c:v>-195.99737971280405</c:v>
                </c:pt>
                <c:pt idx="8007">
                  <c:v>-196.01042241563351</c:v>
                </c:pt>
                <c:pt idx="8008">
                  <c:v>-196.02346244036582</c:v>
                </c:pt>
                <c:pt idx="8009">
                  <c:v>-196.03649978772228</c:v>
                </c:pt>
                <c:pt idx="8010">
                  <c:v>-196.04953445842395</c:v>
                </c:pt>
                <c:pt idx="8011">
                  <c:v>-196.06256645319169</c:v>
                </c:pt>
                <c:pt idx="8012">
                  <c:v>-196.07559577274614</c:v>
                </c:pt>
                <c:pt idx="8013">
                  <c:v>-196.08862241780753</c:v>
                </c:pt>
                <c:pt idx="8014">
                  <c:v>-196.10164638909617</c:v>
                </c:pt>
                <c:pt idx="8015">
                  <c:v>-196.11466768733186</c:v>
                </c:pt>
                <c:pt idx="8016">
                  <c:v>-196.12768631323422</c:v>
                </c:pt>
                <c:pt idx="8017">
                  <c:v>-196.14070226752273</c:v>
                </c:pt>
                <c:pt idx="8018">
                  <c:v>-196.15371555091656</c:v>
                </c:pt>
                <c:pt idx="8019">
                  <c:v>-196.16672616413464</c:v>
                </c:pt>
                <c:pt idx="8020">
                  <c:v>-196.17973410789574</c:v>
                </c:pt>
                <c:pt idx="8021">
                  <c:v>-196.19273938291823</c:v>
                </c:pt>
                <c:pt idx="8022">
                  <c:v>-196.20574198992045</c:v>
                </c:pt>
                <c:pt idx="8023">
                  <c:v>-196.21874192962036</c:v>
                </c:pt>
                <c:pt idx="8024">
                  <c:v>-196.23173920273575</c:v>
                </c:pt>
                <c:pt idx="8025">
                  <c:v>-196.2447338099841</c:v>
                </c:pt>
                <c:pt idx="8026">
                  <c:v>-196.25772575208276</c:v>
                </c:pt>
                <c:pt idx="8027">
                  <c:v>-196.27071502974877</c:v>
                </c:pt>
                <c:pt idx="8028">
                  <c:v>-196.28370164369898</c:v>
                </c:pt>
                <c:pt idx="8029">
                  <c:v>-196.29668559464997</c:v>
                </c:pt>
                <c:pt idx="8030">
                  <c:v>-196.30966688331807</c:v>
                </c:pt>
                <c:pt idx="8031">
                  <c:v>-196.32264551041942</c:v>
                </c:pt>
                <c:pt idx="8032">
                  <c:v>-196.33562147666987</c:v>
                </c:pt>
                <c:pt idx="8033">
                  <c:v>-196.3485947827852</c:v>
                </c:pt>
                <c:pt idx="8034">
                  <c:v>-196.36156542948063</c:v>
                </c:pt>
                <c:pt idx="8035">
                  <c:v>-196.37453341747153</c:v>
                </c:pt>
                <c:pt idx="8036">
                  <c:v>-196.3874987474727</c:v>
                </c:pt>
                <c:pt idx="8037">
                  <c:v>-196.40046142019901</c:v>
                </c:pt>
                <c:pt idx="8038">
                  <c:v>-196.41342143636473</c:v>
                </c:pt>
                <c:pt idx="8039">
                  <c:v>-196.42637879668433</c:v>
                </c:pt>
                <c:pt idx="8040">
                  <c:v>-196.43933350187163</c:v>
                </c:pt>
                <c:pt idx="8041">
                  <c:v>-196.45228555264052</c:v>
                </c:pt>
                <c:pt idx="8042">
                  <c:v>-196.4652349497045</c:v>
                </c:pt>
                <c:pt idx="8043">
                  <c:v>-196.47818169377689</c:v>
                </c:pt>
                <c:pt idx="8044">
                  <c:v>-196.49112578557074</c:v>
                </c:pt>
                <c:pt idx="8045">
                  <c:v>-196.50406722579891</c:v>
                </c:pt>
                <c:pt idx="8046">
                  <c:v>-196.51700601517405</c:v>
                </c:pt>
                <c:pt idx="8047">
                  <c:v>-196.52994215440845</c:v>
                </c:pt>
                <c:pt idx="8048">
                  <c:v>-196.54287564421429</c:v>
                </c:pt>
                <c:pt idx="8049">
                  <c:v>-196.55580648530346</c:v>
                </c:pt>
                <c:pt idx="8050">
                  <c:v>-196.56873467838767</c:v>
                </c:pt>
                <c:pt idx="8051">
                  <c:v>-196.58166022417834</c:v>
                </c:pt>
                <c:pt idx="8052">
                  <c:v>-196.59458312338666</c:v>
                </c:pt>
                <c:pt idx="8053">
                  <c:v>-196.60750337672363</c:v>
                </c:pt>
                <c:pt idx="8054">
                  <c:v>-196.62042098489999</c:v>
                </c:pt>
                <c:pt idx="8055">
                  <c:v>-196.63333594862618</c:v>
                </c:pt>
                <c:pt idx="8056">
                  <c:v>-196.64624826861257</c:v>
                </c:pt>
                <c:pt idx="8057">
                  <c:v>-196.65915794556912</c:v>
                </c:pt>
                <c:pt idx="8058">
                  <c:v>-196.67206498020573</c:v>
                </c:pt>
                <c:pt idx="8059">
                  <c:v>-196.68496937323192</c:v>
                </c:pt>
                <c:pt idx="8060">
                  <c:v>-196.69787112535704</c:v>
                </c:pt>
                <c:pt idx="8061">
                  <c:v>-196.71077023729021</c:v>
                </c:pt>
                <c:pt idx="8062">
                  <c:v>-196.72366670974026</c:v>
                </c:pt>
                <c:pt idx="8063">
                  <c:v>-196.73656054341586</c:v>
                </c:pt>
                <c:pt idx="8064">
                  <c:v>-196.74945173902555</c:v>
                </c:pt>
                <c:pt idx="8065">
                  <c:v>-196.76234029727738</c:v>
                </c:pt>
                <c:pt idx="8066">
                  <c:v>-196.77522621887925</c:v>
                </c:pt>
                <c:pt idx="8067">
                  <c:v>-196.78810950453902</c:v>
                </c:pt>
                <c:pt idx="8068">
                  <c:v>-196.80099015496413</c:v>
                </c:pt>
                <c:pt idx="8069">
                  <c:v>-196.81386817086178</c:v>
                </c:pt>
                <c:pt idx="8070">
                  <c:v>-196.82674355293909</c:v>
                </c:pt>
                <c:pt idx="8071">
                  <c:v>-196.83961630190279</c:v>
                </c:pt>
                <c:pt idx="8072">
                  <c:v>-196.85248641845945</c:v>
                </c:pt>
                <c:pt idx="8073">
                  <c:v>-196.86535390331545</c:v>
                </c:pt>
                <c:pt idx="8074">
                  <c:v>-196.8782187571768</c:v>
                </c:pt>
                <c:pt idx="8075">
                  <c:v>-196.89108098074945</c:v>
                </c:pt>
                <c:pt idx="8076">
                  <c:v>-196.90394057473898</c:v>
                </c:pt>
                <c:pt idx="8077">
                  <c:v>-196.91679753985085</c:v>
                </c:pt>
                <c:pt idx="8078">
                  <c:v>-196.92965187679013</c:v>
                </c:pt>
                <c:pt idx="8079">
                  <c:v>-196.94250358626192</c:v>
                </c:pt>
                <c:pt idx="8080">
                  <c:v>-196.95535266897079</c:v>
                </c:pt>
                <c:pt idx="8081">
                  <c:v>-196.96819912562137</c:v>
                </c:pt>
                <c:pt idx="8082">
                  <c:v>-196.98104295691778</c:v>
                </c:pt>
                <c:pt idx="8083">
                  <c:v>-196.99388416356413</c:v>
                </c:pt>
                <c:pt idx="8084">
                  <c:v>-197.00672274626419</c:v>
                </c:pt>
                <c:pt idx="8085">
                  <c:v>-197.01955870572149</c:v>
                </c:pt>
                <c:pt idx="8086">
                  <c:v>-197.0323920426394</c:v>
                </c:pt>
                <c:pt idx="8087">
                  <c:v>-197.04522275772098</c:v>
                </c:pt>
                <c:pt idx="8088">
                  <c:v>-197.05805085166918</c:v>
                </c:pt>
                <c:pt idx="8089">
                  <c:v>-197.07087632518656</c:v>
                </c:pt>
                <c:pt idx="8090">
                  <c:v>-197.08369917897562</c:v>
                </c:pt>
                <c:pt idx="8091">
                  <c:v>-197.09651941373841</c:v>
                </c:pt>
                <c:pt idx="8092">
                  <c:v>-197.10933703017702</c:v>
                </c:pt>
                <c:pt idx="8093">
                  <c:v>-197.1221520289931</c:v>
                </c:pt>
                <c:pt idx="8094">
                  <c:v>-197.13496441088819</c:v>
                </c:pt>
                <c:pt idx="8095">
                  <c:v>-197.14777417656347</c:v>
                </c:pt>
                <c:pt idx="8096">
                  <c:v>-197.16058132672012</c:v>
                </c:pt>
                <c:pt idx="8097">
                  <c:v>-197.17338586205881</c:v>
                </c:pt>
                <c:pt idx="8098">
                  <c:v>-197.18618778328019</c:v>
                </c:pt>
                <c:pt idx="8099">
                  <c:v>-197.19898709108455</c:v>
                </c:pt>
                <c:pt idx="8100">
                  <c:v>-197.21178378617213</c:v>
                </c:pt>
                <c:pt idx="8101">
                  <c:v>-197.22457786924269</c:v>
                </c:pt>
                <c:pt idx="8102">
                  <c:v>-197.23736934099594</c:v>
                </c:pt>
                <c:pt idx="8103">
                  <c:v>-197.25015820213133</c:v>
                </c:pt>
                <c:pt idx="8104">
                  <c:v>-197.26294445334807</c:v>
                </c:pt>
                <c:pt idx="8105">
                  <c:v>-197.27572809534513</c:v>
                </c:pt>
                <c:pt idx="8106">
                  <c:v>-197.2885091288212</c:v>
                </c:pt>
                <c:pt idx="8107">
                  <c:v>-197.30128755447492</c:v>
                </c:pt>
                <c:pt idx="8108">
                  <c:v>-197.3140633730045</c:v>
                </c:pt>
                <c:pt idx="8109">
                  <c:v>-197.32683658510803</c:v>
                </c:pt>
                <c:pt idx="8110">
                  <c:v>-197.33960719148328</c:v>
                </c:pt>
                <c:pt idx="8111">
                  <c:v>-197.35237519282799</c:v>
                </c:pt>
                <c:pt idx="8112">
                  <c:v>-197.36514058983937</c:v>
                </c:pt>
                <c:pt idx="8113">
                  <c:v>-197.37790338321474</c:v>
                </c:pt>
                <c:pt idx="8114">
                  <c:v>-197.39066357365093</c:v>
                </c:pt>
                <c:pt idx="8115">
                  <c:v>-197.40342116184468</c:v>
                </c:pt>
                <c:pt idx="8116">
                  <c:v>-197.41617614849241</c:v>
                </c:pt>
                <c:pt idx="8117">
                  <c:v>-197.42892853429043</c:v>
                </c:pt>
                <c:pt idx="8118">
                  <c:v>-197.44167831993468</c:v>
                </c:pt>
                <c:pt idx="8119">
                  <c:v>-197.45442550612103</c:v>
                </c:pt>
                <c:pt idx="8120">
                  <c:v>-197.46717009354498</c:v>
                </c:pt>
                <c:pt idx="8121">
                  <c:v>-197.47991208290188</c:v>
                </c:pt>
                <c:pt idx="8122">
                  <c:v>-197.49265147488683</c:v>
                </c:pt>
                <c:pt idx="8123">
                  <c:v>-197.50538827019474</c:v>
                </c:pt>
                <c:pt idx="8124">
                  <c:v>-197.51812246952022</c:v>
                </c:pt>
                <c:pt idx="8125">
                  <c:v>-197.53085407355775</c:v>
                </c:pt>
                <c:pt idx="8126">
                  <c:v>-197.54358308300152</c:v>
                </c:pt>
                <c:pt idx="8127">
                  <c:v>-197.55630949854543</c:v>
                </c:pt>
                <c:pt idx="8128">
                  <c:v>-197.56903332088331</c:v>
                </c:pt>
                <c:pt idx="8129">
                  <c:v>-197.58175455070864</c:v>
                </c:pt>
                <c:pt idx="8130">
                  <c:v>-197.59447318871474</c:v>
                </c:pt>
                <c:pt idx="8131">
                  <c:v>-197.60718923559466</c:v>
                </c:pt>
                <c:pt idx="8132">
                  <c:v>-197.61990269204125</c:v>
                </c:pt>
                <c:pt idx="8133">
                  <c:v>-197.63261355874712</c:v>
                </c:pt>
                <c:pt idx="8134">
                  <c:v>-197.64532183640472</c:v>
                </c:pt>
                <c:pt idx="8135">
                  <c:v>-197.65802752570607</c:v>
                </c:pt>
                <c:pt idx="8136">
                  <c:v>-197.67073062734329</c:v>
                </c:pt>
                <c:pt idx="8137">
                  <c:v>-197.68343114200798</c:v>
                </c:pt>
                <c:pt idx="8138">
                  <c:v>-197.69612907039161</c:v>
                </c:pt>
                <c:pt idx="8139">
                  <c:v>-197.70882441318545</c:v>
                </c:pt>
                <c:pt idx="8140">
                  <c:v>-197.72151717108065</c:v>
                </c:pt>
                <c:pt idx="8141">
                  <c:v>-197.7342073447679</c:v>
                </c:pt>
                <c:pt idx="8142">
                  <c:v>-197.74689493493787</c:v>
                </c:pt>
                <c:pt idx="8143">
                  <c:v>-197.75957994228082</c:v>
                </c:pt>
                <c:pt idx="8144">
                  <c:v>-197.77226236748697</c:v>
                </c:pt>
                <c:pt idx="8145">
                  <c:v>-197.78494221124623</c:v>
                </c:pt>
                <c:pt idx="8146">
                  <c:v>-197.79761947424822</c:v>
                </c:pt>
                <c:pt idx="8147">
                  <c:v>-197.81029415718245</c:v>
                </c:pt>
                <c:pt idx="8148">
                  <c:v>-197.82296626073821</c:v>
                </c:pt>
                <c:pt idx="8149">
                  <c:v>-197.83563578560438</c:v>
                </c:pt>
                <c:pt idx="8150">
                  <c:v>-197.84830273246985</c:v>
                </c:pt>
                <c:pt idx="8151">
                  <c:v>-197.86096710202315</c:v>
                </c:pt>
                <c:pt idx="8152">
                  <c:v>-197.87362889495262</c:v>
                </c:pt>
                <c:pt idx="8153">
                  <c:v>-197.88628811194641</c:v>
                </c:pt>
                <c:pt idx="8154">
                  <c:v>-197.89894475369232</c:v>
                </c:pt>
                <c:pt idx="8155">
                  <c:v>-197.91159882087811</c:v>
                </c:pt>
                <c:pt idx="8156">
                  <c:v>-197.92425031419117</c:v>
                </c:pt>
                <c:pt idx="8157">
                  <c:v>-197.93689923431879</c:v>
                </c:pt>
                <c:pt idx="8158">
                  <c:v>-197.9495455819478</c:v>
                </c:pt>
                <c:pt idx="8159">
                  <c:v>-197.96218935776517</c:v>
                </c:pt>
                <c:pt idx="8160">
                  <c:v>-197.97483056245733</c:v>
                </c:pt>
                <c:pt idx="8161">
                  <c:v>-197.98746919671061</c:v>
                </c:pt>
                <c:pt idx="8162">
                  <c:v>-198.00010526121116</c:v>
                </c:pt>
                <c:pt idx="8163">
                  <c:v>-198.01273875664481</c:v>
                </c:pt>
                <c:pt idx="8164">
                  <c:v>-198.02536968369722</c:v>
                </c:pt>
                <c:pt idx="8165">
                  <c:v>-198.03799804305385</c:v>
                </c:pt>
                <c:pt idx="8166">
                  <c:v>-198.05062383539988</c:v>
                </c:pt>
                <c:pt idx="8167">
                  <c:v>-198.0632470614203</c:v>
                </c:pt>
                <c:pt idx="8168">
                  <c:v>-198.07586772179988</c:v>
                </c:pt>
                <c:pt idx="8169">
                  <c:v>-198.0884858172231</c:v>
                </c:pt>
                <c:pt idx="8170">
                  <c:v>-198.10110134837441</c:v>
                </c:pt>
                <c:pt idx="8171">
                  <c:v>-198.11371431593773</c:v>
                </c:pt>
                <c:pt idx="8172">
                  <c:v>-198.1263247205971</c:v>
                </c:pt>
                <c:pt idx="8173">
                  <c:v>-198.13893256303601</c:v>
                </c:pt>
                <c:pt idx="8174">
                  <c:v>-198.15153784393794</c:v>
                </c:pt>
                <c:pt idx="8175">
                  <c:v>-198.16414056398617</c:v>
                </c:pt>
                <c:pt idx="8176">
                  <c:v>-198.17674072386365</c:v>
                </c:pt>
                <c:pt idx="8177">
                  <c:v>-198.18933832425301</c:v>
                </c:pt>
                <c:pt idx="8178">
                  <c:v>-198.20193336583696</c:v>
                </c:pt>
                <c:pt idx="8179">
                  <c:v>-198.21452584929767</c:v>
                </c:pt>
                <c:pt idx="8180">
                  <c:v>-198.22711577531737</c:v>
                </c:pt>
                <c:pt idx="8181">
                  <c:v>-198.23970314457779</c:v>
                </c:pt>
                <c:pt idx="8182">
                  <c:v>-198.2522879577607</c:v>
                </c:pt>
                <c:pt idx="8183">
                  <c:v>-198.26487021554743</c:v>
                </c:pt>
                <c:pt idx="8184">
                  <c:v>-198.27744991861923</c:v>
                </c:pt>
                <c:pt idx="8185">
                  <c:v>-198.29002706765706</c:v>
                </c:pt>
                <c:pt idx="8186">
                  <c:v>-198.30260166334176</c:v>
                </c:pt>
                <c:pt idx="8187">
                  <c:v>-198.31517370635382</c:v>
                </c:pt>
                <c:pt idx="8188">
                  <c:v>-198.32774319737348</c:v>
                </c:pt>
                <c:pt idx="8189">
                  <c:v>-198.34031013708091</c:v>
                </c:pt>
                <c:pt idx="8190">
                  <c:v>-198.352874526156</c:v>
                </c:pt>
                <c:pt idx="8191">
                  <c:v>-198.36543636527838</c:v>
                </c:pt>
                <c:pt idx="8192">
                  <c:v>-198.37799565512751</c:v>
                </c:pt>
                <c:pt idx="8193">
                  <c:v>-198.39055239638259</c:v>
                </c:pt>
                <c:pt idx="8194">
                  <c:v>-198.4031065897226</c:v>
                </c:pt>
                <c:pt idx="8195">
                  <c:v>-198.41565823582633</c:v>
                </c:pt>
                <c:pt idx="8196">
                  <c:v>-198.42820733537229</c:v>
                </c:pt>
                <c:pt idx="8197">
                  <c:v>-198.44075388903889</c:v>
                </c:pt>
                <c:pt idx="8198">
                  <c:v>-198.45329789750417</c:v>
                </c:pt>
                <c:pt idx="8199">
                  <c:v>-198.46583936144606</c:v>
                </c:pt>
                <c:pt idx="8200">
                  <c:v>-198.47837828154212</c:v>
                </c:pt>
                <c:pt idx="8201">
                  <c:v>-198.49091465846999</c:v>
                </c:pt>
                <c:pt idx="8202">
                  <c:v>-198.50344849290676</c:v>
                </c:pt>
                <c:pt idx="8203">
                  <c:v>-198.51597978552951</c:v>
                </c:pt>
                <c:pt idx="8204">
                  <c:v>-198.528508537015</c:v>
                </c:pt>
                <c:pt idx="8205">
                  <c:v>-198.54103474803981</c:v>
                </c:pt>
                <c:pt idx="8206">
                  <c:v>-198.55355841928025</c:v>
                </c:pt>
                <c:pt idx="8207">
                  <c:v>-198.56607955141251</c:v>
                </c:pt>
                <c:pt idx="8208">
                  <c:v>-198.57859814511244</c:v>
                </c:pt>
                <c:pt idx="8209">
                  <c:v>-198.5911142010558</c:v>
                </c:pt>
                <c:pt idx="8210">
                  <c:v>-198.60362771991799</c:v>
                </c:pt>
                <c:pt idx="8211">
                  <c:v>-198.61613870237431</c:v>
                </c:pt>
                <c:pt idx="8212">
                  <c:v>-198.62864714909983</c:v>
                </c:pt>
                <c:pt idx="8213">
                  <c:v>-198.64115306076923</c:v>
                </c:pt>
                <c:pt idx="8214">
                  <c:v>-198.65365643805723</c:v>
                </c:pt>
                <c:pt idx="8215">
                  <c:v>-198.66615728163816</c:v>
                </c:pt>
                <c:pt idx="8216">
                  <c:v>-198.6786555921862</c:v>
                </c:pt>
                <c:pt idx="8217">
                  <c:v>-198.69115137037522</c:v>
                </c:pt>
                <c:pt idx="8218">
                  <c:v>-198.70364461687905</c:v>
                </c:pt>
                <c:pt idx="8219">
                  <c:v>-198.7161353323711</c:v>
                </c:pt>
                <c:pt idx="8220">
                  <c:v>-198.72862351752468</c:v>
                </c:pt>
                <c:pt idx="8221">
                  <c:v>-198.74110917301283</c:v>
                </c:pt>
                <c:pt idx="8222">
                  <c:v>-198.75359229950848</c:v>
                </c:pt>
                <c:pt idx="8223">
                  <c:v>-198.76607289768413</c:v>
                </c:pt>
                <c:pt idx="8224">
                  <c:v>-198.7785509682123</c:v>
                </c:pt>
                <c:pt idx="8225">
                  <c:v>-198.7910265117651</c:v>
                </c:pt>
                <c:pt idx="8226">
                  <c:v>-198.80349952901454</c:v>
                </c:pt>
                <c:pt idx="8227">
                  <c:v>-198.81597002063239</c:v>
                </c:pt>
                <c:pt idx="8228">
                  <c:v>-198.82843798729016</c:v>
                </c:pt>
                <c:pt idx="8229">
                  <c:v>-198.84090342965919</c:v>
                </c:pt>
                <c:pt idx="8230">
                  <c:v>-198.85336634841053</c:v>
                </c:pt>
                <c:pt idx="8231">
                  <c:v>-198.8658267442151</c:v>
                </c:pt>
                <c:pt idx="8232">
                  <c:v>-198.87828461774353</c:v>
                </c:pt>
                <c:pt idx="8233">
                  <c:v>-198.89073996966641</c:v>
                </c:pt>
                <c:pt idx="8234">
                  <c:v>-198.90319280065376</c:v>
                </c:pt>
                <c:pt idx="8235">
                  <c:v>-198.91564311137569</c:v>
                </c:pt>
                <c:pt idx="8236">
                  <c:v>-198.92809090250202</c:v>
                </c:pt>
                <c:pt idx="8237">
                  <c:v>-198.94053617470234</c:v>
                </c:pt>
                <c:pt idx="8238">
                  <c:v>-198.9529789286459</c:v>
                </c:pt>
                <c:pt idx="8239">
                  <c:v>-198.96541916500203</c:v>
                </c:pt>
                <c:pt idx="8240">
                  <c:v>-198.97785688443946</c:v>
                </c:pt>
                <c:pt idx="8241">
                  <c:v>-198.99029208762704</c:v>
                </c:pt>
                <c:pt idx="8242">
                  <c:v>-199.00272477523316</c:v>
                </c:pt>
                <c:pt idx="8243">
                  <c:v>-199.01515494792619</c:v>
                </c:pt>
                <c:pt idx="8244">
                  <c:v>-199.02758260637415</c:v>
                </c:pt>
                <c:pt idx="8245">
                  <c:v>-199.04000775124484</c:v>
                </c:pt>
                <c:pt idx="8246">
                  <c:v>-199.05243038320594</c:v>
                </c:pt>
                <c:pt idx="8247">
                  <c:v>-199.06485050292491</c:v>
                </c:pt>
                <c:pt idx="8248">
                  <c:v>-199.07726811106886</c:v>
                </c:pt>
                <c:pt idx="8249">
                  <c:v>-199.08968320830476</c:v>
                </c:pt>
                <c:pt idx="8250">
                  <c:v>-199.10209579529942</c:v>
                </c:pt>
                <c:pt idx="8251">
                  <c:v>-199.11450587271938</c:v>
                </c:pt>
                <c:pt idx="8252">
                  <c:v>-199.12691344123095</c:v>
                </c:pt>
                <c:pt idx="8253">
                  <c:v>-199.13931850150027</c:v>
                </c:pt>
                <c:pt idx="8254">
                  <c:v>-199.15172105419325</c:v>
                </c:pt>
                <c:pt idx="8255">
                  <c:v>-199.16412109997549</c:v>
                </c:pt>
                <c:pt idx="8256">
                  <c:v>-199.17651863951258</c:v>
                </c:pt>
                <c:pt idx="8257">
                  <c:v>-199.18891367346964</c:v>
                </c:pt>
                <c:pt idx="8258">
                  <c:v>-199.20130620251183</c:v>
                </c:pt>
                <c:pt idx="8259">
                  <c:v>-199.2136962273039</c:v>
                </c:pt>
                <c:pt idx="8260">
                  <c:v>-199.22608374851046</c:v>
                </c:pt>
                <c:pt idx="8261">
                  <c:v>-199.23846876679588</c:v>
                </c:pt>
                <c:pt idx="8262">
                  <c:v>-199.25085128282444</c:v>
                </c:pt>
                <c:pt idx="8263">
                  <c:v>-199.26323129725995</c:v>
                </c:pt>
                <c:pt idx="8264">
                  <c:v>-199.27560881076627</c:v>
                </c:pt>
                <c:pt idx="8265">
                  <c:v>-199.28798382400689</c:v>
                </c:pt>
                <c:pt idx="8266">
                  <c:v>-199.3003563376451</c:v>
                </c:pt>
                <c:pt idx="8267">
                  <c:v>-199.31272635234407</c:v>
                </c:pt>
                <c:pt idx="8268">
                  <c:v>-199.3250938687666</c:v>
                </c:pt>
                <c:pt idx="8269">
                  <c:v>-199.33745888757542</c:v>
                </c:pt>
                <c:pt idx="8270">
                  <c:v>-199.34982140943299</c:v>
                </c:pt>
                <c:pt idx="8271">
                  <c:v>-199.36218143500153</c:v>
                </c:pt>
                <c:pt idx="8272">
                  <c:v>-199.37453896494304</c:v>
                </c:pt>
                <c:pt idx="8273">
                  <c:v>-199.38689399991944</c:v>
                </c:pt>
                <c:pt idx="8274">
                  <c:v>-199.39924654059217</c:v>
                </c:pt>
                <c:pt idx="8275">
                  <c:v>-199.4115965876228</c:v>
                </c:pt>
                <c:pt idx="8276">
                  <c:v>-199.42394414167231</c:v>
                </c:pt>
                <c:pt idx="8277">
                  <c:v>-199.4362892034018</c:v>
                </c:pt>
                <c:pt idx="8278">
                  <c:v>-199.44863177347193</c:v>
                </c:pt>
                <c:pt idx="8279">
                  <c:v>-199.46097185254331</c:v>
                </c:pt>
                <c:pt idx="8280">
                  <c:v>-199.47330944127617</c:v>
                </c:pt>
                <c:pt idx="8281">
                  <c:v>-199.48564454033072</c:v>
                </c:pt>
                <c:pt idx="8282">
                  <c:v>-199.49797715036675</c:v>
                </c:pt>
                <c:pt idx="8283">
                  <c:v>-199.51030727204397</c:v>
                </c:pt>
                <c:pt idx="8284">
                  <c:v>-199.52263490602186</c:v>
                </c:pt>
                <c:pt idx="8285">
                  <c:v>-199.53496005295966</c:v>
                </c:pt>
                <c:pt idx="8286">
                  <c:v>-199.54728271351638</c:v>
                </c:pt>
                <c:pt idx="8287">
                  <c:v>-199.55960288835087</c:v>
                </c:pt>
                <c:pt idx="8288">
                  <c:v>-199.57192057812176</c:v>
                </c:pt>
                <c:pt idx="8289">
                  <c:v>-199.5842357834874</c:v>
                </c:pt>
                <c:pt idx="8290">
                  <c:v>-199.596548505106</c:v>
                </c:pt>
                <c:pt idx="8291">
                  <c:v>-199.60885874363549</c:v>
                </c:pt>
                <c:pt idx="8292">
                  <c:v>-199.62116649973376</c:v>
                </c:pt>
                <c:pt idx="8293">
                  <c:v>-199.63347177405819</c:v>
                </c:pt>
                <c:pt idx="8294">
                  <c:v>-199.64577456726624</c:v>
                </c:pt>
                <c:pt idx="8295">
                  <c:v>-199.65807488001491</c:v>
                </c:pt>
                <c:pt idx="8296">
                  <c:v>-199.67037271296121</c:v>
                </c:pt>
                <c:pt idx="8297">
                  <c:v>-199.68266806676183</c:v>
                </c:pt>
                <c:pt idx="8298">
                  <c:v>-199.69496094207324</c:v>
                </c:pt>
                <c:pt idx="8299">
                  <c:v>-199.70725133955165</c:v>
                </c:pt>
                <c:pt idx="8300">
                  <c:v>-199.71953925985321</c:v>
                </c:pt>
                <c:pt idx="8301">
                  <c:v>-199.73182470363372</c:v>
                </c:pt>
                <c:pt idx="8302">
                  <c:v>-199.74410767154882</c:v>
                </c:pt>
                <c:pt idx="8303">
                  <c:v>-199.75638816425396</c:v>
                </c:pt>
                <c:pt idx="8304">
                  <c:v>-199.76866618240433</c:v>
                </c:pt>
                <c:pt idx="8305">
                  <c:v>-199.78094172665493</c:v>
                </c:pt>
                <c:pt idx="8306">
                  <c:v>-199.79321479766054</c:v>
                </c:pt>
                <c:pt idx="8307">
                  <c:v>-199.80548539607577</c:v>
                </c:pt>
                <c:pt idx="8308">
                  <c:v>-199.81775352255499</c:v>
                </c:pt>
                <c:pt idx="8309">
                  <c:v>-199.83001917775235</c:v>
                </c:pt>
                <c:pt idx="8310">
                  <c:v>-199.84228236232173</c:v>
                </c:pt>
                <c:pt idx="8311">
                  <c:v>-199.85454307691694</c:v>
                </c:pt>
                <c:pt idx="8312">
                  <c:v>-199.86680132219146</c:v>
                </c:pt>
                <c:pt idx="8313">
                  <c:v>-199.87905709879863</c:v>
                </c:pt>
                <c:pt idx="8314">
                  <c:v>-199.89131040739153</c:v>
                </c:pt>
                <c:pt idx="8315">
                  <c:v>-199.90356124862311</c:v>
                </c:pt>
                <c:pt idx="8316">
                  <c:v>-199.91580962314592</c:v>
                </c:pt>
                <c:pt idx="8317">
                  <c:v>-199.92805553161253</c:v>
                </c:pt>
                <c:pt idx="8318">
                  <c:v>-199.94029897467519</c:v>
                </c:pt>
                <c:pt idx="8319">
                  <c:v>-199.95253995298589</c:v>
                </c:pt>
                <c:pt idx="8320">
                  <c:v>-199.96477846719654</c:v>
                </c:pt>
                <c:pt idx="8321">
                  <c:v>-199.97701451795871</c:v>
                </c:pt>
                <c:pt idx="8322">
                  <c:v>-199.98924810592379</c:v>
                </c:pt>
                <c:pt idx="8323">
                  <c:v>-200.00147923174313</c:v>
                </c:pt>
                <c:pt idx="8324">
                  <c:v>-200.0137078960675</c:v>
                </c:pt>
                <c:pt idx="8325">
                  <c:v>-200.0259340995479</c:v>
                </c:pt>
                <c:pt idx="8326">
                  <c:v>-200.03815784283483</c:v>
                </c:pt>
                <c:pt idx="8327">
                  <c:v>-200.0503791265786</c:v>
                </c:pt>
                <c:pt idx="8328">
                  <c:v>-200.06259795142941</c:v>
                </c:pt>
                <c:pt idx="8329">
                  <c:v>-200.07481431803717</c:v>
                </c:pt>
                <c:pt idx="8330">
                  <c:v>-200.08702822705169</c:v>
                </c:pt>
                <c:pt idx="8331">
                  <c:v>-200.09923967912243</c:v>
                </c:pt>
                <c:pt idx="8332">
                  <c:v>-200.11144867489875</c:v>
                </c:pt>
                <c:pt idx="8333">
                  <c:v>-200.12365521502971</c:v>
                </c:pt>
                <c:pt idx="8334">
                  <c:v>-200.1358593001643</c:v>
                </c:pt>
                <c:pt idx="8335">
                  <c:v>-200.14806093095109</c:v>
                </c:pt>
                <c:pt idx="8336">
                  <c:v>-200.16026010803864</c:v>
                </c:pt>
                <c:pt idx="8337">
                  <c:v>-200.17245683207517</c:v>
                </c:pt>
                <c:pt idx="8338">
                  <c:v>-200.1846511037088</c:v>
                </c:pt>
                <c:pt idx="8339">
                  <c:v>-200.19684292358733</c:v>
                </c:pt>
                <c:pt idx="8340">
                  <c:v>-200.20903229235844</c:v>
                </c:pt>
                <c:pt idx="8341">
                  <c:v>-200.22121921066952</c:v>
                </c:pt>
                <c:pt idx="8342">
                  <c:v>-200.23340367916785</c:v>
                </c:pt>
                <c:pt idx="8343">
                  <c:v>-200.24558569850041</c:v>
                </c:pt>
                <c:pt idx="8344">
                  <c:v>-200.25776526931406</c:v>
                </c:pt>
                <c:pt idx="8345">
                  <c:v>-200.26994239225533</c:v>
                </c:pt>
                <c:pt idx="8346">
                  <c:v>-200.28211706797066</c:v>
                </c:pt>
                <c:pt idx="8347">
                  <c:v>-200.29428929710622</c:v>
                </c:pt>
                <c:pt idx="8348">
                  <c:v>-200.306459080308</c:v>
                </c:pt>
                <c:pt idx="8349">
                  <c:v>-200.3186264182217</c:v>
                </c:pt>
                <c:pt idx="8350">
                  <c:v>-200.33079131149299</c:v>
                </c:pt>
                <c:pt idx="8351">
                  <c:v>-200.34295376076716</c:v>
                </c:pt>
                <c:pt idx="8352">
                  <c:v>-200.35511376668933</c:v>
                </c:pt>
                <c:pt idx="8353">
                  <c:v>-200.3672713299045</c:v>
                </c:pt>
                <c:pt idx="8354">
                  <c:v>-200.37942645105733</c:v>
                </c:pt>
                <c:pt idx="8355">
                  <c:v>-200.39157913079242</c:v>
                </c:pt>
                <c:pt idx="8356">
                  <c:v>-200.40372936975399</c:v>
                </c:pt>
                <c:pt idx="8357">
                  <c:v>-200.41587716858618</c:v>
                </c:pt>
                <c:pt idx="8358">
                  <c:v>-200.42802252793297</c:v>
                </c:pt>
                <c:pt idx="8359">
                  <c:v>-200.44016544843794</c:v>
                </c:pt>
                <c:pt idx="8360">
                  <c:v>-200.45230593074461</c:v>
                </c:pt>
                <c:pt idx="8361">
                  <c:v>-200.46444397549629</c:v>
                </c:pt>
                <c:pt idx="8362">
                  <c:v>-200.47657958333599</c:v>
                </c:pt>
                <c:pt idx="8363">
                  <c:v>-200.48871275490663</c:v>
                </c:pt>
                <c:pt idx="8364">
                  <c:v>-200.5008434908508</c:v>
                </c:pt>
                <c:pt idx="8365">
                  <c:v>-200.51297179181103</c:v>
                </c:pt>
                <c:pt idx="8366">
                  <c:v>-200.52509765842947</c:v>
                </c:pt>
                <c:pt idx="8367">
                  <c:v>-200.53722109134821</c:v>
                </c:pt>
                <c:pt idx="8368">
                  <c:v>-200.54934209120913</c:v>
                </c:pt>
                <c:pt idx="8369">
                  <c:v>-200.56146065865369</c:v>
                </c:pt>
                <c:pt idx="8370">
                  <c:v>-200.57357679432349</c:v>
                </c:pt>
                <c:pt idx="8371">
                  <c:v>-200.58569049885958</c:v>
                </c:pt>
                <c:pt idx="8372">
                  <c:v>-200.5978017729031</c:v>
                </c:pt>
                <c:pt idx="8373">
                  <c:v>-200.60991061709473</c:v>
                </c:pt>
                <c:pt idx="8374">
                  <c:v>-200.62201703207512</c:v>
                </c:pt>
                <c:pt idx="8375">
                  <c:v>-200.63412101848468</c:v>
                </c:pt>
                <c:pt idx="8376">
                  <c:v>-200.64622257696351</c:v>
                </c:pt>
                <c:pt idx="8377">
                  <c:v>-200.65832170815165</c:v>
                </c:pt>
                <c:pt idx="8378">
                  <c:v>-200.67041841268883</c:v>
                </c:pt>
                <c:pt idx="8379">
                  <c:v>-200.68251269121464</c:v>
                </c:pt>
                <c:pt idx="8380">
                  <c:v>-200.69460454436839</c:v>
                </c:pt>
                <c:pt idx="8381">
                  <c:v>-200.70669397278922</c:v>
                </c:pt>
                <c:pt idx="8382">
                  <c:v>-200.71878097711615</c:v>
                </c:pt>
                <c:pt idx="8383">
                  <c:v>-200.73086555798784</c:v>
                </c:pt>
                <c:pt idx="8384">
                  <c:v>-200.74294771604289</c:v>
                </c:pt>
                <c:pt idx="8385">
                  <c:v>-200.75502745191955</c:v>
                </c:pt>
                <c:pt idx="8386">
                  <c:v>-200.76710476625601</c:v>
                </c:pt>
                <c:pt idx="8387">
                  <c:v>-200.77917965969016</c:v>
                </c:pt>
                <c:pt idx="8388">
                  <c:v>-200.79125213285968</c:v>
                </c:pt>
                <c:pt idx="8389">
                  <c:v>-200.80332218640211</c:v>
                </c:pt>
                <c:pt idx="8390">
                  <c:v>-200.81538982095478</c:v>
                </c:pt>
                <c:pt idx="8391">
                  <c:v>-200.82745503715472</c:v>
                </c:pt>
                <c:pt idx="8392">
                  <c:v>-200.83951783563884</c:v>
                </c:pt>
                <c:pt idx="8393">
                  <c:v>-200.85157821704388</c:v>
                </c:pt>
                <c:pt idx="8394">
                  <c:v>-200.86363618200625</c:v>
                </c:pt>
                <c:pt idx="8395">
                  <c:v>-200.87569173116231</c:v>
                </c:pt>
                <c:pt idx="8396">
                  <c:v>-200.88774486514802</c:v>
                </c:pt>
                <c:pt idx="8397">
                  <c:v>-200.89979558459936</c:v>
                </c:pt>
                <c:pt idx="8398">
                  <c:v>-200.91184389015189</c:v>
                </c:pt>
                <c:pt idx="8399">
                  <c:v>-200.92388978244117</c:v>
                </c:pt>
                <c:pt idx="8400">
                  <c:v>-200.93593326210237</c:v>
                </c:pt>
                <c:pt idx="8401">
                  <c:v>-200.94797432977066</c:v>
                </c:pt>
                <c:pt idx="8402">
                  <c:v>-200.96001298608076</c:v>
                </c:pt>
                <c:pt idx="8403">
                  <c:v>-200.97204923166737</c:v>
                </c:pt>
                <c:pt idx="8404">
                  <c:v>-200.98408306716493</c:v>
                </c:pt>
                <c:pt idx="8405">
                  <c:v>-200.99611449320767</c:v>
                </c:pt>
                <c:pt idx="8406">
                  <c:v>-201.00814351042965</c:v>
                </c:pt>
                <c:pt idx="8407">
                  <c:v>-201.02017011946464</c:v>
                </c:pt>
                <c:pt idx="8408">
                  <c:v>-201.0321943209463</c:v>
                </c:pt>
                <c:pt idx="8409">
                  <c:v>-201.04421611550805</c:v>
                </c:pt>
                <c:pt idx="8410">
                  <c:v>-201.05623550378311</c:v>
                </c:pt>
                <c:pt idx="8411">
                  <c:v>-201.0682524864045</c:v>
                </c:pt>
                <c:pt idx="8412">
                  <c:v>-201.08026706400506</c:v>
                </c:pt>
                <c:pt idx="8413">
                  <c:v>-201.0922792372173</c:v>
                </c:pt>
                <c:pt idx="8414">
                  <c:v>-201.10428900667375</c:v>
                </c:pt>
                <c:pt idx="8415">
                  <c:v>-201.11629637300649</c:v>
                </c:pt>
                <c:pt idx="8416">
                  <c:v>-201.12830133684764</c:v>
                </c:pt>
                <c:pt idx="8417">
                  <c:v>-201.1403038988289</c:v>
                </c:pt>
                <c:pt idx="8418">
                  <c:v>-201.15230405958192</c:v>
                </c:pt>
                <c:pt idx="8419">
                  <c:v>-201.16430181973806</c:v>
                </c:pt>
                <c:pt idx="8420">
                  <c:v>-201.17629717992858</c:v>
                </c:pt>
                <c:pt idx="8421">
                  <c:v>-201.18829014078432</c:v>
                </c:pt>
                <c:pt idx="8422">
                  <c:v>-201.20028070293625</c:v>
                </c:pt>
                <c:pt idx="8423">
                  <c:v>-201.21226886701479</c:v>
                </c:pt>
                <c:pt idx="8424">
                  <c:v>-201.22425463365039</c:v>
                </c:pt>
                <c:pt idx="8425">
                  <c:v>-201.23623800347323</c:v>
                </c:pt>
                <c:pt idx="8426">
                  <c:v>-201.24821897711325</c:v>
                </c:pt>
                <c:pt idx="8427">
                  <c:v>-201.26019755520031</c:v>
                </c:pt>
                <c:pt idx="8428">
                  <c:v>-201.27217373836385</c:v>
                </c:pt>
                <c:pt idx="8429">
                  <c:v>-201.28414752723336</c:v>
                </c:pt>
                <c:pt idx="8430">
                  <c:v>-201.29611892243787</c:v>
                </c:pt>
                <c:pt idx="8431">
                  <c:v>-201.30808792460653</c:v>
                </c:pt>
                <c:pt idx="8432">
                  <c:v>-201.3200545343679</c:v>
                </c:pt>
                <c:pt idx="8433">
                  <c:v>-201.33201875235068</c:v>
                </c:pt>
                <c:pt idx="8434">
                  <c:v>-201.34398057918318</c:v>
                </c:pt>
                <c:pt idx="8435">
                  <c:v>-201.35594001549362</c:v>
                </c:pt>
                <c:pt idx="8436">
                  <c:v>-201.36789706190982</c:v>
                </c:pt>
                <c:pt idx="8437">
                  <c:v>-201.3798517190597</c:v>
                </c:pt>
                <c:pt idx="8438">
                  <c:v>-201.39180398757068</c:v>
                </c:pt>
                <c:pt idx="8439">
                  <c:v>-201.40375386807023</c:v>
                </c:pt>
                <c:pt idx="8440">
                  <c:v>-201.41570136118537</c:v>
                </c:pt>
                <c:pt idx="8441">
                  <c:v>-201.42764646754318</c:v>
                </c:pt>
                <c:pt idx="8442">
                  <c:v>-201.43958918777031</c:v>
                </c:pt>
                <c:pt idx="8443">
                  <c:v>-201.45152952249333</c:v>
                </c:pt>
                <c:pt idx="8444">
                  <c:v>-201.46346747233861</c:v>
                </c:pt>
                <c:pt idx="8445">
                  <c:v>-201.47540303793238</c:v>
                </c:pt>
                <c:pt idx="8446">
                  <c:v>-201.48733621990039</c:v>
                </c:pt>
                <c:pt idx="8447">
                  <c:v>-201.49926701886858</c:v>
                </c:pt>
                <c:pt idx="8448">
                  <c:v>-201.51119543546241</c:v>
                </c:pt>
                <c:pt idx="8449">
                  <c:v>-201.52312147030719</c:v>
                </c:pt>
                <c:pt idx="8450">
                  <c:v>-201.5350451240281</c:v>
                </c:pt>
                <c:pt idx="8451">
                  <c:v>-201.54696639725012</c:v>
                </c:pt>
                <c:pt idx="8452">
                  <c:v>-201.55888529059794</c:v>
                </c:pt>
                <c:pt idx="8453">
                  <c:v>-201.57080180469615</c:v>
                </c:pt>
                <c:pt idx="8454">
                  <c:v>-201.58271594016907</c:v>
                </c:pt>
                <c:pt idx="8455">
                  <c:v>-201.59462769764079</c:v>
                </c:pt>
                <c:pt idx="8456">
                  <c:v>-201.60653707773537</c:v>
                </c:pt>
                <c:pt idx="8457">
                  <c:v>-201.61844408107646</c:v>
                </c:pt>
                <c:pt idx="8458">
                  <c:v>-201.63034870828767</c:v>
                </c:pt>
                <c:pt idx="8459">
                  <c:v>-201.64225095999228</c:v>
                </c:pt>
                <c:pt idx="8460">
                  <c:v>-201.6541508368135</c:v>
                </c:pt>
                <c:pt idx="8461">
                  <c:v>-201.66604833937424</c:v>
                </c:pt>
                <c:pt idx="8462">
                  <c:v>-201.67794346829726</c:v>
                </c:pt>
                <c:pt idx="8463">
                  <c:v>-201.68983622420504</c:v>
                </c:pt>
                <c:pt idx="8464">
                  <c:v>-201.70172660772005</c:v>
                </c:pt>
                <c:pt idx="8465">
                  <c:v>-201.71361461946435</c:v>
                </c:pt>
                <c:pt idx="8466">
                  <c:v>-201.72550026005993</c:v>
                </c:pt>
                <c:pt idx="8467">
                  <c:v>-201.73738353012851</c:v>
                </c:pt>
                <c:pt idx="8468">
                  <c:v>-201.74926443029167</c:v>
                </c:pt>
                <c:pt idx="8469">
                  <c:v>-201.76114296117072</c:v>
                </c:pt>
                <c:pt idx="8470">
                  <c:v>-201.77301912338686</c:v>
                </c:pt>
                <c:pt idx="8471">
                  <c:v>-201.78489291756102</c:v>
                </c:pt>
                <c:pt idx="8472">
                  <c:v>-201.796764344314</c:v>
                </c:pt>
                <c:pt idx="8473">
                  <c:v>-201.80863340426629</c:v>
                </c:pt>
                <c:pt idx="8474">
                  <c:v>-201.82050009803828</c:v>
                </c:pt>
                <c:pt idx="8475">
                  <c:v>-201.83236442625014</c:v>
                </c:pt>
                <c:pt idx="8476">
                  <c:v>-201.84422638952179</c:v>
                </c:pt>
                <c:pt idx="8477">
                  <c:v>-201.85608598847307</c:v>
                </c:pt>
                <c:pt idx="8478">
                  <c:v>-201.86794322372344</c:v>
                </c:pt>
                <c:pt idx="8479">
                  <c:v>-201.8797980958924</c:v>
                </c:pt>
                <c:pt idx="8480">
                  <c:v>-201.89165060559895</c:v>
                </c:pt>
                <c:pt idx="8481">
                  <c:v>-201.90350075346225</c:v>
                </c:pt>
                <c:pt idx="8482">
                  <c:v>-201.91534854010092</c:v>
                </c:pt>
                <c:pt idx="8483">
                  <c:v>-201.92719396613367</c:v>
                </c:pt>
                <c:pt idx="8484">
                  <c:v>-201.93903703217876</c:v>
                </c:pt>
                <c:pt idx="8485">
                  <c:v>-201.95087773885439</c:v>
                </c:pt>
                <c:pt idx="8486">
                  <c:v>-201.96271608677861</c:v>
                </c:pt>
                <c:pt idx="8487">
                  <c:v>-201.97455207656913</c:v>
                </c:pt>
                <c:pt idx="8488">
                  <c:v>-201.98638570884356</c:v>
                </c:pt>
                <c:pt idx="8489">
                  <c:v>-201.99821698421931</c:v>
                </c:pt>
                <c:pt idx="8490">
                  <c:v>-202.01004590331357</c:v>
                </c:pt>
                <c:pt idx="8491">
                  <c:v>-202.02187246674328</c:v>
                </c:pt>
                <c:pt idx="8492">
                  <c:v>-202.0336966751253</c:v>
                </c:pt>
                <c:pt idx="8493">
                  <c:v>-202.04551852907616</c:v>
                </c:pt>
                <c:pt idx="8494">
                  <c:v>-202.05733802921239</c:v>
                </c:pt>
                <c:pt idx="8495">
                  <c:v>-202.0691551761501</c:v>
                </c:pt>
                <c:pt idx="8496">
                  <c:v>-202.08096997050529</c:v>
                </c:pt>
                <c:pt idx="8497">
                  <c:v>-202.09278241289383</c:v>
                </c:pt>
                <c:pt idx="8498">
                  <c:v>-202.10459250393131</c:v>
                </c:pt>
                <c:pt idx="8499">
                  <c:v>-202.11640024423312</c:v>
                </c:pt>
                <c:pt idx="8500">
                  <c:v>-202.12820563441454</c:v>
                </c:pt>
                <c:pt idx="8501">
                  <c:v>-202.14000867509057</c:v>
                </c:pt>
                <c:pt idx="8502">
                  <c:v>-202.15180936687602</c:v>
                </c:pt>
                <c:pt idx="8503">
                  <c:v>-202.16360771038552</c:v>
                </c:pt>
                <c:pt idx="8504">
                  <c:v>-202.17540370623351</c:v>
                </c:pt>
                <c:pt idx="8505">
                  <c:v>-202.18719735503424</c:v>
                </c:pt>
                <c:pt idx="8506">
                  <c:v>-202.1989886574018</c:v>
                </c:pt>
                <c:pt idx="8507">
                  <c:v>-202.21077761394997</c:v>
                </c:pt>
                <c:pt idx="8508">
                  <c:v>-202.22256422529244</c:v>
                </c:pt>
                <c:pt idx="8509">
                  <c:v>-202.23434849204267</c:v>
                </c:pt>
                <c:pt idx="8510">
                  <c:v>-202.24613041481388</c:v>
                </c:pt>
                <c:pt idx="8511">
                  <c:v>-202.25790999421918</c:v>
                </c:pt>
                <c:pt idx="8512">
                  <c:v>-202.2696872308714</c:v>
                </c:pt>
                <c:pt idx="8513">
                  <c:v>-202.2814621253832</c:v>
                </c:pt>
                <c:pt idx="8514">
                  <c:v>-202.29323467836713</c:v>
                </c:pt>
                <c:pt idx="8515">
                  <c:v>-202.30500489043544</c:v>
                </c:pt>
                <c:pt idx="8516">
                  <c:v>-202.31677276220015</c:v>
                </c:pt>
                <c:pt idx="8517">
                  <c:v>-202.3285382942733</c:v>
                </c:pt>
                <c:pt idx="8518">
                  <c:v>-202.3403014872664</c:v>
                </c:pt>
                <c:pt idx="8519">
                  <c:v>-202.35206234179108</c:v>
                </c:pt>
                <c:pt idx="8520">
                  <c:v>-202.36382085845858</c:v>
                </c:pt>
                <c:pt idx="8521">
                  <c:v>-202.37557703788008</c:v>
                </c:pt>
                <c:pt idx="8522">
                  <c:v>-202.38733088066641</c:v>
                </c:pt>
                <c:pt idx="8523">
                  <c:v>-202.39908238742839</c:v>
                </c:pt>
                <c:pt idx="8524">
                  <c:v>-202.41083155877644</c:v>
                </c:pt>
                <c:pt idx="8525">
                  <c:v>-202.42257839532101</c:v>
                </c:pt>
                <c:pt idx="8526">
                  <c:v>-202.43432289767208</c:v>
                </c:pt>
                <c:pt idx="8527">
                  <c:v>-202.44606506643973</c:v>
                </c:pt>
                <c:pt idx="8528">
                  <c:v>-202.45780490223365</c:v>
                </c:pt>
                <c:pt idx="8529">
                  <c:v>-202.46954240566339</c:v>
                </c:pt>
                <c:pt idx="8530">
                  <c:v>-202.48127757733829</c:v>
                </c:pt>
                <c:pt idx="8531">
                  <c:v>-202.49301041786754</c:v>
                </c:pt>
                <c:pt idx="8532">
                  <c:v>-202.50474092786013</c:v>
                </c:pt>
                <c:pt idx="8533">
                  <c:v>-202.51646910792482</c:v>
                </c:pt>
                <c:pt idx="8534">
                  <c:v>-202.52819495867016</c:v>
                </c:pt>
                <c:pt idx="8535">
                  <c:v>-202.53991848070456</c:v>
                </c:pt>
                <c:pt idx="8536">
                  <c:v>-202.55163967463625</c:v>
                </c:pt>
                <c:pt idx="8537">
                  <c:v>-202.56335854107311</c:v>
                </c:pt>
                <c:pt idx="8538">
                  <c:v>-202.57507508062309</c:v>
                </c:pt>
                <c:pt idx="8539">
                  <c:v>-202.58678929389373</c:v>
                </c:pt>
                <c:pt idx="8540">
                  <c:v>-202.59850118149245</c:v>
                </c:pt>
                <c:pt idx="8541">
                  <c:v>-202.61021074402646</c:v>
                </c:pt>
                <c:pt idx="8542">
                  <c:v>-202.62191798210284</c:v>
                </c:pt>
                <c:pt idx="8543">
                  <c:v>-202.6336228963284</c:v>
                </c:pt>
                <c:pt idx="8544">
                  <c:v>-202.64532548730972</c:v>
                </c:pt>
                <c:pt idx="8545">
                  <c:v>-202.65702575565336</c:v>
                </c:pt>
                <c:pt idx="8546">
                  <c:v>-202.66872370196549</c:v>
                </c:pt>
                <c:pt idx="8547">
                  <c:v>-202.68041932685225</c:v>
                </c:pt>
                <c:pt idx="8548">
                  <c:v>-202.69211263091944</c:v>
                </c:pt>
                <c:pt idx="8549">
                  <c:v>-202.70380361477277</c:v>
                </c:pt>
                <c:pt idx="8550">
                  <c:v>-202.71549227901772</c:v>
                </c:pt>
                <c:pt idx="8551">
                  <c:v>-202.72717862425964</c:v>
                </c:pt>
                <c:pt idx="8552">
                  <c:v>-202.73886265110349</c:v>
                </c:pt>
                <c:pt idx="8553">
                  <c:v>-202.75054436015432</c:v>
                </c:pt>
                <c:pt idx="8554">
                  <c:v>-202.76222375201672</c:v>
                </c:pt>
                <c:pt idx="8555">
                  <c:v>-202.77390082729531</c:v>
                </c:pt>
                <c:pt idx="8556">
                  <c:v>-202.78557558659435</c:v>
                </c:pt>
                <c:pt idx="8557">
                  <c:v>-202.79724803051806</c:v>
                </c:pt>
                <c:pt idx="8558">
                  <c:v>-202.8089181596703</c:v>
                </c:pt>
                <c:pt idx="8559">
                  <c:v>-202.82058597465488</c:v>
                </c:pt>
                <c:pt idx="8560">
                  <c:v>-202.83225147607527</c:v>
                </c:pt>
                <c:pt idx="8561">
                  <c:v>-202.84391466453494</c:v>
                </c:pt>
                <c:pt idx="8562">
                  <c:v>-202.85557554063701</c:v>
                </c:pt>
                <c:pt idx="8563">
                  <c:v>-202.86723410498445</c:v>
                </c:pt>
                <c:pt idx="8564">
                  <c:v>-202.87889035818012</c:v>
                </c:pt>
                <c:pt idx="8565">
                  <c:v>-202.89054430082652</c:v>
                </c:pt>
                <c:pt idx="8566">
                  <c:v>-202.90219593352612</c:v>
                </c:pt>
                <c:pt idx="8567">
                  <c:v>-202.91384525688116</c:v>
                </c:pt>
                <c:pt idx="8568">
                  <c:v>-202.92549227149362</c:v>
                </c:pt>
                <c:pt idx="8569">
                  <c:v>-202.93713697796528</c:v>
                </c:pt>
                <c:pt idx="8570">
                  <c:v>-202.94877937689787</c:v>
                </c:pt>
                <c:pt idx="8571">
                  <c:v>-202.96041946889281</c:v>
                </c:pt>
                <c:pt idx="8572">
                  <c:v>-202.97205725455137</c:v>
                </c:pt>
                <c:pt idx="8573">
                  <c:v>-202.98369273447457</c:v>
                </c:pt>
                <c:pt idx="8574">
                  <c:v>-202.99532590926333</c:v>
                </c:pt>
                <c:pt idx="8575">
                  <c:v>-203.0069567795183</c:v>
                </c:pt>
                <c:pt idx="8576">
                  <c:v>-203.01858534584005</c:v>
                </c:pt>
                <c:pt idx="8577">
                  <c:v>-203.03021160882875</c:v>
                </c:pt>
                <c:pt idx="8578">
                  <c:v>-203.04183556908464</c:v>
                </c:pt>
                <c:pt idx="8579">
                  <c:v>-203.05345722720756</c:v>
                </c:pt>
                <c:pt idx="8580">
                  <c:v>-203.06507658379724</c:v>
                </c:pt>
                <c:pt idx="8581">
                  <c:v>-203.07669363945323</c:v>
                </c:pt>
                <c:pt idx="8582">
                  <c:v>-203.08830839477491</c:v>
                </c:pt>
                <c:pt idx="8583">
                  <c:v>-203.0999208503614</c:v>
                </c:pt>
                <c:pt idx="8584">
                  <c:v>-203.11153100681173</c:v>
                </c:pt>
                <c:pt idx="8585">
                  <c:v>-203.12313886472452</c:v>
                </c:pt>
                <c:pt idx="8586">
                  <c:v>-203.13474442469854</c:v>
                </c:pt>
                <c:pt idx="8587">
                  <c:v>-203.14634768733208</c:v>
                </c:pt>
                <c:pt idx="8588">
                  <c:v>-203.15794865322337</c:v>
                </c:pt>
                <c:pt idx="8589">
                  <c:v>-203.16954732297046</c:v>
                </c:pt>
                <c:pt idx="8590">
                  <c:v>-203.18114369717108</c:v>
                </c:pt>
                <c:pt idx="8591">
                  <c:v>-203.19273777642294</c:v>
                </c:pt>
                <c:pt idx="8592">
                  <c:v>-203.20432956132348</c:v>
                </c:pt>
                <c:pt idx="8593">
                  <c:v>-203.21591905246993</c:v>
                </c:pt>
                <c:pt idx="8594">
                  <c:v>-203.22750625045936</c:v>
                </c:pt>
                <c:pt idx="8595">
                  <c:v>-203.23909115588867</c:v>
                </c:pt>
                <c:pt idx="8596">
                  <c:v>-203.25067376935448</c:v>
                </c:pt>
                <c:pt idx="8597">
                  <c:v>-203.26225409145343</c:v>
                </c:pt>
                <c:pt idx="8598">
                  <c:v>-203.27383212278164</c:v>
                </c:pt>
                <c:pt idx="8599">
                  <c:v>-203.28540786393532</c:v>
                </c:pt>
                <c:pt idx="8600">
                  <c:v>-203.29698131551038</c:v>
                </c:pt>
                <c:pt idx="8601">
                  <c:v>-203.30855247810263</c:v>
                </c:pt>
                <c:pt idx="8602">
                  <c:v>-203.3201213523075</c:v>
                </c:pt>
                <c:pt idx="8603">
                  <c:v>-203.33168793872045</c:v>
                </c:pt>
                <c:pt idx="8604">
                  <c:v>-203.34325223793658</c:v>
                </c:pt>
                <c:pt idx="8605">
                  <c:v>-203.35481425055087</c:v>
                </c:pt>
                <c:pt idx="8606">
                  <c:v>-203.36637397715822</c:v>
                </c:pt>
                <c:pt idx="8607">
                  <c:v>-203.37793141835309</c:v>
                </c:pt>
                <c:pt idx="8608">
                  <c:v>-203.38948657472997</c:v>
                </c:pt>
                <c:pt idx="8609">
                  <c:v>-203.40103944688309</c:v>
                </c:pt>
                <c:pt idx="8610">
                  <c:v>-203.41259003540648</c:v>
                </c:pt>
                <c:pt idx="8611">
                  <c:v>-203.42413834089396</c:v>
                </c:pt>
                <c:pt idx="8612">
                  <c:v>-203.43568436393923</c:v>
                </c:pt>
                <c:pt idx="8613">
                  <c:v>-203.44722810513571</c:v>
                </c:pt>
                <c:pt idx="8614">
                  <c:v>-203.45876956507675</c:v>
                </c:pt>
                <c:pt idx="8615">
                  <c:v>-203.47030874435535</c:v>
                </c:pt>
                <c:pt idx="8616">
                  <c:v>-203.48184564356453</c:v>
                </c:pt>
                <c:pt idx="8617">
                  <c:v>-203.4933802632969</c:v>
                </c:pt>
                <c:pt idx="8618">
                  <c:v>-203.50491260414512</c:v>
                </c:pt>
                <c:pt idx="8619">
                  <c:v>-203.51644266670138</c:v>
                </c:pt>
                <c:pt idx="8620">
                  <c:v>-203.52797045155799</c:v>
                </c:pt>
                <c:pt idx="8621">
                  <c:v>-203.53949595930675</c:v>
                </c:pt>
                <c:pt idx="8622">
                  <c:v>-203.55101919053959</c:v>
                </c:pt>
                <c:pt idx="8623">
                  <c:v>-203.562540145848</c:v>
                </c:pt>
                <c:pt idx="8624">
                  <c:v>-203.57405882582344</c:v>
                </c:pt>
                <c:pt idx="8625">
                  <c:v>-203.58557523105708</c:v>
                </c:pt>
                <c:pt idx="8626">
                  <c:v>-203.59708936213997</c:v>
                </c:pt>
                <c:pt idx="8627">
                  <c:v>-203.60860121966292</c:v>
                </c:pt>
                <c:pt idx="8628">
                  <c:v>-203.62011080421667</c:v>
                </c:pt>
                <c:pt idx="8629">
                  <c:v>-203.63161811639162</c:v>
                </c:pt>
                <c:pt idx="8630">
                  <c:v>-203.64312315677802</c:v>
                </c:pt>
                <c:pt idx="8631">
                  <c:v>-203.65462592596603</c:v>
                </c:pt>
                <c:pt idx="8632">
                  <c:v>-203.6661264245455</c:v>
                </c:pt>
                <c:pt idx="8633">
                  <c:v>-203.67762465310616</c:v>
                </c:pt>
                <c:pt idx="8634">
                  <c:v>-203.68912061223756</c:v>
                </c:pt>
                <c:pt idx="8635">
                  <c:v>-203.700614302529</c:v>
                </c:pt>
                <c:pt idx="8636">
                  <c:v>-203.71210572456971</c:v>
                </c:pt>
                <c:pt idx="8637">
                  <c:v>-203.7235948789486</c:v>
                </c:pt>
                <c:pt idx="8638">
                  <c:v>-203.73508176625444</c:v>
                </c:pt>
                <c:pt idx="8639">
                  <c:v>-203.74656638707589</c:v>
                </c:pt>
                <c:pt idx="8640">
                  <c:v>-203.75804874200128</c:v>
                </c:pt>
                <c:pt idx="8641">
                  <c:v>-203.76952883161886</c:v>
                </c:pt>
                <c:pt idx="8642">
                  <c:v>-203.78100665651669</c:v>
                </c:pt>
                <c:pt idx="8643">
                  <c:v>-203.79248221728261</c:v>
                </c:pt>
                <c:pt idx="8644">
                  <c:v>-203.80395551450428</c:v>
                </c:pt>
                <c:pt idx="8645">
                  <c:v>-203.81542654876921</c:v>
                </c:pt>
                <c:pt idx="8646">
                  <c:v>-203.82689532066459</c:v>
                </c:pt>
                <c:pt idx="8647">
                  <c:v>-203.83836183077764</c:v>
                </c:pt>
                <c:pt idx="8648">
                  <c:v>-203.84982607969522</c:v>
                </c:pt>
                <c:pt idx="8649">
                  <c:v>-203.86128806800406</c:v>
                </c:pt>
                <c:pt idx="8650">
                  <c:v>-203.87274779629075</c:v>
                </c:pt>
                <c:pt idx="8651">
                  <c:v>-203.88420526514159</c:v>
                </c:pt>
                <c:pt idx="8652">
                  <c:v>-203.89566047514279</c:v>
                </c:pt>
                <c:pt idx="8653">
                  <c:v>-203.90711342688033</c:v>
                </c:pt>
                <c:pt idx="8654">
                  <c:v>-203.91856412094003</c:v>
                </c:pt>
                <c:pt idx="8655">
                  <c:v>-203.9300125579075</c:v>
                </c:pt>
                <c:pt idx="8656">
                  <c:v>-203.94145873836817</c:v>
                </c:pt>
                <c:pt idx="8657">
                  <c:v>-203.95290266290726</c:v>
                </c:pt>
                <c:pt idx="8658">
                  <c:v>-203.9643443321099</c:v>
                </c:pt>
                <c:pt idx="8659">
                  <c:v>-203.97578374656086</c:v>
                </c:pt>
                <c:pt idx="8660">
                  <c:v>-203.98722090684498</c:v>
                </c:pt>
                <c:pt idx="8661">
                  <c:v>-203.99865581354663</c:v>
                </c:pt>
                <c:pt idx="8662">
                  <c:v>-204.0100884672502</c:v>
                </c:pt>
                <c:pt idx="8663">
                  <c:v>-204.02151886853977</c:v>
                </c:pt>
                <c:pt idx="8664">
                  <c:v>-204.03294701799939</c:v>
                </c:pt>
                <c:pt idx="8665">
                  <c:v>-204.04437291621275</c:v>
                </c:pt>
                <c:pt idx="8666">
                  <c:v>-204.05579656376347</c:v>
                </c:pt>
                <c:pt idx="8667">
                  <c:v>-204.06721796123489</c:v>
                </c:pt>
                <c:pt idx="8668">
                  <c:v>-204.07863710921026</c:v>
                </c:pt>
                <c:pt idx="8669">
                  <c:v>-204.0900540082726</c:v>
                </c:pt>
                <c:pt idx="8670">
                  <c:v>-204.10146865900481</c:v>
                </c:pt>
                <c:pt idx="8671">
                  <c:v>-204.11288106198944</c:v>
                </c:pt>
                <c:pt idx="8672">
                  <c:v>-204.12429121780906</c:v>
                </c:pt>
                <c:pt idx="8673">
                  <c:v>-204.13569912704594</c:v>
                </c:pt>
                <c:pt idx="8674">
                  <c:v>-204.14710479028213</c:v>
                </c:pt>
                <c:pt idx="8675">
                  <c:v>-204.15850820809959</c:v>
                </c:pt>
                <c:pt idx="8676">
                  <c:v>-204.16990938108006</c:v>
                </c:pt>
                <c:pt idx="8677">
                  <c:v>-204.1813083098051</c:v>
                </c:pt>
                <c:pt idx="8678">
                  <c:v>-204.19270499485606</c:v>
                </c:pt>
                <c:pt idx="8679">
                  <c:v>-204.20409943681418</c:v>
                </c:pt>
                <c:pt idx="8680">
                  <c:v>-204.21549163626037</c:v>
                </c:pt>
                <c:pt idx="8681">
                  <c:v>-204.22688159377549</c:v>
                </c:pt>
                <c:pt idx="8682">
                  <c:v>-204.23826930994019</c:v>
                </c:pt>
                <c:pt idx="8683">
                  <c:v>-204.24965478533494</c:v>
                </c:pt>
                <c:pt idx="8684">
                  <c:v>-204.26103802053996</c:v>
                </c:pt>
                <c:pt idx="8685">
                  <c:v>-204.27241901613536</c:v>
                </c:pt>
                <c:pt idx="8686">
                  <c:v>-204.28379777270101</c:v>
                </c:pt>
                <c:pt idx="8687">
                  <c:v>-204.29517429081665</c:v>
                </c:pt>
                <c:pt idx="8688">
                  <c:v>-204.3065485710618</c:v>
                </c:pt>
                <c:pt idx="8689">
                  <c:v>-204.31792061401586</c:v>
                </c:pt>
                <c:pt idx="8690">
                  <c:v>-204.32929042025796</c:v>
                </c:pt>
                <c:pt idx="8691">
                  <c:v>-204.34065799036702</c:v>
                </c:pt>
                <c:pt idx="8692">
                  <c:v>-204.35202332492196</c:v>
                </c:pt>
                <c:pt idx="8693">
                  <c:v>-204.3633864245013</c:v>
                </c:pt>
                <c:pt idx="8694">
                  <c:v>-204.37474728968351</c:v>
                </c:pt>
                <c:pt idx="8695">
                  <c:v>-204.38610592104689</c:v>
                </c:pt>
                <c:pt idx="8696">
                  <c:v>-204.39746231916945</c:v>
                </c:pt>
                <c:pt idx="8697">
                  <c:v>-204.40881648462909</c:v>
                </c:pt>
                <c:pt idx="8698">
                  <c:v>-204.42016841800358</c:v>
                </c:pt>
                <c:pt idx="8699">
                  <c:v>-204.4315181198703</c:v>
                </c:pt>
                <c:pt idx="8700">
                  <c:v>-204.44286559080672</c:v>
                </c:pt>
                <c:pt idx="8701">
                  <c:v>-204.45421083138993</c:v>
                </c:pt>
                <c:pt idx="8702">
                  <c:v>-204.46555384219693</c:v>
                </c:pt>
                <c:pt idx="8703">
                  <c:v>-204.47689462380444</c:v>
                </c:pt>
                <c:pt idx="8704">
                  <c:v>-204.48823317678921</c:v>
                </c:pt>
                <c:pt idx="8705">
                  <c:v>-204.49956950172754</c:v>
                </c:pt>
                <c:pt idx="8706">
                  <c:v>-204.51090359919579</c:v>
                </c:pt>
                <c:pt idx="8707">
                  <c:v>-204.5222354697699</c:v>
                </c:pt>
                <c:pt idx="8708">
                  <c:v>-204.53356511402586</c:v>
                </c:pt>
                <c:pt idx="8709">
                  <c:v>-204.54489253253928</c:v>
                </c:pt>
                <c:pt idx="8710">
                  <c:v>-204.55621772588574</c:v>
                </c:pt>
                <c:pt idx="8711">
                  <c:v>-204.56754069464057</c:v>
                </c:pt>
                <c:pt idx="8712">
                  <c:v>-204.57886143937893</c:v>
                </c:pt>
                <c:pt idx="8713">
                  <c:v>-204.59017996067575</c:v>
                </c:pt>
                <c:pt idx="8714">
                  <c:v>-204.60149625910583</c:v>
                </c:pt>
                <c:pt idx="8715">
                  <c:v>-204.61281033524386</c:v>
                </c:pt>
                <c:pt idx="8716">
                  <c:v>-204.62412218966412</c:v>
                </c:pt>
                <c:pt idx="8717">
                  <c:v>-204.635431822941</c:v>
                </c:pt>
                <c:pt idx="8718">
                  <c:v>-204.64673923564845</c:v>
                </c:pt>
                <c:pt idx="8719">
                  <c:v>-204.65804442836048</c:v>
                </c:pt>
                <c:pt idx="8720">
                  <c:v>-204.66934740165067</c:v>
                </c:pt>
                <c:pt idx="8721">
                  <c:v>-204.68064815609267</c:v>
                </c:pt>
                <c:pt idx="8722">
                  <c:v>-204.69194669225971</c:v>
                </c:pt>
                <c:pt idx="8723">
                  <c:v>-204.70324301072503</c:v>
                </c:pt>
                <c:pt idx="8724">
                  <c:v>-204.71453711206152</c:v>
                </c:pt>
                <c:pt idx="8725">
                  <c:v>-204.7258289968421</c:v>
                </c:pt>
                <c:pt idx="8726">
                  <c:v>-204.73711866563929</c:v>
                </c:pt>
                <c:pt idx="8727">
                  <c:v>-204.74840611902553</c:v>
                </c:pt>
                <c:pt idx="8728">
                  <c:v>-204.75969135757316</c:v>
                </c:pt>
                <c:pt idx="8729">
                  <c:v>-204.77097438185416</c:v>
                </c:pt>
                <c:pt idx="8730">
                  <c:v>-204.78225519244052</c:v>
                </c:pt>
                <c:pt idx="8731">
                  <c:v>-204.79353378990385</c:v>
                </c:pt>
                <c:pt idx="8732">
                  <c:v>-204.80481017481577</c:v>
                </c:pt>
                <c:pt idx="8733">
                  <c:v>-204.81608434774759</c:v>
                </c:pt>
                <c:pt idx="8734">
                  <c:v>-204.82735630927056</c:v>
                </c:pt>
                <c:pt idx="8735">
                  <c:v>-204.83862605995552</c:v>
                </c:pt>
                <c:pt idx="8736">
                  <c:v>-204.84989360037346</c:v>
                </c:pt>
                <c:pt idx="8737">
                  <c:v>-204.86115893109488</c:v>
                </c:pt>
                <c:pt idx="8738">
                  <c:v>-204.87242205269033</c:v>
                </c:pt>
                <c:pt idx="8739">
                  <c:v>-204.88368296573003</c:v>
                </c:pt>
                <c:pt idx="8740">
                  <c:v>-204.89494167078414</c:v>
                </c:pt>
                <c:pt idx="8741">
                  <c:v>-204.90619816842246</c:v>
                </c:pt>
                <c:pt idx="8742">
                  <c:v>-204.91745245921487</c:v>
                </c:pt>
                <c:pt idx="8743">
                  <c:v>-204.92870454373082</c:v>
                </c:pt>
                <c:pt idx="8744">
                  <c:v>-204.93995442253967</c:v>
                </c:pt>
                <c:pt idx="8745">
                  <c:v>-204.95120209621069</c:v>
                </c:pt>
                <c:pt idx="8746">
                  <c:v>-204.96244756531291</c:v>
                </c:pt>
                <c:pt idx="8747">
                  <c:v>-204.97369083041511</c:v>
                </c:pt>
                <c:pt idx="8748">
                  <c:v>-204.98493189208597</c:v>
                </c:pt>
                <c:pt idx="8749">
                  <c:v>-204.99617075089395</c:v>
                </c:pt>
                <c:pt idx="8750">
                  <c:v>-205.00740740740741</c:v>
                </c:pt>
                <c:pt idx="8751">
                  <c:v>-205.01864186219444</c:v>
                </c:pt>
                <c:pt idx="8752">
                  <c:v>-205.02987411582293</c:v>
                </c:pt>
                <c:pt idx="8753">
                  <c:v>-205.04110416886073</c:v>
                </c:pt>
                <c:pt idx="8754">
                  <c:v>-205.05233202187537</c:v>
                </c:pt>
                <c:pt idx="8755">
                  <c:v>-205.06355767543428</c:v>
                </c:pt>
                <c:pt idx="8756">
                  <c:v>-205.07478113010467</c:v>
                </c:pt>
                <c:pt idx="8757">
                  <c:v>-205.08600238645363</c:v>
                </c:pt>
                <c:pt idx="8758">
                  <c:v>-205.09722144504801</c:v>
                </c:pt>
                <c:pt idx="8759">
                  <c:v>-205.1084383064545</c:v>
                </c:pt>
                <c:pt idx="8760">
                  <c:v>-205.11965297123953</c:v>
                </c:pt>
                <c:pt idx="8761">
                  <c:v>-205.13086543996963</c:v>
                </c:pt>
                <c:pt idx="8762">
                  <c:v>-205.14207571321074</c:v>
                </c:pt>
                <c:pt idx="8763">
                  <c:v>-205.15328379152896</c:v>
                </c:pt>
                <c:pt idx="8764">
                  <c:v>-205.16448967549007</c:v>
                </c:pt>
                <c:pt idx="8765">
                  <c:v>-205.17569336565973</c:v>
                </c:pt>
                <c:pt idx="8766">
                  <c:v>-205.18689486260328</c:v>
                </c:pt>
                <c:pt idx="8767">
                  <c:v>-205.19809416688611</c:v>
                </c:pt>
                <c:pt idx="8768">
                  <c:v>-205.20929127907323</c:v>
                </c:pt>
                <c:pt idx="8769">
                  <c:v>-205.22048619972958</c:v>
                </c:pt>
                <c:pt idx="8770">
                  <c:v>-205.23167892941987</c:v>
                </c:pt>
                <c:pt idx="8771">
                  <c:v>-205.24286946870865</c:v>
                </c:pt>
                <c:pt idx="8772">
                  <c:v>-205.25405781816033</c:v>
                </c:pt>
                <c:pt idx="8773">
                  <c:v>-205.2652439783391</c:v>
                </c:pt>
                <c:pt idx="8774">
                  <c:v>-205.27642794980898</c:v>
                </c:pt>
                <c:pt idx="8775">
                  <c:v>-205.28760973313382</c:v>
                </c:pt>
                <c:pt idx="8776">
                  <c:v>-205.29878932887726</c:v>
                </c:pt>
                <c:pt idx="8777">
                  <c:v>-205.30996673760279</c:v>
                </c:pt>
                <c:pt idx="8778">
                  <c:v>-205.32114195987378</c:v>
                </c:pt>
                <c:pt idx="8779">
                  <c:v>-205.33231499625327</c:v>
                </c:pt>
                <c:pt idx="8780">
                  <c:v>-205.34348584730435</c:v>
                </c:pt>
                <c:pt idx="8781">
                  <c:v>-205.35465451358965</c:v>
                </c:pt>
                <c:pt idx="8782">
                  <c:v>-205.36582099567192</c:v>
                </c:pt>
                <c:pt idx="8783">
                  <c:v>-205.37698529411347</c:v>
                </c:pt>
                <c:pt idx="8784">
                  <c:v>-205.3881474094766</c:v>
                </c:pt>
                <c:pt idx="8785">
                  <c:v>-205.39930734232337</c:v>
                </c:pt>
                <c:pt idx="8786">
                  <c:v>-205.41046509321575</c:v>
                </c:pt>
                <c:pt idx="8787">
                  <c:v>-205.42162066271533</c:v>
                </c:pt>
                <c:pt idx="8788">
                  <c:v>-205.43277405138375</c:v>
                </c:pt>
                <c:pt idx="8789">
                  <c:v>-205.44392525978233</c:v>
                </c:pt>
                <c:pt idx="8790">
                  <c:v>-205.45507428847228</c:v>
                </c:pt>
                <c:pt idx="8791">
                  <c:v>-205.46622113801459</c:v>
                </c:pt>
                <c:pt idx="8792">
                  <c:v>-205.47736580897015</c:v>
                </c:pt>
                <c:pt idx="8793">
                  <c:v>-205.48850830189963</c:v>
                </c:pt>
                <c:pt idx="8794">
                  <c:v>-205.49964861736336</c:v>
                </c:pt>
                <c:pt idx="8795">
                  <c:v>-205.51078675592186</c:v>
                </c:pt>
                <c:pt idx="8796">
                  <c:v>-205.5219227181351</c:v>
                </c:pt>
                <c:pt idx="8797">
                  <c:v>-205.53305650456318</c:v>
                </c:pt>
                <c:pt idx="8798">
                  <c:v>-205.54418811576573</c:v>
                </c:pt>
                <c:pt idx="8799">
                  <c:v>-205.55531755230245</c:v>
                </c:pt>
                <c:pt idx="8800">
                  <c:v>-205.56644481473279</c:v>
                </c:pt>
                <c:pt idx="8801">
                  <c:v>-205.57756990361591</c:v>
                </c:pt>
                <c:pt idx="8802">
                  <c:v>-205.58869281951092</c:v>
                </c:pt>
                <c:pt idx="8803">
                  <c:v>-205.59981356297681</c:v>
                </c:pt>
                <c:pt idx="8804">
                  <c:v>-205.61093213457218</c:v>
                </c:pt>
                <c:pt idx="8805">
                  <c:v>-205.62204853485565</c:v>
                </c:pt>
                <c:pt idx="8806">
                  <c:v>-205.63316276438559</c:v>
                </c:pt>
                <c:pt idx="8807">
                  <c:v>-205.6442748237202</c:v>
                </c:pt>
                <c:pt idx="8808">
                  <c:v>-205.65538471341745</c:v>
                </c:pt>
                <c:pt idx="8809">
                  <c:v>-205.66649243403532</c:v>
                </c:pt>
                <c:pt idx="8810">
                  <c:v>-205.6775979861313</c:v>
                </c:pt>
                <c:pt idx="8811">
                  <c:v>-205.68870137026306</c:v>
                </c:pt>
                <c:pt idx="8812">
                  <c:v>-205.69980258698786</c:v>
                </c:pt>
                <c:pt idx="8813">
                  <c:v>-205.71090163686279</c:v>
                </c:pt>
                <c:pt idx="8814">
                  <c:v>-205.72199852044491</c:v>
                </c:pt>
                <c:pt idx="8815">
                  <c:v>-205.73309323829096</c:v>
                </c:pt>
                <c:pt idx="8816">
                  <c:v>-205.7441857909576</c:v>
                </c:pt>
                <c:pt idx="8817">
                  <c:v>-205.75527617900127</c:v>
                </c:pt>
                <c:pt idx="8818">
                  <c:v>-205.76636440297824</c:v>
                </c:pt>
                <c:pt idx="8819">
                  <c:v>-205.77745046344461</c:v>
                </c:pt>
                <c:pt idx="8820">
                  <c:v>-205.78853436095633</c:v>
                </c:pt>
                <c:pt idx="8821">
                  <c:v>-205.79961609606909</c:v>
                </c:pt>
                <c:pt idx="8822">
                  <c:v>-205.81069566933854</c:v>
                </c:pt>
                <c:pt idx="8823">
                  <c:v>-205.82177308132006</c:v>
                </c:pt>
                <c:pt idx="8824">
                  <c:v>-205.83284833256886</c:v>
                </c:pt>
                <c:pt idx="8825">
                  <c:v>-205.84392142363998</c:v>
                </c:pt>
                <c:pt idx="8826">
                  <c:v>-205.85499235508831</c:v>
                </c:pt>
                <c:pt idx="8827">
                  <c:v>-205.86606112746858</c:v>
                </c:pt>
                <c:pt idx="8828">
                  <c:v>-205.87712774133536</c:v>
                </c:pt>
                <c:pt idx="8829">
                  <c:v>-205.88819219724292</c:v>
                </c:pt>
                <c:pt idx="8830">
                  <c:v>-205.89925449574548</c:v>
                </c:pt>
                <c:pt idx="8831">
                  <c:v>-205.91031463739702</c:v>
                </c:pt>
                <c:pt idx="8832">
                  <c:v>-205.92137262275145</c:v>
                </c:pt>
                <c:pt idx="8833">
                  <c:v>-205.93242845236239</c:v>
                </c:pt>
                <c:pt idx="8834">
                  <c:v>-205.94348212678329</c:v>
                </c:pt>
                <c:pt idx="8835">
                  <c:v>-205.95453364656754</c:v>
                </c:pt>
                <c:pt idx="8836">
                  <c:v>-205.96558301226821</c:v>
                </c:pt>
                <c:pt idx="8837">
                  <c:v>-205.97663022443834</c:v>
                </c:pt>
                <c:pt idx="8838">
                  <c:v>-205.98767528363067</c:v>
                </c:pt>
                <c:pt idx="8839">
                  <c:v>-205.99871819039785</c:v>
                </c:pt>
                <c:pt idx="8840">
                  <c:v>-206.00975894529228</c:v>
                </c:pt>
                <c:pt idx="8841">
                  <c:v>-206.02079754886634</c:v>
                </c:pt>
                <c:pt idx="8842">
                  <c:v>-206.031834001672</c:v>
                </c:pt>
                <c:pt idx="8843">
                  <c:v>-206.04286830426128</c:v>
                </c:pt>
                <c:pt idx="8844">
                  <c:v>-206.0539004571859</c:v>
                </c:pt>
                <c:pt idx="8845">
                  <c:v>-206.06493046099749</c:v>
                </c:pt>
                <c:pt idx="8846">
                  <c:v>-206.07595831624735</c:v>
                </c:pt>
                <c:pt idx="8847">
                  <c:v>-206.08698402348688</c:v>
                </c:pt>
                <c:pt idx="8848">
                  <c:v>-206.09800758326699</c:v>
                </c:pt>
                <c:pt idx="8849">
                  <c:v>-206.10902899613865</c:v>
                </c:pt>
                <c:pt idx="8850">
                  <c:v>-206.12004826265257</c:v>
                </c:pt>
                <c:pt idx="8851">
                  <c:v>-206.13106538335927</c:v>
                </c:pt>
                <c:pt idx="8852">
                  <c:v>-206.14208035880915</c:v>
                </c:pt>
                <c:pt idx="8853">
                  <c:v>-206.15309318955241</c:v>
                </c:pt>
                <c:pt idx="8854">
                  <c:v>-206.16410387613911</c:v>
                </c:pt>
                <c:pt idx="8855">
                  <c:v>-206.17511241911905</c:v>
                </c:pt>
                <c:pt idx="8856">
                  <c:v>-206.18611881904195</c:v>
                </c:pt>
                <c:pt idx="8857">
                  <c:v>-206.19712307645727</c:v>
                </c:pt>
                <c:pt idx="8858">
                  <c:v>-206.20812519191443</c:v>
                </c:pt>
                <c:pt idx="8859">
                  <c:v>-206.21912516596251</c:v>
                </c:pt>
                <c:pt idx="8860">
                  <c:v>-206.23012299915061</c:v>
                </c:pt>
                <c:pt idx="8861">
                  <c:v>-206.24111869202747</c:v>
                </c:pt>
                <c:pt idx="8862">
                  <c:v>-206.2521122451418</c:v>
                </c:pt>
                <c:pt idx="8863">
                  <c:v>-206.26310365904203</c:v>
                </c:pt>
                <c:pt idx="8864">
                  <c:v>-206.2740929342765</c:v>
                </c:pt>
                <c:pt idx="8865">
                  <c:v>-206.28508007139334</c:v>
                </c:pt>
                <c:pt idx="8866">
                  <c:v>-206.2960650709405</c:v>
                </c:pt>
                <c:pt idx="8867">
                  <c:v>-206.30704793346581</c:v>
                </c:pt>
                <c:pt idx="8868">
                  <c:v>-206.31802865951684</c:v>
                </c:pt>
                <c:pt idx="8869">
                  <c:v>-206.32900724964108</c:v>
                </c:pt>
                <c:pt idx="8870">
                  <c:v>-206.33998370438582</c:v>
                </c:pt>
                <c:pt idx="8871">
                  <c:v>-206.35095802429811</c:v>
                </c:pt>
                <c:pt idx="8872">
                  <c:v>-206.36193020992499</c:v>
                </c:pt>
                <c:pt idx="8873">
                  <c:v>-206.37290026181313</c:v>
                </c:pt>
                <c:pt idx="8874">
                  <c:v>-206.38386818050915</c:v>
                </c:pt>
                <c:pt idx="8875">
                  <c:v>-206.3948339665595</c:v>
                </c:pt>
                <c:pt idx="8876">
                  <c:v>-206.40579762051038</c:v>
                </c:pt>
                <c:pt idx="8877">
                  <c:v>-206.41675914290798</c:v>
                </c:pt>
                <c:pt idx="8878">
                  <c:v>-206.42771853429809</c:v>
                </c:pt>
                <c:pt idx="8879">
                  <c:v>-206.43867579522652</c:v>
                </c:pt>
                <c:pt idx="8880">
                  <c:v>-206.4496309262388</c:v>
                </c:pt>
                <c:pt idx="8881">
                  <c:v>-206.46058392788038</c:v>
                </c:pt>
                <c:pt idx="8882">
                  <c:v>-206.47153480069642</c:v>
                </c:pt>
                <c:pt idx="8883">
                  <c:v>-206.48248354523204</c:v>
                </c:pt>
                <c:pt idx="8884">
                  <c:v>-206.4934301620321</c:v>
                </c:pt>
                <c:pt idx="8885">
                  <c:v>-206.50437465164131</c:v>
                </c:pt>
                <c:pt idx="8886">
                  <c:v>-206.51531701460419</c:v>
                </c:pt>
                <c:pt idx="8887">
                  <c:v>-206.52625725146524</c:v>
                </c:pt>
                <c:pt idx="8888">
                  <c:v>-206.5371953627685</c:v>
                </c:pt>
                <c:pt idx="8889">
                  <c:v>-206.54813134905814</c:v>
                </c:pt>
                <c:pt idx="8890">
                  <c:v>-206.55906521087795</c:v>
                </c:pt>
                <c:pt idx="8891">
                  <c:v>-206.56999694877163</c:v>
                </c:pt>
                <c:pt idx="8892">
                  <c:v>-206.58092656328273</c:v>
                </c:pt>
                <c:pt idx="8893">
                  <c:v>-206.59185405495458</c:v>
                </c:pt>
                <c:pt idx="8894">
                  <c:v>-206.60277942433044</c:v>
                </c:pt>
                <c:pt idx="8895">
                  <c:v>-206.61370267195321</c:v>
                </c:pt>
                <c:pt idx="8896">
                  <c:v>-206.6246237983658</c:v>
                </c:pt>
                <c:pt idx="8897">
                  <c:v>-206.63554280411091</c:v>
                </c:pt>
                <c:pt idx="8898">
                  <c:v>-206.64645968973105</c:v>
                </c:pt>
                <c:pt idx="8899">
                  <c:v>-206.65737445576849</c:v>
                </c:pt>
                <c:pt idx="8900">
                  <c:v>-206.66828710276542</c:v>
                </c:pt>
                <c:pt idx="8901">
                  <c:v>-206.67919763126386</c:v>
                </c:pt>
                <c:pt idx="8902">
                  <c:v>-206.69010604180568</c:v>
                </c:pt>
                <c:pt idx="8903">
                  <c:v>-206.70101233493244</c:v>
                </c:pt>
                <c:pt idx="8904">
                  <c:v>-206.71191651118573</c:v>
                </c:pt>
                <c:pt idx="8905">
                  <c:v>-206.72281857110679</c:v>
                </c:pt>
                <c:pt idx="8906">
                  <c:v>-206.73371851523683</c:v>
                </c:pt>
                <c:pt idx="8907">
                  <c:v>-206.74461634411676</c:v>
                </c:pt>
                <c:pt idx="8908">
                  <c:v>-206.75551205828754</c:v>
                </c:pt>
                <c:pt idx="8909">
                  <c:v>-206.76640565828967</c:v>
                </c:pt>
                <c:pt idx="8910">
                  <c:v>-206.77729714466369</c:v>
                </c:pt>
                <c:pt idx="8911">
                  <c:v>-206.7881865179499</c:v>
                </c:pt>
                <c:pt idx="8912">
                  <c:v>-206.79907377868844</c:v>
                </c:pt>
                <c:pt idx="8913">
                  <c:v>-206.8099589274193</c:v>
                </c:pt>
                <c:pt idx="8914">
                  <c:v>-206.82084196468219</c:v>
                </c:pt>
                <c:pt idx="8915">
                  <c:v>-206.83172289101691</c:v>
                </c:pt>
                <c:pt idx="8916">
                  <c:v>-206.84260170696274</c:v>
                </c:pt>
                <c:pt idx="8917">
                  <c:v>-206.85347841305912</c:v>
                </c:pt>
                <c:pt idx="8918">
                  <c:v>-206.8643530098451</c:v>
                </c:pt>
                <c:pt idx="8919">
                  <c:v>-206.87522549785967</c:v>
                </c:pt>
                <c:pt idx="8920">
                  <c:v>-206.88609587764159</c:v>
                </c:pt>
                <c:pt idx="8921">
                  <c:v>-206.89696414972954</c:v>
                </c:pt>
                <c:pt idx="8922">
                  <c:v>-206.90783031466194</c:v>
                </c:pt>
                <c:pt idx="8923">
                  <c:v>-206.91869437297709</c:v>
                </c:pt>
                <c:pt idx="8924">
                  <c:v>-206.92955632521307</c:v>
                </c:pt>
                <c:pt idx="8925">
                  <c:v>-206.94041617190788</c:v>
                </c:pt>
                <c:pt idx="8926">
                  <c:v>-206.95127391359929</c:v>
                </c:pt>
                <c:pt idx="8927">
                  <c:v>-206.9621295508249</c:v>
                </c:pt>
                <c:pt idx="8928">
                  <c:v>-206.97298308412218</c:v>
                </c:pt>
                <c:pt idx="8929">
                  <c:v>-206.98383451402839</c:v>
                </c:pt>
                <c:pt idx="8930">
                  <c:v>-206.99468384108064</c:v>
                </c:pt>
                <c:pt idx="8931">
                  <c:v>-207.00553106581589</c:v>
                </c:pt>
                <c:pt idx="8932">
                  <c:v>-207.01637618877089</c:v>
                </c:pt>
                <c:pt idx="8933">
                  <c:v>-207.02721921048231</c:v>
                </c:pt>
                <c:pt idx="8934">
                  <c:v>-207.03806013148659</c:v>
                </c:pt>
                <c:pt idx="8935">
                  <c:v>-207.04889895231992</c:v>
                </c:pt>
                <c:pt idx="8936">
                  <c:v>-207.05973567351845</c:v>
                </c:pt>
                <c:pt idx="8937">
                  <c:v>-207.07057029561815</c:v>
                </c:pt>
                <c:pt idx="8938">
                  <c:v>-207.08140281915479</c:v>
                </c:pt>
                <c:pt idx="8939">
                  <c:v>-207.09223324466393</c:v>
                </c:pt>
                <c:pt idx="8940">
                  <c:v>-207.10306157268107</c:v>
                </c:pt>
                <c:pt idx="8941">
                  <c:v>-207.11388780374142</c:v>
                </c:pt>
                <c:pt idx="8942">
                  <c:v>-207.12471193838016</c:v>
                </c:pt>
                <c:pt idx="8943">
                  <c:v>-207.13553397713218</c:v>
                </c:pt>
                <c:pt idx="8944">
                  <c:v>-207.14635392053225</c:v>
                </c:pt>
                <c:pt idx="8945">
                  <c:v>-207.15717176911497</c:v>
                </c:pt>
                <c:pt idx="8946">
                  <c:v>-207.16798752341481</c:v>
                </c:pt>
                <c:pt idx="8947">
                  <c:v>-207.17880118396599</c:v>
                </c:pt>
                <c:pt idx="8948">
                  <c:v>-207.18961275130272</c:v>
                </c:pt>
                <c:pt idx="8949">
                  <c:v>-207.20042222595882</c:v>
                </c:pt>
                <c:pt idx="8950">
                  <c:v>-207.21122960846816</c:v>
                </c:pt>
                <c:pt idx="8951">
                  <c:v>-207.22203489936427</c:v>
                </c:pt>
                <c:pt idx="8952">
                  <c:v>-207.23283809918064</c:v>
                </c:pt>
                <c:pt idx="8953">
                  <c:v>-207.24363920845053</c:v>
                </c:pt>
                <c:pt idx="8954">
                  <c:v>-207.254438227707</c:v>
                </c:pt>
                <c:pt idx="8955">
                  <c:v>-207.26523515748306</c:v>
                </c:pt>
                <c:pt idx="8956">
                  <c:v>-207.27602999831149</c:v>
                </c:pt>
                <c:pt idx="8957">
                  <c:v>-207.28682275072487</c:v>
                </c:pt>
                <c:pt idx="8958">
                  <c:v>-207.29761341525563</c:v>
                </c:pt>
                <c:pt idx="8959">
                  <c:v>-207.30840199243607</c:v>
                </c:pt>
                <c:pt idx="8960">
                  <c:v>-207.31918848279827</c:v>
                </c:pt>
                <c:pt idx="8961">
                  <c:v>-207.3299728868742</c:v>
                </c:pt>
                <c:pt idx="8962">
                  <c:v>-207.34075520519565</c:v>
                </c:pt>
                <c:pt idx="8963">
                  <c:v>-207.35153543829429</c:v>
                </c:pt>
                <c:pt idx="8964">
                  <c:v>-207.36231358670142</c:v>
                </c:pt>
                <c:pt idx="8965">
                  <c:v>-207.37308965094849</c:v>
                </c:pt>
                <c:pt idx="8966">
                  <c:v>-207.38386363156647</c:v>
                </c:pt>
                <c:pt idx="8967">
                  <c:v>-207.39463552908643</c:v>
                </c:pt>
                <c:pt idx="8968">
                  <c:v>-207.40540534403911</c:v>
                </c:pt>
                <c:pt idx="8969">
                  <c:v>-207.41617307695515</c:v>
                </c:pt>
                <c:pt idx="8970">
                  <c:v>-207.42693872836497</c:v>
                </c:pt>
                <c:pt idx="8971">
                  <c:v>-207.43770229879885</c:v>
                </c:pt>
                <c:pt idx="8972">
                  <c:v>-207.448463788787</c:v>
                </c:pt>
                <c:pt idx="8973">
                  <c:v>-207.45922319885932</c:v>
                </c:pt>
                <c:pt idx="8974">
                  <c:v>-207.46998052954564</c:v>
                </c:pt>
                <c:pt idx="8975">
                  <c:v>-207.48073578137559</c:v>
                </c:pt>
                <c:pt idx="8976">
                  <c:v>-207.4914889548786</c:v>
                </c:pt>
                <c:pt idx="8977">
                  <c:v>-207.50224005058396</c:v>
                </c:pt>
                <c:pt idx="8978">
                  <c:v>-207.51298906902093</c:v>
                </c:pt>
                <c:pt idx="8979">
                  <c:v>-207.52373601071832</c:v>
                </c:pt>
                <c:pt idx="8980">
                  <c:v>-207.53448087620507</c:v>
                </c:pt>
                <c:pt idx="8981">
                  <c:v>-207.54522366600975</c:v>
                </c:pt>
                <c:pt idx="8982">
                  <c:v>-207.55596438066084</c:v>
                </c:pt>
                <c:pt idx="8983">
                  <c:v>-207.5667030206867</c:v>
                </c:pt>
                <c:pt idx="8984">
                  <c:v>-207.57743958661547</c:v>
                </c:pt>
                <c:pt idx="8985">
                  <c:v>-207.58817407897513</c:v>
                </c:pt>
                <c:pt idx="8986">
                  <c:v>-207.5989064982935</c:v>
                </c:pt>
                <c:pt idx="8987">
                  <c:v>-207.60963684509824</c:v>
                </c:pt>
                <c:pt idx="8988">
                  <c:v>-207.62036511991684</c:v>
                </c:pt>
                <c:pt idx="8989">
                  <c:v>-207.63109132327662</c:v>
                </c:pt>
                <c:pt idx="8990">
                  <c:v>-207.64181545570477</c:v>
                </c:pt>
                <c:pt idx="8991">
                  <c:v>-207.65253751772829</c:v>
                </c:pt>
                <c:pt idx="8992">
                  <c:v>-207.663257509874</c:v>
                </c:pt>
                <c:pt idx="8993">
                  <c:v>-207.67397543266861</c:v>
                </c:pt>
                <c:pt idx="8994">
                  <c:v>-207.68469128663858</c:v>
                </c:pt>
                <c:pt idx="8995">
                  <c:v>-207.69540507231028</c:v>
                </c:pt>
                <c:pt idx="8996">
                  <c:v>-207.70611679020993</c:v>
                </c:pt>
                <c:pt idx="8997">
                  <c:v>-207.71682644086349</c:v>
                </c:pt>
                <c:pt idx="8998">
                  <c:v>-207.72753402479685</c:v>
                </c:pt>
                <c:pt idx="8999">
                  <c:v>-207.73823954253572</c:v>
                </c:pt>
                <c:pt idx="9000">
                  <c:v>-207.74894299460561</c:v>
                </c:pt>
                <c:pt idx="9001">
                  <c:v>-207.75964438153193</c:v>
                </c:pt>
                <c:pt idx="9002">
                  <c:v>-207.77034370383979</c:v>
                </c:pt>
                <c:pt idx="9003">
                  <c:v>-207.78104096205425</c:v>
                </c:pt>
                <c:pt idx="9004">
                  <c:v>-207.79173615670027</c:v>
                </c:pt>
                <c:pt idx="9005">
                  <c:v>-207.80242928830251</c:v>
                </c:pt>
                <c:pt idx="9006">
                  <c:v>-207.81312035738551</c:v>
                </c:pt>
                <c:pt idx="9007">
                  <c:v>-207.82380936447368</c:v>
                </c:pt>
                <c:pt idx="9008">
                  <c:v>-207.8344963100912</c:v>
                </c:pt>
                <c:pt idx="9009">
                  <c:v>-207.8451811947622</c:v>
                </c:pt>
                <c:pt idx="9010">
                  <c:v>-207.85586401901054</c:v>
                </c:pt>
                <c:pt idx="9011">
                  <c:v>-207.86654478335998</c:v>
                </c:pt>
                <c:pt idx="9012">
                  <c:v>-207.8772234883341</c:v>
                </c:pt>
                <c:pt idx="9013">
                  <c:v>-207.88790013445623</c:v>
                </c:pt>
                <c:pt idx="9014">
                  <c:v>-207.89857472224969</c:v>
                </c:pt>
                <c:pt idx="9015">
                  <c:v>-207.90924725223761</c:v>
                </c:pt>
                <c:pt idx="9016">
                  <c:v>-207.91991772494282</c:v>
                </c:pt>
                <c:pt idx="9017">
                  <c:v>-207.93058614088812</c:v>
                </c:pt>
                <c:pt idx="9018">
                  <c:v>-207.94125250059614</c:v>
                </c:pt>
                <c:pt idx="9019">
                  <c:v>-207.95191680458925</c:v>
                </c:pt>
                <c:pt idx="9020">
                  <c:v>-207.96257905338979</c:v>
                </c:pt>
                <c:pt idx="9021">
                  <c:v>-207.97323924751981</c:v>
                </c:pt>
                <c:pt idx="9022">
                  <c:v>-207.98389738750137</c:v>
                </c:pt>
                <c:pt idx="9023">
                  <c:v>-207.99455347385612</c:v>
                </c:pt>
                <c:pt idx="9024">
                  <c:v>-208.00520750710578</c:v>
                </c:pt>
                <c:pt idx="9025">
                  <c:v>-208.01585948777176</c:v>
                </c:pt>
                <c:pt idx="9026">
                  <c:v>-208.0265094163754</c:v>
                </c:pt>
                <c:pt idx="9027">
                  <c:v>-208.03715729343782</c:v>
                </c:pt>
                <c:pt idx="9028">
                  <c:v>-208.04780311948005</c:v>
                </c:pt>
                <c:pt idx="9029">
                  <c:v>-208.05844689502285</c:v>
                </c:pt>
                <c:pt idx="9030">
                  <c:v>-208.06908862058691</c:v>
                </c:pt>
                <c:pt idx="9031">
                  <c:v>-208.07972829669268</c:v>
                </c:pt>
                <c:pt idx="9032">
                  <c:v>-208.09036592386053</c:v>
                </c:pt>
                <c:pt idx="9033">
                  <c:v>-208.10100150261061</c:v>
                </c:pt>
                <c:pt idx="9034">
                  <c:v>-208.11163503346296</c:v>
                </c:pt>
                <c:pt idx="9035">
                  <c:v>-208.12226651693743</c:v>
                </c:pt>
                <c:pt idx="9036">
                  <c:v>-208.13289595355366</c:v>
                </c:pt>
                <c:pt idx="9037">
                  <c:v>-208.14352334383125</c:v>
                </c:pt>
                <c:pt idx="9038">
                  <c:v>-208.15414868828947</c:v>
                </c:pt>
                <c:pt idx="9039">
                  <c:v>-208.16477198744761</c:v>
                </c:pt>
                <c:pt idx="9040">
                  <c:v>-208.17539324182462</c:v>
                </c:pt>
                <c:pt idx="9041">
                  <c:v>-208.18601245193955</c:v>
                </c:pt>
                <c:pt idx="9042">
                  <c:v>-208.19662961831091</c:v>
                </c:pt>
                <c:pt idx="9043">
                  <c:v>-208.20724474145746</c:v>
                </c:pt>
                <c:pt idx="9044">
                  <c:v>-208.21785782189744</c:v>
                </c:pt>
                <c:pt idx="9045">
                  <c:v>-208.22846886014918</c:v>
                </c:pt>
                <c:pt idx="9046">
                  <c:v>-208.23907785673072</c:v>
                </c:pt>
                <c:pt idx="9047">
                  <c:v>-208.24968481216001</c:v>
                </c:pt>
                <c:pt idx="9048">
                  <c:v>-208.26028972695477</c:v>
                </c:pt>
                <c:pt idx="9049">
                  <c:v>-208.27089260163262</c:v>
                </c:pt>
                <c:pt idx="9050">
                  <c:v>-208.281493436711</c:v>
                </c:pt>
                <c:pt idx="9051">
                  <c:v>-208.29209223270715</c:v>
                </c:pt>
                <c:pt idx="9052">
                  <c:v>-208.30268899013825</c:v>
                </c:pt>
                <c:pt idx="9053">
                  <c:v>-208.31328370952122</c:v>
                </c:pt>
                <c:pt idx="9054">
                  <c:v>-208.32387639137283</c:v>
                </c:pt>
                <c:pt idx="9055">
                  <c:v>-208.33446703620973</c:v>
                </c:pt>
                <c:pt idx="9056">
                  <c:v>-208.34505564454844</c:v>
                </c:pt>
                <c:pt idx="9057">
                  <c:v>-208.35564221690518</c:v>
                </c:pt>
                <c:pt idx="9058">
                  <c:v>-208.36622675379618</c:v>
                </c:pt>
                <c:pt idx="9059">
                  <c:v>-208.37680925573744</c:v>
                </c:pt>
                <c:pt idx="9060">
                  <c:v>-208.38738972324481</c:v>
                </c:pt>
                <c:pt idx="9061">
                  <c:v>-208.39796815683388</c:v>
                </c:pt>
                <c:pt idx="9062">
                  <c:v>-208.40854455702026</c:v>
                </c:pt>
                <c:pt idx="9063">
                  <c:v>-208.41911892431921</c:v>
                </c:pt>
                <c:pt idx="9064">
                  <c:v>-208.42969125924603</c:v>
                </c:pt>
                <c:pt idx="9065">
                  <c:v>-208.4402615623157</c:v>
                </c:pt>
                <c:pt idx="9066">
                  <c:v>-208.45082983404308</c:v>
                </c:pt>
                <c:pt idx="9067">
                  <c:v>-208.46139607494291</c:v>
                </c:pt>
                <c:pt idx="9068">
                  <c:v>-208.47196028552975</c:v>
                </c:pt>
                <c:pt idx="9069">
                  <c:v>-208.48252246631796</c:v>
                </c:pt>
                <c:pt idx="9070">
                  <c:v>-208.49308261782193</c:v>
                </c:pt>
                <c:pt idx="9071">
                  <c:v>-208.50364074055551</c:v>
                </c:pt>
                <c:pt idx="9072">
                  <c:v>-208.51419683503281</c:v>
                </c:pt>
                <c:pt idx="9073">
                  <c:v>-208.52475090176753</c:v>
                </c:pt>
                <c:pt idx="9074">
                  <c:v>-208.53530294127324</c:v>
                </c:pt>
                <c:pt idx="9075">
                  <c:v>-208.54585295406343</c:v>
                </c:pt>
                <c:pt idx="9076">
                  <c:v>-208.55640094065137</c:v>
                </c:pt>
                <c:pt idx="9077">
                  <c:v>-208.56694690155018</c:v>
                </c:pt>
                <c:pt idx="9078">
                  <c:v>-208.57749083727282</c:v>
                </c:pt>
                <c:pt idx="9079">
                  <c:v>-208.58803274833213</c:v>
                </c:pt>
                <c:pt idx="9080">
                  <c:v>-208.59857263524071</c:v>
                </c:pt>
                <c:pt idx="9081">
                  <c:v>-208.60911049851114</c:v>
                </c:pt>
                <c:pt idx="9082">
                  <c:v>-208.61964633865566</c:v>
                </c:pt>
                <c:pt idx="9083">
                  <c:v>-208.63018015618653</c:v>
                </c:pt>
                <c:pt idx="9084">
                  <c:v>-208.64071195161563</c:v>
                </c:pt>
                <c:pt idx="9085">
                  <c:v>-208.65124172545501</c:v>
                </c:pt>
                <c:pt idx="9086">
                  <c:v>-208.66176947821617</c:v>
                </c:pt>
                <c:pt idx="9087">
                  <c:v>-208.67229521041085</c:v>
                </c:pt>
                <c:pt idx="9088">
                  <c:v>-208.68281892255027</c:v>
                </c:pt>
                <c:pt idx="9089">
                  <c:v>-208.69334061514576</c:v>
                </c:pt>
                <c:pt idx="9090">
                  <c:v>-208.70386028870831</c:v>
                </c:pt>
                <c:pt idx="9091">
                  <c:v>-208.71437794374884</c:v>
                </c:pt>
                <c:pt idx="9092">
                  <c:v>-208.72489358077814</c:v>
                </c:pt>
                <c:pt idx="9093">
                  <c:v>-208.73540720030684</c:v>
                </c:pt>
                <c:pt idx="9094">
                  <c:v>-208.74591880284527</c:v>
                </c:pt>
                <c:pt idx="9095">
                  <c:v>-208.75642838890377</c:v>
                </c:pt>
                <c:pt idx="9096">
                  <c:v>-208.76693595899243</c:v>
                </c:pt>
                <c:pt idx="9097">
                  <c:v>-208.77744151362126</c:v>
                </c:pt>
                <c:pt idx="9098">
                  <c:v>-208.78794505330004</c:v>
                </c:pt>
                <c:pt idx="9099">
                  <c:v>-208.79844657853835</c:v>
                </c:pt>
                <c:pt idx="9100">
                  <c:v>-208.80894608984582</c:v>
                </c:pt>
                <c:pt idx="9101">
                  <c:v>-208.81944358773163</c:v>
                </c:pt>
                <c:pt idx="9102">
                  <c:v>-208.82993907270509</c:v>
                </c:pt>
                <c:pt idx="9103">
                  <c:v>-208.84043254527512</c:v>
                </c:pt>
                <c:pt idx="9104">
                  <c:v>-208.85092400595062</c:v>
                </c:pt>
                <c:pt idx="9105">
                  <c:v>-208.86141345524027</c:v>
                </c:pt>
                <c:pt idx="9106">
                  <c:v>-208.87190089365265</c:v>
                </c:pt>
                <c:pt idx="9107">
                  <c:v>-208.88238632169606</c:v>
                </c:pt>
                <c:pt idx="9108">
                  <c:v>-208.8928697398789</c:v>
                </c:pt>
                <c:pt idx="9109">
                  <c:v>-208.90335114870908</c:v>
                </c:pt>
                <c:pt idx="9110">
                  <c:v>-208.91383054869459</c:v>
                </c:pt>
                <c:pt idx="9111">
                  <c:v>-208.92430794034317</c:v>
                </c:pt>
                <c:pt idx="9112">
                  <c:v>-208.93478332416242</c:v>
                </c:pt>
                <c:pt idx="9113">
                  <c:v>-208.9452567006598</c:v>
                </c:pt>
                <c:pt idx="9114">
                  <c:v>-208.95572807034262</c:v>
                </c:pt>
                <c:pt idx="9115">
                  <c:v>-208.96619743371798</c:v>
                </c:pt>
                <c:pt idx="9116">
                  <c:v>-208.97666479129285</c:v>
                </c:pt>
                <c:pt idx="9117">
                  <c:v>-208.98713014357409</c:v>
                </c:pt>
                <c:pt idx="9118">
                  <c:v>-208.9975934910683</c:v>
                </c:pt>
                <c:pt idx="9119">
                  <c:v>-209.00805483428206</c:v>
                </c:pt>
                <c:pt idx="9120">
                  <c:v>-209.01851417372166</c:v>
                </c:pt>
                <c:pt idx="9121">
                  <c:v>-209.02897150989332</c:v>
                </c:pt>
                <c:pt idx="9122">
                  <c:v>-209.03942684330306</c:v>
                </c:pt>
                <c:pt idx="9123">
                  <c:v>-209.04988017445686</c:v>
                </c:pt>
                <c:pt idx="9124">
                  <c:v>-209.06033150386025</c:v>
                </c:pt>
                <c:pt idx="9125">
                  <c:v>-209.07078083201895</c:v>
                </c:pt>
                <c:pt idx="9126">
                  <c:v>-209.08122815943835</c:v>
                </c:pt>
                <c:pt idx="9127">
                  <c:v>-209.09167348662371</c:v>
                </c:pt>
                <c:pt idx="9128">
                  <c:v>-209.10211681408006</c:v>
                </c:pt>
                <c:pt idx="9129">
                  <c:v>-209.11255814231242</c:v>
                </c:pt>
                <c:pt idx="9130">
                  <c:v>-209.12299747182556</c:v>
                </c:pt>
                <c:pt idx="9131">
                  <c:v>-209.13343480312415</c:v>
                </c:pt>
                <c:pt idx="9132">
                  <c:v>-209.14387013671254</c:v>
                </c:pt>
                <c:pt idx="9133">
                  <c:v>-209.15430347309524</c:v>
                </c:pt>
                <c:pt idx="9134">
                  <c:v>-209.16473481277623</c:v>
                </c:pt>
                <c:pt idx="9135">
                  <c:v>-209.17516415625965</c:v>
                </c:pt>
                <c:pt idx="9136">
                  <c:v>-209.18559150404928</c:v>
                </c:pt>
                <c:pt idx="9137">
                  <c:v>-209.1960168566489</c:v>
                </c:pt>
                <c:pt idx="9138">
                  <c:v>-209.20644021456198</c:v>
                </c:pt>
                <c:pt idx="9139">
                  <c:v>-209.21686157829194</c:v>
                </c:pt>
                <c:pt idx="9140">
                  <c:v>-209.22728094834204</c:v>
                </c:pt>
                <c:pt idx="9141">
                  <c:v>-209.23769832521529</c:v>
                </c:pt>
                <c:pt idx="9142">
                  <c:v>-209.24811370941467</c:v>
                </c:pt>
                <c:pt idx="9143">
                  <c:v>-209.25852710144295</c:v>
                </c:pt>
                <c:pt idx="9144">
                  <c:v>-209.26893850180272</c:v>
                </c:pt>
                <c:pt idx="9145">
                  <c:v>-209.27934791099639</c:v>
                </c:pt>
                <c:pt idx="9146">
                  <c:v>-209.2897553295264</c:v>
                </c:pt>
                <c:pt idx="9147">
                  <c:v>-209.30016075789479</c:v>
                </c:pt>
                <c:pt idx="9148">
                  <c:v>-209.31056419660354</c:v>
                </c:pt>
                <c:pt idx="9149">
                  <c:v>-209.32096564615455</c:v>
                </c:pt>
                <c:pt idx="9150">
                  <c:v>-209.33136510704955</c:v>
                </c:pt>
                <c:pt idx="9151">
                  <c:v>-209.34176257978993</c:v>
                </c:pt>
                <c:pt idx="9152">
                  <c:v>-209.35215806487719</c:v>
                </c:pt>
                <c:pt idx="9153">
                  <c:v>-209.36255156281248</c:v>
                </c:pt>
                <c:pt idx="9154">
                  <c:v>-209.3729430740969</c:v>
                </c:pt>
                <c:pt idx="9155">
                  <c:v>-209.38333259923132</c:v>
                </c:pt>
                <c:pt idx="9156">
                  <c:v>-209.39372013871656</c:v>
                </c:pt>
                <c:pt idx="9157">
                  <c:v>-209.40410569305317</c:v>
                </c:pt>
                <c:pt idx="9158">
                  <c:v>-209.4144892627416</c:v>
                </c:pt>
                <c:pt idx="9159">
                  <c:v>-209.42487084828224</c:v>
                </c:pt>
                <c:pt idx="9160">
                  <c:v>-209.43525045017506</c:v>
                </c:pt>
                <c:pt idx="9161">
                  <c:v>-209.44562806892023</c:v>
                </c:pt>
                <c:pt idx="9162">
                  <c:v>-209.45600370501745</c:v>
                </c:pt>
                <c:pt idx="9163">
                  <c:v>-209.46637735896644</c:v>
                </c:pt>
                <c:pt idx="9164">
                  <c:v>-209.47674903126671</c:v>
                </c:pt>
                <c:pt idx="9165">
                  <c:v>-209.4871187224177</c:v>
                </c:pt>
                <c:pt idx="9166">
                  <c:v>-209.49748643291855</c:v>
                </c:pt>
                <c:pt idx="9167">
                  <c:v>-209.50785216326832</c:v>
                </c:pt>
                <c:pt idx="9168">
                  <c:v>-209.518215913966</c:v>
                </c:pt>
                <c:pt idx="9169">
                  <c:v>-209.52857768551024</c:v>
                </c:pt>
                <c:pt idx="9170">
                  <c:v>-209.53893747839976</c:v>
                </c:pt>
                <c:pt idx="9171">
                  <c:v>-209.5492952931329</c:v>
                </c:pt>
                <c:pt idx="9172">
                  <c:v>-209.55965113020801</c:v>
                </c:pt>
                <c:pt idx="9173">
                  <c:v>-209.57000499012321</c:v>
                </c:pt>
                <c:pt idx="9174">
                  <c:v>-209.5803568733765</c:v>
                </c:pt>
                <c:pt idx="9175">
                  <c:v>-209.59070678046572</c:v>
                </c:pt>
                <c:pt idx="9176">
                  <c:v>-209.60105471188859</c:v>
                </c:pt>
                <c:pt idx="9177">
                  <c:v>-209.61140066814252</c:v>
                </c:pt>
                <c:pt idx="9178">
                  <c:v>-209.62174464972503</c:v>
                </c:pt>
                <c:pt idx="9179">
                  <c:v>-209.63208665713321</c:v>
                </c:pt>
                <c:pt idx="9180">
                  <c:v>-209.64242669086423</c:v>
                </c:pt>
                <c:pt idx="9181">
                  <c:v>-209.65276475141496</c:v>
                </c:pt>
                <c:pt idx="9182">
                  <c:v>-209.66310083928218</c:v>
                </c:pt>
                <c:pt idx="9183">
                  <c:v>-209.67343495496249</c:v>
                </c:pt>
                <c:pt idx="9184">
                  <c:v>-209.68376709895239</c:v>
                </c:pt>
                <c:pt idx="9185">
                  <c:v>-209.69409727174806</c:v>
                </c:pt>
                <c:pt idx="9186">
                  <c:v>-209.70442547384582</c:v>
                </c:pt>
                <c:pt idx="9187">
                  <c:v>-209.71475170574155</c:v>
                </c:pt>
                <c:pt idx="9188">
                  <c:v>-209.72507596793116</c:v>
                </c:pt>
                <c:pt idx="9189">
                  <c:v>-209.7353982609103</c:v>
                </c:pt>
                <c:pt idx="9190">
                  <c:v>-209.74571858517453</c:v>
                </c:pt>
                <c:pt idx="9191">
                  <c:v>-209.75603694121924</c:v>
                </c:pt>
                <c:pt idx="9192">
                  <c:v>-209.7663533295397</c:v>
                </c:pt>
                <c:pt idx="9193">
                  <c:v>-209.77666775063096</c:v>
                </c:pt>
                <c:pt idx="9194">
                  <c:v>-209.78698020498791</c:v>
                </c:pt>
                <c:pt idx="9195">
                  <c:v>-209.79729069310542</c:v>
                </c:pt>
                <c:pt idx="9196">
                  <c:v>-209.80759921547809</c:v>
                </c:pt>
                <c:pt idx="9197">
                  <c:v>-209.81790577260034</c:v>
                </c:pt>
                <c:pt idx="9198">
                  <c:v>-209.82821036496659</c:v>
                </c:pt>
                <c:pt idx="9199">
                  <c:v>-209.83851299307094</c:v>
                </c:pt>
                <c:pt idx="9200">
                  <c:v>-209.84881365740739</c:v>
                </c:pt>
                <c:pt idx="9201">
                  <c:v>-209.85911235846993</c:v>
                </c:pt>
                <c:pt idx="9202">
                  <c:v>-209.86940909675209</c:v>
                </c:pt>
                <c:pt idx="9203">
                  <c:v>-209.87970387274765</c:v>
                </c:pt>
                <c:pt idx="9204">
                  <c:v>-209.88999668694984</c:v>
                </c:pt>
                <c:pt idx="9205">
                  <c:v>-209.900287539852</c:v>
                </c:pt>
                <c:pt idx="9206">
                  <c:v>-209.91057643194725</c:v>
                </c:pt>
                <c:pt idx="9207">
                  <c:v>-209.92086336372853</c:v>
                </c:pt>
                <c:pt idx="9208">
                  <c:v>-209.93114833568865</c:v>
                </c:pt>
                <c:pt idx="9209">
                  <c:v>-209.94143134832029</c:v>
                </c:pt>
                <c:pt idx="9210">
                  <c:v>-209.9517124021159</c:v>
                </c:pt>
                <c:pt idx="9211">
                  <c:v>-209.96199149756791</c:v>
                </c:pt>
                <c:pt idx="9212">
                  <c:v>-209.9722686351684</c:v>
                </c:pt>
                <c:pt idx="9213">
                  <c:v>-209.98254381540954</c:v>
                </c:pt>
                <c:pt idx="9214">
                  <c:v>-209.99281703878319</c:v>
                </c:pt>
                <c:pt idx="9215">
                  <c:v>-210.00308830578106</c:v>
                </c:pt>
                <c:pt idx="9216">
                  <c:v>-210.01335761689481</c:v>
                </c:pt>
                <c:pt idx="9217">
                  <c:v>-210.02362497261583</c:v>
                </c:pt>
                <c:pt idx="9218">
                  <c:v>-210.0338903734355</c:v>
                </c:pt>
                <c:pt idx="9219">
                  <c:v>-210.04415381984484</c:v>
                </c:pt>
                <c:pt idx="9220">
                  <c:v>-210.05441531233492</c:v>
                </c:pt>
                <c:pt idx="9221">
                  <c:v>-210.06467485139655</c:v>
                </c:pt>
                <c:pt idx="9222">
                  <c:v>-210.07493243752049</c:v>
                </c:pt>
                <c:pt idx="9223">
                  <c:v>-210.08518807119719</c:v>
                </c:pt>
                <c:pt idx="9224">
                  <c:v>-210.09544175291714</c:v>
                </c:pt>
                <c:pt idx="9225">
                  <c:v>-210.10569348317046</c:v>
                </c:pt>
                <c:pt idx="9226">
                  <c:v>-210.11594326244733</c:v>
                </c:pt>
                <c:pt idx="9227">
                  <c:v>-210.12619109123767</c:v>
                </c:pt>
                <c:pt idx="9228">
                  <c:v>-210.13643697003124</c:v>
                </c:pt>
                <c:pt idx="9229">
                  <c:v>-210.14668089931774</c:v>
                </c:pt>
                <c:pt idx="9230">
                  <c:v>-210.1569228795866</c:v>
                </c:pt>
                <c:pt idx="9231">
                  <c:v>-210.16716291132713</c:v>
                </c:pt>
                <c:pt idx="9232">
                  <c:v>-210.17740099502862</c:v>
                </c:pt>
                <c:pt idx="9233">
                  <c:v>-210.18763713118</c:v>
                </c:pt>
                <c:pt idx="9234">
                  <c:v>-210.19787132027022</c:v>
                </c:pt>
                <c:pt idx="9235">
                  <c:v>-210.20810356278804</c:v>
                </c:pt>
                <c:pt idx="9236">
                  <c:v>-210.21833385922196</c:v>
                </c:pt>
                <c:pt idx="9237">
                  <c:v>-210.22856221006055</c:v>
                </c:pt>
                <c:pt idx="9238">
                  <c:v>-210.23878861579192</c:v>
                </c:pt>
                <c:pt idx="9239">
                  <c:v>-210.24901307690436</c:v>
                </c:pt>
                <c:pt idx="9240">
                  <c:v>-210.25923559388576</c:v>
                </c:pt>
                <c:pt idx="9241">
                  <c:v>-210.26945616722404</c:v>
                </c:pt>
                <c:pt idx="9242">
                  <c:v>-210.27967479740684</c:v>
                </c:pt>
                <c:pt idx="9243">
                  <c:v>-210.28989148492172</c:v>
                </c:pt>
                <c:pt idx="9244">
                  <c:v>-210.30010623025601</c:v>
                </c:pt>
                <c:pt idx="9245">
                  <c:v>-210.31031903389706</c:v>
                </c:pt>
                <c:pt idx="9246">
                  <c:v>-210.32052989633183</c:v>
                </c:pt>
                <c:pt idx="9247">
                  <c:v>-210.33073881804739</c:v>
                </c:pt>
                <c:pt idx="9248">
                  <c:v>-210.34094579953046</c:v>
                </c:pt>
                <c:pt idx="9249">
                  <c:v>-210.3511508412677</c:v>
                </c:pt>
                <c:pt idx="9250">
                  <c:v>-210.3613539437456</c:v>
                </c:pt>
                <c:pt idx="9251">
                  <c:v>-210.37155510745046</c:v>
                </c:pt>
                <c:pt idx="9252">
                  <c:v>-210.38175433286852</c:v>
                </c:pt>
                <c:pt idx="9253">
                  <c:v>-210.39195162048588</c:v>
                </c:pt>
                <c:pt idx="9254">
                  <c:v>-210.40214697078838</c:v>
                </c:pt>
                <c:pt idx="9255">
                  <c:v>-210.41234038426171</c:v>
                </c:pt>
                <c:pt idx="9256">
                  <c:v>-210.42253186139158</c:v>
                </c:pt>
                <c:pt idx="9257">
                  <c:v>-210.43272140266333</c:v>
                </c:pt>
                <c:pt idx="9258">
                  <c:v>-210.44290900856237</c:v>
                </c:pt>
                <c:pt idx="9259">
                  <c:v>-210.45309467957378</c:v>
                </c:pt>
                <c:pt idx="9260">
                  <c:v>-210.46327841618262</c:v>
                </c:pt>
                <c:pt idx="9261">
                  <c:v>-210.4734602188737</c:v>
                </c:pt>
                <c:pt idx="9262">
                  <c:v>-210.48364008813175</c:v>
                </c:pt>
                <c:pt idx="9263">
                  <c:v>-210.49381802444128</c:v>
                </c:pt>
                <c:pt idx="9264">
                  <c:v>-210.5039940282868</c:v>
                </c:pt>
                <c:pt idx="9265">
                  <c:v>-210.51416810015246</c:v>
                </c:pt>
                <c:pt idx="9266">
                  <c:v>-210.52434024052246</c:v>
                </c:pt>
                <c:pt idx="9267">
                  <c:v>-210.53451044988066</c:v>
                </c:pt>
                <c:pt idx="9268">
                  <c:v>-210.54467872871106</c:v>
                </c:pt>
                <c:pt idx="9269">
                  <c:v>-210.55484507749713</c:v>
                </c:pt>
                <c:pt idx="9270">
                  <c:v>-210.56500949672252</c:v>
                </c:pt>
                <c:pt idx="9271">
                  <c:v>-210.57517198687054</c:v>
                </c:pt>
                <c:pt idx="9272">
                  <c:v>-210.58533254842445</c:v>
                </c:pt>
                <c:pt idx="9273">
                  <c:v>-210.59549118186726</c:v>
                </c:pt>
                <c:pt idx="9274">
                  <c:v>-210.60564788768201</c:v>
                </c:pt>
                <c:pt idx="9275">
                  <c:v>-210.61580266635139</c:v>
                </c:pt>
                <c:pt idx="9276">
                  <c:v>-210.62595551835807</c:v>
                </c:pt>
                <c:pt idx="9277">
                  <c:v>-210.63610644418452</c:v>
                </c:pt>
                <c:pt idx="9278">
                  <c:v>-210.64625544431306</c:v>
                </c:pt>
                <c:pt idx="9279">
                  <c:v>-210.65640251922599</c:v>
                </c:pt>
                <c:pt idx="9280">
                  <c:v>-210.66654766940519</c:v>
                </c:pt>
                <c:pt idx="9281">
                  <c:v>-210.67669089533265</c:v>
                </c:pt>
                <c:pt idx="9282">
                  <c:v>-210.68683219749005</c:v>
                </c:pt>
                <c:pt idx="9283">
                  <c:v>-210.69697157635912</c:v>
                </c:pt>
                <c:pt idx="9284">
                  <c:v>-210.70710903242116</c:v>
                </c:pt>
                <c:pt idx="9285">
                  <c:v>-210.7172445661576</c:v>
                </c:pt>
                <c:pt idx="9286">
                  <c:v>-210.72737817804949</c:v>
                </c:pt>
                <c:pt idx="9287">
                  <c:v>-210.73750986857794</c:v>
                </c:pt>
                <c:pt idx="9288">
                  <c:v>-210.74763963822375</c:v>
                </c:pt>
                <c:pt idx="9289">
                  <c:v>-210.75776748746767</c:v>
                </c:pt>
                <c:pt idx="9290">
                  <c:v>-210.76789341679023</c:v>
                </c:pt>
                <c:pt idx="9291">
                  <c:v>-210.77801742667185</c:v>
                </c:pt>
                <c:pt idx="9292">
                  <c:v>-210.78813951759287</c:v>
                </c:pt>
                <c:pt idx="9293">
                  <c:v>-210.79825969003335</c:v>
                </c:pt>
                <c:pt idx="9294">
                  <c:v>-210.80837794447328</c:v>
                </c:pt>
                <c:pt idx="9295">
                  <c:v>-210.81849428139253</c:v>
                </c:pt>
                <c:pt idx="9296">
                  <c:v>-210.82860870127078</c:v>
                </c:pt>
                <c:pt idx="9297">
                  <c:v>-210.83872120458753</c:v>
                </c:pt>
                <c:pt idx="9298">
                  <c:v>-210.84883179182225</c:v>
                </c:pt>
                <c:pt idx="9299">
                  <c:v>-210.85894046345408</c:v>
                </c:pt>
                <c:pt idx="9300">
                  <c:v>-210.86904721996223</c:v>
                </c:pt>
                <c:pt idx="9301">
                  <c:v>-210.87915206182561</c:v>
                </c:pt>
                <c:pt idx="9302">
                  <c:v>-210.88925498952295</c:v>
                </c:pt>
                <c:pt idx="9303">
                  <c:v>-210.89935600353306</c:v>
                </c:pt>
                <c:pt idx="9304">
                  <c:v>-210.90945510433437</c:v>
                </c:pt>
                <c:pt idx="9305">
                  <c:v>-210.91955229240529</c:v>
                </c:pt>
                <c:pt idx="9306">
                  <c:v>-210.92964756822397</c:v>
                </c:pt>
                <c:pt idx="9307">
                  <c:v>-210.93974093226853</c:v>
                </c:pt>
                <c:pt idx="9308">
                  <c:v>-210.94983238501692</c:v>
                </c:pt>
                <c:pt idx="9309">
                  <c:v>-210.95992192694689</c:v>
                </c:pt>
                <c:pt idx="9310">
                  <c:v>-210.97000955853611</c:v>
                </c:pt>
                <c:pt idx="9311">
                  <c:v>-210.98009528026205</c:v>
                </c:pt>
                <c:pt idx="9312">
                  <c:v>-210.99017909260203</c:v>
                </c:pt>
                <c:pt idx="9313">
                  <c:v>-211.00026099603332</c:v>
                </c:pt>
                <c:pt idx="9314">
                  <c:v>-211.01034099103293</c:v>
                </c:pt>
                <c:pt idx="9315">
                  <c:v>-211.02041907807785</c:v>
                </c:pt>
                <c:pt idx="9316">
                  <c:v>-211.03049525764465</c:v>
                </c:pt>
                <c:pt idx="9317">
                  <c:v>-211.04056953021015</c:v>
                </c:pt>
                <c:pt idx="9318">
                  <c:v>-211.05064189625068</c:v>
                </c:pt>
                <c:pt idx="9319">
                  <c:v>-211.0607123562427</c:v>
                </c:pt>
                <c:pt idx="9320">
                  <c:v>-211.07078091066228</c:v>
                </c:pt>
                <c:pt idx="9321">
                  <c:v>-211.0808475599855</c:v>
                </c:pt>
                <c:pt idx="9322">
                  <c:v>-211.09091230468826</c:v>
                </c:pt>
                <c:pt idx="9323">
                  <c:v>-211.10097514524631</c:v>
                </c:pt>
                <c:pt idx="9324">
                  <c:v>-211.11103608213514</c:v>
                </c:pt>
                <c:pt idx="9325">
                  <c:v>-211.12109511583037</c:v>
                </c:pt>
                <c:pt idx="9326">
                  <c:v>-211.13115224680723</c:v>
                </c:pt>
                <c:pt idx="9327">
                  <c:v>-211.14120747554088</c:v>
                </c:pt>
                <c:pt idx="9328">
                  <c:v>-211.15126080250633</c:v>
                </c:pt>
                <c:pt idx="9329">
                  <c:v>-211.1613122281785</c:v>
                </c:pt>
                <c:pt idx="9330">
                  <c:v>-211.17136175303204</c:v>
                </c:pt>
                <c:pt idx="9331">
                  <c:v>-211.18140937754166</c:v>
                </c:pt>
                <c:pt idx="9332">
                  <c:v>-211.19145510218164</c:v>
                </c:pt>
                <c:pt idx="9333">
                  <c:v>-211.20149892742643</c:v>
                </c:pt>
                <c:pt idx="9334">
                  <c:v>-211.21154085375008</c:v>
                </c:pt>
                <c:pt idx="9335">
                  <c:v>-211.22158088162661</c:v>
                </c:pt>
                <c:pt idx="9336">
                  <c:v>-211.23161901152992</c:v>
                </c:pt>
                <c:pt idx="9337">
                  <c:v>-211.24165524393368</c:v>
                </c:pt>
                <c:pt idx="9338">
                  <c:v>-211.25168957931149</c:v>
                </c:pt>
                <c:pt idx="9339">
                  <c:v>-211.26172201813677</c:v>
                </c:pt>
                <c:pt idx="9340">
                  <c:v>-211.27175256088279</c:v>
                </c:pt>
                <c:pt idx="9341">
                  <c:v>-211.28178120802266</c:v>
                </c:pt>
                <c:pt idx="9342">
                  <c:v>-211.29180796002947</c:v>
                </c:pt>
                <c:pt idx="9343">
                  <c:v>-211.30183281737595</c:v>
                </c:pt>
                <c:pt idx="9344">
                  <c:v>-211.31185578053493</c:v>
                </c:pt>
                <c:pt idx="9345">
                  <c:v>-211.32187684997885</c:v>
                </c:pt>
                <c:pt idx="9346">
                  <c:v>-211.3318960261802</c:v>
                </c:pt>
                <c:pt idx="9347">
                  <c:v>-211.34191330961121</c:v>
                </c:pt>
                <c:pt idx="9348">
                  <c:v>-211.35192870074411</c:v>
                </c:pt>
                <c:pt idx="9349">
                  <c:v>-211.36194220005069</c:v>
                </c:pt>
                <c:pt idx="9350">
                  <c:v>-211.37195380800298</c:v>
                </c:pt>
                <c:pt idx="9351">
                  <c:v>-211.38196352507259</c:v>
                </c:pt>
                <c:pt idx="9352">
                  <c:v>-211.39197135173112</c:v>
                </c:pt>
                <c:pt idx="9353">
                  <c:v>-211.4019772884499</c:v>
                </c:pt>
                <c:pt idx="9354">
                  <c:v>-211.41198133570023</c:v>
                </c:pt>
                <c:pt idx="9355">
                  <c:v>-211.42198349395323</c:v>
                </c:pt>
                <c:pt idx="9356">
                  <c:v>-211.43198376367997</c:v>
                </c:pt>
                <c:pt idx="9357">
                  <c:v>-211.44198214535112</c:v>
                </c:pt>
                <c:pt idx="9358">
                  <c:v>-211.4519786394375</c:v>
                </c:pt>
                <c:pt idx="9359">
                  <c:v>-211.46197324640957</c:v>
                </c:pt>
                <c:pt idx="9360">
                  <c:v>-211.4719659667378</c:v>
                </c:pt>
                <c:pt idx="9361">
                  <c:v>-211.48195680089248</c:v>
                </c:pt>
                <c:pt idx="9362">
                  <c:v>-211.49194574934356</c:v>
                </c:pt>
                <c:pt idx="9363">
                  <c:v>-211.50193281256117</c:v>
                </c:pt>
                <c:pt idx="9364">
                  <c:v>-211.51191799101514</c:v>
                </c:pt>
                <c:pt idx="9365">
                  <c:v>-211.52190128517509</c:v>
                </c:pt>
                <c:pt idx="9366">
                  <c:v>-211.53188269551055</c:v>
                </c:pt>
                <c:pt idx="9367">
                  <c:v>-211.54186222249101</c:v>
                </c:pt>
                <c:pt idx="9368">
                  <c:v>-211.55183986658565</c:v>
                </c:pt>
                <c:pt idx="9369">
                  <c:v>-211.56181562826362</c:v>
                </c:pt>
                <c:pt idx="9370">
                  <c:v>-211.57178950799391</c:v>
                </c:pt>
                <c:pt idx="9371">
                  <c:v>-211.5817615062453</c:v>
                </c:pt>
                <c:pt idx="9372">
                  <c:v>-211.59173162348648</c:v>
                </c:pt>
                <c:pt idx="9373">
                  <c:v>-211.60169986018605</c:v>
                </c:pt>
                <c:pt idx="9374">
                  <c:v>-211.61166621681235</c:v>
                </c:pt>
                <c:pt idx="9375">
                  <c:v>-211.62163069383371</c:v>
                </c:pt>
                <c:pt idx="9376">
                  <c:v>-211.63159329171822</c:v>
                </c:pt>
                <c:pt idx="9377">
                  <c:v>-211.64155401093376</c:v>
                </c:pt>
                <c:pt idx="9378">
                  <c:v>-211.65151285194827</c:v>
                </c:pt>
                <c:pt idx="9379">
                  <c:v>-211.6614698152294</c:v>
                </c:pt>
                <c:pt idx="9380">
                  <c:v>-211.67142490124468</c:v>
                </c:pt>
                <c:pt idx="9381">
                  <c:v>-211.68137811046159</c:v>
                </c:pt>
                <c:pt idx="9382">
                  <c:v>-211.69132944334729</c:v>
                </c:pt>
                <c:pt idx="9383">
                  <c:v>-211.70127890036895</c:v>
                </c:pt>
                <c:pt idx="9384">
                  <c:v>-211.71122648199358</c:v>
                </c:pt>
                <c:pt idx="9385">
                  <c:v>-211.72117218868794</c:v>
                </c:pt>
                <c:pt idx="9386">
                  <c:v>-211.73111602091879</c:v>
                </c:pt>
                <c:pt idx="9387">
                  <c:v>-211.74105797915263</c:v>
                </c:pt>
                <c:pt idx="9388">
                  <c:v>-211.75099806385589</c:v>
                </c:pt>
                <c:pt idx="9389">
                  <c:v>-211.76093627549483</c:v>
                </c:pt>
                <c:pt idx="9390">
                  <c:v>-211.77087261453562</c:v>
                </c:pt>
                <c:pt idx="9391">
                  <c:v>-211.78080708144415</c:v>
                </c:pt>
                <c:pt idx="9392">
                  <c:v>-211.79073967668634</c:v>
                </c:pt>
                <c:pt idx="9393">
                  <c:v>-211.80067040072788</c:v>
                </c:pt>
                <c:pt idx="9394">
                  <c:v>-211.81059925403429</c:v>
                </c:pt>
                <c:pt idx="9395">
                  <c:v>-211.82052623707102</c:v>
                </c:pt>
                <c:pt idx="9396">
                  <c:v>-211.83045135030335</c:v>
                </c:pt>
                <c:pt idx="9397">
                  <c:v>-211.84037459419636</c:v>
                </c:pt>
                <c:pt idx="9398">
                  <c:v>-211.8502959692151</c:v>
                </c:pt>
                <c:pt idx="9399">
                  <c:v>-211.86021547582442</c:v>
                </c:pt>
                <c:pt idx="9400">
                  <c:v>-211.87013311448897</c:v>
                </c:pt>
                <c:pt idx="9401">
                  <c:v>-211.88004888567338</c:v>
                </c:pt>
                <c:pt idx="9402">
                  <c:v>-211.88996278984206</c:v>
                </c:pt>
                <c:pt idx="9403">
                  <c:v>-211.89987482745926</c:v>
                </c:pt>
                <c:pt idx="9404">
                  <c:v>-211.90978499898915</c:v>
                </c:pt>
                <c:pt idx="9405">
                  <c:v>-211.91969330489576</c:v>
                </c:pt>
                <c:pt idx="9406">
                  <c:v>-211.92959974564286</c:v>
                </c:pt>
                <c:pt idx="9407">
                  <c:v>-211.9395043216943</c:v>
                </c:pt>
                <c:pt idx="9408">
                  <c:v>-211.94940703351352</c:v>
                </c:pt>
                <c:pt idx="9409">
                  <c:v>-211.95930788156414</c:v>
                </c:pt>
                <c:pt idx="9410">
                  <c:v>-211.96920686630926</c:v>
                </c:pt>
                <c:pt idx="9411">
                  <c:v>-211.97910398821219</c:v>
                </c:pt>
                <c:pt idx="9412">
                  <c:v>-211.98899924773585</c:v>
                </c:pt>
                <c:pt idx="9413">
                  <c:v>-211.99889264534315</c:v>
                </c:pt>
                <c:pt idx="9414">
                  <c:v>-212.00878418149682</c:v>
                </c:pt>
                <c:pt idx="9415">
                  <c:v>-212.01867385665946</c:v>
                </c:pt>
                <c:pt idx="9416">
                  <c:v>-212.02856167129352</c:v>
                </c:pt>
                <c:pt idx="9417">
                  <c:v>-212.03844762586129</c:v>
                </c:pt>
                <c:pt idx="9418">
                  <c:v>-212.04833172082505</c:v>
                </c:pt>
                <c:pt idx="9419">
                  <c:v>-212.05821395664665</c:v>
                </c:pt>
                <c:pt idx="9420">
                  <c:v>-212.06809433378814</c:v>
                </c:pt>
                <c:pt idx="9421">
                  <c:v>-212.07797285271118</c:v>
                </c:pt>
                <c:pt idx="9422">
                  <c:v>-212.08784951387744</c:v>
                </c:pt>
                <c:pt idx="9423">
                  <c:v>-212.09772431774832</c:v>
                </c:pt>
                <c:pt idx="9424">
                  <c:v>-212.10759726478523</c:v>
                </c:pt>
                <c:pt idx="9425">
                  <c:v>-212.11746835544929</c:v>
                </c:pt>
                <c:pt idx="9426">
                  <c:v>-212.12733759020165</c:v>
                </c:pt>
                <c:pt idx="9427">
                  <c:v>-212.1372049695031</c:v>
                </c:pt>
                <c:pt idx="9428">
                  <c:v>-212.14707049381445</c:v>
                </c:pt>
                <c:pt idx="9429">
                  <c:v>-212.15693416359642</c:v>
                </c:pt>
                <c:pt idx="9430">
                  <c:v>-212.16679597930937</c:v>
                </c:pt>
                <c:pt idx="9431">
                  <c:v>-212.17665594141369</c:v>
                </c:pt>
                <c:pt idx="9432">
                  <c:v>-212.18651405036962</c:v>
                </c:pt>
                <c:pt idx="9433">
                  <c:v>-212.19637030663728</c:v>
                </c:pt>
                <c:pt idx="9434">
                  <c:v>-212.20622471067645</c:v>
                </c:pt>
                <c:pt idx="9435">
                  <c:v>-212.21607726294704</c:v>
                </c:pt>
                <c:pt idx="9436">
                  <c:v>-212.2259279639087</c:v>
                </c:pt>
                <c:pt idx="9437">
                  <c:v>-212.23577681402097</c:v>
                </c:pt>
                <c:pt idx="9438">
                  <c:v>-212.24562381374307</c:v>
                </c:pt>
                <c:pt idx="9439">
                  <c:v>-212.25546896353438</c:v>
                </c:pt>
                <c:pt idx="9440">
                  <c:v>-212.26531226385396</c:v>
                </c:pt>
                <c:pt idx="9441">
                  <c:v>-212.27515371516074</c:v>
                </c:pt>
                <c:pt idx="9442">
                  <c:v>-212.28499331791357</c:v>
                </c:pt>
                <c:pt idx="9443">
                  <c:v>-212.29483107257113</c:v>
                </c:pt>
                <c:pt idx="9444">
                  <c:v>-212.30466697959184</c:v>
                </c:pt>
                <c:pt idx="9445">
                  <c:v>-212.3145010394343</c:v>
                </c:pt>
                <c:pt idx="9446">
                  <c:v>-212.32433325255661</c:v>
                </c:pt>
                <c:pt idx="9447">
                  <c:v>-212.33416361941698</c:v>
                </c:pt>
                <c:pt idx="9448">
                  <c:v>-212.34399214047332</c:v>
                </c:pt>
                <c:pt idx="9449">
                  <c:v>-212.35381881618352</c:v>
                </c:pt>
                <c:pt idx="9450">
                  <c:v>-212.36364364700523</c:v>
                </c:pt>
                <c:pt idx="9451">
                  <c:v>-212.37346663339613</c:v>
                </c:pt>
                <c:pt idx="9452">
                  <c:v>-212.38328777581353</c:v>
                </c:pt>
                <c:pt idx="9453">
                  <c:v>-212.39310707471478</c:v>
                </c:pt>
                <c:pt idx="9454">
                  <c:v>-212.40292453055702</c:v>
                </c:pt>
                <c:pt idx="9455">
                  <c:v>-212.41274014379721</c:v>
                </c:pt>
                <c:pt idx="9456">
                  <c:v>-212.42255391489226</c:v>
                </c:pt>
                <c:pt idx="9457">
                  <c:v>-212.43236584429894</c:v>
                </c:pt>
                <c:pt idx="9458">
                  <c:v>-212.44217593247379</c:v>
                </c:pt>
                <c:pt idx="9459">
                  <c:v>-212.45198417987325</c:v>
                </c:pt>
                <c:pt idx="9460">
                  <c:v>-212.4617905869537</c:v>
                </c:pt>
                <c:pt idx="9461">
                  <c:v>-212.47159515417127</c:v>
                </c:pt>
                <c:pt idx="9462">
                  <c:v>-212.48139788198205</c:v>
                </c:pt>
                <c:pt idx="9463">
                  <c:v>-212.49119877084189</c:v>
                </c:pt>
                <c:pt idx="9464">
                  <c:v>-212.5009978212066</c:v>
                </c:pt>
                <c:pt idx="9465">
                  <c:v>-212.51079503353174</c:v>
                </c:pt>
                <c:pt idx="9466">
                  <c:v>-212.52059040827288</c:v>
                </c:pt>
                <c:pt idx="9467">
                  <c:v>-212.53038394588532</c:v>
                </c:pt>
                <c:pt idx="9468">
                  <c:v>-212.54017564682431</c:v>
                </c:pt>
                <c:pt idx="9469">
                  <c:v>-212.54996551154483</c:v>
                </c:pt>
                <c:pt idx="9470">
                  <c:v>-212.55975354050193</c:v>
                </c:pt>
                <c:pt idx="9471">
                  <c:v>-212.56953973415034</c:v>
                </c:pt>
                <c:pt idx="9472">
                  <c:v>-212.57932409294477</c:v>
                </c:pt>
                <c:pt idx="9473">
                  <c:v>-212.58910661733972</c:v>
                </c:pt>
                <c:pt idx="9474">
                  <c:v>-212.59888730778954</c:v>
                </c:pt>
                <c:pt idx="9475">
                  <c:v>-212.60866616474851</c:v>
                </c:pt>
                <c:pt idx="9476">
                  <c:v>-212.61844318867077</c:v>
                </c:pt>
                <c:pt idx="9477">
                  <c:v>-212.62821838001022</c:v>
                </c:pt>
                <c:pt idx="9478">
                  <c:v>-212.63799173922075</c:v>
                </c:pt>
                <c:pt idx="9479">
                  <c:v>-212.6477632667561</c:v>
                </c:pt>
                <c:pt idx="9480">
                  <c:v>-212.65753296306968</c:v>
                </c:pt>
                <c:pt idx="9481">
                  <c:v>-212.66730082861505</c:v>
                </c:pt>
                <c:pt idx="9482">
                  <c:v>-212.67706686384545</c:v>
                </c:pt>
                <c:pt idx="9483">
                  <c:v>-212.68683106921407</c:v>
                </c:pt>
                <c:pt idx="9484">
                  <c:v>-212.69659344517379</c:v>
                </c:pt>
                <c:pt idx="9485">
                  <c:v>-212.70635399217764</c:v>
                </c:pt>
                <c:pt idx="9486">
                  <c:v>-212.71611271067826</c:v>
                </c:pt>
                <c:pt idx="9487">
                  <c:v>-212.7258696011283</c:v>
                </c:pt>
                <c:pt idx="9488">
                  <c:v>-212.73562466398019</c:v>
                </c:pt>
                <c:pt idx="9489">
                  <c:v>-212.7453778996863</c:v>
                </c:pt>
                <c:pt idx="9490">
                  <c:v>-212.75512930869877</c:v>
                </c:pt>
                <c:pt idx="9491">
                  <c:v>-212.76487889146964</c:v>
                </c:pt>
                <c:pt idx="9492">
                  <c:v>-212.77462664845089</c:v>
                </c:pt>
                <c:pt idx="9493">
                  <c:v>-212.78437258009424</c:v>
                </c:pt>
                <c:pt idx="9494">
                  <c:v>-212.79411668685134</c:v>
                </c:pt>
                <c:pt idx="9495">
                  <c:v>-212.80385896917375</c:v>
                </c:pt>
                <c:pt idx="9496">
                  <c:v>-212.81359942751277</c:v>
                </c:pt>
                <c:pt idx="9497">
                  <c:v>-212.82333806231966</c:v>
                </c:pt>
                <c:pt idx="9498">
                  <c:v>-212.83307487404551</c:v>
                </c:pt>
                <c:pt idx="9499">
                  <c:v>-212.8428098631413</c:v>
                </c:pt>
                <c:pt idx="9500">
                  <c:v>-212.85254303005783</c:v>
                </c:pt>
                <c:pt idx="9501">
                  <c:v>-212.86227437524576</c:v>
                </c:pt>
                <c:pt idx="9502">
                  <c:v>-212.87200389915569</c:v>
                </c:pt>
                <c:pt idx="9503">
                  <c:v>-212.88173160223803</c:v>
                </c:pt>
                <c:pt idx="9504">
                  <c:v>-212.89145748494303</c:v>
                </c:pt>
                <c:pt idx="9505">
                  <c:v>-212.90118154772082</c:v>
                </c:pt>
                <c:pt idx="9506">
                  <c:v>-212.91090379102147</c:v>
                </c:pt>
                <c:pt idx="9507">
                  <c:v>-212.92062421529477</c:v>
                </c:pt>
                <c:pt idx="9508">
                  <c:v>-212.93034282099046</c:v>
                </c:pt>
                <c:pt idx="9509">
                  <c:v>-212.94005960855822</c:v>
                </c:pt>
                <c:pt idx="9510">
                  <c:v>-212.94977457844743</c:v>
                </c:pt>
                <c:pt idx="9511">
                  <c:v>-212.9594877311074</c:v>
                </c:pt>
                <c:pt idx="9512">
                  <c:v>-212.96919906698741</c:v>
                </c:pt>
                <c:pt idx="9513">
                  <c:v>-212.97890858653642</c:v>
                </c:pt>
                <c:pt idx="9514">
                  <c:v>-212.98861629020342</c:v>
                </c:pt>
                <c:pt idx="9515">
                  <c:v>-212.99832217843715</c:v>
                </c:pt>
                <c:pt idx="9516">
                  <c:v>-213.00802625168626</c:v>
                </c:pt>
                <c:pt idx="9517">
                  <c:v>-213.01772851039925</c:v>
                </c:pt>
                <c:pt idx="9518">
                  <c:v>-213.02742895502453</c:v>
                </c:pt>
                <c:pt idx="9519">
                  <c:v>-213.03712758601031</c:v>
                </c:pt>
                <c:pt idx="9520">
                  <c:v>-213.04682440380472</c:v>
                </c:pt>
                <c:pt idx="9521">
                  <c:v>-213.05651940885571</c:v>
                </c:pt>
                <c:pt idx="9522">
                  <c:v>-213.06621260161108</c:v>
                </c:pt>
                <c:pt idx="9523">
                  <c:v>-213.07590398251858</c:v>
                </c:pt>
                <c:pt idx="9524">
                  <c:v>-213.08559355202578</c:v>
                </c:pt>
                <c:pt idx="9525">
                  <c:v>-213.09528131058005</c:v>
                </c:pt>
                <c:pt idx="9526">
                  <c:v>-213.10496725862868</c:v>
                </c:pt>
                <c:pt idx="9527">
                  <c:v>-213.11465139661897</c:v>
                </c:pt>
                <c:pt idx="9528">
                  <c:v>-213.12433372499771</c:v>
                </c:pt>
                <c:pt idx="9529">
                  <c:v>-213.13401424421198</c:v>
                </c:pt>
                <c:pt idx="9530">
                  <c:v>-213.14369295470843</c:v>
                </c:pt>
                <c:pt idx="9531">
                  <c:v>-213.15336985693372</c:v>
                </c:pt>
                <c:pt idx="9532">
                  <c:v>-213.16304495133431</c:v>
                </c:pt>
                <c:pt idx="9533">
                  <c:v>-213.17271823835659</c:v>
                </c:pt>
                <c:pt idx="9534">
                  <c:v>-213.1823897184467</c:v>
                </c:pt>
                <c:pt idx="9535">
                  <c:v>-213.19205939205077</c:v>
                </c:pt>
                <c:pt idx="9536">
                  <c:v>-213.2017272596147</c:v>
                </c:pt>
                <c:pt idx="9537">
                  <c:v>-213.21139332158438</c:v>
                </c:pt>
                <c:pt idx="9538">
                  <c:v>-213.22105757840541</c:v>
                </c:pt>
                <c:pt idx="9539">
                  <c:v>-213.23072003052334</c:v>
                </c:pt>
                <c:pt idx="9540">
                  <c:v>-213.24038067838359</c:v>
                </c:pt>
                <c:pt idx="9541">
                  <c:v>-213.25003952243142</c:v>
                </c:pt>
                <c:pt idx="9542">
                  <c:v>-213.25969656311199</c:v>
                </c:pt>
                <c:pt idx="9543">
                  <c:v>-213.26935180087025</c:v>
                </c:pt>
                <c:pt idx="9544">
                  <c:v>-213.27900523615114</c:v>
                </c:pt>
                <c:pt idx="9545">
                  <c:v>-213.28865686939929</c:v>
                </c:pt>
                <c:pt idx="9546">
                  <c:v>-213.2983067010594</c:v>
                </c:pt>
                <c:pt idx="9547">
                  <c:v>-213.30795473157588</c:v>
                </c:pt>
                <c:pt idx="9548">
                  <c:v>-213.31760096139314</c:v>
                </c:pt>
                <c:pt idx="9549">
                  <c:v>-213.32724539095523</c:v>
                </c:pt>
                <c:pt idx="9550">
                  <c:v>-213.33688802070634</c:v>
                </c:pt>
                <c:pt idx="9551">
                  <c:v>-213.34652885109034</c:v>
                </c:pt>
                <c:pt idx="9552">
                  <c:v>-213.35616788255106</c:v>
                </c:pt>
                <c:pt idx="9553">
                  <c:v>-213.36580511553208</c:v>
                </c:pt>
                <c:pt idx="9554">
                  <c:v>-213.37544055047701</c:v>
                </c:pt>
                <c:pt idx="9555">
                  <c:v>-213.38507418782922</c:v>
                </c:pt>
                <c:pt idx="9556">
                  <c:v>-213.39470602803198</c:v>
                </c:pt>
                <c:pt idx="9557">
                  <c:v>-213.40433607152835</c:v>
                </c:pt>
                <c:pt idx="9558">
                  <c:v>-213.41396431876143</c:v>
                </c:pt>
                <c:pt idx="9559">
                  <c:v>-213.42359077017403</c:v>
                </c:pt>
                <c:pt idx="9560">
                  <c:v>-213.43321542620879</c:v>
                </c:pt>
                <c:pt idx="9561">
                  <c:v>-213.4428382873084</c:v>
                </c:pt>
                <c:pt idx="9562">
                  <c:v>-213.45245935391532</c:v>
                </c:pt>
                <c:pt idx="9563">
                  <c:v>-213.46207862647185</c:v>
                </c:pt>
                <c:pt idx="9564">
                  <c:v>-213.47169610542014</c:v>
                </c:pt>
                <c:pt idx="9565">
                  <c:v>-213.4813117912023</c:v>
                </c:pt>
                <c:pt idx="9566">
                  <c:v>-213.49092568426025</c:v>
                </c:pt>
                <c:pt idx="9567">
                  <c:v>-213.50053778503579</c:v>
                </c:pt>
                <c:pt idx="9568">
                  <c:v>-213.51014809397054</c:v>
                </c:pt>
                <c:pt idx="9569">
                  <c:v>-213.51975661150601</c:v>
                </c:pt>
                <c:pt idx="9570">
                  <c:v>-213.52936333808367</c:v>
                </c:pt>
                <c:pt idx="9571">
                  <c:v>-213.53896827414474</c:v>
                </c:pt>
                <c:pt idx="9572">
                  <c:v>-213.54857142013029</c:v>
                </c:pt>
                <c:pt idx="9573">
                  <c:v>-213.5581727764814</c:v>
                </c:pt>
                <c:pt idx="9574">
                  <c:v>-213.56777234363886</c:v>
                </c:pt>
                <c:pt idx="9575">
                  <c:v>-213.57737012204348</c:v>
                </c:pt>
                <c:pt idx="9576">
                  <c:v>-213.58696611213577</c:v>
                </c:pt>
                <c:pt idx="9577">
                  <c:v>-213.59656031435622</c:v>
                </c:pt>
                <c:pt idx="9578">
                  <c:v>-213.60615272914515</c:v>
                </c:pt>
                <c:pt idx="9579">
                  <c:v>-213.6157433569428</c:v>
                </c:pt>
                <c:pt idx="9580">
                  <c:v>-213.6253321981892</c:v>
                </c:pt>
                <c:pt idx="9581">
                  <c:v>-213.63491925332426</c:v>
                </c:pt>
                <c:pt idx="9582">
                  <c:v>-213.64450452278783</c:v>
                </c:pt>
                <c:pt idx="9583">
                  <c:v>-213.65408800701954</c:v>
                </c:pt>
                <c:pt idx="9584">
                  <c:v>-213.6636697064589</c:v>
                </c:pt>
                <c:pt idx="9585">
                  <c:v>-213.67324962154538</c:v>
                </c:pt>
                <c:pt idx="9586">
                  <c:v>-213.6828277527182</c:v>
                </c:pt>
                <c:pt idx="9587">
                  <c:v>-213.69240410041647</c:v>
                </c:pt>
                <c:pt idx="9588">
                  <c:v>-213.70197866507931</c:v>
                </c:pt>
                <c:pt idx="9589">
                  <c:v>-213.71155144714544</c:v>
                </c:pt>
                <c:pt idx="9590">
                  <c:v>-213.72112244705369</c:v>
                </c:pt>
                <c:pt idx="9591">
                  <c:v>-213.73069166524266</c:v>
                </c:pt>
                <c:pt idx="9592">
                  <c:v>-213.74025910215084</c:v>
                </c:pt>
                <c:pt idx="9593">
                  <c:v>-213.7498247582165</c:v>
                </c:pt>
                <c:pt idx="9594">
                  <c:v>-213.75938863387793</c:v>
                </c:pt>
                <c:pt idx="9595">
                  <c:v>-213.76895072957319</c:v>
                </c:pt>
                <c:pt idx="9596">
                  <c:v>-213.7785110457402</c:v>
                </c:pt>
                <c:pt idx="9597">
                  <c:v>-213.78806958281683</c:v>
                </c:pt>
                <c:pt idx="9598">
                  <c:v>-213.79762634124069</c:v>
                </c:pt>
                <c:pt idx="9599">
                  <c:v>-213.80718132144943</c:v>
                </c:pt>
                <c:pt idx="9600">
                  <c:v>-213.81673452388037</c:v>
                </c:pt>
                <c:pt idx="9601">
                  <c:v>-213.82628594897085</c:v>
                </c:pt>
                <c:pt idx="9602">
                  <c:v>-213.835835597158</c:v>
                </c:pt>
                <c:pt idx="9603">
                  <c:v>-213.84538346887894</c:v>
                </c:pt>
                <c:pt idx="9604">
                  <c:v>-213.8549295645704</c:v>
                </c:pt>
                <c:pt idx="9605">
                  <c:v>-213.86447388466931</c:v>
                </c:pt>
                <c:pt idx="9606">
                  <c:v>-213.87401642961217</c:v>
                </c:pt>
                <c:pt idx="9607">
                  <c:v>-213.88355719983559</c:v>
                </c:pt>
                <c:pt idx="9608">
                  <c:v>-213.89309619577585</c:v>
                </c:pt>
                <c:pt idx="9609">
                  <c:v>-213.90263341786928</c:v>
                </c:pt>
                <c:pt idx="9610">
                  <c:v>-213.91216886655187</c:v>
                </c:pt>
                <c:pt idx="9611">
                  <c:v>-213.92170254225971</c:v>
                </c:pt>
                <c:pt idx="9612">
                  <c:v>-213.93123444542857</c:v>
                </c:pt>
                <c:pt idx="9613">
                  <c:v>-213.94076457649419</c:v>
                </c:pt>
                <c:pt idx="9614">
                  <c:v>-213.95029293589215</c:v>
                </c:pt>
                <c:pt idx="9615">
                  <c:v>-213.95981952405793</c:v>
                </c:pt>
                <c:pt idx="9616">
                  <c:v>-213.96934434142679</c:v>
                </c:pt>
                <c:pt idx="9617">
                  <c:v>-213.97886738843397</c:v>
                </c:pt>
                <c:pt idx="9618">
                  <c:v>-213.98838866551452</c:v>
                </c:pt>
                <c:pt idx="9619">
                  <c:v>-213.99790817310333</c:v>
                </c:pt>
                <c:pt idx="9620">
                  <c:v>-214.00742591163524</c:v>
                </c:pt>
                <c:pt idx="9621">
                  <c:v>-214.01694188154491</c:v>
                </c:pt>
                <c:pt idx="9622">
                  <c:v>-214.02645608326685</c:v>
                </c:pt>
                <c:pt idx="9623">
                  <c:v>-214.03596851723552</c:v>
                </c:pt>
                <c:pt idx="9624">
                  <c:v>-214.04547918388513</c:v>
                </c:pt>
                <c:pt idx="9625">
                  <c:v>-214.05498808364985</c:v>
                </c:pt>
                <c:pt idx="9626">
                  <c:v>-214.06449521696373</c:v>
                </c:pt>
                <c:pt idx="9627">
                  <c:v>-214.0740005842606</c:v>
                </c:pt>
                <c:pt idx="9628">
                  <c:v>-214.08350418597425</c:v>
                </c:pt>
                <c:pt idx="9629">
                  <c:v>-214.09300602253825</c:v>
                </c:pt>
                <c:pt idx="9630">
                  <c:v>-214.10250609438617</c:v>
                </c:pt>
                <c:pt idx="9631">
                  <c:v>-214.11200440195134</c:v>
                </c:pt>
                <c:pt idx="9632">
                  <c:v>-214.12150094566695</c:v>
                </c:pt>
                <c:pt idx="9633">
                  <c:v>-214.13099572596616</c:v>
                </c:pt>
                <c:pt idx="9634">
                  <c:v>-214.14048874328188</c:v>
                </c:pt>
                <c:pt idx="9635">
                  <c:v>-214.149979998047</c:v>
                </c:pt>
                <c:pt idx="9636">
                  <c:v>-214.15946949069428</c:v>
                </c:pt>
                <c:pt idx="9637">
                  <c:v>-214.16895722165623</c:v>
                </c:pt>
                <c:pt idx="9638">
                  <c:v>-214.17844319136526</c:v>
                </c:pt>
                <c:pt idx="9639">
                  <c:v>-214.18792740025381</c:v>
                </c:pt>
                <c:pt idx="9640">
                  <c:v>-214.19740984875395</c:v>
                </c:pt>
                <c:pt idx="9641">
                  <c:v>-214.20689053729785</c:v>
                </c:pt>
                <c:pt idx="9642">
                  <c:v>-214.21636946631736</c:v>
                </c:pt>
                <c:pt idx="9643">
                  <c:v>-214.22584663624437</c:v>
                </c:pt>
                <c:pt idx="9644">
                  <c:v>-214.23532204751044</c:v>
                </c:pt>
                <c:pt idx="9645">
                  <c:v>-214.24479570054723</c:v>
                </c:pt>
                <c:pt idx="9646">
                  <c:v>-214.25426759578602</c:v>
                </c:pt>
                <c:pt idx="9647">
                  <c:v>-214.26373773365827</c:v>
                </c:pt>
                <c:pt idx="9648">
                  <c:v>-214.27320611459498</c:v>
                </c:pt>
                <c:pt idx="9649">
                  <c:v>-214.28267273902725</c:v>
                </c:pt>
                <c:pt idx="9650">
                  <c:v>-214.29213760738594</c:v>
                </c:pt>
                <c:pt idx="9651">
                  <c:v>-214.30160072010187</c:v>
                </c:pt>
                <c:pt idx="9652">
                  <c:v>-214.31106207760564</c:v>
                </c:pt>
                <c:pt idx="9653">
                  <c:v>-214.32052168032777</c:v>
                </c:pt>
                <c:pt idx="9654">
                  <c:v>-214.32997952869863</c:v>
                </c:pt>
                <c:pt idx="9655">
                  <c:v>-214.33943562314849</c:v>
                </c:pt>
                <c:pt idx="9656">
                  <c:v>-214.34888996410746</c:v>
                </c:pt>
                <c:pt idx="9657">
                  <c:v>-214.3583425520055</c:v>
                </c:pt>
                <c:pt idx="9658">
                  <c:v>-214.36779338727251</c:v>
                </c:pt>
                <c:pt idx="9659">
                  <c:v>-214.37724247033822</c:v>
                </c:pt>
                <c:pt idx="9660">
                  <c:v>-214.3866898016322</c:v>
                </c:pt>
                <c:pt idx="9661">
                  <c:v>-214.396135381584</c:v>
                </c:pt>
                <c:pt idx="9662">
                  <c:v>-214.40557921062296</c:v>
                </c:pt>
                <c:pt idx="9663">
                  <c:v>-214.41502128917818</c:v>
                </c:pt>
                <c:pt idx="9664">
                  <c:v>-214.4244616176789</c:v>
                </c:pt>
                <c:pt idx="9665">
                  <c:v>-214.43390019655396</c:v>
                </c:pt>
                <c:pt idx="9666">
                  <c:v>-214.44333702623231</c:v>
                </c:pt>
                <c:pt idx="9667">
                  <c:v>-214.45277210714255</c:v>
                </c:pt>
                <c:pt idx="9668">
                  <c:v>-214.46220543971333</c:v>
                </c:pt>
                <c:pt idx="9669">
                  <c:v>-214.47163702437302</c:v>
                </c:pt>
                <c:pt idx="9670">
                  <c:v>-214.48106686155003</c:v>
                </c:pt>
                <c:pt idx="9671">
                  <c:v>-214.49049495167247</c:v>
                </c:pt>
                <c:pt idx="9672">
                  <c:v>-214.49992129516846</c:v>
                </c:pt>
                <c:pt idx="9673">
                  <c:v>-214.50934589246594</c:v>
                </c:pt>
                <c:pt idx="9674">
                  <c:v>-214.51876874399267</c:v>
                </c:pt>
                <c:pt idx="9675">
                  <c:v>-214.52818985017632</c:v>
                </c:pt>
                <c:pt idx="9676">
                  <c:v>-214.53760921144448</c:v>
                </c:pt>
                <c:pt idx="9677">
                  <c:v>-214.54702682822455</c:v>
                </c:pt>
                <c:pt idx="9678">
                  <c:v>-214.55644270094382</c:v>
                </c:pt>
                <c:pt idx="9679">
                  <c:v>-214.56585683002947</c:v>
                </c:pt>
                <c:pt idx="9680">
                  <c:v>-214.57526921590849</c:v>
                </c:pt>
                <c:pt idx="9681">
                  <c:v>-214.58467985900788</c:v>
                </c:pt>
                <c:pt idx="9682">
                  <c:v>-214.59408875975433</c:v>
                </c:pt>
                <c:pt idx="9683">
                  <c:v>-214.60349591857454</c:v>
                </c:pt>
                <c:pt idx="9684">
                  <c:v>-214.61290133589503</c:v>
                </c:pt>
                <c:pt idx="9685">
                  <c:v>-214.62230501214219</c:v>
                </c:pt>
                <c:pt idx="9686">
                  <c:v>-214.63170694774229</c:v>
                </c:pt>
                <c:pt idx="9687">
                  <c:v>-214.6411071431215</c:v>
                </c:pt>
                <c:pt idx="9688">
                  <c:v>-214.65050559870576</c:v>
                </c:pt>
                <c:pt idx="9689">
                  <c:v>-214.65990231492108</c:v>
                </c:pt>
                <c:pt idx="9690">
                  <c:v>-214.66929729219311</c:v>
                </c:pt>
                <c:pt idx="9691">
                  <c:v>-214.67869053094748</c:v>
                </c:pt>
                <c:pt idx="9692">
                  <c:v>-214.68808203160975</c:v>
                </c:pt>
                <c:pt idx="9693">
                  <c:v>-214.69747179460529</c:v>
                </c:pt>
                <c:pt idx="9694">
                  <c:v>-214.70685982035931</c:v>
                </c:pt>
                <c:pt idx="9695">
                  <c:v>-214.716246109297</c:v>
                </c:pt>
                <c:pt idx="9696">
                  <c:v>-214.72563066184324</c:v>
                </c:pt>
                <c:pt idx="9697">
                  <c:v>-214.73501347842304</c:v>
                </c:pt>
                <c:pt idx="9698">
                  <c:v>-214.74439455946106</c:v>
                </c:pt>
                <c:pt idx="9699">
                  <c:v>-214.75377390538193</c:v>
                </c:pt>
                <c:pt idx="9700">
                  <c:v>-214.76315151661009</c:v>
                </c:pt>
                <c:pt idx="9701">
                  <c:v>-214.77252739356999</c:v>
                </c:pt>
                <c:pt idx="9702">
                  <c:v>-214.78190153668578</c:v>
                </c:pt>
                <c:pt idx="9703">
                  <c:v>-214.79127394638161</c:v>
                </c:pt>
                <c:pt idx="9704">
                  <c:v>-214.80064462308144</c:v>
                </c:pt>
                <c:pt idx="9705">
                  <c:v>-214.81001356720913</c:v>
                </c:pt>
                <c:pt idx="9706">
                  <c:v>-214.81938077918841</c:v>
                </c:pt>
                <c:pt idx="9707">
                  <c:v>-214.82874625944282</c:v>
                </c:pt>
                <c:pt idx="9708">
                  <c:v>-214.83811000839592</c:v>
                </c:pt>
                <c:pt idx="9709">
                  <c:v>-214.847472026471</c:v>
                </c:pt>
                <c:pt idx="9710">
                  <c:v>-214.85683231409126</c:v>
                </c:pt>
                <c:pt idx="9711">
                  <c:v>-214.86619087167983</c:v>
                </c:pt>
                <c:pt idx="9712">
                  <c:v>-214.87554769965973</c:v>
                </c:pt>
                <c:pt idx="9713">
                  <c:v>-214.88490279845365</c:v>
                </c:pt>
                <c:pt idx="9714">
                  <c:v>-214.89425616848445</c:v>
                </c:pt>
                <c:pt idx="9715">
                  <c:v>-214.90360781017461</c:v>
                </c:pt>
                <c:pt idx="9716">
                  <c:v>-214.91295772394665</c:v>
                </c:pt>
                <c:pt idx="9717">
                  <c:v>-214.92230591022286</c:v>
                </c:pt>
                <c:pt idx="9718">
                  <c:v>-214.93165236942548</c:v>
                </c:pt>
                <c:pt idx="9719">
                  <c:v>-214.94099710197656</c:v>
                </c:pt>
                <c:pt idx="9720">
                  <c:v>-214.95034010829812</c:v>
                </c:pt>
                <c:pt idx="9721">
                  <c:v>-214.95968138881187</c:v>
                </c:pt>
                <c:pt idx="9722">
                  <c:v>-214.9690209439396</c:v>
                </c:pt>
                <c:pt idx="9723">
                  <c:v>-214.9783587741029</c:v>
                </c:pt>
                <c:pt idx="9724">
                  <c:v>-214.98769487972311</c:v>
                </c:pt>
                <c:pt idx="9725">
                  <c:v>-214.99702926122166</c:v>
                </c:pt>
                <c:pt idx="9726">
                  <c:v>-215.0063619190197</c:v>
                </c:pt>
                <c:pt idx="9727">
                  <c:v>-215.01569285353833</c:v>
                </c:pt>
                <c:pt idx="9728">
                  <c:v>-215.02502206519847</c:v>
                </c:pt>
                <c:pt idx="9729">
                  <c:v>-215.03434955442094</c:v>
                </c:pt>
                <c:pt idx="9730">
                  <c:v>-215.04367532162644</c:v>
                </c:pt>
                <c:pt idx="9731">
                  <c:v>-215.05299936723554</c:v>
                </c:pt>
                <c:pt idx="9732">
                  <c:v>-215.06232169166867</c:v>
                </c:pt>
                <c:pt idx="9733">
                  <c:v>-215.07164229534618</c:v>
                </c:pt>
                <c:pt idx="9734">
                  <c:v>-215.08096117868823</c:v>
                </c:pt>
                <c:pt idx="9735">
                  <c:v>-215.09027834211489</c:v>
                </c:pt>
                <c:pt idx="9736">
                  <c:v>-215.09959378604611</c:v>
                </c:pt>
                <c:pt idx="9737">
                  <c:v>-215.1089075109017</c:v>
                </c:pt>
                <c:pt idx="9738">
                  <c:v>-215.11821951710132</c:v>
                </c:pt>
                <c:pt idx="9739">
                  <c:v>-215.12752980506457</c:v>
                </c:pt>
                <c:pt idx="9740">
                  <c:v>-215.13683837521091</c:v>
                </c:pt>
                <c:pt idx="9741">
                  <c:v>-215.14614522795958</c:v>
                </c:pt>
                <c:pt idx="9742">
                  <c:v>-215.15545036372987</c:v>
                </c:pt>
                <c:pt idx="9743">
                  <c:v>-215.16475378294072</c:v>
                </c:pt>
                <c:pt idx="9744">
                  <c:v>-215.17405548601116</c:v>
                </c:pt>
                <c:pt idx="9745">
                  <c:v>-215.18335547335994</c:v>
                </c:pt>
                <c:pt idx="9746">
                  <c:v>-215.19265374540583</c:v>
                </c:pt>
                <c:pt idx="9747">
                  <c:v>-215.20195030256733</c:v>
                </c:pt>
                <c:pt idx="9748">
                  <c:v>-215.21124514526286</c:v>
                </c:pt>
                <c:pt idx="9749">
                  <c:v>-215.22053827391079</c:v>
                </c:pt>
                <c:pt idx="9750">
                  <c:v>-215.22982968892927</c:v>
                </c:pt>
                <c:pt idx="9751">
                  <c:v>-215.23911939073639</c:v>
                </c:pt>
                <c:pt idx="9752">
                  <c:v>-215.24840737975006</c:v>
                </c:pt>
                <c:pt idx="9753">
                  <c:v>-215.25769365638808</c:v>
                </c:pt>
                <c:pt idx="9754">
                  <c:v>-215.26697822106817</c:v>
                </c:pt>
                <c:pt idx="9755">
                  <c:v>-215.27626107420787</c:v>
                </c:pt>
                <c:pt idx="9756">
                  <c:v>-215.28554221622471</c:v>
                </c:pt>
                <c:pt idx="9757">
                  <c:v>-215.29482164753585</c:v>
                </c:pt>
                <c:pt idx="9758">
                  <c:v>-215.30409936855861</c:v>
                </c:pt>
                <c:pt idx="9759">
                  <c:v>-215.31337537971001</c:v>
                </c:pt>
                <c:pt idx="9760">
                  <c:v>-215.32264968140692</c:v>
                </c:pt>
                <c:pt idx="9761">
                  <c:v>-215.33192227406627</c:v>
                </c:pt>
                <c:pt idx="9762">
                  <c:v>-215.34119315810472</c:v>
                </c:pt>
                <c:pt idx="9763">
                  <c:v>-215.35046233393876</c:v>
                </c:pt>
                <c:pt idx="9764">
                  <c:v>-215.35972980198494</c:v>
                </c:pt>
                <c:pt idx="9765">
                  <c:v>-215.36899556265956</c:v>
                </c:pt>
                <c:pt idx="9766">
                  <c:v>-215.37825961637876</c:v>
                </c:pt>
                <c:pt idx="9767">
                  <c:v>-215.38752196355864</c:v>
                </c:pt>
                <c:pt idx="9768">
                  <c:v>-215.39678260461517</c:v>
                </c:pt>
                <c:pt idx="9769">
                  <c:v>-215.40604153996412</c:v>
                </c:pt>
                <c:pt idx="9770">
                  <c:v>-215.41529877002125</c:v>
                </c:pt>
                <c:pt idx="9771">
                  <c:v>-215.42455429520209</c:v>
                </c:pt>
                <c:pt idx="9772">
                  <c:v>-215.43380811592209</c:v>
                </c:pt>
                <c:pt idx="9773">
                  <c:v>-215.44306023259665</c:v>
                </c:pt>
                <c:pt idx="9774">
                  <c:v>-215.45231064564086</c:v>
                </c:pt>
                <c:pt idx="9775">
                  <c:v>-215.46155935546989</c:v>
                </c:pt>
                <c:pt idx="9776">
                  <c:v>-215.47080636249865</c:v>
                </c:pt>
                <c:pt idx="9777">
                  <c:v>-215.48005166714202</c:v>
                </c:pt>
                <c:pt idx="9778">
                  <c:v>-215.48929526981465</c:v>
                </c:pt>
                <c:pt idx="9779">
                  <c:v>-215.49853717093112</c:v>
                </c:pt>
                <c:pt idx="9780">
                  <c:v>-215.50777737090596</c:v>
                </c:pt>
                <c:pt idx="9781">
                  <c:v>-215.51701587015344</c:v>
                </c:pt>
                <c:pt idx="9782">
                  <c:v>-215.5262526690878</c:v>
                </c:pt>
                <c:pt idx="9783">
                  <c:v>-215.53548776812312</c:v>
                </c:pt>
                <c:pt idx="9784">
                  <c:v>-215.54472116767346</c:v>
                </c:pt>
                <c:pt idx="9785">
                  <c:v>-215.55395286815246</c:v>
                </c:pt>
                <c:pt idx="9786">
                  <c:v>-215.56318286997407</c:v>
                </c:pt>
                <c:pt idx="9787">
                  <c:v>-215.5724111735517</c:v>
                </c:pt>
                <c:pt idx="9788">
                  <c:v>-215.58163777929897</c:v>
                </c:pt>
                <c:pt idx="9789">
                  <c:v>-215.59086268762911</c:v>
                </c:pt>
                <c:pt idx="9790">
                  <c:v>-215.60008589895546</c:v>
                </c:pt>
                <c:pt idx="9791">
                  <c:v>-215.60930741369103</c:v>
                </c:pt>
                <c:pt idx="9792">
                  <c:v>-215.61852723224888</c:v>
                </c:pt>
                <c:pt idx="9793">
                  <c:v>-215.62774535504178</c:v>
                </c:pt>
                <c:pt idx="9794">
                  <c:v>-215.63696178248256</c:v>
                </c:pt>
                <c:pt idx="9795">
                  <c:v>-215.64617651498375</c:v>
                </c:pt>
                <c:pt idx="9796">
                  <c:v>-215.6553895529579</c:v>
                </c:pt>
                <c:pt idx="9797">
                  <c:v>-215.66460089681732</c:v>
                </c:pt>
                <c:pt idx="9798">
                  <c:v>-215.67381054697429</c:v>
                </c:pt>
                <c:pt idx="9799">
                  <c:v>-215.68301850384097</c:v>
                </c:pt>
                <c:pt idx="9800">
                  <c:v>-215.69222476782932</c:v>
                </c:pt>
                <c:pt idx="9801">
                  <c:v>-215.70142933935119</c:v>
                </c:pt>
                <c:pt idx="9802">
                  <c:v>-215.71063221881832</c:v>
                </c:pt>
                <c:pt idx="9803">
                  <c:v>-215.71983340664246</c:v>
                </c:pt>
                <c:pt idx="9804">
                  <c:v>-215.72903290323495</c:v>
                </c:pt>
                <c:pt idx="9805">
                  <c:v>-215.7382307090073</c:v>
                </c:pt>
                <c:pt idx="9806">
                  <c:v>-215.74742682437076</c:v>
                </c:pt>
                <c:pt idx="9807">
                  <c:v>-215.75662124973644</c:v>
                </c:pt>
                <c:pt idx="9808">
                  <c:v>-215.76581398551531</c:v>
                </c:pt>
                <c:pt idx="9809">
                  <c:v>-215.77500503211837</c:v>
                </c:pt>
                <c:pt idx="9810">
                  <c:v>-215.78419438995633</c:v>
                </c:pt>
                <c:pt idx="9811">
                  <c:v>-215.79338205943989</c:v>
                </c:pt>
                <c:pt idx="9812">
                  <c:v>-215.80256804097951</c:v>
                </c:pt>
                <c:pt idx="9813">
                  <c:v>-215.81175233498561</c:v>
                </c:pt>
                <c:pt idx="9814">
                  <c:v>-215.82093494186853</c:v>
                </c:pt>
                <c:pt idx="9815">
                  <c:v>-215.83011586203841</c:v>
                </c:pt>
                <c:pt idx="9816">
                  <c:v>-215.83929509590524</c:v>
                </c:pt>
                <c:pt idx="9817">
                  <c:v>-215.84847264387901</c:v>
                </c:pt>
                <c:pt idx="9818">
                  <c:v>-215.85764850636951</c:v>
                </c:pt>
                <c:pt idx="9819">
                  <c:v>-215.86682268378632</c:v>
                </c:pt>
                <c:pt idx="9820">
                  <c:v>-215.87599517653916</c:v>
                </c:pt>
                <c:pt idx="9821">
                  <c:v>-215.8851659850373</c:v>
                </c:pt>
                <c:pt idx="9822">
                  <c:v>-215.89433510969013</c:v>
                </c:pt>
                <c:pt idx="9823">
                  <c:v>-215.90350255090681</c:v>
                </c:pt>
                <c:pt idx="9824">
                  <c:v>-215.91266830909649</c:v>
                </c:pt>
                <c:pt idx="9825">
                  <c:v>-215.92183238466799</c:v>
                </c:pt>
                <c:pt idx="9826">
                  <c:v>-215.9309947780302</c:v>
                </c:pt>
                <c:pt idx="9827">
                  <c:v>-215.9401554895918</c:v>
                </c:pt>
                <c:pt idx="9828">
                  <c:v>-215.9493145197614</c:v>
                </c:pt>
                <c:pt idx="9829">
                  <c:v>-215.95847186894744</c:v>
                </c:pt>
                <c:pt idx="9830">
                  <c:v>-215.96762753755823</c:v>
                </c:pt>
                <c:pt idx="9831">
                  <c:v>-215.97678152600201</c:v>
                </c:pt>
                <c:pt idx="9832">
                  <c:v>-215.98593383468693</c:v>
                </c:pt>
                <c:pt idx="9833">
                  <c:v>-215.99508446402086</c:v>
                </c:pt>
                <c:pt idx="9834">
                  <c:v>-216.00423341441171</c:v>
                </c:pt>
                <c:pt idx="9835">
                  <c:v>-216.01338068626717</c:v>
                </c:pt>
                <c:pt idx="9836">
                  <c:v>-216.02252627999496</c:v>
                </c:pt>
                <c:pt idx="9837">
                  <c:v>-216.03167019600244</c:v>
                </c:pt>
                <c:pt idx="9838">
                  <c:v>-216.04081243469705</c:v>
                </c:pt>
                <c:pt idx="9839">
                  <c:v>-216.04995299648596</c:v>
                </c:pt>
                <c:pt idx="9840">
                  <c:v>-216.05909188177637</c:v>
                </c:pt>
                <c:pt idx="9841">
                  <c:v>-216.06822909097528</c:v>
                </c:pt>
                <c:pt idx="9842">
                  <c:v>-216.07736462448952</c:v>
                </c:pt>
                <c:pt idx="9843">
                  <c:v>-216.08649848272594</c:v>
                </c:pt>
                <c:pt idx="9844">
                  <c:v>-216.09563066609107</c:v>
                </c:pt>
                <c:pt idx="9845">
                  <c:v>-216.10476117499152</c:v>
                </c:pt>
                <c:pt idx="9846">
                  <c:v>-216.11389000983365</c:v>
                </c:pt>
                <c:pt idx="9847">
                  <c:v>-216.12301717102378</c:v>
                </c:pt>
                <c:pt idx="9848">
                  <c:v>-216.13214265896795</c:v>
                </c:pt>
                <c:pt idx="9849">
                  <c:v>-216.14126647407238</c:v>
                </c:pt>
                <c:pt idx="9850">
                  <c:v>-216.15038861674282</c:v>
                </c:pt>
                <c:pt idx="9851">
                  <c:v>-216.1595090873852</c:v>
                </c:pt>
                <c:pt idx="9852">
                  <c:v>-216.16862788640509</c:v>
                </c:pt>
                <c:pt idx="9853">
                  <c:v>-216.17774501420809</c:v>
                </c:pt>
                <c:pt idx="9854">
                  <c:v>-216.18686047119962</c:v>
                </c:pt>
                <c:pt idx="9855">
                  <c:v>-216.19597425778505</c:v>
                </c:pt>
                <c:pt idx="9856">
                  <c:v>-216.20508637436953</c:v>
                </c:pt>
                <c:pt idx="9857">
                  <c:v>-216.21419682135814</c:v>
                </c:pt>
                <c:pt idx="9858">
                  <c:v>-216.22330559915576</c:v>
                </c:pt>
                <c:pt idx="9859">
                  <c:v>-216.23241270816737</c:v>
                </c:pt>
                <c:pt idx="9860">
                  <c:v>-216.24151814879758</c:v>
                </c:pt>
                <c:pt idx="9861">
                  <c:v>-216.25062192145106</c:v>
                </c:pt>
                <c:pt idx="9862">
                  <c:v>-216.25972402653218</c:v>
                </c:pt>
                <c:pt idx="9863">
                  <c:v>-216.26882446444537</c:v>
                </c:pt>
                <c:pt idx="9864">
                  <c:v>-216.27792323559487</c:v>
                </c:pt>
                <c:pt idx="9865">
                  <c:v>-216.28702034038471</c:v>
                </c:pt>
                <c:pt idx="9866">
                  <c:v>-216.29611577921898</c:v>
                </c:pt>
                <c:pt idx="9867">
                  <c:v>-216.30520955250148</c:v>
                </c:pt>
                <c:pt idx="9868">
                  <c:v>-216.31430166063606</c:v>
                </c:pt>
                <c:pt idx="9869">
                  <c:v>-216.32339210402625</c:v>
                </c:pt>
                <c:pt idx="9870">
                  <c:v>-216.33248088307562</c:v>
                </c:pt>
                <c:pt idx="9871">
                  <c:v>-216.34156799818751</c:v>
                </c:pt>
                <c:pt idx="9872">
                  <c:v>-216.35065344976528</c:v>
                </c:pt>
                <c:pt idx="9873">
                  <c:v>-216.35973723821203</c:v>
                </c:pt>
                <c:pt idx="9874">
                  <c:v>-216.36881936393081</c:v>
                </c:pt>
                <c:pt idx="9875">
                  <c:v>-216.37789982732454</c:v>
                </c:pt>
                <c:pt idx="9876">
                  <c:v>-216.38697862879599</c:v>
                </c:pt>
                <c:pt idx="9877">
                  <c:v>-216.39605576874783</c:v>
                </c:pt>
                <c:pt idx="9878">
                  <c:v>-216.40513124758269</c:v>
                </c:pt>
                <c:pt idx="9879">
                  <c:v>-216.41420506570296</c:v>
                </c:pt>
                <c:pt idx="9880">
                  <c:v>-216.42327722351092</c:v>
                </c:pt>
                <c:pt idx="9881">
                  <c:v>-216.43234772140886</c:v>
                </c:pt>
                <c:pt idx="9882">
                  <c:v>-216.4414165597988</c:v>
                </c:pt>
                <c:pt idx="9883">
                  <c:v>-216.4504837390827</c:v>
                </c:pt>
                <c:pt idx="9884">
                  <c:v>-216.45954925966242</c:v>
                </c:pt>
                <c:pt idx="9885">
                  <c:v>-216.46861312193965</c:v>
                </c:pt>
                <c:pt idx="9886">
                  <c:v>-216.47767532631607</c:v>
                </c:pt>
                <c:pt idx="9887">
                  <c:v>-216.48673587319311</c:v>
                </c:pt>
                <c:pt idx="9888">
                  <c:v>-216.49579476297214</c:v>
                </c:pt>
                <c:pt idx="9889">
                  <c:v>-216.50485199605438</c:v>
                </c:pt>
                <c:pt idx="9890">
                  <c:v>-216.51390757284105</c:v>
                </c:pt>
                <c:pt idx="9891">
                  <c:v>-216.52296149373302</c:v>
                </c:pt>
                <c:pt idx="9892">
                  <c:v>-216.53201375913127</c:v>
                </c:pt>
                <c:pt idx="9893">
                  <c:v>-216.54106436943658</c:v>
                </c:pt>
                <c:pt idx="9894">
                  <c:v>-216.55011332504961</c:v>
                </c:pt>
                <c:pt idx="9895">
                  <c:v>-216.55916062637084</c:v>
                </c:pt>
                <c:pt idx="9896">
                  <c:v>-216.56820627380068</c:v>
                </c:pt>
                <c:pt idx="9897">
                  <c:v>-216.57725026773952</c:v>
                </c:pt>
                <c:pt idx="9898">
                  <c:v>-216.58629260858743</c:v>
                </c:pt>
                <c:pt idx="9899">
                  <c:v>-216.59533329674454</c:v>
                </c:pt>
                <c:pt idx="9900">
                  <c:v>-216.60437233261075</c:v>
                </c:pt>
                <c:pt idx="9901">
                  <c:v>-216.61340971658592</c:v>
                </c:pt>
                <c:pt idx="9902">
                  <c:v>-216.62244544906969</c:v>
                </c:pt>
                <c:pt idx="9903">
                  <c:v>-216.63147953046175</c:v>
                </c:pt>
                <c:pt idx="9904">
                  <c:v>-216.64051196116148</c:v>
                </c:pt>
                <c:pt idx="9905">
                  <c:v>-216.64954274156824</c:v>
                </c:pt>
                <c:pt idx="9906">
                  <c:v>-216.6585718720813</c:v>
                </c:pt>
                <c:pt idx="9907">
                  <c:v>-216.66759935309972</c:v>
                </c:pt>
                <c:pt idx="9908">
                  <c:v>-216.67662518502254</c:v>
                </c:pt>
                <c:pt idx="9909">
                  <c:v>-216.68564936824862</c:v>
                </c:pt>
                <c:pt idx="9910">
                  <c:v>-216.69467190317675</c:v>
                </c:pt>
                <c:pt idx="9911">
                  <c:v>-216.70369279020551</c:v>
                </c:pt>
                <c:pt idx="9912">
                  <c:v>-216.71271202973347</c:v>
                </c:pt>
                <c:pt idx="9913">
                  <c:v>-216.72172962215899</c:v>
                </c:pt>
                <c:pt idx="9914">
                  <c:v>-216.7307455678804</c:v>
                </c:pt>
                <c:pt idx="9915">
                  <c:v>-216.73975986729585</c:v>
                </c:pt>
                <c:pt idx="9916">
                  <c:v>-216.74877252080339</c:v>
                </c:pt>
                <c:pt idx="9917">
                  <c:v>-216.75778352880093</c:v>
                </c:pt>
                <c:pt idx="9918">
                  <c:v>-216.76679289168635</c:v>
                </c:pt>
                <c:pt idx="9919">
                  <c:v>-216.7758006098573</c:v>
                </c:pt>
                <c:pt idx="9920">
                  <c:v>-216.78480668371134</c:v>
                </c:pt>
                <c:pt idx="9921">
                  <c:v>-216.79381111364597</c:v>
                </c:pt>
                <c:pt idx="9922">
                  <c:v>-216.80281390005854</c:v>
                </c:pt>
                <c:pt idx="9923">
                  <c:v>-216.81181504334626</c:v>
                </c:pt>
                <c:pt idx="9924">
                  <c:v>-216.82081454390624</c:v>
                </c:pt>
                <c:pt idx="9925">
                  <c:v>-216.82981240213547</c:v>
                </c:pt>
                <c:pt idx="9926">
                  <c:v>-216.83880861843079</c:v>
                </c:pt>
                <c:pt idx="9927">
                  <c:v>-216.84780319318901</c:v>
                </c:pt>
                <c:pt idx="9928">
                  <c:v>-216.85679612680678</c:v>
                </c:pt>
                <c:pt idx="9929">
                  <c:v>-216.8657874196806</c:v>
                </c:pt>
                <c:pt idx="9930">
                  <c:v>-216.87477707220683</c:v>
                </c:pt>
                <c:pt idx="9931">
                  <c:v>-216.88376508478183</c:v>
                </c:pt>
                <c:pt idx="9932">
                  <c:v>-216.89275145780169</c:v>
                </c:pt>
                <c:pt idx="9933">
                  <c:v>-216.90173619166256</c:v>
                </c:pt>
                <c:pt idx="9934">
                  <c:v>-216.91071928676035</c:v>
                </c:pt>
                <c:pt idx="9935">
                  <c:v>-216.91970074349084</c:v>
                </c:pt>
                <c:pt idx="9936">
                  <c:v>-216.92868056224972</c:v>
                </c:pt>
                <c:pt idx="9937">
                  <c:v>-216.93765874343262</c:v>
                </c:pt>
                <c:pt idx="9938">
                  <c:v>-216.94663528743502</c:v>
                </c:pt>
                <c:pt idx="9939">
                  <c:v>-216.95561019465225</c:v>
                </c:pt>
                <c:pt idx="9940">
                  <c:v>-216.96458346547951</c:v>
                </c:pt>
                <c:pt idx="9941">
                  <c:v>-216.97355510031196</c:v>
                </c:pt>
                <c:pt idx="9942">
                  <c:v>-216.98252509954457</c:v>
                </c:pt>
                <c:pt idx="9943">
                  <c:v>-216.99149346357228</c:v>
                </c:pt>
                <c:pt idx="9944">
                  <c:v>-217.00046019278977</c:v>
                </c:pt>
                <c:pt idx="9945">
                  <c:v>-217.0094252875918</c:v>
                </c:pt>
                <c:pt idx="9946">
                  <c:v>-217.01838874837284</c:v>
                </c:pt>
                <c:pt idx="9947">
                  <c:v>-217.02735057552729</c:v>
                </c:pt>
                <c:pt idx="9948">
                  <c:v>-217.03631076944953</c:v>
                </c:pt>
                <c:pt idx="9949">
                  <c:v>-217.04526933053364</c:v>
                </c:pt>
                <c:pt idx="9950">
                  <c:v>-217.05422625917373</c:v>
                </c:pt>
                <c:pt idx="9951">
                  <c:v>-217.06318155576378</c:v>
                </c:pt>
                <c:pt idx="9952">
                  <c:v>-217.07213522069759</c:v>
                </c:pt>
                <c:pt idx="9953">
                  <c:v>-217.08108725436892</c:v>
                </c:pt>
                <c:pt idx="9954">
                  <c:v>-217.09003765717137</c:v>
                </c:pt>
                <c:pt idx="9955">
                  <c:v>-217.09898642949832</c:v>
                </c:pt>
                <c:pt idx="9956">
                  <c:v>-217.10793357174333</c:v>
                </c:pt>
                <c:pt idx="9957">
                  <c:v>-217.11687908429948</c:v>
                </c:pt>
                <c:pt idx="9958">
                  <c:v>-217.12582296756</c:v>
                </c:pt>
                <c:pt idx="9959">
                  <c:v>-217.13476522191792</c:v>
                </c:pt>
                <c:pt idx="9960">
                  <c:v>-217.14370584776606</c:v>
                </c:pt>
                <c:pt idx="9961">
                  <c:v>-217.15264484549732</c:v>
                </c:pt>
                <c:pt idx="9962">
                  <c:v>-217.16158221550427</c:v>
                </c:pt>
                <c:pt idx="9963">
                  <c:v>-217.17051795817952</c:v>
                </c:pt>
                <c:pt idx="9964">
                  <c:v>-217.17945207391554</c:v>
                </c:pt>
                <c:pt idx="9965">
                  <c:v>-217.18838456310465</c:v>
                </c:pt>
                <c:pt idx="9966">
                  <c:v>-217.19731542613897</c:v>
                </c:pt>
                <c:pt idx="9967">
                  <c:v>-217.2062446634107</c:v>
                </c:pt>
                <c:pt idx="9968">
                  <c:v>-217.21517227531177</c:v>
                </c:pt>
                <c:pt idx="9969">
                  <c:v>-217.22409826223407</c:v>
                </c:pt>
                <c:pt idx="9970">
                  <c:v>-217.23302262456929</c:v>
                </c:pt>
                <c:pt idx="9971">
                  <c:v>-217.24194536270915</c:v>
                </c:pt>
                <c:pt idx="9972">
                  <c:v>-217.25086647704507</c:v>
                </c:pt>
                <c:pt idx="9973">
                  <c:v>-217.25978596796853</c:v>
                </c:pt>
                <c:pt idx="9974">
                  <c:v>-217.26870383587078</c:v>
                </c:pt>
                <c:pt idx="9975">
                  <c:v>-217.27762008114303</c:v>
                </c:pt>
                <c:pt idx="9976">
                  <c:v>-217.28653470417623</c:v>
                </c:pt>
                <c:pt idx="9977">
                  <c:v>-217.29544770536143</c:v>
                </c:pt>
                <c:pt idx="9978">
                  <c:v>-217.3043590850894</c:v>
                </c:pt>
                <c:pt idx="9979">
                  <c:v>-217.3132688437509</c:v>
                </c:pt>
                <c:pt idx="9980">
                  <c:v>-217.32217698173645</c:v>
                </c:pt>
                <c:pt idx="9981">
                  <c:v>-217.33108349943655</c:v>
                </c:pt>
                <c:pt idx="9982">
                  <c:v>-217.3399883972416</c:v>
                </c:pt>
                <c:pt idx="9983">
                  <c:v>-217.34889167554181</c:v>
                </c:pt>
                <c:pt idx="9984">
                  <c:v>-217.35779333472735</c:v>
                </c:pt>
                <c:pt idx="9985">
                  <c:v>-217.36669337518816</c:v>
                </c:pt>
                <c:pt idx="9986">
                  <c:v>-217.37559179731426</c:v>
                </c:pt>
                <c:pt idx="9987">
                  <c:v>-217.38448860149532</c:v>
                </c:pt>
                <c:pt idx="9988">
                  <c:v>-217.3933837881211</c:v>
                </c:pt>
                <c:pt idx="9989">
                  <c:v>-217.40227735758111</c:v>
                </c:pt>
                <c:pt idx="9990">
                  <c:v>-217.41116931026482</c:v>
                </c:pt>
                <c:pt idx="9991">
                  <c:v>-217.42005964656153</c:v>
                </c:pt>
                <c:pt idx="9992">
                  <c:v>-217.42894836686048</c:v>
                </c:pt>
                <c:pt idx="9993">
                  <c:v>-217.43783547155076</c:v>
                </c:pt>
                <c:pt idx="9994">
                  <c:v>-217.44672096102133</c:v>
                </c:pt>
                <c:pt idx="9995">
                  <c:v>-217.45560483566106</c:v>
                </c:pt>
                <c:pt idx="9996">
                  <c:v>-217.46448709585877</c:v>
                </c:pt>
                <c:pt idx="9997">
                  <c:v>-217.47336774200306</c:v>
                </c:pt>
                <c:pt idx="9998">
                  <c:v>-217.48224677448243</c:v>
                </c:pt>
                <c:pt idx="9999">
                  <c:v>-217.49112419368527</c:v>
                </c:pt>
                <c:pt idx="10000">
                  <c:v>-217.5</c:v>
                </c:pt>
                <c:pt idx="10001">
                  <c:v>-217.50887419381465</c:v>
                </c:pt>
                <c:pt idx="10002">
                  <c:v>-217.51774677551742</c:v>
                </c:pt>
                <c:pt idx="10003">
                  <c:v>-217.5266177454962</c:v>
                </c:pt>
                <c:pt idx="10004">
                  <c:v>-217.53548710413878</c:v>
                </c:pt>
                <c:pt idx="10005">
                  <c:v>-217.54435485183294</c:v>
                </c:pt>
                <c:pt idx="10006">
                  <c:v>-217.5532209889663</c:v>
                </c:pt>
                <c:pt idx="10007">
                  <c:v>-217.56208551592641</c:v>
                </c:pt>
                <c:pt idx="10008">
                  <c:v>-217.57094843310045</c:v>
                </c:pt>
                <c:pt idx="10009">
                  <c:v>-217.57980974087596</c:v>
                </c:pt>
                <c:pt idx="10010">
                  <c:v>-217.58866943963989</c:v>
                </c:pt>
                <c:pt idx="10011">
                  <c:v>-217.59752752977934</c:v>
                </c:pt>
                <c:pt idx="10012">
                  <c:v>-217.60638401168126</c:v>
                </c:pt>
                <c:pt idx="10013">
                  <c:v>-217.61523888573242</c:v>
                </c:pt>
                <c:pt idx="10014">
                  <c:v>-217.62409215231963</c:v>
                </c:pt>
                <c:pt idx="10015">
                  <c:v>-217.63294381182931</c:v>
                </c:pt>
                <c:pt idx="10016">
                  <c:v>-217.64179386464804</c:v>
                </c:pt>
                <c:pt idx="10017">
                  <c:v>-217.65064231116213</c:v>
                </c:pt>
                <c:pt idx="10018">
                  <c:v>-217.65948915175787</c:v>
                </c:pt>
                <c:pt idx="10019">
                  <c:v>-217.66833438682133</c:v>
                </c:pt>
                <c:pt idx="10020">
                  <c:v>-217.67717801673854</c:v>
                </c:pt>
                <c:pt idx="10021">
                  <c:v>-217.68602004189546</c:v>
                </c:pt>
                <c:pt idx="10022">
                  <c:v>-217.69486046267784</c:v>
                </c:pt>
                <c:pt idx="10023">
                  <c:v>-217.70369927947132</c:v>
                </c:pt>
                <c:pt idx="10024">
                  <c:v>-217.71253649266146</c:v>
                </c:pt>
                <c:pt idx="10025">
                  <c:v>-217.72137210263384</c:v>
                </c:pt>
                <c:pt idx="10026">
                  <c:v>-217.73020610977366</c:v>
                </c:pt>
                <c:pt idx="10027">
                  <c:v>-217.73903851446613</c:v>
                </c:pt>
                <c:pt idx="10028">
                  <c:v>-217.74786931709644</c:v>
                </c:pt>
                <c:pt idx="10029">
                  <c:v>-217.7566985180496</c:v>
                </c:pt>
                <c:pt idx="10030">
                  <c:v>-217.76552611771038</c:v>
                </c:pt>
                <c:pt idx="10031">
                  <c:v>-217.77435211646358</c:v>
                </c:pt>
                <c:pt idx="10032">
                  <c:v>-217.78317651469393</c:v>
                </c:pt>
                <c:pt idx="10033">
                  <c:v>-217.79199931278598</c:v>
                </c:pt>
                <c:pt idx="10034">
                  <c:v>-217.80082051112402</c:v>
                </c:pt>
                <c:pt idx="10035">
                  <c:v>-217.80964011009246</c:v>
                </c:pt>
                <c:pt idx="10036">
                  <c:v>-217.81845811007554</c:v>
                </c:pt>
                <c:pt idx="10037">
                  <c:v>-217.82727451145729</c:v>
                </c:pt>
                <c:pt idx="10038">
                  <c:v>-217.83608931462163</c:v>
                </c:pt>
                <c:pt idx="10039">
                  <c:v>-217.84490251995254</c:v>
                </c:pt>
                <c:pt idx="10040">
                  <c:v>-217.85371412783374</c:v>
                </c:pt>
                <c:pt idx="10041">
                  <c:v>-217.86252413864887</c:v>
                </c:pt>
                <c:pt idx="10042">
                  <c:v>-217.87133255278138</c:v>
                </c:pt>
                <c:pt idx="10043">
                  <c:v>-217.88013937061476</c:v>
                </c:pt>
                <c:pt idx="10044">
                  <c:v>-217.88894459253231</c:v>
                </c:pt>
                <c:pt idx="10045">
                  <c:v>-217.89774821891723</c:v>
                </c:pt>
                <c:pt idx="10046">
                  <c:v>-217.90655025015246</c:v>
                </c:pt>
                <c:pt idx="10047">
                  <c:v>-217.91535068662111</c:v>
                </c:pt>
                <c:pt idx="10048">
                  <c:v>-217.92414952870604</c:v>
                </c:pt>
                <c:pt idx="10049">
                  <c:v>-217.93294677678983</c:v>
                </c:pt>
                <c:pt idx="10050">
                  <c:v>-217.94174243125525</c:v>
                </c:pt>
                <c:pt idx="10051">
                  <c:v>-217.95053649248479</c:v>
                </c:pt>
                <c:pt idx="10052">
                  <c:v>-217.95932896086077</c:v>
                </c:pt>
                <c:pt idx="10053">
                  <c:v>-217.9681198367656</c:v>
                </c:pt>
                <c:pt idx="10054">
                  <c:v>-217.9769091205813</c:v>
                </c:pt>
                <c:pt idx="10055">
                  <c:v>-217.98569681269009</c:v>
                </c:pt>
                <c:pt idx="10056">
                  <c:v>-217.99448291347383</c:v>
                </c:pt>
                <c:pt idx="10057">
                  <c:v>-218.00326742331436</c:v>
                </c:pt>
                <c:pt idx="10058">
                  <c:v>-218.0120503425934</c:v>
                </c:pt>
                <c:pt idx="10059">
                  <c:v>-218.02083167169258</c:v>
                </c:pt>
                <c:pt idx="10060">
                  <c:v>-218.02961141099348</c:v>
                </c:pt>
                <c:pt idx="10061">
                  <c:v>-218.03838956087736</c:v>
                </c:pt>
                <c:pt idx="10062">
                  <c:v>-218.04716612172552</c:v>
                </c:pt>
                <c:pt idx="10063">
                  <c:v>-218.05594109391922</c:v>
                </c:pt>
                <c:pt idx="10064">
                  <c:v>-218.0647144778394</c:v>
                </c:pt>
                <c:pt idx="10065">
                  <c:v>-218.0734862738671</c:v>
                </c:pt>
                <c:pt idx="10066">
                  <c:v>-218.08225648238306</c:v>
                </c:pt>
                <c:pt idx="10067">
                  <c:v>-218.09102510376806</c:v>
                </c:pt>
                <c:pt idx="10068">
                  <c:v>-218.09979213840271</c:v>
                </c:pt>
                <c:pt idx="10069">
                  <c:v>-218.10855758666744</c:v>
                </c:pt>
                <c:pt idx="10070">
                  <c:v>-218.1173214489427</c:v>
                </c:pt>
                <c:pt idx="10071">
                  <c:v>-218.12608372560871</c:v>
                </c:pt>
                <c:pt idx="10072">
                  <c:v>-218.13484441704568</c:v>
                </c:pt>
                <c:pt idx="10073">
                  <c:v>-218.1436035236336</c:v>
                </c:pt>
                <c:pt idx="10074">
                  <c:v>-218.15236104575243</c:v>
                </c:pt>
                <c:pt idx="10075">
                  <c:v>-218.16111698378205</c:v>
                </c:pt>
                <c:pt idx="10076">
                  <c:v>-218.1698713381021</c:v>
                </c:pt>
                <c:pt idx="10077">
                  <c:v>-218.1786241090922</c:v>
                </c:pt>
                <c:pt idx="10078">
                  <c:v>-218.18737529713184</c:v>
                </c:pt>
                <c:pt idx="10079">
                  <c:v>-218.19612490260045</c:v>
                </c:pt>
                <c:pt idx="10080">
                  <c:v>-218.20487292587717</c:v>
                </c:pt>
                <c:pt idx="10081">
                  <c:v>-218.21361936734127</c:v>
                </c:pt>
                <c:pt idx="10082">
                  <c:v>-218.22236422737177</c:v>
                </c:pt>
                <c:pt idx="10083">
                  <c:v>-218.23110750634763</c:v>
                </c:pt>
                <c:pt idx="10084">
                  <c:v>-218.23984920464758</c:v>
                </c:pt>
                <c:pt idx="10085">
                  <c:v>-218.24858932265039</c:v>
                </c:pt>
                <c:pt idx="10086">
                  <c:v>-218.2573278607347</c:v>
                </c:pt>
                <c:pt idx="10087">
                  <c:v>-218.26606481927899</c:v>
                </c:pt>
                <c:pt idx="10088">
                  <c:v>-218.27480019866152</c:v>
                </c:pt>
                <c:pt idx="10089">
                  <c:v>-218.2835339992607</c:v>
                </c:pt>
                <c:pt idx="10090">
                  <c:v>-218.29226622145467</c:v>
                </c:pt>
                <c:pt idx="10091">
                  <c:v>-218.30099686562141</c:v>
                </c:pt>
                <c:pt idx="10092">
                  <c:v>-218.3097259321388</c:v>
                </c:pt>
                <c:pt idx="10093">
                  <c:v>-218.31845342138485</c:v>
                </c:pt>
                <c:pt idx="10094">
                  <c:v>-218.32717933373715</c:v>
                </c:pt>
                <c:pt idx="10095">
                  <c:v>-218.3359036695733</c:v>
                </c:pt>
                <c:pt idx="10096">
                  <c:v>-218.34462642927076</c:v>
                </c:pt>
                <c:pt idx="10097">
                  <c:v>-218.35334761320706</c:v>
                </c:pt>
                <c:pt idx="10098">
                  <c:v>-218.36206722175933</c:v>
                </c:pt>
                <c:pt idx="10099">
                  <c:v>-218.37078525530475</c:v>
                </c:pt>
                <c:pt idx="10100">
                  <c:v>-218.3795017142204</c:v>
                </c:pt>
                <c:pt idx="10101">
                  <c:v>-218.38821659888322</c:v>
                </c:pt>
                <c:pt idx="10102">
                  <c:v>-218.39692990967006</c:v>
                </c:pt>
                <c:pt idx="10103">
                  <c:v>-218.40564164695755</c:v>
                </c:pt>
                <c:pt idx="10104">
                  <c:v>-218.41435181112237</c:v>
                </c:pt>
                <c:pt idx="10105">
                  <c:v>-218.42306040254101</c:v>
                </c:pt>
                <c:pt idx="10106">
                  <c:v>-218.43176742158988</c:v>
                </c:pt>
                <c:pt idx="10107">
                  <c:v>-218.44047286864514</c:v>
                </c:pt>
                <c:pt idx="10108">
                  <c:v>-218.4491767440831</c:v>
                </c:pt>
                <c:pt idx="10109">
                  <c:v>-218.45787904827978</c:v>
                </c:pt>
                <c:pt idx="10110">
                  <c:v>-218.46657978161102</c:v>
                </c:pt>
                <c:pt idx="10111">
                  <c:v>-218.47527894445278</c:v>
                </c:pt>
                <c:pt idx="10112">
                  <c:v>-218.48397653718072</c:v>
                </c:pt>
                <c:pt idx="10113">
                  <c:v>-218.49267256017049</c:v>
                </c:pt>
                <c:pt idx="10114">
                  <c:v>-218.50136701379756</c:v>
                </c:pt>
                <c:pt idx="10115">
                  <c:v>-218.51005989843736</c:v>
                </c:pt>
                <c:pt idx="10116">
                  <c:v>-218.51875121446517</c:v>
                </c:pt>
                <c:pt idx="10117">
                  <c:v>-218.52744096225615</c:v>
                </c:pt>
                <c:pt idx="10118">
                  <c:v>-218.53612914218533</c:v>
                </c:pt>
                <c:pt idx="10119">
                  <c:v>-218.54481575462773</c:v>
                </c:pt>
                <c:pt idx="10120">
                  <c:v>-218.55350079995816</c:v>
                </c:pt>
                <c:pt idx="10121">
                  <c:v>-218.5621842785514</c:v>
                </c:pt>
                <c:pt idx="10122">
                  <c:v>-218.57086619078206</c:v>
                </c:pt>
                <c:pt idx="10123">
                  <c:v>-218.57954653702456</c:v>
                </c:pt>
                <c:pt idx="10124">
                  <c:v>-218.58822531765344</c:v>
                </c:pt>
                <c:pt idx="10125">
                  <c:v>-218.59690253304296</c:v>
                </c:pt>
                <c:pt idx="10126">
                  <c:v>-218.60557818356725</c:v>
                </c:pt>
                <c:pt idx="10127">
                  <c:v>-218.6142522696004</c:v>
                </c:pt>
                <c:pt idx="10128">
                  <c:v>-218.62292479151648</c:v>
                </c:pt>
                <c:pt idx="10129">
                  <c:v>-218.63159574968927</c:v>
                </c:pt>
                <c:pt idx="10130">
                  <c:v>-218.6402651444925</c:v>
                </c:pt>
                <c:pt idx="10131">
                  <c:v>-218.64893297629988</c:v>
                </c:pt>
                <c:pt idx="10132">
                  <c:v>-218.65759924548485</c:v>
                </c:pt>
                <c:pt idx="10133">
                  <c:v>-218.66626395242088</c:v>
                </c:pt>
                <c:pt idx="10134">
                  <c:v>-218.67492709748132</c:v>
                </c:pt>
                <c:pt idx="10135">
                  <c:v>-218.68358868103928</c:v>
                </c:pt>
                <c:pt idx="10136">
                  <c:v>-218.69224870346801</c:v>
                </c:pt>
                <c:pt idx="10137">
                  <c:v>-218.70090716514028</c:v>
                </c:pt>
                <c:pt idx="10138">
                  <c:v>-218.7095640664291</c:v>
                </c:pt>
                <c:pt idx="10139">
                  <c:v>-218.71821940770727</c:v>
                </c:pt>
                <c:pt idx="10140">
                  <c:v>-218.72687318934737</c:v>
                </c:pt>
                <c:pt idx="10141">
                  <c:v>-218.73552541172194</c:v>
                </c:pt>
                <c:pt idx="10142">
                  <c:v>-218.74417607520348</c:v>
                </c:pt>
                <c:pt idx="10143">
                  <c:v>-218.75282518016434</c:v>
                </c:pt>
                <c:pt idx="10144">
                  <c:v>-218.76147272697665</c:v>
                </c:pt>
                <c:pt idx="10145">
                  <c:v>-218.77011871601255</c:v>
                </c:pt>
                <c:pt idx="10146">
                  <c:v>-218.77876314764407</c:v>
                </c:pt>
                <c:pt idx="10147">
                  <c:v>-218.78740602224312</c:v>
                </c:pt>
                <c:pt idx="10148">
                  <c:v>-218.79604734018145</c:v>
                </c:pt>
                <c:pt idx="10149">
                  <c:v>-218.80468710183072</c:v>
                </c:pt>
                <c:pt idx="10150">
                  <c:v>-218.81332530756254</c:v>
                </c:pt>
                <c:pt idx="10151">
                  <c:v>-218.82196195774844</c:v>
                </c:pt>
                <c:pt idx="10152">
                  <c:v>-218.83059705275963</c:v>
                </c:pt>
                <c:pt idx="10153">
                  <c:v>-218.8392305929674</c:v>
                </c:pt>
                <c:pt idx="10154">
                  <c:v>-218.84786257874293</c:v>
                </c:pt>
                <c:pt idx="10155">
                  <c:v>-218.8564930104572</c:v>
                </c:pt>
                <c:pt idx="10156">
                  <c:v>-218.86512188848113</c:v>
                </c:pt>
                <c:pt idx="10157">
                  <c:v>-218.87374921318556</c:v>
                </c:pt>
                <c:pt idx="10158">
                  <c:v>-218.88237498494118</c:v>
                </c:pt>
                <c:pt idx="10159">
                  <c:v>-218.8909992041186</c:v>
                </c:pt>
                <c:pt idx="10160">
                  <c:v>-218.89962187108824</c:v>
                </c:pt>
                <c:pt idx="10161">
                  <c:v>-218.90824298622053</c:v>
                </c:pt>
                <c:pt idx="10162">
                  <c:v>-218.91686254988574</c:v>
                </c:pt>
                <c:pt idx="10163">
                  <c:v>-218.92548056245403</c:v>
                </c:pt>
                <c:pt idx="10164">
                  <c:v>-218.9340970242954</c:v>
                </c:pt>
                <c:pt idx="10165">
                  <c:v>-218.94271193577981</c:v>
                </c:pt>
                <c:pt idx="10166">
                  <c:v>-218.95132529727715</c:v>
                </c:pt>
                <c:pt idx="10167">
                  <c:v>-218.95993710915715</c:v>
                </c:pt>
                <c:pt idx="10168">
                  <c:v>-218.96854737178933</c:v>
                </c:pt>
                <c:pt idx="10169">
                  <c:v>-218.97715608554327</c:v>
                </c:pt>
                <c:pt idx="10170">
                  <c:v>-218.98576325078847</c:v>
                </c:pt>
                <c:pt idx="10171">
                  <c:v>-218.99436886789402</c:v>
                </c:pt>
                <c:pt idx="10172">
                  <c:v>-219.0029729372292</c:v>
                </c:pt>
                <c:pt idx="10173">
                  <c:v>-219.01157545916317</c:v>
                </c:pt>
                <c:pt idx="10174">
                  <c:v>-219.02017643406475</c:v>
                </c:pt>
                <c:pt idx="10175">
                  <c:v>-219.02877586230301</c:v>
                </c:pt>
                <c:pt idx="10176">
                  <c:v>-219.03737374424645</c:v>
                </c:pt>
                <c:pt idx="10177">
                  <c:v>-219.04597008026394</c:v>
                </c:pt>
                <c:pt idx="10178">
                  <c:v>-219.05456487072394</c:v>
                </c:pt>
                <c:pt idx="10179">
                  <c:v>-219.06315811599478</c:v>
                </c:pt>
                <c:pt idx="10180">
                  <c:v>-219.07174981644496</c:v>
                </c:pt>
                <c:pt idx="10181">
                  <c:v>-219.08033997244263</c:v>
                </c:pt>
                <c:pt idx="10182">
                  <c:v>-219.08892858435587</c:v>
                </c:pt>
                <c:pt idx="10183">
                  <c:v>-219.09751565255272</c:v>
                </c:pt>
                <c:pt idx="10184">
                  <c:v>-219.10610117740103</c:v>
                </c:pt>
                <c:pt idx="10185">
                  <c:v>-219.11468515926867</c:v>
                </c:pt>
                <c:pt idx="10186">
                  <c:v>-219.12326759852326</c:v>
                </c:pt>
                <c:pt idx="10187">
                  <c:v>-219.13184849553238</c:v>
                </c:pt>
                <c:pt idx="10188">
                  <c:v>-219.14042785066346</c:v>
                </c:pt>
                <c:pt idx="10189">
                  <c:v>-219.149005664284</c:v>
                </c:pt>
                <c:pt idx="10190">
                  <c:v>-219.15758193676112</c:v>
                </c:pt>
                <c:pt idx="10191">
                  <c:v>-219.16615666846201</c:v>
                </c:pt>
                <c:pt idx="10192">
                  <c:v>-219.17472985975368</c:v>
                </c:pt>
                <c:pt idx="10193">
                  <c:v>-219.18330151100312</c:v>
                </c:pt>
                <c:pt idx="10194">
                  <c:v>-219.19187162257705</c:v>
                </c:pt>
                <c:pt idx="10195">
                  <c:v>-219.20044019484229</c:v>
                </c:pt>
                <c:pt idx="10196">
                  <c:v>-219.2090072281654</c:v>
                </c:pt>
                <c:pt idx="10197">
                  <c:v>-219.21757272291296</c:v>
                </c:pt>
                <c:pt idx="10198">
                  <c:v>-219.22613667945126</c:v>
                </c:pt>
                <c:pt idx="10199">
                  <c:v>-219.23469909814662</c:v>
                </c:pt>
                <c:pt idx="10200">
                  <c:v>-219.24325997936526</c:v>
                </c:pt>
                <c:pt idx="10201">
                  <c:v>-219.25181932347323</c:v>
                </c:pt>
                <c:pt idx="10202">
                  <c:v>-219.26037713083647</c:v>
                </c:pt>
                <c:pt idx="10203">
                  <c:v>-219.2689334018209</c:v>
                </c:pt>
                <c:pt idx="10204">
                  <c:v>-219.27748813679227</c:v>
                </c:pt>
                <c:pt idx="10205">
                  <c:v>-219.28604133611623</c:v>
                </c:pt>
                <c:pt idx="10206">
                  <c:v>-219.29459300015822</c:v>
                </c:pt>
                <c:pt idx="10207">
                  <c:v>-219.3031431292838</c:v>
                </c:pt>
                <c:pt idx="10208">
                  <c:v>-219.31169172385825</c:v>
                </c:pt>
                <c:pt idx="10209">
                  <c:v>-219.32023878424684</c:v>
                </c:pt>
                <c:pt idx="10210">
                  <c:v>-219.3287843108146</c:v>
                </c:pt>
                <c:pt idx="10211">
                  <c:v>-219.33732830392657</c:v>
                </c:pt>
                <c:pt idx="10212">
                  <c:v>-219.34587076394774</c:v>
                </c:pt>
                <c:pt idx="10213">
                  <c:v>-219.35441169124277</c:v>
                </c:pt>
                <c:pt idx="10214">
                  <c:v>-219.36295108617645</c:v>
                </c:pt>
                <c:pt idx="10215">
                  <c:v>-219.37148894911337</c:v>
                </c:pt>
                <c:pt idx="10216">
                  <c:v>-219.38002528041795</c:v>
                </c:pt>
                <c:pt idx="10217">
                  <c:v>-219.38856008045454</c:v>
                </c:pt>
                <c:pt idx="10218">
                  <c:v>-219.39709334958746</c:v>
                </c:pt>
                <c:pt idx="10219">
                  <c:v>-219.40562508818093</c:v>
                </c:pt>
                <c:pt idx="10220">
                  <c:v>-219.41415529659889</c:v>
                </c:pt>
                <c:pt idx="10221">
                  <c:v>-219.4226839752053</c:v>
                </c:pt>
                <c:pt idx="10222">
                  <c:v>-219.43121112436404</c:v>
                </c:pt>
                <c:pt idx="10223">
                  <c:v>-219.4397367444389</c:v>
                </c:pt>
                <c:pt idx="10224">
                  <c:v>-219.44826083579343</c:v>
                </c:pt>
                <c:pt idx="10225">
                  <c:v>-219.45678339879112</c:v>
                </c:pt>
                <c:pt idx="10226">
                  <c:v>-219.4653044337955</c:v>
                </c:pt>
                <c:pt idx="10227">
                  <c:v>-219.4738239411698</c:v>
                </c:pt>
                <c:pt idx="10228">
                  <c:v>-219.48234192127728</c:v>
                </c:pt>
                <c:pt idx="10229">
                  <c:v>-219.49085837448098</c:v>
                </c:pt>
                <c:pt idx="10230">
                  <c:v>-219.49937330114392</c:v>
                </c:pt>
                <c:pt idx="10231">
                  <c:v>-219.50788670162905</c:v>
                </c:pt>
                <c:pt idx="10232">
                  <c:v>-219.51639857629905</c:v>
                </c:pt>
                <c:pt idx="10233">
                  <c:v>-219.52490892551663</c:v>
                </c:pt>
                <c:pt idx="10234">
                  <c:v>-219.53341774964446</c:v>
                </c:pt>
                <c:pt idx="10235">
                  <c:v>-219.54192504904483</c:v>
                </c:pt>
                <c:pt idx="10236">
                  <c:v>-219.55043082408025</c:v>
                </c:pt>
                <c:pt idx="10237">
                  <c:v>-219.55893507511291</c:v>
                </c:pt>
                <c:pt idx="10238">
                  <c:v>-219.56743780250503</c:v>
                </c:pt>
                <c:pt idx="10239">
                  <c:v>-219.57593900661857</c:v>
                </c:pt>
                <c:pt idx="10240">
                  <c:v>-219.58443868781546</c:v>
                </c:pt>
                <c:pt idx="10241">
                  <c:v>-219.59293684645758</c:v>
                </c:pt>
                <c:pt idx="10242">
                  <c:v>-219.60143348290669</c:v>
                </c:pt>
                <c:pt idx="10243">
                  <c:v>-219.6099285975244</c:v>
                </c:pt>
                <c:pt idx="10244">
                  <c:v>-219.61842219067211</c:v>
                </c:pt>
                <c:pt idx="10245">
                  <c:v>-219.62691426271138</c:v>
                </c:pt>
                <c:pt idx="10246">
                  <c:v>-219.63540481400349</c:v>
                </c:pt>
                <c:pt idx="10247">
                  <c:v>-219.6438938449096</c:v>
                </c:pt>
                <c:pt idx="10248">
                  <c:v>-219.65238135579082</c:v>
                </c:pt>
                <c:pt idx="10249">
                  <c:v>-219.66086734700815</c:v>
                </c:pt>
                <c:pt idx="10250">
                  <c:v>-219.66935181892251</c:v>
                </c:pt>
                <c:pt idx="10251">
                  <c:v>-219.67783477189465</c:v>
                </c:pt>
                <c:pt idx="10252">
                  <c:v>-219.6863162062852</c:v>
                </c:pt>
                <c:pt idx="10253">
                  <c:v>-219.69479612245485</c:v>
                </c:pt>
                <c:pt idx="10254">
                  <c:v>-219.70327452076398</c:v>
                </c:pt>
                <c:pt idx="10255">
                  <c:v>-219.71175140157294</c:v>
                </c:pt>
                <c:pt idx="10256">
                  <c:v>-219.72022676524202</c:v>
                </c:pt>
                <c:pt idx="10257">
                  <c:v>-219.72870061213141</c:v>
                </c:pt>
                <c:pt idx="10258">
                  <c:v>-219.73717294260118</c:v>
                </c:pt>
                <c:pt idx="10259">
                  <c:v>-219.74564375701115</c:v>
                </c:pt>
                <c:pt idx="10260">
                  <c:v>-219.75411305572123</c:v>
                </c:pt>
                <c:pt idx="10261">
                  <c:v>-219.76258083909119</c:v>
                </c:pt>
                <c:pt idx="10262">
                  <c:v>-219.77104710748063</c:v>
                </c:pt>
                <c:pt idx="10263">
                  <c:v>-219.77951186124903</c:v>
                </c:pt>
                <c:pt idx="10264">
                  <c:v>-219.78797510075586</c:v>
                </c:pt>
                <c:pt idx="10265">
                  <c:v>-219.79643682636049</c:v>
                </c:pt>
                <c:pt idx="10266">
                  <c:v>-219.80489703842204</c:v>
                </c:pt>
                <c:pt idx="10267">
                  <c:v>-219.81335573729962</c:v>
                </c:pt>
                <c:pt idx="10268">
                  <c:v>-219.82181292335233</c:v>
                </c:pt>
                <c:pt idx="10269">
                  <c:v>-219.83026859693896</c:v>
                </c:pt>
                <c:pt idx="10270">
                  <c:v>-219.83872275841838</c:v>
                </c:pt>
                <c:pt idx="10271">
                  <c:v>-219.84717540814924</c:v>
                </c:pt>
                <c:pt idx="10272">
                  <c:v>-219.85562654649013</c:v>
                </c:pt>
                <c:pt idx="10273">
                  <c:v>-219.86407617379962</c:v>
                </c:pt>
                <c:pt idx="10274">
                  <c:v>-219.87252429043593</c:v>
                </c:pt>
                <c:pt idx="10275">
                  <c:v>-219.88097089675742</c:v>
                </c:pt>
                <c:pt idx="10276">
                  <c:v>-219.88941599312227</c:v>
                </c:pt>
                <c:pt idx="10277">
                  <c:v>-219.89785957988857</c:v>
                </c:pt>
                <c:pt idx="10278">
                  <c:v>-219.90630165741419</c:v>
                </c:pt>
                <c:pt idx="10279">
                  <c:v>-219.91474222605706</c:v>
                </c:pt>
                <c:pt idx="10280">
                  <c:v>-219.92318128617495</c:v>
                </c:pt>
                <c:pt idx="10281">
                  <c:v>-219.93161883812547</c:v>
                </c:pt>
                <c:pt idx="10282">
                  <c:v>-219.94005488226614</c:v>
                </c:pt>
                <c:pt idx="10283">
                  <c:v>-219.94848941895441</c:v>
                </c:pt>
                <c:pt idx="10284">
                  <c:v>-219.95692244854774</c:v>
                </c:pt>
                <c:pt idx="10285">
                  <c:v>-219.96535397140323</c:v>
                </c:pt>
                <c:pt idx="10286">
                  <c:v>-219.97378398787802</c:v>
                </c:pt>
                <c:pt idx="10287">
                  <c:v>-219.98221249832918</c:v>
                </c:pt>
                <c:pt idx="10288">
                  <c:v>-219.9906395031137</c:v>
                </c:pt>
                <c:pt idx="10289">
                  <c:v>-219.99906500258828</c:v>
                </c:pt>
                <c:pt idx="10290">
                  <c:v>-220.00748899710965</c:v>
                </c:pt>
                <c:pt idx="10291">
                  <c:v>-220.01591148703449</c:v>
                </c:pt>
                <c:pt idx="10292">
                  <c:v>-220.02433247271932</c:v>
                </c:pt>
                <c:pt idx="10293">
                  <c:v>-220.03275195452042</c:v>
                </c:pt>
                <c:pt idx="10294">
                  <c:v>-220.04116993279419</c:v>
                </c:pt>
                <c:pt idx="10295">
                  <c:v>-220.04958640789687</c:v>
                </c:pt>
                <c:pt idx="10296">
                  <c:v>-220.05800138018444</c:v>
                </c:pt>
                <c:pt idx="10297">
                  <c:v>-220.06641485001302</c:v>
                </c:pt>
                <c:pt idx="10298">
                  <c:v>-220.07482681773837</c:v>
                </c:pt>
                <c:pt idx="10299">
                  <c:v>-220.08323728371639</c:v>
                </c:pt>
                <c:pt idx="10300">
                  <c:v>-220.09164624830271</c:v>
                </c:pt>
                <c:pt idx="10301">
                  <c:v>-220.10005371185287</c:v>
                </c:pt>
                <c:pt idx="10302">
                  <c:v>-220.10845967472241</c:v>
                </c:pt>
                <c:pt idx="10303">
                  <c:v>-220.1168641372667</c:v>
                </c:pt>
                <c:pt idx="10304">
                  <c:v>-220.12526709984104</c:v>
                </c:pt>
                <c:pt idx="10305">
                  <c:v>-220.13366856280044</c:v>
                </c:pt>
                <c:pt idx="10306">
                  <c:v>-220.14206852650014</c:v>
                </c:pt>
                <c:pt idx="10307">
                  <c:v>-220.15046699129505</c:v>
                </c:pt>
                <c:pt idx="10308">
                  <c:v>-220.15886395754004</c:v>
                </c:pt>
                <c:pt idx="10309">
                  <c:v>-220.16725942558978</c:v>
                </c:pt>
                <c:pt idx="10310">
                  <c:v>-220.175653395799</c:v>
                </c:pt>
                <c:pt idx="10311">
                  <c:v>-220.18404586852228</c:v>
                </c:pt>
                <c:pt idx="10312">
                  <c:v>-220.19243684411401</c:v>
                </c:pt>
                <c:pt idx="10313">
                  <c:v>-220.20082632292852</c:v>
                </c:pt>
                <c:pt idx="10314">
                  <c:v>-220.20921430532013</c:v>
                </c:pt>
                <c:pt idx="10315">
                  <c:v>-220.21760079164289</c:v>
                </c:pt>
                <c:pt idx="10316">
                  <c:v>-220.22598578225086</c:v>
                </c:pt>
                <c:pt idx="10317">
                  <c:v>-220.23436927749793</c:v>
                </c:pt>
                <c:pt idx="10318">
                  <c:v>-220.24275127773811</c:v>
                </c:pt>
                <c:pt idx="10319">
                  <c:v>-220.25113178332498</c:v>
                </c:pt>
                <c:pt idx="10320">
                  <c:v>-220.25951079461214</c:v>
                </c:pt>
                <c:pt idx="10321">
                  <c:v>-220.26788831195319</c:v>
                </c:pt>
                <c:pt idx="10322">
                  <c:v>-220.27626433570154</c:v>
                </c:pt>
                <c:pt idx="10323">
                  <c:v>-220.28463886621051</c:v>
                </c:pt>
                <c:pt idx="10324">
                  <c:v>-220.29301190383325</c:v>
                </c:pt>
                <c:pt idx="10325">
                  <c:v>-220.30138344892296</c:v>
                </c:pt>
                <c:pt idx="10326">
                  <c:v>-220.30975350183263</c:v>
                </c:pt>
                <c:pt idx="10327">
                  <c:v>-220.31812206291517</c:v>
                </c:pt>
                <c:pt idx="10328">
                  <c:v>-220.32648913252331</c:v>
                </c:pt>
                <c:pt idx="10329">
                  <c:v>-220.33485471100988</c:v>
                </c:pt>
                <c:pt idx="10330">
                  <c:v>-220.34321879872738</c:v>
                </c:pt>
                <c:pt idx="10331">
                  <c:v>-220.35158139602839</c:v>
                </c:pt>
                <c:pt idx="10332">
                  <c:v>-220.35994250326522</c:v>
                </c:pt>
                <c:pt idx="10333">
                  <c:v>-220.36830212079025</c:v>
                </c:pt>
                <c:pt idx="10334">
                  <c:v>-220.37666024895566</c:v>
                </c:pt>
                <c:pt idx="10335">
                  <c:v>-220.38501688811351</c:v>
                </c:pt>
                <c:pt idx="10336">
                  <c:v>-220.39337203861578</c:v>
                </c:pt>
                <c:pt idx="10337">
                  <c:v>-220.40172570081438</c:v>
                </c:pt>
                <c:pt idx="10338">
                  <c:v>-220.41007787506115</c:v>
                </c:pt>
                <c:pt idx="10339">
                  <c:v>-220.41842856170769</c:v>
                </c:pt>
                <c:pt idx="10340">
                  <c:v>-220.4267777611056</c:v>
                </c:pt>
                <c:pt idx="10341">
                  <c:v>-220.43512547360638</c:v>
                </c:pt>
                <c:pt idx="10342">
                  <c:v>-220.44347169956143</c:v>
                </c:pt>
                <c:pt idx="10343">
                  <c:v>-220.45181643932199</c:v>
                </c:pt>
                <c:pt idx="10344">
                  <c:v>-220.46015969323923</c:v>
                </c:pt>
                <c:pt idx="10345">
                  <c:v>-220.46850146166426</c:v>
                </c:pt>
                <c:pt idx="10346">
                  <c:v>-220.47684174494805</c:v>
                </c:pt>
                <c:pt idx="10347">
                  <c:v>-220.48518054344143</c:v>
                </c:pt>
                <c:pt idx="10348">
                  <c:v>-220.49351785749519</c:v>
                </c:pt>
                <c:pt idx="10349">
                  <c:v>-220.50185368746003</c:v>
                </c:pt>
                <c:pt idx="10350">
                  <c:v>-220.51018803368652</c:v>
                </c:pt>
                <c:pt idx="10351">
                  <c:v>-220.51852089652505</c:v>
                </c:pt>
                <c:pt idx="10352">
                  <c:v>-220.526852276326</c:v>
                </c:pt>
                <c:pt idx="10353">
                  <c:v>-220.53518217343978</c:v>
                </c:pt>
                <c:pt idx="10354">
                  <c:v>-220.54351058821632</c:v>
                </c:pt>
                <c:pt idx="10355">
                  <c:v>-220.55183752100581</c:v>
                </c:pt>
                <c:pt idx="10356">
                  <c:v>-220.56016297215822</c:v>
                </c:pt>
                <c:pt idx="10357">
                  <c:v>-220.56848694202336</c:v>
                </c:pt>
                <c:pt idx="10358">
                  <c:v>-220.57680943095099</c:v>
                </c:pt>
                <c:pt idx="10359">
                  <c:v>-220.58513043929077</c:v>
                </c:pt>
                <c:pt idx="10360">
                  <c:v>-220.5934499673923</c:v>
                </c:pt>
                <c:pt idx="10361">
                  <c:v>-220.60176801560499</c:v>
                </c:pt>
                <c:pt idx="10362">
                  <c:v>-220.61008458427816</c:v>
                </c:pt>
                <c:pt idx="10363">
                  <c:v>-220.61839967376108</c:v>
                </c:pt>
                <c:pt idx="10364">
                  <c:v>-220.62671328440297</c:v>
                </c:pt>
                <c:pt idx="10365">
                  <c:v>-220.63502541655282</c:v>
                </c:pt>
                <c:pt idx="10366">
                  <c:v>-220.64333607055954</c:v>
                </c:pt>
                <c:pt idx="10367">
                  <c:v>-220.65164524677198</c:v>
                </c:pt>
                <c:pt idx="10368">
                  <c:v>-220.65995294553903</c:v>
                </c:pt>
                <c:pt idx="10369">
                  <c:v>-220.66825916720916</c:v>
                </c:pt>
                <c:pt idx="10370">
                  <c:v>-220.67656391213097</c:v>
                </c:pt>
                <c:pt idx="10371">
                  <c:v>-220.68486718065293</c:v>
                </c:pt>
                <c:pt idx="10372">
                  <c:v>-220.69316897312336</c:v>
                </c:pt>
                <c:pt idx="10373">
                  <c:v>-220.70146928989053</c:v>
                </c:pt>
                <c:pt idx="10374">
                  <c:v>-220.70976813130252</c:v>
                </c:pt>
                <c:pt idx="10375">
                  <c:v>-220.71806549770741</c:v>
                </c:pt>
                <c:pt idx="10376">
                  <c:v>-220.72636138945322</c:v>
                </c:pt>
                <c:pt idx="10377">
                  <c:v>-220.73465580688762</c:v>
                </c:pt>
                <c:pt idx="10378">
                  <c:v>-220.74294875035844</c:v>
                </c:pt>
                <c:pt idx="10379">
                  <c:v>-220.75124022021336</c:v>
                </c:pt>
                <c:pt idx="10380">
                  <c:v>-220.75953021679987</c:v>
                </c:pt>
                <c:pt idx="10381">
                  <c:v>-220.76781874046537</c:v>
                </c:pt>
                <c:pt idx="10382">
                  <c:v>-220.77610579155726</c:v>
                </c:pt>
                <c:pt idx="10383">
                  <c:v>-220.78439137042278</c:v>
                </c:pt>
                <c:pt idx="10384">
                  <c:v>-220.79267547740903</c:v>
                </c:pt>
                <c:pt idx="10385">
                  <c:v>-220.80095811286304</c:v>
                </c:pt>
                <c:pt idx="10386">
                  <c:v>-220.80923927713172</c:v>
                </c:pt>
                <c:pt idx="10387">
                  <c:v>-220.81751897056205</c:v>
                </c:pt>
                <c:pt idx="10388">
                  <c:v>-220.82579719350065</c:v>
                </c:pt>
                <c:pt idx="10389">
                  <c:v>-220.8340739462941</c:v>
                </c:pt>
                <c:pt idx="10390">
                  <c:v>-220.84234922928906</c:v>
                </c:pt>
                <c:pt idx="10391">
                  <c:v>-220.85062304283187</c:v>
                </c:pt>
                <c:pt idx="10392">
                  <c:v>-220.85889538726894</c:v>
                </c:pt>
                <c:pt idx="10393">
                  <c:v>-220.86716626294645</c:v>
                </c:pt>
                <c:pt idx="10394">
                  <c:v>-220.87543567021055</c:v>
                </c:pt>
                <c:pt idx="10395">
                  <c:v>-220.88370360940735</c:v>
                </c:pt>
                <c:pt idx="10396">
                  <c:v>-220.89197008088263</c:v>
                </c:pt>
                <c:pt idx="10397">
                  <c:v>-220.90023508498234</c:v>
                </c:pt>
                <c:pt idx="10398">
                  <c:v>-220.90849862205221</c:v>
                </c:pt>
                <c:pt idx="10399">
                  <c:v>-220.91676069243783</c:v>
                </c:pt>
                <c:pt idx="10400">
                  <c:v>-220.92502129648477</c:v>
                </c:pt>
                <c:pt idx="10401">
                  <c:v>-220.93328043453843</c:v>
                </c:pt>
                <c:pt idx="10402">
                  <c:v>-220.94153810694422</c:v>
                </c:pt>
                <c:pt idx="10403">
                  <c:v>-220.94979431404732</c:v>
                </c:pt>
                <c:pt idx="10404">
                  <c:v>-220.95804905619283</c:v>
                </c:pt>
                <c:pt idx="10405">
                  <c:v>-220.96630233372585</c:v>
                </c:pt>
                <c:pt idx="10406">
                  <c:v>-220.97455414699135</c:v>
                </c:pt>
                <c:pt idx="10407">
                  <c:v>-220.9828044963341</c:v>
                </c:pt>
                <c:pt idx="10408">
                  <c:v>-220.99105338209887</c:v>
                </c:pt>
                <c:pt idx="10409">
                  <c:v>-220.9993008046302</c:v>
                </c:pt>
                <c:pt idx="10410">
                  <c:v>-221.00754676427283</c:v>
                </c:pt>
                <c:pt idx="10411">
                  <c:v>-221.01579126137108</c:v>
                </c:pt>
                <c:pt idx="10412">
                  <c:v>-221.02403429626924</c:v>
                </c:pt>
                <c:pt idx="10413">
                  <c:v>-221.03227586931166</c:v>
                </c:pt>
                <c:pt idx="10414">
                  <c:v>-221.04051598084249</c:v>
                </c:pt>
                <c:pt idx="10415">
                  <c:v>-221.04875463120564</c:v>
                </c:pt>
                <c:pt idx="10416">
                  <c:v>-221.05699182074514</c:v>
                </c:pt>
                <c:pt idx="10417">
                  <c:v>-221.06522754980486</c:v>
                </c:pt>
                <c:pt idx="10418">
                  <c:v>-221.0734618187285</c:v>
                </c:pt>
                <c:pt idx="10419">
                  <c:v>-221.08169462785975</c:v>
                </c:pt>
                <c:pt idx="10420">
                  <c:v>-221.08992597754207</c:v>
                </c:pt>
                <c:pt idx="10421">
                  <c:v>-221.09815586811902</c:v>
                </c:pt>
                <c:pt idx="10422">
                  <c:v>-221.10638429993389</c:v>
                </c:pt>
                <c:pt idx="10423">
                  <c:v>-221.11461127332996</c:v>
                </c:pt>
                <c:pt idx="10424">
                  <c:v>-221.12283678865032</c:v>
                </c:pt>
                <c:pt idx="10425">
                  <c:v>-221.13106084623809</c:v>
                </c:pt>
                <c:pt idx="10426">
                  <c:v>-221.1392834464362</c:v>
                </c:pt>
                <c:pt idx="10427">
                  <c:v>-221.14750458958747</c:v>
                </c:pt>
                <c:pt idx="10428">
                  <c:v>-221.15572427603473</c:v>
                </c:pt>
                <c:pt idx="10429">
                  <c:v>-221.16394250612063</c:v>
                </c:pt>
                <c:pt idx="10430">
                  <c:v>-221.17215928018763</c:v>
                </c:pt>
                <c:pt idx="10431">
                  <c:v>-221.18037459857823</c:v>
                </c:pt>
                <c:pt idx="10432">
                  <c:v>-221.18858846163488</c:v>
                </c:pt>
                <c:pt idx="10433">
                  <c:v>-221.19680086969976</c:v>
                </c:pt>
                <c:pt idx="10434">
                  <c:v>-221.20501182311509</c:v>
                </c:pt>
                <c:pt idx="10435">
                  <c:v>-221.21322132222284</c:v>
                </c:pt>
                <c:pt idx="10436">
                  <c:v>-221.22142936736509</c:v>
                </c:pt>
                <c:pt idx="10437">
                  <c:v>-221.22963595888362</c:v>
                </c:pt>
                <c:pt idx="10438">
                  <c:v>-221.23784109712022</c:v>
                </c:pt>
                <c:pt idx="10439">
                  <c:v>-221.24604478241656</c:v>
                </c:pt>
                <c:pt idx="10440">
                  <c:v>-221.25424701511429</c:v>
                </c:pt>
                <c:pt idx="10441">
                  <c:v>-221.26244779555481</c:v>
                </c:pt>
                <c:pt idx="10442">
                  <c:v>-221.27064712407946</c:v>
                </c:pt>
                <c:pt idx="10443">
                  <c:v>-221.27884500102959</c:v>
                </c:pt>
                <c:pt idx="10444">
                  <c:v>-221.28704142674638</c:v>
                </c:pt>
                <c:pt idx="10445">
                  <c:v>-221.29523640157089</c:v>
                </c:pt>
                <c:pt idx="10446">
                  <c:v>-221.30342992584406</c:v>
                </c:pt>
                <c:pt idx="10447">
                  <c:v>-221.31162199990683</c:v>
                </c:pt>
                <c:pt idx="10448">
                  <c:v>-221.31981262409997</c:v>
                </c:pt>
                <c:pt idx="10449">
                  <c:v>-221.32800179876421</c:v>
                </c:pt>
                <c:pt idx="10450">
                  <c:v>-221.33618952424004</c:v>
                </c:pt>
                <c:pt idx="10451">
                  <c:v>-221.34437580086808</c:v>
                </c:pt>
                <c:pt idx="10452">
                  <c:v>-221.35256062898861</c:v>
                </c:pt>
                <c:pt idx="10453">
                  <c:v>-221.36074400894199</c:v>
                </c:pt>
                <c:pt idx="10454">
                  <c:v>-221.36892594106837</c:v>
                </c:pt>
                <c:pt idx="10455">
                  <c:v>-221.37710642570789</c:v>
                </c:pt>
                <c:pt idx="10456">
                  <c:v>-221.3852854632006</c:v>
                </c:pt>
                <c:pt idx="10457">
                  <c:v>-221.39346305388631</c:v>
                </c:pt>
                <c:pt idx="10458">
                  <c:v>-221.40163919810482</c:v>
                </c:pt>
                <c:pt idx="10459">
                  <c:v>-221.40981389619597</c:v>
                </c:pt>
                <c:pt idx="10460">
                  <c:v>-221.41798714849926</c:v>
                </c:pt>
                <c:pt idx="10461">
                  <c:v>-221.42615895535423</c:v>
                </c:pt>
                <c:pt idx="10462">
                  <c:v>-221.43432931710026</c:v>
                </c:pt>
                <c:pt idx="10463">
                  <c:v>-221.44249823407674</c:v>
                </c:pt>
                <c:pt idx="10464">
                  <c:v>-221.45066570662289</c:v>
                </c:pt>
                <c:pt idx="10465">
                  <c:v>-221.45883173507772</c:v>
                </c:pt>
                <c:pt idx="10466">
                  <c:v>-221.46699631978038</c:v>
                </c:pt>
                <c:pt idx="10467">
                  <c:v>-221.47515946106978</c:v>
                </c:pt>
                <c:pt idx="10468">
                  <c:v>-221.48332115928469</c:v>
                </c:pt>
                <c:pt idx="10469">
                  <c:v>-221.49148141476385</c:v>
                </c:pt>
                <c:pt idx="10470">
                  <c:v>-221.49964022784593</c:v>
                </c:pt>
                <c:pt idx="10471">
                  <c:v>-221.5077975988695</c:v>
                </c:pt>
                <c:pt idx="10472">
                  <c:v>-221.51595352817296</c:v>
                </c:pt>
                <c:pt idx="10473">
                  <c:v>-221.5241080160946</c:v>
                </c:pt>
                <c:pt idx="10474">
                  <c:v>-221.53226106297274</c:v>
                </c:pt>
                <c:pt idx="10475">
                  <c:v>-221.54041266914558</c:v>
                </c:pt>
                <c:pt idx="10476">
                  <c:v>-221.54856283495104</c:v>
                </c:pt>
                <c:pt idx="10477">
                  <c:v>-221.55671156072711</c:v>
                </c:pt>
                <c:pt idx="10478">
                  <c:v>-221.56485884681172</c:v>
                </c:pt>
                <c:pt idx="10479">
                  <c:v>-221.5730046935426</c:v>
                </c:pt>
                <c:pt idx="10480">
                  <c:v>-221.58114910125732</c:v>
                </c:pt>
                <c:pt idx="10481">
                  <c:v>-221.58929207029354</c:v>
                </c:pt>
                <c:pt idx="10482">
                  <c:v>-221.59743360098878</c:v>
                </c:pt>
                <c:pt idx="10483">
                  <c:v>-221.6055736936803</c:v>
                </c:pt>
                <c:pt idx="10484">
                  <c:v>-221.61371234870541</c:v>
                </c:pt>
                <c:pt idx="10485">
                  <c:v>-221.62184956640129</c:v>
                </c:pt>
                <c:pt idx="10486">
                  <c:v>-221.62998534710505</c:v>
                </c:pt>
                <c:pt idx="10487">
                  <c:v>-221.63811969115366</c:v>
                </c:pt>
                <c:pt idx="10488">
                  <c:v>-221.64625259888396</c:v>
                </c:pt>
                <c:pt idx="10489">
                  <c:v>-221.65438407063277</c:v>
                </c:pt>
                <c:pt idx="10490">
                  <c:v>-221.66251410673692</c:v>
                </c:pt>
                <c:pt idx="10491">
                  <c:v>-221.67064270753275</c:v>
                </c:pt>
                <c:pt idx="10492">
                  <c:v>-221.67876987335691</c:v>
                </c:pt>
                <c:pt idx="10493">
                  <c:v>-221.68689560454584</c:v>
                </c:pt>
                <c:pt idx="10494">
                  <c:v>-221.69501990143573</c:v>
                </c:pt>
                <c:pt idx="10495">
                  <c:v>-221.70314276436289</c:v>
                </c:pt>
                <c:pt idx="10496">
                  <c:v>-221.7112641936634</c:v>
                </c:pt>
                <c:pt idx="10497">
                  <c:v>-221.71938418967324</c:v>
                </c:pt>
                <c:pt idx="10498">
                  <c:v>-221.72750275272841</c:v>
                </c:pt>
                <c:pt idx="10499">
                  <c:v>-221.73561988316465</c:v>
                </c:pt>
                <c:pt idx="10500">
                  <c:v>-221.74373558131774</c:v>
                </c:pt>
                <c:pt idx="10501">
                  <c:v>-221.75184984752332</c:v>
                </c:pt>
                <c:pt idx="10502">
                  <c:v>-221.75996268211691</c:v>
                </c:pt>
                <c:pt idx="10503">
                  <c:v>-221.76807408543391</c:v>
                </c:pt>
                <c:pt idx="10504">
                  <c:v>-221.77618405780964</c:v>
                </c:pt>
                <c:pt idx="10505">
                  <c:v>-221.78429259957952</c:v>
                </c:pt>
                <c:pt idx="10506">
                  <c:v>-221.79239971107853</c:v>
                </c:pt>
                <c:pt idx="10507">
                  <c:v>-221.80050539264178</c:v>
                </c:pt>
                <c:pt idx="10508">
                  <c:v>-221.80860964460419</c:v>
                </c:pt>
                <c:pt idx="10509">
                  <c:v>-221.8167124673007</c:v>
                </c:pt>
                <c:pt idx="10510">
                  <c:v>-221.82481386106605</c:v>
                </c:pt>
                <c:pt idx="10511">
                  <c:v>-221.83291382623486</c:v>
                </c:pt>
                <c:pt idx="10512">
                  <c:v>-221.84101236314172</c:v>
                </c:pt>
                <c:pt idx="10513">
                  <c:v>-221.84910947212111</c:v>
                </c:pt>
                <c:pt idx="10514">
                  <c:v>-221.85720515350746</c:v>
                </c:pt>
                <c:pt idx="10515">
                  <c:v>-221.86529940763498</c:v>
                </c:pt>
                <c:pt idx="10516">
                  <c:v>-221.87339223483789</c:v>
                </c:pt>
                <c:pt idx="10517">
                  <c:v>-221.88148363545037</c:v>
                </c:pt>
                <c:pt idx="10518">
                  <c:v>-221.88957360980623</c:v>
                </c:pt>
                <c:pt idx="10519">
                  <c:v>-221.89766215823954</c:v>
                </c:pt>
                <c:pt idx="10520">
                  <c:v>-221.90574928108404</c:v>
                </c:pt>
                <c:pt idx="10521">
                  <c:v>-221.91383497867346</c:v>
                </c:pt>
                <c:pt idx="10522">
                  <c:v>-221.92191925134136</c:v>
                </c:pt>
                <c:pt idx="10523">
                  <c:v>-221.9300020994213</c:v>
                </c:pt>
                <c:pt idx="10524">
                  <c:v>-221.93808352324672</c:v>
                </c:pt>
                <c:pt idx="10525">
                  <c:v>-221.94616352315091</c:v>
                </c:pt>
                <c:pt idx="10526">
                  <c:v>-221.95424209946714</c:v>
                </c:pt>
                <c:pt idx="10527">
                  <c:v>-221.96231925252846</c:v>
                </c:pt>
                <c:pt idx="10528">
                  <c:v>-221.97039498266807</c:v>
                </c:pt>
                <c:pt idx="10529">
                  <c:v>-221.97846929021878</c:v>
                </c:pt>
                <c:pt idx="10530">
                  <c:v>-221.98654217551348</c:v>
                </c:pt>
                <c:pt idx="10531">
                  <c:v>-221.99461363888491</c:v>
                </c:pt>
                <c:pt idx="10532">
                  <c:v>-222.00268368066577</c:v>
                </c:pt>
                <c:pt idx="10533">
                  <c:v>-222.01075230118863</c:v>
                </c:pt>
                <c:pt idx="10534">
                  <c:v>-222.01881950078587</c:v>
                </c:pt>
                <c:pt idx="10535">
                  <c:v>-222.02688527978989</c:v>
                </c:pt>
                <c:pt idx="10536">
                  <c:v>-222.03494963853311</c:v>
                </c:pt>
                <c:pt idx="10537">
                  <c:v>-222.0430125773475</c:v>
                </c:pt>
                <c:pt idx="10538">
                  <c:v>-222.05107409656526</c:v>
                </c:pt>
                <c:pt idx="10539">
                  <c:v>-222.05913419651841</c:v>
                </c:pt>
                <c:pt idx="10540">
                  <c:v>-222.06719287753879</c:v>
                </c:pt>
                <c:pt idx="10541">
                  <c:v>-222.0752501399582</c:v>
                </c:pt>
                <c:pt idx="10542">
                  <c:v>-222.08330598410834</c:v>
                </c:pt>
                <c:pt idx="10543">
                  <c:v>-222.09136041032087</c:v>
                </c:pt>
                <c:pt idx="10544">
                  <c:v>-222.09941341892733</c:v>
                </c:pt>
                <c:pt idx="10545">
                  <c:v>-222.10746501025903</c:v>
                </c:pt>
                <c:pt idx="10546">
                  <c:v>-222.11551518464734</c:v>
                </c:pt>
                <c:pt idx="10547">
                  <c:v>-222.12356394242357</c:v>
                </c:pt>
                <c:pt idx="10548">
                  <c:v>-222.1316112839188</c:v>
                </c:pt>
                <c:pt idx="10549">
                  <c:v>-222.13965720946402</c:v>
                </c:pt>
                <c:pt idx="10550">
                  <c:v>-222.14770171939023</c:v>
                </c:pt>
                <c:pt idx="10551">
                  <c:v>-222.15574481402834</c:v>
                </c:pt>
                <c:pt idx="10552">
                  <c:v>-222.16378649370898</c:v>
                </c:pt>
                <c:pt idx="10553">
                  <c:v>-222.1718267587629</c:v>
                </c:pt>
                <c:pt idx="10554">
                  <c:v>-222.17986560952065</c:v>
                </c:pt>
                <c:pt idx="10555">
                  <c:v>-222.18790304631267</c:v>
                </c:pt>
                <c:pt idx="10556">
                  <c:v>-222.1959390694694</c:v>
                </c:pt>
                <c:pt idx="10557">
                  <c:v>-222.20397367932108</c:v>
                </c:pt>
                <c:pt idx="10558">
                  <c:v>-222.21200687619793</c:v>
                </c:pt>
                <c:pt idx="10559">
                  <c:v>-222.22003866043002</c:v>
                </c:pt>
                <c:pt idx="10560">
                  <c:v>-222.22806903234735</c:v>
                </c:pt>
                <c:pt idx="10561">
                  <c:v>-222.23609799227984</c:v>
                </c:pt>
                <c:pt idx="10562">
                  <c:v>-222.24412554055726</c:v>
                </c:pt>
                <c:pt idx="10563">
                  <c:v>-222.25215167750946</c:v>
                </c:pt>
                <c:pt idx="10564">
                  <c:v>-222.26017640346583</c:v>
                </c:pt>
                <c:pt idx="10565">
                  <c:v>-222.26819971875611</c:v>
                </c:pt>
                <c:pt idx="10566">
                  <c:v>-222.27622162370966</c:v>
                </c:pt>
                <c:pt idx="10567">
                  <c:v>-222.28424211865581</c:v>
                </c:pt>
                <c:pt idx="10568">
                  <c:v>-222.29226120392377</c:v>
                </c:pt>
                <c:pt idx="10569">
                  <c:v>-222.30027887984278</c:v>
                </c:pt>
                <c:pt idx="10570">
                  <c:v>-222.30829514674184</c:v>
                </c:pt>
                <c:pt idx="10571">
                  <c:v>-222.31631000494997</c:v>
                </c:pt>
                <c:pt idx="10572">
                  <c:v>-222.32432345479592</c:v>
                </c:pt>
                <c:pt idx="10573">
                  <c:v>-222.33233549660858</c:v>
                </c:pt>
                <c:pt idx="10574">
                  <c:v>-222.34034613071654</c:v>
                </c:pt>
                <c:pt idx="10575">
                  <c:v>-222.3483553574485</c:v>
                </c:pt>
                <c:pt idx="10576">
                  <c:v>-222.35636317713283</c:v>
                </c:pt>
                <c:pt idx="10577">
                  <c:v>-222.36436959009799</c:v>
                </c:pt>
                <c:pt idx="10578">
                  <c:v>-222.37237459667233</c:v>
                </c:pt>
                <c:pt idx="10579">
                  <c:v>-222.38037819718397</c:v>
                </c:pt>
                <c:pt idx="10580">
                  <c:v>-222.38838039196108</c:v>
                </c:pt>
                <c:pt idx="10581">
                  <c:v>-222.39638118133166</c:v>
                </c:pt>
                <c:pt idx="10582">
                  <c:v>-222.40438056562371</c:v>
                </c:pt>
                <c:pt idx="10583">
                  <c:v>-222.41237854516493</c:v>
                </c:pt>
                <c:pt idx="10584">
                  <c:v>-222.42037512028315</c:v>
                </c:pt>
                <c:pt idx="10585">
                  <c:v>-222.42837029130601</c:v>
                </c:pt>
                <c:pt idx="10586">
                  <c:v>-222.43636405856108</c:v>
                </c:pt>
                <c:pt idx="10587">
                  <c:v>-222.44435642237579</c:v>
                </c:pt>
                <c:pt idx="10588">
                  <c:v>-222.45234738307749</c:v>
                </c:pt>
                <c:pt idx="10589">
                  <c:v>-222.46033694099356</c:v>
                </c:pt>
                <c:pt idx="10590">
                  <c:v>-222.46832509645105</c:v>
                </c:pt>
                <c:pt idx="10591">
                  <c:v>-222.47631184977706</c:v>
                </c:pt>
                <c:pt idx="10592">
                  <c:v>-222.48429720129866</c:v>
                </c:pt>
                <c:pt idx="10593">
                  <c:v>-222.49228115134275</c:v>
                </c:pt>
                <c:pt idx="10594">
                  <c:v>-222.50026370023602</c:v>
                </c:pt>
                <c:pt idx="10595">
                  <c:v>-222.50824484830528</c:v>
                </c:pt>
                <c:pt idx="10596">
                  <c:v>-222.51622459587711</c:v>
                </c:pt>
                <c:pt idx="10597">
                  <c:v>-222.52420294327811</c:v>
                </c:pt>
                <c:pt idx="10598">
                  <c:v>-222.53217989083461</c:v>
                </c:pt>
                <c:pt idx="10599">
                  <c:v>-222.54015543887297</c:v>
                </c:pt>
                <c:pt idx="10600">
                  <c:v>-222.54812958771953</c:v>
                </c:pt>
                <c:pt idx="10601">
                  <c:v>-222.55610233770034</c:v>
                </c:pt>
                <c:pt idx="10602">
                  <c:v>-222.56407368914148</c:v>
                </c:pt>
                <c:pt idx="10603">
                  <c:v>-222.57204364236895</c:v>
                </c:pt>
                <c:pt idx="10604">
                  <c:v>-222.58001219770858</c:v>
                </c:pt>
                <c:pt idx="10605">
                  <c:v>-222.58797935548623</c:v>
                </c:pt>
                <c:pt idx="10606">
                  <c:v>-222.59594511602745</c:v>
                </c:pt>
                <c:pt idx="10607">
                  <c:v>-222.60390947965794</c:v>
                </c:pt>
                <c:pt idx="10608">
                  <c:v>-222.61187244670322</c:v>
                </c:pt>
                <c:pt idx="10609">
                  <c:v>-222.61983401748861</c:v>
                </c:pt>
                <c:pt idx="10610">
                  <c:v>-222.62779419233948</c:v>
                </c:pt>
                <c:pt idx="10611">
                  <c:v>-222.63575297158101</c:v>
                </c:pt>
                <c:pt idx="10612">
                  <c:v>-222.64371035553842</c:v>
                </c:pt>
                <c:pt idx="10613">
                  <c:v>-222.65166634453664</c:v>
                </c:pt>
                <c:pt idx="10614">
                  <c:v>-222.65962093890067</c:v>
                </c:pt>
                <c:pt idx="10615">
                  <c:v>-222.66757413895539</c:v>
                </c:pt>
                <c:pt idx="10616">
                  <c:v>-222.67552594502547</c:v>
                </c:pt>
                <c:pt idx="10617">
                  <c:v>-222.68347635743564</c:v>
                </c:pt>
                <c:pt idx="10618">
                  <c:v>-222.69142537651044</c:v>
                </c:pt>
                <c:pt idx="10619">
                  <c:v>-222.69937300257442</c:v>
                </c:pt>
                <c:pt idx="10620">
                  <c:v>-222.7073192359519</c:v>
                </c:pt>
                <c:pt idx="10621">
                  <c:v>-222.71526407696715</c:v>
                </c:pt>
                <c:pt idx="10622">
                  <c:v>-222.72320752594442</c:v>
                </c:pt>
                <c:pt idx="10623">
                  <c:v>-222.73114958320787</c:v>
                </c:pt>
                <c:pt idx="10624">
                  <c:v>-222.73909024908141</c:v>
                </c:pt>
                <c:pt idx="10625">
                  <c:v>-222.74702952388904</c:v>
                </c:pt>
                <c:pt idx="10626">
                  <c:v>-222.75496740795455</c:v>
                </c:pt>
                <c:pt idx="10627">
                  <c:v>-222.7629039016017</c:v>
                </c:pt>
                <c:pt idx="10628">
                  <c:v>-222.77083900515416</c:v>
                </c:pt>
                <c:pt idx="10629">
                  <c:v>-222.77877271893544</c:v>
                </c:pt>
                <c:pt idx="10630">
                  <c:v>-222.786705043269</c:v>
                </c:pt>
                <c:pt idx="10631">
                  <c:v>-222.79463597847831</c:v>
                </c:pt>
                <c:pt idx="10632">
                  <c:v>-222.80256552488652</c:v>
                </c:pt>
                <c:pt idx="10633">
                  <c:v>-222.81049368281685</c:v>
                </c:pt>
                <c:pt idx="10634">
                  <c:v>-222.81842045259248</c:v>
                </c:pt>
                <c:pt idx="10635">
                  <c:v>-222.82634583453631</c:v>
                </c:pt>
                <c:pt idx="10636">
                  <c:v>-222.83426982897129</c:v>
                </c:pt>
                <c:pt idx="10637">
                  <c:v>-222.84219243622022</c:v>
                </c:pt>
                <c:pt idx="10638">
                  <c:v>-222.85011365660586</c:v>
                </c:pt>
                <c:pt idx="10639">
                  <c:v>-222.85803349045085</c:v>
                </c:pt>
                <c:pt idx="10640">
                  <c:v>-222.86595193807767</c:v>
                </c:pt>
                <c:pt idx="10641">
                  <c:v>-222.87386899980879</c:v>
                </c:pt>
                <c:pt idx="10642">
                  <c:v>-222.88178467596663</c:v>
                </c:pt>
                <c:pt idx="10643">
                  <c:v>-222.8896989668734</c:v>
                </c:pt>
                <c:pt idx="10644">
                  <c:v>-222.89761187285126</c:v>
                </c:pt>
                <c:pt idx="10645">
                  <c:v>-222.90552339422226</c:v>
                </c:pt>
                <c:pt idx="10646">
                  <c:v>-222.91343353130853</c:v>
                </c:pt>
                <c:pt idx="10647">
                  <c:v>-222.92134228443189</c:v>
                </c:pt>
                <c:pt idx="10648">
                  <c:v>-222.9292496539141</c:v>
                </c:pt>
                <c:pt idx="10649">
                  <c:v>-222.9371556400769</c:v>
                </c:pt>
                <c:pt idx="10650">
                  <c:v>-222.94506024324198</c:v>
                </c:pt>
                <c:pt idx="10651">
                  <c:v>-222.95296346373078</c:v>
                </c:pt>
                <c:pt idx="10652">
                  <c:v>-222.9608653018648</c:v>
                </c:pt>
                <c:pt idx="10653">
                  <c:v>-222.96876575796534</c:v>
                </c:pt>
                <c:pt idx="10654">
                  <c:v>-222.97666483235378</c:v>
                </c:pt>
                <c:pt idx="10655">
                  <c:v>-222.98456252535112</c:v>
                </c:pt>
                <c:pt idx="10656">
                  <c:v>-222.99245883727846</c:v>
                </c:pt>
                <c:pt idx="10657">
                  <c:v>-223.00035376845688</c:v>
                </c:pt>
                <c:pt idx="10658">
                  <c:v>-223.00824731920727</c:v>
                </c:pt>
                <c:pt idx="10659">
                  <c:v>-223.0161394898503</c:v>
                </c:pt>
                <c:pt idx="10660">
                  <c:v>-223.02403028070674</c:v>
                </c:pt>
                <c:pt idx="10661">
                  <c:v>-223.03191969209729</c:v>
                </c:pt>
                <c:pt idx="10662">
                  <c:v>-223.03980772434241</c:v>
                </c:pt>
                <c:pt idx="10663">
                  <c:v>-223.04769437776247</c:v>
                </c:pt>
                <c:pt idx="10664">
                  <c:v>-223.05557965267789</c:v>
                </c:pt>
                <c:pt idx="10665">
                  <c:v>-223.06346354940894</c:v>
                </c:pt>
                <c:pt idx="10666">
                  <c:v>-223.07134606827577</c:v>
                </c:pt>
                <c:pt idx="10667">
                  <c:v>-223.07922720959837</c:v>
                </c:pt>
                <c:pt idx="10668">
                  <c:v>-223.08710697369679</c:v>
                </c:pt>
                <c:pt idx="10669">
                  <c:v>-223.09498536089092</c:v>
                </c:pt>
                <c:pt idx="10670">
                  <c:v>-223.10286237150052</c:v>
                </c:pt>
                <c:pt idx="10671">
                  <c:v>-223.11073800584529</c:v>
                </c:pt>
                <c:pt idx="10672">
                  <c:v>-223.11861226424492</c:v>
                </c:pt>
                <c:pt idx="10673">
                  <c:v>-223.12648514701888</c:v>
                </c:pt>
                <c:pt idx="10674">
                  <c:v>-223.13435665448657</c:v>
                </c:pt>
                <c:pt idx="10675">
                  <c:v>-223.14222678696734</c:v>
                </c:pt>
                <c:pt idx="10676">
                  <c:v>-223.15009554478053</c:v>
                </c:pt>
                <c:pt idx="10677">
                  <c:v>-223.15796292824518</c:v>
                </c:pt>
                <c:pt idx="10678">
                  <c:v>-223.16582893768043</c:v>
                </c:pt>
                <c:pt idx="10679">
                  <c:v>-223.17369357340522</c:v>
                </c:pt>
                <c:pt idx="10680">
                  <c:v>-223.18155683573846</c:v>
                </c:pt>
                <c:pt idx="10681">
                  <c:v>-223.18941872499897</c:v>
                </c:pt>
                <c:pt idx="10682">
                  <c:v>-223.19727924150538</c:v>
                </c:pt>
                <c:pt idx="10683">
                  <c:v>-223.20513838557636</c:v>
                </c:pt>
                <c:pt idx="10684">
                  <c:v>-223.21299615753045</c:v>
                </c:pt>
                <c:pt idx="10685">
                  <c:v>-223.22085255768604</c:v>
                </c:pt>
                <c:pt idx="10686">
                  <c:v>-223.22870758636151</c:v>
                </c:pt>
                <c:pt idx="10687">
                  <c:v>-223.23656124387506</c:v>
                </c:pt>
                <c:pt idx="10688">
                  <c:v>-223.2444135305449</c:v>
                </c:pt>
                <c:pt idx="10689">
                  <c:v>-223.25226444668914</c:v>
                </c:pt>
                <c:pt idx="10690">
                  <c:v>-223.26011399262563</c:v>
                </c:pt>
                <c:pt idx="10691">
                  <c:v>-223.26796216867234</c:v>
                </c:pt>
                <c:pt idx="10692">
                  <c:v>-223.27580897514713</c:v>
                </c:pt>
                <c:pt idx="10693">
                  <c:v>-223.28365441236761</c:v>
                </c:pt>
                <c:pt idx="10694">
                  <c:v>-223.2914984806514</c:v>
                </c:pt>
                <c:pt idx="10695">
                  <c:v>-223.29934118031611</c:v>
                </c:pt>
                <c:pt idx="10696">
                  <c:v>-223.30718251167912</c:v>
                </c:pt>
                <c:pt idx="10697">
                  <c:v>-223.31502247505779</c:v>
                </c:pt>
                <c:pt idx="10698">
                  <c:v>-223.32286107076936</c:v>
                </c:pt>
                <c:pt idx="10699">
                  <c:v>-223.33069829913103</c:v>
                </c:pt>
                <c:pt idx="10700">
                  <c:v>-223.33853416045991</c:v>
                </c:pt>
                <c:pt idx="10701">
                  <c:v>-223.34636865507287</c:v>
                </c:pt>
                <c:pt idx="10702">
                  <c:v>-223.3542017832869</c:v>
                </c:pt>
                <c:pt idx="10703">
                  <c:v>-223.36203354541883</c:v>
                </c:pt>
                <c:pt idx="10704">
                  <c:v>-223.3698639417853</c:v>
                </c:pt>
                <c:pt idx="10705">
                  <c:v>-223.37769297270296</c:v>
                </c:pt>
                <c:pt idx="10706">
                  <c:v>-223.38552063848834</c:v>
                </c:pt>
                <c:pt idx="10707">
                  <c:v>-223.39334693945796</c:v>
                </c:pt>
                <c:pt idx="10708">
                  <c:v>-223.40117187592813</c:v>
                </c:pt>
                <c:pt idx="10709">
                  <c:v>-223.40899544821508</c:v>
                </c:pt>
                <c:pt idx="10710">
                  <c:v>-223.41681765663498</c:v>
                </c:pt>
                <c:pt idx="10711">
                  <c:v>-223.42463850150403</c:v>
                </c:pt>
                <c:pt idx="10712">
                  <c:v>-223.43245798313814</c:v>
                </c:pt>
                <c:pt idx="10713">
                  <c:v>-223.44027610185319</c:v>
                </c:pt>
                <c:pt idx="10714">
                  <c:v>-223.44809285796504</c:v>
                </c:pt>
                <c:pt idx="10715">
                  <c:v>-223.45590825178948</c:v>
                </c:pt>
                <c:pt idx="10716">
                  <c:v>-223.46372228364203</c:v>
                </c:pt>
                <c:pt idx="10717">
                  <c:v>-223.47153495383833</c:v>
                </c:pt>
                <c:pt idx="10718">
                  <c:v>-223.47934626269381</c:v>
                </c:pt>
                <c:pt idx="10719">
                  <c:v>-223.48715621052384</c:v>
                </c:pt>
                <c:pt idx="10720">
                  <c:v>-223.49496479764366</c:v>
                </c:pt>
                <c:pt idx="10721">
                  <c:v>-223.50277202436848</c:v>
                </c:pt>
                <c:pt idx="10722">
                  <c:v>-223.5105778910135</c:v>
                </c:pt>
                <c:pt idx="10723">
                  <c:v>-223.51838239789362</c:v>
                </c:pt>
                <c:pt idx="10724">
                  <c:v>-223.52618554532376</c:v>
                </c:pt>
                <c:pt idx="10725">
                  <c:v>-223.53398733361882</c:v>
                </c:pt>
                <c:pt idx="10726">
                  <c:v>-223.54178776309354</c:v>
                </c:pt>
                <c:pt idx="10727">
                  <c:v>-223.54958683406255</c:v>
                </c:pt>
                <c:pt idx="10728">
                  <c:v>-223.55738454684035</c:v>
                </c:pt>
                <c:pt idx="10729">
                  <c:v>-223.56518090174148</c:v>
                </c:pt>
                <c:pt idx="10730">
                  <c:v>-223.5729758990804</c:v>
                </c:pt>
                <c:pt idx="10731">
                  <c:v>-223.58076953917129</c:v>
                </c:pt>
                <c:pt idx="10732">
                  <c:v>-223.58856182232836</c:v>
                </c:pt>
                <c:pt idx="10733">
                  <c:v>-223.5963527488658</c:v>
                </c:pt>
                <c:pt idx="10734">
                  <c:v>-223.60414231909766</c:v>
                </c:pt>
                <c:pt idx="10735">
                  <c:v>-223.61193053333778</c:v>
                </c:pt>
                <c:pt idx="10736">
                  <c:v>-223.61971739190005</c:v>
                </c:pt>
                <c:pt idx="10737">
                  <c:v>-223.62750289509825</c:v>
                </c:pt>
                <c:pt idx="10738">
                  <c:v>-223.63528704324602</c:v>
                </c:pt>
                <c:pt idx="10739">
                  <c:v>-223.64306983665705</c:v>
                </c:pt>
                <c:pt idx="10740">
                  <c:v>-223.6508512756447</c:v>
                </c:pt>
                <c:pt idx="10741">
                  <c:v>-223.65863136052246</c:v>
                </c:pt>
                <c:pt idx="10742">
                  <c:v>-223.66641009160361</c:v>
                </c:pt>
                <c:pt idx="10743">
                  <c:v>-223.67418746920137</c:v>
                </c:pt>
                <c:pt idx="10744">
                  <c:v>-223.6819634936289</c:v>
                </c:pt>
                <c:pt idx="10745">
                  <c:v>-223.68973816519929</c:v>
                </c:pt>
                <c:pt idx="10746">
                  <c:v>-223.69751148422546</c:v>
                </c:pt>
                <c:pt idx="10747">
                  <c:v>-223.70528345102022</c:v>
                </c:pt>
                <c:pt idx="10748">
                  <c:v>-223.71305406589647</c:v>
                </c:pt>
                <c:pt idx="10749">
                  <c:v>-223.72082332916685</c:v>
                </c:pt>
                <c:pt idx="10750">
                  <c:v>-223.72859124114402</c:v>
                </c:pt>
                <c:pt idx="10751">
                  <c:v>-223.73635780214039</c:v>
                </c:pt>
                <c:pt idx="10752">
                  <c:v>-223.74412301246844</c:v>
                </c:pt>
                <c:pt idx="10753">
                  <c:v>-223.75188687244059</c:v>
                </c:pt>
                <c:pt idx="10754">
                  <c:v>-223.75964938236899</c:v>
                </c:pt>
                <c:pt idx="10755">
                  <c:v>-223.76741054256587</c:v>
                </c:pt>
                <c:pt idx="10756">
                  <c:v>-223.77517035334324</c:v>
                </c:pt>
                <c:pt idx="10757">
                  <c:v>-223.78292881501318</c:v>
                </c:pt>
                <c:pt idx="10758">
                  <c:v>-223.79068592788747</c:v>
                </c:pt>
                <c:pt idx="10759">
                  <c:v>-223.798441692278</c:v>
                </c:pt>
                <c:pt idx="10760">
                  <c:v>-223.80619610849652</c:v>
                </c:pt>
                <c:pt idx="10761">
                  <c:v>-223.81394917685463</c:v>
                </c:pt>
                <c:pt idx="10762">
                  <c:v>-223.82170089766379</c:v>
                </c:pt>
                <c:pt idx="10763">
                  <c:v>-223.8294512712356</c:v>
                </c:pt>
                <c:pt idx="10764">
                  <c:v>-223.83720029788134</c:v>
                </c:pt>
                <c:pt idx="10765">
                  <c:v>-223.84494797791234</c:v>
                </c:pt>
                <c:pt idx="10766">
                  <c:v>-223.85269431163974</c:v>
                </c:pt>
                <c:pt idx="10767">
                  <c:v>-223.86043929937466</c:v>
                </c:pt>
                <c:pt idx="10768">
                  <c:v>-223.86818294142816</c:v>
                </c:pt>
                <c:pt idx="10769">
                  <c:v>-223.87592523811114</c:v>
                </c:pt>
                <c:pt idx="10770">
                  <c:v>-223.88366618973441</c:v>
                </c:pt>
                <c:pt idx="10771">
                  <c:v>-223.89140579660872</c:v>
                </c:pt>
                <c:pt idx="10772">
                  <c:v>-223.89914405904483</c:v>
                </c:pt>
                <c:pt idx="10773">
                  <c:v>-223.90688097735324</c:v>
                </c:pt>
                <c:pt idx="10774">
                  <c:v>-223.9146165518444</c:v>
                </c:pt>
                <c:pt idx="10775">
                  <c:v>-223.92235078282874</c:v>
                </c:pt>
                <c:pt idx="10776">
                  <c:v>-223.93008367061674</c:v>
                </c:pt>
                <c:pt idx="10777">
                  <c:v>-223.9378152155183</c:v>
                </c:pt>
                <c:pt idx="10778">
                  <c:v>-223.94554541784379</c:v>
                </c:pt>
                <c:pt idx="10779">
                  <c:v>-223.95327427790323</c:v>
                </c:pt>
                <c:pt idx="10780">
                  <c:v>-223.96100179600654</c:v>
                </c:pt>
                <c:pt idx="10781">
                  <c:v>-223.96872797246357</c:v>
                </c:pt>
                <c:pt idx="10782">
                  <c:v>-223.97645280758414</c:v>
                </c:pt>
                <c:pt idx="10783">
                  <c:v>-223.98417630167796</c:v>
                </c:pt>
                <c:pt idx="10784">
                  <c:v>-223.99189845505467</c:v>
                </c:pt>
                <c:pt idx="10785">
                  <c:v>-223.99961926802368</c:v>
                </c:pt>
                <c:pt idx="10786">
                  <c:v>-224.00733874089451</c:v>
                </c:pt>
                <c:pt idx="10787">
                  <c:v>-224.0150568739765</c:v>
                </c:pt>
                <c:pt idx="10788">
                  <c:v>-224.02277366757892</c:v>
                </c:pt>
                <c:pt idx="10789">
                  <c:v>-224.03048912201089</c:v>
                </c:pt>
                <c:pt idx="10790">
                  <c:v>-224.03820323758151</c:v>
                </c:pt>
                <c:pt idx="10791">
                  <c:v>-224.04591601459981</c:v>
                </c:pt>
                <c:pt idx="10792">
                  <c:v>-224.0536274533747</c:v>
                </c:pt>
                <c:pt idx="10793">
                  <c:v>-224.06133755421499</c:v>
                </c:pt>
                <c:pt idx="10794">
                  <c:v>-224.06904631742935</c:v>
                </c:pt>
                <c:pt idx="10795">
                  <c:v>-224.07675374332661</c:v>
                </c:pt>
                <c:pt idx="10796">
                  <c:v>-224.08445983221509</c:v>
                </c:pt>
                <c:pt idx="10797">
                  <c:v>-224.09216458440341</c:v>
                </c:pt>
                <c:pt idx="10798">
                  <c:v>-224.09986800019996</c:v>
                </c:pt>
                <c:pt idx="10799">
                  <c:v>-224.10757007991296</c:v>
                </c:pt>
                <c:pt idx="10800">
                  <c:v>-224.11527082385072</c:v>
                </c:pt>
                <c:pt idx="10801">
                  <c:v>-224.12297023232122</c:v>
                </c:pt>
                <c:pt idx="10802">
                  <c:v>-224.1306683056327</c:v>
                </c:pt>
                <c:pt idx="10803">
                  <c:v>-224.13836504409295</c:v>
                </c:pt>
                <c:pt idx="10804">
                  <c:v>-224.14606044800985</c:v>
                </c:pt>
                <c:pt idx="10805">
                  <c:v>-224.1537545176912</c:v>
                </c:pt>
                <c:pt idx="10806">
                  <c:v>-224.16144725344475</c:v>
                </c:pt>
                <c:pt idx="10807">
                  <c:v>-224.16913865557802</c:v>
                </c:pt>
                <c:pt idx="10808">
                  <c:v>-224.17682872439852</c:v>
                </c:pt>
                <c:pt idx="10809">
                  <c:v>-224.18451746021373</c:v>
                </c:pt>
                <c:pt idx="10810">
                  <c:v>-224.19220486333094</c:v>
                </c:pt>
                <c:pt idx="10811">
                  <c:v>-224.19989093405746</c:v>
                </c:pt>
                <c:pt idx="10812">
                  <c:v>-224.20757567270044</c:v>
                </c:pt>
                <c:pt idx="10813">
                  <c:v>-224.21525907956692</c:v>
                </c:pt>
                <c:pt idx="10814">
                  <c:v>-224.22294115496393</c:v>
                </c:pt>
                <c:pt idx="10815">
                  <c:v>-224.23062189919838</c:v>
                </c:pt>
                <c:pt idx="10816">
                  <c:v>-224.23830131257705</c:v>
                </c:pt>
                <c:pt idx="10817">
                  <c:v>-224.24597939540675</c:v>
                </c:pt>
                <c:pt idx="10818">
                  <c:v>-224.25365614799406</c:v>
                </c:pt>
                <c:pt idx="10819">
                  <c:v>-224.26133157064552</c:v>
                </c:pt>
                <c:pt idx="10820">
                  <c:v>-224.26900566366766</c:v>
                </c:pt>
                <c:pt idx="10821">
                  <c:v>-224.27667842736682</c:v>
                </c:pt>
                <c:pt idx="10822">
                  <c:v>-224.2843498620494</c:v>
                </c:pt>
                <c:pt idx="10823">
                  <c:v>-224.29201996802146</c:v>
                </c:pt>
                <c:pt idx="10824">
                  <c:v>-224.29968874558926</c:v>
                </c:pt>
                <c:pt idx="10825">
                  <c:v>-224.30735619505879</c:v>
                </c:pt>
                <c:pt idx="10826">
                  <c:v>-224.31502231673596</c:v>
                </c:pt>
                <c:pt idx="10827">
                  <c:v>-224.32268711092669</c:v>
                </c:pt>
                <c:pt idx="10828">
                  <c:v>-224.33035057793677</c:v>
                </c:pt>
                <c:pt idx="10829">
                  <c:v>-224.33801271807187</c:v>
                </c:pt>
                <c:pt idx="10830">
                  <c:v>-224.3456735316376</c:v>
                </c:pt>
                <c:pt idx="10831">
                  <c:v>-224.35333301893945</c:v>
                </c:pt>
                <c:pt idx="10832">
                  <c:v>-224.36099118028289</c:v>
                </c:pt>
                <c:pt idx="10833">
                  <c:v>-224.36864801597335</c:v>
                </c:pt>
                <c:pt idx="10834">
                  <c:v>-224.37630352631595</c:v>
                </c:pt>
                <c:pt idx="10835">
                  <c:v>-224.38395771161592</c:v>
                </c:pt>
                <c:pt idx="10836">
                  <c:v>-224.39161057217837</c:v>
                </c:pt>
                <c:pt idx="10837">
                  <c:v>-224.39926210830839</c:v>
                </c:pt>
                <c:pt idx="10838">
                  <c:v>-224.40691232031068</c:v>
                </c:pt>
                <c:pt idx="10839">
                  <c:v>-224.41456120849023</c:v>
                </c:pt>
                <c:pt idx="10840">
                  <c:v>-224.42220877315179</c:v>
                </c:pt>
                <c:pt idx="10841">
                  <c:v>-224.42985501459998</c:v>
                </c:pt>
                <c:pt idx="10842">
                  <c:v>-224.43749993313932</c:v>
                </c:pt>
                <c:pt idx="10843">
                  <c:v>-224.44514352907439</c:v>
                </c:pt>
                <c:pt idx="10844">
                  <c:v>-224.45278580270957</c:v>
                </c:pt>
                <c:pt idx="10845">
                  <c:v>-224.46042675434916</c:v>
                </c:pt>
                <c:pt idx="10846">
                  <c:v>-224.4680663842974</c:v>
                </c:pt>
                <c:pt idx="10847">
                  <c:v>-224.47570469285841</c:v>
                </c:pt>
                <c:pt idx="10848">
                  <c:v>-224.48334168033631</c:v>
                </c:pt>
                <c:pt idx="10849">
                  <c:v>-224.49097734703503</c:v>
                </c:pt>
                <c:pt idx="10850">
                  <c:v>-224.49861169325845</c:v>
                </c:pt>
                <c:pt idx="10851">
                  <c:v>-224.50624471931036</c:v>
                </c:pt>
                <c:pt idx="10852">
                  <c:v>-224.51387642549452</c:v>
                </c:pt>
                <c:pt idx="10853">
                  <c:v>-224.52150681211458</c:v>
                </c:pt>
                <c:pt idx="10854">
                  <c:v>-224.52913587947398</c:v>
                </c:pt>
                <c:pt idx="10855">
                  <c:v>-224.53676362787627</c:v>
                </c:pt>
                <c:pt idx="10856">
                  <c:v>-224.54439005762484</c:v>
                </c:pt>
                <c:pt idx="10857">
                  <c:v>-224.55201516902289</c:v>
                </c:pt>
                <c:pt idx="10858">
                  <c:v>-224.55963896237364</c:v>
                </c:pt>
                <c:pt idx="10859">
                  <c:v>-224.56726143798028</c:v>
                </c:pt>
                <c:pt idx="10860">
                  <c:v>-224.57488259614578</c:v>
                </c:pt>
                <c:pt idx="10861">
                  <c:v>-224.58250243717313</c:v>
                </c:pt>
                <c:pt idx="10862">
                  <c:v>-224.59012096136513</c:v>
                </c:pt>
                <c:pt idx="10863">
                  <c:v>-224.59773816902464</c:v>
                </c:pt>
                <c:pt idx="10864">
                  <c:v>-224.60535406045426</c:v>
                </c:pt>
                <c:pt idx="10865">
                  <c:v>-224.61296863595661</c:v>
                </c:pt>
                <c:pt idx="10866">
                  <c:v>-224.62058189583425</c:v>
                </c:pt>
                <c:pt idx="10867">
                  <c:v>-224.6281938403896</c:v>
                </c:pt>
                <c:pt idx="10868">
                  <c:v>-224.63580446992501</c:v>
                </c:pt>
                <c:pt idx="10869">
                  <c:v>-224.64341378474273</c:v>
                </c:pt>
                <c:pt idx="10870">
                  <c:v>-224.65102178514491</c:v>
                </c:pt>
                <c:pt idx="10871">
                  <c:v>-224.65862847143376</c:v>
                </c:pt>
                <c:pt idx="10872">
                  <c:v>-224.66623384391116</c:v>
                </c:pt>
                <c:pt idx="10873">
                  <c:v>-224.67383790287906</c:v>
                </c:pt>
                <c:pt idx="10874">
                  <c:v>-224.68144064863932</c:v>
                </c:pt>
                <c:pt idx="10875">
                  <c:v>-224.68904208149371</c:v>
                </c:pt>
                <c:pt idx="10876">
                  <c:v>-224.69664220174388</c:v>
                </c:pt>
                <c:pt idx="10877">
                  <c:v>-224.70424100969137</c:v>
                </c:pt>
                <c:pt idx="10878">
                  <c:v>-224.71183850563779</c:v>
                </c:pt>
                <c:pt idx="10879">
                  <c:v>-224.71943468988445</c:v>
                </c:pt>
                <c:pt idx="10880">
                  <c:v>-224.72702956273267</c:v>
                </c:pt>
                <c:pt idx="10881">
                  <c:v>-224.73462312448373</c:v>
                </c:pt>
                <c:pt idx="10882">
                  <c:v>-224.7422153754388</c:v>
                </c:pt>
                <c:pt idx="10883">
                  <c:v>-224.74980631589898</c:v>
                </c:pt>
                <c:pt idx="10884">
                  <c:v>-224.75739594616516</c:v>
                </c:pt>
                <c:pt idx="10885">
                  <c:v>-224.76498426653833</c:v>
                </c:pt>
                <c:pt idx="10886">
                  <c:v>-224.77257127731929</c:v>
                </c:pt>
                <c:pt idx="10887">
                  <c:v>-224.78015697880878</c:v>
                </c:pt>
                <c:pt idx="10888">
                  <c:v>-224.78774137130739</c:v>
                </c:pt>
                <c:pt idx="10889">
                  <c:v>-224.79532445511575</c:v>
                </c:pt>
                <c:pt idx="10890">
                  <c:v>-224.80290623053432</c:v>
                </c:pt>
                <c:pt idx="10891">
                  <c:v>-224.8104866978635</c:v>
                </c:pt>
                <c:pt idx="10892">
                  <c:v>-224.81806585740355</c:v>
                </c:pt>
                <c:pt idx="10893">
                  <c:v>-224.82564370945482</c:v>
                </c:pt>
                <c:pt idx="10894">
                  <c:v>-224.83322025431733</c:v>
                </c:pt>
                <c:pt idx="10895">
                  <c:v>-224.84079549229119</c:v>
                </c:pt>
                <c:pt idx="10896">
                  <c:v>-224.84836942367633</c:v>
                </c:pt>
                <c:pt idx="10897">
                  <c:v>-224.85594204877265</c:v>
                </c:pt>
                <c:pt idx="10898">
                  <c:v>-224.86351336788007</c:v>
                </c:pt>
                <c:pt idx="10899">
                  <c:v>-224.87108338129815</c:v>
                </c:pt>
                <c:pt idx="10900">
                  <c:v>-224.87865208932661</c:v>
                </c:pt>
                <c:pt idx="10901">
                  <c:v>-224.88621949226498</c:v>
                </c:pt>
                <c:pt idx="10902">
                  <c:v>-224.89378559041273</c:v>
                </c:pt>
                <c:pt idx="10903">
                  <c:v>-224.90135038406922</c:v>
                </c:pt>
                <c:pt idx="10904">
                  <c:v>-224.90891387353378</c:v>
                </c:pt>
                <c:pt idx="10905">
                  <c:v>-224.91647605910561</c:v>
                </c:pt>
                <c:pt idx="10906">
                  <c:v>-224.92403694108387</c:v>
                </c:pt>
                <c:pt idx="10907">
                  <c:v>-224.93159651976754</c:v>
                </c:pt>
                <c:pt idx="10908">
                  <c:v>-224.93915479545558</c:v>
                </c:pt>
                <c:pt idx="10909">
                  <c:v>-224.94671176844696</c:v>
                </c:pt>
                <c:pt idx="10910">
                  <c:v>-224.95426743904045</c:v>
                </c:pt>
                <c:pt idx="10911">
                  <c:v>-224.96182180753465</c:v>
                </c:pt>
                <c:pt idx="10912">
                  <c:v>-224.96937487422829</c:v>
                </c:pt>
                <c:pt idx="10913">
                  <c:v>-224.9769266394199</c:v>
                </c:pt>
                <c:pt idx="10914">
                  <c:v>-224.98447710340793</c:v>
                </c:pt>
                <c:pt idx="10915">
                  <c:v>-224.99202626649071</c:v>
                </c:pt>
                <c:pt idx="10916">
                  <c:v>-224.99957412896654</c:v>
                </c:pt>
                <c:pt idx="10917">
                  <c:v>-225.00712069113376</c:v>
                </c:pt>
                <c:pt idx="10918">
                  <c:v>-225.01466595329026</c:v>
                </c:pt>
                <c:pt idx="10919">
                  <c:v>-225.02220991573427</c:v>
                </c:pt>
                <c:pt idx="10920">
                  <c:v>-225.02975257876363</c:v>
                </c:pt>
                <c:pt idx="10921">
                  <c:v>-225.03729394267623</c:v>
                </c:pt>
                <c:pt idx="10922">
                  <c:v>-225.04483400776994</c:v>
                </c:pt>
                <c:pt idx="10923">
                  <c:v>-225.05237277434236</c:v>
                </c:pt>
                <c:pt idx="10924">
                  <c:v>-225.05991024269116</c:v>
                </c:pt>
                <c:pt idx="10925">
                  <c:v>-225.06744641311388</c:v>
                </c:pt>
                <c:pt idx="10926">
                  <c:v>-225.07498128590794</c:v>
                </c:pt>
                <c:pt idx="10927">
                  <c:v>-225.0825148613707</c:v>
                </c:pt>
                <c:pt idx="10928">
                  <c:v>-225.09004713979951</c:v>
                </c:pt>
                <c:pt idx="10929">
                  <c:v>-225.09757812149152</c:v>
                </c:pt>
                <c:pt idx="10930">
                  <c:v>-225.10510780674383</c:v>
                </c:pt>
                <c:pt idx="10931">
                  <c:v>-225.1126361958535</c:v>
                </c:pt>
                <c:pt idx="10932">
                  <c:v>-225.1201632891175</c:v>
                </c:pt>
                <c:pt idx="10933">
                  <c:v>-225.1276890868327</c:v>
                </c:pt>
                <c:pt idx="10934">
                  <c:v>-225.1352135892958</c:v>
                </c:pt>
                <c:pt idx="10935">
                  <c:v>-225.1427367968036</c:v>
                </c:pt>
                <c:pt idx="10936">
                  <c:v>-225.15025870965269</c:v>
                </c:pt>
                <c:pt idx="10937">
                  <c:v>-225.15777932813958</c:v>
                </c:pt>
                <c:pt idx="10938">
                  <c:v>-225.16529865256072</c:v>
                </c:pt>
                <c:pt idx="10939">
                  <c:v>-225.17281668321252</c:v>
                </c:pt>
                <c:pt idx="10940">
                  <c:v>-225.18033342039121</c:v>
                </c:pt>
                <c:pt idx="10941">
                  <c:v>-225.187848864393</c:v>
                </c:pt>
                <c:pt idx="10942">
                  <c:v>-225.19536301551403</c:v>
                </c:pt>
                <c:pt idx="10943">
                  <c:v>-225.20287587405033</c:v>
                </c:pt>
                <c:pt idx="10944">
                  <c:v>-225.21038744029786</c:v>
                </c:pt>
                <c:pt idx="10945">
                  <c:v>-225.21789771455246</c:v>
                </c:pt>
                <c:pt idx="10946">
                  <c:v>-225.22540669710992</c:v>
                </c:pt>
                <c:pt idx="10947">
                  <c:v>-225.23291438826595</c:v>
                </c:pt>
                <c:pt idx="10948">
                  <c:v>-225.24042078831616</c:v>
                </c:pt>
                <c:pt idx="10949">
                  <c:v>-225.24792589755612</c:v>
                </c:pt>
                <c:pt idx="10950">
                  <c:v>-225.25542971628121</c:v>
                </c:pt>
                <c:pt idx="10951">
                  <c:v>-225.2629322447869</c:v>
                </c:pt>
                <c:pt idx="10952">
                  <c:v>-225.27043348336838</c:v>
                </c:pt>
                <c:pt idx="10953">
                  <c:v>-225.27793343232091</c:v>
                </c:pt>
                <c:pt idx="10954">
                  <c:v>-225.28543209193964</c:v>
                </c:pt>
                <c:pt idx="10955">
                  <c:v>-225.29292946251951</c:v>
                </c:pt>
                <c:pt idx="10956">
                  <c:v>-225.30042554435556</c:v>
                </c:pt>
                <c:pt idx="10957">
                  <c:v>-225.30792033774259</c:v>
                </c:pt>
                <c:pt idx="10958">
                  <c:v>-225.31541384297546</c:v>
                </c:pt>
                <c:pt idx="10959">
                  <c:v>-225.32290606034888</c:v>
                </c:pt>
                <c:pt idx="10960">
                  <c:v>-225.33039699015745</c:v>
                </c:pt>
                <c:pt idx="10961">
                  <c:v>-225.33788663269564</c:v>
                </c:pt>
                <c:pt idx="10962">
                  <c:v>-225.34537498825802</c:v>
                </c:pt>
                <c:pt idx="10963">
                  <c:v>-225.35286205713896</c:v>
                </c:pt>
                <c:pt idx="10964">
                  <c:v>-225.36034783963265</c:v>
                </c:pt>
                <c:pt idx="10965">
                  <c:v>-225.36783233603336</c:v>
                </c:pt>
                <c:pt idx="10966">
                  <c:v>-225.37531554663531</c:v>
                </c:pt>
                <c:pt idx="10967">
                  <c:v>-225.38279747173243</c:v>
                </c:pt>
                <c:pt idx="10968">
                  <c:v>-225.39027811161867</c:v>
                </c:pt>
                <c:pt idx="10969">
                  <c:v>-225.39775746658799</c:v>
                </c:pt>
                <c:pt idx="10970">
                  <c:v>-225.40523553693419</c:v>
                </c:pt>
                <c:pt idx="10971">
                  <c:v>-225.41271232295091</c:v>
                </c:pt>
                <c:pt idx="10972">
                  <c:v>-225.42018782493182</c:v>
                </c:pt>
                <c:pt idx="10973">
                  <c:v>-225.4276620431705</c:v>
                </c:pt>
                <c:pt idx="10974">
                  <c:v>-225.43513497796039</c:v>
                </c:pt>
                <c:pt idx="10975">
                  <c:v>-225.44260662959493</c:v>
                </c:pt>
                <c:pt idx="10976">
                  <c:v>-225.45007699836734</c:v>
                </c:pt>
                <c:pt idx="10977">
                  <c:v>-225.45754608457088</c:v>
                </c:pt>
                <c:pt idx="10978">
                  <c:v>-225.46501388849873</c:v>
                </c:pt>
                <c:pt idx="10979">
                  <c:v>-225.47248041044389</c:v>
                </c:pt>
                <c:pt idx="10980">
                  <c:v>-225.47994565069934</c:v>
                </c:pt>
                <c:pt idx="10981">
                  <c:v>-225.48740960955803</c:v>
                </c:pt>
                <c:pt idx="10982">
                  <c:v>-225.49487228731272</c:v>
                </c:pt>
                <c:pt idx="10983">
                  <c:v>-225.50233368425614</c:v>
                </c:pt>
                <c:pt idx="10984">
                  <c:v>-225.50979380068097</c:v>
                </c:pt>
                <c:pt idx="10985">
                  <c:v>-225.51725263687979</c:v>
                </c:pt>
                <c:pt idx="10986">
                  <c:v>-225.52471019314501</c:v>
                </c:pt>
                <c:pt idx="10987">
                  <c:v>-225.53216646976909</c:v>
                </c:pt>
                <c:pt idx="10988">
                  <c:v>-225.5396214670443</c:v>
                </c:pt>
                <c:pt idx="10989">
                  <c:v>-225.54707518526294</c:v>
                </c:pt>
                <c:pt idx="10990">
                  <c:v>-225.55452762471714</c:v>
                </c:pt>
                <c:pt idx="10991">
                  <c:v>-225.56197878569895</c:v>
                </c:pt>
                <c:pt idx="10992">
                  <c:v>-225.56942866850042</c:v>
                </c:pt>
                <c:pt idx="10993">
                  <c:v>-225.57687727341346</c:v>
                </c:pt>
                <c:pt idx="10994">
                  <c:v>-225.58432460072981</c:v>
                </c:pt>
                <c:pt idx="10995">
                  <c:v>-225.59177065074127</c:v>
                </c:pt>
                <c:pt idx="10996">
                  <c:v>-225.59921542373951</c:v>
                </c:pt>
                <c:pt idx="10997">
                  <c:v>-225.60665892001612</c:v>
                </c:pt>
                <c:pt idx="10998">
                  <c:v>-225.61410113986261</c:v>
                </c:pt>
                <c:pt idx="10999">
                  <c:v>-225.62154208357032</c:v>
                </c:pt>
                <c:pt idx="11000">
                  <c:v>-225.62898175143073</c:v>
                </c:pt>
                <c:pt idx="11001">
                  <c:v>-225.63642014373499</c:v>
                </c:pt>
                <c:pt idx="11002">
                  <c:v>-225.64385726077433</c:v>
                </c:pt>
                <c:pt idx="11003">
                  <c:v>-225.65129310283976</c:v>
                </c:pt>
                <c:pt idx="11004">
                  <c:v>-225.65872767022239</c:v>
                </c:pt>
                <c:pt idx="11005">
                  <c:v>-225.66616096321314</c:v>
                </c:pt>
                <c:pt idx="11006">
                  <c:v>-225.67359298210278</c:v>
                </c:pt>
                <c:pt idx="11007">
                  <c:v>-225.68102372718212</c:v>
                </c:pt>
                <c:pt idx="11008">
                  <c:v>-225.68845319874191</c:v>
                </c:pt>
                <c:pt idx="11009">
                  <c:v>-225.6958813970727</c:v>
                </c:pt>
                <c:pt idx="11010">
                  <c:v>-225.70330832246498</c:v>
                </c:pt>
                <c:pt idx="11011">
                  <c:v>-225.71073397520922</c:v>
                </c:pt>
                <c:pt idx="11012">
                  <c:v>-225.71815835559585</c:v>
                </c:pt>
                <c:pt idx="11013">
                  <c:v>-225.72558146391506</c:v>
                </c:pt>
                <c:pt idx="11014">
                  <c:v>-225.73300330045706</c:v>
                </c:pt>
                <c:pt idx="11015">
                  <c:v>-225.74042386551201</c:v>
                </c:pt>
                <c:pt idx="11016">
                  <c:v>-225.74784315936989</c:v>
                </c:pt>
                <c:pt idx="11017">
                  <c:v>-225.75526118232079</c:v>
                </c:pt>
                <c:pt idx="11018">
                  <c:v>-225.76267793465439</c:v>
                </c:pt>
                <c:pt idx="11019">
                  <c:v>-225.77009341666059</c:v>
                </c:pt>
                <c:pt idx="11020">
                  <c:v>-225.77750762862911</c:v>
                </c:pt>
                <c:pt idx="11021">
                  <c:v>-225.78492057084955</c:v>
                </c:pt>
                <c:pt idx="11022">
                  <c:v>-225.7923322436115</c:v>
                </c:pt>
                <c:pt idx="11023">
                  <c:v>-225.79974264720437</c:v>
                </c:pt>
                <c:pt idx="11024">
                  <c:v>-225.80715178191758</c:v>
                </c:pt>
                <c:pt idx="11025">
                  <c:v>-225.81455964804042</c:v>
                </c:pt>
                <c:pt idx="11026">
                  <c:v>-225.82196624586214</c:v>
                </c:pt>
                <c:pt idx="11027">
                  <c:v>-225.82937157567193</c:v>
                </c:pt>
                <c:pt idx="11028">
                  <c:v>-225.83677563775876</c:v>
                </c:pt>
                <c:pt idx="11029">
                  <c:v>-225.84417843241164</c:v>
                </c:pt>
                <c:pt idx="11030">
                  <c:v>-225.85157995991949</c:v>
                </c:pt>
                <c:pt idx="11031">
                  <c:v>-225.85898022057114</c:v>
                </c:pt>
                <c:pt idx="11032">
                  <c:v>-225.86637921465535</c:v>
                </c:pt>
                <c:pt idx="11033">
                  <c:v>-225.87377694246069</c:v>
                </c:pt>
                <c:pt idx="11034">
                  <c:v>-225.88117340427581</c:v>
                </c:pt>
                <c:pt idx="11035">
                  <c:v>-225.88856860038925</c:v>
                </c:pt>
                <c:pt idx="11036">
                  <c:v>-225.89596253108937</c:v>
                </c:pt>
                <c:pt idx="11037">
                  <c:v>-225.90335519666445</c:v>
                </c:pt>
                <c:pt idx="11038">
                  <c:v>-225.91074659740286</c:v>
                </c:pt>
                <c:pt idx="11039">
                  <c:v>-225.9181367335928</c:v>
                </c:pt>
                <c:pt idx="11040">
                  <c:v>-225.92552560552221</c:v>
                </c:pt>
                <c:pt idx="11041">
                  <c:v>-225.9329132134792</c:v>
                </c:pt>
                <c:pt idx="11042">
                  <c:v>-225.94029955775173</c:v>
                </c:pt>
                <c:pt idx="11043">
                  <c:v>-225.94768463862761</c:v>
                </c:pt>
                <c:pt idx="11044">
                  <c:v>-225.9550684563946</c:v>
                </c:pt>
                <c:pt idx="11045">
                  <c:v>-225.96245101134042</c:v>
                </c:pt>
                <c:pt idx="11046">
                  <c:v>-225.9698323037527</c:v>
                </c:pt>
                <c:pt idx="11047">
                  <c:v>-225.977212333919</c:v>
                </c:pt>
                <c:pt idx="11048">
                  <c:v>-225.98459110212667</c:v>
                </c:pt>
                <c:pt idx="11049">
                  <c:v>-225.99196860866311</c:v>
                </c:pt>
                <c:pt idx="11050">
                  <c:v>-225.99934485381573</c:v>
                </c:pt>
                <c:pt idx="11051">
                  <c:v>-226.00671983787163</c:v>
                </c:pt>
                <c:pt idx="11052">
                  <c:v>-226.01409356111796</c:v>
                </c:pt>
                <c:pt idx="11053">
                  <c:v>-226.02146602384175</c:v>
                </c:pt>
                <c:pt idx="11054">
                  <c:v>-226.02883722633007</c:v>
                </c:pt>
                <c:pt idx="11055">
                  <c:v>-226.03620716886968</c:v>
                </c:pt>
                <c:pt idx="11056">
                  <c:v>-226.04357585174745</c:v>
                </c:pt>
                <c:pt idx="11057">
                  <c:v>-226.05094327525012</c:v>
                </c:pt>
                <c:pt idx="11058">
                  <c:v>-226.05830943966436</c:v>
                </c:pt>
                <c:pt idx="11059">
                  <c:v>-226.0656743452767</c:v>
                </c:pt>
                <c:pt idx="11060">
                  <c:v>-226.07303799237366</c:v>
                </c:pt>
                <c:pt idx="11061">
                  <c:v>-226.08040038124165</c:v>
                </c:pt>
                <c:pt idx="11062">
                  <c:v>-226.08776151216696</c:v>
                </c:pt>
                <c:pt idx="11063">
                  <c:v>-226.09512138543585</c:v>
                </c:pt>
                <c:pt idx="11064">
                  <c:v>-226.10248000133453</c:v>
                </c:pt>
                <c:pt idx="11065">
                  <c:v>-226.10983736014907</c:v>
                </c:pt>
                <c:pt idx="11066">
                  <c:v>-226.11719346216552</c:v>
                </c:pt>
                <c:pt idx="11067">
                  <c:v>-226.12454830766973</c:v>
                </c:pt>
                <c:pt idx="11068">
                  <c:v>-226.13190189694754</c:v>
                </c:pt>
                <c:pt idx="11069">
                  <c:v>-226.13925423028485</c:v>
                </c:pt>
                <c:pt idx="11070">
                  <c:v>-226.14660530796729</c:v>
                </c:pt>
                <c:pt idx="11071">
                  <c:v>-226.15395513028042</c:v>
                </c:pt>
                <c:pt idx="11072">
                  <c:v>-226.16130369750982</c:v>
                </c:pt>
                <c:pt idx="11073">
                  <c:v>-226.16865100994096</c:v>
                </c:pt>
                <c:pt idx="11074">
                  <c:v>-226.17599706785919</c:v>
                </c:pt>
                <c:pt idx="11075">
                  <c:v>-226.18334187154977</c:v>
                </c:pt>
                <c:pt idx="11076">
                  <c:v>-226.19068542129799</c:v>
                </c:pt>
                <c:pt idx="11077">
                  <c:v>-226.19802771738887</c:v>
                </c:pt>
                <c:pt idx="11078">
                  <c:v>-226.2053687601076</c:v>
                </c:pt>
                <c:pt idx="11079">
                  <c:v>-226.21270854973906</c:v>
                </c:pt>
                <c:pt idx="11080">
                  <c:v>-226.22004708656817</c:v>
                </c:pt>
                <c:pt idx="11081">
                  <c:v>-226.22738437087983</c:v>
                </c:pt>
                <c:pt idx="11082">
                  <c:v>-226.23472040295866</c:v>
                </c:pt>
                <c:pt idx="11083">
                  <c:v>-226.24205518308929</c:v>
                </c:pt>
                <c:pt idx="11084">
                  <c:v>-226.24938871155649</c:v>
                </c:pt>
                <c:pt idx="11085">
                  <c:v>-226.25672098864459</c:v>
                </c:pt>
                <c:pt idx="11086">
                  <c:v>-226.26405201463803</c:v>
                </c:pt>
                <c:pt idx="11087">
                  <c:v>-226.27138178982113</c:v>
                </c:pt>
                <c:pt idx="11088">
                  <c:v>-226.27871031447827</c:v>
                </c:pt>
                <c:pt idx="11089">
                  <c:v>-226.28603758889358</c:v>
                </c:pt>
                <c:pt idx="11090">
                  <c:v>-226.29336361335106</c:v>
                </c:pt>
                <c:pt idx="11091">
                  <c:v>-226.30068838813486</c:v>
                </c:pt>
                <c:pt idx="11092">
                  <c:v>-226.3080119135289</c:v>
                </c:pt>
                <c:pt idx="11093">
                  <c:v>-226.31533418981701</c:v>
                </c:pt>
                <c:pt idx="11094">
                  <c:v>-226.32265521728294</c:v>
                </c:pt>
                <c:pt idx="11095">
                  <c:v>-226.32997499621047</c:v>
                </c:pt>
                <c:pt idx="11096">
                  <c:v>-226.33729352688326</c:v>
                </c:pt>
                <c:pt idx="11097">
                  <c:v>-226.34461080958476</c:v>
                </c:pt>
                <c:pt idx="11098">
                  <c:v>-226.35192684459849</c:v>
                </c:pt>
                <c:pt idx="11099">
                  <c:v>-226.35924163220778</c:v>
                </c:pt>
                <c:pt idx="11100">
                  <c:v>-226.36655517269611</c:v>
                </c:pt>
                <c:pt idx="11101">
                  <c:v>-226.3738674663465</c:v>
                </c:pt>
                <c:pt idx="11102">
                  <c:v>-226.38117851344219</c:v>
                </c:pt>
                <c:pt idx="11103">
                  <c:v>-226.38848831426634</c:v>
                </c:pt>
                <c:pt idx="11104">
                  <c:v>-226.39579686910184</c:v>
                </c:pt>
                <c:pt idx="11105">
                  <c:v>-226.40310417823162</c:v>
                </c:pt>
                <c:pt idx="11106">
                  <c:v>-226.41041024193851</c:v>
                </c:pt>
                <c:pt idx="11107">
                  <c:v>-226.41771506050537</c:v>
                </c:pt>
                <c:pt idx="11108">
                  <c:v>-226.42501863421475</c:v>
                </c:pt>
                <c:pt idx="11109">
                  <c:v>-226.4323209633493</c:v>
                </c:pt>
                <c:pt idx="11110">
                  <c:v>-226.43962204819158</c:v>
                </c:pt>
                <c:pt idx="11111">
                  <c:v>-226.446921889024</c:v>
                </c:pt>
                <c:pt idx="11112">
                  <c:v>-226.45422048612897</c:v>
                </c:pt>
                <c:pt idx="11113">
                  <c:v>-226.46151783978868</c:v>
                </c:pt>
                <c:pt idx="11114">
                  <c:v>-226.46881395028541</c:v>
                </c:pt>
                <c:pt idx="11115">
                  <c:v>-226.47610881790132</c:v>
                </c:pt>
                <c:pt idx="11116">
                  <c:v>-226.48340244291839</c:v>
                </c:pt>
                <c:pt idx="11117">
                  <c:v>-226.49069482561862</c:v>
                </c:pt>
                <c:pt idx="11118">
                  <c:v>-226.49798596628392</c:v>
                </c:pt>
                <c:pt idx="11119">
                  <c:v>-226.50527586519607</c:v>
                </c:pt>
                <c:pt idx="11120">
                  <c:v>-226.51256452263686</c:v>
                </c:pt>
                <c:pt idx="11121">
                  <c:v>-226.51985193888788</c:v>
                </c:pt>
                <c:pt idx="11122">
                  <c:v>-226.52713811423078</c:v>
                </c:pt>
                <c:pt idx="11123">
                  <c:v>-226.53442304894702</c:v>
                </c:pt>
                <c:pt idx="11124">
                  <c:v>-226.54170674331806</c:v>
                </c:pt>
                <c:pt idx="11125">
                  <c:v>-226.54898919762519</c:v>
                </c:pt>
                <c:pt idx="11126">
                  <c:v>-226.55627041214973</c:v>
                </c:pt>
                <c:pt idx="11127">
                  <c:v>-226.56355038717285</c:v>
                </c:pt>
                <c:pt idx="11128">
                  <c:v>-226.57082912297562</c:v>
                </c:pt>
                <c:pt idx="11129">
                  <c:v>-226.57810661983913</c:v>
                </c:pt>
                <c:pt idx="11130">
                  <c:v>-226.58538287804436</c:v>
                </c:pt>
                <c:pt idx="11131">
                  <c:v>-226.59265789787213</c:v>
                </c:pt>
                <c:pt idx="11132">
                  <c:v>-226.5999316796032</c:v>
                </c:pt>
                <c:pt idx="11133">
                  <c:v>-226.60720422351835</c:v>
                </c:pt>
                <c:pt idx="11134">
                  <c:v>-226.61447552989824</c:v>
                </c:pt>
                <c:pt idx="11135">
                  <c:v>-226.62174559902343</c:v>
                </c:pt>
                <c:pt idx="11136">
                  <c:v>-226.62901443117437</c:v>
                </c:pt>
                <c:pt idx="11137">
                  <c:v>-226.63628202663145</c:v>
                </c:pt>
                <c:pt idx="11138">
                  <c:v>-226.64354838567505</c:v>
                </c:pt>
                <c:pt idx="11139">
                  <c:v>-226.65081350858537</c:v>
                </c:pt>
                <c:pt idx="11140">
                  <c:v>-226.65807739564264</c:v>
                </c:pt>
                <c:pt idx="11141">
                  <c:v>-226.6653400471269</c:v>
                </c:pt>
                <c:pt idx="11142">
                  <c:v>-226.6726014633183</c:v>
                </c:pt>
                <c:pt idx="11143">
                  <c:v>-226.67986164449658</c:v>
                </c:pt>
                <c:pt idx="11144">
                  <c:v>-226.68712059094173</c:v>
                </c:pt>
                <c:pt idx="11145">
                  <c:v>-226.6943783029335</c:v>
                </c:pt>
                <c:pt idx="11146">
                  <c:v>-226.70163478075165</c:v>
                </c:pt>
                <c:pt idx="11147">
                  <c:v>-226.70889002467567</c:v>
                </c:pt>
                <c:pt idx="11148">
                  <c:v>-226.71614403498523</c:v>
                </c:pt>
                <c:pt idx="11149">
                  <c:v>-226.72339681195982</c:v>
                </c:pt>
                <c:pt idx="11150">
                  <c:v>-226.73064835587877</c:v>
                </c:pt>
                <c:pt idx="11151">
                  <c:v>-226.7378986670214</c:v>
                </c:pt>
                <c:pt idx="11152">
                  <c:v>-226.745147745667</c:v>
                </c:pt>
                <c:pt idx="11153">
                  <c:v>-226.75239559209467</c:v>
                </c:pt>
                <c:pt idx="11154">
                  <c:v>-226.75964220658358</c:v>
                </c:pt>
                <c:pt idx="11155">
                  <c:v>-226.76688758941265</c:v>
                </c:pt>
                <c:pt idx="11156">
                  <c:v>-226.77413174086081</c:v>
                </c:pt>
                <c:pt idx="11157">
                  <c:v>-226.781374661207</c:v>
                </c:pt>
                <c:pt idx="11158">
                  <c:v>-226.78861635072997</c:v>
                </c:pt>
                <c:pt idx="11159">
                  <c:v>-226.79585680970831</c:v>
                </c:pt>
                <c:pt idx="11160">
                  <c:v>-226.80309603842076</c:v>
                </c:pt>
                <c:pt idx="11161">
                  <c:v>-226.81033403714588</c:v>
                </c:pt>
                <c:pt idx="11162">
                  <c:v>-226.81757080616202</c:v>
                </c:pt>
                <c:pt idx="11163">
                  <c:v>-226.82480634574762</c:v>
                </c:pt>
                <c:pt idx="11164">
                  <c:v>-226.83204065618105</c:v>
                </c:pt>
                <c:pt idx="11165">
                  <c:v>-226.83927373774048</c:v>
                </c:pt>
                <c:pt idx="11166">
                  <c:v>-226.84650559070406</c:v>
                </c:pt>
                <c:pt idx="11167">
                  <c:v>-226.85373621534984</c:v>
                </c:pt>
                <c:pt idx="11168">
                  <c:v>-226.86096561195595</c:v>
                </c:pt>
                <c:pt idx="11169">
                  <c:v>-226.8681937808002</c:v>
                </c:pt>
                <c:pt idx="11170">
                  <c:v>-226.87542072216047</c:v>
                </c:pt>
                <c:pt idx="11171">
                  <c:v>-226.8826464363145</c:v>
                </c:pt>
                <c:pt idx="11172">
                  <c:v>-226.88987092354009</c:v>
                </c:pt>
                <c:pt idx="11173">
                  <c:v>-226.89709418411474</c:v>
                </c:pt>
                <c:pt idx="11174">
                  <c:v>-226.90431621831601</c:v>
                </c:pt>
                <c:pt idx="11175">
                  <c:v>-226.9115370264214</c:v>
                </c:pt>
                <c:pt idx="11176">
                  <c:v>-226.91875660870832</c:v>
                </c:pt>
                <c:pt idx="11177">
                  <c:v>-226.92597496545397</c:v>
                </c:pt>
                <c:pt idx="11178">
                  <c:v>-226.93319209693567</c:v>
                </c:pt>
                <c:pt idx="11179">
                  <c:v>-226.94040800343055</c:v>
                </c:pt>
                <c:pt idx="11180">
                  <c:v>-226.94762268521566</c:v>
                </c:pt>
                <c:pt idx="11181">
                  <c:v>-226.95483614256807</c:v>
                </c:pt>
                <c:pt idx="11182">
                  <c:v>-226.9620483757646</c:v>
                </c:pt>
                <c:pt idx="11183">
                  <c:v>-226.96925938508218</c:v>
                </c:pt>
                <c:pt idx="11184">
                  <c:v>-226.9764691707976</c:v>
                </c:pt>
                <c:pt idx="11185">
                  <c:v>-226.98367773318745</c:v>
                </c:pt>
                <c:pt idx="11186">
                  <c:v>-226.99088507252839</c:v>
                </c:pt>
                <c:pt idx="11187">
                  <c:v>-226.99809118909701</c:v>
                </c:pt>
                <c:pt idx="11188">
                  <c:v>-227.00529608316975</c:v>
                </c:pt>
                <c:pt idx="11189">
                  <c:v>-227.01249975502293</c:v>
                </c:pt>
                <c:pt idx="11190">
                  <c:v>-227.01970220493291</c:v>
                </c:pt>
                <c:pt idx="11191">
                  <c:v>-227.02690343317596</c:v>
                </c:pt>
                <c:pt idx="11192">
                  <c:v>-227.03410344002819</c:v>
                </c:pt>
                <c:pt idx="11193">
                  <c:v>-227.04130222576566</c:v>
                </c:pt>
                <c:pt idx="11194">
                  <c:v>-227.04849979066441</c:v>
                </c:pt>
                <c:pt idx="11195">
                  <c:v>-227.05569613500035</c:v>
                </c:pt>
                <c:pt idx="11196">
                  <c:v>-227.06289125904937</c:v>
                </c:pt>
                <c:pt idx="11197">
                  <c:v>-227.07008516308719</c:v>
                </c:pt>
                <c:pt idx="11198">
                  <c:v>-227.0772778473895</c:v>
                </c:pt>
                <c:pt idx="11199">
                  <c:v>-227.08446931223193</c:v>
                </c:pt>
                <c:pt idx="11200">
                  <c:v>-227.09165955789007</c:v>
                </c:pt>
                <c:pt idx="11201">
                  <c:v>-227.09884858463934</c:v>
                </c:pt>
                <c:pt idx="11202">
                  <c:v>-227.10603639275513</c:v>
                </c:pt>
                <c:pt idx="11203">
                  <c:v>-227.11322298251281</c:v>
                </c:pt>
                <c:pt idx="11204">
                  <c:v>-227.12040835418753</c:v>
                </c:pt>
                <c:pt idx="11205">
                  <c:v>-227.12759250805453</c:v>
                </c:pt>
                <c:pt idx="11206">
                  <c:v>-227.13477544438888</c:v>
                </c:pt>
                <c:pt idx="11207">
                  <c:v>-227.14195716346558</c:v>
                </c:pt>
                <c:pt idx="11208">
                  <c:v>-227.14913766555946</c:v>
                </c:pt>
                <c:pt idx="11209">
                  <c:v>-227.15631695094555</c:v>
                </c:pt>
                <c:pt idx="11210">
                  <c:v>-227.16349501989856</c:v>
                </c:pt>
                <c:pt idx="11211">
                  <c:v>-227.17067187269316</c:v>
                </c:pt>
                <c:pt idx="11212">
                  <c:v>-227.17784750960402</c:v>
                </c:pt>
                <c:pt idx="11213">
                  <c:v>-227.18502193090563</c:v>
                </c:pt>
                <c:pt idx="11214">
                  <c:v>-227.19219513687261</c:v>
                </c:pt>
                <c:pt idx="11215">
                  <c:v>-227.19936712777923</c:v>
                </c:pt>
                <c:pt idx="11216">
                  <c:v>-227.2065379038998</c:v>
                </c:pt>
                <c:pt idx="11217">
                  <c:v>-227.21370746550866</c:v>
                </c:pt>
                <c:pt idx="11218">
                  <c:v>-227.22087581287997</c:v>
                </c:pt>
                <c:pt idx="11219">
                  <c:v>-227.22804294628776</c:v>
                </c:pt>
                <c:pt idx="11220">
                  <c:v>-227.23520886600602</c:v>
                </c:pt>
                <c:pt idx="11221">
                  <c:v>-227.24237357230885</c:v>
                </c:pt>
                <c:pt idx="11222">
                  <c:v>-227.24953706547004</c:v>
                </c:pt>
                <c:pt idx="11223">
                  <c:v>-227.25669934576331</c:v>
                </c:pt>
                <c:pt idx="11224">
                  <c:v>-227.26386041346245</c:v>
                </c:pt>
                <c:pt idx="11225">
                  <c:v>-227.27102026884111</c:v>
                </c:pt>
                <c:pt idx="11226">
                  <c:v>-227.27817891217285</c:v>
                </c:pt>
                <c:pt idx="11227">
                  <c:v>-227.2853363437311</c:v>
                </c:pt>
                <c:pt idx="11228">
                  <c:v>-227.29249256378932</c:v>
                </c:pt>
                <c:pt idx="11229">
                  <c:v>-227.29964757262087</c:v>
                </c:pt>
                <c:pt idx="11230">
                  <c:v>-227.30680137049899</c:v>
                </c:pt>
                <c:pt idx="11231">
                  <c:v>-227.31395395769687</c:v>
                </c:pt>
                <c:pt idx="11232">
                  <c:v>-227.32110533448758</c:v>
                </c:pt>
                <c:pt idx="11233">
                  <c:v>-227.32825550114421</c:v>
                </c:pt>
                <c:pt idx="11234">
                  <c:v>-227.33540445793972</c:v>
                </c:pt>
                <c:pt idx="11235">
                  <c:v>-227.34255220514692</c:v>
                </c:pt>
                <c:pt idx="11236">
                  <c:v>-227.34969874303869</c:v>
                </c:pt>
                <c:pt idx="11237">
                  <c:v>-227.35684407188782</c:v>
                </c:pt>
                <c:pt idx="11238">
                  <c:v>-227.36398819196683</c:v>
                </c:pt>
                <c:pt idx="11239">
                  <c:v>-227.37113110354835</c:v>
                </c:pt>
                <c:pt idx="11240">
                  <c:v>-227.37827280690493</c:v>
                </c:pt>
                <c:pt idx="11241">
                  <c:v>-227.38541330230896</c:v>
                </c:pt>
                <c:pt idx="11242">
                  <c:v>-227.39255259003284</c:v>
                </c:pt>
                <c:pt idx="11243">
                  <c:v>-227.39969067034878</c:v>
                </c:pt>
                <c:pt idx="11244">
                  <c:v>-227.40682754352906</c:v>
                </c:pt>
                <c:pt idx="11245">
                  <c:v>-227.4139632098458</c:v>
                </c:pt>
                <c:pt idx="11246">
                  <c:v>-227.42109766957097</c:v>
                </c:pt>
                <c:pt idx="11247">
                  <c:v>-227.42823092297661</c:v>
                </c:pt>
                <c:pt idx="11248">
                  <c:v>-227.43536297033467</c:v>
                </c:pt>
                <c:pt idx="11249">
                  <c:v>-227.44249381191693</c:v>
                </c:pt>
                <c:pt idx="11250">
                  <c:v>-227.44962344799512</c:v>
                </c:pt>
                <c:pt idx="11251">
                  <c:v>-227.45675187884095</c:v>
                </c:pt>
                <c:pt idx="11252">
                  <c:v>-227.46387910472603</c:v>
                </c:pt>
                <c:pt idx="11253">
                  <c:v>-227.47100512592186</c:v>
                </c:pt>
                <c:pt idx="11254">
                  <c:v>-227.47812994269992</c:v>
                </c:pt>
                <c:pt idx="11255">
                  <c:v>-227.48525355533161</c:v>
                </c:pt>
                <c:pt idx="11256">
                  <c:v>-227.49237596408815</c:v>
                </c:pt>
                <c:pt idx="11257">
                  <c:v>-227.4994971692409</c:v>
                </c:pt>
                <c:pt idx="11258">
                  <c:v>-227.50661717106084</c:v>
                </c:pt>
                <c:pt idx="11259">
                  <c:v>-227.51373596981921</c:v>
                </c:pt>
                <c:pt idx="11260">
                  <c:v>-227.52085356578687</c:v>
                </c:pt>
                <c:pt idx="11261">
                  <c:v>-227.52796995923489</c:v>
                </c:pt>
                <c:pt idx="11262">
                  <c:v>-227.53508515043404</c:v>
                </c:pt>
                <c:pt idx="11263">
                  <c:v>-227.54219913965505</c:v>
                </c:pt>
                <c:pt idx="11264">
                  <c:v>-227.54931192716884</c:v>
                </c:pt>
                <c:pt idx="11265">
                  <c:v>-227.55642351324576</c:v>
                </c:pt>
                <c:pt idx="11266">
                  <c:v>-227.56353389815649</c:v>
                </c:pt>
                <c:pt idx="11267">
                  <c:v>-227.57064308217159</c:v>
                </c:pt>
                <c:pt idx="11268">
                  <c:v>-227.57775106556136</c:v>
                </c:pt>
                <c:pt idx="11269">
                  <c:v>-227.58485784859613</c:v>
                </c:pt>
                <c:pt idx="11270">
                  <c:v>-227.59196343154616</c:v>
                </c:pt>
                <c:pt idx="11271">
                  <c:v>-227.59906781468169</c:v>
                </c:pt>
                <c:pt idx="11272">
                  <c:v>-227.60617099827277</c:v>
                </c:pt>
                <c:pt idx="11273">
                  <c:v>-227.61327298258948</c:v>
                </c:pt>
                <c:pt idx="11274">
                  <c:v>-227.6203737679017</c:v>
                </c:pt>
                <c:pt idx="11275">
                  <c:v>-227.62747335447935</c:v>
                </c:pt>
                <c:pt idx="11276">
                  <c:v>-227.6345717425923</c:v>
                </c:pt>
                <c:pt idx="11277">
                  <c:v>-227.64166893251016</c:v>
                </c:pt>
                <c:pt idx="11278">
                  <c:v>-227.64876492450267</c:v>
                </c:pt>
                <c:pt idx="11279">
                  <c:v>-227.65585971883945</c:v>
                </c:pt>
                <c:pt idx="11280">
                  <c:v>-227.66295331578993</c:v>
                </c:pt>
                <c:pt idx="11281">
                  <c:v>-227.67004571562353</c:v>
                </c:pt>
                <c:pt idx="11282">
                  <c:v>-227.67713691860968</c:v>
                </c:pt>
                <c:pt idx="11283">
                  <c:v>-227.68422692501767</c:v>
                </c:pt>
                <c:pt idx="11284">
                  <c:v>-227.69131573511663</c:v>
                </c:pt>
                <c:pt idx="11285">
                  <c:v>-227.69840334917575</c:v>
                </c:pt>
                <c:pt idx="11286">
                  <c:v>-227.70548976746414</c:v>
                </c:pt>
                <c:pt idx="11287">
                  <c:v>-227.71257499025074</c:v>
                </c:pt>
                <c:pt idx="11288">
                  <c:v>-227.71965901780442</c:v>
                </c:pt>
                <c:pt idx="11289">
                  <c:v>-227.72674185039403</c:v>
                </c:pt>
                <c:pt idx="11290">
                  <c:v>-227.73382348828846</c:v>
                </c:pt>
                <c:pt idx="11291">
                  <c:v>-227.74090393175626</c:v>
                </c:pt>
                <c:pt idx="11292">
                  <c:v>-227.7479831810661</c:v>
                </c:pt>
                <c:pt idx="11293">
                  <c:v>-227.75506123648654</c:v>
                </c:pt>
                <c:pt idx="11294">
                  <c:v>-227.76213809828604</c:v>
                </c:pt>
                <c:pt idx="11295">
                  <c:v>-227.769213766733</c:v>
                </c:pt>
                <c:pt idx="11296">
                  <c:v>-227.77628824209569</c:v>
                </c:pt>
                <c:pt idx="11297">
                  <c:v>-227.7833615246424</c:v>
                </c:pt>
                <c:pt idx="11298">
                  <c:v>-227.79043361464136</c:v>
                </c:pt>
                <c:pt idx="11299">
                  <c:v>-227.79750451236058</c:v>
                </c:pt>
                <c:pt idx="11300">
                  <c:v>-227.80457421806807</c:v>
                </c:pt>
                <c:pt idx="11301">
                  <c:v>-227.81164273203188</c:v>
                </c:pt>
                <c:pt idx="11302">
                  <c:v>-227.81871005451978</c:v>
                </c:pt>
                <c:pt idx="11303">
                  <c:v>-227.82577618579967</c:v>
                </c:pt>
                <c:pt idx="11304">
                  <c:v>-227.83284112613921</c:v>
                </c:pt>
                <c:pt idx="11305">
                  <c:v>-227.83990487580613</c:v>
                </c:pt>
                <c:pt idx="11306">
                  <c:v>-227.84696743506794</c:v>
                </c:pt>
                <c:pt idx="11307">
                  <c:v>-227.85402880419215</c:v>
                </c:pt>
                <c:pt idx="11308">
                  <c:v>-227.86108898344622</c:v>
                </c:pt>
                <c:pt idx="11309">
                  <c:v>-227.86814797309754</c:v>
                </c:pt>
                <c:pt idx="11310">
                  <c:v>-227.87520577341334</c:v>
                </c:pt>
                <c:pt idx="11311">
                  <c:v>-227.88226238466086</c:v>
                </c:pt>
                <c:pt idx="11312">
                  <c:v>-227.8893178071072</c:v>
                </c:pt>
                <c:pt idx="11313">
                  <c:v>-227.8963720410195</c:v>
                </c:pt>
                <c:pt idx="11314">
                  <c:v>-227.90342508666473</c:v>
                </c:pt>
                <c:pt idx="11315">
                  <c:v>-227.91047694430978</c:v>
                </c:pt>
                <c:pt idx="11316">
                  <c:v>-227.91752761422146</c:v>
                </c:pt>
                <c:pt idx="11317">
                  <c:v>-227.92457709666667</c:v>
                </c:pt>
                <c:pt idx="11318">
                  <c:v>-227.93162539191195</c:v>
                </c:pt>
                <c:pt idx="11319">
                  <c:v>-227.93867250022402</c:v>
                </c:pt>
                <c:pt idx="11320">
                  <c:v>-227.94571842186946</c:v>
                </c:pt>
                <c:pt idx="11321">
                  <c:v>-227.95276315711465</c:v>
                </c:pt>
                <c:pt idx="11322">
                  <c:v>-227.95980670622606</c:v>
                </c:pt>
                <c:pt idx="11323">
                  <c:v>-227.96684906946996</c:v>
                </c:pt>
                <c:pt idx="11324">
                  <c:v>-227.97389024711268</c:v>
                </c:pt>
                <c:pt idx="11325">
                  <c:v>-227.98093023942045</c:v>
                </c:pt>
                <c:pt idx="11326">
                  <c:v>-227.9879690466592</c:v>
                </c:pt>
                <c:pt idx="11327">
                  <c:v>-227.99500666909509</c:v>
                </c:pt>
                <c:pt idx="11328">
                  <c:v>-228.00204310699405</c:v>
                </c:pt>
                <c:pt idx="11329">
                  <c:v>-228.00907836062203</c:v>
                </c:pt>
                <c:pt idx="11330">
                  <c:v>-228.01611243024479</c:v>
                </c:pt>
                <c:pt idx="11331">
                  <c:v>-228.02314531612802</c:v>
                </c:pt>
                <c:pt idx="11332">
                  <c:v>-228.03017701853753</c:v>
                </c:pt>
                <c:pt idx="11333">
                  <c:v>-228.03720753773882</c:v>
                </c:pt>
                <c:pt idx="11334">
                  <c:v>-228.04423687399742</c:v>
                </c:pt>
                <c:pt idx="11335">
                  <c:v>-228.05126502757884</c:v>
                </c:pt>
                <c:pt idx="11336">
                  <c:v>-228.05829199874839</c:v>
                </c:pt>
                <c:pt idx="11337">
                  <c:v>-228.06531778777142</c:v>
                </c:pt>
                <c:pt idx="11338">
                  <c:v>-228.07234239491311</c:v>
                </c:pt>
                <c:pt idx="11339">
                  <c:v>-228.07936582043862</c:v>
                </c:pt>
                <c:pt idx="11340">
                  <c:v>-228.08638806461317</c:v>
                </c:pt>
                <c:pt idx="11341">
                  <c:v>-228.09340912770159</c:v>
                </c:pt>
                <c:pt idx="11342">
                  <c:v>-228.10042900996888</c:v>
                </c:pt>
                <c:pt idx="11343">
                  <c:v>-228.10744771167998</c:v>
                </c:pt>
                <c:pt idx="11344">
                  <c:v>-228.11446523309962</c:v>
                </c:pt>
                <c:pt idx="11345">
                  <c:v>-228.12148157449252</c:v>
                </c:pt>
                <c:pt idx="11346">
                  <c:v>-228.12849673612334</c:v>
                </c:pt>
                <c:pt idx="11347">
                  <c:v>-228.13551071825668</c:v>
                </c:pt>
                <c:pt idx="11348">
                  <c:v>-228.14252352115699</c:v>
                </c:pt>
                <c:pt idx="11349">
                  <c:v>-228.14953514508872</c:v>
                </c:pt>
                <c:pt idx="11350">
                  <c:v>-228.15654559031623</c:v>
                </c:pt>
                <c:pt idx="11351">
                  <c:v>-228.1635548571038</c:v>
                </c:pt>
                <c:pt idx="11352">
                  <c:v>-228.17056294571569</c:v>
                </c:pt>
                <c:pt idx="11353">
                  <c:v>-228.17756985641597</c:v>
                </c:pt>
                <c:pt idx="11354">
                  <c:v>-228.18457558946872</c:v>
                </c:pt>
                <c:pt idx="11355">
                  <c:v>-228.19158014513798</c:v>
                </c:pt>
                <c:pt idx="11356">
                  <c:v>-228.19858352368763</c:v>
                </c:pt>
                <c:pt idx="11357">
                  <c:v>-228.20558572538147</c:v>
                </c:pt>
                <c:pt idx="11358">
                  <c:v>-228.21258675048335</c:v>
                </c:pt>
                <c:pt idx="11359">
                  <c:v>-228.21958659925704</c:v>
                </c:pt>
                <c:pt idx="11360">
                  <c:v>-228.226585271966</c:v>
                </c:pt>
                <c:pt idx="11361">
                  <c:v>-228.23358276887387</c:v>
                </c:pt>
                <c:pt idx="11362">
                  <c:v>-228.24057909024418</c:v>
                </c:pt>
                <c:pt idx="11363">
                  <c:v>-228.24757423634026</c:v>
                </c:pt>
                <c:pt idx="11364">
                  <c:v>-228.25456820742551</c:v>
                </c:pt>
                <c:pt idx="11365">
                  <c:v>-228.26156100376312</c:v>
                </c:pt>
                <c:pt idx="11366">
                  <c:v>-228.26855262561639</c:v>
                </c:pt>
                <c:pt idx="11367">
                  <c:v>-228.2755430732484</c:v>
                </c:pt>
                <c:pt idx="11368">
                  <c:v>-228.28253234692218</c:v>
                </c:pt>
                <c:pt idx="11369">
                  <c:v>-228.28952044690072</c:v>
                </c:pt>
                <c:pt idx="11370">
                  <c:v>-228.29650737344696</c:v>
                </c:pt>
                <c:pt idx="11371">
                  <c:v>-228.3034931268237</c:v>
                </c:pt>
                <c:pt idx="11372">
                  <c:v>-228.31047770729367</c:v>
                </c:pt>
                <c:pt idx="11373">
                  <c:v>-228.31746111511956</c:v>
                </c:pt>
                <c:pt idx="11374">
                  <c:v>-228.32444335056411</c:v>
                </c:pt>
                <c:pt idx="11375">
                  <c:v>-228.33142441388975</c:v>
                </c:pt>
                <c:pt idx="11376">
                  <c:v>-228.33840430535895</c:v>
                </c:pt>
                <c:pt idx="11377">
                  <c:v>-228.34538302523413</c:v>
                </c:pt>
                <c:pt idx="11378">
                  <c:v>-228.35236057377767</c:v>
                </c:pt>
                <c:pt idx="11379">
                  <c:v>-228.35933695125175</c:v>
                </c:pt>
                <c:pt idx="11380">
                  <c:v>-228.3663121579186</c:v>
                </c:pt>
                <c:pt idx="11381">
                  <c:v>-228.37328619404033</c:v>
                </c:pt>
                <c:pt idx="11382">
                  <c:v>-228.38025905987894</c:v>
                </c:pt>
                <c:pt idx="11383">
                  <c:v>-228.38723075569646</c:v>
                </c:pt>
                <c:pt idx="11384">
                  <c:v>-228.39420128175473</c:v>
                </c:pt>
                <c:pt idx="11385">
                  <c:v>-228.40117063831559</c:v>
                </c:pt>
                <c:pt idx="11386">
                  <c:v>-228.40813882564086</c:v>
                </c:pt>
                <c:pt idx="11387">
                  <c:v>-228.41510584399208</c:v>
                </c:pt>
                <c:pt idx="11388">
                  <c:v>-228.42207169363098</c:v>
                </c:pt>
                <c:pt idx="11389">
                  <c:v>-228.42903637481908</c:v>
                </c:pt>
                <c:pt idx="11390">
                  <c:v>-228.43599988781779</c:v>
                </c:pt>
                <c:pt idx="11391">
                  <c:v>-228.4429622328885</c:v>
                </c:pt>
                <c:pt idx="11392">
                  <c:v>-228.44992341029257</c:v>
                </c:pt>
                <c:pt idx="11393">
                  <c:v>-228.45688342029126</c:v>
                </c:pt>
                <c:pt idx="11394">
                  <c:v>-228.46384226314575</c:v>
                </c:pt>
                <c:pt idx="11395">
                  <c:v>-228.47079993911711</c:v>
                </c:pt>
                <c:pt idx="11396">
                  <c:v>-228.47775644846638</c:v>
                </c:pt>
                <c:pt idx="11397">
                  <c:v>-228.48471179145452</c:v>
                </c:pt>
                <c:pt idx="11398">
                  <c:v>-228.49166596834249</c:v>
                </c:pt>
                <c:pt idx="11399">
                  <c:v>-228.49861897939098</c:v>
                </c:pt>
                <c:pt idx="11400">
                  <c:v>-228.5055708248608</c:v>
                </c:pt>
                <c:pt idx="11401">
                  <c:v>-228.51252150501273</c:v>
                </c:pt>
                <c:pt idx="11402">
                  <c:v>-228.5194710201072</c:v>
                </c:pt>
                <c:pt idx="11403">
                  <c:v>-228.52641937040482</c:v>
                </c:pt>
                <c:pt idx="11404">
                  <c:v>-228.5333665561661</c:v>
                </c:pt>
                <c:pt idx="11405">
                  <c:v>-228.54031257765135</c:v>
                </c:pt>
                <c:pt idx="11406">
                  <c:v>-228.54725743512091</c:v>
                </c:pt>
                <c:pt idx="11407">
                  <c:v>-228.55420112883502</c:v>
                </c:pt>
                <c:pt idx="11408">
                  <c:v>-228.56114365905393</c:v>
                </c:pt>
                <c:pt idx="11409">
                  <c:v>-228.56808502603766</c:v>
                </c:pt>
                <c:pt idx="11410">
                  <c:v>-228.57502523004626</c:v>
                </c:pt>
                <c:pt idx="11411">
                  <c:v>-228.5819642713397</c:v>
                </c:pt>
                <c:pt idx="11412">
                  <c:v>-228.58890215017789</c:v>
                </c:pt>
                <c:pt idx="11413">
                  <c:v>-228.5958388668206</c:v>
                </c:pt>
                <c:pt idx="11414">
                  <c:v>-228.60277442152758</c:v>
                </c:pt>
                <c:pt idx="11415">
                  <c:v>-228.60970881455856</c:v>
                </c:pt>
                <c:pt idx="11416">
                  <c:v>-228.61664204617313</c:v>
                </c:pt>
                <c:pt idx="11417">
                  <c:v>-228.62357411663081</c:v>
                </c:pt>
                <c:pt idx="11418">
                  <c:v>-228.63050502619103</c:v>
                </c:pt>
                <c:pt idx="11419">
                  <c:v>-228.63743477511321</c:v>
                </c:pt>
                <c:pt idx="11420">
                  <c:v>-228.64436336365674</c:v>
                </c:pt>
                <c:pt idx="11421">
                  <c:v>-228.65129079208072</c:v>
                </c:pt>
                <c:pt idx="11422">
                  <c:v>-228.6582170606444</c:v>
                </c:pt>
                <c:pt idx="11423">
                  <c:v>-228.66514216960695</c:v>
                </c:pt>
                <c:pt idx="11424">
                  <c:v>-228.67206611922731</c:v>
                </c:pt>
                <c:pt idx="11425">
                  <c:v>-228.67898890976451</c:v>
                </c:pt>
                <c:pt idx="11426">
                  <c:v>-228.6859105414774</c:v>
                </c:pt>
                <c:pt idx="11427">
                  <c:v>-228.69283101462483</c:v>
                </c:pt>
                <c:pt idx="11428">
                  <c:v>-228.69975032946556</c:v>
                </c:pt>
                <c:pt idx="11429">
                  <c:v>-228.7066684862582</c:v>
                </c:pt>
                <c:pt idx="11430">
                  <c:v>-228.71358548526143</c:v>
                </c:pt>
                <c:pt idx="11431">
                  <c:v>-228.7205013267338</c:v>
                </c:pt>
                <c:pt idx="11432">
                  <c:v>-228.72741601093375</c:v>
                </c:pt>
                <c:pt idx="11433">
                  <c:v>-228.73432953811965</c:v>
                </c:pt>
                <c:pt idx="11434">
                  <c:v>-228.74124190854982</c:v>
                </c:pt>
                <c:pt idx="11435">
                  <c:v>-228.74815312248259</c:v>
                </c:pt>
                <c:pt idx="11436">
                  <c:v>-228.75506318017611</c:v>
                </c:pt>
                <c:pt idx="11437">
                  <c:v>-228.76197208188842</c:v>
                </c:pt>
                <c:pt idx="11438">
                  <c:v>-228.76887982787767</c:v>
                </c:pt>
                <c:pt idx="11439">
                  <c:v>-228.77578641840182</c:v>
                </c:pt>
                <c:pt idx="11440">
                  <c:v>-228.78269185371875</c:v>
                </c:pt>
                <c:pt idx="11441">
                  <c:v>-228.7895961340862</c:v>
                </c:pt>
                <c:pt idx="11442">
                  <c:v>-228.79649925976207</c:v>
                </c:pt>
                <c:pt idx="11443">
                  <c:v>-228.80340123100399</c:v>
                </c:pt>
                <c:pt idx="11444">
                  <c:v>-228.81030204806956</c:v>
                </c:pt>
                <c:pt idx="11445">
                  <c:v>-228.81720171121634</c:v>
                </c:pt>
                <c:pt idx="11446">
                  <c:v>-228.82410022070178</c:v>
                </c:pt>
                <c:pt idx="11447">
                  <c:v>-228.83099757678343</c:v>
                </c:pt>
                <c:pt idx="11448">
                  <c:v>-228.83789377971846</c:v>
                </c:pt>
                <c:pt idx="11449">
                  <c:v>-228.84478882976418</c:v>
                </c:pt>
                <c:pt idx="11450">
                  <c:v>-228.85168272717789</c:v>
                </c:pt>
                <c:pt idx="11451">
                  <c:v>-228.85857547221656</c:v>
                </c:pt>
                <c:pt idx="11452">
                  <c:v>-228.8654670651373</c:v>
                </c:pt>
                <c:pt idx="11453">
                  <c:v>-228.87235750619712</c:v>
                </c:pt>
                <c:pt idx="11454">
                  <c:v>-228.87924679565293</c:v>
                </c:pt>
                <c:pt idx="11455">
                  <c:v>-228.88613493376158</c:v>
                </c:pt>
                <c:pt idx="11456">
                  <c:v>-228.8930219207798</c:v>
                </c:pt>
                <c:pt idx="11457">
                  <c:v>-228.89990775696432</c:v>
                </c:pt>
                <c:pt idx="11458">
                  <c:v>-228.90679244257183</c:v>
                </c:pt>
                <c:pt idx="11459">
                  <c:v>-228.91367597785882</c:v>
                </c:pt>
                <c:pt idx="11460">
                  <c:v>-228.92055836308174</c:v>
                </c:pt>
                <c:pt idx="11461">
                  <c:v>-228.92743959849713</c:v>
                </c:pt>
                <c:pt idx="11462">
                  <c:v>-228.93431968436133</c:v>
                </c:pt>
                <c:pt idx="11463">
                  <c:v>-228.94119862093049</c:v>
                </c:pt>
                <c:pt idx="11464">
                  <c:v>-228.94807640846091</c:v>
                </c:pt>
                <c:pt idx="11465">
                  <c:v>-228.95495304720879</c:v>
                </c:pt>
                <c:pt idx="11466">
                  <c:v>-228.96182853743011</c:v>
                </c:pt>
                <c:pt idx="11467">
                  <c:v>-228.96870287938088</c:v>
                </c:pt>
                <c:pt idx="11468">
                  <c:v>-228.97557607331706</c:v>
                </c:pt>
                <c:pt idx="11469">
                  <c:v>-228.98244811949456</c:v>
                </c:pt>
                <c:pt idx="11470">
                  <c:v>-228.98931901816906</c:v>
                </c:pt>
                <c:pt idx="11471">
                  <c:v>-228.99618876959636</c:v>
                </c:pt>
                <c:pt idx="11472">
                  <c:v>-229.00305737403207</c:v>
                </c:pt>
                <c:pt idx="11473">
                  <c:v>-229.00992483173181</c:v>
                </c:pt>
                <c:pt idx="11474">
                  <c:v>-229.01679114295109</c:v>
                </c:pt>
                <c:pt idx="11475">
                  <c:v>-229.02365630794529</c:v>
                </c:pt>
                <c:pt idx="11476">
                  <c:v>-229.03052032696985</c:v>
                </c:pt>
                <c:pt idx="11477">
                  <c:v>-229.03738320028003</c:v>
                </c:pt>
                <c:pt idx="11478">
                  <c:v>-229.04424492813109</c:v>
                </c:pt>
                <c:pt idx="11479">
                  <c:v>-229.05110551077817</c:v>
                </c:pt>
                <c:pt idx="11480">
                  <c:v>-229.05796494847635</c:v>
                </c:pt>
                <c:pt idx="11481">
                  <c:v>-229.06482324148078</c:v>
                </c:pt>
                <c:pt idx="11482">
                  <c:v>-229.0716803900462</c:v>
                </c:pt>
                <c:pt idx="11483">
                  <c:v>-229.07853639442763</c:v>
                </c:pt>
                <c:pt idx="11484">
                  <c:v>-229.08539125487988</c:v>
                </c:pt>
                <c:pt idx="11485">
                  <c:v>-229.09224497165761</c:v>
                </c:pt>
                <c:pt idx="11486">
                  <c:v>-229.09909754501564</c:v>
                </c:pt>
                <c:pt idx="11487">
                  <c:v>-229.10594897520838</c:v>
                </c:pt>
                <c:pt idx="11488">
                  <c:v>-229.11279926249057</c:v>
                </c:pt>
                <c:pt idx="11489">
                  <c:v>-229.11964840711653</c:v>
                </c:pt>
                <c:pt idx="11490">
                  <c:v>-229.12649640934069</c:v>
                </c:pt>
                <c:pt idx="11491">
                  <c:v>-229.13334326941737</c:v>
                </c:pt>
                <c:pt idx="11492">
                  <c:v>-229.14018898760088</c:v>
                </c:pt>
                <c:pt idx="11493">
                  <c:v>-229.1470335641454</c:v>
                </c:pt>
                <c:pt idx="11494">
                  <c:v>-229.15387699930497</c:v>
                </c:pt>
                <c:pt idx="11495">
                  <c:v>-229.1607192933337</c:v>
                </c:pt>
                <c:pt idx="11496">
                  <c:v>-229.16756044648557</c:v>
                </c:pt>
                <c:pt idx="11497">
                  <c:v>-229.17440045901446</c:v>
                </c:pt>
                <c:pt idx="11498">
                  <c:v>-229.18123933117423</c:v>
                </c:pt>
                <c:pt idx="11499">
                  <c:v>-229.18807706321863</c:v>
                </c:pt>
                <c:pt idx="11500">
                  <c:v>-229.19491365540142</c:v>
                </c:pt>
                <c:pt idx="11501">
                  <c:v>-229.20174910797616</c:v>
                </c:pt>
                <c:pt idx="11502">
                  <c:v>-229.20858342119641</c:v>
                </c:pt>
                <c:pt idx="11503">
                  <c:v>-229.21541659531576</c:v>
                </c:pt>
                <c:pt idx="11504">
                  <c:v>-229.22224863058756</c:v>
                </c:pt>
                <c:pt idx="11505">
                  <c:v>-229.22907952726513</c:v>
                </c:pt>
                <c:pt idx="11506">
                  <c:v>-229.23590928560179</c:v>
                </c:pt>
                <c:pt idx="11507">
                  <c:v>-229.24273790585079</c:v>
                </c:pt>
                <c:pt idx="11508">
                  <c:v>-229.2495653882653</c:v>
                </c:pt>
                <c:pt idx="11509">
                  <c:v>-229.25639173309827</c:v>
                </c:pt>
                <c:pt idx="11510">
                  <c:v>-229.26321694060283</c:v>
                </c:pt>
                <c:pt idx="11511">
                  <c:v>-229.27004101103188</c:v>
                </c:pt>
                <c:pt idx="11512">
                  <c:v>-229.27686394463831</c:v>
                </c:pt>
                <c:pt idx="11513">
                  <c:v>-229.28368574167484</c:v>
                </c:pt>
                <c:pt idx="11514">
                  <c:v>-229.29050640239427</c:v>
                </c:pt>
                <c:pt idx="11515">
                  <c:v>-229.29732592704934</c:v>
                </c:pt>
                <c:pt idx="11516">
                  <c:v>-229.30414431589253</c:v>
                </c:pt>
                <c:pt idx="11517">
                  <c:v>-229.31096156917636</c:v>
                </c:pt>
                <c:pt idx="11518">
                  <c:v>-229.31777768715335</c:v>
                </c:pt>
                <c:pt idx="11519">
                  <c:v>-229.32459267007584</c:v>
                </c:pt>
                <c:pt idx="11520">
                  <c:v>-229.33140651819622</c:v>
                </c:pt>
                <c:pt idx="11521">
                  <c:v>-229.33821923176666</c:v>
                </c:pt>
                <c:pt idx="11522">
                  <c:v>-229.34503081103935</c:v>
                </c:pt>
                <c:pt idx="11523">
                  <c:v>-229.35184125626654</c:v>
                </c:pt>
                <c:pt idx="11524">
                  <c:v>-229.35865056770004</c:v>
                </c:pt>
                <c:pt idx="11525">
                  <c:v>-229.36545874559198</c:v>
                </c:pt>
                <c:pt idx="11526">
                  <c:v>-229.37226579019426</c:v>
                </c:pt>
                <c:pt idx="11527">
                  <c:v>-229.37907170175868</c:v>
                </c:pt>
                <c:pt idx="11528">
                  <c:v>-229.38587648053698</c:v>
                </c:pt>
                <c:pt idx="11529">
                  <c:v>-229.3926801267809</c:v>
                </c:pt>
                <c:pt idx="11530">
                  <c:v>-229.39948264074209</c:v>
                </c:pt>
                <c:pt idx="11531">
                  <c:v>-229.40628402267211</c:v>
                </c:pt>
                <c:pt idx="11532">
                  <c:v>-229.4130842728224</c:v>
                </c:pt>
                <c:pt idx="11533">
                  <c:v>-229.41988339144439</c:v>
                </c:pt>
                <c:pt idx="11534">
                  <c:v>-229.42668137878957</c:v>
                </c:pt>
                <c:pt idx="11535">
                  <c:v>-229.43347823510905</c:v>
                </c:pt>
                <c:pt idx="11536">
                  <c:v>-229.44027396065411</c:v>
                </c:pt>
                <c:pt idx="11537">
                  <c:v>-229.44706855567594</c:v>
                </c:pt>
                <c:pt idx="11538">
                  <c:v>-229.45386202042562</c:v>
                </c:pt>
                <c:pt idx="11539">
                  <c:v>-229.46065435515413</c:v>
                </c:pt>
                <c:pt idx="11540">
                  <c:v>-229.46744556011242</c:v>
                </c:pt>
                <c:pt idx="11541">
                  <c:v>-229.47423563555134</c:v>
                </c:pt>
                <c:pt idx="11542">
                  <c:v>-229.48102458172184</c:v>
                </c:pt>
                <c:pt idx="11543">
                  <c:v>-229.48781239887447</c:v>
                </c:pt>
                <c:pt idx="11544">
                  <c:v>-229.49459908725999</c:v>
                </c:pt>
                <c:pt idx="11545">
                  <c:v>-229.50138464712904</c:v>
                </c:pt>
                <c:pt idx="11546">
                  <c:v>-229.50816907873207</c:v>
                </c:pt>
                <c:pt idx="11547">
                  <c:v>-229.51495238231962</c:v>
                </c:pt>
                <c:pt idx="11548">
                  <c:v>-229.52173455814204</c:v>
                </c:pt>
                <c:pt idx="11549">
                  <c:v>-229.5285156064497</c:v>
                </c:pt>
                <c:pt idx="11550">
                  <c:v>-229.53529552749285</c:v>
                </c:pt>
                <c:pt idx="11551">
                  <c:v>-229.54207432152168</c:v>
                </c:pt>
                <c:pt idx="11552">
                  <c:v>-229.54885198878628</c:v>
                </c:pt>
                <c:pt idx="11553">
                  <c:v>-229.55562852953676</c:v>
                </c:pt>
                <c:pt idx="11554">
                  <c:v>-229.56240394402315</c:v>
                </c:pt>
                <c:pt idx="11555">
                  <c:v>-229.56917823249523</c:v>
                </c:pt>
                <c:pt idx="11556">
                  <c:v>-229.57595139520294</c:v>
                </c:pt>
                <c:pt idx="11557">
                  <c:v>-229.58272343239614</c:v>
                </c:pt>
                <c:pt idx="11558">
                  <c:v>-229.58949434432441</c:v>
                </c:pt>
                <c:pt idx="11559">
                  <c:v>-229.59626413123749</c:v>
                </c:pt>
                <c:pt idx="11560">
                  <c:v>-229.6030327933849</c:v>
                </c:pt>
                <c:pt idx="11561">
                  <c:v>-229.6098003310162</c:v>
                </c:pt>
                <c:pt idx="11562">
                  <c:v>-229.6165667443808</c:v>
                </c:pt>
                <c:pt idx="11563">
                  <c:v>-229.6233320337281</c:v>
                </c:pt>
                <c:pt idx="11564">
                  <c:v>-229.63009619930745</c:v>
                </c:pt>
                <c:pt idx="11565">
                  <c:v>-229.63685924136803</c:v>
                </c:pt>
                <c:pt idx="11566">
                  <c:v>-229.643621160159</c:v>
                </c:pt>
                <c:pt idx="11567">
                  <c:v>-229.65038195592945</c:v>
                </c:pt>
                <c:pt idx="11568">
                  <c:v>-229.65714162892857</c:v>
                </c:pt>
                <c:pt idx="11569">
                  <c:v>-229.66390017940518</c:v>
                </c:pt>
                <c:pt idx="11570">
                  <c:v>-229.67065760760818</c:v>
                </c:pt>
                <c:pt idx="11571">
                  <c:v>-229.67741391378647</c:v>
                </c:pt>
                <c:pt idx="11572">
                  <c:v>-229.68416909818882</c:v>
                </c:pt>
                <c:pt idx="11573">
                  <c:v>-229.69092316106392</c:v>
                </c:pt>
                <c:pt idx="11574">
                  <c:v>-229.69767610266035</c:v>
                </c:pt>
                <c:pt idx="11575">
                  <c:v>-229.70442792322672</c:v>
                </c:pt>
                <c:pt idx="11576">
                  <c:v>-229.71117862301153</c:v>
                </c:pt>
                <c:pt idx="11577">
                  <c:v>-229.71792820226318</c:v>
                </c:pt>
                <c:pt idx="11578">
                  <c:v>-229.72467666123003</c:v>
                </c:pt>
                <c:pt idx="11579">
                  <c:v>-229.73142400016044</c:v>
                </c:pt>
                <c:pt idx="11580">
                  <c:v>-229.73817021930253</c:v>
                </c:pt>
                <c:pt idx="11581">
                  <c:v>-229.74491531890456</c:v>
                </c:pt>
                <c:pt idx="11582">
                  <c:v>-229.75165929921451</c:v>
                </c:pt>
                <c:pt idx="11583">
                  <c:v>-229.75840216048047</c:v>
                </c:pt>
                <c:pt idx="11584">
                  <c:v>-229.76514390295046</c:v>
                </c:pt>
                <c:pt idx="11585">
                  <c:v>-229.77188452687224</c:v>
                </c:pt>
                <c:pt idx="11586">
                  <c:v>-229.7786240324937</c:v>
                </c:pt>
                <c:pt idx="11587">
                  <c:v>-229.7853624200626</c:v>
                </c:pt>
                <c:pt idx="11588">
                  <c:v>-229.79209968982661</c:v>
                </c:pt>
                <c:pt idx="11589">
                  <c:v>-229.79883584203327</c:v>
                </c:pt>
                <c:pt idx="11590">
                  <c:v>-229.80557087693023</c:v>
                </c:pt>
                <c:pt idx="11591">
                  <c:v>-229.812304794765</c:v>
                </c:pt>
                <c:pt idx="11592">
                  <c:v>-229.81903759578492</c:v>
                </c:pt>
                <c:pt idx="11593">
                  <c:v>-229.82576928023735</c:v>
                </c:pt>
                <c:pt idx="11594">
                  <c:v>-229.83249984836959</c:v>
                </c:pt>
                <c:pt idx="11595">
                  <c:v>-229.83922930042883</c:v>
                </c:pt>
                <c:pt idx="11596">
                  <c:v>-229.84595763666226</c:v>
                </c:pt>
                <c:pt idx="11597">
                  <c:v>-229.85268485731694</c:v>
                </c:pt>
                <c:pt idx="11598">
                  <c:v>-229.85941096263986</c:v>
                </c:pt>
                <c:pt idx="11599">
                  <c:v>-229.86613595287798</c:v>
                </c:pt>
                <c:pt idx="11600">
                  <c:v>-229.87285982827822</c:v>
                </c:pt>
                <c:pt idx="11601">
                  <c:v>-229.87958258908731</c:v>
                </c:pt>
                <c:pt idx="11602">
                  <c:v>-229.88630423555202</c:v>
                </c:pt>
                <c:pt idx="11603">
                  <c:v>-229.89302476791914</c:v>
                </c:pt>
                <c:pt idx="11604">
                  <c:v>-229.8997441864351</c:v>
                </c:pt>
                <c:pt idx="11605">
                  <c:v>-229.90646249134653</c:v>
                </c:pt>
                <c:pt idx="11606">
                  <c:v>-229.91317968289994</c:v>
                </c:pt>
                <c:pt idx="11607">
                  <c:v>-229.91989576134165</c:v>
                </c:pt>
                <c:pt idx="11608">
                  <c:v>-229.92661072691811</c:v>
                </c:pt>
                <c:pt idx="11609">
                  <c:v>-229.93332457987549</c:v>
                </c:pt>
                <c:pt idx="11610">
                  <c:v>-229.94003732046008</c:v>
                </c:pt>
                <c:pt idx="11611">
                  <c:v>-229.94674894891796</c:v>
                </c:pt>
                <c:pt idx="11612">
                  <c:v>-229.95345946549526</c:v>
                </c:pt>
                <c:pt idx="11613">
                  <c:v>-229.96016887043788</c:v>
                </c:pt>
                <c:pt idx="11614">
                  <c:v>-229.96687716399194</c:v>
                </c:pt>
                <c:pt idx="11615">
                  <c:v>-229.97358434640319</c:v>
                </c:pt>
                <c:pt idx="11616">
                  <c:v>-229.98029041791742</c:v>
                </c:pt>
                <c:pt idx="11617">
                  <c:v>-229.98699537878039</c:v>
                </c:pt>
                <c:pt idx="11618">
                  <c:v>-229.99369922923788</c:v>
                </c:pt>
                <c:pt idx="11619">
                  <c:v>-230.00040196953535</c:v>
                </c:pt>
                <c:pt idx="11620">
                  <c:v>-230.00710359991837</c:v>
                </c:pt>
                <c:pt idx="11621">
                  <c:v>-230.01380412063247</c:v>
                </c:pt>
                <c:pt idx="11622">
                  <c:v>-230.02050353192305</c:v>
                </c:pt>
                <c:pt idx="11623">
                  <c:v>-230.02720183403545</c:v>
                </c:pt>
                <c:pt idx="11624">
                  <c:v>-230.03389902721486</c:v>
                </c:pt>
                <c:pt idx="11625">
                  <c:v>-230.04059511170658</c:v>
                </c:pt>
                <c:pt idx="11626">
                  <c:v>-230.0472900877557</c:v>
                </c:pt>
                <c:pt idx="11627">
                  <c:v>-230.05398395560732</c:v>
                </c:pt>
                <c:pt idx="11628">
                  <c:v>-230.06067671550642</c:v>
                </c:pt>
                <c:pt idx="11629">
                  <c:v>-230.06736836769798</c:v>
                </c:pt>
                <c:pt idx="11630">
                  <c:v>-230.07405891242684</c:v>
                </c:pt>
                <c:pt idx="11631">
                  <c:v>-230.08074834993783</c:v>
                </c:pt>
                <c:pt idx="11632">
                  <c:v>-230.08743668047563</c:v>
                </c:pt>
                <c:pt idx="11633">
                  <c:v>-230.09412390428503</c:v>
                </c:pt>
                <c:pt idx="11634">
                  <c:v>-230.10081002161053</c:v>
                </c:pt>
                <c:pt idx="11635">
                  <c:v>-230.1074950326967</c:v>
                </c:pt>
                <c:pt idx="11636">
                  <c:v>-230.11417893778804</c:v>
                </c:pt>
                <c:pt idx="11637">
                  <c:v>-230.12086173712902</c:v>
                </c:pt>
                <c:pt idx="11638">
                  <c:v>-230.12754343096384</c:v>
                </c:pt>
                <c:pt idx="11639">
                  <c:v>-230.13422401953682</c:v>
                </c:pt>
                <c:pt idx="11640">
                  <c:v>-230.14090350309226</c:v>
                </c:pt>
                <c:pt idx="11641">
                  <c:v>-230.1475818818742</c:v>
                </c:pt>
                <c:pt idx="11642">
                  <c:v>-230.15425915612673</c:v>
                </c:pt>
                <c:pt idx="11643">
                  <c:v>-230.16093532609392</c:v>
                </c:pt>
                <c:pt idx="11644">
                  <c:v>-230.16761039201964</c:v>
                </c:pt>
                <c:pt idx="11645">
                  <c:v>-230.17428435414791</c:v>
                </c:pt>
                <c:pt idx="11646">
                  <c:v>-230.18095721272235</c:v>
                </c:pt>
                <c:pt idx="11647">
                  <c:v>-230.18762896798683</c:v>
                </c:pt>
                <c:pt idx="11648">
                  <c:v>-230.19429962018501</c:v>
                </c:pt>
                <c:pt idx="11649">
                  <c:v>-230.20096916956049</c:v>
                </c:pt>
                <c:pt idx="11650">
                  <c:v>-230.20763761635678</c:v>
                </c:pt>
                <c:pt idx="11651">
                  <c:v>-230.21430496081743</c:v>
                </c:pt>
                <c:pt idx="11652">
                  <c:v>-230.22097120318583</c:v>
                </c:pt>
                <c:pt idx="11653">
                  <c:v>-230.22763634370537</c:v>
                </c:pt>
                <c:pt idx="11654">
                  <c:v>-230.23430038261921</c:v>
                </c:pt>
                <c:pt idx="11655">
                  <c:v>-230.24096332017069</c:v>
                </c:pt>
                <c:pt idx="11656">
                  <c:v>-230.24762515660291</c:v>
                </c:pt>
                <c:pt idx="11657">
                  <c:v>-230.25428589215903</c:v>
                </c:pt>
                <c:pt idx="11658">
                  <c:v>-230.26094552708196</c:v>
                </c:pt>
                <c:pt idx="11659">
                  <c:v>-230.26760406161466</c:v>
                </c:pt>
                <c:pt idx="11660">
                  <c:v>-230.27426149600012</c:v>
                </c:pt>
                <c:pt idx="11661">
                  <c:v>-230.28091783048109</c:v>
                </c:pt>
                <c:pt idx="11662">
                  <c:v>-230.28757306530031</c:v>
                </c:pt>
                <c:pt idx="11663">
                  <c:v>-230.2942272007005</c:v>
                </c:pt>
                <c:pt idx="11664">
                  <c:v>-230.3008802369244</c:v>
                </c:pt>
                <c:pt idx="11665">
                  <c:v>-230.30753217421434</c:v>
                </c:pt>
                <c:pt idx="11666">
                  <c:v>-230.31418301281292</c:v>
                </c:pt>
                <c:pt idx="11667">
                  <c:v>-230.32083275296264</c:v>
                </c:pt>
                <c:pt idx="11668">
                  <c:v>-230.32748139490579</c:v>
                </c:pt>
                <c:pt idx="11669">
                  <c:v>-230.33412893888462</c:v>
                </c:pt>
                <c:pt idx="11670">
                  <c:v>-230.34077538514146</c:v>
                </c:pt>
                <c:pt idx="11671">
                  <c:v>-230.34742073391843</c:v>
                </c:pt>
                <c:pt idx="11672">
                  <c:v>-230.35406498545763</c:v>
                </c:pt>
                <c:pt idx="11673">
                  <c:v>-230.36070814000107</c:v>
                </c:pt>
                <c:pt idx="11674">
                  <c:v>-230.36735019779073</c:v>
                </c:pt>
                <c:pt idx="11675">
                  <c:v>-230.37399115906857</c:v>
                </c:pt>
                <c:pt idx="11676">
                  <c:v>-230.38063102407637</c:v>
                </c:pt>
                <c:pt idx="11677">
                  <c:v>-230.38726979305588</c:v>
                </c:pt>
                <c:pt idx="11678">
                  <c:v>-230.39390746624886</c:v>
                </c:pt>
                <c:pt idx="11679">
                  <c:v>-230.40054404389699</c:v>
                </c:pt>
                <c:pt idx="11680">
                  <c:v>-230.40717952624169</c:v>
                </c:pt>
                <c:pt idx="11681">
                  <c:v>-230.41381391352459</c:v>
                </c:pt>
                <c:pt idx="11682">
                  <c:v>-230.4204472059871</c:v>
                </c:pt>
                <c:pt idx="11683">
                  <c:v>-230.42707940387066</c:v>
                </c:pt>
                <c:pt idx="11684">
                  <c:v>-230.43371050741652</c:v>
                </c:pt>
                <c:pt idx="11685">
                  <c:v>-230.44034051686592</c:v>
                </c:pt>
                <c:pt idx="11686">
                  <c:v>-230.44696943246009</c:v>
                </c:pt>
                <c:pt idx="11687">
                  <c:v>-230.45359725444013</c:v>
                </c:pt>
                <c:pt idx="11688">
                  <c:v>-230.460223983047</c:v>
                </c:pt>
                <c:pt idx="11689">
                  <c:v>-230.46684961852182</c:v>
                </c:pt>
                <c:pt idx="11690">
                  <c:v>-230.47347416110549</c:v>
                </c:pt>
                <c:pt idx="11691">
                  <c:v>-230.48009761103884</c:v>
                </c:pt>
                <c:pt idx="11692">
                  <c:v>-230.48671996856262</c:v>
                </c:pt>
                <c:pt idx="11693">
                  <c:v>-230.49334123391762</c:v>
                </c:pt>
                <c:pt idx="11694">
                  <c:v>-230.49996140734447</c:v>
                </c:pt>
                <c:pt idx="11695">
                  <c:v>-230.50658048908377</c:v>
                </c:pt>
                <c:pt idx="11696">
                  <c:v>-230.51319847937606</c:v>
                </c:pt>
                <c:pt idx="11697">
                  <c:v>-230.51981537846177</c:v>
                </c:pt>
                <c:pt idx="11698">
                  <c:v>-230.52643118658142</c:v>
                </c:pt>
                <c:pt idx="11699">
                  <c:v>-230.53304590397519</c:v>
                </c:pt>
                <c:pt idx="11700">
                  <c:v>-230.53965953088343</c:v>
                </c:pt>
                <c:pt idx="11701">
                  <c:v>-230.54627206754634</c:v>
                </c:pt>
                <c:pt idx="11702">
                  <c:v>-230.55288351420401</c:v>
                </c:pt>
                <c:pt idx="11703">
                  <c:v>-230.55949387109661</c:v>
                </c:pt>
                <c:pt idx="11704">
                  <c:v>-230.56610313846406</c:v>
                </c:pt>
                <c:pt idx="11705">
                  <c:v>-230.57271131654636</c:v>
                </c:pt>
                <c:pt idx="11706">
                  <c:v>-230.57931840558342</c:v>
                </c:pt>
                <c:pt idx="11707">
                  <c:v>-230.58592440581498</c:v>
                </c:pt>
                <c:pt idx="11708">
                  <c:v>-230.5925293174808</c:v>
                </c:pt>
                <c:pt idx="11709">
                  <c:v>-230.59913314082058</c:v>
                </c:pt>
                <c:pt idx="11710">
                  <c:v>-230.60573587607399</c:v>
                </c:pt>
                <c:pt idx="11711">
                  <c:v>-230.61233752348051</c:v>
                </c:pt>
                <c:pt idx="11712">
                  <c:v>-230.61893808327966</c:v>
                </c:pt>
                <c:pt idx="11713">
                  <c:v>-230.62553755571093</c:v>
                </c:pt>
                <c:pt idx="11714">
                  <c:v>-230.63213594101364</c:v>
                </c:pt>
                <c:pt idx="11715">
                  <c:v>-230.63873323942698</c:v>
                </c:pt>
                <c:pt idx="11716">
                  <c:v>-230.64532945119032</c:v>
                </c:pt>
                <c:pt idx="11717">
                  <c:v>-230.65192457654283</c:v>
                </c:pt>
                <c:pt idx="11718">
                  <c:v>-230.65851861572355</c:v>
                </c:pt>
                <c:pt idx="11719">
                  <c:v>-230.6651115689715</c:v>
                </c:pt>
                <c:pt idx="11720">
                  <c:v>-230.67170343652569</c:v>
                </c:pt>
                <c:pt idx="11721">
                  <c:v>-230.67829421862507</c:v>
                </c:pt>
                <c:pt idx="11722">
                  <c:v>-230.68488391550844</c:v>
                </c:pt>
                <c:pt idx="11723">
                  <c:v>-230.69147252741456</c:v>
                </c:pt>
                <c:pt idx="11724">
                  <c:v>-230.69806005458219</c:v>
                </c:pt>
                <c:pt idx="11725">
                  <c:v>-230.70464649725</c:v>
                </c:pt>
                <c:pt idx="11726">
                  <c:v>-230.71123185565648</c:v>
                </c:pt>
                <c:pt idx="11727">
                  <c:v>-230.71781613004021</c:v>
                </c:pt>
                <c:pt idx="11728">
                  <c:v>-230.72439932063969</c:v>
                </c:pt>
                <c:pt idx="11729">
                  <c:v>-230.73098142769328</c:v>
                </c:pt>
                <c:pt idx="11730">
                  <c:v>-230.73756245143926</c:v>
                </c:pt>
                <c:pt idx="11731">
                  <c:v>-230.74414239211592</c:v>
                </c:pt>
                <c:pt idx="11732">
                  <c:v>-230.75072124996154</c:v>
                </c:pt>
                <c:pt idx="11733">
                  <c:v>-230.75729902521419</c:v>
                </c:pt>
                <c:pt idx="11734">
                  <c:v>-230.76387571811188</c:v>
                </c:pt>
                <c:pt idx="11735">
                  <c:v>-230.7704513288927</c:v>
                </c:pt>
                <c:pt idx="11736">
                  <c:v>-230.77702585779463</c:v>
                </c:pt>
                <c:pt idx="11737">
                  <c:v>-230.7835993050555</c:v>
                </c:pt>
                <c:pt idx="11738">
                  <c:v>-230.79017167091308</c:v>
                </c:pt>
                <c:pt idx="11739">
                  <c:v>-230.79674295560511</c:v>
                </c:pt>
                <c:pt idx="11740">
                  <c:v>-230.80331315936942</c:v>
                </c:pt>
                <c:pt idx="11741">
                  <c:v>-230.80988228244348</c:v>
                </c:pt>
                <c:pt idx="11742">
                  <c:v>-230.81645032506492</c:v>
                </c:pt>
                <c:pt idx="11743">
                  <c:v>-230.8230172874712</c:v>
                </c:pt>
                <c:pt idx="11744">
                  <c:v>-230.82958316989976</c:v>
                </c:pt>
                <c:pt idx="11745">
                  <c:v>-230.83614797258798</c:v>
                </c:pt>
                <c:pt idx="11746">
                  <c:v>-230.84271169577318</c:v>
                </c:pt>
                <c:pt idx="11747">
                  <c:v>-230.84927433969256</c:v>
                </c:pt>
                <c:pt idx="11748">
                  <c:v>-230.8558359045833</c:v>
                </c:pt>
                <c:pt idx="11749">
                  <c:v>-230.86239639068248</c:v>
                </c:pt>
                <c:pt idx="11750">
                  <c:v>-230.86895579822718</c:v>
                </c:pt>
                <c:pt idx="11751">
                  <c:v>-230.87551412745444</c:v>
                </c:pt>
                <c:pt idx="11752">
                  <c:v>-230.88207137860104</c:v>
                </c:pt>
                <c:pt idx="11753">
                  <c:v>-230.88862755190394</c:v>
                </c:pt>
                <c:pt idx="11754">
                  <c:v>-230.89518264759985</c:v>
                </c:pt>
                <c:pt idx="11755">
                  <c:v>-230.90173666592563</c:v>
                </c:pt>
                <c:pt idx="11756">
                  <c:v>-230.90828960711781</c:v>
                </c:pt>
                <c:pt idx="11757">
                  <c:v>-230.91484147141301</c:v>
                </c:pt>
                <c:pt idx="11758">
                  <c:v>-230.92139225904779</c:v>
                </c:pt>
                <c:pt idx="11759">
                  <c:v>-230.92794197025864</c:v>
                </c:pt>
                <c:pt idx="11760">
                  <c:v>-230.93449060528189</c:v>
                </c:pt>
                <c:pt idx="11761">
                  <c:v>-230.94103816435398</c:v>
                </c:pt>
                <c:pt idx="11762">
                  <c:v>-230.94758464771115</c:v>
                </c:pt>
                <c:pt idx="11763">
                  <c:v>-230.95413005558953</c:v>
                </c:pt>
                <c:pt idx="11764">
                  <c:v>-230.96067438822541</c:v>
                </c:pt>
                <c:pt idx="11765">
                  <c:v>-230.96721764585476</c:v>
                </c:pt>
                <c:pt idx="11766">
                  <c:v>-230.9737598287137</c:v>
                </c:pt>
                <c:pt idx="11767">
                  <c:v>-230.98030093703818</c:v>
                </c:pt>
                <c:pt idx="11768">
                  <c:v>-230.986840971064</c:v>
                </c:pt>
                <c:pt idx="11769">
                  <c:v>-230.99337993102705</c:v>
                </c:pt>
                <c:pt idx="11770">
                  <c:v>-230.99991781716312</c:v>
                </c:pt>
                <c:pt idx="11771">
                  <c:v>-231.00645462970792</c:v>
                </c:pt>
                <c:pt idx="11772">
                  <c:v>-231.01299036889702</c:v>
                </c:pt>
                <c:pt idx="11773">
                  <c:v>-231.01952503496611</c:v>
                </c:pt>
                <c:pt idx="11774">
                  <c:v>-231.02605862815062</c:v>
                </c:pt>
                <c:pt idx="11775">
                  <c:v>-231.03259114868604</c:v>
                </c:pt>
                <c:pt idx="11776">
                  <c:v>-231.03912259680772</c:v>
                </c:pt>
                <c:pt idx="11777">
                  <c:v>-231.04565297275099</c:v>
                </c:pt>
                <c:pt idx="11778">
                  <c:v>-231.05218227675115</c:v>
                </c:pt>
                <c:pt idx="11779">
                  <c:v>-231.05871050904338</c:v>
                </c:pt>
                <c:pt idx="11780">
                  <c:v>-231.0652376698628</c:v>
                </c:pt>
                <c:pt idx="11781">
                  <c:v>-231.07176375944448</c:v>
                </c:pt>
                <c:pt idx="11782">
                  <c:v>-231.07828877802345</c:v>
                </c:pt>
                <c:pt idx="11783">
                  <c:v>-231.08481272583467</c:v>
                </c:pt>
                <c:pt idx="11784">
                  <c:v>-231.09133560311295</c:v>
                </c:pt>
                <c:pt idx="11785">
                  <c:v>-231.09785741009313</c:v>
                </c:pt>
                <c:pt idx="11786">
                  <c:v>-231.10437814701007</c:v>
                </c:pt>
                <c:pt idx="11787">
                  <c:v>-231.11089781409828</c:v>
                </c:pt>
                <c:pt idx="11788">
                  <c:v>-231.1174164115925</c:v>
                </c:pt>
                <c:pt idx="11789">
                  <c:v>-231.12393393972735</c:v>
                </c:pt>
                <c:pt idx="11790">
                  <c:v>-231.1304503987372</c:v>
                </c:pt>
                <c:pt idx="11791">
                  <c:v>-231.13696578885651</c:v>
                </c:pt>
                <c:pt idx="11792">
                  <c:v>-231.14348011031973</c:v>
                </c:pt>
                <c:pt idx="11793">
                  <c:v>-231.14999336336115</c:v>
                </c:pt>
                <c:pt idx="11794">
                  <c:v>-231.15650554821499</c:v>
                </c:pt>
                <c:pt idx="11795">
                  <c:v>-231.16301666511544</c:v>
                </c:pt>
                <c:pt idx="11796">
                  <c:v>-231.16952671429658</c:v>
                </c:pt>
                <c:pt idx="11797">
                  <c:v>-231.1760356959926</c:v>
                </c:pt>
                <c:pt idx="11798">
                  <c:v>-231.18254361043736</c:v>
                </c:pt>
                <c:pt idx="11799">
                  <c:v>-231.18905045786482</c:v>
                </c:pt>
                <c:pt idx="11800">
                  <c:v>-231.19555623850891</c:v>
                </c:pt>
                <c:pt idx="11801">
                  <c:v>-231.20206095260346</c:v>
                </c:pt>
                <c:pt idx="11802">
                  <c:v>-231.20856460038209</c:v>
                </c:pt>
                <c:pt idx="11803">
                  <c:v>-231.21506718207857</c:v>
                </c:pt>
                <c:pt idx="11804">
                  <c:v>-231.2215686979265</c:v>
                </c:pt>
                <c:pt idx="11805">
                  <c:v>-231.22806914815939</c:v>
                </c:pt>
                <c:pt idx="11806">
                  <c:v>-231.23456853301084</c:v>
                </c:pt>
                <c:pt idx="11807">
                  <c:v>-231.24106685271417</c:v>
                </c:pt>
                <c:pt idx="11808">
                  <c:v>-231.24756410750282</c:v>
                </c:pt>
                <c:pt idx="11809">
                  <c:v>-231.25406029761007</c:v>
                </c:pt>
                <c:pt idx="11810">
                  <c:v>-231.26055542326912</c:v>
                </c:pt>
                <c:pt idx="11811">
                  <c:v>-231.2670494847132</c:v>
                </c:pt>
                <c:pt idx="11812">
                  <c:v>-231.27354248217543</c:v>
                </c:pt>
                <c:pt idx="11813">
                  <c:v>-231.28003441588885</c:v>
                </c:pt>
                <c:pt idx="11814">
                  <c:v>-231.28652528608643</c:v>
                </c:pt>
                <c:pt idx="11815">
                  <c:v>-231.29301509300109</c:v>
                </c:pt>
                <c:pt idx="11816">
                  <c:v>-231.29950383686577</c:v>
                </c:pt>
                <c:pt idx="11817">
                  <c:v>-231.30599151791318</c:v>
                </c:pt>
                <c:pt idx="11818">
                  <c:v>-231.31247813637611</c:v>
                </c:pt>
                <c:pt idx="11819">
                  <c:v>-231.31896369248722</c:v>
                </c:pt>
                <c:pt idx="11820">
                  <c:v>-231.32544818647915</c:v>
                </c:pt>
                <c:pt idx="11821">
                  <c:v>-231.33193161858443</c:v>
                </c:pt>
                <c:pt idx="11822">
                  <c:v>-231.33841398903553</c:v>
                </c:pt>
                <c:pt idx="11823">
                  <c:v>-231.34489529806493</c:v>
                </c:pt>
                <c:pt idx="11824">
                  <c:v>-231.35137554590494</c:v>
                </c:pt>
                <c:pt idx="11825">
                  <c:v>-231.3578547327879</c:v>
                </c:pt>
                <c:pt idx="11826">
                  <c:v>-231.364332858946</c:v>
                </c:pt>
                <c:pt idx="11827">
                  <c:v>-231.37080992461148</c:v>
                </c:pt>
                <c:pt idx="11828">
                  <c:v>-231.37728593001646</c:v>
                </c:pt>
                <c:pt idx="11829">
                  <c:v>-231.38376087539291</c:v>
                </c:pt>
                <c:pt idx="11830">
                  <c:v>-231.39023476097282</c:v>
                </c:pt>
                <c:pt idx="11831">
                  <c:v>-231.39670758698824</c:v>
                </c:pt>
                <c:pt idx="11832">
                  <c:v>-231.40317935367096</c:v>
                </c:pt>
                <c:pt idx="11833">
                  <c:v>-231.40965006125271</c:v>
                </c:pt>
                <c:pt idx="11834">
                  <c:v>-231.41611970996533</c:v>
                </c:pt>
                <c:pt idx="11835">
                  <c:v>-231.4225883000405</c:v>
                </c:pt>
                <c:pt idx="11836">
                  <c:v>-231.4290558317098</c:v>
                </c:pt>
                <c:pt idx="11837">
                  <c:v>-231.43552230520476</c:v>
                </c:pt>
                <c:pt idx="11838">
                  <c:v>-231.44198772075688</c:v>
                </c:pt>
                <c:pt idx="11839">
                  <c:v>-231.44845207859765</c:v>
                </c:pt>
                <c:pt idx="11840">
                  <c:v>-231.45491537895839</c:v>
                </c:pt>
                <c:pt idx="11841">
                  <c:v>-231.46137762207036</c:v>
                </c:pt>
                <c:pt idx="11842">
                  <c:v>-231.46783880816486</c:v>
                </c:pt>
                <c:pt idx="11843">
                  <c:v>-231.47429893747312</c:v>
                </c:pt>
                <c:pt idx="11844">
                  <c:v>-231.48075801022614</c:v>
                </c:pt>
                <c:pt idx="11845">
                  <c:v>-231.48721602665503</c:v>
                </c:pt>
                <c:pt idx="11846">
                  <c:v>-231.49367298699079</c:v>
                </c:pt>
                <c:pt idx="11847">
                  <c:v>-231.50012889146439</c:v>
                </c:pt>
                <c:pt idx="11848">
                  <c:v>-231.50658374030661</c:v>
                </c:pt>
                <c:pt idx="11849">
                  <c:v>-231.51303753374833</c:v>
                </c:pt>
                <c:pt idx="11850">
                  <c:v>-231.51949027202028</c:v>
                </c:pt>
                <c:pt idx="11851">
                  <c:v>-231.52594195535312</c:v>
                </c:pt>
                <c:pt idx="11852">
                  <c:v>-231.53239258397747</c:v>
                </c:pt>
                <c:pt idx="11853">
                  <c:v>-231.53884215812388</c:v>
                </c:pt>
                <c:pt idx="11854">
                  <c:v>-231.54529067802292</c:v>
                </c:pt>
                <c:pt idx="11855">
                  <c:v>-231.55173814390497</c:v>
                </c:pt>
                <c:pt idx="11856">
                  <c:v>-231.55818455600041</c:v>
                </c:pt>
                <c:pt idx="11857">
                  <c:v>-231.56462991453952</c:v>
                </c:pt>
                <c:pt idx="11858">
                  <c:v>-231.57107421975263</c:v>
                </c:pt>
                <c:pt idx="11859">
                  <c:v>-231.57751747186987</c:v>
                </c:pt>
                <c:pt idx="11860">
                  <c:v>-231.58395967112136</c:v>
                </c:pt>
                <c:pt idx="11861">
                  <c:v>-231.59040081773719</c:v>
                </c:pt>
                <c:pt idx="11862">
                  <c:v>-231.5968409119474</c:v>
                </c:pt>
                <c:pt idx="11863">
                  <c:v>-231.60327995398183</c:v>
                </c:pt>
                <c:pt idx="11864">
                  <c:v>-231.60971794407044</c:v>
                </c:pt>
                <c:pt idx="11865">
                  <c:v>-231.61615488244303</c:v>
                </c:pt>
                <c:pt idx="11866">
                  <c:v>-231.62259076932932</c:v>
                </c:pt>
                <c:pt idx="11867">
                  <c:v>-231.62902560495905</c:v>
                </c:pt>
                <c:pt idx="11868">
                  <c:v>-231.63545938956185</c:v>
                </c:pt>
                <c:pt idx="11869">
                  <c:v>-231.64189212336726</c:v>
                </c:pt>
                <c:pt idx="11870">
                  <c:v>-231.64832380660488</c:v>
                </c:pt>
                <c:pt idx="11871">
                  <c:v>-231.65475443950396</c:v>
                </c:pt>
                <c:pt idx="11872">
                  <c:v>-231.66118402229409</c:v>
                </c:pt>
                <c:pt idx="11873">
                  <c:v>-231.6676125552045</c:v>
                </c:pt>
                <c:pt idx="11874">
                  <c:v>-231.67404003846448</c:v>
                </c:pt>
                <c:pt idx="11875">
                  <c:v>-231.68046647230318</c:v>
                </c:pt>
                <c:pt idx="11876">
                  <c:v>-231.68689185694984</c:v>
                </c:pt>
                <c:pt idx="11877">
                  <c:v>-231.69331619263346</c:v>
                </c:pt>
                <c:pt idx="11878">
                  <c:v>-231.69973947958309</c:v>
                </c:pt>
                <c:pt idx="11879">
                  <c:v>-231.7061617180276</c:v>
                </c:pt>
                <c:pt idx="11880">
                  <c:v>-231.712582908196</c:v>
                </c:pt>
                <c:pt idx="11881">
                  <c:v>-231.71900305031713</c:v>
                </c:pt>
                <c:pt idx="11882">
                  <c:v>-231.7254221446197</c:v>
                </c:pt>
                <c:pt idx="11883">
                  <c:v>-231.73184019133237</c:v>
                </c:pt>
                <c:pt idx="11884">
                  <c:v>-231.7382571906839</c:v>
                </c:pt>
                <c:pt idx="11885">
                  <c:v>-231.7446731429028</c:v>
                </c:pt>
                <c:pt idx="11886">
                  <c:v>-231.75108804821764</c:v>
                </c:pt>
                <c:pt idx="11887">
                  <c:v>-231.75750190685682</c:v>
                </c:pt>
                <c:pt idx="11888">
                  <c:v>-231.76391471904884</c:v>
                </c:pt>
                <c:pt idx="11889">
                  <c:v>-231.77032648502203</c:v>
                </c:pt>
                <c:pt idx="11890">
                  <c:v>-231.77673720500457</c:v>
                </c:pt>
                <c:pt idx="11891">
                  <c:v>-231.78314687922477</c:v>
                </c:pt>
                <c:pt idx="11892">
                  <c:v>-231.78955550791076</c:v>
                </c:pt>
                <c:pt idx="11893">
                  <c:v>-231.79596309129067</c:v>
                </c:pt>
                <c:pt idx="11894">
                  <c:v>-231.80236962959248</c:v>
                </c:pt>
                <c:pt idx="11895">
                  <c:v>-231.80877512304414</c:v>
                </c:pt>
                <c:pt idx="11896">
                  <c:v>-231.8151795718737</c:v>
                </c:pt>
                <c:pt idx="11897">
                  <c:v>-231.82158297630892</c:v>
                </c:pt>
                <c:pt idx="11898">
                  <c:v>-231.82798533657757</c:v>
                </c:pt>
                <c:pt idx="11899">
                  <c:v>-231.83438665290743</c:v>
                </c:pt>
                <c:pt idx="11900">
                  <c:v>-231.84078692552617</c:v>
                </c:pt>
                <c:pt idx="11901">
                  <c:v>-231.84718615466136</c:v>
                </c:pt>
                <c:pt idx="11902">
                  <c:v>-231.85358434054055</c:v>
                </c:pt>
                <c:pt idx="11903">
                  <c:v>-231.85998148339127</c:v>
                </c:pt>
                <c:pt idx="11904">
                  <c:v>-231.86637758344096</c:v>
                </c:pt>
                <c:pt idx="11905">
                  <c:v>-231.87277264091688</c:v>
                </c:pt>
                <c:pt idx="11906">
                  <c:v>-231.87916665604644</c:v>
                </c:pt>
                <c:pt idx="11907">
                  <c:v>-231.88555962905681</c:v>
                </c:pt>
                <c:pt idx="11908">
                  <c:v>-231.89195156017527</c:v>
                </c:pt>
                <c:pt idx="11909">
                  <c:v>-231.89834244962884</c:v>
                </c:pt>
                <c:pt idx="11910">
                  <c:v>-231.90473229764459</c:v>
                </c:pt>
                <c:pt idx="11911">
                  <c:v>-231.91112110444959</c:v>
                </c:pt>
                <c:pt idx="11912">
                  <c:v>-231.91750887027075</c:v>
                </c:pt>
                <c:pt idx="11913">
                  <c:v>-231.9238955953349</c:v>
                </c:pt>
                <c:pt idx="11914">
                  <c:v>-231.93028127986886</c:v>
                </c:pt>
                <c:pt idx="11915">
                  <c:v>-231.93666592409949</c:v>
                </c:pt>
                <c:pt idx="11916">
                  <c:v>-231.94304952825343</c:v>
                </c:pt>
                <c:pt idx="11917">
                  <c:v>-231.94943209255723</c:v>
                </c:pt>
                <c:pt idx="11918">
                  <c:v>-231.95581361723754</c:v>
                </c:pt>
                <c:pt idx="11919">
                  <c:v>-231.96219410252093</c:v>
                </c:pt>
                <c:pt idx="11920">
                  <c:v>-231.96857354863374</c:v>
                </c:pt>
                <c:pt idx="11921">
                  <c:v>-231.9749519558024</c:v>
                </c:pt>
                <c:pt idx="11922">
                  <c:v>-231.98132932425329</c:v>
                </c:pt>
                <c:pt idx="11923">
                  <c:v>-231.98770565421268</c:v>
                </c:pt>
                <c:pt idx="11924">
                  <c:v>-231.99408094590672</c:v>
                </c:pt>
                <c:pt idx="11925">
                  <c:v>-232.00045519956154</c:v>
                </c:pt>
                <c:pt idx="11926">
                  <c:v>-232.00682841540333</c:v>
                </c:pt>
                <c:pt idx="11927">
                  <c:v>-232.01320059365804</c:v>
                </c:pt>
                <c:pt idx="11928">
                  <c:v>-232.0195717345517</c:v>
                </c:pt>
                <c:pt idx="11929">
                  <c:v>-232.02594183831016</c:v>
                </c:pt>
                <c:pt idx="11930">
                  <c:v>-232.03231090515931</c:v>
                </c:pt>
                <c:pt idx="11931">
                  <c:v>-232.03867893532492</c:v>
                </c:pt>
                <c:pt idx="11932">
                  <c:v>-232.04504592903268</c:v>
                </c:pt>
                <c:pt idx="11933">
                  <c:v>-232.05141188650833</c:v>
                </c:pt>
                <c:pt idx="11934">
                  <c:v>-232.0577768079774</c:v>
                </c:pt>
                <c:pt idx="11935">
                  <c:v>-232.06414069366554</c:v>
                </c:pt>
                <c:pt idx="11936">
                  <c:v>-232.07050354379811</c:v>
                </c:pt>
                <c:pt idx="11937">
                  <c:v>-232.07686535860057</c:v>
                </c:pt>
                <c:pt idx="11938">
                  <c:v>-232.08322613829836</c:v>
                </c:pt>
                <c:pt idx="11939">
                  <c:v>-232.08958588311674</c:v>
                </c:pt>
                <c:pt idx="11940">
                  <c:v>-232.09594459328093</c:v>
                </c:pt>
                <c:pt idx="11941">
                  <c:v>-232.10230226901609</c:v>
                </c:pt>
                <c:pt idx="11942">
                  <c:v>-232.10865891054746</c:v>
                </c:pt>
                <c:pt idx="11943">
                  <c:v>-232.1150145181</c:v>
                </c:pt>
                <c:pt idx="11944">
                  <c:v>-232.12136909189871</c:v>
                </c:pt>
                <c:pt idx="11945">
                  <c:v>-232.1277226321686</c:v>
                </c:pt>
                <c:pt idx="11946">
                  <c:v>-232.1340751391345</c:v>
                </c:pt>
                <c:pt idx="11947">
                  <c:v>-232.14042661302128</c:v>
                </c:pt>
                <c:pt idx="11948">
                  <c:v>-232.14677705405364</c:v>
                </c:pt>
                <c:pt idx="11949">
                  <c:v>-232.15312646245627</c:v>
                </c:pt>
                <c:pt idx="11950">
                  <c:v>-232.159474838454</c:v>
                </c:pt>
                <c:pt idx="11951">
                  <c:v>-232.16582218227114</c:v>
                </c:pt>
                <c:pt idx="11952">
                  <c:v>-232.17216849413236</c:v>
                </c:pt>
                <c:pt idx="11953">
                  <c:v>-232.17851377426214</c:v>
                </c:pt>
                <c:pt idx="11954">
                  <c:v>-232.18485802288484</c:v>
                </c:pt>
                <c:pt idx="11955">
                  <c:v>-232.19120124022481</c:v>
                </c:pt>
                <c:pt idx="11956">
                  <c:v>-232.19754342650629</c:v>
                </c:pt>
                <c:pt idx="11957">
                  <c:v>-232.20388458195362</c:v>
                </c:pt>
                <c:pt idx="11958">
                  <c:v>-232.21022470679083</c:v>
                </c:pt>
                <c:pt idx="11959">
                  <c:v>-232.2165638012421</c:v>
                </c:pt>
                <c:pt idx="11960">
                  <c:v>-232.22290186553141</c:v>
                </c:pt>
                <c:pt idx="11961">
                  <c:v>-232.22923889988286</c:v>
                </c:pt>
                <c:pt idx="11962">
                  <c:v>-232.23557490452026</c:v>
                </c:pt>
                <c:pt idx="11963">
                  <c:v>-232.2419098796675</c:v>
                </c:pt>
                <c:pt idx="11964">
                  <c:v>-232.24824382554834</c:v>
                </c:pt>
                <c:pt idx="11965">
                  <c:v>-232.25457674238669</c:v>
                </c:pt>
                <c:pt idx="11966">
                  <c:v>-232.26090863040605</c:v>
                </c:pt>
                <c:pt idx="11967">
                  <c:v>-232.26723948983013</c:v>
                </c:pt>
                <c:pt idx="11968">
                  <c:v>-232.2735693208825</c:v>
                </c:pt>
                <c:pt idx="11969">
                  <c:v>-232.27989812378661</c:v>
                </c:pt>
                <c:pt idx="11970">
                  <c:v>-232.28622589876596</c:v>
                </c:pt>
                <c:pt idx="11971">
                  <c:v>-232.2925526460439</c:v>
                </c:pt>
                <c:pt idx="11972">
                  <c:v>-232.29887836584379</c:v>
                </c:pt>
                <c:pt idx="11973">
                  <c:v>-232.30520305838886</c:v>
                </c:pt>
                <c:pt idx="11974">
                  <c:v>-232.31152672390232</c:v>
                </c:pt>
                <c:pt idx="11975">
                  <c:v>-232.31784936260732</c:v>
                </c:pt>
                <c:pt idx="11976">
                  <c:v>-232.32417097472697</c:v>
                </c:pt>
                <c:pt idx="11977">
                  <c:v>-232.33049156048429</c:v>
                </c:pt>
                <c:pt idx="11978">
                  <c:v>-232.33681112010225</c:v>
                </c:pt>
                <c:pt idx="11979">
                  <c:v>-232.34312965380366</c:v>
                </c:pt>
                <c:pt idx="11980">
                  <c:v>-232.34944716181155</c:v>
                </c:pt>
                <c:pt idx="11981">
                  <c:v>-232.3557636443486</c:v>
                </c:pt>
                <c:pt idx="11982">
                  <c:v>-232.36207910163756</c:v>
                </c:pt>
                <c:pt idx="11983">
                  <c:v>-232.36839353390104</c:v>
                </c:pt>
                <c:pt idx="11984">
                  <c:v>-232.37470694136178</c:v>
                </c:pt>
                <c:pt idx="11985">
                  <c:v>-232.3810193242422</c:v>
                </c:pt>
                <c:pt idx="11986">
                  <c:v>-232.38733068276485</c:v>
                </c:pt>
                <c:pt idx="11987">
                  <c:v>-232.39364101715222</c:v>
                </c:pt>
                <c:pt idx="11988">
                  <c:v>-232.39995032762658</c:v>
                </c:pt>
                <c:pt idx="11989">
                  <c:v>-232.40625861441032</c:v>
                </c:pt>
                <c:pt idx="11990">
                  <c:v>-232.41256587772563</c:v>
                </c:pt>
                <c:pt idx="11991">
                  <c:v>-232.41887211779473</c:v>
                </c:pt>
                <c:pt idx="11992">
                  <c:v>-232.42517733483982</c:v>
                </c:pt>
                <c:pt idx="11993">
                  <c:v>-232.43148152908287</c:v>
                </c:pt>
                <c:pt idx="11994">
                  <c:v>-232.43778470074596</c:v>
                </c:pt>
                <c:pt idx="11995">
                  <c:v>-232.44408685005104</c:v>
                </c:pt>
                <c:pt idx="11996">
                  <c:v>-232.45038797722003</c:v>
                </c:pt>
                <c:pt idx="11997">
                  <c:v>-232.45668808247473</c:v>
                </c:pt>
                <c:pt idx="11998">
                  <c:v>-232.46298716603692</c:v>
                </c:pt>
                <c:pt idx="11999">
                  <c:v>-232.46928522812834</c:v>
                </c:pt>
                <c:pt idx="12000">
                  <c:v>-232.4755822689707</c:v>
                </c:pt>
                <c:pt idx="12001">
                  <c:v>-232.48187828878554</c:v>
                </c:pt>
                <c:pt idx="12002">
                  <c:v>-232.48817328779438</c:v>
                </c:pt>
                <c:pt idx="12003">
                  <c:v>-232.49446726621875</c:v>
                </c:pt>
                <c:pt idx="12004">
                  <c:v>-232.5007602242801</c:v>
                </c:pt>
                <c:pt idx="12005">
                  <c:v>-232.50705216219973</c:v>
                </c:pt>
                <c:pt idx="12006">
                  <c:v>-232.51334308019904</c:v>
                </c:pt>
                <c:pt idx="12007">
                  <c:v>-232.51963297849915</c:v>
                </c:pt>
                <c:pt idx="12008">
                  <c:v>-232.52592185732141</c:v>
                </c:pt>
                <c:pt idx="12009">
                  <c:v>-232.53220971688677</c:v>
                </c:pt>
                <c:pt idx="12010">
                  <c:v>-232.53849655741647</c:v>
                </c:pt>
                <c:pt idx="12011">
                  <c:v>-232.54478237913142</c:v>
                </c:pt>
                <c:pt idx="12012">
                  <c:v>-232.55106718225261</c:v>
                </c:pt>
                <c:pt idx="12013">
                  <c:v>-232.5573509670009</c:v>
                </c:pt>
                <c:pt idx="12014">
                  <c:v>-232.56363373359719</c:v>
                </c:pt>
                <c:pt idx="12015">
                  <c:v>-232.56991548226222</c:v>
                </c:pt>
                <c:pt idx="12016">
                  <c:v>-232.57619621321669</c:v>
                </c:pt>
                <c:pt idx="12017">
                  <c:v>-232.58247592668127</c:v>
                </c:pt>
                <c:pt idx="12018">
                  <c:v>-232.58875462287659</c:v>
                </c:pt>
                <c:pt idx="12019">
                  <c:v>-232.59503230202318</c:v>
                </c:pt>
                <c:pt idx="12020">
                  <c:v>-232.60130896434151</c:v>
                </c:pt>
                <c:pt idx="12021">
                  <c:v>-232.60758461005199</c:v>
                </c:pt>
                <c:pt idx="12022">
                  <c:v>-232.61385923937505</c:v>
                </c:pt>
                <c:pt idx="12023">
                  <c:v>-232.62013285253093</c:v>
                </c:pt>
                <c:pt idx="12024">
                  <c:v>-232.62640544973988</c:v>
                </c:pt>
                <c:pt idx="12025">
                  <c:v>-232.63267703122213</c:v>
                </c:pt>
                <c:pt idx="12026">
                  <c:v>-232.63894759719784</c:v>
                </c:pt>
                <c:pt idx="12027">
                  <c:v>-232.645217147887</c:v>
                </c:pt>
                <c:pt idx="12028">
                  <c:v>-232.65148568350963</c:v>
                </c:pt>
                <c:pt idx="12029">
                  <c:v>-232.65775320428574</c:v>
                </c:pt>
                <c:pt idx="12030">
                  <c:v>-232.66401971043524</c:v>
                </c:pt>
                <c:pt idx="12031">
                  <c:v>-232.67028520217787</c:v>
                </c:pt>
                <c:pt idx="12032">
                  <c:v>-232.67654967973345</c:v>
                </c:pt>
                <c:pt idx="12033">
                  <c:v>-232.68281314332179</c:v>
                </c:pt>
                <c:pt idx="12034">
                  <c:v>-232.68907559316247</c:v>
                </c:pt>
                <c:pt idx="12035">
                  <c:v>-232.69533702947507</c:v>
                </c:pt>
                <c:pt idx="12036">
                  <c:v>-232.70159745247918</c:v>
                </c:pt>
                <c:pt idx="12037">
                  <c:v>-232.70785686239432</c:v>
                </c:pt>
                <c:pt idx="12038">
                  <c:v>-232.71411525943986</c:v>
                </c:pt>
                <c:pt idx="12039">
                  <c:v>-232.72037264383516</c:v>
                </c:pt>
                <c:pt idx="12040">
                  <c:v>-232.72662901579957</c:v>
                </c:pt>
                <c:pt idx="12041">
                  <c:v>-232.73288437555237</c:v>
                </c:pt>
                <c:pt idx="12042">
                  <c:v>-232.73913872331269</c:v>
                </c:pt>
                <c:pt idx="12043">
                  <c:v>-232.74539205929969</c:v>
                </c:pt>
                <c:pt idx="12044">
                  <c:v>-232.75164438373244</c:v>
                </c:pt>
                <c:pt idx="12045">
                  <c:v>-232.75789569683002</c:v>
                </c:pt>
                <c:pt idx="12046">
                  <c:v>-232.76414599881133</c:v>
                </c:pt>
                <c:pt idx="12047">
                  <c:v>-232.77039528989525</c:v>
                </c:pt>
                <c:pt idx="12048">
                  <c:v>-232.77664357030071</c:v>
                </c:pt>
                <c:pt idx="12049">
                  <c:v>-232.78289084024641</c:v>
                </c:pt>
                <c:pt idx="12050">
                  <c:v>-232.78913709995118</c:v>
                </c:pt>
                <c:pt idx="12051">
                  <c:v>-232.79538234963354</c:v>
                </c:pt>
                <c:pt idx="12052">
                  <c:v>-232.8016265895123</c:v>
                </c:pt>
                <c:pt idx="12053">
                  <c:v>-232.80786981980583</c:v>
                </c:pt>
                <c:pt idx="12054">
                  <c:v>-232.81411204073274</c:v>
                </c:pt>
                <c:pt idx="12055">
                  <c:v>-232.82035325251138</c:v>
                </c:pt>
                <c:pt idx="12056">
                  <c:v>-232.82659345536024</c:v>
                </c:pt>
                <c:pt idx="12057">
                  <c:v>-232.83283264949756</c:v>
                </c:pt>
                <c:pt idx="12058">
                  <c:v>-232.8390708351416</c:v>
                </c:pt>
                <c:pt idx="12059">
                  <c:v>-232.8453080125106</c:v>
                </c:pt>
                <c:pt idx="12060">
                  <c:v>-232.85154418182273</c:v>
                </c:pt>
                <c:pt idx="12061">
                  <c:v>-232.85777934329604</c:v>
                </c:pt>
                <c:pt idx="12062">
                  <c:v>-232.86401349714856</c:v>
                </c:pt>
                <c:pt idx="12063">
                  <c:v>-232.87024664359825</c:v>
                </c:pt>
                <c:pt idx="12064">
                  <c:v>-232.8764787828631</c:v>
                </c:pt>
                <c:pt idx="12065">
                  <c:v>-232.88270991516089</c:v>
                </c:pt>
                <c:pt idx="12066">
                  <c:v>-232.88894004070943</c:v>
                </c:pt>
                <c:pt idx="12067">
                  <c:v>-232.89516915972649</c:v>
                </c:pt>
                <c:pt idx="12068">
                  <c:v>-232.90139727242979</c:v>
                </c:pt>
                <c:pt idx="12069">
                  <c:v>-232.90762437903683</c:v>
                </c:pt>
                <c:pt idx="12070">
                  <c:v>-232.9138504797653</c:v>
                </c:pt>
                <c:pt idx="12071">
                  <c:v>-232.92007557483262</c:v>
                </c:pt>
                <c:pt idx="12072">
                  <c:v>-232.92629966445634</c:v>
                </c:pt>
                <c:pt idx="12073">
                  <c:v>-232.93252274885378</c:v>
                </c:pt>
                <c:pt idx="12074">
                  <c:v>-232.93874482824231</c:v>
                </c:pt>
                <c:pt idx="12075">
                  <c:v>-232.94496590283921</c:v>
                </c:pt>
                <c:pt idx="12076">
                  <c:v>-232.95118597286171</c:v>
                </c:pt>
                <c:pt idx="12077">
                  <c:v>-232.9574050385269</c:v>
                </c:pt>
                <c:pt idx="12078">
                  <c:v>-232.9636231000519</c:v>
                </c:pt>
                <c:pt idx="12079">
                  <c:v>-232.96984015765389</c:v>
                </c:pt>
                <c:pt idx="12080">
                  <c:v>-232.97605621154975</c:v>
                </c:pt>
                <c:pt idx="12081">
                  <c:v>-232.98227126195644</c:v>
                </c:pt>
                <c:pt idx="12082">
                  <c:v>-232.98848530909078</c:v>
                </c:pt>
                <c:pt idx="12083">
                  <c:v>-232.99469835316967</c:v>
                </c:pt>
                <c:pt idx="12084">
                  <c:v>-233.00091039440986</c:v>
                </c:pt>
                <c:pt idx="12085">
                  <c:v>-233.00712143302798</c:v>
                </c:pt>
                <c:pt idx="12086">
                  <c:v>-233.01333146924071</c:v>
                </c:pt>
                <c:pt idx="12087">
                  <c:v>-233.01954050326472</c:v>
                </c:pt>
                <c:pt idx="12088">
                  <c:v>-233.02574853531644</c:v>
                </c:pt>
                <c:pt idx="12089">
                  <c:v>-233.03195556561232</c:v>
                </c:pt>
                <c:pt idx="12090">
                  <c:v>-233.03816159436889</c:v>
                </c:pt>
                <c:pt idx="12091">
                  <c:v>-233.0443666218024</c:v>
                </c:pt>
                <c:pt idx="12092">
                  <c:v>-233.05057064812922</c:v>
                </c:pt>
                <c:pt idx="12093">
                  <c:v>-233.05677367356554</c:v>
                </c:pt>
                <c:pt idx="12094">
                  <c:v>-233.06297569832759</c:v>
                </c:pt>
                <c:pt idx="12095">
                  <c:v>-233.06917672263148</c:v>
                </c:pt>
                <c:pt idx="12096">
                  <c:v>-233.07537674669328</c:v>
                </c:pt>
                <c:pt idx="12097">
                  <c:v>-233.08157577072899</c:v>
                </c:pt>
                <c:pt idx="12098">
                  <c:v>-233.08777379495459</c:v>
                </c:pt>
                <c:pt idx="12099">
                  <c:v>-233.09397081958596</c:v>
                </c:pt>
                <c:pt idx="12100">
                  <c:v>-233.10016684483895</c:v>
                </c:pt>
                <c:pt idx="12101">
                  <c:v>-233.10636187092931</c:v>
                </c:pt>
                <c:pt idx="12102">
                  <c:v>-233.11255589807283</c:v>
                </c:pt>
                <c:pt idx="12103">
                  <c:v>-233.11874892648513</c:v>
                </c:pt>
                <c:pt idx="12104">
                  <c:v>-233.12494095638183</c:v>
                </c:pt>
                <c:pt idx="12105">
                  <c:v>-233.13113198797848</c:v>
                </c:pt>
                <c:pt idx="12106">
                  <c:v>-233.13732202149066</c:v>
                </c:pt>
                <c:pt idx="12107">
                  <c:v>-233.14351105713365</c:v>
                </c:pt>
                <c:pt idx="12108">
                  <c:v>-233.14969909512297</c:v>
                </c:pt>
                <c:pt idx="12109">
                  <c:v>-233.15588613567388</c:v>
                </c:pt>
                <c:pt idx="12110">
                  <c:v>-233.16207217900165</c:v>
                </c:pt>
                <c:pt idx="12111">
                  <c:v>-233.16825722532153</c:v>
                </c:pt>
                <c:pt idx="12112">
                  <c:v>-233.17444127484862</c:v>
                </c:pt>
                <c:pt idx="12113">
                  <c:v>-233.18062432779811</c:v>
                </c:pt>
                <c:pt idx="12114">
                  <c:v>-233.18680638438494</c:v>
                </c:pt>
                <c:pt idx="12115">
                  <c:v>-233.19298744482413</c:v>
                </c:pt>
                <c:pt idx="12116">
                  <c:v>-233.19916750933061</c:v>
                </c:pt>
                <c:pt idx="12117">
                  <c:v>-233.20534657811925</c:v>
                </c:pt>
                <c:pt idx="12118">
                  <c:v>-233.21152465140486</c:v>
                </c:pt>
                <c:pt idx="12119">
                  <c:v>-233.21770172940219</c:v>
                </c:pt>
                <c:pt idx="12120">
                  <c:v>-233.22387781232592</c:v>
                </c:pt>
                <c:pt idx="12121">
                  <c:v>-233.23005290039077</c:v>
                </c:pt>
                <c:pt idx="12122">
                  <c:v>-233.23622699381127</c:v>
                </c:pt>
                <c:pt idx="12123">
                  <c:v>-233.24240009280186</c:v>
                </c:pt>
                <c:pt idx="12124">
                  <c:v>-233.24857219757715</c:v>
                </c:pt>
                <c:pt idx="12125">
                  <c:v>-233.25474330835152</c:v>
                </c:pt>
                <c:pt idx="12126">
                  <c:v>-233.26091342533928</c:v>
                </c:pt>
                <c:pt idx="12127">
                  <c:v>-233.26708254875476</c:v>
                </c:pt>
                <c:pt idx="12128">
                  <c:v>-233.27325067881225</c:v>
                </c:pt>
                <c:pt idx="12129">
                  <c:v>-233.27941781572582</c:v>
                </c:pt>
                <c:pt idx="12130">
                  <c:v>-233.2855839597097</c:v>
                </c:pt>
                <c:pt idx="12131">
                  <c:v>-233.29174911097789</c:v>
                </c:pt>
                <c:pt idx="12132">
                  <c:v>-233.29791326974444</c:v>
                </c:pt>
                <c:pt idx="12133">
                  <c:v>-233.3040764362234</c:v>
                </c:pt>
                <c:pt idx="12134">
                  <c:v>-233.31023861062852</c:v>
                </c:pt>
                <c:pt idx="12135">
                  <c:v>-233.3163997931737</c:v>
                </c:pt>
                <c:pt idx="12136">
                  <c:v>-233.32255998407277</c:v>
                </c:pt>
                <c:pt idx="12137">
                  <c:v>-233.32871918353948</c:v>
                </c:pt>
                <c:pt idx="12138">
                  <c:v>-233.33487739178739</c:v>
                </c:pt>
                <c:pt idx="12139">
                  <c:v>-233.3410346090302</c:v>
                </c:pt>
                <c:pt idx="12140">
                  <c:v>-233.34719083548151</c:v>
                </c:pt>
                <c:pt idx="12141">
                  <c:v>-233.35334607135474</c:v>
                </c:pt>
                <c:pt idx="12142">
                  <c:v>-233.35950031686338</c:v>
                </c:pt>
                <c:pt idx="12143">
                  <c:v>-233.36565357222082</c:v>
                </c:pt>
                <c:pt idx="12144">
                  <c:v>-233.37180583764041</c:v>
                </c:pt>
                <c:pt idx="12145">
                  <c:v>-233.37795711333541</c:v>
                </c:pt>
                <c:pt idx="12146">
                  <c:v>-233.38410739951905</c:v>
                </c:pt>
                <c:pt idx="12147">
                  <c:v>-233.39025669640449</c:v>
                </c:pt>
                <c:pt idx="12148">
                  <c:v>-233.39640500420492</c:v>
                </c:pt>
                <c:pt idx="12149">
                  <c:v>-233.40255232313325</c:v>
                </c:pt>
                <c:pt idx="12150">
                  <c:v>-233.40869865340258</c:v>
                </c:pt>
                <c:pt idx="12151">
                  <c:v>-233.41484399522582</c:v>
                </c:pt>
                <c:pt idx="12152">
                  <c:v>-233.42098834881585</c:v>
                </c:pt>
                <c:pt idx="12153">
                  <c:v>-233.4271317143855</c:v>
                </c:pt>
                <c:pt idx="12154">
                  <c:v>-233.43327409214754</c:v>
                </c:pt>
                <c:pt idx="12155">
                  <c:v>-233.43941548231476</c:v>
                </c:pt>
                <c:pt idx="12156">
                  <c:v>-233.44555588509968</c:v>
                </c:pt>
                <c:pt idx="12157">
                  <c:v>-233.45169530071502</c:v>
                </c:pt>
                <c:pt idx="12158">
                  <c:v>-233.45783372937325</c:v>
                </c:pt>
                <c:pt idx="12159">
                  <c:v>-233.46397117128691</c:v>
                </c:pt>
                <c:pt idx="12160">
                  <c:v>-233.47010762666844</c:v>
                </c:pt>
                <c:pt idx="12161">
                  <c:v>-233.47624309573018</c:v>
                </c:pt>
                <c:pt idx="12162">
                  <c:v>-233.48237757868446</c:v>
                </c:pt>
                <c:pt idx="12163">
                  <c:v>-233.48851107574356</c:v>
                </c:pt>
                <c:pt idx="12164">
                  <c:v>-233.4946435871197</c:v>
                </c:pt>
                <c:pt idx="12165">
                  <c:v>-233.50077511302499</c:v>
                </c:pt>
                <c:pt idx="12166">
                  <c:v>-233.50690565367154</c:v>
                </c:pt>
                <c:pt idx="12167">
                  <c:v>-233.51303520927149</c:v>
                </c:pt>
                <c:pt idx="12168">
                  <c:v>-233.51916378003668</c:v>
                </c:pt>
                <c:pt idx="12169">
                  <c:v>-233.52529136617909</c:v>
                </c:pt>
                <c:pt idx="12170">
                  <c:v>-233.53141796791064</c:v>
                </c:pt>
                <c:pt idx="12171">
                  <c:v>-233.53754358544307</c:v>
                </c:pt>
                <c:pt idx="12172">
                  <c:v>-233.54366821898822</c:v>
                </c:pt>
                <c:pt idx="12173">
                  <c:v>-233.54979186875772</c:v>
                </c:pt>
                <c:pt idx="12174">
                  <c:v>-233.55591453496328</c:v>
                </c:pt>
                <c:pt idx="12175">
                  <c:v>-233.56203621781646</c:v>
                </c:pt>
                <c:pt idx="12176">
                  <c:v>-233.56815691752882</c:v>
                </c:pt>
                <c:pt idx="12177">
                  <c:v>-233.57427663431179</c:v>
                </c:pt>
                <c:pt idx="12178">
                  <c:v>-233.58039536837686</c:v>
                </c:pt>
                <c:pt idx="12179">
                  <c:v>-233.58651311993538</c:v>
                </c:pt>
                <c:pt idx="12180">
                  <c:v>-233.59262988919858</c:v>
                </c:pt>
                <c:pt idx="12181">
                  <c:v>-233.5987456763778</c:v>
                </c:pt>
                <c:pt idx="12182">
                  <c:v>-233.60486048168428</c:v>
                </c:pt>
                <c:pt idx="12183">
                  <c:v>-233.61097430532914</c:v>
                </c:pt>
                <c:pt idx="12184">
                  <c:v>-233.61708714752336</c:v>
                </c:pt>
                <c:pt idx="12185">
                  <c:v>-233.62319900847808</c:v>
                </c:pt>
                <c:pt idx="12186">
                  <c:v>-233.62930988840429</c:v>
                </c:pt>
                <c:pt idx="12187">
                  <c:v>-233.63541978751289</c:v>
                </c:pt>
                <c:pt idx="12188">
                  <c:v>-233.6415287060147</c:v>
                </c:pt>
                <c:pt idx="12189">
                  <c:v>-233.64763664412055</c:v>
                </c:pt>
                <c:pt idx="12190">
                  <c:v>-233.65374360204129</c:v>
                </c:pt>
                <c:pt idx="12191">
                  <c:v>-233.65984957998745</c:v>
                </c:pt>
                <c:pt idx="12192">
                  <c:v>-233.66595457816982</c:v>
                </c:pt>
                <c:pt idx="12193">
                  <c:v>-233.67205859679888</c:v>
                </c:pt>
                <c:pt idx="12194">
                  <c:v>-233.67816163608529</c:v>
                </c:pt>
                <c:pt idx="12195">
                  <c:v>-233.68426369623936</c:v>
                </c:pt>
                <c:pt idx="12196">
                  <c:v>-233.69036477747164</c:v>
                </c:pt>
                <c:pt idx="12197">
                  <c:v>-233.69646487999248</c:v>
                </c:pt>
                <c:pt idx="12198">
                  <c:v>-233.70256400401215</c:v>
                </c:pt>
                <c:pt idx="12199">
                  <c:v>-233.70866214974092</c:v>
                </c:pt>
                <c:pt idx="12200">
                  <c:v>-233.71475931738894</c:v>
                </c:pt>
                <c:pt idx="12201">
                  <c:v>-233.72085550716648</c:v>
                </c:pt>
                <c:pt idx="12202">
                  <c:v>-233.72695071928354</c:v>
                </c:pt>
                <c:pt idx="12203">
                  <c:v>-233.73304495395013</c:v>
                </c:pt>
                <c:pt idx="12204">
                  <c:v>-233.73913821137626</c:v>
                </c:pt>
                <c:pt idx="12205">
                  <c:v>-233.74523049177185</c:v>
                </c:pt>
                <c:pt idx="12206">
                  <c:v>-233.75132179534683</c:v>
                </c:pt>
                <c:pt idx="12207">
                  <c:v>-233.75741212231085</c:v>
                </c:pt>
                <c:pt idx="12208">
                  <c:v>-233.76350147287377</c:v>
                </c:pt>
                <c:pt idx="12209">
                  <c:v>-233.76958984724536</c:v>
                </c:pt>
                <c:pt idx="12210">
                  <c:v>-233.77567724563514</c:v>
                </c:pt>
                <c:pt idx="12211">
                  <c:v>-233.78176366825272</c:v>
                </c:pt>
                <c:pt idx="12212">
                  <c:v>-233.78784911530767</c:v>
                </c:pt>
                <c:pt idx="12213">
                  <c:v>-233.79393358700949</c:v>
                </c:pt>
                <c:pt idx="12214">
                  <c:v>-233.80001708356752</c:v>
                </c:pt>
                <c:pt idx="12215">
                  <c:v>-233.80609960519118</c:v>
                </c:pt>
                <c:pt idx="12216">
                  <c:v>-233.81218115208981</c:v>
                </c:pt>
                <c:pt idx="12217">
                  <c:v>-233.81826172447262</c:v>
                </c:pt>
                <c:pt idx="12218">
                  <c:v>-233.82434132254878</c:v>
                </c:pt>
                <c:pt idx="12219">
                  <c:v>-233.83041994652751</c:v>
                </c:pt>
                <c:pt idx="12220">
                  <c:v>-233.8364975966179</c:v>
                </c:pt>
                <c:pt idx="12221">
                  <c:v>-233.84257427302896</c:v>
                </c:pt>
                <c:pt idx="12222">
                  <c:v>-233.84864997596961</c:v>
                </c:pt>
                <c:pt idx="12223">
                  <c:v>-233.85472470564886</c:v>
                </c:pt>
                <c:pt idx="12224">
                  <c:v>-233.8607984622756</c:v>
                </c:pt>
                <c:pt idx="12225">
                  <c:v>-233.86687124605857</c:v>
                </c:pt>
                <c:pt idx="12226">
                  <c:v>-233.87294305720656</c:v>
                </c:pt>
                <c:pt idx="12227">
                  <c:v>-233.87901389592824</c:v>
                </c:pt>
                <c:pt idx="12228">
                  <c:v>-233.88508376243237</c:v>
                </c:pt>
                <c:pt idx="12229">
                  <c:v>-233.89115265692743</c:v>
                </c:pt>
                <c:pt idx="12230">
                  <c:v>-233.897220579622</c:v>
                </c:pt>
                <c:pt idx="12231">
                  <c:v>-233.90328753072458</c:v>
                </c:pt>
                <c:pt idx="12232">
                  <c:v>-233.90935351044354</c:v>
                </c:pt>
                <c:pt idx="12233">
                  <c:v>-233.91541851898737</c:v>
                </c:pt>
                <c:pt idx="12234">
                  <c:v>-233.92148255656429</c:v>
                </c:pt>
                <c:pt idx="12235">
                  <c:v>-233.92754562338257</c:v>
                </c:pt>
                <c:pt idx="12236">
                  <c:v>-233.93360771965052</c:v>
                </c:pt>
                <c:pt idx="12237">
                  <c:v>-233.93966884557614</c:v>
                </c:pt>
                <c:pt idx="12238">
                  <c:v>-233.94572900136765</c:v>
                </c:pt>
                <c:pt idx="12239">
                  <c:v>-233.95178818723309</c:v>
                </c:pt>
                <c:pt idx="12240">
                  <c:v>-233.95784640338039</c:v>
                </c:pt>
                <c:pt idx="12241">
                  <c:v>-233.9639036500175</c:v>
                </c:pt>
                <c:pt idx="12242">
                  <c:v>-233.96995992735231</c:v>
                </c:pt>
                <c:pt idx="12243">
                  <c:v>-233.97601523559268</c:v>
                </c:pt>
                <c:pt idx="12244">
                  <c:v>-233.98206957494637</c:v>
                </c:pt>
                <c:pt idx="12245">
                  <c:v>-233.98812294562103</c:v>
                </c:pt>
                <c:pt idx="12246">
                  <c:v>-233.99417534782435</c:v>
                </c:pt>
                <c:pt idx="12247">
                  <c:v>-234.00022678176401</c:v>
                </c:pt>
                <c:pt idx="12248">
                  <c:v>-234.00627724764752</c:v>
                </c:pt>
                <c:pt idx="12249">
                  <c:v>-234.01232674568234</c:v>
                </c:pt>
                <c:pt idx="12250">
                  <c:v>-234.01837527607597</c:v>
                </c:pt>
                <c:pt idx="12251">
                  <c:v>-234.02442283903576</c:v>
                </c:pt>
                <c:pt idx="12252">
                  <c:v>-234.03046943476903</c:v>
                </c:pt>
                <c:pt idx="12253">
                  <c:v>-234.03651506348308</c:v>
                </c:pt>
                <c:pt idx="12254">
                  <c:v>-234.04255972538516</c:v>
                </c:pt>
                <c:pt idx="12255">
                  <c:v>-234.04860342068241</c:v>
                </c:pt>
                <c:pt idx="12256">
                  <c:v>-234.05464614958194</c:v>
                </c:pt>
                <c:pt idx="12257">
                  <c:v>-234.0606879122908</c:v>
                </c:pt>
                <c:pt idx="12258">
                  <c:v>-234.06672870901605</c:v>
                </c:pt>
                <c:pt idx="12259">
                  <c:v>-234.07276853996461</c:v>
                </c:pt>
                <c:pt idx="12260">
                  <c:v>-234.07880740534335</c:v>
                </c:pt>
                <c:pt idx="12261">
                  <c:v>-234.08484530535915</c:v>
                </c:pt>
                <c:pt idx="12262">
                  <c:v>-234.0908822402188</c:v>
                </c:pt>
                <c:pt idx="12263">
                  <c:v>-234.09691821012899</c:v>
                </c:pt>
                <c:pt idx="12264">
                  <c:v>-234.10295321529645</c:v>
                </c:pt>
                <c:pt idx="12265">
                  <c:v>-234.10898725592779</c:v>
                </c:pt>
                <c:pt idx="12266">
                  <c:v>-234.11502033222953</c:v>
                </c:pt>
                <c:pt idx="12267">
                  <c:v>-234.12105244440829</c:v>
                </c:pt>
                <c:pt idx="12268">
                  <c:v>-234.1270835926704</c:v>
                </c:pt>
                <c:pt idx="12269">
                  <c:v>-234.13311377722235</c:v>
                </c:pt>
                <c:pt idx="12270">
                  <c:v>-234.13914299827053</c:v>
                </c:pt>
                <c:pt idx="12271">
                  <c:v>-234.14517125602114</c:v>
                </c:pt>
                <c:pt idx="12272">
                  <c:v>-234.15119855068048</c:v>
                </c:pt>
                <c:pt idx="12273">
                  <c:v>-234.15722488245473</c:v>
                </c:pt>
                <c:pt idx="12274">
                  <c:v>-234.16325025155004</c:v>
                </c:pt>
                <c:pt idx="12275">
                  <c:v>-234.16927465817244</c:v>
                </c:pt>
                <c:pt idx="12276">
                  <c:v>-234.17529810252802</c:v>
                </c:pt>
                <c:pt idx="12277">
                  <c:v>-234.18132058482274</c:v>
                </c:pt>
                <c:pt idx="12278">
                  <c:v>-234.18734210526247</c:v>
                </c:pt>
                <c:pt idx="12279">
                  <c:v>-234.1933626640531</c:v>
                </c:pt>
                <c:pt idx="12280">
                  <c:v>-234.19938226140044</c:v>
                </c:pt>
                <c:pt idx="12281">
                  <c:v>-234.20540089751029</c:v>
                </c:pt>
                <c:pt idx="12282">
                  <c:v>-234.21141857258831</c:v>
                </c:pt>
                <c:pt idx="12283">
                  <c:v>-234.21743528684016</c:v>
                </c:pt>
                <c:pt idx="12284">
                  <c:v>-234.22345104047139</c:v>
                </c:pt>
                <c:pt idx="12285">
                  <c:v>-234.22946583368758</c:v>
                </c:pt>
                <c:pt idx="12286">
                  <c:v>-234.23547966669426</c:v>
                </c:pt>
                <c:pt idx="12287">
                  <c:v>-234.24149253969676</c:v>
                </c:pt>
                <c:pt idx="12288">
                  <c:v>-234.2475044529005</c:v>
                </c:pt>
                <c:pt idx="12289">
                  <c:v>-234.25351540651087</c:v>
                </c:pt>
                <c:pt idx="12290">
                  <c:v>-234.25952540073303</c:v>
                </c:pt>
                <c:pt idx="12291">
                  <c:v>-234.26553443577222</c:v>
                </c:pt>
                <c:pt idx="12292">
                  <c:v>-234.27154251183367</c:v>
                </c:pt>
                <c:pt idx="12293">
                  <c:v>-234.27754962912243</c:v>
                </c:pt>
                <c:pt idx="12294">
                  <c:v>-234.28355578784357</c:v>
                </c:pt>
                <c:pt idx="12295">
                  <c:v>-234.28956098820203</c:v>
                </c:pt>
                <c:pt idx="12296">
                  <c:v>-234.29556523040287</c:v>
                </c:pt>
                <c:pt idx="12297">
                  <c:v>-234.30156851465091</c:v>
                </c:pt>
                <c:pt idx="12298">
                  <c:v>-234.30757084115098</c:v>
                </c:pt>
                <c:pt idx="12299">
                  <c:v>-234.31357221010788</c:v>
                </c:pt>
                <c:pt idx="12300">
                  <c:v>-234.31957262172634</c:v>
                </c:pt>
                <c:pt idx="12301">
                  <c:v>-234.32557207621107</c:v>
                </c:pt>
                <c:pt idx="12302">
                  <c:v>-234.33157057376661</c:v>
                </c:pt>
                <c:pt idx="12303">
                  <c:v>-234.33756811459759</c:v>
                </c:pt>
                <c:pt idx="12304">
                  <c:v>-234.34356469890855</c:v>
                </c:pt>
                <c:pt idx="12305">
                  <c:v>-234.34956032690388</c:v>
                </c:pt>
                <c:pt idx="12306">
                  <c:v>-234.35555499878799</c:v>
                </c:pt>
                <c:pt idx="12307">
                  <c:v>-234.36154871476526</c:v>
                </c:pt>
                <c:pt idx="12308">
                  <c:v>-234.36754147504001</c:v>
                </c:pt>
                <c:pt idx="12309">
                  <c:v>-234.37353327981651</c:v>
                </c:pt>
                <c:pt idx="12310">
                  <c:v>-234.37952412929883</c:v>
                </c:pt>
                <c:pt idx="12311">
                  <c:v>-234.38551402369126</c:v>
                </c:pt>
                <c:pt idx="12312">
                  <c:v>-234.39150296319778</c:v>
                </c:pt>
                <c:pt idx="12313">
                  <c:v>-234.39749094802244</c:v>
                </c:pt>
                <c:pt idx="12314">
                  <c:v>-234.40347797836921</c:v>
                </c:pt>
                <c:pt idx="12315">
                  <c:v>-234.40946405444205</c:v>
                </c:pt>
                <c:pt idx="12316">
                  <c:v>-234.41544917644484</c:v>
                </c:pt>
                <c:pt idx="12317">
                  <c:v>-234.42143334458135</c:v>
                </c:pt>
                <c:pt idx="12318">
                  <c:v>-234.42741655905533</c:v>
                </c:pt>
                <c:pt idx="12319">
                  <c:v>-234.43339882007055</c:v>
                </c:pt>
                <c:pt idx="12320">
                  <c:v>-234.43938012783065</c:v>
                </c:pt>
                <c:pt idx="12321">
                  <c:v>-234.4453604825392</c:v>
                </c:pt>
                <c:pt idx="12322">
                  <c:v>-234.45133988439977</c:v>
                </c:pt>
                <c:pt idx="12323">
                  <c:v>-234.45731833361589</c:v>
                </c:pt>
                <c:pt idx="12324">
                  <c:v>-234.46329583039093</c:v>
                </c:pt>
                <c:pt idx="12325">
                  <c:v>-234.46927237492832</c:v>
                </c:pt>
                <c:pt idx="12326">
                  <c:v>-234.47524796743141</c:v>
                </c:pt>
                <c:pt idx="12327">
                  <c:v>-234.48122260810345</c:v>
                </c:pt>
                <c:pt idx="12328">
                  <c:v>-234.48719629714768</c:v>
                </c:pt>
                <c:pt idx="12329">
                  <c:v>-234.49316903476728</c:v>
                </c:pt>
                <c:pt idx="12330">
                  <c:v>-234.49914082116533</c:v>
                </c:pt>
                <c:pt idx="12331">
                  <c:v>-234.50511165654501</c:v>
                </c:pt>
                <c:pt idx="12332">
                  <c:v>-234.51108154110921</c:v>
                </c:pt>
                <c:pt idx="12333">
                  <c:v>-234.51705047506093</c:v>
                </c:pt>
                <c:pt idx="12334">
                  <c:v>-234.52301845860313</c:v>
                </c:pt>
                <c:pt idx="12335">
                  <c:v>-234.52898549193861</c:v>
                </c:pt>
                <c:pt idx="12336">
                  <c:v>-234.53495157527021</c:v>
                </c:pt>
                <c:pt idx="12337">
                  <c:v>-234.54091670880061</c:v>
                </c:pt>
                <c:pt idx="12338">
                  <c:v>-234.54688089273259</c:v>
                </c:pt>
                <c:pt idx="12339">
                  <c:v>-234.55284412726877</c:v>
                </c:pt>
                <c:pt idx="12340">
                  <c:v>-234.55880641261166</c:v>
                </c:pt>
                <c:pt idx="12341">
                  <c:v>-234.5647677489639</c:v>
                </c:pt>
                <c:pt idx="12342">
                  <c:v>-234.57072813652792</c:v>
                </c:pt>
                <c:pt idx="12343">
                  <c:v>-234.57668757550618</c:v>
                </c:pt>
                <c:pt idx="12344">
                  <c:v>-234.58264606610101</c:v>
                </c:pt>
                <c:pt idx="12345">
                  <c:v>-234.58860360851477</c:v>
                </c:pt>
                <c:pt idx="12346">
                  <c:v>-234.59456020294976</c:v>
                </c:pt>
                <c:pt idx="12347">
                  <c:v>-234.60051584960814</c:v>
                </c:pt>
                <c:pt idx="12348">
                  <c:v>-234.60647054869207</c:v>
                </c:pt>
                <c:pt idx="12349">
                  <c:v>-234.61242430040369</c:v>
                </c:pt>
                <c:pt idx="12350">
                  <c:v>-234.61837710494507</c:v>
                </c:pt>
                <c:pt idx="12351">
                  <c:v>-234.62432896251818</c:v>
                </c:pt>
                <c:pt idx="12352">
                  <c:v>-234.63027987332498</c:v>
                </c:pt>
                <c:pt idx="12353">
                  <c:v>-234.63622983756741</c:v>
                </c:pt>
                <c:pt idx="12354">
                  <c:v>-234.6421788554473</c:v>
                </c:pt>
                <c:pt idx="12355">
                  <c:v>-234.6481269271664</c:v>
                </c:pt>
                <c:pt idx="12356">
                  <c:v>-234.65407405292643</c:v>
                </c:pt>
                <c:pt idx="12357">
                  <c:v>-234.66002023292918</c:v>
                </c:pt>
                <c:pt idx="12358">
                  <c:v>-234.66596546737622</c:v>
                </c:pt>
                <c:pt idx="12359">
                  <c:v>-234.67190975646915</c:v>
                </c:pt>
                <c:pt idx="12360">
                  <c:v>-234.67785310040946</c:v>
                </c:pt>
                <c:pt idx="12361">
                  <c:v>-234.68379549939868</c:v>
                </c:pt>
                <c:pt idx="12362">
                  <c:v>-234.6897369536382</c:v>
                </c:pt>
                <c:pt idx="12363">
                  <c:v>-234.69567746332939</c:v>
                </c:pt>
                <c:pt idx="12364">
                  <c:v>-234.70161702867358</c:v>
                </c:pt>
                <c:pt idx="12365">
                  <c:v>-234.70755564987209</c:v>
                </c:pt>
                <c:pt idx="12366">
                  <c:v>-234.713493327126</c:v>
                </c:pt>
                <c:pt idx="12367">
                  <c:v>-234.71943006063657</c:v>
                </c:pt>
                <c:pt idx="12368">
                  <c:v>-234.72536585060487</c:v>
                </c:pt>
                <c:pt idx="12369">
                  <c:v>-234.73130069723197</c:v>
                </c:pt>
                <c:pt idx="12370">
                  <c:v>-234.73723460071886</c:v>
                </c:pt>
                <c:pt idx="12371">
                  <c:v>-234.74316756126646</c:v>
                </c:pt>
                <c:pt idx="12372">
                  <c:v>-234.74909957907573</c:v>
                </c:pt>
                <c:pt idx="12373">
                  <c:v>-234.75503065434751</c:v>
                </c:pt>
                <c:pt idx="12374">
                  <c:v>-234.7609607872825</c:v>
                </c:pt>
                <c:pt idx="12375">
                  <c:v>-234.76688997808151</c:v>
                </c:pt>
                <c:pt idx="12376">
                  <c:v>-234.77281822694522</c:v>
                </c:pt>
                <c:pt idx="12377">
                  <c:v>-234.77874553407426</c:v>
                </c:pt>
                <c:pt idx="12378">
                  <c:v>-234.78467189966921</c:v>
                </c:pt>
                <c:pt idx="12379">
                  <c:v>-234.79059732393057</c:v>
                </c:pt>
                <c:pt idx="12380">
                  <c:v>-234.79652180705887</c:v>
                </c:pt>
                <c:pt idx="12381">
                  <c:v>-234.80244534925447</c:v>
                </c:pt>
                <c:pt idx="12382">
                  <c:v>-234.80836795071775</c:v>
                </c:pt>
                <c:pt idx="12383">
                  <c:v>-234.81428961164909</c:v>
                </c:pt>
                <c:pt idx="12384">
                  <c:v>-234.82021033224868</c:v>
                </c:pt>
                <c:pt idx="12385">
                  <c:v>-234.82613011271681</c:v>
                </c:pt>
                <c:pt idx="12386">
                  <c:v>-234.83204895325355</c:v>
                </c:pt>
                <c:pt idx="12387">
                  <c:v>-234.83796685405906</c:v>
                </c:pt>
                <c:pt idx="12388">
                  <c:v>-234.84388381533341</c:v>
                </c:pt>
                <c:pt idx="12389">
                  <c:v>-234.84979983727658</c:v>
                </c:pt>
                <c:pt idx="12390">
                  <c:v>-234.85571492008847</c:v>
                </c:pt>
                <c:pt idx="12391">
                  <c:v>-234.86162906396905</c:v>
                </c:pt>
                <c:pt idx="12392">
                  <c:v>-234.86754226911819</c:v>
                </c:pt>
                <c:pt idx="12393">
                  <c:v>-234.87345453573556</c:v>
                </c:pt>
                <c:pt idx="12394">
                  <c:v>-234.87936586402103</c:v>
                </c:pt>
                <c:pt idx="12395">
                  <c:v>-234.88527625417424</c:v>
                </c:pt>
                <c:pt idx="12396">
                  <c:v>-234.89118570639482</c:v>
                </c:pt>
                <c:pt idx="12397">
                  <c:v>-234.89709422088231</c:v>
                </c:pt>
                <c:pt idx="12398">
                  <c:v>-234.90300179783631</c:v>
                </c:pt>
                <c:pt idx="12399">
                  <c:v>-234.90890843745632</c:v>
                </c:pt>
                <c:pt idx="12400">
                  <c:v>-234.91481413994171</c:v>
                </c:pt>
                <c:pt idx="12401">
                  <c:v>-234.92071890549184</c:v>
                </c:pt>
                <c:pt idx="12402">
                  <c:v>-234.92662273430608</c:v>
                </c:pt>
                <c:pt idx="12403">
                  <c:v>-234.9325256265837</c:v>
                </c:pt>
                <c:pt idx="12404">
                  <c:v>-234.9384275825239</c:v>
                </c:pt>
                <c:pt idx="12405">
                  <c:v>-234.94432860232581</c:v>
                </c:pt>
                <c:pt idx="12406">
                  <c:v>-234.95022868618861</c:v>
                </c:pt>
                <c:pt idx="12407">
                  <c:v>-234.95612783431136</c:v>
                </c:pt>
                <c:pt idx="12408">
                  <c:v>-234.96202604689307</c:v>
                </c:pt>
                <c:pt idx="12409">
                  <c:v>-234.96792332413264</c:v>
                </c:pt>
                <c:pt idx="12410">
                  <c:v>-234.97381966622899</c:v>
                </c:pt>
                <c:pt idx="12411">
                  <c:v>-234.97971507338104</c:v>
                </c:pt>
                <c:pt idx="12412">
                  <c:v>-234.98560954578753</c:v>
                </c:pt>
                <c:pt idx="12413">
                  <c:v>-234.99150308364722</c:v>
                </c:pt>
                <c:pt idx="12414">
                  <c:v>-234.99739568715884</c:v>
                </c:pt>
                <c:pt idx="12415">
                  <c:v>-235.00328735652101</c:v>
                </c:pt>
                <c:pt idx="12416">
                  <c:v>-235.00917809193231</c:v>
                </c:pt>
                <c:pt idx="12417">
                  <c:v>-235.01506789359132</c:v>
                </c:pt>
                <c:pt idx="12418">
                  <c:v>-235.02095676169648</c:v>
                </c:pt>
                <c:pt idx="12419">
                  <c:v>-235.02684469644632</c:v>
                </c:pt>
                <c:pt idx="12420">
                  <c:v>-235.03273169803913</c:v>
                </c:pt>
                <c:pt idx="12421">
                  <c:v>-235.03861776667327</c:v>
                </c:pt>
                <c:pt idx="12422">
                  <c:v>-235.04450290254704</c:v>
                </c:pt>
                <c:pt idx="12423">
                  <c:v>-235.0503871058587</c:v>
                </c:pt>
                <c:pt idx="12424">
                  <c:v>-235.05627037680634</c:v>
                </c:pt>
                <c:pt idx="12425">
                  <c:v>-235.06215271558813</c:v>
                </c:pt>
                <c:pt idx="12426">
                  <c:v>-235.06803412240225</c:v>
                </c:pt>
                <c:pt idx="12427">
                  <c:v>-235.07391459744656</c:v>
                </c:pt>
                <c:pt idx="12428">
                  <c:v>-235.07979414091909</c:v>
                </c:pt>
                <c:pt idx="12429">
                  <c:v>-235.08567275301783</c:v>
                </c:pt>
                <c:pt idx="12430">
                  <c:v>-235.09155043394054</c:v>
                </c:pt>
                <c:pt idx="12431">
                  <c:v>-235.09742718388512</c:v>
                </c:pt>
                <c:pt idx="12432">
                  <c:v>-235.10330300304929</c:v>
                </c:pt>
                <c:pt idx="12433">
                  <c:v>-235.10917789163079</c:v>
                </c:pt>
                <c:pt idx="12434">
                  <c:v>-235.1150518498273</c:v>
                </c:pt>
                <c:pt idx="12435">
                  <c:v>-235.12092487783633</c:v>
                </c:pt>
                <c:pt idx="12436">
                  <c:v>-235.12679697585551</c:v>
                </c:pt>
                <c:pt idx="12437">
                  <c:v>-235.1326681440824</c:v>
                </c:pt>
                <c:pt idx="12438">
                  <c:v>-235.13853838271439</c:v>
                </c:pt>
                <c:pt idx="12439">
                  <c:v>-235.14440769194886</c:v>
                </c:pt>
                <c:pt idx="12440">
                  <c:v>-235.15027607198317</c:v>
                </c:pt>
                <c:pt idx="12441">
                  <c:v>-235.15614352301469</c:v>
                </c:pt>
                <c:pt idx="12442">
                  <c:v>-235.16201004524066</c:v>
                </c:pt>
                <c:pt idx="12443">
                  <c:v>-235.16787563885819</c:v>
                </c:pt>
                <c:pt idx="12444">
                  <c:v>-235.17374030406449</c:v>
                </c:pt>
                <c:pt idx="12445">
                  <c:v>-235.17960404105665</c:v>
                </c:pt>
                <c:pt idx="12446">
                  <c:v>-235.18546685003173</c:v>
                </c:pt>
                <c:pt idx="12447">
                  <c:v>-235.19132873118664</c:v>
                </c:pt>
                <c:pt idx="12448">
                  <c:v>-235.19718968471844</c:v>
                </c:pt>
                <c:pt idx="12449">
                  <c:v>-235.2030497108239</c:v>
                </c:pt>
                <c:pt idx="12450">
                  <c:v>-235.20890880969995</c:v>
                </c:pt>
                <c:pt idx="12451">
                  <c:v>-235.21476698154333</c:v>
                </c:pt>
                <c:pt idx="12452">
                  <c:v>-235.22062422655077</c:v>
                </c:pt>
                <c:pt idx="12453">
                  <c:v>-235.22648054491901</c:v>
                </c:pt>
                <c:pt idx="12454">
                  <c:v>-235.23233593684461</c:v>
                </c:pt>
                <c:pt idx="12455">
                  <c:v>-235.23819040252417</c:v>
                </c:pt>
                <c:pt idx="12456">
                  <c:v>-235.24404394215424</c:v>
                </c:pt>
                <c:pt idx="12457">
                  <c:v>-235.24989655593131</c:v>
                </c:pt>
                <c:pt idx="12458">
                  <c:v>-235.25574824405174</c:v>
                </c:pt>
                <c:pt idx="12459">
                  <c:v>-235.26159900671198</c:v>
                </c:pt>
                <c:pt idx="12460">
                  <c:v>-235.26744884410829</c:v>
                </c:pt>
                <c:pt idx="12461">
                  <c:v>-235.27329775643702</c:v>
                </c:pt>
                <c:pt idx="12462">
                  <c:v>-235.2791457438943</c:v>
                </c:pt>
                <c:pt idx="12463">
                  <c:v>-235.28499280667637</c:v>
                </c:pt>
                <c:pt idx="12464">
                  <c:v>-235.29083894497933</c:v>
                </c:pt>
                <c:pt idx="12465">
                  <c:v>-235.29668415899926</c:v>
                </c:pt>
                <c:pt idx="12466">
                  <c:v>-235.30252844893215</c:v>
                </c:pt>
                <c:pt idx="12467">
                  <c:v>-235.30837181497392</c:v>
                </c:pt>
                <c:pt idx="12468">
                  <c:v>-235.31421425732063</c:v>
                </c:pt>
                <c:pt idx="12469">
                  <c:v>-235.32005577616798</c:v>
                </c:pt>
                <c:pt idx="12470">
                  <c:v>-235.32589637171191</c:v>
                </c:pt>
                <c:pt idx="12471">
                  <c:v>-235.33173604414804</c:v>
                </c:pt>
                <c:pt idx="12472">
                  <c:v>-235.33757479367227</c:v>
                </c:pt>
                <c:pt idx="12473">
                  <c:v>-235.34341262048014</c:v>
                </c:pt>
                <c:pt idx="12474">
                  <c:v>-235.34924952476723</c:v>
                </c:pt>
                <c:pt idx="12475">
                  <c:v>-235.35508550672918</c:v>
                </c:pt>
                <c:pt idx="12476">
                  <c:v>-235.36092056656145</c:v>
                </c:pt>
                <c:pt idx="12477">
                  <c:v>-235.36675470445948</c:v>
                </c:pt>
                <c:pt idx="12478">
                  <c:v>-235.37258792061871</c:v>
                </c:pt>
                <c:pt idx="12479">
                  <c:v>-235.37842021523448</c:v>
                </c:pt>
                <c:pt idx="12480">
                  <c:v>-235.38425158850214</c:v>
                </c:pt>
                <c:pt idx="12481">
                  <c:v>-235.39008204061682</c:v>
                </c:pt>
                <c:pt idx="12482">
                  <c:v>-235.39591157177381</c:v>
                </c:pt>
                <c:pt idx="12483">
                  <c:v>-235.40174018216828</c:v>
                </c:pt>
                <c:pt idx="12484">
                  <c:v>-235.4075678719953</c:v>
                </c:pt>
                <c:pt idx="12485">
                  <c:v>-235.41339464144983</c:v>
                </c:pt>
                <c:pt idx="12486">
                  <c:v>-235.41922049072699</c:v>
                </c:pt>
                <c:pt idx="12487">
                  <c:v>-235.42504542002172</c:v>
                </c:pt>
                <c:pt idx="12488">
                  <c:v>-235.43086942952883</c:v>
                </c:pt>
                <c:pt idx="12489">
                  <c:v>-235.43669251944323</c:v>
                </c:pt>
                <c:pt idx="12490">
                  <c:v>-235.44251468995969</c:v>
                </c:pt>
                <c:pt idx="12491">
                  <c:v>-235.44833594127294</c:v>
                </c:pt>
                <c:pt idx="12492">
                  <c:v>-235.45415627357772</c:v>
                </c:pt>
                <c:pt idx="12493">
                  <c:v>-235.45997568706863</c:v>
                </c:pt>
                <c:pt idx="12494">
                  <c:v>-235.46579418194031</c:v>
                </c:pt>
                <c:pt idx="12495">
                  <c:v>-235.47161175838721</c:v>
                </c:pt>
                <c:pt idx="12496">
                  <c:v>-235.47742841660391</c:v>
                </c:pt>
                <c:pt idx="12497">
                  <c:v>-235.48324415678479</c:v>
                </c:pt>
                <c:pt idx="12498">
                  <c:v>-235.48905897912425</c:v>
                </c:pt>
                <c:pt idx="12499">
                  <c:v>-235.49487288381664</c:v>
                </c:pt>
                <c:pt idx="12500">
                  <c:v>-235.50068587105625</c:v>
                </c:pt>
                <c:pt idx="12501">
                  <c:v>-235.50649794103728</c:v>
                </c:pt>
                <c:pt idx="12502">
                  <c:v>-235.512309093954</c:v>
                </c:pt>
                <c:pt idx="12503">
                  <c:v>-235.51811933000045</c:v>
                </c:pt>
                <c:pt idx="12504">
                  <c:v>-235.52392864937076</c:v>
                </c:pt>
                <c:pt idx="12505">
                  <c:v>-235.52973705225892</c:v>
                </c:pt>
                <c:pt idx="12506">
                  <c:v>-235.535544538859</c:v>
                </c:pt>
                <c:pt idx="12507">
                  <c:v>-235.54135110936488</c:v>
                </c:pt>
                <c:pt idx="12508">
                  <c:v>-235.54715676397041</c:v>
                </c:pt>
                <c:pt idx="12509">
                  <c:v>-235.55296150286949</c:v>
                </c:pt>
                <c:pt idx="12510">
                  <c:v>-235.55876532625581</c:v>
                </c:pt>
                <c:pt idx="12511">
                  <c:v>-235.56456823432322</c:v>
                </c:pt>
                <c:pt idx="12512">
                  <c:v>-235.5703702272653</c:v>
                </c:pt>
                <c:pt idx="12513">
                  <c:v>-235.57617130527572</c:v>
                </c:pt>
                <c:pt idx="12514">
                  <c:v>-235.58197146854809</c:v>
                </c:pt>
                <c:pt idx="12515">
                  <c:v>-235.58777071727587</c:v>
                </c:pt>
                <c:pt idx="12516">
                  <c:v>-235.59356905165259</c:v>
                </c:pt>
                <c:pt idx="12517">
                  <c:v>-235.59936647187169</c:v>
                </c:pt>
                <c:pt idx="12518">
                  <c:v>-235.60516297812649</c:v>
                </c:pt>
                <c:pt idx="12519">
                  <c:v>-235.61095857061034</c:v>
                </c:pt>
                <c:pt idx="12520">
                  <c:v>-235.61675324951651</c:v>
                </c:pt>
                <c:pt idx="12521">
                  <c:v>-235.62254701503826</c:v>
                </c:pt>
                <c:pt idx="12522">
                  <c:v>-235.62833986736879</c:v>
                </c:pt>
                <c:pt idx="12523">
                  <c:v>-235.63413180670113</c:v>
                </c:pt>
                <c:pt idx="12524">
                  <c:v>-235.63992283322841</c:v>
                </c:pt>
                <c:pt idx="12525">
                  <c:v>-235.64571294714372</c:v>
                </c:pt>
                <c:pt idx="12526">
                  <c:v>-235.65150214863993</c:v>
                </c:pt>
                <c:pt idx="12527">
                  <c:v>-235.65729043791001</c:v>
                </c:pt>
                <c:pt idx="12528">
                  <c:v>-235.66307781514683</c:v>
                </c:pt>
                <c:pt idx="12529">
                  <c:v>-235.66886428054326</c:v>
                </c:pt>
                <c:pt idx="12530">
                  <c:v>-235.67464983429198</c:v>
                </c:pt>
                <c:pt idx="12531">
                  <c:v>-235.68043447658579</c:v>
                </c:pt>
                <c:pt idx="12532">
                  <c:v>-235.68621820761732</c:v>
                </c:pt>
                <c:pt idx="12533">
                  <c:v>-235.69200102757929</c:v>
                </c:pt>
                <c:pt idx="12534">
                  <c:v>-235.69778293666414</c:v>
                </c:pt>
                <c:pt idx="12535">
                  <c:v>-235.70356393506444</c:v>
                </c:pt>
                <c:pt idx="12536">
                  <c:v>-235.70934402297274</c:v>
                </c:pt>
                <c:pt idx="12537">
                  <c:v>-235.71512320058139</c:v>
                </c:pt>
                <c:pt idx="12538">
                  <c:v>-235.72090146808273</c:v>
                </c:pt>
                <c:pt idx="12539">
                  <c:v>-235.72667882566915</c:v>
                </c:pt>
                <c:pt idx="12540">
                  <c:v>-235.73245527353293</c:v>
                </c:pt>
                <c:pt idx="12541">
                  <c:v>-235.73823081186629</c:v>
                </c:pt>
                <c:pt idx="12542">
                  <c:v>-235.74400544086137</c:v>
                </c:pt>
                <c:pt idx="12543">
                  <c:v>-235.74977916071026</c:v>
                </c:pt>
                <c:pt idx="12544">
                  <c:v>-235.75555197160514</c:v>
                </c:pt>
                <c:pt idx="12545">
                  <c:v>-235.76132387373798</c:v>
                </c:pt>
                <c:pt idx="12546">
                  <c:v>-235.76709486730073</c:v>
                </c:pt>
                <c:pt idx="12547">
                  <c:v>-235.77286495248532</c:v>
                </c:pt>
                <c:pt idx="12548">
                  <c:v>-235.77863412948369</c:v>
                </c:pt>
                <c:pt idx="12549">
                  <c:v>-235.7844023984876</c:v>
                </c:pt>
                <c:pt idx="12550">
                  <c:v>-235.79016975968881</c:v>
                </c:pt>
                <c:pt idx="12551">
                  <c:v>-235.79593621327911</c:v>
                </c:pt>
                <c:pt idx="12552">
                  <c:v>-235.80170175945011</c:v>
                </c:pt>
                <c:pt idx="12553">
                  <c:v>-235.8074663983935</c:v>
                </c:pt>
                <c:pt idx="12554">
                  <c:v>-235.81323013030081</c:v>
                </c:pt>
                <c:pt idx="12555">
                  <c:v>-235.81899295536357</c:v>
                </c:pt>
                <c:pt idx="12556">
                  <c:v>-235.82475487377332</c:v>
                </c:pt>
                <c:pt idx="12557">
                  <c:v>-235.83051588572135</c:v>
                </c:pt>
                <c:pt idx="12558">
                  <c:v>-235.83627599139913</c:v>
                </c:pt>
                <c:pt idx="12559">
                  <c:v>-235.84203519099799</c:v>
                </c:pt>
                <c:pt idx="12560">
                  <c:v>-235.8477934847092</c:v>
                </c:pt>
                <c:pt idx="12561">
                  <c:v>-235.85355087272399</c:v>
                </c:pt>
                <c:pt idx="12562">
                  <c:v>-235.85930735523345</c:v>
                </c:pt>
                <c:pt idx="12563">
                  <c:v>-235.86506293242888</c:v>
                </c:pt>
                <c:pt idx="12564">
                  <c:v>-235.87081760450121</c:v>
                </c:pt>
                <c:pt idx="12565">
                  <c:v>-235.87657137164152</c:v>
                </c:pt>
                <c:pt idx="12566">
                  <c:v>-235.88232423404079</c:v>
                </c:pt>
                <c:pt idx="12567">
                  <c:v>-235.88807619188998</c:v>
                </c:pt>
                <c:pt idx="12568">
                  <c:v>-235.89382724537995</c:v>
                </c:pt>
                <c:pt idx="12569">
                  <c:v>-235.89957739470145</c:v>
                </c:pt>
                <c:pt idx="12570">
                  <c:v>-235.90532664004539</c:v>
                </c:pt>
                <c:pt idx="12571">
                  <c:v>-235.91107498160238</c:v>
                </c:pt>
                <c:pt idx="12572">
                  <c:v>-235.91682241956323</c:v>
                </c:pt>
                <c:pt idx="12573">
                  <c:v>-235.92256895411847</c:v>
                </c:pt>
                <c:pt idx="12574">
                  <c:v>-235.92831458545874</c:v>
                </c:pt>
                <c:pt idx="12575">
                  <c:v>-235.93405931377458</c:v>
                </c:pt>
                <c:pt idx="12576">
                  <c:v>-235.93980313925641</c:v>
                </c:pt>
                <c:pt idx="12577">
                  <c:v>-235.94554606209471</c:v>
                </c:pt>
                <c:pt idx="12578">
                  <c:v>-235.95128808247983</c:v>
                </c:pt>
                <c:pt idx="12579">
                  <c:v>-235.95702920060216</c:v>
                </c:pt>
                <c:pt idx="12580">
                  <c:v>-235.96276941665192</c:v>
                </c:pt>
                <c:pt idx="12581">
                  <c:v>-235.96850873081939</c:v>
                </c:pt>
                <c:pt idx="12582">
                  <c:v>-235.9742471432948</c:v>
                </c:pt>
                <c:pt idx="12583">
                  <c:v>-235.97998465426821</c:v>
                </c:pt>
                <c:pt idx="12584">
                  <c:v>-235.98572126392975</c:v>
                </c:pt>
                <c:pt idx="12585">
                  <c:v>-235.99145697246939</c:v>
                </c:pt>
                <c:pt idx="12586">
                  <c:v>-235.99719178007723</c:v>
                </c:pt>
                <c:pt idx="12587">
                  <c:v>-236.00292568694317</c:v>
                </c:pt>
                <c:pt idx="12588">
                  <c:v>-236.00865869325708</c:v>
                </c:pt>
                <c:pt idx="12589">
                  <c:v>-236.0143907992088</c:v>
                </c:pt>
                <c:pt idx="12590">
                  <c:v>-236.02012200498814</c:v>
                </c:pt>
                <c:pt idx="12591">
                  <c:v>-236.02585231078484</c:v>
                </c:pt>
                <c:pt idx="12592">
                  <c:v>-236.03158171678859</c:v>
                </c:pt>
                <c:pt idx="12593">
                  <c:v>-236.03731022318902</c:v>
                </c:pt>
                <c:pt idx="12594">
                  <c:v>-236.04303783017579</c:v>
                </c:pt>
                <c:pt idx="12595">
                  <c:v>-236.04876453793838</c:v>
                </c:pt>
                <c:pt idx="12596">
                  <c:v>-236.05449034666626</c:v>
                </c:pt>
                <c:pt idx="12597">
                  <c:v>-236.06021525654899</c:v>
                </c:pt>
                <c:pt idx="12598">
                  <c:v>-236.06593926777592</c:v>
                </c:pt>
                <c:pt idx="12599">
                  <c:v>-236.07166238053634</c:v>
                </c:pt>
                <c:pt idx="12600">
                  <c:v>-236.07738459501957</c:v>
                </c:pt>
                <c:pt idx="12601">
                  <c:v>-236.08310591141498</c:v>
                </c:pt>
                <c:pt idx="12602">
                  <c:v>-236.08882632991163</c:v>
                </c:pt>
                <c:pt idx="12603">
                  <c:v>-236.09454585069872</c:v>
                </c:pt>
                <c:pt idx="12604">
                  <c:v>-236.10026447396538</c:v>
                </c:pt>
                <c:pt idx="12605">
                  <c:v>-236.10598219990067</c:v>
                </c:pt>
                <c:pt idx="12606">
                  <c:v>-236.11169902869358</c:v>
                </c:pt>
                <c:pt idx="12607">
                  <c:v>-236.11741496053301</c:v>
                </c:pt>
                <c:pt idx="12608">
                  <c:v>-236.12312999560794</c:v>
                </c:pt>
                <c:pt idx="12609">
                  <c:v>-236.12884413410728</c:v>
                </c:pt>
                <c:pt idx="12610">
                  <c:v>-236.13455737621968</c:v>
                </c:pt>
                <c:pt idx="12611">
                  <c:v>-236.14026972213404</c:v>
                </c:pt>
                <c:pt idx="12612">
                  <c:v>-236.14598117203906</c:v>
                </c:pt>
                <c:pt idx="12613">
                  <c:v>-236.15169172612332</c:v>
                </c:pt>
                <c:pt idx="12614">
                  <c:v>-236.15740138457551</c:v>
                </c:pt>
                <c:pt idx="12615">
                  <c:v>-236.16311014758418</c:v>
                </c:pt>
                <c:pt idx="12616">
                  <c:v>-236.16881801533785</c:v>
                </c:pt>
                <c:pt idx="12617">
                  <c:v>-236.17452498802498</c:v>
                </c:pt>
                <c:pt idx="12618">
                  <c:v>-236.18023106583396</c:v>
                </c:pt>
                <c:pt idx="12619">
                  <c:v>-236.1859362489532</c:v>
                </c:pt>
                <c:pt idx="12620">
                  <c:v>-236.19164053757106</c:v>
                </c:pt>
                <c:pt idx="12621">
                  <c:v>-236.19734393187574</c:v>
                </c:pt>
                <c:pt idx="12622">
                  <c:v>-236.20304643205549</c:v>
                </c:pt>
                <c:pt idx="12623">
                  <c:v>-236.20874803829849</c:v>
                </c:pt>
                <c:pt idx="12624">
                  <c:v>-236.21444875079288</c:v>
                </c:pt>
                <c:pt idx="12625">
                  <c:v>-236.22014856972675</c:v>
                </c:pt>
                <c:pt idx="12626">
                  <c:v>-236.22584749528806</c:v>
                </c:pt>
                <c:pt idx="12627">
                  <c:v>-236.23154552766485</c:v>
                </c:pt>
                <c:pt idx="12628">
                  <c:v>-236.23724266704505</c:v>
                </c:pt>
                <c:pt idx="12629">
                  <c:v>-236.24293891361657</c:v>
                </c:pt>
                <c:pt idx="12630">
                  <c:v>-236.24863426756716</c:v>
                </c:pt>
                <c:pt idx="12631">
                  <c:v>-236.25432872908465</c:v>
                </c:pt>
                <c:pt idx="12632">
                  <c:v>-236.26002229835677</c:v>
                </c:pt>
                <c:pt idx="12633">
                  <c:v>-236.26571497557129</c:v>
                </c:pt>
                <c:pt idx="12634">
                  <c:v>-236.27140676091574</c:v>
                </c:pt>
                <c:pt idx="12635">
                  <c:v>-236.27709765457774</c:v>
                </c:pt>
                <c:pt idx="12636">
                  <c:v>-236.28278765674492</c:v>
                </c:pt>
                <c:pt idx="12637">
                  <c:v>-236.28847676760464</c:v>
                </c:pt>
                <c:pt idx="12638">
                  <c:v>-236.2941649873444</c:v>
                </c:pt>
                <c:pt idx="12639">
                  <c:v>-236.29985231615163</c:v>
                </c:pt>
                <c:pt idx="12640">
                  <c:v>-236.3055387542137</c:v>
                </c:pt>
                <c:pt idx="12641">
                  <c:v>-236.3112243017178</c:v>
                </c:pt>
                <c:pt idx="12642">
                  <c:v>-236.31690895885129</c:v>
                </c:pt>
                <c:pt idx="12643">
                  <c:v>-236.32259272580131</c:v>
                </c:pt>
                <c:pt idx="12644">
                  <c:v>-236.3282756027551</c:v>
                </c:pt>
                <c:pt idx="12645">
                  <c:v>-236.33395758989963</c:v>
                </c:pt>
                <c:pt idx="12646">
                  <c:v>-236.33963868742208</c:v>
                </c:pt>
                <c:pt idx="12647">
                  <c:v>-236.34531889550942</c:v>
                </c:pt>
                <c:pt idx="12648">
                  <c:v>-236.35099821434864</c:v>
                </c:pt>
                <c:pt idx="12649">
                  <c:v>-236.35667664412654</c:v>
                </c:pt>
                <c:pt idx="12650">
                  <c:v>-236.36235418503011</c:v>
                </c:pt>
                <c:pt idx="12651">
                  <c:v>-236.36803083724618</c:v>
                </c:pt>
                <c:pt idx="12652">
                  <c:v>-236.37370660096138</c:v>
                </c:pt>
                <c:pt idx="12653">
                  <c:v>-236.37938147636254</c:v>
                </c:pt>
                <c:pt idx="12654">
                  <c:v>-236.38505546363635</c:v>
                </c:pt>
                <c:pt idx="12655">
                  <c:v>-236.39072856296934</c:v>
                </c:pt>
                <c:pt idx="12656">
                  <c:v>-236.39640077454817</c:v>
                </c:pt>
                <c:pt idx="12657">
                  <c:v>-236.4020720985593</c:v>
                </c:pt>
                <c:pt idx="12658">
                  <c:v>-236.40774253518927</c:v>
                </c:pt>
                <c:pt idx="12659">
                  <c:v>-236.41341208462447</c:v>
                </c:pt>
                <c:pt idx="12660">
                  <c:v>-236.41908074705128</c:v>
                </c:pt>
                <c:pt idx="12661">
                  <c:v>-236.42474852265605</c:v>
                </c:pt>
                <c:pt idx="12662">
                  <c:v>-236.43041541162506</c:v>
                </c:pt>
                <c:pt idx="12663">
                  <c:v>-236.43608141414458</c:v>
                </c:pt>
                <c:pt idx="12664">
                  <c:v>-236.44174653040076</c:v>
                </c:pt>
                <c:pt idx="12665">
                  <c:v>-236.44741076057974</c:v>
                </c:pt>
                <c:pt idx="12666">
                  <c:v>-236.45307410486765</c:v>
                </c:pt>
                <c:pt idx="12667">
                  <c:v>-236.45873656345051</c:v>
                </c:pt>
                <c:pt idx="12668">
                  <c:v>-236.46439813651432</c:v>
                </c:pt>
                <c:pt idx="12669">
                  <c:v>-236.47005882424503</c:v>
                </c:pt>
                <c:pt idx="12670">
                  <c:v>-236.47571862682855</c:v>
                </c:pt>
                <c:pt idx="12671">
                  <c:v>-236.48137754445071</c:v>
                </c:pt>
                <c:pt idx="12672">
                  <c:v>-236.48703557729732</c:v>
                </c:pt>
                <c:pt idx="12673">
                  <c:v>-236.49269272555415</c:v>
                </c:pt>
                <c:pt idx="12674">
                  <c:v>-236.49834898940691</c:v>
                </c:pt>
                <c:pt idx="12675">
                  <c:v>-236.50400436904127</c:v>
                </c:pt>
                <c:pt idx="12676">
                  <c:v>-236.5096588646428</c:v>
                </c:pt>
                <c:pt idx="12677">
                  <c:v>-236.51531247639713</c:v>
                </c:pt>
                <c:pt idx="12678">
                  <c:v>-236.52096520448976</c:v>
                </c:pt>
                <c:pt idx="12679">
                  <c:v>-236.52661704910608</c:v>
                </c:pt>
                <c:pt idx="12680">
                  <c:v>-236.53226801043158</c:v>
                </c:pt>
                <c:pt idx="12681">
                  <c:v>-236.53791808865165</c:v>
                </c:pt>
                <c:pt idx="12682">
                  <c:v>-236.54356728395163</c:v>
                </c:pt>
                <c:pt idx="12683">
                  <c:v>-236.54921559651669</c:v>
                </c:pt>
                <c:pt idx="12684">
                  <c:v>-236.55486302653213</c:v>
                </c:pt>
                <c:pt idx="12685">
                  <c:v>-236.56050957418319</c:v>
                </c:pt>
                <c:pt idx="12686">
                  <c:v>-236.5661552396549</c:v>
                </c:pt>
                <c:pt idx="12687">
                  <c:v>-236.57180002313243</c:v>
                </c:pt>
                <c:pt idx="12688">
                  <c:v>-236.57744392480072</c:v>
                </c:pt>
                <c:pt idx="12689">
                  <c:v>-236.58308694484489</c:v>
                </c:pt>
                <c:pt idx="12690">
                  <c:v>-236.58872908344978</c:v>
                </c:pt>
                <c:pt idx="12691">
                  <c:v>-236.59437034080031</c:v>
                </c:pt>
                <c:pt idx="12692">
                  <c:v>-236.60001071708137</c:v>
                </c:pt>
                <c:pt idx="12693">
                  <c:v>-236.60565021247771</c:v>
                </c:pt>
                <c:pt idx="12694">
                  <c:v>-236.61128882717409</c:v>
                </c:pt>
                <c:pt idx="12695">
                  <c:v>-236.61692656135523</c:v>
                </c:pt>
                <c:pt idx="12696">
                  <c:v>-236.62256341520575</c:v>
                </c:pt>
                <c:pt idx="12697">
                  <c:v>-236.62819938891036</c:v>
                </c:pt>
                <c:pt idx="12698">
                  <c:v>-236.6338344826535</c:v>
                </c:pt>
                <c:pt idx="12699">
                  <c:v>-236.63946869661973</c:v>
                </c:pt>
                <c:pt idx="12700">
                  <c:v>-236.64510203099354</c:v>
                </c:pt>
                <c:pt idx="12701">
                  <c:v>-236.65073448595933</c:v>
                </c:pt>
                <c:pt idx="12702">
                  <c:v>-236.65636606170145</c:v>
                </c:pt>
                <c:pt idx="12703">
                  <c:v>-236.66199675840426</c:v>
                </c:pt>
                <c:pt idx="12704">
                  <c:v>-236.66762657625202</c:v>
                </c:pt>
                <c:pt idx="12705">
                  <c:v>-236.67325551542896</c:v>
                </c:pt>
                <c:pt idx="12706">
                  <c:v>-236.67888357611923</c:v>
                </c:pt>
                <c:pt idx="12707">
                  <c:v>-236.684510758507</c:v>
                </c:pt>
                <c:pt idx="12708">
                  <c:v>-236.69013706277639</c:v>
                </c:pt>
                <c:pt idx="12709">
                  <c:v>-236.69576248911133</c:v>
                </c:pt>
                <c:pt idx="12710">
                  <c:v>-236.70138703769589</c:v>
                </c:pt>
                <c:pt idx="12711">
                  <c:v>-236.70701070871402</c:v>
                </c:pt>
                <c:pt idx="12712">
                  <c:v>-236.71263350234963</c:v>
                </c:pt>
                <c:pt idx="12713">
                  <c:v>-236.71825541878647</c:v>
                </c:pt>
                <c:pt idx="12714">
                  <c:v>-236.72387645820842</c:v>
                </c:pt>
                <c:pt idx="12715">
                  <c:v>-236.72949662079924</c:v>
                </c:pt>
                <c:pt idx="12716">
                  <c:v>-236.73511590674258</c:v>
                </c:pt>
                <c:pt idx="12717">
                  <c:v>-236.74073431622213</c:v>
                </c:pt>
                <c:pt idx="12718">
                  <c:v>-236.7463518494215</c:v>
                </c:pt>
                <c:pt idx="12719">
                  <c:v>-236.75196850652432</c:v>
                </c:pt>
                <c:pt idx="12720">
                  <c:v>-236.757584287714</c:v>
                </c:pt>
                <c:pt idx="12721">
                  <c:v>-236.76319919317405</c:v>
                </c:pt>
                <c:pt idx="12722">
                  <c:v>-236.76881322308788</c:v>
                </c:pt>
                <c:pt idx="12723">
                  <c:v>-236.77442637763889</c:v>
                </c:pt>
                <c:pt idx="12724">
                  <c:v>-236.78003865701044</c:v>
                </c:pt>
                <c:pt idx="12725">
                  <c:v>-236.7856500613857</c:v>
                </c:pt>
                <c:pt idx="12726">
                  <c:v>-236.79126059094799</c:v>
                </c:pt>
                <c:pt idx="12727">
                  <c:v>-236.79687024588051</c:v>
                </c:pt>
                <c:pt idx="12728">
                  <c:v>-236.80247902636634</c:v>
                </c:pt>
                <c:pt idx="12729">
                  <c:v>-236.80808693258857</c:v>
                </c:pt>
                <c:pt idx="12730">
                  <c:v>-236.81369396473028</c:v>
                </c:pt>
                <c:pt idx="12731">
                  <c:v>-236.81930012297451</c:v>
                </c:pt>
                <c:pt idx="12732">
                  <c:v>-236.8249054075041</c:v>
                </c:pt>
                <c:pt idx="12733">
                  <c:v>-236.83050981850204</c:v>
                </c:pt>
                <c:pt idx="12734">
                  <c:v>-236.83611335615115</c:v>
                </c:pt>
                <c:pt idx="12735">
                  <c:v>-236.84171602063421</c:v>
                </c:pt>
                <c:pt idx="12736">
                  <c:v>-236.84731781213404</c:v>
                </c:pt>
                <c:pt idx="12737">
                  <c:v>-236.8529187308333</c:v>
                </c:pt>
                <c:pt idx="12738">
                  <c:v>-236.85851877691474</c:v>
                </c:pt>
                <c:pt idx="12739">
                  <c:v>-236.86411795056088</c:v>
                </c:pt>
                <c:pt idx="12740">
                  <c:v>-236.86971625195434</c:v>
                </c:pt>
                <c:pt idx="12741">
                  <c:v>-236.87531368127765</c:v>
                </c:pt>
                <c:pt idx="12742">
                  <c:v>-236.88091023871331</c:v>
                </c:pt>
                <c:pt idx="12743">
                  <c:v>-236.88650592444372</c:v>
                </c:pt>
                <c:pt idx="12744">
                  <c:v>-236.89210073865124</c:v>
                </c:pt>
                <c:pt idx="12745">
                  <c:v>-236.8976946815182</c:v>
                </c:pt>
                <c:pt idx="12746">
                  <c:v>-236.903287753227</c:v>
                </c:pt>
                <c:pt idx="12747">
                  <c:v>-236.90887995395983</c:v>
                </c:pt>
                <c:pt idx="12748">
                  <c:v>-236.91447128389879</c:v>
                </c:pt>
                <c:pt idx="12749">
                  <c:v>-236.92006174322614</c:v>
                </c:pt>
                <c:pt idx="12750">
                  <c:v>-236.92565133212398</c:v>
                </c:pt>
                <c:pt idx="12751">
                  <c:v>-236.93124005077433</c:v>
                </c:pt>
                <c:pt idx="12752">
                  <c:v>-236.93682789935917</c:v>
                </c:pt>
                <c:pt idx="12753">
                  <c:v>-236.94241487806056</c:v>
                </c:pt>
                <c:pt idx="12754">
                  <c:v>-236.94800098706031</c:v>
                </c:pt>
                <c:pt idx="12755">
                  <c:v>-236.95358622654035</c:v>
                </c:pt>
                <c:pt idx="12756">
                  <c:v>-236.95917059668247</c:v>
                </c:pt>
                <c:pt idx="12757">
                  <c:v>-236.96475409766848</c:v>
                </c:pt>
                <c:pt idx="12758">
                  <c:v>-236.97033672968013</c:v>
                </c:pt>
                <c:pt idx="12759">
                  <c:v>-236.97591849289901</c:v>
                </c:pt>
                <c:pt idx="12760">
                  <c:v>-236.9814993875068</c:v>
                </c:pt>
                <c:pt idx="12761">
                  <c:v>-236.98707941368514</c:v>
                </c:pt>
                <c:pt idx="12762">
                  <c:v>-236.99265857161552</c:v>
                </c:pt>
                <c:pt idx="12763">
                  <c:v>-236.9982368614794</c:v>
                </c:pt>
                <c:pt idx="12764">
                  <c:v>-237.0038142834583</c:v>
                </c:pt>
                <c:pt idx="12765">
                  <c:v>-237.0093908377336</c:v>
                </c:pt>
                <c:pt idx="12766">
                  <c:v>-237.01496652448665</c:v>
                </c:pt>
                <c:pt idx="12767">
                  <c:v>-237.02054134389871</c:v>
                </c:pt>
                <c:pt idx="12768">
                  <c:v>-237.02611529615115</c:v>
                </c:pt>
                <c:pt idx="12769">
                  <c:v>-237.03168838142506</c:v>
                </c:pt>
                <c:pt idx="12770">
                  <c:v>-237.03726059990171</c:v>
                </c:pt>
                <c:pt idx="12771">
                  <c:v>-237.04283195176217</c:v>
                </c:pt>
                <c:pt idx="12772">
                  <c:v>-237.04840243718749</c:v>
                </c:pt>
                <c:pt idx="12773">
                  <c:v>-237.05397205635882</c:v>
                </c:pt>
                <c:pt idx="12774">
                  <c:v>-237.05954080945696</c:v>
                </c:pt>
                <c:pt idx="12775">
                  <c:v>-237.06510869666297</c:v>
                </c:pt>
                <c:pt idx="12776">
                  <c:v>-237.07067571815776</c:v>
                </c:pt>
                <c:pt idx="12777">
                  <c:v>-237.07624187412208</c:v>
                </c:pt>
                <c:pt idx="12778">
                  <c:v>-237.08180716473674</c:v>
                </c:pt>
                <c:pt idx="12779">
                  <c:v>-237.08737159018253</c:v>
                </c:pt>
                <c:pt idx="12780">
                  <c:v>-237.09293515064016</c:v>
                </c:pt>
                <c:pt idx="12781">
                  <c:v>-237.09849784629029</c:v>
                </c:pt>
                <c:pt idx="12782">
                  <c:v>-237.10405967731344</c:v>
                </c:pt>
                <c:pt idx="12783">
                  <c:v>-237.10962064389025</c:v>
                </c:pt>
                <c:pt idx="12784">
                  <c:v>-237.11518074620125</c:v>
                </c:pt>
                <c:pt idx="12785">
                  <c:v>-237.12073998442688</c:v>
                </c:pt>
                <c:pt idx="12786">
                  <c:v>-237.12629835874753</c:v>
                </c:pt>
                <c:pt idx="12787">
                  <c:v>-237.13185586934367</c:v>
                </c:pt>
                <c:pt idx="12788">
                  <c:v>-237.13741251639556</c:v>
                </c:pt>
                <c:pt idx="12789">
                  <c:v>-237.14296830008351</c:v>
                </c:pt>
                <c:pt idx="12790">
                  <c:v>-237.14852322058772</c:v>
                </c:pt>
                <c:pt idx="12791">
                  <c:v>-237.15407727808844</c:v>
                </c:pt>
                <c:pt idx="12792">
                  <c:v>-237.1596304727658</c:v>
                </c:pt>
                <c:pt idx="12793">
                  <c:v>-237.16518280479985</c:v>
                </c:pt>
                <c:pt idx="12794">
                  <c:v>-237.17073427437072</c:v>
                </c:pt>
                <c:pt idx="12795">
                  <c:v>-237.17628488165835</c:v>
                </c:pt>
                <c:pt idx="12796">
                  <c:v>-237.18183462684271</c:v>
                </c:pt>
                <c:pt idx="12797">
                  <c:v>-237.18738351010381</c:v>
                </c:pt>
                <c:pt idx="12798">
                  <c:v>-237.19293153162138</c:v>
                </c:pt>
                <c:pt idx="12799">
                  <c:v>-237.19847869157536</c:v>
                </c:pt>
                <c:pt idx="12800">
                  <c:v>-237.20402499014543</c:v>
                </c:pt>
                <c:pt idx="12801">
                  <c:v>-237.20957042751138</c:v>
                </c:pt>
                <c:pt idx="12802">
                  <c:v>-237.21511500385282</c:v>
                </c:pt>
                <c:pt idx="12803">
                  <c:v>-237.2206587193495</c:v>
                </c:pt>
                <c:pt idx="12804">
                  <c:v>-237.22620157418095</c:v>
                </c:pt>
                <c:pt idx="12805">
                  <c:v>-237.2317435685267</c:v>
                </c:pt>
                <c:pt idx="12806">
                  <c:v>-237.23728470256626</c:v>
                </c:pt>
                <c:pt idx="12807">
                  <c:v>-237.24282497647911</c:v>
                </c:pt>
                <c:pt idx="12808">
                  <c:v>-237.24836439044466</c:v>
                </c:pt>
                <c:pt idx="12809">
                  <c:v>-237.25390294464219</c:v>
                </c:pt>
                <c:pt idx="12810">
                  <c:v>-237.2594406392511</c:v>
                </c:pt>
                <c:pt idx="12811">
                  <c:v>-237.26497747445066</c:v>
                </c:pt>
                <c:pt idx="12812">
                  <c:v>-237.27051345042005</c:v>
                </c:pt>
                <c:pt idx="12813">
                  <c:v>-237.27604856733842</c:v>
                </c:pt>
                <c:pt idx="12814">
                  <c:v>-237.28158282538499</c:v>
                </c:pt>
                <c:pt idx="12815">
                  <c:v>-237.28711622473881</c:v>
                </c:pt>
                <c:pt idx="12816">
                  <c:v>-237.29264876557886</c:v>
                </c:pt>
                <c:pt idx="12817">
                  <c:v>-237.29818044808417</c:v>
                </c:pt>
                <c:pt idx="12818">
                  <c:v>-237.30371127243373</c:v>
                </c:pt>
                <c:pt idx="12819">
                  <c:v>-237.30924123880641</c:v>
                </c:pt>
                <c:pt idx="12820">
                  <c:v>-237.31477034738103</c:v>
                </c:pt>
                <c:pt idx="12821">
                  <c:v>-237.32029859833642</c:v>
                </c:pt>
                <c:pt idx="12822">
                  <c:v>-237.32582599185139</c:v>
                </c:pt>
                <c:pt idx="12823">
                  <c:v>-237.33135252810462</c:v>
                </c:pt>
                <c:pt idx="12824">
                  <c:v>-237.33687820727476</c:v>
                </c:pt>
                <c:pt idx="12825">
                  <c:v>-237.34240302954043</c:v>
                </c:pt>
                <c:pt idx="12826">
                  <c:v>-237.34792699508029</c:v>
                </c:pt>
                <c:pt idx="12827">
                  <c:v>-237.35345010407281</c:v>
                </c:pt>
                <c:pt idx="12828">
                  <c:v>-237.35897235669646</c:v>
                </c:pt>
                <c:pt idx="12829">
                  <c:v>-237.36449375312969</c:v>
                </c:pt>
                <c:pt idx="12830">
                  <c:v>-237.37001429355098</c:v>
                </c:pt>
                <c:pt idx="12831">
                  <c:v>-237.37553397813858</c:v>
                </c:pt>
                <c:pt idx="12832">
                  <c:v>-237.38105280707083</c:v>
                </c:pt>
                <c:pt idx="12833">
                  <c:v>-237.386570780526</c:v>
                </c:pt>
                <c:pt idx="12834">
                  <c:v>-237.39208789868229</c:v>
                </c:pt>
                <c:pt idx="12835">
                  <c:v>-237.39760416171788</c:v>
                </c:pt>
                <c:pt idx="12836">
                  <c:v>-237.40311956981085</c:v>
                </c:pt>
                <c:pt idx="12837">
                  <c:v>-237.40863412313936</c:v>
                </c:pt>
                <c:pt idx="12838">
                  <c:v>-237.41414782188139</c:v>
                </c:pt>
                <c:pt idx="12839">
                  <c:v>-237.4196606662149</c:v>
                </c:pt>
                <c:pt idx="12840">
                  <c:v>-237.42517265631784</c:v>
                </c:pt>
                <c:pt idx="12841">
                  <c:v>-237.43068379236817</c:v>
                </c:pt>
                <c:pt idx="12842">
                  <c:v>-237.43619407454364</c:v>
                </c:pt>
                <c:pt idx="12843">
                  <c:v>-237.44170350302213</c:v>
                </c:pt>
                <c:pt idx="12844">
                  <c:v>-237.44721207798133</c:v>
                </c:pt>
                <c:pt idx="12845">
                  <c:v>-237.45271979959904</c:v>
                </c:pt>
                <c:pt idx="12846">
                  <c:v>-237.45822666805287</c:v>
                </c:pt>
                <c:pt idx="12847">
                  <c:v>-237.46373268352039</c:v>
                </c:pt>
                <c:pt idx="12848">
                  <c:v>-237.46923784617925</c:v>
                </c:pt>
                <c:pt idx="12849">
                  <c:v>-237.47474215620701</c:v>
                </c:pt>
                <c:pt idx="12850">
                  <c:v>-237.48024561378105</c:v>
                </c:pt>
                <c:pt idx="12851">
                  <c:v>-237.48574821907889</c:v>
                </c:pt>
                <c:pt idx="12852">
                  <c:v>-237.4912499722779</c:v>
                </c:pt>
                <c:pt idx="12853">
                  <c:v>-237.49675087355541</c:v>
                </c:pt>
                <c:pt idx="12854">
                  <c:v>-237.50225092308867</c:v>
                </c:pt>
                <c:pt idx="12855">
                  <c:v>-237.50775012105504</c:v>
                </c:pt>
                <c:pt idx="12856">
                  <c:v>-237.51324846763174</c:v>
                </c:pt>
                <c:pt idx="12857">
                  <c:v>-237.51874596299581</c:v>
                </c:pt>
                <c:pt idx="12858">
                  <c:v>-237.52424260732451</c:v>
                </c:pt>
                <c:pt idx="12859">
                  <c:v>-237.5297384007948</c:v>
                </c:pt>
                <c:pt idx="12860">
                  <c:v>-237.53523334358377</c:v>
                </c:pt>
                <c:pt idx="12861">
                  <c:v>-237.54072743586843</c:v>
                </c:pt>
                <c:pt idx="12862">
                  <c:v>-237.54622067782563</c:v>
                </c:pt>
                <c:pt idx="12863">
                  <c:v>-237.55171306963234</c:v>
                </c:pt>
                <c:pt idx="12864">
                  <c:v>-237.55720461146538</c:v>
                </c:pt>
                <c:pt idx="12865">
                  <c:v>-237.56269530350158</c:v>
                </c:pt>
                <c:pt idx="12866">
                  <c:v>-237.56818514591765</c:v>
                </c:pt>
                <c:pt idx="12867">
                  <c:v>-237.57367413889031</c:v>
                </c:pt>
                <c:pt idx="12868">
                  <c:v>-237.57916228259629</c:v>
                </c:pt>
                <c:pt idx="12869">
                  <c:v>-237.58464957721213</c:v>
                </c:pt>
                <c:pt idx="12870">
                  <c:v>-237.59013602291444</c:v>
                </c:pt>
                <c:pt idx="12871">
                  <c:v>-237.59562161987975</c:v>
                </c:pt>
                <c:pt idx="12872">
                  <c:v>-237.60110636828455</c:v>
                </c:pt>
                <c:pt idx="12873">
                  <c:v>-237.6065902683053</c:v>
                </c:pt>
                <c:pt idx="12874">
                  <c:v>-237.61207332011838</c:v>
                </c:pt>
                <c:pt idx="12875">
                  <c:v>-237.61755552390011</c:v>
                </c:pt>
                <c:pt idx="12876">
                  <c:v>-237.62303687982683</c:v>
                </c:pt>
                <c:pt idx="12877">
                  <c:v>-237.62851738807478</c:v>
                </c:pt>
                <c:pt idx="12878">
                  <c:v>-237.63399704882019</c:v>
                </c:pt>
                <c:pt idx="12879">
                  <c:v>-237.63947586223924</c:v>
                </c:pt>
                <c:pt idx="12880">
                  <c:v>-237.64495382850805</c:v>
                </c:pt>
                <c:pt idx="12881">
                  <c:v>-237.65043094780268</c:v>
                </c:pt>
                <c:pt idx="12882">
                  <c:v>-237.65590722029913</c:v>
                </c:pt>
                <c:pt idx="12883">
                  <c:v>-237.66138264617354</c:v>
                </c:pt>
                <c:pt idx="12884">
                  <c:v>-237.66685722560163</c:v>
                </c:pt>
                <c:pt idx="12885">
                  <c:v>-237.67233095875949</c:v>
                </c:pt>
                <c:pt idx="12886">
                  <c:v>-237.67780384582289</c:v>
                </c:pt>
                <c:pt idx="12887">
                  <c:v>-237.68327588696764</c:v>
                </c:pt>
                <c:pt idx="12888">
                  <c:v>-237.68874708236953</c:v>
                </c:pt>
                <c:pt idx="12889">
                  <c:v>-237.69421743220425</c:v>
                </c:pt>
                <c:pt idx="12890">
                  <c:v>-237.69968693664754</c:v>
                </c:pt>
                <c:pt idx="12891">
                  <c:v>-237.70515559587494</c:v>
                </c:pt>
                <c:pt idx="12892">
                  <c:v>-237.71062341006208</c:v>
                </c:pt>
                <c:pt idx="12893">
                  <c:v>-237.71609037938453</c:v>
                </c:pt>
                <c:pt idx="12894">
                  <c:v>-237.72155650401768</c:v>
                </c:pt>
                <c:pt idx="12895">
                  <c:v>-237.72702178413712</c:v>
                </c:pt>
                <c:pt idx="12896">
                  <c:v>-237.7324862199182</c:v>
                </c:pt>
                <c:pt idx="12897">
                  <c:v>-237.7379498115362</c:v>
                </c:pt>
                <c:pt idx="12898">
                  <c:v>-237.74341255916653</c:v>
                </c:pt>
                <c:pt idx="12899">
                  <c:v>-237.74887446298447</c:v>
                </c:pt>
                <c:pt idx="12900">
                  <c:v>-237.7543355231652</c:v>
                </c:pt>
                <c:pt idx="12901">
                  <c:v>-237.75979573988386</c:v>
                </c:pt>
                <c:pt idx="12902">
                  <c:v>-237.7652551133157</c:v>
                </c:pt>
                <c:pt idx="12903">
                  <c:v>-237.7707136436357</c:v>
                </c:pt>
                <c:pt idx="12904">
                  <c:v>-237.77617133101899</c:v>
                </c:pt>
                <c:pt idx="12905">
                  <c:v>-237.78162817564055</c:v>
                </c:pt>
                <c:pt idx="12906">
                  <c:v>-237.78708417767527</c:v>
                </c:pt>
                <c:pt idx="12907">
                  <c:v>-237.79253933729814</c:v>
                </c:pt>
                <c:pt idx="12908">
                  <c:v>-237.79799365468401</c:v>
                </c:pt>
                <c:pt idx="12909">
                  <c:v>-237.80344713000767</c:v>
                </c:pt>
                <c:pt idx="12910">
                  <c:v>-237.80889976344395</c:v>
                </c:pt>
                <c:pt idx="12911">
                  <c:v>-237.8143515551676</c:v>
                </c:pt>
                <c:pt idx="12912">
                  <c:v>-237.81980250535321</c:v>
                </c:pt>
                <c:pt idx="12913">
                  <c:v>-237.8252526141755</c:v>
                </c:pt>
                <c:pt idx="12914">
                  <c:v>-237.83070188180903</c:v>
                </c:pt>
                <c:pt idx="12915">
                  <c:v>-237.83615030842844</c:v>
                </c:pt>
                <c:pt idx="12916">
                  <c:v>-237.84159789420812</c:v>
                </c:pt>
                <c:pt idx="12917">
                  <c:v>-237.8470446393226</c:v>
                </c:pt>
                <c:pt idx="12918">
                  <c:v>-237.85249054394635</c:v>
                </c:pt>
                <c:pt idx="12919">
                  <c:v>-237.85793560825363</c:v>
                </c:pt>
                <c:pt idx="12920">
                  <c:v>-237.86337983241884</c:v>
                </c:pt>
                <c:pt idx="12921">
                  <c:v>-237.86882321661631</c:v>
                </c:pt>
                <c:pt idx="12922">
                  <c:v>-237.87426576102021</c:v>
                </c:pt>
                <c:pt idx="12923">
                  <c:v>-237.87970746580476</c:v>
                </c:pt>
                <c:pt idx="12924">
                  <c:v>-237.88514833114408</c:v>
                </c:pt>
                <c:pt idx="12925">
                  <c:v>-237.89058835721238</c:v>
                </c:pt>
                <c:pt idx="12926">
                  <c:v>-237.89602754418365</c:v>
                </c:pt>
                <c:pt idx="12927">
                  <c:v>-237.9014658922319</c:v>
                </c:pt>
                <c:pt idx="12928">
                  <c:v>-237.90690340153111</c:v>
                </c:pt>
                <c:pt idx="12929">
                  <c:v>-237.91234007225529</c:v>
                </c:pt>
                <c:pt idx="12930">
                  <c:v>-237.91777590457824</c:v>
                </c:pt>
                <c:pt idx="12931">
                  <c:v>-237.92321089867383</c:v>
                </c:pt>
                <c:pt idx="12932">
                  <c:v>-237.92864505471584</c:v>
                </c:pt>
                <c:pt idx="12933">
                  <c:v>-237.9340783728781</c:v>
                </c:pt>
                <c:pt idx="12934">
                  <c:v>-237.93951085333424</c:v>
                </c:pt>
                <c:pt idx="12935">
                  <c:v>-237.94494249625791</c:v>
                </c:pt>
                <c:pt idx="12936">
                  <c:v>-237.95037330182282</c:v>
                </c:pt>
                <c:pt idx="12937">
                  <c:v>-237.95580327020249</c:v>
                </c:pt>
                <c:pt idx="12938">
                  <c:v>-237.96123240157044</c:v>
                </c:pt>
                <c:pt idx="12939">
                  <c:v>-237.96666069610018</c:v>
                </c:pt>
                <c:pt idx="12940">
                  <c:v>-237.97208815396516</c:v>
                </c:pt>
                <c:pt idx="12941">
                  <c:v>-237.97751477533879</c:v>
                </c:pt>
                <c:pt idx="12942">
                  <c:v>-237.98294056039438</c:v>
                </c:pt>
                <c:pt idx="12943">
                  <c:v>-237.98836550930525</c:v>
                </c:pt>
                <c:pt idx="12944">
                  <c:v>-237.99378962224475</c:v>
                </c:pt>
                <c:pt idx="12945">
                  <c:v>-237.99921289938601</c:v>
                </c:pt>
                <c:pt idx="12946">
                  <c:v>-238.00463534090224</c:v>
                </c:pt>
                <c:pt idx="12947">
                  <c:v>-238.01005694696653</c:v>
                </c:pt>
                <c:pt idx="12948">
                  <c:v>-238.01547771775205</c:v>
                </c:pt>
                <c:pt idx="12949">
                  <c:v>-238.02089765343183</c:v>
                </c:pt>
                <c:pt idx="12950">
                  <c:v>-238.02631675417882</c:v>
                </c:pt>
                <c:pt idx="12951">
                  <c:v>-238.03173502016597</c:v>
                </c:pt>
                <c:pt idx="12952">
                  <c:v>-238.03715245156633</c:v>
                </c:pt>
                <c:pt idx="12953">
                  <c:v>-238.04256904855259</c:v>
                </c:pt>
                <c:pt idx="12954">
                  <c:v>-238.04798481129765</c:v>
                </c:pt>
                <c:pt idx="12955">
                  <c:v>-238.05339973997434</c:v>
                </c:pt>
                <c:pt idx="12956">
                  <c:v>-238.05881383475534</c:v>
                </c:pt>
                <c:pt idx="12957">
                  <c:v>-238.06422709581332</c:v>
                </c:pt>
                <c:pt idx="12958">
                  <c:v>-238.06963952332097</c:v>
                </c:pt>
                <c:pt idx="12959">
                  <c:v>-238.07505111745095</c:v>
                </c:pt>
                <c:pt idx="12960">
                  <c:v>-238.08046187837573</c:v>
                </c:pt>
                <c:pt idx="12961">
                  <c:v>-238.08587180626785</c:v>
                </c:pt>
                <c:pt idx="12962">
                  <c:v>-238.0912809012998</c:v>
                </c:pt>
                <c:pt idx="12963">
                  <c:v>-238.09668916364399</c:v>
                </c:pt>
                <c:pt idx="12964">
                  <c:v>-238.10209659347282</c:v>
                </c:pt>
                <c:pt idx="12965">
                  <c:v>-238.10750319095865</c:v>
                </c:pt>
                <c:pt idx="12966">
                  <c:v>-238.11290895627371</c:v>
                </c:pt>
                <c:pt idx="12967">
                  <c:v>-238.11831388959033</c:v>
                </c:pt>
                <c:pt idx="12968">
                  <c:v>-238.1237179910807</c:v>
                </c:pt>
                <c:pt idx="12969">
                  <c:v>-238.12912126091692</c:v>
                </c:pt>
                <c:pt idx="12970">
                  <c:v>-238.13452369927117</c:v>
                </c:pt>
                <c:pt idx="12971">
                  <c:v>-238.1399253063156</c:v>
                </c:pt>
                <c:pt idx="12972">
                  <c:v>-238.14532608222208</c:v>
                </c:pt>
                <c:pt idx="12973">
                  <c:v>-238.1507260271627</c:v>
                </c:pt>
                <c:pt idx="12974">
                  <c:v>-238.15612514130942</c:v>
                </c:pt>
                <c:pt idx="12975">
                  <c:v>-238.16152342483412</c:v>
                </c:pt>
                <c:pt idx="12976">
                  <c:v>-238.16692087790861</c:v>
                </c:pt>
                <c:pt idx="12977">
                  <c:v>-238.17231750070474</c:v>
                </c:pt>
                <c:pt idx="12978">
                  <c:v>-238.17771329339433</c:v>
                </c:pt>
                <c:pt idx="12979">
                  <c:v>-238.18310825614901</c:v>
                </c:pt>
                <c:pt idx="12980">
                  <c:v>-238.18850238914058</c:v>
                </c:pt>
                <c:pt idx="12981">
                  <c:v>-238.19389569254056</c:v>
                </c:pt>
                <c:pt idx="12982">
                  <c:v>-238.19928816652066</c:v>
                </c:pt>
                <c:pt idx="12983">
                  <c:v>-238.20467981125236</c:v>
                </c:pt>
                <c:pt idx="12984">
                  <c:v>-238.21007062690714</c:v>
                </c:pt>
                <c:pt idx="12985">
                  <c:v>-238.21546061365655</c:v>
                </c:pt>
                <c:pt idx="12986">
                  <c:v>-238.22084977167196</c:v>
                </c:pt>
                <c:pt idx="12987">
                  <c:v>-238.22623810112475</c:v>
                </c:pt>
                <c:pt idx="12988">
                  <c:v>-238.23162560218626</c:v>
                </c:pt>
                <c:pt idx="12989">
                  <c:v>-238.23701227502778</c:v>
                </c:pt>
                <c:pt idx="12990">
                  <c:v>-238.24239811982059</c:v>
                </c:pt>
                <c:pt idx="12991">
                  <c:v>-238.24778313673582</c:v>
                </c:pt>
                <c:pt idx="12992">
                  <c:v>-238.25316732594467</c:v>
                </c:pt>
                <c:pt idx="12993">
                  <c:v>-238.25855068761828</c:v>
                </c:pt>
                <c:pt idx="12994">
                  <c:v>-238.26393322192769</c:v>
                </c:pt>
                <c:pt idx="12995">
                  <c:v>-238.26931492904393</c:v>
                </c:pt>
                <c:pt idx="12996">
                  <c:v>-238.27469580913797</c:v>
                </c:pt>
                <c:pt idx="12997">
                  <c:v>-238.28007586238081</c:v>
                </c:pt>
                <c:pt idx="12998">
                  <c:v>-238.28545508894328</c:v>
                </c:pt>
                <c:pt idx="12999">
                  <c:v>-238.2908334889963</c:v>
                </c:pt>
                <c:pt idx="13000">
                  <c:v>-238.2962110627106</c:v>
                </c:pt>
                <c:pt idx="13001">
                  <c:v>-238.30158781025702</c:v>
                </c:pt>
                <c:pt idx="13002">
                  <c:v>-238.30696373180626</c:v>
                </c:pt>
                <c:pt idx="13003">
                  <c:v>-238.312338827529</c:v>
                </c:pt>
                <c:pt idx="13004">
                  <c:v>-238.31771309759586</c:v>
                </c:pt>
                <c:pt idx="13005">
                  <c:v>-238.32308654217749</c:v>
                </c:pt>
                <c:pt idx="13006">
                  <c:v>-238.32845916144436</c:v>
                </c:pt>
                <c:pt idx="13007">
                  <c:v>-238.33383095556701</c:v>
                </c:pt>
                <c:pt idx="13008">
                  <c:v>-238.33920192471592</c:v>
                </c:pt>
                <c:pt idx="13009">
                  <c:v>-238.34457206906148</c:v>
                </c:pt>
                <c:pt idx="13010">
                  <c:v>-238.34994138877414</c:v>
                </c:pt>
                <c:pt idx="13011">
                  <c:v>-238.35530988402411</c:v>
                </c:pt>
                <c:pt idx="13012">
                  <c:v>-238.36067755498181</c:v>
                </c:pt>
                <c:pt idx="13013">
                  <c:v>-238.36604440181736</c:v>
                </c:pt>
                <c:pt idx="13014">
                  <c:v>-238.37141042470108</c:v>
                </c:pt>
                <c:pt idx="13015">
                  <c:v>-238.37677562380307</c:v>
                </c:pt>
                <c:pt idx="13016">
                  <c:v>-238.38213999929346</c:v>
                </c:pt>
                <c:pt idx="13017">
                  <c:v>-238.38750355134232</c:v>
                </c:pt>
                <c:pt idx="13018">
                  <c:v>-238.3928662801197</c:v>
                </c:pt>
                <c:pt idx="13019">
                  <c:v>-238.39822818579552</c:v>
                </c:pt>
                <c:pt idx="13020">
                  <c:v>-238.4035892685398</c:v>
                </c:pt>
                <c:pt idx="13021">
                  <c:v>-238.40894952852244</c:v>
                </c:pt>
                <c:pt idx="13022">
                  <c:v>-238.41430896591322</c:v>
                </c:pt>
                <c:pt idx="13023">
                  <c:v>-238.41966758088202</c:v>
                </c:pt>
                <c:pt idx="13024">
                  <c:v>-238.42502537359863</c:v>
                </c:pt>
                <c:pt idx="13025">
                  <c:v>-238.4303823442327</c:v>
                </c:pt>
                <c:pt idx="13026">
                  <c:v>-238.43573849295396</c:v>
                </c:pt>
                <c:pt idx="13027">
                  <c:v>-238.44109381993206</c:v>
                </c:pt>
                <c:pt idx="13028">
                  <c:v>-238.44644832533658</c:v>
                </c:pt>
                <c:pt idx="13029">
                  <c:v>-238.45180200933711</c:v>
                </c:pt>
                <c:pt idx="13030">
                  <c:v>-238.4571548721031</c:v>
                </c:pt>
                <c:pt idx="13031">
                  <c:v>-238.46250691380405</c:v>
                </c:pt>
                <c:pt idx="13032">
                  <c:v>-238.46785813460943</c:v>
                </c:pt>
                <c:pt idx="13033">
                  <c:v>-238.47320853468855</c:v>
                </c:pt>
                <c:pt idx="13034">
                  <c:v>-238.47855811421078</c:v>
                </c:pt>
                <c:pt idx="13035">
                  <c:v>-238.48390687334543</c:v>
                </c:pt>
                <c:pt idx="13036">
                  <c:v>-238.48925481226178</c:v>
                </c:pt>
                <c:pt idx="13037">
                  <c:v>-238.49460193112895</c:v>
                </c:pt>
                <c:pt idx="13038">
                  <c:v>-238.49994823011616</c:v>
                </c:pt>
                <c:pt idx="13039">
                  <c:v>-238.50529370939256</c:v>
                </c:pt>
                <c:pt idx="13040">
                  <c:v>-238.51063836912726</c:v>
                </c:pt>
                <c:pt idx="13041">
                  <c:v>-238.51598220948915</c:v>
                </c:pt>
                <c:pt idx="13042">
                  <c:v>-238.52132523064736</c:v>
                </c:pt>
                <c:pt idx="13043">
                  <c:v>-238.52666743277086</c:v>
                </c:pt>
                <c:pt idx="13044">
                  <c:v>-238.53200881602845</c:v>
                </c:pt>
                <c:pt idx="13045">
                  <c:v>-238.53734938058903</c:v>
                </c:pt>
                <c:pt idx="13046">
                  <c:v>-238.5426891266215</c:v>
                </c:pt>
                <c:pt idx="13047">
                  <c:v>-238.5480280542946</c:v>
                </c:pt>
                <c:pt idx="13048">
                  <c:v>-238.55336616377701</c:v>
                </c:pt>
                <c:pt idx="13049">
                  <c:v>-238.55870345523749</c:v>
                </c:pt>
                <c:pt idx="13050">
                  <c:v>-238.56403992884469</c:v>
                </c:pt>
                <c:pt idx="13051">
                  <c:v>-238.56937558476722</c:v>
                </c:pt>
                <c:pt idx="13052">
                  <c:v>-238.5747104231736</c:v>
                </c:pt>
                <c:pt idx="13053">
                  <c:v>-238.58004444423239</c:v>
                </c:pt>
                <c:pt idx="13054">
                  <c:v>-238.58537764811209</c:v>
                </c:pt>
                <c:pt idx="13055">
                  <c:v>-238.59071003498113</c:v>
                </c:pt>
                <c:pt idx="13056">
                  <c:v>-238.59604160500785</c:v>
                </c:pt>
                <c:pt idx="13057">
                  <c:v>-238.60137235836066</c:v>
                </c:pt>
                <c:pt idx="13058">
                  <c:v>-238.6067022952079</c:v>
                </c:pt>
                <c:pt idx="13059">
                  <c:v>-238.61203141571778</c:v>
                </c:pt>
                <c:pt idx="13060">
                  <c:v>-238.61735972005852</c:v>
                </c:pt>
                <c:pt idx="13061">
                  <c:v>-238.6226872083983</c:v>
                </c:pt>
                <c:pt idx="13062">
                  <c:v>-238.62801388090534</c:v>
                </c:pt>
                <c:pt idx="13063">
                  <c:v>-238.63333973774766</c:v>
                </c:pt>
                <c:pt idx="13064">
                  <c:v>-238.63866477909332</c:v>
                </c:pt>
                <c:pt idx="13065">
                  <c:v>-238.64398900511034</c:v>
                </c:pt>
                <c:pt idx="13066">
                  <c:v>-238.64931241596673</c:v>
                </c:pt>
                <c:pt idx="13067">
                  <c:v>-238.65463501183035</c:v>
                </c:pt>
                <c:pt idx="13068">
                  <c:v>-238.65995679286914</c:v>
                </c:pt>
                <c:pt idx="13069">
                  <c:v>-238.6652777592509</c:v>
                </c:pt>
                <c:pt idx="13070">
                  <c:v>-238.67059791114343</c:v>
                </c:pt>
                <c:pt idx="13071">
                  <c:v>-238.67591724871454</c:v>
                </c:pt>
                <c:pt idx="13072">
                  <c:v>-238.68123577213186</c:v>
                </c:pt>
                <c:pt idx="13073">
                  <c:v>-238.68655348156312</c:v>
                </c:pt>
                <c:pt idx="13074">
                  <c:v>-238.69187037717597</c:v>
                </c:pt>
                <c:pt idx="13075">
                  <c:v>-238.69718645913792</c:v>
                </c:pt>
                <c:pt idx="13076">
                  <c:v>-238.70250172761655</c:v>
                </c:pt>
                <c:pt idx="13077">
                  <c:v>-238.7078161827794</c:v>
                </c:pt>
                <c:pt idx="13078">
                  <c:v>-238.71312982479387</c:v>
                </c:pt>
                <c:pt idx="13079">
                  <c:v>-238.7184426538274</c:v>
                </c:pt>
                <c:pt idx="13080">
                  <c:v>-238.72375467004736</c:v>
                </c:pt>
                <c:pt idx="13081">
                  <c:v>-238.72906587362107</c:v>
                </c:pt>
                <c:pt idx="13082">
                  <c:v>-238.73437626471585</c:v>
                </c:pt>
                <c:pt idx="13083">
                  <c:v>-238.7396858434989</c:v>
                </c:pt>
                <c:pt idx="13084">
                  <c:v>-238.74499461013747</c:v>
                </c:pt>
                <c:pt idx="13085">
                  <c:v>-238.75030256479869</c:v>
                </c:pt>
                <c:pt idx="13086">
                  <c:v>-238.75560970764971</c:v>
                </c:pt>
                <c:pt idx="13087">
                  <c:v>-238.76091603885757</c:v>
                </c:pt>
                <c:pt idx="13088">
                  <c:v>-238.76622155858934</c:v>
                </c:pt>
                <c:pt idx="13089">
                  <c:v>-238.77152626701198</c:v>
                </c:pt>
                <c:pt idx="13090">
                  <c:v>-238.77683016429245</c:v>
                </c:pt>
                <c:pt idx="13091">
                  <c:v>-238.78213325059764</c:v>
                </c:pt>
                <c:pt idx="13092">
                  <c:v>-238.78743552609444</c:v>
                </c:pt>
                <c:pt idx="13093">
                  <c:v>-238.79273699094972</c:v>
                </c:pt>
                <c:pt idx="13094">
                  <c:v>-238.79803764533014</c:v>
                </c:pt>
                <c:pt idx="13095">
                  <c:v>-238.80333748940254</c:v>
                </c:pt>
                <c:pt idx="13096">
                  <c:v>-238.80863652333358</c:v>
                </c:pt>
                <c:pt idx="13097">
                  <c:v>-238.81393474728992</c:v>
                </c:pt>
                <c:pt idx="13098">
                  <c:v>-238.81923216143812</c:v>
                </c:pt>
                <c:pt idx="13099">
                  <c:v>-238.82452876594482</c:v>
                </c:pt>
                <c:pt idx="13100">
                  <c:v>-238.82982456097653</c:v>
                </c:pt>
                <c:pt idx="13101">
                  <c:v>-238.8351195466997</c:v>
                </c:pt>
                <c:pt idx="13102">
                  <c:v>-238.84041372328085</c:v>
                </c:pt>
                <c:pt idx="13103">
                  <c:v>-238.84570709088626</c:v>
                </c:pt>
                <c:pt idx="13104">
                  <c:v>-238.85099964968242</c:v>
                </c:pt>
                <c:pt idx="13105">
                  <c:v>-238.85629139983553</c:v>
                </c:pt>
                <c:pt idx="13106">
                  <c:v>-238.86158234151193</c:v>
                </c:pt>
                <c:pt idx="13107">
                  <c:v>-238.86687247487782</c:v>
                </c:pt>
                <c:pt idx="13108">
                  <c:v>-238.87216180009949</c:v>
                </c:pt>
                <c:pt idx="13109">
                  <c:v>-238.87745031734292</c:v>
                </c:pt>
                <c:pt idx="13110">
                  <c:v>-238.88273802677429</c:v>
                </c:pt>
                <c:pt idx="13111">
                  <c:v>-238.88802492855973</c:v>
                </c:pt>
                <c:pt idx="13112">
                  <c:v>-238.89331102286519</c:v>
                </c:pt>
                <c:pt idx="13113">
                  <c:v>-238.89859630985666</c:v>
                </c:pt>
                <c:pt idx="13114">
                  <c:v>-238.90388078970005</c:v>
                </c:pt>
                <c:pt idx="13115">
                  <c:v>-238.90916446256131</c:v>
                </c:pt>
                <c:pt idx="13116">
                  <c:v>-238.91444732860629</c:v>
                </c:pt>
                <c:pt idx="13117">
                  <c:v>-238.91972938800075</c:v>
                </c:pt>
                <c:pt idx="13118">
                  <c:v>-238.92501064091047</c:v>
                </c:pt>
                <c:pt idx="13119">
                  <c:v>-238.93029108750125</c:v>
                </c:pt>
                <c:pt idx="13120">
                  <c:v>-238.93557072793868</c:v>
                </c:pt>
                <c:pt idx="13121">
                  <c:v>-238.94084956238845</c:v>
                </c:pt>
                <c:pt idx="13122">
                  <c:v>-238.94612759101614</c:v>
                </c:pt>
                <c:pt idx="13123">
                  <c:v>-238.95140481398735</c:v>
                </c:pt>
                <c:pt idx="13124">
                  <c:v>-238.9566812314676</c:v>
                </c:pt>
                <c:pt idx="13125">
                  <c:v>-238.96195684362229</c:v>
                </c:pt>
                <c:pt idx="13126">
                  <c:v>-238.9672316506169</c:v>
                </c:pt>
                <c:pt idx="13127">
                  <c:v>-238.97250565261689</c:v>
                </c:pt>
                <c:pt idx="13128">
                  <c:v>-238.97777884978748</c:v>
                </c:pt>
                <c:pt idx="13129">
                  <c:v>-238.98305124229404</c:v>
                </c:pt>
                <c:pt idx="13130">
                  <c:v>-238.98832283030188</c:v>
                </c:pt>
                <c:pt idx="13131">
                  <c:v>-238.99359361397615</c:v>
                </c:pt>
                <c:pt idx="13132">
                  <c:v>-238.99886359348207</c:v>
                </c:pt>
                <c:pt idx="13133">
                  <c:v>-239.00413276898479</c:v>
                </c:pt>
                <c:pt idx="13134">
                  <c:v>-239.00940114064937</c:v>
                </c:pt>
                <c:pt idx="13135">
                  <c:v>-239.0146687086409</c:v>
                </c:pt>
                <c:pt idx="13136">
                  <c:v>-239.01993547312441</c:v>
                </c:pt>
                <c:pt idx="13137">
                  <c:v>-239.02520143426483</c:v>
                </c:pt>
                <c:pt idx="13138">
                  <c:v>-239.0304665922271</c:v>
                </c:pt>
                <c:pt idx="13139">
                  <c:v>-239.03573094717615</c:v>
                </c:pt>
                <c:pt idx="13140">
                  <c:v>-239.04099449927679</c:v>
                </c:pt>
                <c:pt idx="13141">
                  <c:v>-239.04625724869385</c:v>
                </c:pt>
                <c:pt idx="13142">
                  <c:v>-239.05151919559208</c:v>
                </c:pt>
                <c:pt idx="13143">
                  <c:v>-239.05678034013624</c:v>
                </c:pt>
                <c:pt idx="13144">
                  <c:v>-239.06204068249093</c:v>
                </c:pt>
                <c:pt idx="13145">
                  <c:v>-239.06730022282088</c:v>
                </c:pt>
                <c:pt idx="13146">
                  <c:v>-239.07255896129064</c:v>
                </c:pt>
                <c:pt idx="13147">
                  <c:v>-239.07781689806478</c:v>
                </c:pt>
                <c:pt idx="13148">
                  <c:v>-239.08307403330778</c:v>
                </c:pt>
                <c:pt idx="13149">
                  <c:v>-239.0883303671842</c:v>
                </c:pt>
                <c:pt idx="13150">
                  <c:v>-239.09358589985837</c:v>
                </c:pt>
                <c:pt idx="13151">
                  <c:v>-239.09884063149477</c:v>
                </c:pt>
                <c:pt idx="13152">
                  <c:v>-239.10409456225767</c:v>
                </c:pt>
                <c:pt idx="13153">
                  <c:v>-239.10934769231142</c:v>
                </c:pt>
                <c:pt idx="13154">
                  <c:v>-239.11460002182031</c:v>
                </c:pt>
                <c:pt idx="13155">
                  <c:v>-239.11985155094851</c:v>
                </c:pt>
                <c:pt idx="13156">
                  <c:v>-239.12510227986022</c:v>
                </c:pt>
                <c:pt idx="13157">
                  <c:v>-239.13035220871961</c:v>
                </c:pt>
                <c:pt idx="13158">
                  <c:v>-239.13560133769079</c:v>
                </c:pt>
                <c:pt idx="13159">
                  <c:v>-239.14084966693775</c:v>
                </c:pt>
                <c:pt idx="13160">
                  <c:v>-239.14609719662454</c:v>
                </c:pt>
                <c:pt idx="13161">
                  <c:v>-239.15134392691516</c:v>
                </c:pt>
                <c:pt idx="13162">
                  <c:v>-239.15658985797353</c:v>
                </c:pt>
                <c:pt idx="13163">
                  <c:v>-239.16183498996355</c:v>
                </c:pt>
                <c:pt idx="13164">
                  <c:v>-239.16707932304902</c:v>
                </c:pt>
                <c:pt idx="13165">
                  <c:v>-239.17232285739382</c:v>
                </c:pt>
                <c:pt idx="13166">
                  <c:v>-239.17756559316172</c:v>
                </c:pt>
                <c:pt idx="13167">
                  <c:v>-239.18280753051636</c:v>
                </c:pt>
                <c:pt idx="13168">
                  <c:v>-239.18804866962148</c:v>
                </c:pt>
                <c:pt idx="13169">
                  <c:v>-239.19328901064077</c:v>
                </c:pt>
                <c:pt idx="13170">
                  <c:v>-239.19852855373776</c:v>
                </c:pt>
                <c:pt idx="13171">
                  <c:v>-239.20376729907605</c:v>
                </c:pt>
                <c:pt idx="13172">
                  <c:v>-239.20900524681915</c:v>
                </c:pt>
                <c:pt idx="13173">
                  <c:v>-239.21424239713053</c:v>
                </c:pt>
                <c:pt idx="13174">
                  <c:v>-239.21947875017366</c:v>
                </c:pt>
                <c:pt idx="13175">
                  <c:v>-239.22471430611191</c:v>
                </c:pt>
                <c:pt idx="13176">
                  <c:v>-239.22994906510866</c:v>
                </c:pt>
                <c:pt idx="13177">
                  <c:v>-239.2351830273272</c:v>
                </c:pt>
                <c:pt idx="13178">
                  <c:v>-239.24041619293078</c:v>
                </c:pt>
                <c:pt idx="13179">
                  <c:v>-239.24564856208266</c:v>
                </c:pt>
                <c:pt idx="13180">
                  <c:v>-239.25088013494607</c:v>
                </c:pt>
                <c:pt idx="13181">
                  <c:v>-239.25611091168409</c:v>
                </c:pt>
                <c:pt idx="13182">
                  <c:v>-239.26134089245986</c:v>
                </c:pt>
                <c:pt idx="13183">
                  <c:v>-239.26657007743643</c:v>
                </c:pt>
                <c:pt idx="13184">
                  <c:v>-239.27179846677689</c:v>
                </c:pt>
                <c:pt idx="13185">
                  <c:v>-239.27702606064415</c:v>
                </c:pt>
                <c:pt idx="13186">
                  <c:v>-239.28225285920115</c:v>
                </c:pt>
                <c:pt idx="13187">
                  <c:v>-239.28747886261084</c:v>
                </c:pt>
                <c:pt idx="13188">
                  <c:v>-239.2927040710361</c:v>
                </c:pt>
                <c:pt idx="13189">
                  <c:v>-239.29792848463967</c:v>
                </c:pt>
                <c:pt idx="13190">
                  <c:v>-239.30315210358438</c:v>
                </c:pt>
                <c:pt idx="13191">
                  <c:v>-239.30837492803295</c:v>
                </c:pt>
                <c:pt idx="13192">
                  <c:v>-239.31359695814811</c:v>
                </c:pt>
                <c:pt idx="13193">
                  <c:v>-239.3188181940925</c:v>
                </c:pt>
                <c:pt idx="13194">
                  <c:v>-239.32403863602866</c:v>
                </c:pt>
                <c:pt idx="13195">
                  <c:v>-239.32925828411931</c:v>
                </c:pt>
                <c:pt idx="13196">
                  <c:v>-239.33447713852686</c:v>
                </c:pt>
                <c:pt idx="13197">
                  <c:v>-239.33969519941385</c:v>
                </c:pt>
                <c:pt idx="13198">
                  <c:v>-239.34491246694273</c:v>
                </c:pt>
                <c:pt idx="13199">
                  <c:v>-239.3501289412759</c:v>
                </c:pt>
                <c:pt idx="13200">
                  <c:v>-239.35534462257576</c:v>
                </c:pt>
                <c:pt idx="13201">
                  <c:v>-239.36055951100457</c:v>
                </c:pt>
                <c:pt idx="13202">
                  <c:v>-239.3657736067247</c:v>
                </c:pt>
                <c:pt idx="13203">
                  <c:v>-239.37098690989833</c:v>
                </c:pt>
                <c:pt idx="13204">
                  <c:v>-239.3761994206877</c:v>
                </c:pt>
                <c:pt idx="13205">
                  <c:v>-239.38141113925496</c:v>
                </c:pt>
                <c:pt idx="13206">
                  <c:v>-239.38662206576223</c:v>
                </c:pt>
                <c:pt idx="13207">
                  <c:v>-239.3918322003716</c:v>
                </c:pt>
                <c:pt idx="13208">
                  <c:v>-239.39704154324514</c:v>
                </c:pt>
                <c:pt idx="13209">
                  <c:v>-239.4022500945448</c:v>
                </c:pt>
                <c:pt idx="13210">
                  <c:v>-239.40745785443255</c:v>
                </c:pt>
                <c:pt idx="13211">
                  <c:v>-239.41266482307034</c:v>
                </c:pt>
                <c:pt idx="13212">
                  <c:v>-239.41787100062004</c:v>
                </c:pt>
                <c:pt idx="13213">
                  <c:v>-239.42307638724341</c:v>
                </c:pt>
                <c:pt idx="13214">
                  <c:v>-239.42828098310235</c:v>
                </c:pt>
                <c:pt idx="13215">
                  <c:v>-239.43348478835861</c:v>
                </c:pt>
                <c:pt idx="13216">
                  <c:v>-239.43868780317385</c:v>
                </c:pt>
                <c:pt idx="13217">
                  <c:v>-239.44389002770976</c:v>
                </c:pt>
                <c:pt idx="13218">
                  <c:v>-239.449091462128</c:v>
                </c:pt>
                <c:pt idx="13219">
                  <c:v>-239.45429210659012</c:v>
                </c:pt>
                <c:pt idx="13220">
                  <c:v>-239.4594919612577</c:v>
                </c:pt>
                <c:pt idx="13221">
                  <c:v>-239.4646910262922</c:v>
                </c:pt>
                <c:pt idx="13222">
                  <c:v>-239.46988930185523</c:v>
                </c:pt>
                <c:pt idx="13223">
                  <c:v>-239.47508678810806</c:v>
                </c:pt>
                <c:pt idx="13224">
                  <c:v>-239.48028348521217</c:v>
                </c:pt>
                <c:pt idx="13225">
                  <c:v>-239.48547939332889</c:v>
                </c:pt>
                <c:pt idx="13226">
                  <c:v>-239.49067451261951</c:v>
                </c:pt>
                <c:pt idx="13227">
                  <c:v>-239.49586884324532</c:v>
                </c:pt>
                <c:pt idx="13228">
                  <c:v>-239.5010623853675</c:v>
                </c:pt>
                <c:pt idx="13229">
                  <c:v>-239.5062551391473</c:v>
                </c:pt>
                <c:pt idx="13230">
                  <c:v>-239.51144710474588</c:v>
                </c:pt>
                <c:pt idx="13231">
                  <c:v>-239.51663828232424</c:v>
                </c:pt>
                <c:pt idx="13232">
                  <c:v>-239.52182867204351</c:v>
                </c:pt>
                <c:pt idx="13233">
                  <c:v>-239.52701827406474</c:v>
                </c:pt>
                <c:pt idx="13234">
                  <c:v>-239.53220708854889</c:v>
                </c:pt>
                <c:pt idx="13235">
                  <c:v>-239.53739511565684</c:v>
                </c:pt>
                <c:pt idx="13236">
                  <c:v>-239.54258235554957</c:v>
                </c:pt>
                <c:pt idx="13237">
                  <c:v>-239.54776880838793</c:v>
                </c:pt>
                <c:pt idx="13238">
                  <c:v>-239.55295447433272</c:v>
                </c:pt>
                <c:pt idx="13239">
                  <c:v>-239.55813935354473</c:v>
                </c:pt>
                <c:pt idx="13240">
                  <c:v>-239.56332344618471</c:v>
                </c:pt>
                <c:pt idx="13241">
                  <c:v>-239.56850675241333</c:v>
                </c:pt>
                <c:pt idx="13242">
                  <c:v>-239.57368927239128</c:v>
                </c:pt>
                <c:pt idx="13243">
                  <c:v>-239.57887100627917</c:v>
                </c:pt>
                <c:pt idx="13244">
                  <c:v>-239.58405195423757</c:v>
                </c:pt>
                <c:pt idx="13245">
                  <c:v>-239.58923211642701</c:v>
                </c:pt>
                <c:pt idx="13246">
                  <c:v>-239.59441149300807</c:v>
                </c:pt>
                <c:pt idx="13247">
                  <c:v>-239.59959008414106</c:v>
                </c:pt>
                <c:pt idx="13248">
                  <c:v>-239.60476788998648</c:v>
                </c:pt>
                <c:pt idx="13249">
                  <c:v>-239.60994491070477</c:v>
                </c:pt>
                <c:pt idx="13250">
                  <c:v>-239.61512114645612</c:v>
                </c:pt>
                <c:pt idx="13251">
                  <c:v>-239.62029659740091</c:v>
                </c:pt>
                <c:pt idx="13252">
                  <c:v>-239.62547126369941</c:v>
                </c:pt>
                <c:pt idx="13253">
                  <c:v>-239.63064514551181</c:v>
                </c:pt>
                <c:pt idx="13254">
                  <c:v>-239.63581824299825</c:v>
                </c:pt>
                <c:pt idx="13255">
                  <c:v>-239.64099055631894</c:v>
                </c:pt>
                <c:pt idx="13256">
                  <c:v>-239.64616208563393</c:v>
                </c:pt>
                <c:pt idx="13257">
                  <c:v>-239.65133283110325</c:v>
                </c:pt>
                <c:pt idx="13258">
                  <c:v>-239.65650279288695</c:v>
                </c:pt>
                <c:pt idx="13259">
                  <c:v>-239.66167197114498</c:v>
                </c:pt>
                <c:pt idx="13260">
                  <c:v>-239.66684036603729</c:v>
                </c:pt>
                <c:pt idx="13261">
                  <c:v>-239.67200797772381</c:v>
                </c:pt>
                <c:pt idx="13262">
                  <c:v>-239.67717480636432</c:v>
                </c:pt>
                <c:pt idx="13263">
                  <c:v>-239.68234085211867</c:v>
                </c:pt>
                <c:pt idx="13264">
                  <c:v>-239.68750611514659</c:v>
                </c:pt>
                <c:pt idx="13265">
                  <c:v>-239.69267059560792</c:v>
                </c:pt>
                <c:pt idx="13266">
                  <c:v>-239.69783429366223</c:v>
                </c:pt>
                <c:pt idx="13267">
                  <c:v>-239.70299720946917</c:v>
                </c:pt>
                <c:pt idx="13268">
                  <c:v>-239.70815934318847</c:v>
                </c:pt>
                <c:pt idx="13269">
                  <c:v>-239.71332069497964</c:v>
                </c:pt>
                <c:pt idx="13270">
                  <c:v>-239.71848126500217</c:v>
                </c:pt>
                <c:pt idx="13271">
                  <c:v>-239.72364105341561</c:v>
                </c:pt>
                <c:pt idx="13272">
                  <c:v>-239.72880006037934</c:v>
                </c:pt>
                <c:pt idx="13273">
                  <c:v>-239.73395828605285</c:v>
                </c:pt>
                <c:pt idx="13274">
                  <c:v>-239.73911573059547</c:v>
                </c:pt>
                <c:pt idx="13275">
                  <c:v>-239.7442723941665</c:v>
                </c:pt>
                <c:pt idx="13276">
                  <c:v>-239.7494282769253</c:v>
                </c:pt>
                <c:pt idx="13277">
                  <c:v>-239.75458337903112</c:v>
                </c:pt>
                <c:pt idx="13278">
                  <c:v>-239.75973770064309</c:v>
                </c:pt>
                <c:pt idx="13279">
                  <c:v>-239.76489124192045</c:v>
                </c:pt>
                <c:pt idx="13280">
                  <c:v>-239.77004400302229</c:v>
                </c:pt>
                <c:pt idx="13281">
                  <c:v>-239.77519598410774</c:v>
                </c:pt>
                <c:pt idx="13282">
                  <c:v>-239.78034718533581</c:v>
                </c:pt>
                <c:pt idx="13283">
                  <c:v>-239.78549760686553</c:v>
                </c:pt>
                <c:pt idx="13284">
                  <c:v>-239.79064724885592</c:v>
                </c:pt>
                <c:pt idx="13285">
                  <c:v>-239.79579611146579</c:v>
                </c:pt>
                <c:pt idx="13286">
                  <c:v>-239.80094419485414</c:v>
                </c:pt>
                <c:pt idx="13287">
                  <c:v>-239.80609149917979</c:v>
                </c:pt>
                <c:pt idx="13288">
                  <c:v>-239.81123802460149</c:v>
                </c:pt>
                <c:pt idx="13289">
                  <c:v>-239.81638377127808</c:v>
                </c:pt>
                <c:pt idx="13290">
                  <c:v>-239.82152873936832</c:v>
                </c:pt>
                <c:pt idx="13291">
                  <c:v>-239.82667292903082</c:v>
                </c:pt>
                <c:pt idx="13292">
                  <c:v>-239.8318163404243</c:v>
                </c:pt>
                <c:pt idx="13293">
                  <c:v>-239.83695897370728</c:v>
                </c:pt>
                <c:pt idx="13294">
                  <c:v>-239.84210082903843</c:v>
                </c:pt>
                <c:pt idx="13295">
                  <c:v>-239.84724190657624</c:v>
                </c:pt>
                <c:pt idx="13296">
                  <c:v>-239.85238220647923</c:v>
                </c:pt>
                <c:pt idx="13297">
                  <c:v>-239.85752172890579</c:v>
                </c:pt>
                <c:pt idx="13298">
                  <c:v>-239.86266047401435</c:v>
                </c:pt>
                <c:pt idx="13299">
                  <c:v>-239.86779844196334</c:v>
                </c:pt>
                <c:pt idx="13300">
                  <c:v>-239.87293563291104</c:v>
                </c:pt>
                <c:pt idx="13301">
                  <c:v>-239.87807204701573</c:v>
                </c:pt>
                <c:pt idx="13302">
                  <c:v>-239.88320768443575</c:v>
                </c:pt>
                <c:pt idx="13303">
                  <c:v>-239.88834254532921</c:v>
                </c:pt>
                <c:pt idx="13304">
                  <c:v>-239.89347662985432</c:v>
                </c:pt>
                <c:pt idx="13305">
                  <c:v>-239.89860993816922</c:v>
                </c:pt>
                <c:pt idx="13306">
                  <c:v>-239.90374247043204</c:v>
                </c:pt>
                <c:pt idx="13307">
                  <c:v>-239.90887422680078</c:v>
                </c:pt>
                <c:pt idx="13308">
                  <c:v>-239.91400520743346</c:v>
                </c:pt>
                <c:pt idx="13309">
                  <c:v>-239.91913541248806</c:v>
                </c:pt>
                <c:pt idx="13310">
                  <c:v>-239.92426484212257</c:v>
                </c:pt>
                <c:pt idx="13311">
                  <c:v>-239.92939349649484</c:v>
                </c:pt>
                <c:pt idx="13312">
                  <c:v>-239.9345213757627</c:v>
                </c:pt>
                <c:pt idx="13313">
                  <c:v>-239.939648480084</c:v>
                </c:pt>
                <c:pt idx="13314">
                  <c:v>-239.94477480961652</c:v>
                </c:pt>
                <c:pt idx="13315">
                  <c:v>-239.94990036451799</c:v>
                </c:pt>
                <c:pt idx="13316">
                  <c:v>-239.95502514494609</c:v>
                </c:pt>
                <c:pt idx="13317">
                  <c:v>-239.96014915105852</c:v>
                </c:pt>
                <c:pt idx="13318">
                  <c:v>-239.96527238301289</c:v>
                </c:pt>
                <c:pt idx="13319">
                  <c:v>-239.97039484096675</c:v>
                </c:pt>
                <c:pt idx="13320">
                  <c:v>-239.97551652507761</c:v>
                </c:pt>
                <c:pt idx="13321">
                  <c:v>-239.98063743550307</c:v>
                </c:pt>
                <c:pt idx="13322">
                  <c:v>-239.98575757240053</c:v>
                </c:pt>
                <c:pt idx="13323">
                  <c:v>-239.99087693592739</c:v>
                </c:pt>
                <c:pt idx="13324">
                  <c:v>-239.99599552624107</c:v>
                </c:pt>
                <c:pt idx="13325">
                  <c:v>-240.0011133434989</c:v>
                </c:pt>
                <c:pt idx="13326">
                  <c:v>-240.00623038785821</c:v>
                </c:pt>
                <c:pt idx="13327">
                  <c:v>-240.0113466594762</c:v>
                </c:pt>
                <c:pt idx="13328">
                  <c:v>-240.01646215851014</c:v>
                </c:pt>
                <c:pt idx="13329">
                  <c:v>-240.02157688511721</c:v>
                </c:pt>
                <c:pt idx="13330">
                  <c:v>-240.02669083945457</c:v>
                </c:pt>
                <c:pt idx="13331">
                  <c:v>-240.03180402167931</c:v>
                </c:pt>
                <c:pt idx="13332">
                  <c:v>-240.03691643194844</c:v>
                </c:pt>
                <c:pt idx="13333">
                  <c:v>-240.04202807041912</c:v>
                </c:pt>
                <c:pt idx="13334">
                  <c:v>-240.04713893724818</c:v>
                </c:pt>
                <c:pt idx="13335">
                  <c:v>-240.05224903259267</c:v>
                </c:pt>
                <c:pt idx="13336">
                  <c:v>-240.05735835660951</c:v>
                </c:pt>
                <c:pt idx="13337">
                  <c:v>-240.06246690945551</c:v>
                </c:pt>
                <c:pt idx="13338">
                  <c:v>-240.06757469128752</c:v>
                </c:pt>
                <c:pt idx="13339">
                  <c:v>-240.07268170226232</c:v>
                </c:pt>
                <c:pt idx="13340">
                  <c:v>-240.0777879425367</c:v>
                </c:pt>
                <c:pt idx="13341">
                  <c:v>-240.08289341226737</c:v>
                </c:pt>
                <c:pt idx="13342">
                  <c:v>-240.08799811161091</c:v>
                </c:pt>
                <c:pt idx="13343">
                  <c:v>-240.09310204072409</c:v>
                </c:pt>
                <c:pt idx="13344">
                  <c:v>-240.09820519976341</c:v>
                </c:pt>
                <c:pt idx="13345">
                  <c:v>-240.10330758888546</c:v>
                </c:pt>
                <c:pt idx="13346">
                  <c:v>-240.10840920824677</c:v>
                </c:pt>
                <c:pt idx="13347">
                  <c:v>-240.11351005800375</c:v>
                </c:pt>
                <c:pt idx="13348">
                  <c:v>-240.11861013831293</c:v>
                </c:pt>
                <c:pt idx="13349">
                  <c:v>-240.12370944933068</c:v>
                </c:pt>
                <c:pt idx="13350">
                  <c:v>-240.12880799121331</c:v>
                </c:pt>
                <c:pt idx="13351">
                  <c:v>-240.13390576411715</c:v>
                </c:pt>
                <c:pt idx="13352">
                  <c:v>-240.13900276819857</c:v>
                </c:pt>
                <c:pt idx="13353">
                  <c:v>-240.14409900361369</c:v>
                </c:pt>
                <c:pt idx="13354">
                  <c:v>-240.14919447051881</c:v>
                </c:pt>
                <c:pt idx="13355">
                  <c:v>-240.15428916907001</c:v>
                </c:pt>
                <c:pt idx="13356">
                  <c:v>-240.15938309942351</c:v>
                </c:pt>
                <c:pt idx="13357">
                  <c:v>-240.1644762617353</c:v>
                </c:pt>
                <c:pt idx="13358">
                  <c:v>-240.16956865616146</c:v>
                </c:pt>
                <c:pt idx="13359">
                  <c:v>-240.17466028285804</c:v>
                </c:pt>
                <c:pt idx="13360">
                  <c:v>-240.17975114198094</c:v>
                </c:pt>
                <c:pt idx="13361">
                  <c:v>-240.18484123368614</c:v>
                </c:pt>
                <c:pt idx="13362">
                  <c:v>-240.1899305581295</c:v>
                </c:pt>
                <c:pt idx="13363">
                  <c:v>-240.19501911546689</c:v>
                </c:pt>
                <c:pt idx="13364">
                  <c:v>-240.20010690585411</c:v>
                </c:pt>
                <c:pt idx="13365">
                  <c:v>-240.20519392944695</c:v>
                </c:pt>
                <c:pt idx="13366">
                  <c:v>-240.21028018640112</c:v>
                </c:pt>
                <c:pt idx="13367">
                  <c:v>-240.21536567687232</c:v>
                </c:pt>
                <c:pt idx="13368">
                  <c:v>-240.22045040101625</c:v>
                </c:pt>
                <c:pt idx="13369">
                  <c:v>-240.22553435898843</c:v>
                </c:pt>
                <c:pt idx="13370">
                  <c:v>-240.23061755094452</c:v>
                </c:pt>
                <c:pt idx="13371">
                  <c:v>-240.23569997704007</c:v>
                </c:pt>
                <c:pt idx="13372">
                  <c:v>-240.2407816374305</c:v>
                </c:pt>
                <c:pt idx="13373">
                  <c:v>-240.2458625322713</c:v>
                </c:pt>
                <c:pt idx="13374">
                  <c:v>-240.25094266171797</c:v>
                </c:pt>
                <c:pt idx="13375">
                  <c:v>-240.2560220259258</c:v>
                </c:pt>
                <c:pt idx="13376">
                  <c:v>-240.26110062505015</c:v>
                </c:pt>
                <c:pt idx="13377">
                  <c:v>-240.26617845924636</c:v>
                </c:pt>
                <c:pt idx="13378">
                  <c:v>-240.27125552866968</c:v>
                </c:pt>
                <c:pt idx="13379">
                  <c:v>-240.27633183347533</c:v>
                </c:pt>
                <c:pt idx="13380">
                  <c:v>-240.28140737381852</c:v>
                </c:pt>
                <c:pt idx="13381">
                  <c:v>-240.28648214985435</c:v>
                </c:pt>
                <c:pt idx="13382">
                  <c:v>-240.29155616173799</c:v>
                </c:pt>
                <c:pt idx="13383">
                  <c:v>-240.29662940962453</c:v>
                </c:pt>
                <c:pt idx="13384">
                  <c:v>-240.30170189366891</c:v>
                </c:pt>
                <c:pt idx="13385">
                  <c:v>-240.30677361402616</c:v>
                </c:pt>
                <c:pt idx="13386">
                  <c:v>-240.31184457085135</c:v>
                </c:pt>
                <c:pt idx="13387">
                  <c:v>-240.31691476429921</c:v>
                </c:pt>
                <c:pt idx="13388">
                  <c:v>-240.32198419452473</c:v>
                </c:pt>
                <c:pt idx="13389">
                  <c:v>-240.32705286168272</c:v>
                </c:pt>
                <c:pt idx="13390">
                  <c:v>-240.33212076592801</c:v>
                </c:pt>
                <c:pt idx="13391">
                  <c:v>-240.33718790741534</c:v>
                </c:pt>
                <c:pt idx="13392">
                  <c:v>-240.34225428629944</c:v>
                </c:pt>
                <c:pt idx="13393">
                  <c:v>-240.34731990273502</c:v>
                </c:pt>
                <c:pt idx="13394">
                  <c:v>-240.35238475687666</c:v>
                </c:pt>
                <c:pt idx="13395">
                  <c:v>-240.35744884887902</c:v>
                </c:pt>
                <c:pt idx="13396">
                  <c:v>-240.36251217889665</c:v>
                </c:pt>
                <c:pt idx="13397">
                  <c:v>-240.36757474708406</c:v>
                </c:pt>
                <c:pt idx="13398">
                  <c:v>-240.37263655359584</c:v>
                </c:pt>
                <c:pt idx="13399">
                  <c:v>-240.37769759858634</c:v>
                </c:pt>
                <c:pt idx="13400">
                  <c:v>-240.38275788221</c:v>
                </c:pt>
                <c:pt idx="13401">
                  <c:v>-240.38781740462116</c:v>
                </c:pt>
                <c:pt idx="13402">
                  <c:v>-240.39287616597429</c:v>
                </c:pt>
                <c:pt idx="13403">
                  <c:v>-240.39793416642354</c:v>
                </c:pt>
                <c:pt idx="13404">
                  <c:v>-240.40299140612325</c:v>
                </c:pt>
                <c:pt idx="13405">
                  <c:v>-240.4080478852276</c:v>
                </c:pt>
                <c:pt idx="13406">
                  <c:v>-240.41310360389085</c:v>
                </c:pt>
                <c:pt idx="13407">
                  <c:v>-240.41815856226702</c:v>
                </c:pt>
                <c:pt idx="13408">
                  <c:v>-240.42321276051032</c:v>
                </c:pt>
                <c:pt idx="13409">
                  <c:v>-240.42826619877476</c:v>
                </c:pt>
                <c:pt idx="13410">
                  <c:v>-240.43331887721439</c:v>
                </c:pt>
                <c:pt idx="13411">
                  <c:v>-240.43837079598322</c:v>
                </c:pt>
                <c:pt idx="13412">
                  <c:v>-240.44342195523518</c:v>
                </c:pt>
                <c:pt idx="13413">
                  <c:v>-240.44847235512421</c:v>
                </c:pt>
                <c:pt idx="13414">
                  <c:v>-240.45352199580415</c:v>
                </c:pt>
                <c:pt idx="13415">
                  <c:v>-240.45857087742883</c:v>
                </c:pt>
                <c:pt idx="13416">
                  <c:v>-240.46361900015205</c:v>
                </c:pt>
                <c:pt idx="13417">
                  <c:v>-240.46866636412764</c:v>
                </c:pt>
                <c:pt idx="13418">
                  <c:v>-240.47371296950928</c:v>
                </c:pt>
                <c:pt idx="13419">
                  <c:v>-240.47875881645058</c:v>
                </c:pt>
                <c:pt idx="13420">
                  <c:v>-240.48380390510528</c:v>
                </c:pt>
                <c:pt idx="13421">
                  <c:v>-240.48884823562696</c:v>
                </c:pt>
                <c:pt idx="13422">
                  <c:v>-240.49389180816917</c:v>
                </c:pt>
                <c:pt idx="13423">
                  <c:v>-240.49893462288546</c:v>
                </c:pt>
                <c:pt idx="13424">
                  <c:v>-240.50397667992934</c:v>
                </c:pt>
                <c:pt idx="13425">
                  <c:v>-240.5090179794542</c:v>
                </c:pt>
                <c:pt idx="13426">
                  <c:v>-240.51405852161349</c:v>
                </c:pt>
                <c:pt idx="13427">
                  <c:v>-240.51909830656058</c:v>
                </c:pt>
                <c:pt idx="13428">
                  <c:v>-240.52413733444882</c:v>
                </c:pt>
                <c:pt idx="13429">
                  <c:v>-240.52917560543156</c:v>
                </c:pt>
                <c:pt idx="13430">
                  <c:v>-240.53421311966196</c:v>
                </c:pt>
                <c:pt idx="13431">
                  <c:v>-240.53924987729329</c:v>
                </c:pt>
                <c:pt idx="13432">
                  <c:v>-240.54428587847875</c:v>
                </c:pt>
                <c:pt idx="13433">
                  <c:v>-240.54932112337147</c:v>
                </c:pt>
                <c:pt idx="13434">
                  <c:v>-240.55435561212454</c:v>
                </c:pt>
                <c:pt idx="13435">
                  <c:v>-240.55938934489106</c:v>
                </c:pt>
                <c:pt idx="13436">
                  <c:v>-240.56442232182408</c:v>
                </c:pt>
                <c:pt idx="13437">
                  <c:v>-240.56945454307655</c:v>
                </c:pt>
                <c:pt idx="13438">
                  <c:v>-240.57448600880141</c:v>
                </c:pt>
                <c:pt idx="13439">
                  <c:v>-240.57951671915163</c:v>
                </c:pt>
                <c:pt idx="13440">
                  <c:v>-240.58454667428012</c:v>
                </c:pt>
                <c:pt idx="13441">
                  <c:v>-240.58957587433963</c:v>
                </c:pt>
                <c:pt idx="13442">
                  <c:v>-240.59460431948298</c:v>
                </c:pt>
                <c:pt idx="13443">
                  <c:v>-240.599632009863</c:v>
                </c:pt>
                <c:pt idx="13444">
                  <c:v>-240.60465894563237</c:v>
                </c:pt>
                <c:pt idx="13445">
                  <c:v>-240.60968512694379</c:v>
                </c:pt>
                <c:pt idx="13446">
                  <c:v>-240.61471055394986</c:v>
                </c:pt>
                <c:pt idx="13447">
                  <c:v>-240.6197352268033</c:v>
                </c:pt>
                <c:pt idx="13448">
                  <c:v>-240.62475914565661</c:v>
                </c:pt>
                <c:pt idx="13449">
                  <c:v>-240.62978231066231</c:v>
                </c:pt>
                <c:pt idx="13450">
                  <c:v>-240.63480472197296</c:v>
                </c:pt>
                <c:pt idx="13451">
                  <c:v>-240.63982637974095</c:v>
                </c:pt>
                <c:pt idx="13452">
                  <c:v>-240.64484728411881</c:v>
                </c:pt>
                <c:pt idx="13453">
                  <c:v>-240.64986743525878</c:v>
                </c:pt>
                <c:pt idx="13454">
                  <c:v>-240.65488683331333</c:v>
                </c:pt>
                <c:pt idx="13455">
                  <c:v>-240.65990547843472</c:v>
                </c:pt>
                <c:pt idx="13456">
                  <c:v>-240.66492337077523</c:v>
                </c:pt>
                <c:pt idx="13457">
                  <c:v>-240.66994051048704</c:v>
                </c:pt>
                <c:pt idx="13458">
                  <c:v>-240.67495689772241</c:v>
                </c:pt>
                <c:pt idx="13459">
                  <c:v>-240.67997253263349</c:v>
                </c:pt>
                <c:pt idx="13460">
                  <c:v>-240.68498741537235</c:v>
                </c:pt>
                <c:pt idx="13461">
                  <c:v>-240.69000154609111</c:v>
                </c:pt>
                <c:pt idx="13462">
                  <c:v>-240.69501492494186</c:v>
                </c:pt>
                <c:pt idx="13463">
                  <c:v>-240.70002755207651</c:v>
                </c:pt>
                <c:pt idx="13464">
                  <c:v>-240.70503942764705</c:v>
                </c:pt>
                <c:pt idx="13465">
                  <c:v>-240.71005055180547</c:v>
                </c:pt>
                <c:pt idx="13466">
                  <c:v>-240.71506092470361</c:v>
                </c:pt>
                <c:pt idx="13467">
                  <c:v>-240.72007054649328</c:v>
                </c:pt>
                <c:pt idx="13468">
                  <c:v>-240.72507941732641</c:v>
                </c:pt>
                <c:pt idx="13469">
                  <c:v>-240.73008753735471</c:v>
                </c:pt>
                <c:pt idx="13470">
                  <c:v>-240.7350949067299</c:v>
                </c:pt>
                <c:pt idx="13471">
                  <c:v>-240.74010152560373</c:v>
                </c:pt>
                <c:pt idx="13472">
                  <c:v>-240.74510739412784</c:v>
                </c:pt>
                <c:pt idx="13473">
                  <c:v>-240.75011251245385</c:v>
                </c:pt>
                <c:pt idx="13474">
                  <c:v>-240.7551168807334</c:v>
                </c:pt>
                <c:pt idx="13475">
                  <c:v>-240.76012049911793</c:v>
                </c:pt>
                <c:pt idx="13476">
                  <c:v>-240.76512336775906</c:v>
                </c:pt>
                <c:pt idx="13477">
                  <c:v>-240.77012548680824</c:v>
                </c:pt>
                <c:pt idx="13478">
                  <c:v>-240.77512685641688</c:v>
                </c:pt>
                <c:pt idx="13479">
                  <c:v>-240.7801274767364</c:v>
                </c:pt>
                <c:pt idx="13480">
                  <c:v>-240.78512734791812</c:v>
                </c:pt>
                <c:pt idx="13481">
                  <c:v>-240.79012647011348</c:v>
                </c:pt>
                <c:pt idx="13482">
                  <c:v>-240.79512484347362</c:v>
                </c:pt>
                <c:pt idx="13483">
                  <c:v>-240.80012246814988</c:v>
                </c:pt>
                <c:pt idx="13484">
                  <c:v>-240.80511934429344</c:v>
                </c:pt>
                <c:pt idx="13485">
                  <c:v>-240.81011547205551</c:v>
                </c:pt>
                <c:pt idx="13486">
                  <c:v>-240.81511085158721</c:v>
                </c:pt>
                <c:pt idx="13487">
                  <c:v>-240.82010548303958</c:v>
                </c:pt>
                <c:pt idx="13488">
                  <c:v>-240.82509936656373</c:v>
                </c:pt>
                <c:pt idx="13489">
                  <c:v>-240.83009250231072</c:v>
                </c:pt>
                <c:pt idx="13490">
                  <c:v>-240.83508489043152</c:v>
                </c:pt>
                <c:pt idx="13491">
                  <c:v>-240.84007653107702</c:v>
                </c:pt>
                <c:pt idx="13492">
                  <c:v>-240.84506742439817</c:v>
                </c:pt>
                <c:pt idx="13493">
                  <c:v>-240.85005757054586</c:v>
                </c:pt>
                <c:pt idx="13494">
                  <c:v>-240.85504696967089</c:v>
                </c:pt>
                <c:pt idx="13495">
                  <c:v>-240.86003562192406</c:v>
                </c:pt>
                <c:pt idx="13496">
                  <c:v>-240.86502352745617</c:v>
                </c:pt>
                <c:pt idx="13497">
                  <c:v>-240.87001068641791</c:v>
                </c:pt>
                <c:pt idx="13498">
                  <c:v>-240.87499709895999</c:v>
                </c:pt>
                <c:pt idx="13499">
                  <c:v>-240.879982765233</c:v>
                </c:pt>
                <c:pt idx="13500">
                  <c:v>-240.88496768538764</c:v>
                </c:pt>
                <c:pt idx="13501">
                  <c:v>-240.88995185957441</c:v>
                </c:pt>
                <c:pt idx="13502">
                  <c:v>-240.89493528794387</c:v>
                </c:pt>
                <c:pt idx="13503">
                  <c:v>-240.89991797064653</c:v>
                </c:pt>
                <c:pt idx="13504">
                  <c:v>-240.9048999078328</c:v>
                </c:pt>
                <c:pt idx="13505">
                  <c:v>-240.90988109965321</c:v>
                </c:pt>
                <c:pt idx="13506">
                  <c:v>-240.91486154625801</c:v>
                </c:pt>
                <c:pt idx="13507">
                  <c:v>-240.91984124779765</c:v>
                </c:pt>
                <c:pt idx="13508">
                  <c:v>-240.92482020442242</c:v>
                </c:pt>
                <c:pt idx="13509">
                  <c:v>-240.92979841628255</c:v>
                </c:pt>
                <c:pt idx="13510">
                  <c:v>-240.93477588352829</c:v>
                </c:pt>
                <c:pt idx="13511">
                  <c:v>-240.9397526063099</c:v>
                </c:pt>
                <c:pt idx="13512">
                  <c:v>-240.94472858477747</c:v>
                </c:pt>
                <c:pt idx="13513">
                  <c:v>-240.94970381908118</c:v>
                </c:pt>
                <c:pt idx="13514">
                  <c:v>-240.95467830937105</c:v>
                </c:pt>
                <c:pt idx="13515">
                  <c:v>-240.95965205579719</c:v>
                </c:pt>
                <c:pt idx="13516">
                  <c:v>-240.96462505850957</c:v>
                </c:pt>
                <c:pt idx="13517">
                  <c:v>-240.96959731765821</c:v>
                </c:pt>
                <c:pt idx="13518">
                  <c:v>-240.97456883339299</c:v>
                </c:pt>
                <c:pt idx="13519">
                  <c:v>-240.97953960586383</c:v>
                </c:pt>
                <c:pt idx="13520">
                  <c:v>-240.98450963522066</c:v>
                </c:pt>
                <c:pt idx="13521">
                  <c:v>-240.9894789216132</c:v>
                </c:pt>
                <c:pt idx="13522">
                  <c:v>-240.99444746519131</c:v>
                </c:pt>
                <c:pt idx="13523">
                  <c:v>-240.99941526610471</c:v>
                </c:pt>
                <c:pt idx="13524">
                  <c:v>-241.00438232450315</c:v>
                </c:pt>
                <c:pt idx="13525">
                  <c:v>-241.00934864053625</c:v>
                </c:pt>
                <c:pt idx="13526">
                  <c:v>-241.01431421435367</c:v>
                </c:pt>
                <c:pt idx="13527">
                  <c:v>-241.01927904610505</c:v>
                </c:pt>
                <c:pt idx="13528">
                  <c:v>-241.02424313593991</c:v>
                </c:pt>
                <c:pt idx="13529">
                  <c:v>-241.0292064840078</c:v>
                </c:pt>
                <c:pt idx="13530">
                  <c:v>-241.03416909045819</c:v>
                </c:pt>
                <c:pt idx="13531">
                  <c:v>-241.03913095544056</c:v>
                </c:pt>
                <c:pt idx="13532">
                  <c:v>-241.04409207910433</c:v>
                </c:pt>
                <c:pt idx="13533">
                  <c:v>-241.04905246159885</c:v>
                </c:pt>
                <c:pt idx="13534">
                  <c:v>-241.05401210307346</c:v>
                </c:pt>
                <c:pt idx="13535">
                  <c:v>-241.0589710036775</c:v>
                </c:pt>
                <c:pt idx="13536">
                  <c:v>-241.06392916356026</c:v>
                </c:pt>
                <c:pt idx="13537">
                  <c:v>-241.06888658287087</c:v>
                </c:pt>
                <c:pt idx="13538">
                  <c:v>-241.07384326175858</c:v>
                </c:pt>
                <c:pt idx="13539">
                  <c:v>-241.0787992003726</c:v>
                </c:pt>
                <c:pt idx="13540">
                  <c:v>-241.08375439886197</c:v>
                </c:pt>
                <c:pt idx="13541">
                  <c:v>-241.08870885737582</c:v>
                </c:pt>
                <c:pt idx="13542">
                  <c:v>-241.09366257606317</c:v>
                </c:pt>
                <c:pt idx="13543">
                  <c:v>-241.09861555507308</c:v>
                </c:pt>
                <c:pt idx="13544">
                  <c:v>-241.10356779455441</c:v>
                </c:pt>
                <c:pt idx="13545">
                  <c:v>-241.10851929465619</c:v>
                </c:pt>
                <c:pt idx="13546">
                  <c:v>-241.11347005552733</c:v>
                </c:pt>
                <c:pt idx="13547">
                  <c:v>-241.11842007731661</c:v>
                </c:pt>
                <c:pt idx="13548">
                  <c:v>-241.12336936017292</c:v>
                </c:pt>
                <c:pt idx="13549">
                  <c:v>-241.12831790424499</c:v>
                </c:pt>
                <c:pt idx="13550">
                  <c:v>-241.13326570968167</c:v>
                </c:pt>
                <c:pt idx="13551">
                  <c:v>-241.13821277663155</c:v>
                </c:pt>
                <c:pt idx="13552">
                  <c:v>-241.14315910524337</c:v>
                </c:pt>
                <c:pt idx="13553">
                  <c:v>-241.14810469566578</c:v>
                </c:pt>
                <c:pt idx="13554">
                  <c:v>-241.15304954804733</c:v>
                </c:pt>
                <c:pt idx="13555">
                  <c:v>-241.15799366253668</c:v>
                </c:pt>
                <c:pt idx="13556">
                  <c:v>-241.16293703928221</c:v>
                </c:pt>
                <c:pt idx="13557">
                  <c:v>-241.16787967843257</c:v>
                </c:pt>
                <c:pt idx="13558">
                  <c:v>-241.17282158013614</c:v>
                </c:pt>
                <c:pt idx="13559">
                  <c:v>-241.17776274454133</c:v>
                </c:pt>
                <c:pt idx="13560">
                  <c:v>-241.1827031717965</c:v>
                </c:pt>
                <c:pt idx="13561">
                  <c:v>-241.18764286205007</c:v>
                </c:pt>
                <c:pt idx="13562">
                  <c:v>-241.1925818154503</c:v>
                </c:pt>
                <c:pt idx="13563">
                  <c:v>-241.19752003214546</c:v>
                </c:pt>
                <c:pt idx="13564">
                  <c:v>-241.20245751228376</c:v>
                </c:pt>
                <c:pt idx="13565">
                  <c:v>-241.20739425601346</c:v>
                </c:pt>
                <c:pt idx="13566">
                  <c:v>-241.21233026348267</c:v>
                </c:pt>
                <c:pt idx="13567">
                  <c:v>-241.21726553483953</c:v>
                </c:pt>
                <c:pt idx="13568">
                  <c:v>-241.22220007023211</c:v>
                </c:pt>
                <c:pt idx="13569">
                  <c:v>-241.22713386980848</c:v>
                </c:pt>
                <c:pt idx="13570">
                  <c:v>-241.23206693371668</c:v>
                </c:pt>
                <c:pt idx="13571">
                  <c:v>-241.23699926210463</c:v>
                </c:pt>
                <c:pt idx="13572">
                  <c:v>-241.2419308551203</c:v>
                </c:pt>
                <c:pt idx="13573">
                  <c:v>-241.2468617129116</c:v>
                </c:pt>
                <c:pt idx="13574">
                  <c:v>-241.25179183562639</c:v>
                </c:pt>
                <c:pt idx="13575">
                  <c:v>-241.25672122341246</c:v>
                </c:pt>
                <c:pt idx="13576">
                  <c:v>-241.26164987641764</c:v>
                </c:pt>
                <c:pt idx="13577">
                  <c:v>-241.26657779478973</c:v>
                </c:pt>
                <c:pt idx="13578">
                  <c:v>-241.27150497867635</c:v>
                </c:pt>
                <c:pt idx="13579">
                  <c:v>-241.27643142822527</c:v>
                </c:pt>
                <c:pt idx="13580">
                  <c:v>-241.2813571435841</c:v>
                </c:pt>
                <c:pt idx="13581">
                  <c:v>-241.28628212490042</c:v>
                </c:pt>
                <c:pt idx="13582">
                  <c:v>-241.29120637232188</c:v>
                </c:pt>
                <c:pt idx="13583">
                  <c:v>-241.29612988599592</c:v>
                </c:pt>
                <c:pt idx="13584">
                  <c:v>-241.30105266607018</c:v>
                </c:pt>
                <c:pt idx="13585">
                  <c:v>-241.30597471269198</c:v>
                </c:pt>
                <c:pt idx="13586">
                  <c:v>-241.31089602600878</c:v>
                </c:pt>
                <c:pt idx="13587">
                  <c:v>-241.31581660616803</c:v>
                </c:pt>
                <c:pt idx="13588">
                  <c:v>-241.32073645331707</c:v>
                </c:pt>
                <c:pt idx="13589">
                  <c:v>-241.32565556760312</c:v>
                </c:pt>
                <c:pt idx="13590">
                  <c:v>-241.33057394917361</c:v>
                </c:pt>
                <c:pt idx="13591">
                  <c:v>-241.33549159817568</c:v>
                </c:pt>
                <c:pt idx="13592">
                  <c:v>-241.34040851475658</c:v>
                </c:pt>
                <c:pt idx="13593">
                  <c:v>-241.3453246990635</c:v>
                </c:pt>
                <c:pt idx="13594">
                  <c:v>-241.35024015124347</c:v>
                </c:pt>
                <c:pt idx="13595">
                  <c:v>-241.35515487144369</c:v>
                </c:pt>
                <c:pt idx="13596">
                  <c:v>-241.36006885981126</c:v>
                </c:pt>
                <c:pt idx="13597">
                  <c:v>-241.36498211649308</c:v>
                </c:pt>
                <c:pt idx="13598">
                  <c:v>-241.36989464163619</c:v>
                </c:pt>
                <c:pt idx="13599">
                  <c:v>-241.3748064353876</c:v>
                </c:pt>
                <c:pt idx="13600">
                  <c:v>-241.37971749789415</c:v>
                </c:pt>
                <c:pt idx="13601">
                  <c:v>-241.38462782930276</c:v>
                </c:pt>
                <c:pt idx="13602">
                  <c:v>-241.38953742976025</c:v>
                </c:pt>
                <c:pt idx="13603">
                  <c:v>-241.39444629941343</c:v>
                </c:pt>
                <c:pt idx="13604">
                  <c:v>-241.39935443840909</c:v>
                </c:pt>
                <c:pt idx="13605">
                  <c:v>-241.40426184689397</c:v>
                </c:pt>
                <c:pt idx="13606">
                  <c:v>-241.40916852501476</c:v>
                </c:pt>
                <c:pt idx="13607">
                  <c:v>-241.41407447291812</c:v>
                </c:pt>
                <c:pt idx="13608">
                  <c:v>-241.41897969075063</c:v>
                </c:pt>
                <c:pt idx="13609">
                  <c:v>-241.42388417865897</c:v>
                </c:pt>
                <c:pt idx="13610">
                  <c:v>-241.42878793678958</c:v>
                </c:pt>
                <c:pt idx="13611">
                  <c:v>-241.43369096528914</c:v>
                </c:pt>
                <c:pt idx="13612">
                  <c:v>-241.43859326430393</c:v>
                </c:pt>
                <c:pt idx="13613">
                  <c:v>-241.44349483398054</c:v>
                </c:pt>
                <c:pt idx="13614">
                  <c:v>-241.4483956744653</c:v>
                </c:pt>
                <c:pt idx="13615">
                  <c:v>-241.45329578590469</c:v>
                </c:pt>
                <c:pt idx="13616">
                  <c:v>-241.45819516844489</c:v>
                </c:pt>
                <c:pt idx="13617">
                  <c:v>-241.46309382223228</c:v>
                </c:pt>
                <c:pt idx="13618">
                  <c:v>-241.46799174741315</c:v>
                </c:pt>
                <c:pt idx="13619">
                  <c:v>-241.4728889441337</c:v>
                </c:pt>
                <c:pt idx="13620">
                  <c:v>-241.4777854125401</c:v>
                </c:pt>
                <c:pt idx="13621">
                  <c:v>-241.48268115277853</c:v>
                </c:pt>
                <c:pt idx="13622">
                  <c:v>-241.48757616499509</c:v>
                </c:pt>
                <c:pt idx="13623">
                  <c:v>-241.49247044933588</c:v>
                </c:pt>
                <c:pt idx="13624">
                  <c:v>-241.49736400594696</c:v>
                </c:pt>
                <c:pt idx="13625">
                  <c:v>-241.50225683497428</c:v>
                </c:pt>
                <c:pt idx="13626">
                  <c:v>-241.50714893656385</c:v>
                </c:pt>
                <c:pt idx="13627">
                  <c:v>-241.51204031086164</c:v>
                </c:pt>
                <c:pt idx="13628">
                  <c:v>-241.51693095801352</c:v>
                </c:pt>
                <c:pt idx="13629">
                  <c:v>-241.52182087816533</c:v>
                </c:pt>
                <c:pt idx="13630">
                  <c:v>-241.52671007146293</c:v>
                </c:pt>
                <c:pt idx="13631">
                  <c:v>-241.53159853805209</c:v>
                </c:pt>
                <c:pt idx="13632">
                  <c:v>-241.5364862780786</c:v>
                </c:pt>
                <c:pt idx="13633">
                  <c:v>-241.54137329168819</c:v>
                </c:pt>
                <c:pt idx="13634">
                  <c:v>-241.54625957902647</c:v>
                </c:pt>
                <c:pt idx="13635">
                  <c:v>-241.55114514023916</c:v>
                </c:pt>
                <c:pt idx="13636">
                  <c:v>-241.55602997547183</c:v>
                </c:pt>
                <c:pt idx="13637">
                  <c:v>-241.56091408487012</c:v>
                </c:pt>
                <c:pt idx="13638">
                  <c:v>-241.56579746857949</c:v>
                </c:pt>
                <c:pt idx="13639">
                  <c:v>-241.57068012674549</c:v>
                </c:pt>
                <c:pt idx="13640">
                  <c:v>-241.57556205951357</c:v>
                </c:pt>
                <c:pt idx="13641">
                  <c:v>-241.58044326702918</c:v>
                </c:pt>
                <c:pt idx="13642">
                  <c:v>-241.58532374943775</c:v>
                </c:pt>
                <c:pt idx="13643">
                  <c:v>-241.59020350688456</c:v>
                </c:pt>
                <c:pt idx="13644">
                  <c:v>-241.595082539515</c:v>
                </c:pt>
                <c:pt idx="13645">
                  <c:v>-241.59996084747431</c:v>
                </c:pt>
                <c:pt idx="13646">
                  <c:v>-241.60483843090782</c:v>
                </c:pt>
                <c:pt idx="13647">
                  <c:v>-241.60971528996066</c:v>
                </c:pt>
                <c:pt idx="13648">
                  <c:v>-241.61459142477801</c:v>
                </c:pt>
                <c:pt idx="13649">
                  <c:v>-241.61946683550511</c:v>
                </c:pt>
                <c:pt idx="13650">
                  <c:v>-241.62434152228701</c:v>
                </c:pt>
                <c:pt idx="13651">
                  <c:v>-241.62921548526873</c:v>
                </c:pt>
                <c:pt idx="13652">
                  <c:v>-241.63408872459541</c:v>
                </c:pt>
                <c:pt idx="13653">
                  <c:v>-241.63896124041202</c:v>
                </c:pt>
                <c:pt idx="13654">
                  <c:v>-241.64383303286348</c:v>
                </c:pt>
                <c:pt idx="13655">
                  <c:v>-241.64870410209474</c:v>
                </c:pt>
                <c:pt idx="13656">
                  <c:v>-241.65357444825071</c:v>
                </c:pt>
                <c:pt idx="13657">
                  <c:v>-241.65844407147625</c:v>
                </c:pt>
                <c:pt idx="13658">
                  <c:v>-241.66331297191618</c:v>
                </c:pt>
                <c:pt idx="13659">
                  <c:v>-241.66818114971531</c:v>
                </c:pt>
                <c:pt idx="13660">
                  <c:v>-241.67304860501832</c:v>
                </c:pt>
                <c:pt idx="13661">
                  <c:v>-241.67791533797003</c:v>
                </c:pt>
                <c:pt idx="13662">
                  <c:v>-241.682781348715</c:v>
                </c:pt>
                <c:pt idx="13663">
                  <c:v>-241.68764663739796</c:v>
                </c:pt>
                <c:pt idx="13664">
                  <c:v>-241.69251120416345</c:v>
                </c:pt>
                <c:pt idx="13665">
                  <c:v>-241.69737504915619</c:v>
                </c:pt>
                <c:pt idx="13666">
                  <c:v>-241.70223817252054</c:v>
                </c:pt>
                <c:pt idx="13667">
                  <c:v>-241.70710057440107</c:v>
                </c:pt>
                <c:pt idx="13668">
                  <c:v>-241.71196225494225</c:v>
                </c:pt>
                <c:pt idx="13669">
                  <c:v>-241.71682321428852</c:v>
                </c:pt>
                <c:pt idx="13670">
                  <c:v>-241.72168345258427</c:v>
                </c:pt>
                <c:pt idx="13671">
                  <c:v>-241.72654296997382</c:v>
                </c:pt>
                <c:pt idx="13672">
                  <c:v>-241.73140176660155</c:v>
                </c:pt>
                <c:pt idx="13673">
                  <c:v>-241.73625984261173</c:v>
                </c:pt>
                <c:pt idx="13674">
                  <c:v>-241.74111719814857</c:v>
                </c:pt>
                <c:pt idx="13675">
                  <c:v>-241.74597383335635</c:v>
                </c:pt>
                <c:pt idx="13676">
                  <c:v>-241.7508297483792</c:v>
                </c:pt>
                <c:pt idx="13677">
                  <c:v>-241.7556849433613</c:v>
                </c:pt>
                <c:pt idx="13678">
                  <c:v>-241.76053941844674</c:v>
                </c:pt>
                <c:pt idx="13679">
                  <c:v>-241.76539317377956</c:v>
                </c:pt>
                <c:pt idx="13680">
                  <c:v>-241.77024620950391</c:v>
                </c:pt>
                <c:pt idx="13681">
                  <c:v>-241.77509852576367</c:v>
                </c:pt>
                <c:pt idx="13682">
                  <c:v>-241.77995012270281</c:v>
                </c:pt>
                <c:pt idx="13683">
                  <c:v>-241.78480100046536</c:v>
                </c:pt>
                <c:pt idx="13684">
                  <c:v>-241.78965115919516</c:v>
                </c:pt>
                <c:pt idx="13685">
                  <c:v>-241.79450059903604</c:v>
                </c:pt>
                <c:pt idx="13686">
                  <c:v>-241.79934932013185</c:v>
                </c:pt>
                <c:pt idx="13687">
                  <c:v>-241.80419732262641</c:v>
                </c:pt>
                <c:pt idx="13688">
                  <c:v>-241.80904460666346</c:v>
                </c:pt>
                <c:pt idx="13689">
                  <c:v>-241.81389117238666</c:v>
                </c:pt>
                <c:pt idx="13690">
                  <c:v>-241.81873701993976</c:v>
                </c:pt>
                <c:pt idx="13691">
                  <c:v>-241.8235821494664</c:v>
                </c:pt>
                <c:pt idx="13692">
                  <c:v>-241.82842656111021</c:v>
                </c:pt>
                <c:pt idx="13693">
                  <c:v>-241.83327025501467</c:v>
                </c:pt>
                <c:pt idx="13694">
                  <c:v>-241.8381132313234</c:v>
                </c:pt>
                <c:pt idx="13695">
                  <c:v>-241.84295549017992</c:v>
                </c:pt>
                <c:pt idx="13696">
                  <c:v>-241.84779703172768</c:v>
                </c:pt>
                <c:pt idx="13697">
                  <c:v>-241.85263785611008</c:v>
                </c:pt>
                <c:pt idx="13698">
                  <c:v>-241.85747796347053</c:v>
                </c:pt>
                <c:pt idx="13699">
                  <c:v>-241.86231735395245</c:v>
                </c:pt>
                <c:pt idx="13700">
                  <c:v>-241.86715602769911</c:v>
                </c:pt>
                <c:pt idx="13701">
                  <c:v>-241.87199398485382</c:v>
                </c:pt>
                <c:pt idx="13702">
                  <c:v>-241.87683122555984</c:v>
                </c:pt>
                <c:pt idx="13703">
                  <c:v>-241.8816677499604</c:v>
                </c:pt>
                <c:pt idx="13704">
                  <c:v>-241.88650355819868</c:v>
                </c:pt>
                <c:pt idx="13705">
                  <c:v>-241.89133865041785</c:v>
                </c:pt>
                <c:pt idx="13706">
                  <c:v>-241.89617302676101</c:v>
                </c:pt>
                <c:pt idx="13707">
                  <c:v>-241.90100668737122</c:v>
                </c:pt>
                <c:pt idx="13708">
                  <c:v>-241.90583963239152</c:v>
                </c:pt>
                <c:pt idx="13709">
                  <c:v>-241.910671861965</c:v>
                </c:pt>
                <c:pt idx="13710">
                  <c:v>-241.91550337623457</c:v>
                </c:pt>
                <c:pt idx="13711">
                  <c:v>-241.92033417534319</c:v>
                </c:pt>
                <c:pt idx="13712">
                  <c:v>-241.92516425943376</c:v>
                </c:pt>
                <c:pt idx="13713">
                  <c:v>-241.92999362864913</c:v>
                </c:pt>
                <c:pt idx="13714">
                  <c:v>-241.93482228313218</c:v>
                </c:pt>
                <c:pt idx="13715">
                  <c:v>-241.93965022302569</c:v>
                </c:pt>
                <c:pt idx="13716">
                  <c:v>-241.94447744847238</c:v>
                </c:pt>
                <c:pt idx="13717">
                  <c:v>-241.94930395961501</c:v>
                </c:pt>
                <c:pt idx="13718">
                  <c:v>-241.95412975659636</c:v>
                </c:pt>
                <c:pt idx="13719">
                  <c:v>-241.95895483955897</c:v>
                </c:pt>
                <c:pt idx="13720">
                  <c:v>-241.96377920864549</c:v>
                </c:pt>
                <c:pt idx="13721">
                  <c:v>-241.96860286399854</c:v>
                </c:pt>
                <c:pt idx="13722">
                  <c:v>-241.97342580576066</c:v>
                </c:pt>
                <c:pt idx="13723">
                  <c:v>-241.97824803407434</c:v>
                </c:pt>
                <c:pt idx="13724">
                  <c:v>-241.9830695490821</c:v>
                </c:pt>
                <c:pt idx="13725">
                  <c:v>-241.98789035092642</c:v>
                </c:pt>
                <c:pt idx="13726">
                  <c:v>-241.9927104397496</c:v>
                </c:pt>
                <c:pt idx="13727">
                  <c:v>-241.99752981569415</c:v>
                </c:pt>
                <c:pt idx="13728">
                  <c:v>-242.00234847890232</c:v>
                </c:pt>
                <c:pt idx="13729">
                  <c:v>-242.00716642951645</c:v>
                </c:pt>
                <c:pt idx="13730">
                  <c:v>-242.01198366767883</c:v>
                </c:pt>
                <c:pt idx="13731">
                  <c:v>-242.01680019353165</c:v>
                </c:pt>
                <c:pt idx="13732">
                  <c:v>-242.02161600721715</c:v>
                </c:pt>
                <c:pt idx="13733">
                  <c:v>-242.02643110887752</c:v>
                </c:pt>
                <c:pt idx="13734">
                  <c:v>-242.03124549865481</c:v>
                </c:pt>
                <c:pt idx="13735">
                  <c:v>-242.03605917669117</c:v>
                </c:pt>
                <c:pt idx="13736">
                  <c:v>-242.04087214312869</c:v>
                </c:pt>
                <c:pt idx="13737">
                  <c:v>-242.04568439810939</c:v>
                </c:pt>
                <c:pt idx="13738">
                  <c:v>-242.05049594177521</c:v>
                </c:pt>
                <c:pt idx="13739">
                  <c:v>-242.05530677426816</c:v>
                </c:pt>
                <c:pt idx="13740">
                  <c:v>-242.06011689573012</c:v>
                </c:pt>
                <c:pt idx="13741">
                  <c:v>-242.06492630630302</c:v>
                </c:pt>
                <c:pt idx="13742">
                  <c:v>-242.0697350061287</c:v>
                </c:pt>
                <c:pt idx="13743">
                  <c:v>-242.07454299534893</c:v>
                </c:pt>
                <c:pt idx="13744">
                  <c:v>-242.07935027410559</c:v>
                </c:pt>
                <c:pt idx="13745">
                  <c:v>-242.08415684254032</c:v>
                </c:pt>
                <c:pt idx="13746">
                  <c:v>-242.08896270079492</c:v>
                </c:pt>
                <c:pt idx="13747">
                  <c:v>-242.09376784901104</c:v>
                </c:pt>
                <c:pt idx="13748">
                  <c:v>-242.09857228733028</c:v>
                </c:pt>
                <c:pt idx="13749">
                  <c:v>-242.10337601589436</c:v>
                </c:pt>
                <c:pt idx="13750">
                  <c:v>-242.10817903484474</c:v>
                </c:pt>
                <c:pt idx="13751">
                  <c:v>-242.11298134432298</c:v>
                </c:pt>
                <c:pt idx="13752">
                  <c:v>-242.11778294447063</c:v>
                </c:pt>
                <c:pt idx="13753">
                  <c:v>-242.12258383542911</c:v>
                </c:pt>
                <c:pt idx="13754">
                  <c:v>-242.12738401733989</c:v>
                </c:pt>
                <c:pt idx="13755">
                  <c:v>-242.13218349034437</c:v>
                </c:pt>
                <c:pt idx="13756">
                  <c:v>-242.13698225458387</c:v>
                </c:pt>
                <c:pt idx="13757">
                  <c:v>-242.14178031019981</c:v>
                </c:pt>
                <c:pt idx="13758">
                  <c:v>-242.14657765733335</c:v>
                </c:pt>
                <c:pt idx="13759">
                  <c:v>-242.15137429612591</c:v>
                </c:pt>
                <c:pt idx="13760">
                  <c:v>-242.15617022671859</c:v>
                </c:pt>
                <c:pt idx="13761">
                  <c:v>-242.16096544925264</c:v>
                </c:pt>
                <c:pt idx="13762">
                  <c:v>-242.16575996386916</c:v>
                </c:pt>
                <c:pt idx="13763">
                  <c:v>-242.17055377070935</c:v>
                </c:pt>
                <c:pt idx="13764">
                  <c:v>-242.17534686991425</c:v>
                </c:pt>
                <c:pt idx="13765">
                  <c:v>-242.18013926162496</c:v>
                </c:pt>
                <c:pt idx="13766">
                  <c:v>-242.18493094598244</c:v>
                </c:pt>
                <c:pt idx="13767">
                  <c:v>-242.18972192312765</c:v>
                </c:pt>
                <c:pt idx="13768">
                  <c:v>-242.19451219320166</c:v>
                </c:pt>
                <c:pt idx="13769">
                  <c:v>-242.19930175634525</c:v>
                </c:pt>
                <c:pt idx="13770">
                  <c:v>-242.20409061269936</c:v>
                </c:pt>
                <c:pt idx="13771">
                  <c:v>-242.20887876240485</c:v>
                </c:pt>
                <c:pt idx="13772">
                  <c:v>-242.21366620560252</c:v>
                </c:pt>
                <c:pt idx="13773">
                  <c:v>-242.21845294243309</c:v>
                </c:pt>
                <c:pt idx="13774">
                  <c:v>-242.22323897303735</c:v>
                </c:pt>
                <c:pt idx="13775">
                  <c:v>-242.22802429755603</c:v>
                </c:pt>
                <c:pt idx="13776">
                  <c:v>-242.23280891612976</c:v>
                </c:pt>
                <c:pt idx="13777">
                  <c:v>-242.23759282889918</c:v>
                </c:pt>
                <c:pt idx="13778">
                  <c:v>-242.24237603600488</c:v>
                </c:pt>
                <c:pt idx="13779">
                  <c:v>-242.2471585375875</c:v>
                </c:pt>
                <c:pt idx="13780">
                  <c:v>-242.2519403337875</c:v>
                </c:pt>
                <c:pt idx="13781">
                  <c:v>-242.25672142474536</c:v>
                </c:pt>
                <c:pt idx="13782">
                  <c:v>-242.26150181060163</c:v>
                </c:pt>
                <c:pt idx="13783">
                  <c:v>-242.26628149149667</c:v>
                </c:pt>
                <c:pt idx="13784">
                  <c:v>-242.27106046757092</c:v>
                </c:pt>
                <c:pt idx="13785">
                  <c:v>-242.27583873896469</c:v>
                </c:pt>
                <c:pt idx="13786">
                  <c:v>-242.28061630581834</c:v>
                </c:pt>
                <c:pt idx="13787">
                  <c:v>-242.28539316827221</c:v>
                </c:pt>
                <c:pt idx="13788">
                  <c:v>-242.29016932646641</c:v>
                </c:pt>
                <c:pt idx="13789">
                  <c:v>-242.2949447805413</c:v>
                </c:pt>
                <c:pt idx="13790">
                  <c:v>-242.29971953063705</c:v>
                </c:pt>
                <c:pt idx="13791">
                  <c:v>-242.30449357689378</c:v>
                </c:pt>
                <c:pt idx="13792">
                  <c:v>-242.30926691945157</c:v>
                </c:pt>
                <c:pt idx="13793">
                  <c:v>-242.31403955845056</c:v>
                </c:pt>
                <c:pt idx="13794">
                  <c:v>-242.31881149403083</c:v>
                </c:pt>
                <c:pt idx="13795">
                  <c:v>-242.32358272633235</c:v>
                </c:pt>
                <c:pt idx="13796">
                  <c:v>-242.32835325549507</c:v>
                </c:pt>
                <c:pt idx="13797">
                  <c:v>-242.33312308165901</c:v>
                </c:pt>
                <c:pt idx="13798">
                  <c:v>-242.33789220496405</c:v>
                </c:pt>
                <c:pt idx="13799">
                  <c:v>-242.34266062555008</c:v>
                </c:pt>
                <c:pt idx="13800">
                  <c:v>-242.34742834355689</c:v>
                </c:pt>
                <c:pt idx="13801">
                  <c:v>-242.35219535912432</c:v>
                </c:pt>
                <c:pt idx="13802">
                  <c:v>-242.35696167239226</c:v>
                </c:pt>
                <c:pt idx="13803">
                  <c:v>-242.36172728350027</c:v>
                </c:pt>
                <c:pt idx="13804">
                  <c:v>-242.36649219258814</c:v>
                </c:pt>
                <c:pt idx="13805">
                  <c:v>-242.37125639979553</c:v>
                </c:pt>
                <c:pt idx="13806">
                  <c:v>-242.37601990526213</c:v>
                </c:pt>
                <c:pt idx="13807">
                  <c:v>-242.38078270912746</c:v>
                </c:pt>
                <c:pt idx="13808">
                  <c:v>-242.38554481153113</c:v>
                </c:pt>
                <c:pt idx="13809">
                  <c:v>-242.3903062126127</c:v>
                </c:pt>
                <c:pt idx="13810">
                  <c:v>-242.39506691251165</c:v>
                </c:pt>
                <c:pt idx="13811">
                  <c:v>-242.39982691136743</c:v>
                </c:pt>
                <c:pt idx="13812">
                  <c:v>-242.40458620931946</c:v>
                </c:pt>
                <c:pt idx="13813">
                  <c:v>-242.40934480650719</c:v>
                </c:pt>
                <c:pt idx="13814">
                  <c:v>-242.41410270307</c:v>
                </c:pt>
                <c:pt idx="13815">
                  <c:v>-242.41885989914709</c:v>
                </c:pt>
                <c:pt idx="13816">
                  <c:v>-242.42361639487791</c:v>
                </c:pt>
                <c:pt idx="13817">
                  <c:v>-242.42837219040166</c:v>
                </c:pt>
                <c:pt idx="13818">
                  <c:v>-242.43312728585755</c:v>
                </c:pt>
                <c:pt idx="13819">
                  <c:v>-242.43788168138479</c:v>
                </c:pt>
                <c:pt idx="13820">
                  <c:v>-242.44263537712254</c:v>
                </c:pt>
                <c:pt idx="13821">
                  <c:v>-242.44738837320992</c:v>
                </c:pt>
                <c:pt idx="13822">
                  <c:v>-242.45214066978605</c:v>
                </c:pt>
                <c:pt idx="13823">
                  <c:v>-242.45689226698991</c:v>
                </c:pt>
                <c:pt idx="13824">
                  <c:v>-242.46164316496061</c:v>
                </c:pt>
                <c:pt idx="13825">
                  <c:v>-242.46639336383711</c:v>
                </c:pt>
                <c:pt idx="13826">
                  <c:v>-242.47114286375833</c:v>
                </c:pt>
                <c:pt idx="13827">
                  <c:v>-242.47589166486324</c:v>
                </c:pt>
                <c:pt idx="13828">
                  <c:v>-242.48063976729071</c:v>
                </c:pt>
                <c:pt idx="13829">
                  <c:v>-242.48538717117958</c:v>
                </c:pt>
                <c:pt idx="13830">
                  <c:v>-242.49013387666864</c:v>
                </c:pt>
                <c:pt idx="13831">
                  <c:v>-242.49487988389674</c:v>
                </c:pt>
                <c:pt idx="13832">
                  <c:v>-242.4996251930026</c:v>
                </c:pt>
                <c:pt idx="13833">
                  <c:v>-242.50436980412496</c:v>
                </c:pt>
                <c:pt idx="13834">
                  <c:v>-242.50911371740244</c:v>
                </c:pt>
                <c:pt idx="13835">
                  <c:v>-242.51385693297374</c:v>
                </c:pt>
                <c:pt idx="13836">
                  <c:v>-242.51859945097749</c:v>
                </c:pt>
                <c:pt idx="13837">
                  <c:v>-242.5233412715522</c:v>
                </c:pt>
                <c:pt idx="13838">
                  <c:v>-242.52808239483647</c:v>
                </c:pt>
                <c:pt idx="13839">
                  <c:v>-242.53282282096879</c:v>
                </c:pt>
                <c:pt idx="13840">
                  <c:v>-242.5375625500877</c:v>
                </c:pt>
                <c:pt idx="13841">
                  <c:v>-242.54230158233156</c:v>
                </c:pt>
                <c:pt idx="13842">
                  <c:v>-242.54703991783879</c:v>
                </c:pt>
                <c:pt idx="13843">
                  <c:v>-242.55177755674782</c:v>
                </c:pt>
                <c:pt idx="13844">
                  <c:v>-242.55651449919696</c:v>
                </c:pt>
                <c:pt idx="13845">
                  <c:v>-242.56125074532451</c:v>
                </c:pt>
                <c:pt idx="13846">
                  <c:v>-242.56598629526877</c:v>
                </c:pt>
                <c:pt idx="13847">
                  <c:v>-242.57072114916798</c:v>
                </c:pt>
                <c:pt idx="13848">
                  <c:v>-242.5754553071603</c:v>
                </c:pt>
                <c:pt idx="13849">
                  <c:v>-242.58018876938397</c:v>
                </c:pt>
                <c:pt idx="13850">
                  <c:v>-242.58492153597706</c:v>
                </c:pt>
                <c:pt idx="13851">
                  <c:v>-242.58965360707776</c:v>
                </c:pt>
                <c:pt idx="13852">
                  <c:v>-242.5943849828241</c:v>
                </c:pt>
                <c:pt idx="13853">
                  <c:v>-242.59911566335407</c:v>
                </c:pt>
                <c:pt idx="13854">
                  <c:v>-242.60384564880573</c:v>
                </c:pt>
                <c:pt idx="13855">
                  <c:v>-242.60857493931707</c:v>
                </c:pt>
                <c:pt idx="13856">
                  <c:v>-242.61330353502598</c:v>
                </c:pt>
                <c:pt idx="13857">
                  <c:v>-242.61803143607034</c:v>
                </c:pt>
                <c:pt idx="13858">
                  <c:v>-242.62275864258811</c:v>
                </c:pt>
                <c:pt idx="13859">
                  <c:v>-242.62748515471702</c:v>
                </c:pt>
                <c:pt idx="13860">
                  <c:v>-242.63221097259495</c:v>
                </c:pt>
                <c:pt idx="13861">
                  <c:v>-242.63693609635962</c:v>
                </c:pt>
                <c:pt idx="13862">
                  <c:v>-242.64166052614883</c:v>
                </c:pt>
                <c:pt idx="13863">
                  <c:v>-242.64638426210018</c:v>
                </c:pt>
                <c:pt idx="13864">
                  <c:v>-242.65110730435146</c:v>
                </c:pt>
                <c:pt idx="13865">
                  <c:v>-242.65582965304017</c:v>
                </c:pt>
                <c:pt idx="13866">
                  <c:v>-242.66055130830401</c:v>
                </c:pt>
                <c:pt idx="13867">
                  <c:v>-242.6652722702805</c:v>
                </c:pt>
                <c:pt idx="13868">
                  <c:v>-242.66999253910717</c:v>
                </c:pt>
                <c:pt idx="13869">
                  <c:v>-242.67471211492153</c:v>
                </c:pt>
                <c:pt idx="13870">
                  <c:v>-242.67943099786103</c:v>
                </c:pt>
                <c:pt idx="13871">
                  <c:v>-242.68414918806317</c:v>
                </c:pt>
                <c:pt idx="13872">
                  <c:v>-242.68886668566523</c:v>
                </c:pt>
                <c:pt idx="13873">
                  <c:v>-242.69358349080466</c:v>
                </c:pt>
                <c:pt idx="13874">
                  <c:v>-242.69829960361881</c:v>
                </c:pt>
                <c:pt idx="13875">
                  <c:v>-242.70301502424485</c:v>
                </c:pt>
                <c:pt idx="13876">
                  <c:v>-242.70772975282017</c:v>
                </c:pt>
                <c:pt idx="13877">
                  <c:v>-242.71244378948194</c:v>
                </c:pt>
                <c:pt idx="13878">
                  <c:v>-242.71715713436737</c:v>
                </c:pt>
                <c:pt idx="13879">
                  <c:v>-242.7218697876136</c:v>
                </c:pt>
                <c:pt idx="13880">
                  <c:v>-242.72658174935782</c:v>
                </c:pt>
                <c:pt idx="13881">
                  <c:v>-242.73129301973705</c:v>
                </c:pt>
                <c:pt idx="13882">
                  <c:v>-242.7360035988884</c:v>
                </c:pt>
                <c:pt idx="13883">
                  <c:v>-242.74071348694889</c:v>
                </c:pt>
                <c:pt idx="13884">
                  <c:v>-242.74542268405548</c:v>
                </c:pt>
                <c:pt idx="13885">
                  <c:v>-242.75013119034514</c:v>
                </c:pt>
                <c:pt idx="13886">
                  <c:v>-242.75483900595489</c:v>
                </c:pt>
                <c:pt idx="13887">
                  <c:v>-242.75954613102149</c:v>
                </c:pt>
                <c:pt idx="13888">
                  <c:v>-242.76425256568189</c:v>
                </c:pt>
                <c:pt idx="13889">
                  <c:v>-242.76895831007283</c:v>
                </c:pt>
                <c:pt idx="13890">
                  <c:v>-242.77366336433124</c:v>
                </c:pt>
                <c:pt idx="13891">
                  <c:v>-242.77836772859376</c:v>
                </c:pt>
                <c:pt idx="13892">
                  <c:v>-242.78307140299714</c:v>
                </c:pt>
                <c:pt idx="13893">
                  <c:v>-242.7877743876781</c:v>
                </c:pt>
                <c:pt idx="13894">
                  <c:v>-242.7924766827733</c:v>
                </c:pt>
                <c:pt idx="13895">
                  <c:v>-242.79717828841933</c:v>
                </c:pt>
                <c:pt idx="13896">
                  <c:v>-242.80187920475285</c:v>
                </c:pt>
                <c:pt idx="13897">
                  <c:v>-242.80657943191031</c:v>
                </c:pt>
                <c:pt idx="13898">
                  <c:v>-242.81127897002835</c:v>
                </c:pt>
                <c:pt idx="13899">
                  <c:v>-242.81597781924341</c:v>
                </c:pt>
                <c:pt idx="13900">
                  <c:v>-242.82067597969191</c:v>
                </c:pt>
                <c:pt idx="13901">
                  <c:v>-242.82537345151039</c:v>
                </c:pt>
                <c:pt idx="13902">
                  <c:v>-242.83007023483515</c:v>
                </c:pt>
                <c:pt idx="13903">
                  <c:v>-242.83476632980253</c:v>
                </c:pt>
                <c:pt idx="13904">
                  <c:v>-242.83946173654891</c:v>
                </c:pt>
                <c:pt idx="13905">
                  <c:v>-242.84415645521062</c:v>
                </c:pt>
                <c:pt idx="13906">
                  <c:v>-242.84885048592383</c:v>
                </c:pt>
                <c:pt idx="13907">
                  <c:v>-242.8535438288248</c:v>
                </c:pt>
                <c:pt idx="13908">
                  <c:v>-242.85823648404971</c:v>
                </c:pt>
                <c:pt idx="13909">
                  <c:v>-242.86292845173477</c:v>
                </c:pt>
                <c:pt idx="13910">
                  <c:v>-242.86761973201607</c:v>
                </c:pt>
                <c:pt idx="13911">
                  <c:v>-242.87231032502973</c:v>
                </c:pt>
                <c:pt idx="13912">
                  <c:v>-242.87700023091173</c:v>
                </c:pt>
                <c:pt idx="13913">
                  <c:v>-242.88168944979819</c:v>
                </c:pt>
                <c:pt idx="13914">
                  <c:v>-242.88637798182504</c:v>
                </c:pt>
                <c:pt idx="13915">
                  <c:v>-242.89106582712824</c:v>
                </c:pt>
                <c:pt idx="13916">
                  <c:v>-242.89575298584379</c:v>
                </c:pt>
                <c:pt idx="13917">
                  <c:v>-242.90043945810754</c:v>
                </c:pt>
                <c:pt idx="13918">
                  <c:v>-242.90512524405531</c:v>
                </c:pt>
                <c:pt idx="13919">
                  <c:v>-242.90981034382295</c:v>
                </c:pt>
                <c:pt idx="13920">
                  <c:v>-242.91449475754632</c:v>
                </c:pt>
                <c:pt idx="13921">
                  <c:v>-242.9191784853611</c:v>
                </c:pt>
                <c:pt idx="13922">
                  <c:v>-242.92386152740301</c:v>
                </c:pt>
                <c:pt idx="13923">
                  <c:v>-242.92854388380783</c:v>
                </c:pt>
                <c:pt idx="13924">
                  <c:v>-242.93322555471116</c:v>
                </c:pt>
                <c:pt idx="13925">
                  <c:v>-242.9379065402486</c:v>
                </c:pt>
                <c:pt idx="13926">
                  <c:v>-242.9425868405558</c:v>
                </c:pt>
                <c:pt idx="13927">
                  <c:v>-242.94726645576833</c:v>
                </c:pt>
                <c:pt idx="13928">
                  <c:v>-242.95194538602169</c:v>
                </c:pt>
                <c:pt idx="13929">
                  <c:v>-242.95662363145135</c:v>
                </c:pt>
                <c:pt idx="13930">
                  <c:v>-242.96130119219279</c:v>
                </c:pt>
                <c:pt idx="13931">
                  <c:v>-242.9659780683815</c:v>
                </c:pt>
                <c:pt idx="13932">
                  <c:v>-242.9706542601528</c:v>
                </c:pt>
                <c:pt idx="13933">
                  <c:v>-242.97532976764208</c:v>
                </c:pt>
                <c:pt idx="13934">
                  <c:v>-242.98000459098466</c:v>
                </c:pt>
                <c:pt idx="13935">
                  <c:v>-242.98467873031586</c:v>
                </c:pt>
                <c:pt idx="13936">
                  <c:v>-242.98935218577097</c:v>
                </c:pt>
                <c:pt idx="13937">
                  <c:v>-242.99402495748515</c:v>
                </c:pt>
                <c:pt idx="13938">
                  <c:v>-242.99869704559359</c:v>
                </c:pt>
                <c:pt idx="13939">
                  <c:v>-243.00336845023156</c:v>
                </c:pt>
                <c:pt idx="13940">
                  <c:v>-243.00803917153414</c:v>
                </c:pt>
                <c:pt idx="13941">
                  <c:v>-243.0127092096364</c:v>
                </c:pt>
                <c:pt idx="13942">
                  <c:v>-243.01737856467341</c:v>
                </c:pt>
                <c:pt idx="13943">
                  <c:v>-243.02204723678025</c:v>
                </c:pt>
                <c:pt idx="13944">
                  <c:v>-243.02671522609185</c:v>
                </c:pt>
                <c:pt idx="13945">
                  <c:v>-243.03138253274324</c:v>
                </c:pt>
                <c:pt idx="13946">
                  <c:v>-243.03604915686935</c:v>
                </c:pt>
                <c:pt idx="13947">
                  <c:v>-243.04071509860506</c:v>
                </c:pt>
                <c:pt idx="13948">
                  <c:v>-243.0453803580852</c:v>
                </c:pt>
                <c:pt idx="13949">
                  <c:v>-243.05004493544467</c:v>
                </c:pt>
                <c:pt idx="13950">
                  <c:v>-243.05470883081827</c:v>
                </c:pt>
                <c:pt idx="13951">
                  <c:v>-243.05937204434076</c:v>
                </c:pt>
                <c:pt idx="13952">
                  <c:v>-243.06403457614684</c:v>
                </c:pt>
                <c:pt idx="13953">
                  <c:v>-243.06869642637125</c:v>
                </c:pt>
                <c:pt idx="13954">
                  <c:v>-243.07335759514868</c:v>
                </c:pt>
                <c:pt idx="13955">
                  <c:v>-243.07801808261371</c:v>
                </c:pt>
                <c:pt idx="13956">
                  <c:v>-243.082677888901</c:v>
                </c:pt>
                <c:pt idx="13957">
                  <c:v>-243.08733701414508</c:v>
                </c:pt>
                <c:pt idx="13958">
                  <c:v>-243.09199545848057</c:v>
                </c:pt>
                <c:pt idx="13959">
                  <c:v>-243.09665322204188</c:v>
                </c:pt>
                <c:pt idx="13960">
                  <c:v>-243.10131030496353</c:v>
                </c:pt>
                <c:pt idx="13961">
                  <c:v>-243.10596670737996</c:v>
                </c:pt>
                <c:pt idx="13962">
                  <c:v>-243.11062242942558</c:v>
                </c:pt>
                <c:pt idx="13963">
                  <c:v>-243.11527747123478</c:v>
                </c:pt>
                <c:pt idx="13964">
                  <c:v>-243.11993183294183</c:v>
                </c:pt>
                <c:pt idx="13965">
                  <c:v>-243.12458551468114</c:v>
                </c:pt>
                <c:pt idx="13966">
                  <c:v>-243.12923851658695</c:v>
                </c:pt>
                <c:pt idx="13967">
                  <c:v>-243.13389083879349</c:v>
                </c:pt>
                <c:pt idx="13968">
                  <c:v>-243.13854248143497</c:v>
                </c:pt>
                <c:pt idx="13969">
                  <c:v>-243.14319344464559</c:v>
                </c:pt>
                <c:pt idx="13970">
                  <c:v>-243.14784372855951</c:v>
                </c:pt>
                <c:pt idx="13971">
                  <c:v>-243.15249333331082</c:v>
                </c:pt>
                <c:pt idx="13972">
                  <c:v>-243.15714225903358</c:v>
                </c:pt>
                <c:pt idx="13973">
                  <c:v>-243.16179050586192</c:v>
                </c:pt>
                <c:pt idx="13974">
                  <c:v>-243.16643807392978</c:v>
                </c:pt>
                <c:pt idx="13975">
                  <c:v>-243.17108496337113</c:v>
                </c:pt>
                <c:pt idx="13976">
                  <c:v>-243.17573117431996</c:v>
                </c:pt>
                <c:pt idx="13977">
                  <c:v>-243.18037670691024</c:v>
                </c:pt>
                <c:pt idx="13978">
                  <c:v>-243.18502156127579</c:v>
                </c:pt>
                <c:pt idx="13979">
                  <c:v>-243.18966573755043</c:v>
                </c:pt>
                <c:pt idx="13980">
                  <c:v>-243.19430923586808</c:v>
                </c:pt>
                <c:pt idx="13981">
                  <c:v>-243.19895205636246</c:v>
                </c:pt>
                <c:pt idx="13982">
                  <c:v>-243.2035941991673</c:v>
                </c:pt>
                <c:pt idx="13983">
                  <c:v>-243.20823566441641</c:v>
                </c:pt>
                <c:pt idx="13984">
                  <c:v>-243.21287645224339</c:v>
                </c:pt>
                <c:pt idx="13985">
                  <c:v>-243.21751656278195</c:v>
                </c:pt>
                <c:pt idx="13986">
                  <c:v>-243.22215599616575</c:v>
                </c:pt>
                <c:pt idx="13987">
                  <c:v>-243.22679475252832</c:v>
                </c:pt>
                <c:pt idx="13988">
                  <c:v>-243.23143283200324</c:v>
                </c:pt>
                <c:pt idx="13989">
                  <c:v>-243.23607023472402</c:v>
                </c:pt>
                <c:pt idx="13990">
                  <c:v>-243.24070696082418</c:v>
                </c:pt>
                <c:pt idx="13991">
                  <c:v>-243.24534301043718</c:v>
                </c:pt>
                <c:pt idx="13992">
                  <c:v>-243.24997838369643</c:v>
                </c:pt>
                <c:pt idx="13993">
                  <c:v>-243.2546130807354</c:v>
                </c:pt>
                <c:pt idx="13994">
                  <c:v>-243.25924710168735</c:v>
                </c:pt>
                <c:pt idx="13995">
                  <c:v>-243.26388044668565</c:v>
                </c:pt>
                <c:pt idx="13996">
                  <c:v>-243.26851311586367</c:v>
                </c:pt>
                <c:pt idx="13997">
                  <c:v>-243.27314510935457</c:v>
                </c:pt>
                <c:pt idx="13998">
                  <c:v>-243.2777764272916</c:v>
                </c:pt>
                <c:pt idx="13999">
                  <c:v>-243.28240706980807</c:v>
                </c:pt>
                <c:pt idx="14000">
                  <c:v>-243.28703703703704</c:v>
                </c:pt>
                <c:pt idx="14001">
                  <c:v>-243.29166632911171</c:v>
                </c:pt>
                <c:pt idx="14002">
                  <c:v>-243.29629494616512</c:v>
                </c:pt>
                <c:pt idx="14003">
                  <c:v>-243.30092288833043</c:v>
                </c:pt>
                <c:pt idx="14004">
                  <c:v>-243.3055501557406</c:v>
                </c:pt>
                <c:pt idx="14005">
                  <c:v>-243.3101767485287</c:v>
                </c:pt>
                <c:pt idx="14006">
                  <c:v>-243.31480266682766</c:v>
                </c:pt>
                <c:pt idx="14007">
                  <c:v>-243.31942791077046</c:v>
                </c:pt>
                <c:pt idx="14008">
                  <c:v>-243.32405248049002</c:v>
                </c:pt>
                <c:pt idx="14009">
                  <c:v>-243.32867637611918</c:v>
                </c:pt>
                <c:pt idx="14010">
                  <c:v>-243.33329959779078</c:v>
                </c:pt>
                <c:pt idx="14011">
                  <c:v>-243.33792214563772</c:v>
                </c:pt>
                <c:pt idx="14012">
                  <c:v>-243.34254401979263</c:v>
                </c:pt>
                <c:pt idx="14013">
                  <c:v>-243.34716522038838</c:v>
                </c:pt>
                <c:pt idx="14014">
                  <c:v>-243.35178574755767</c:v>
                </c:pt>
                <c:pt idx="14015">
                  <c:v>-243.35640560143315</c:v>
                </c:pt>
                <c:pt idx="14016">
                  <c:v>-243.36102478214755</c:v>
                </c:pt>
                <c:pt idx="14017">
                  <c:v>-243.3656432898334</c:v>
                </c:pt>
                <c:pt idx="14018">
                  <c:v>-243.37026112462334</c:v>
                </c:pt>
                <c:pt idx="14019">
                  <c:v>-243.37487828664987</c:v>
                </c:pt>
                <c:pt idx="14020">
                  <c:v>-243.37949477604562</c:v>
                </c:pt>
                <c:pt idx="14021">
                  <c:v>-243.38411059294296</c:v>
                </c:pt>
                <c:pt idx="14022">
                  <c:v>-243.38872573747443</c:v>
                </c:pt>
                <c:pt idx="14023">
                  <c:v>-243.39334020977242</c:v>
                </c:pt>
                <c:pt idx="14024">
                  <c:v>-243.39795400996937</c:v>
                </c:pt>
                <c:pt idx="14025">
                  <c:v>-243.40256713819758</c:v>
                </c:pt>
                <c:pt idx="14026">
                  <c:v>-243.40717959458942</c:v>
                </c:pt>
                <c:pt idx="14027">
                  <c:v>-243.41179137927725</c:v>
                </c:pt>
                <c:pt idx="14028">
                  <c:v>-243.41640249239319</c:v>
                </c:pt>
                <c:pt idx="14029">
                  <c:v>-243.42101293406955</c:v>
                </c:pt>
                <c:pt idx="14030">
                  <c:v>-243.42562270443858</c:v>
                </c:pt>
                <c:pt idx="14031">
                  <c:v>-243.43023180363241</c:v>
                </c:pt>
                <c:pt idx="14032">
                  <c:v>-243.43484023178311</c:v>
                </c:pt>
                <c:pt idx="14033">
                  <c:v>-243.43944798902291</c:v>
                </c:pt>
                <c:pt idx="14034">
                  <c:v>-243.44405507548379</c:v>
                </c:pt>
                <c:pt idx="14035">
                  <c:v>-243.44866149129786</c:v>
                </c:pt>
                <c:pt idx="14036">
                  <c:v>-243.45326723659704</c:v>
                </c:pt>
                <c:pt idx="14037">
                  <c:v>-243.4578723115134</c:v>
                </c:pt>
                <c:pt idx="14038">
                  <c:v>-243.46247671617886</c:v>
                </c:pt>
                <c:pt idx="14039">
                  <c:v>-243.46708045072532</c:v>
                </c:pt>
                <c:pt idx="14040">
                  <c:v>-243.47168351528464</c:v>
                </c:pt>
                <c:pt idx="14041">
                  <c:v>-243.47628590998866</c:v>
                </c:pt>
                <c:pt idx="14042">
                  <c:v>-243.48088763496932</c:v>
                </c:pt>
                <c:pt idx="14043">
                  <c:v>-243.48548869035827</c:v>
                </c:pt>
                <c:pt idx="14044">
                  <c:v>-243.49008907628729</c:v>
                </c:pt>
                <c:pt idx="14045">
                  <c:v>-243.4946887928881</c:v>
                </c:pt>
                <c:pt idx="14046">
                  <c:v>-243.49928784029248</c:v>
                </c:pt>
                <c:pt idx="14047">
                  <c:v>-243.50388621863198</c:v>
                </c:pt>
                <c:pt idx="14048">
                  <c:v>-243.50848392803823</c:v>
                </c:pt>
                <c:pt idx="14049">
                  <c:v>-243.5130809686429</c:v>
                </c:pt>
                <c:pt idx="14050">
                  <c:v>-243.51767734057751</c:v>
                </c:pt>
                <c:pt idx="14051">
                  <c:v>-243.52227304397354</c:v>
                </c:pt>
                <c:pt idx="14052">
                  <c:v>-243.52686807896254</c:v>
                </c:pt>
                <c:pt idx="14053">
                  <c:v>-243.531462445676</c:v>
                </c:pt>
                <c:pt idx="14054">
                  <c:v>-243.53605614424532</c:v>
                </c:pt>
                <c:pt idx="14055">
                  <c:v>-243.54064917480187</c:v>
                </c:pt>
                <c:pt idx="14056">
                  <c:v>-243.54524153747707</c:v>
                </c:pt>
                <c:pt idx="14057">
                  <c:v>-243.54983323240225</c:v>
                </c:pt>
                <c:pt idx="14058">
                  <c:v>-243.5544242597087</c:v>
                </c:pt>
                <c:pt idx="14059">
                  <c:v>-243.55901461952769</c:v>
                </c:pt>
                <c:pt idx="14060">
                  <c:v>-243.56360431199047</c:v>
                </c:pt>
                <c:pt idx="14061">
                  <c:v>-243.56819333722831</c:v>
                </c:pt>
                <c:pt idx="14062">
                  <c:v>-243.5727816953723</c:v>
                </c:pt>
                <c:pt idx="14063">
                  <c:v>-243.57736938655358</c:v>
                </c:pt>
                <c:pt idx="14064">
                  <c:v>-243.58195641090333</c:v>
                </c:pt>
                <c:pt idx="14065">
                  <c:v>-243.58654276855265</c:v>
                </c:pt>
                <c:pt idx="14066">
                  <c:v>-243.5911284596325</c:v>
                </c:pt>
                <c:pt idx="14067">
                  <c:v>-243.59571348427397</c:v>
                </c:pt>
                <c:pt idx="14068">
                  <c:v>-243.60029784260803</c:v>
                </c:pt>
                <c:pt idx="14069">
                  <c:v>-243.60488153476561</c:v>
                </c:pt>
                <c:pt idx="14070">
                  <c:v>-243.60946456087765</c:v>
                </c:pt>
                <c:pt idx="14071">
                  <c:v>-243.61404692107507</c:v>
                </c:pt>
                <c:pt idx="14072">
                  <c:v>-243.61862861548872</c:v>
                </c:pt>
                <c:pt idx="14073">
                  <c:v>-243.62320964424941</c:v>
                </c:pt>
                <c:pt idx="14074">
                  <c:v>-243.62779000748793</c:v>
                </c:pt>
                <c:pt idx="14075">
                  <c:v>-243.63236970533507</c:v>
                </c:pt>
                <c:pt idx="14076">
                  <c:v>-243.63694873792156</c:v>
                </c:pt>
                <c:pt idx="14077">
                  <c:v>-243.64152710537809</c:v>
                </c:pt>
                <c:pt idx="14078">
                  <c:v>-243.64610480783534</c:v>
                </c:pt>
                <c:pt idx="14079">
                  <c:v>-243.65068184542392</c:v>
                </c:pt>
                <c:pt idx="14080">
                  <c:v>-243.65525821827453</c:v>
                </c:pt>
                <c:pt idx="14081">
                  <c:v>-243.65983392651759</c:v>
                </c:pt>
                <c:pt idx="14082">
                  <c:v>-243.66440897028377</c:v>
                </c:pt>
                <c:pt idx="14083">
                  <c:v>-243.66898334970355</c:v>
                </c:pt>
                <c:pt idx="14084">
                  <c:v>-243.67355706490741</c:v>
                </c:pt>
                <c:pt idx="14085">
                  <c:v>-243.67813011602578</c:v>
                </c:pt>
                <c:pt idx="14086">
                  <c:v>-243.68270250318906</c:v>
                </c:pt>
                <c:pt idx="14087">
                  <c:v>-243.68727422652771</c:v>
                </c:pt>
                <c:pt idx="14088">
                  <c:v>-243.69184528617203</c:v>
                </c:pt>
                <c:pt idx="14089">
                  <c:v>-243.69641568225231</c:v>
                </c:pt>
                <c:pt idx="14090">
                  <c:v>-243.70098541489892</c:v>
                </c:pt>
                <c:pt idx="14091">
                  <c:v>-243.70555448424204</c:v>
                </c:pt>
                <c:pt idx="14092">
                  <c:v>-243.71012289041198</c:v>
                </c:pt>
                <c:pt idx="14093">
                  <c:v>-243.71469063353888</c:v>
                </c:pt>
                <c:pt idx="14094">
                  <c:v>-243.71925771375291</c:v>
                </c:pt>
                <c:pt idx="14095">
                  <c:v>-243.72382413118422</c:v>
                </c:pt>
                <c:pt idx="14096">
                  <c:v>-243.72838988596291</c:v>
                </c:pt>
                <c:pt idx="14097">
                  <c:v>-243.732954978219</c:v>
                </c:pt>
                <c:pt idx="14098">
                  <c:v>-243.73751940808259</c:v>
                </c:pt>
                <c:pt idx="14099">
                  <c:v>-243.74208317568369</c:v>
                </c:pt>
                <c:pt idx="14100">
                  <c:v>-243.74664628115221</c:v>
                </c:pt>
                <c:pt idx="14101">
                  <c:v>-243.75120872461815</c:v>
                </c:pt>
                <c:pt idx="14102">
                  <c:v>-243.75577050621143</c:v>
                </c:pt>
                <c:pt idx="14103">
                  <c:v>-243.76033162606188</c:v>
                </c:pt>
                <c:pt idx="14104">
                  <c:v>-243.76489208429936</c:v>
                </c:pt>
                <c:pt idx="14105">
                  <c:v>-243.76945188105373</c:v>
                </c:pt>
                <c:pt idx="14106">
                  <c:v>-243.77401101645472</c:v>
                </c:pt>
                <c:pt idx="14107">
                  <c:v>-243.77856949063215</c:v>
                </c:pt>
                <c:pt idx="14108">
                  <c:v>-243.7831273037157</c:v>
                </c:pt>
                <c:pt idx="14109">
                  <c:v>-243.78768445583506</c:v>
                </c:pt>
                <c:pt idx="14110">
                  <c:v>-243.79224094711992</c:v>
                </c:pt>
                <c:pt idx="14111">
                  <c:v>-243.79679677769988</c:v>
                </c:pt>
                <c:pt idx="14112">
                  <c:v>-243.80135194770455</c:v>
                </c:pt>
                <c:pt idx="14113">
                  <c:v>-243.80590645726346</c:v>
                </c:pt>
                <c:pt idx="14114">
                  <c:v>-243.81046030650617</c:v>
                </c:pt>
                <c:pt idx="14115">
                  <c:v>-243.81501349556228</c:v>
                </c:pt>
                <c:pt idx="14116">
                  <c:v>-243.81956602456111</c:v>
                </c:pt>
                <c:pt idx="14117">
                  <c:v>-243.82411789363215</c:v>
                </c:pt>
                <c:pt idx="14118">
                  <c:v>-243.82866910290488</c:v>
                </c:pt>
                <c:pt idx="14119">
                  <c:v>-243.8332196525086</c:v>
                </c:pt>
                <c:pt idx="14120">
                  <c:v>-243.83776954257269</c:v>
                </c:pt>
                <c:pt idx="14121">
                  <c:v>-243.84231877322642</c:v>
                </c:pt>
                <c:pt idx="14122">
                  <c:v>-243.84686734459913</c:v>
                </c:pt>
                <c:pt idx="14123">
                  <c:v>-243.85141525682008</c:v>
                </c:pt>
                <c:pt idx="14124">
                  <c:v>-243.85596251001843</c:v>
                </c:pt>
                <c:pt idx="14125">
                  <c:v>-243.8605091043234</c:v>
                </c:pt>
                <c:pt idx="14126">
                  <c:v>-243.86505503986419</c:v>
                </c:pt>
                <c:pt idx="14127">
                  <c:v>-243.86960031676989</c:v>
                </c:pt>
                <c:pt idx="14128">
                  <c:v>-243.87414493516957</c:v>
                </c:pt>
                <c:pt idx="14129">
                  <c:v>-243.87868889519231</c:v>
                </c:pt>
                <c:pt idx="14130">
                  <c:v>-243.88323219696724</c:v>
                </c:pt>
                <c:pt idx="14131">
                  <c:v>-243.88777484062319</c:v>
                </c:pt>
                <c:pt idx="14132">
                  <c:v>-243.89231682628929</c:v>
                </c:pt>
                <c:pt idx="14133">
                  <c:v>-243.89685815409439</c:v>
                </c:pt>
                <c:pt idx="14134">
                  <c:v>-243.90139882416744</c:v>
                </c:pt>
                <c:pt idx="14135">
                  <c:v>-243.90593883663726</c:v>
                </c:pt>
                <c:pt idx="14136">
                  <c:v>-243.91047819163279</c:v>
                </c:pt>
                <c:pt idx="14137">
                  <c:v>-243.91501688928275</c:v>
                </c:pt>
                <c:pt idx="14138">
                  <c:v>-243.91955492971599</c:v>
                </c:pt>
                <c:pt idx="14139">
                  <c:v>-243.92409231306124</c:v>
                </c:pt>
                <c:pt idx="14140">
                  <c:v>-243.92862903944723</c:v>
                </c:pt>
                <c:pt idx="14141">
                  <c:v>-243.93316510900263</c:v>
                </c:pt>
                <c:pt idx="14142">
                  <c:v>-243.93770052185613</c:v>
                </c:pt>
                <c:pt idx="14143">
                  <c:v>-243.94223527813634</c:v>
                </c:pt>
                <c:pt idx="14144">
                  <c:v>-243.94676937797186</c:v>
                </c:pt>
                <c:pt idx="14145">
                  <c:v>-243.95130282149128</c:v>
                </c:pt>
                <c:pt idx="14146">
                  <c:v>-243.95583560882309</c:v>
                </c:pt>
                <c:pt idx="14147">
                  <c:v>-243.96036774009582</c:v>
                </c:pt>
                <c:pt idx="14148">
                  <c:v>-243.96489921543798</c:v>
                </c:pt>
                <c:pt idx="14149">
                  <c:v>-243.96943003497796</c:v>
                </c:pt>
                <c:pt idx="14150">
                  <c:v>-243.97396019884417</c:v>
                </c:pt>
                <c:pt idx="14151">
                  <c:v>-243.97848970716501</c:v>
                </c:pt>
                <c:pt idx="14152">
                  <c:v>-243.98301856006884</c:v>
                </c:pt>
                <c:pt idx="14153">
                  <c:v>-243.98754675768396</c:v>
                </c:pt>
                <c:pt idx="14154">
                  <c:v>-243.99207430013865</c:v>
                </c:pt>
                <c:pt idx="14155">
                  <c:v>-243.99660118756123</c:v>
                </c:pt>
                <c:pt idx="14156">
                  <c:v>-244.0011274200798</c:v>
                </c:pt>
                <c:pt idx="14157">
                  <c:v>-244.00565299782266</c:v>
                </c:pt>
                <c:pt idx="14158">
                  <c:v>-244.01017792091795</c:v>
                </c:pt>
                <c:pt idx="14159">
                  <c:v>-244.01470218949379</c:v>
                </c:pt>
                <c:pt idx="14160">
                  <c:v>-244.0192258036783</c:v>
                </c:pt>
                <c:pt idx="14161">
                  <c:v>-244.02374876359951</c:v>
                </c:pt>
                <c:pt idx="14162">
                  <c:v>-244.02827106938548</c:v>
                </c:pt>
                <c:pt idx="14163">
                  <c:v>-244.03279272116424</c:v>
                </c:pt>
                <c:pt idx="14164">
                  <c:v>-244.03731371906377</c:v>
                </c:pt>
                <c:pt idx="14165">
                  <c:v>-244.04183406321198</c:v>
                </c:pt>
                <c:pt idx="14166">
                  <c:v>-244.04635375373681</c:v>
                </c:pt>
                <c:pt idx="14167">
                  <c:v>-244.05087279076611</c:v>
                </c:pt>
                <c:pt idx="14168">
                  <c:v>-244.05539117442783</c:v>
                </c:pt>
                <c:pt idx="14169">
                  <c:v>-244.05990890484964</c:v>
                </c:pt>
                <c:pt idx="14170">
                  <c:v>-244.06442598215943</c:v>
                </c:pt>
                <c:pt idx="14171">
                  <c:v>-244.06894240648501</c:v>
                </c:pt>
                <c:pt idx="14172">
                  <c:v>-244.07345817795402</c:v>
                </c:pt>
                <c:pt idx="14173">
                  <c:v>-244.07797329669415</c:v>
                </c:pt>
                <c:pt idx="14174">
                  <c:v>-244.08248776283313</c:v>
                </c:pt>
                <c:pt idx="14175">
                  <c:v>-244.08700157649858</c:v>
                </c:pt>
                <c:pt idx="14176">
                  <c:v>-244.09151473781813</c:v>
                </c:pt>
                <c:pt idx="14177">
                  <c:v>-244.09602724691928</c:v>
                </c:pt>
                <c:pt idx="14178">
                  <c:v>-244.10053910392963</c:v>
                </c:pt>
                <c:pt idx="14179">
                  <c:v>-244.10505030897673</c:v>
                </c:pt>
                <c:pt idx="14180">
                  <c:v>-244.109560862188</c:v>
                </c:pt>
                <c:pt idx="14181">
                  <c:v>-244.1140707636909</c:v>
                </c:pt>
                <c:pt idx="14182">
                  <c:v>-244.11858001361287</c:v>
                </c:pt>
                <c:pt idx="14183">
                  <c:v>-244.12308861208132</c:v>
                </c:pt>
                <c:pt idx="14184">
                  <c:v>-244.12759655922358</c:v>
                </c:pt>
                <c:pt idx="14185">
                  <c:v>-244.13210385516697</c:v>
                </c:pt>
                <c:pt idx="14186">
                  <c:v>-244.13661050003884</c:v>
                </c:pt>
                <c:pt idx="14187">
                  <c:v>-244.14111649396642</c:v>
                </c:pt>
                <c:pt idx="14188">
                  <c:v>-244.14562183707693</c:v>
                </c:pt>
                <c:pt idx="14189">
                  <c:v>-244.15012652949761</c:v>
                </c:pt>
                <c:pt idx="14190">
                  <c:v>-244.15463057135565</c:v>
                </c:pt>
                <c:pt idx="14191">
                  <c:v>-244.15913396277816</c:v>
                </c:pt>
                <c:pt idx="14192">
                  <c:v>-244.16363670389228</c:v>
                </c:pt>
                <c:pt idx="14193">
                  <c:v>-244.16813879482504</c:v>
                </c:pt>
                <c:pt idx="14194">
                  <c:v>-244.17264023570357</c:v>
                </c:pt>
                <c:pt idx="14195">
                  <c:v>-244.17714102665491</c:v>
                </c:pt>
                <c:pt idx="14196">
                  <c:v>-244.18164116780591</c:v>
                </c:pt>
                <c:pt idx="14197">
                  <c:v>-244.18614065928367</c:v>
                </c:pt>
                <c:pt idx="14198">
                  <c:v>-244.19063950121509</c:v>
                </c:pt>
                <c:pt idx="14199">
                  <c:v>-244.19513769372705</c:v>
                </c:pt>
                <c:pt idx="14200">
                  <c:v>-244.19963523694639</c:v>
                </c:pt>
                <c:pt idx="14201">
                  <c:v>-244.20413213099999</c:v>
                </c:pt>
                <c:pt idx="14202">
                  <c:v>-244.2086283760147</c:v>
                </c:pt>
                <c:pt idx="14203">
                  <c:v>-244.21312397211722</c:v>
                </c:pt>
                <c:pt idx="14204">
                  <c:v>-244.21761891943433</c:v>
                </c:pt>
                <c:pt idx="14205">
                  <c:v>-244.22211321809277</c:v>
                </c:pt>
                <c:pt idx="14206">
                  <c:v>-244.22660686821919</c:v>
                </c:pt>
                <c:pt idx="14207">
                  <c:v>-244.23109986994024</c:v>
                </c:pt>
                <c:pt idx="14208">
                  <c:v>-244.23559222338255</c:v>
                </c:pt>
                <c:pt idx="14209">
                  <c:v>-244.24008392867279</c:v>
                </c:pt>
                <c:pt idx="14210">
                  <c:v>-244.24457498593742</c:v>
                </c:pt>
                <c:pt idx="14211">
                  <c:v>-244.24906539530301</c:v>
                </c:pt>
                <c:pt idx="14212">
                  <c:v>-244.25355515689606</c:v>
                </c:pt>
                <c:pt idx="14213">
                  <c:v>-244.25804427084307</c:v>
                </c:pt>
                <c:pt idx="14214">
                  <c:v>-244.26253273727048</c:v>
                </c:pt>
                <c:pt idx="14215">
                  <c:v>-244.26702055630466</c:v>
                </c:pt>
                <c:pt idx="14216">
                  <c:v>-244.27150772807204</c:v>
                </c:pt>
                <c:pt idx="14217">
                  <c:v>-244.27599425269892</c:v>
                </c:pt>
                <c:pt idx="14218">
                  <c:v>-244.28048013031167</c:v>
                </c:pt>
                <c:pt idx="14219">
                  <c:v>-244.28496536103654</c:v>
                </c:pt>
                <c:pt idx="14220">
                  <c:v>-244.2894499449998</c:v>
                </c:pt>
                <c:pt idx="14221">
                  <c:v>-244.29393388232774</c:v>
                </c:pt>
                <c:pt idx="14222">
                  <c:v>-244.29841717314645</c:v>
                </c:pt>
                <c:pt idx="14223">
                  <c:v>-244.30289981758216</c:v>
                </c:pt>
                <c:pt idx="14224">
                  <c:v>-244.307381815761</c:v>
                </c:pt>
                <c:pt idx="14225">
                  <c:v>-244.31186316780909</c:v>
                </c:pt>
                <c:pt idx="14226">
                  <c:v>-244.31634387385247</c:v>
                </c:pt>
                <c:pt idx="14227">
                  <c:v>-244.32082393401723</c:v>
                </c:pt>
                <c:pt idx="14228">
                  <c:v>-244.32530334842937</c:v>
                </c:pt>
                <c:pt idx="14229">
                  <c:v>-244.32978211721485</c:v>
                </c:pt>
                <c:pt idx="14230">
                  <c:v>-244.33426024049967</c:v>
                </c:pt>
                <c:pt idx="14231">
                  <c:v>-244.33873771840973</c:v>
                </c:pt>
                <c:pt idx="14232">
                  <c:v>-244.34321455107093</c:v>
                </c:pt>
                <c:pt idx="14233">
                  <c:v>-244.34769073860912</c:v>
                </c:pt>
                <c:pt idx="14234">
                  <c:v>-244.35216628115015</c:v>
                </c:pt>
                <c:pt idx="14235">
                  <c:v>-244.35664117881981</c:v>
                </c:pt>
                <c:pt idx="14236">
                  <c:v>-244.36111543174391</c:v>
                </c:pt>
                <c:pt idx="14237">
                  <c:v>-244.36558904004815</c:v>
                </c:pt>
                <c:pt idx="14238">
                  <c:v>-244.37006200385821</c:v>
                </c:pt>
                <c:pt idx="14239">
                  <c:v>-244.37453432329988</c:v>
                </c:pt>
                <c:pt idx="14240">
                  <c:v>-244.37900599849877</c:v>
                </c:pt>
                <c:pt idx="14241">
                  <c:v>-244.38347702958043</c:v>
                </c:pt>
                <c:pt idx="14242">
                  <c:v>-244.38794741667053</c:v>
                </c:pt>
                <c:pt idx="14243">
                  <c:v>-244.39241715989462</c:v>
                </c:pt>
                <c:pt idx="14244">
                  <c:v>-244.39688625937822</c:v>
                </c:pt>
                <c:pt idx="14245">
                  <c:v>-244.40135471524684</c:v>
                </c:pt>
                <c:pt idx="14246">
                  <c:v>-244.4058225276259</c:v>
                </c:pt>
                <c:pt idx="14247">
                  <c:v>-244.41028969664094</c:v>
                </c:pt>
                <c:pt idx="14248">
                  <c:v>-244.41475622241725</c:v>
                </c:pt>
                <c:pt idx="14249">
                  <c:v>-244.41922210508034</c:v>
                </c:pt>
                <c:pt idx="14250">
                  <c:v>-244.42368734475545</c:v>
                </c:pt>
                <c:pt idx="14251">
                  <c:v>-244.42815194156796</c:v>
                </c:pt>
                <c:pt idx="14252">
                  <c:v>-244.43261589564315</c:v>
                </c:pt>
                <c:pt idx="14253">
                  <c:v>-244.43707920710625</c:v>
                </c:pt>
                <c:pt idx="14254">
                  <c:v>-244.44154187608251</c:v>
                </c:pt>
                <c:pt idx="14255">
                  <c:v>-244.44600390269721</c:v>
                </c:pt>
                <c:pt idx="14256">
                  <c:v>-244.45046528707536</c:v>
                </c:pt>
                <c:pt idx="14257">
                  <c:v>-244.45492602934218</c:v>
                </c:pt>
                <c:pt idx="14258">
                  <c:v>-244.45938612962283</c:v>
                </c:pt>
                <c:pt idx="14259">
                  <c:v>-244.46384558804232</c:v>
                </c:pt>
                <c:pt idx="14260">
                  <c:v>-244.4683044047257</c:v>
                </c:pt>
                <c:pt idx="14261">
                  <c:v>-244.472762579798</c:v>
                </c:pt>
                <c:pt idx="14262">
                  <c:v>-244.47722011338422</c:v>
                </c:pt>
                <c:pt idx="14263">
                  <c:v>-244.48167700560933</c:v>
                </c:pt>
                <c:pt idx="14264">
                  <c:v>-244.48613325659824</c:v>
                </c:pt>
                <c:pt idx="14265">
                  <c:v>-244.49058886647583</c:v>
                </c:pt>
                <c:pt idx="14266">
                  <c:v>-244.49504383536697</c:v>
                </c:pt>
                <c:pt idx="14267">
                  <c:v>-244.49949816339657</c:v>
                </c:pt>
                <c:pt idx="14268">
                  <c:v>-244.50395185068936</c:v>
                </c:pt>
                <c:pt idx="14269">
                  <c:v>-244.50840489737013</c:v>
                </c:pt>
                <c:pt idx="14270">
                  <c:v>-244.51285730356364</c:v>
                </c:pt>
                <c:pt idx="14271">
                  <c:v>-244.51730906939466</c:v>
                </c:pt>
                <c:pt idx="14272">
                  <c:v>-244.52176019498776</c:v>
                </c:pt>
                <c:pt idx="14273">
                  <c:v>-244.5262106804677</c:v>
                </c:pt>
                <c:pt idx="14274">
                  <c:v>-244.53066052595906</c:v>
                </c:pt>
                <c:pt idx="14275">
                  <c:v>-244.53510973158649</c:v>
                </c:pt>
                <c:pt idx="14276">
                  <c:v>-244.53955829747446</c:v>
                </c:pt>
                <c:pt idx="14277">
                  <c:v>-244.54400622374763</c:v>
                </c:pt>
                <c:pt idx="14278">
                  <c:v>-244.54845351053041</c:v>
                </c:pt>
                <c:pt idx="14279">
                  <c:v>-244.55290015794731</c:v>
                </c:pt>
                <c:pt idx="14280">
                  <c:v>-244.55734616612281</c:v>
                </c:pt>
                <c:pt idx="14281">
                  <c:v>-244.56179153518127</c:v>
                </c:pt>
                <c:pt idx="14282">
                  <c:v>-244.56623626524714</c:v>
                </c:pt>
                <c:pt idx="14283">
                  <c:v>-244.57068035644474</c:v>
                </c:pt>
                <c:pt idx="14284">
                  <c:v>-244.57512380889841</c:v>
                </c:pt>
                <c:pt idx="14285">
                  <c:v>-244.57956662273244</c:v>
                </c:pt>
                <c:pt idx="14286">
                  <c:v>-244.58400879807115</c:v>
                </c:pt>
                <c:pt idx="14287">
                  <c:v>-244.58845033503871</c:v>
                </c:pt>
                <c:pt idx="14288">
                  <c:v>-244.5928912337593</c:v>
                </c:pt>
                <c:pt idx="14289">
                  <c:v>-244.59733149435721</c:v>
                </c:pt>
                <c:pt idx="14290">
                  <c:v>-244.60177111695657</c:v>
                </c:pt>
                <c:pt idx="14291">
                  <c:v>-244.60621010168143</c:v>
                </c:pt>
                <c:pt idx="14292">
                  <c:v>-244.61064844865589</c:v>
                </c:pt>
                <c:pt idx="14293">
                  <c:v>-244.61508615800409</c:v>
                </c:pt>
                <c:pt idx="14294">
                  <c:v>-244.61952322984999</c:v>
                </c:pt>
                <c:pt idx="14295">
                  <c:v>-244.6239596643176</c:v>
                </c:pt>
                <c:pt idx="14296">
                  <c:v>-244.62839546153089</c:v>
                </c:pt>
                <c:pt idx="14297">
                  <c:v>-244.63283062161381</c:v>
                </c:pt>
                <c:pt idx="14298">
                  <c:v>-244.63726514469028</c:v>
                </c:pt>
                <c:pt idx="14299">
                  <c:v>-244.64169903088415</c:v>
                </c:pt>
                <c:pt idx="14300">
                  <c:v>-244.64613228031931</c:v>
                </c:pt>
                <c:pt idx="14301">
                  <c:v>-244.65056489311959</c:v>
                </c:pt>
                <c:pt idx="14302">
                  <c:v>-244.65499686940876</c:v>
                </c:pt>
                <c:pt idx="14303">
                  <c:v>-244.65942820931053</c:v>
                </c:pt>
                <c:pt idx="14304">
                  <c:v>-244.66385891294871</c:v>
                </c:pt>
                <c:pt idx="14305">
                  <c:v>-244.66828898044702</c:v>
                </c:pt>
                <c:pt idx="14306">
                  <c:v>-244.67271841192903</c:v>
                </c:pt>
                <c:pt idx="14307">
                  <c:v>-244.67714720751846</c:v>
                </c:pt>
                <c:pt idx="14308">
                  <c:v>-244.68157536733892</c:v>
                </c:pt>
                <c:pt idx="14309">
                  <c:v>-244.68600289151402</c:v>
                </c:pt>
                <c:pt idx="14310">
                  <c:v>-244.69042978016722</c:v>
                </c:pt>
                <c:pt idx="14311">
                  <c:v>-244.6948560334221</c:v>
                </c:pt>
                <c:pt idx="14312">
                  <c:v>-244.6992816514022</c:v>
                </c:pt>
                <c:pt idx="14313">
                  <c:v>-244.70370663423091</c:v>
                </c:pt>
                <c:pt idx="14314">
                  <c:v>-244.70813098203172</c:v>
                </c:pt>
                <c:pt idx="14315">
                  <c:v>-244.712554694928</c:v>
                </c:pt>
                <c:pt idx="14316">
                  <c:v>-244.71697777304317</c:v>
                </c:pt>
                <c:pt idx="14317">
                  <c:v>-244.72140021650054</c:v>
                </c:pt>
                <c:pt idx="14318">
                  <c:v>-244.72582202542341</c:v>
                </c:pt>
                <c:pt idx="14319">
                  <c:v>-244.7302431999351</c:v>
                </c:pt>
                <c:pt idx="14320">
                  <c:v>-244.73466374015891</c:v>
                </c:pt>
                <c:pt idx="14321">
                  <c:v>-244.73908364621801</c:v>
                </c:pt>
                <c:pt idx="14322">
                  <c:v>-244.74350291823558</c:v>
                </c:pt>
                <c:pt idx="14323">
                  <c:v>-244.74792155633486</c:v>
                </c:pt>
                <c:pt idx="14324">
                  <c:v>-244.75233956063894</c:v>
                </c:pt>
                <c:pt idx="14325">
                  <c:v>-244.75675693127093</c:v>
                </c:pt>
                <c:pt idx="14326">
                  <c:v>-244.76117366835393</c:v>
                </c:pt>
                <c:pt idx="14327">
                  <c:v>-244.765589772011</c:v>
                </c:pt>
                <c:pt idx="14328">
                  <c:v>-244.77000524236516</c:v>
                </c:pt>
                <c:pt idx="14329">
                  <c:v>-244.77442007953934</c:v>
                </c:pt>
                <c:pt idx="14330">
                  <c:v>-244.77883428365658</c:v>
                </c:pt>
                <c:pt idx="14331">
                  <c:v>-244.7832478548398</c:v>
                </c:pt>
                <c:pt idx="14332">
                  <c:v>-244.7876607932119</c:v>
                </c:pt>
                <c:pt idx="14333">
                  <c:v>-244.79207309889571</c:v>
                </c:pt>
                <c:pt idx="14334">
                  <c:v>-244.79648477201411</c:v>
                </c:pt>
                <c:pt idx="14335">
                  <c:v>-244.80089581268996</c:v>
                </c:pt>
                <c:pt idx="14336">
                  <c:v>-244.80530622104598</c:v>
                </c:pt>
                <c:pt idx="14337">
                  <c:v>-244.80971599720493</c:v>
                </c:pt>
                <c:pt idx="14338">
                  <c:v>-244.81412514128959</c:v>
                </c:pt>
                <c:pt idx="14339">
                  <c:v>-244.81853365342261</c:v>
                </c:pt>
                <c:pt idx="14340">
                  <c:v>-244.82294153372666</c:v>
                </c:pt>
                <c:pt idx="14341">
                  <c:v>-244.82734878232441</c:v>
                </c:pt>
                <c:pt idx="14342">
                  <c:v>-244.83175539933842</c:v>
                </c:pt>
                <c:pt idx="14343">
                  <c:v>-244.83616138489134</c:v>
                </c:pt>
                <c:pt idx="14344">
                  <c:v>-244.84056673910567</c:v>
                </c:pt>
                <c:pt idx="14345">
                  <c:v>-244.84497146210396</c:v>
                </c:pt>
                <c:pt idx="14346">
                  <c:v>-244.84937555400865</c:v>
                </c:pt>
                <c:pt idx="14347">
                  <c:v>-244.85377901494229</c:v>
                </c:pt>
                <c:pt idx="14348">
                  <c:v>-244.85818184502722</c:v>
                </c:pt>
                <c:pt idx="14349">
                  <c:v>-244.86258404438587</c:v>
                </c:pt>
                <c:pt idx="14350">
                  <c:v>-244.86698561314066</c:v>
                </c:pt>
                <c:pt idx="14351">
                  <c:v>-244.87138655141391</c:v>
                </c:pt>
                <c:pt idx="14352">
                  <c:v>-244.87578685932792</c:v>
                </c:pt>
                <c:pt idx="14353">
                  <c:v>-244.88018653700499</c:v>
                </c:pt>
                <c:pt idx="14354">
                  <c:v>-244.88458558456739</c:v>
                </c:pt>
                <c:pt idx="14355">
                  <c:v>-244.88898400213731</c:v>
                </c:pt>
                <c:pt idx="14356">
                  <c:v>-244.89338178983698</c:v>
                </c:pt>
                <c:pt idx="14357">
                  <c:v>-244.89777894778857</c:v>
                </c:pt>
                <c:pt idx="14358">
                  <c:v>-244.90217547611422</c:v>
                </c:pt>
                <c:pt idx="14359">
                  <c:v>-244.90657137493602</c:v>
                </c:pt>
                <c:pt idx="14360">
                  <c:v>-244.91096664437606</c:v>
                </c:pt>
                <c:pt idx="14361">
                  <c:v>-244.91536128455641</c:v>
                </c:pt>
                <c:pt idx="14362">
                  <c:v>-244.91975529559912</c:v>
                </c:pt>
                <c:pt idx="14363">
                  <c:v>-244.92414867762608</c:v>
                </c:pt>
                <c:pt idx="14364">
                  <c:v>-244.92854143075934</c:v>
                </c:pt>
                <c:pt idx="14365">
                  <c:v>-244.93293355512083</c:v>
                </c:pt>
                <c:pt idx="14366">
                  <c:v>-244.93732505083241</c:v>
                </c:pt>
                <c:pt idx="14367">
                  <c:v>-244.94171591801603</c:v>
                </c:pt>
                <c:pt idx="14368">
                  <c:v>-244.94610615679346</c:v>
                </c:pt>
                <c:pt idx="14369">
                  <c:v>-244.95049576728658</c:v>
                </c:pt>
                <c:pt idx="14370">
                  <c:v>-244.95488474961715</c:v>
                </c:pt>
                <c:pt idx="14371">
                  <c:v>-244.95927310390692</c:v>
                </c:pt>
                <c:pt idx="14372">
                  <c:v>-244.96366083027766</c:v>
                </c:pt>
                <c:pt idx="14373">
                  <c:v>-244.96804792885104</c:v>
                </c:pt>
                <c:pt idx="14374">
                  <c:v>-244.97243439974878</c:v>
                </c:pt>
                <c:pt idx="14375">
                  <c:v>-244.97682024309242</c:v>
                </c:pt>
                <c:pt idx="14376">
                  <c:v>-244.98120545900366</c:v>
                </c:pt>
                <c:pt idx="14377">
                  <c:v>-244.98559004760412</c:v>
                </c:pt>
                <c:pt idx="14378">
                  <c:v>-244.98997400901527</c:v>
                </c:pt>
                <c:pt idx="14379">
                  <c:v>-244.99435734335864</c:v>
                </c:pt>
                <c:pt idx="14380">
                  <c:v>-244.9987400507558</c:v>
                </c:pt>
                <c:pt idx="14381">
                  <c:v>-245.00312213132815</c:v>
                </c:pt>
                <c:pt idx="14382">
                  <c:v>-245.00750358519716</c:v>
                </c:pt>
                <c:pt idx="14383">
                  <c:v>-245.01188441248425</c:v>
                </c:pt>
                <c:pt idx="14384">
                  <c:v>-245.0162646133108</c:v>
                </c:pt>
                <c:pt idx="14385">
                  <c:v>-245.02064418779815</c:v>
                </c:pt>
                <c:pt idx="14386">
                  <c:v>-245.0250231360676</c:v>
                </c:pt>
                <c:pt idx="14387">
                  <c:v>-245.0294014582405</c:v>
                </c:pt>
                <c:pt idx="14388">
                  <c:v>-245.03377915443809</c:v>
                </c:pt>
                <c:pt idx="14389">
                  <c:v>-245.0381562247816</c:v>
                </c:pt>
                <c:pt idx="14390">
                  <c:v>-245.04253266939227</c:v>
                </c:pt>
                <c:pt idx="14391">
                  <c:v>-245.04690848839124</c:v>
                </c:pt>
                <c:pt idx="14392">
                  <c:v>-245.05128368189963</c:v>
                </c:pt>
                <c:pt idx="14393">
                  <c:v>-245.05565825003868</c:v>
                </c:pt>
                <c:pt idx="14394">
                  <c:v>-245.06003219292936</c:v>
                </c:pt>
                <c:pt idx="14395">
                  <c:v>-245.06440551069278</c:v>
                </c:pt>
                <c:pt idx="14396">
                  <c:v>-245.06877820344999</c:v>
                </c:pt>
                <c:pt idx="14397">
                  <c:v>-245.07315027132196</c:v>
                </c:pt>
                <c:pt idx="14398">
                  <c:v>-245.07752171442968</c:v>
                </c:pt>
                <c:pt idx="14399">
                  <c:v>-245.08189253289413</c:v>
                </c:pt>
                <c:pt idx="14400">
                  <c:v>-245.08626272683617</c:v>
                </c:pt>
                <c:pt idx="14401">
                  <c:v>-245.09063229637673</c:v>
                </c:pt>
                <c:pt idx="14402">
                  <c:v>-245.09500124163665</c:v>
                </c:pt>
                <c:pt idx="14403">
                  <c:v>-245.0993695627368</c:v>
                </c:pt>
                <c:pt idx="14404">
                  <c:v>-245.10373725979792</c:v>
                </c:pt>
                <c:pt idx="14405">
                  <c:v>-245.10810433294085</c:v>
                </c:pt>
                <c:pt idx="14406">
                  <c:v>-245.11247078228627</c:v>
                </c:pt>
                <c:pt idx="14407">
                  <c:v>-245.11683660795492</c:v>
                </c:pt>
                <c:pt idx="14408">
                  <c:v>-245.12120181006756</c:v>
                </c:pt>
                <c:pt idx="14409">
                  <c:v>-245.12556638874474</c:v>
                </c:pt>
                <c:pt idx="14410">
                  <c:v>-245.12993034410712</c:v>
                </c:pt>
                <c:pt idx="14411">
                  <c:v>-245.13429367627535</c:v>
                </c:pt>
                <c:pt idx="14412">
                  <c:v>-245.13865638536993</c:v>
                </c:pt>
                <c:pt idx="14413">
                  <c:v>-245.14301847151145</c:v>
                </c:pt>
                <c:pt idx="14414">
                  <c:v>-245.14737993482044</c:v>
                </c:pt>
                <c:pt idx="14415">
                  <c:v>-245.15174077541732</c:v>
                </c:pt>
                <c:pt idx="14416">
                  <c:v>-245.15610099342263</c:v>
                </c:pt>
                <c:pt idx="14417">
                  <c:v>-245.16046058895668</c:v>
                </c:pt>
                <c:pt idx="14418">
                  <c:v>-245.16481956214</c:v>
                </c:pt>
                <c:pt idx="14419">
                  <c:v>-245.16917791309288</c:v>
                </c:pt>
                <c:pt idx="14420">
                  <c:v>-245.1735356419357</c:v>
                </c:pt>
                <c:pt idx="14421">
                  <c:v>-245.17789274878874</c:v>
                </c:pt>
                <c:pt idx="14422">
                  <c:v>-245.1822492337723</c:v>
                </c:pt>
                <c:pt idx="14423">
                  <c:v>-245.18660509700663</c:v>
                </c:pt>
                <c:pt idx="14424">
                  <c:v>-245.19096033861197</c:v>
                </c:pt>
                <c:pt idx="14425">
                  <c:v>-245.19531495870851</c:v>
                </c:pt>
                <c:pt idx="14426">
                  <c:v>-245.19966895741641</c:v>
                </c:pt>
                <c:pt idx="14427">
                  <c:v>-245.20402233485586</c:v>
                </c:pt>
                <c:pt idx="14428">
                  <c:v>-245.20837509114688</c:v>
                </c:pt>
                <c:pt idx="14429">
                  <c:v>-245.21272722640961</c:v>
                </c:pt>
                <c:pt idx="14430">
                  <c:v>-245.21707874076412</c:v>
                </c:pt>
                <c:pt idx="14431">
                  <c:v>-245.22142963433041</c:v>
                </c:pt>
                <c:pt idx="14432">
                  <c:v>-245.22577990722846</c:v>
                </c:pt>
                <c:pt idx="14433">
                  <c:v>-245.23012955957824</c:v>
                </c:pt>
                <c:pt idx="14434">
                  <c:v>-245.23447859149977</c:v>
                </c:pt>
                <c:pt idx="14435">
                  <c:v>-245.23882700311287</c:v>
                </c:pt>
                <c:pt idx="14436">
                  <c:v>-245.24317479453742</c:v>
                </c:pt>
                <c:pt idx="14437">
                  <c:v>-245.24752196589333</c:v>
                </c:pt>
                <c:pt idx="14438">
                  <c:v>-245.25186851730041</c:v>
                </c:pt>
                <c:pt idx="14439">
                  <c:v>-245.25621444887844</c:v>
                </c:pt>
                <c:pt idx="14440">
                  <c:v>-245.26055976074719</c:v>
                </c:pt>
                <c:pt idx="14441">
                  <c:v>-245.26490445302639</c:v>
                </c:pt>
                <c:pt idx="14442">
                  <c:v>-245.26924852583579</c:v>
                </c:pt>
                <c:pt idx="14443">
                  <c:v>-245.27359197929502</c:v>
                </c:pt>
                <c:pt idx="14444">
                  <c:v>-245.27793481352376</c:v>
                </c:pt>
                <c:pt idx="14445">
                  <c:v>-245.28227702864166</c:v>
                </c:pt>
                <c:pt idx="14446">
                  <c:v>-245.28661862476829</c:v>
                </c:pt>
                <c:pt idx="14447">
                  <c:v>-245.29095960202321</c:v>
                </c:pt>
                <c:pt idx="14448">
                  <c:v>-245.29529996052594</c:v>
                </c:pt>
                <c:pt idx="14449">
                  <c:v>-245.29963970039609</c:v>
                </c:pt>
                <c:pt idx="14450">
                  <c:v>-245.30397882175302</c:v>
                </c:pt>
                <c:pt idx="14451">
                  <c:v>-245.30831732471623</c:v>
                </c:pt>
                <c:pt idx="14452">
                  <c:v>-245.31265520940516</c:v>
                </c:pt>
                <c:pt idx="14453">
                  <c:v>-245.3169924759392</c:v>
                </c:pt>
                <c:pt idx="14454">
                  <c:v>-245.32132912443774</c:v>
                </c:pt>
                <c:pt idx="14455">
                  <c:v>-245.32566515502006</c:v>
                </c:pt>
                <c:pt idx="14456">
                  <c:v>-245.33000056780551</c:v>
                </c:pt>
                <c:pt idx="14457">
                  <c:v>-245.33433536291338</c:v>
                </c:pt>
                <c:pt idx="14458">
                  <c:v>-245.33866954046294</c:v>
                </c:pt>
                <c:pt idx="14459">
                  <c:v>-245.34300310057336</c:v>
                </c:pt>
                <c:pt idx="14460">
                  <c:v>-245.34733604336387</c:v>
                </c:pt>
                <c:pt idx="14461">
                  <c:v>-245.35166836895365</c:v>
                </c:pt>
                <c:pt idx="14462">
                  <c:v>-245.3560000774618</c:v>
                </c:pt>
                <c:pt idx="14463">
                  <c:v>-245.36033116900745</c:v>
                </c:pt>
                <c:pt idx="14464">
                  <c:v>-245.36466164370972</c:v>
                </c:pt>
                <c:pt idx="14465">
                  <c:v>-245.36899150168767</c:v>
                </c:pt>
                <c:pt idx="14466">
                  <c:v>-245.37332074306025</c:v>
                </c:pt>
                <c:pt idx="14467">
                  <c:v>-245.37764936794653</c:v>
                </c:pt>
                <c:pt idx="14468">
                  <c:v>-245.38197737646544</c:v>
                </c:pt>
                <c:pt idx="14469">
                  <c:v>-245.38630476873595</c:v>
                </c:pt>
                <c:pt idx="14470">
                  <c:v>-245.39063154487695</c:v>
                </c:pt>
                <c:pt idx="14471">
                  <c:v>-245.39495770500733</c:v>
                </c:pt>
                <c:pt idx="14472">
                  <c:v>-245.39928324924597</c:v>
                </c:pt>
                <c:pt idx="14473">
                  <c:v>-245.40360817771165</c:v>
                </c:pt>
                <c:pt idx="14474">
                  <c:v>-245.40793249052325</c:v>
                </c:pt>
                <c:pt idx="14475">
                  <c:v>-245.41225618779947</c:v>
                </c:pt>
                <c:pt idx="14476">
                  <c:v>-245.41657926965908</c:v>
                </c:pt>
                <c:pt idx="14477">
                  <c:v>-245.4209017362208</c:v>
                </c:pt>
                <c:pt idx="14478">
                  <c:v>-245.42522358760328</c:v>
                </c:pt>
                <c:pt idx="14479">
                  <c:v>-245.4295448239252</c:v>
                </c:pt>
                <c:pt idx="14480">
                  <c:v>-245.43386544530526</c:v>
                </c:pt>
                <c:pt idx="14481">
                  <c:v>-245.43818545186195</c:v>
                </c:pt>
                <c:pt idx="14482">
                  <c:v>-245.44250484371389</c:v>
                </c:pt>
                <c:pt idx="14483">
                  <c:v>-245.44682362097967</c:v>
                </c:pt>
                <c:pt idx="14484">
                  <c:v>-245.45114178377776</c:v>
                </c:pt>
                <c:pt idx="14485">
                  <c:v>-245.45545933222661</c:v>
                </c:pt>
                <c:pt idx="14486">
                  <c:v>-245.45977626644475</c:v>
                </c:pt>
                <c:pt idx="14487">
                  <c:v>-245.46409258655063</c:v>
                </c:pt>
                <c:pt idx="14488">
                  <c:v>-245.46840829266256</c:v>
                </c:pt>
                <c:pt idx="14489">
                  <c:v>-245.47272338489898</c:v>
                </c:pt>
                <c:pt idx="14490">
                  <c:v>-245.47703786337826</c:v>
                </c:pt>
                <c:pt idx="14491">
                  <c:v>-245.48135172821867</c:v>
                </c:pt>
                <c:pt idx="14492">
                  <c:v>-245.48566497953851</c:v>
                </c:pt>
                <c:pt idx="14493">
                  <c:v>-245.48997761745608</c:v>
                </c:pt>
                <c:pt idx="14494">
                  <c:v>-245.49428964208954</c:v>
                </c:pt>
                <c:pt idx="14495">
                  <c:v>-245.49860105355717</c:v>
                </c:pt>
                <c:pt idx="14496">
                  <c:v>-245.50291185197716</c:v>
                </c:pt>
                <c:pt idx="14497">
                  <c:v>-245.50722203746761</c:v>
                </c:pt>
                <c:pt idx="14498">
                  <c:v>-245.51153161014662</c:v>
                </c:pt>
                <c:pt idx="14499">
                  <c:v>-245.51584057013238</c:v>
                </c:pt>
                <c:pt idx="14500">
                  <c:v>-245.52014891754288</c:v>
                </c:pt>
                <c:pt idx="14501">
                  <c:v>-245.52445665249616</c:v>
                </c:pt>
                <c:pt idx="14502">
                  <c:v>-245.52876377511024</c:v>
                </c:pt>
                <c:pt idx="14503">
                  <c:v>-245.53307028550313</c:v>
                </c:pt>
                <c:pt idx="14504">
                  <c:v>-245.53737618379279</c:v>
                </c:pt>
                <c:pt idx="14505">
                  <c:v>-245.54168147009707</c:v>
                </c:pt>
                <c:pt idx="14506">
                  <c:v>-245.54598614453394</c:v>
                </c:pt>
                <c:pt idx="14507">
                  <c:v>-245.55029020722122</c:v>
                </c:pt>
                <c:pt idx="14508">
                  <c:v>-245.55459365827681</c:v>
                </c:pt>
                <c:pt idx="14509">
                  <c:v>-245.55889649781849</c:v>
                </c:pt>
                <c:pt idx="14510">
                  <c:v>-245.56319872596407</c:v>
                </c:pt>
                <c:pt idx="14511">
                  <c:v>-245.56750034283129</c:v>
                </c:pt>
                <c:pt idx="14512">
                  <c:v>-245.57180134853783</c:v>
                </c:pt>
                <c:pt idx="14513">
                  <c:v>-245.57610174320146</c:v>
                </c:pt>
                <c:pt idx="14514">
                  <c:v>-245.5804015269398</c:v>
                </c:pt>
                <c:pt idx="14515">
                  <c:v>-245.58470069987061</c:v>
                </c:pt>
                <c:pt idx="14516">
                  <c:v>-245.58899926211137</c:v>
                </c:pt>
                <c:pt idx="14517">
                  <c:v>-245.59329721377969</c:v>
                </c:pt>
                <c:pt idx="14518">
                  <c:v>-245.59759455499324</c:v>
                </c:pt>
                <c:pt idx="14519">
                  <c:v>-245.60189128586944</c:v>
                </c:pt>
                <c:pt idx="14520">
                  <c:v>-245.60618740652583</c:v>
                </c:pt>
                <c:pt idx="14521">
                  <c:v>-245.61048291707991</c:v>
                </c:pt>
                <c:pt idx="14522">
                  <c:v>-245.6147778176491</c:v>
                </c:pt>
                <c:pt idx="14523">
                  <c:v>-245.61907210835085</c:v>
                </c:pt>
                <c:pt idx="14524">
                  <c:v>-245.62336578930251</c:v>
                </c:pt>
                <c:pt idx="14525">
                  <c:v>-245.62765886062149</c:v>
                </c:pt>
                <c:pt idx="14526">
                  <c:v>-245.6319513224251</c:v>
                </c:pt>
                <c:pt idx="14527">
                  <c:v>-245.6362431748307</c:v>
                </c:pt>
                <c:pt idx="14528">
                  <c:v>-245.64053441795551</c:v>
                </c:pt>
                <c:pt idx="14529">
                  <c:v>-245.64482505191677</c:v>
                </c:pt>
                <c:pt idx="14530">
                  <c:v>-245.64911507683183</c:v>
                </c:pt>
                <c:pt idx="14531">
                  <c:v>-245.65340449281774</c:v>
                </c:pt>
                <c:pt idx="14532">
                  <c:v>-245.65769329999176</c:v>
                </c:pt>
                <c:pt idx="14533">
                  <c:v>-245.66198149847102</c:v>
                </c:pt>
                <c:pt idx="14534">
                  <c:v>-245.66626908837259</c:v>
                </c:pt>
                <c:pt idx="14535">
                  <c:v>-245.67055606981361</c:v>
                </c:pt>
                <c:pt idx="14536">
                  <c:v>-245.67484244291114</c:v>
                </c:pt>
                <c:pt idx="14537">
                  <c:v>-245.67912820778213</c:v>
                </c:pt>
                <c:pt idx="14538">
                  <c:v>-245.6834133645437</c:v>
                </c:pt>
                <c:pt idx="14539">
                  <c:v>-245.68769791331275</c:v>
                </c:pt>
                <c:pt idx="14540">
                  <c:v>-245.69198185420623</c:v>
                </c:pt>
                <c:pt idx="14541">
                  <c:v>-245.69626518734108</c:v>
                </c:pt>
                <c:pt idx="14542">
                  <c:v>-245.70054791283422</c:v>
                </c:pt>
                <c:pt idx="14543">
                  <c:v>-245.70483003080247</c:v>
                </c:pt>
                <c:pt idx="14544">
                  <c:v>-245.70911154136269</c:v>
                </c:pt>
                <c:pt idx="14545">
                  <c:v>-245.71339244463167</c:v>
                </c:pt>
                <c:pt idx="14546">
                  <c:v>-245.71767274072621</c:v>
                </c:pt>
                <c:pt idx="14547">
                  <c:v>-245.72195242976306</c:v>
                </c:pt>
                <c:pt idx="14548">
                  <c:v>-245.72623151185891</c:v>
                </c:pt>
                <c:pt idx="14549">
                  <c:v>-245.73050998713055</c:v>
                </c:pt>
                <c:pt idx="14550">
                  <c:v>-245.73478785569455</c:v>
                </c:pt>
                <c:pt idx="14551">
                  <c:v>-245.73906511766759</c:v>
                </c:pt>
                <c:pt idx="14552">
                  <c:v>-245.74334177316629</c:v>
                </c:pt>
                <c:pt idx="14553">
                  <c:v>-245.74761782230729</c:v>
                </c:pt>
                <c:pt idx="14554">
                  <c:v>-245.751893265207</c:v>
                </c:pt>
                <c:pt idx="14555">
                  <c:v>-245.7561681019821</c:v>
                </c:pt>
                <c:pt idx="14556">
                  <c:v>-245.76044233274905</c:v>
                </c:pt>
                <c:pt idx="14557">
                  <c:v>-245.76471595762433</c:v>
                </c:pt>
                <c:pt idx="14558">
                  <c:v>-245.76898897672433</c:v>
                </c:pt>
                <c:pt idx="14559">
                  <c:v>-245.77326139016552</c:v>
                </c:pt>
                <c:pt idx="14560">
                  <c:v>-245.77753319806433</c:v>
                </c:pt>
                <c:pt idx="14561">
                  <c:v>-245.78180440053708</c:v>
                </c:pt>
                <c:pt idx="14562">
                  <c:v>-245.78607499770007</c:v>
                </c:pt>
                <c:pt idx="14563">
                  <c:v>-245.79034498966971</c:v>
                </c:pt>
                <c:pt idx="14564">
                  <c:v>-245.79461437656221</c:v>
                </c:pt>
                <c:pt idx="14565">
                  <c:v>-245.79888315849382</c:v>
                </c:pt>
                <c:pt idx="14566">
                  <c:v>-245.80315133558082</c:v>
                </c:pt>
                <c:pt idx="14567">
                  <c:v>-245.80741890793936</c:v>
                </c:pt>
                <c:pt idx="14568">
                  <c:v>-245.8116858756857</c:v>
                </c:pt>
                <c:pt idx="14569">
                  <c:v>-245.81595223893584</c:v>
                </c:pt>
                <c:pt idx="14570">
                  <c:v>-245.820217997806</c:v>
                </c:pt>
                <c:pt idx="14571">
                  <c:v>-245.82448315241226</c:v>
                </c:pt>
                <c:pt idx="14572">
                  <c:v>-245.82874770287066</c:v>
                </c:pt>
                <c:pt idx="14573">
                  <c:v>-245.83301164929725</c:v>
                </c:pt>
                <c:pt idx="14574">
                  <c:v>-245.83727499180804</c:v>
                </c:pt>
                <c:pt idx="14575">
                  <c:v>-245.84153773051898</c:v>
                </c:pt>
                <c:pt idx="14576">
                  <c:v>-245.84579986554604</c:v>
                </c:pt>
                <c:pt idx="14577">
                  <c:v>-245.85006139700516</c:v>
                </c:pt>
                <c:pt idx="14578">
                  <c:v>-245.85432232501222</c:v>
                </c:pt>
                <c:pt idx="14579">
                  <c:v>-245.85858264968311</c:v>
                </c:pt>
                <c:pt idx="14580">
                  <c:v>-245.86284237113364</c:v>
                </c:pt>
                <c:pt idx="14581">
                  <c:v>-245.86710148947964</c:v>
                </c:pt>
                <c:pt idx="14582">
                  <c:v>-245.8713600048369</c:v>
                </c:pt>
                <c:pt idx="14583">
                  <c:v>-245.87561791732122</c:v>
                </c:pt>
                <c:pt idx="14584">
                  <c:v>-245.87987522704825</c:v>
                </c:pt>
                <c:pt idx="14585">
                  <c:v>-245.88413193413373</c:v>
                </c:pt>
                <c:pt idx="14586">
                  <c:v>-245.88838803869334</c:v>
                </c:pt>
                <c:pt idx="14587">
                  <c:v>-245.89264354084276</c:v>
                </c:pt>
                <c:pt idx="14588">
                  <c:v>-245.89689844069756</c:v>
                </c:pt>
                <c:pt idx="14589">
                  <c:v>-245.90115273837336</c:v>
                </c:pt>
                <c:pt idx="14590">
                  <c:v>-245.90540643398572</c:v>
                </c:pt>
                <c:pt idx="14591">
                  <c:v>-245.90965952765021</c:v>
                </c:pt>
                <c:pt idx="14592">
                  <c:v>-245.9139120194823</c:v>
                </c:pt>
                <c:pt idx="14593">
                  <c:v>-245.9181639095975</c:v>
                </c:pt>
                <c:pt idx="14594">
                  <c:v>-245.92241519811125</c:v>
                </c:pt>
                <c:pt idx="14595">
                  <c:v>-245.92666588513902</c:v>
                </c:pt>
                <c:pt idx="14596">
                  <c:v>-245.93091597079618</c:v>
                </c:pt>
                <c:pt idx="14597">
                  <c:v>-245.9351654551981</c:v>
                </c:pt>
                <c:pt idx="14598">
                  <c:v>-245.93941433846015</c:v>
                </c:pt>
                <c:pt idx="14599">
                  <c:v>-245.94366262069767</c:v>
                </c:pt>
                <c:pt idx="14600">
                  <c:v>-245.94791030202589</c:v>
                </c:pt>
                <c:pt idx="14601">
                  <c:v>-245.9521573825601</c:v>
                </c:pt>
                <c:pt idx="14602">
                  <c:v>-245.95640386241558</c:v>
                </c:pt>
                <c:pt idx="14603">
                  <c:v>-245.96064974170753</c:v>
                </c:pt>
                <c:pt idx="14604">
                  <c:v>-245.96489502055107</c:v>
                </c:pt>
                <c:pt idx="14605">
                  <c:v>-245.96913969906143</c:v>
                </c:pt>
                <c:pt idx="14606">
                  <c:v>-245.97338377735375</c:v>
                </c:pt>
                <c:pt idx="14607">
                  <c:v>-245.97762725554304</c:v>
                </c:pt>
                <c:pt idx="14608">
                  <c:v>-245.98187013374445</c:v>
                </c:pt>
                <c:pt idx="14609">
                  <c:v>-245.98611241207303</c:v>
                </c:pt>
                <c:pt idx="14610">
                  <c:v>-245.99035409064373</c:v>
                </c:pt>
                <c:pt idx="14611">
                  <c:v>-245.99459516957165</c:v>
                </c:pt>
                <c:pt idx="14612">
                  <c:v>-245.99883564897169</c:v>
                </c:pt>
                <c:pt idx="14613">
                  <c:v>-246.00307552895879</c:v>
                </c:pt>
                <c:pt idx="14614">
                  <c:v>-246.00731480964785</c:v>
                </c:pt>
                <c:pt idx="14615">
                  <c:v>-246.01155349115382</c:v>
                </c:pt>
                <c:pt idx="14616">
                  <c:v>-246.01579157359149</c:v>
                </c:pt>
                <c:pt idx="14617">
                  <c:v>-246.0200290570757</c:v>
                </c:pt>
                <c:pt idx="14618">
                  <c:v>-246.0242659417213</c:v>
                </c:pt>
                <c:pt idx="14619">
                  <c:v>-246.02850222764303</c:v>
                </c:pt>
                <c:pt idx="14620">
                  <c:v>-246.03273791495562</c:v>
                </c:pt>
                <c:pt idx="14621">
                  <c:v>-246.03697300377385</c:v>
                </c:pt>
                <c:pt idx="14622">
                  <c:v>-246.04120749421236</c:v>
                </c:pt>
                <c:pt idx="14623">
                  <c:v>-246.04544138638579</c:v>
                </c:pt>
                <c:pt idx="14624">
                  <c:v>-246.04967468040886</c:v>
                </c:pt>
                <c:pt idx="14625">
                  <c:v>-246.05390737639615</c:v>
                </c:pt>
                <c:pt idx="14626">
                  <c:v>-246.05813947446225</c:v>
                </c:pt>
                <c:pt idx="14627">
                  <c:v>-246.06237097472169</c:v>
                </c:pt>
                <c:pt idx="14628">
                  <c:v>-246.06660187728903</c:v>
                </c:pt>
                <c:pt idx="14629">
                  <c:v>-246.07083218227874</c:v>
                </c:pt>
                <c:pt idx="14630">
                  <c:v>-246.07506188980537</c:v>
                </c:pt>
                <c:pt idx="14631">
                  <c:v>-246.0792909999833</c:v>
                </c:pt>
                <c:pt idx="14632">
                  <c:v>-246.08351951292696</c:v>
                </c:pt>
                <c:pt idx="14633">
                  <c:v>-246.08774742875079</c:v>
                </c:pt>
                <c:pt idx="14634">
                  <c:v>-246.09197474756911</c:v>
                </c:pt>
                <c:pt idx="14635">
                  <c:v>-246.09620146949629</c:v>
                </c:pt>
                <c:pt idx="14636">
                  <c:v>-246.10042759464665</c:v>
                </c:pt>
                <c:pt idx="14637">
                  <c:v>-246.10465312313443</c:v>
                </c:pt>
                <c:pt idx="14638">
                  <c:v>-246.10887805507394</c:v>
                </c:pt>
                <c:pt idx="14639">
                  <c:v>-246.11310239057937</c:v>
                </c:pt>
                <c:pt idx="14640">
                  <c:v>-246.11732612976499</c:v>
                </c:pt>
                <c:pt idx="14641">
                  <c:v>-246.12154927274494</c:v>
                </c:pt>
                <c:pt idx="14642">
                  <c:v>-246.12577181963337</c:v>
                </c:pt>
                <c:pt idx="14643">
                  <c:v>-246.12999377054439</c:v>
                </c:pt>
                <c:pt idx="14644">
                  <c:v>-246.13421512559214</c:v>
                </c:pt>
                <c:pt idx="14645">
                  <c:v>-246.13843588489067</c:v>
                </c:pt>
                <c:pt idx="14646">
                  <c:v>-246.14265604855399</c:v>
                </c:pt>
                <c:pt idx="14647">
                  <c:v>-246.14687561669618</c:v>
                </c:pt>
                <c:pt idx="14648">
                  <c:v>-246.15109458943124</c:v>
                </c:pt>
                <c:pt idx="14649">
                  <c:v>-246.15531296687305</c:v>
                </c:pt>
                <c:pt idx="14650">
                  <c:v>-246.15953074913557</c:v>
                </c:pt>
                <c:pt idx="14651">
                  <c:v>-246.16374793633275</c:v>
                </c:pt>
                <c:pt idx="14652">
                  <c:v>-246.16796452857847</c:v>
                </c:pt>
                <c:pt idx="14653">
                  <c:v>-246.17218052598656</c:v>
                </c:pt>
                <c:pt idx="14654">
                  <c:v>-246.17639592867084</c:v>
                </c:pt>
                <c:pt idx="14655">
                  <c:v>-246.18061073674514</c:v>
                </c:pt>
                <c:pt idx="14656">
                  <c:v>-246.18482495032325</c:v>
                </c:pt>
                <c:pt idx="14657">
                  <c:v>-246.18903856951886</c:v>
                </c:pt>
                <c:pt idx="14658">
                  <c:v>-246.19325159444571</c:v>
                </c:pt>
                <c:pt idx="14659">
                  <c:v>-246.19746402521753</c:v>
                </c:pt>
                <c:pt idx="14660">
                  <c:v>-246.20167586194796</c:v>
                </c:pt>
                <c:pt idx="14661">
                  <c:v>-246.20588710475062</c:v>
                </c:pt>
                <c:pt idx="14662">
                  <c:v>-246.21009775373918</c:v>
                </c:pt>
                <c:pt idx="14663">
                  <c:v>-246.21430780902716</c:v>
                </c:pt>
                <c:pt idx="14664">
                  <c:v>-246.2185172707282</c:v>
                </c:pt>
                <c:pt idx="14665">
                  <c:v>-246.22272613895575</c:v>
                </c:pt>
                <c:pt idx="14666">
                  <c:v>-246.22693441382333</c:v>
                </c:pt>
                <c:pt idx="14667">
                  <c:v>-246.23114209544448</c:v>
                </c:pt>
                <c:pt idx="14668">
                  <c:v>-246.23534918393261</c:v>
                </c:pt>
                <c:pt idx="14669">
                  <c:v>-246.23955567940112</c:v>
                </c:pt>
                <c:pt idx="14670">
                  <c:v>-246.24376158196347</c:v>
                </c:pt>
                <c:pt idx="14671">
                  <c:v>-246.247966891733</c:v>
                </c:pt>
                <c:pt idx="14672">
                  <c:v>-246.25217160882301</c:v>
                </c:pt>
                <c:pt idx="14673">
                  <c:v>-246.25637573334689</c:v>
                </c:pt>
                <c:pt idx="14674">
                  <c:v>-246.2605792654179</c:v>
                </c:pt>
                <c:pt idx="14675">
                  <c:v>-246.26478220514934</c:v>
                </c:pt>
                <c:pt idx="14676">
                  <c:v>-246.26898455265436</c:v>
                </c:pt>
                <c:pt idx="14677">
                  <c:v>-246.27318630804626</c:v>
                </c:pt>
                <c:pt idx="14678">
                  <c:v>-246.27738747143817</c:v>
                </c:pt>
                <c:pt idx="14679">
                  <c:v>-246.28158804294333</c:v>
                </c:pt>
                <c:pt idx="14680">
                  <c:v>-246.28578802267475</c:v>
                </c:pt>
                <c:pt idx="14681">
                  <c:v>-246.28998741074557</c:v>
                </c:pt>
                <c:pt idx="14682">
                  <c:v>-246.29418620726895</c:v>
                </c:pt>
                <c:pt idx="14683">
                  <c:v>-246.29838441235785</c:v>
                </c:pt>
                <c:pt idx="14684">
                  <c:v>-246.30258202612535</c:v>
                </c:pt>
                <c:pt idx="14685">
                  <c:v>-246.3067790486844</c:v>
                </c:pt>
                <c:pt idx="14686">
                  <c:v>-246.31097548014804</c:v>
                </c:pt>
                <c:pt idx="14687">
                  <c:v>-246.31517132062913</c:v>
                </c:pt>
                <c:pt idx="14688">
                  <c:v>-246.31936657024062</c:v>
                </c:pt>
                <c:pt idx="14689">
                  <c:v>-246.32356122909539</c:v>
                </c:pt>
                <c:pt idx="14690">
                  <c:v>-246.3277552973064</c:v>
                </c:pt>
                <c:pt idx="14691">
                  <c:v>-246.33194877498633</c:v>
                </c:pt>
                <c:pt idx="14692">
                  <c:v>-246.33614166224811</c:v>
                </c:pt>
                <c:pt idx="14693">
                  <c:v>-246.34033395920446</c:v>
                </c:pt>
                <c:pt idx="14694">
                  <c:v>-246.34452566596815</c:v>
                </c:pt>
                <c:pt idx="14695">
                  <c:v>-246.34871678265193</c:v>
                </c:pt>
                <c:pt idx="14696">
                  <c:v>-246.3529073093685</c:v>
                </c:pt>
                <c:pt idx="14697">
                  <c:v>-246.35709724623055</c:v>
                </c:pt>
                <c:pt idx="14698">
                  <c:v>-246.36128659335071</c:v>
                </c:pt>
                <c:pt idx="14699">
                  <c:v>-246.36547535084159</c:v>
                </c:pt>
                <c:pt idx="14700">
                  <c:v>-246.3696635188158</c:v>
                </c:pt>
                <c:pt idx="14701">
                  <c:v>-246.37385109738591</c:v>
                </c:pt>
                <c:pt idx="14702">
                  <c:v>-246.3780380866645</c:v>
                </c:pt>
                <c:pt idx="14703">
                  <c:v>-246.38222448676404</c:v>
                </c:pt>
                <c:pt idx="14704">
                  <c:v>-246.38641029779706</c:v>
                </c:pt>
                <c:pt idx="14705">
                  <c:v>-246.390595519876</c:v>
                </c:pt>
                <c:pt idx="14706">
                  <c:v>-246.39478015311329</c:v>
                </c:pt>
                <c:pt idx="14707">
                  <c:v>-246.39896419762135</c:v>
                </c:pt>
                <c:pt idx="14708">
                  <c:v>-246.40314765351258</c:v>
                </c:pt>
                <c:pt idx="14709">
                  <c:v>-246.40733052089934</c:v>
                </c:pt>
                <c:pt idx="14710">
                  <c:v>-246.41151279989396</c:v>
                </c:pt>
                <c:pt idx="14711">
                  <c:v>-246.4156944906087</c:v>
                </c:pt>
                <c:pt idx="14712">
                  <c:v>-246.41987559315589</c:v>
                </c:pt>
                <c:pt idx="14713">
                  <c:v>-246.4240561076478</c:v>
                </c:pt>
                <c:pt idx="14714">
                  <c:v>-246.42823603419657</c:v>
                </c:pt>
                <c:pt idx="14715">
                  <c:v>-246.43241537291448</c:v>
                </c:pt>
                <c:pt idx="14716">
                  <c:v>-246.43659412391369</c:v>
                </c:pt>
                <c:pt idx="14717">
                  <c:v>-246.44077228730632</c:v>
                </c:pt>
                <c:pt idx="14718">
                  <c:v>-246.44494986320453</c:v>
                </c:pt>
                <c:pt idx="14719">
                  <c:v>-246.44912685172037</c:v>
                </c:pt>
                <c:pt idx="14720">
                  <c:v>-246.45330325296592</c:v>
                </c:pt>
                <c:pt idx="14721">
                  <c:v>-246.45747906705327</c:v>
                </c:pt>
                <c:pt idx="14722">
                  <c:v>-246.46165429409433</c:v>
                </c:pt>
                <c:pt idx="14723">
                  <c:v>-246.46582893420117</c:v>
                </c:pt>
                <c:pt idx="14724">
                  <c:v>-246.4700029874858</c:v>
                </c:pt>
                <c:pt idx="14725">
                  <c:v>-246.47417645406</c:v>
                </c:pt>
                <c:pt idx="14726">
                  <c:v>-246.47834933403581</c:v>
                </c:pt>
                <c:pt idx="14727">
                  <c:v>-246.4825216275251</c:v>
                </c:pt>
                <c:pt idx="14728">
                  <c:v>-246.48669333463965</c:v>
                </c:pt>
                <c:pt idx="14729">
                  <c:v>-246.49086445549133</c:v>
                </c:pt>
                <c:pt idx="14730">
                  <c:v>-246.49503499019195</c:v>
                </c:pt>
                <c:pt idx="14731">
                  <c:v>-246.49920493885332</c:v>
                </c:pt>
                <c:pt idx="14732">
                  <c:v>-246.50337430158714</c:v>
                </c:pt>
                <c:pt idx="14733">
                  <c:v>-246.50754307850517</c:v>
                </c:pt>
                <c:pt idx="14734">
                  <c:v>-246.51171126971906</c:v>
                </c:pt>
                <c:pt idx="14735">
                  <c:v>-246.51587887534052</c:v>
                </c:pt>
                <c:pt idx="14736">
                  <c:v>-246.52004589548119</c:v>
                </c:pt>
                <c:pt idx="14737">
                  <c:v>-246.52421233025268</c:v>
                </c:pt>
                <c:pt idx="14738">
                  <c:v>-246.52837817976661</c:v>
                </c:pt>
                <c:pt idx="14739">
                  <c:v>-246.53254344413449</c:v>
                </c:pt>
                <c:pt idx="14740">
                  <c:v>-246.53670812346795</c:v>
                </c:pt>
                <c:pt idx="14741">
                  <c:v>-246.54087221787842</c:v>
                </c:pt>
                <c:pt idx="14742">
                  <c:v>-246.5450357274774</c:v>
                </c:pt>
                <c:pt idx="14743">
                  <c:v>-246.54919865237642</c:v>
                </c:pt>
                <c:pt idx="14744">
                  <c:v>-246.55336099268681</c:v>
                </c:pt>
                <c:pt idx="14745">
                  <c:v>-246.55752274852006</c:v>
                </c:pt>
                <c:pt idx="14746">
                  <c:v>-246.5616839199875</c:v>
                </c:pt>
                <c:pt idx="14747">
                  <c:v>-246.56584450720052</c:v>
                </c:pt>
                <c:pt idx="14748">
                  <c:v>-246.57000451027048</c:v>
                </c:pt>
                <c:pt idx="14749">
                  <c:v>-246.57416392930861</c:v>
                </c:pt>
                <c:pt idx="14750">
                  <c:v>-246.57832276442622</c:v>
                </c:pt>
                <c:pt idx="14751">
                  <c:v>-246.58248101573457</c:v>
                </c:pt>
                <c:pt idx="14752">
                  <c:v>-246.58663868334492</c:v>
                </c:pt>
                <c:pt idx="14753">
                  <c:v>-246.59079576736838</c:v>
                </c:pt>
                <c:pt idx="14754">
                  <c:v>-246.59495226791614</c:v>
                </c:pt>
                <c:pt idx="14755">
                  <c:v>-246.59910818509948</c:v>
                </c:pt>
                <c:pt idx="14756">
                  <c:v>-246.60326351902935</c:v>
                </c:pt>
                <c:pt idx="14757">
                  <c:v>-246.60741826981692</c:v>
                </c:pt>
                <c:pt idx="14758">
                  <c:v>-246.61157243757327</c:v>
                </c:pt>
                <c:pt idx="14759">
                  <c:v>-246.61572602240943</c:v>
                </c:pt>
                <c:pt idx="14760">
                  <c:v>-246.61987902443639</c:v>
                </c:pt>
                <c:pt idx="14761">
                  <c:v>-246.62403144376515</c:v>
                </c:pt>
                <c:pt idx="14762">
                  <c:v>-246.6281832805067</c:v>
                </c:pt>
                <c:pt idx="14763">
                  <c:v>-246.63233453477196</c:v>
                </c:pt>
                <c:pt idx="14764">
                  <c:v>-246.63648520667184</c:v>
                </c:pt>
                <c:pt idx="14765">
                  <c:v>-246.64063529631724</c:v>
                </c:pt>
                <c:pt idx="14766">
                  <c:v>-246.64478480381896</c:v>
                </c:pt>
                <c:pt idx="14767">
                  <c:v>-246.64893372928793</c:v>
                </c:pt>
                <c:pt idx="14768">
                  <c:v>-246.65308207283488</c:v>
                </c:pt>
                <c:pt idx="14769">
                  <c:v>-246.65722983457061</c:v>
                </c:pt>
                <c:pt idx="14770">
                  <c:v>-246.6613770146059</c:v>
                </c:pt>
                <c:pt idx="14771">
                  <c:v>-246.66552361305148</c:v>
                </c:pt>
                <c:pt idx="14772">
                  <c:v>-246.66966963001801</c:v>
                </c:pt>
                <c:pt idx="14773">
                  <c:v>-246.67381506561617</c:v>
                </c:pt>
                <c:pt idx="14774">
                  <c:v>-246.67795991995666</c:v>
                </c:pt>
                <c:pt idx="14775">
                  <c:v>-246.68210419315008</c:v>
                </c:pt>
                <c:pt idx="14776">
                  <c:v>-246.68624788530701</c:v>
                </c:pt>
                <c:pt idx="14777">
                  <c:v>-246.69039099653804</c:v>
                </c:pt>
                <c:pt idx="14778">
                  <c:v>-246.69453352695371</c:v>
                </c:pt>
                <c:pt idx="14779">
                  <c:v>-246.69867547666453</c:v>
                </c:pt>
                <c:pt idx="14780">
                  <c:v>-246.702816845781</c:v>
                </c:pt>
                <c:pt idx="14781">
                  <c:v>-246.70695763441361</c:v>
                </c:pt>
                <c:pt idx="14782">
                  <c:v>-246.71109784267281</c:v>
                </c:pt>
                <c:pt idx="14783">
                  <c:v>-246.71523747066897</c:v>
                </c:pt>
                <c:pt idx="14784">
                  <c:v>-246.71937651851249</c:v>
                </c:pt>
                <c:pt idx="14785">
                  <c:v>-246.72351498631377</c:v>
                </c:pt>
                <c:pt idx="14786">
                  <c:v>-246.72765287418315</c:v>
                </c:pt>
                <c:pt idx="14787">
                  <c:v>-246.7317901822309</c:v>
                </c:pt>
                <c:pt idx="14788">
                  <c:v>-246.73592691056729</c:v>
                </c:pt>
                <c:pt idx="14789">
                  <c:v>-246.74006305930266</c:v>
                </c:pt>
                <c:pt idx="14790">
                  <c:v>-246.74419862854722</c:v>
                </c:pt>
                <c:pt idx="14791">
                  <c:v>-246.7483336184111</c:v>
                </c:pt>
                <c:pt idx="14792">
                  <c:v>-246.75246802900458</c:v>
                </c:pt>
                <c:pt idx="14793">
                  <c:v>-246.75660186043783</c:v>
                </c:pt>
                <c:pt idx="14794">
                  <c:v>-246.76073511282084</c:v>
                </c:pt>
                <c:pt idx="14795">
                  <c:v>-246.76486778626386</c:v>
                </c:pt>
                <c:pt idx="14796">
                  <c:v>-246.76899988087689</c:v>
                </c:pt>
                <c:pt idx="14797">
                  <c:v>-246.77313139677005</c:v>
                </c:pt>
                <c:pt idx="14798">
                  <c:v>-246.77726233405332</c:v>
                </c:pt>
                <c:pt idx="14799">
                  <c:v>-246.78139269283668</c:v>
                </c:pt>
                <c:pt idx="14800">
                  <c:v>-246.78552247323017</c:v>
                </c:pt>
                <c:pt idx="14801">
                  <c:v>-246.78965167534369</c:v>
                </c:pt>
                <c:pt idx="14802">
                  <c:v>-246.79378029928716</c:v>
                </c:pt>
                <c:pt idx="14803">
                  <c:v>-246.79790834517053</c:v>
                </c:pt>
                <c:pt idx="14804">
                  <c:v>-246.80203581310366</c:v>
                </c:pt>
                <c:pt idx="14805">
                  <c:v>-246.80616270319632</c:v>
                </c:pt>
                <c:pt idx="14806">
                  <c:v>-246.81028901555842</c:v>
                </c:pt>
                <c:pt idx="14807">
                  <c:v>-246.8144147502997</c:v>
                </c:pt>
                <c:pt idx="14808">
                  <c:v>-246.81853990753001</c:v>
                </c:pt>
                <c:pt idx="14809">
                  <c:v>-246.82266448735899</c:v>
                </c:pt>
                <c:pt idx="14810">
                  <c:v>-246.82678848989639</c:v>
                </c:pt>
                <c:pt idx="14811">
                  <c:v>-246.83091191525196</c:v>
                </c:pt>
                <c:pt idx="14812">
                  <c:v>-246.8350347635353</c:v>
                </c:pt>
                <c:pt idx="14813">
                  <c:v>-246.83915703485607</c:v>
                </c:pt>
                <c:pt idx="14814">
                  <c:v>-246.84327872932388</c:v>
                </c:pt>
                <c:pt idx="14815">
                  <c:v>-246.84739984704834</c:v>
                </c:pt>
                <c:pt idx="14816">
                  <c:v>-246.85152038813902</c:v>
                </c:pt>
                <c:pt idx="14817">
                  <c:v>-246.85564035270539</c:v>
                </c:pt>
                <c:pt idx="14818">
                  <c:v>-246.85975974085704</c:v>
                </c:pt>
                <c:pt idx="14819">
                  <c:v>-246.86387855270343</c:v>
                </c:pt>
                <c:pt idx="14820">
                  <c:v>-246.86799678835399</c:v>
                </c:pt>
                <c:pt idx="14821">
                  <c:v>-246.87211444791819</c:v>
                </c:pt>
                <c:pt idx="14822">
                  <c:v>-246.8762315315054</c:v>
                </c:pt>
                <c:pt idx="14823">
                  <c:v>-246.88034803922505</c:v>
                </c:pt>
                <c:pt idx="14824">
                  <c:v>-246.88446397118651</c:v>
                </c:pt>
                <c:pt idx="14825">
                  <c:v>-246.88857932749903</c:v>
                </c:pt>
                <c:pt idx="14826">
                  <c:v>-246.892694108272</c:v>
                </c:pt>
                <c:pt idx="14827">
                  <c:v>-246.89680831361466</c:v>
                </c:pt>
                <c:pt idx="14828">
                  <c:v>-246.90092194363626</c:v>
                </c:pt>
                <c:pt idx="14829">
                  <c:v>-246.90503499844604</c:v>
                </c:pt>
                <c:pt idx="14830">
                  <c:v>-246.90914747815322</c:v>
                </c:pt>
                <c:pt idx="14831">
                  <c:v>-246.91325938286695</c:v>
                </c:pt>
                <c:pt idx="14832">
                  <c:v>-246.9173707126964</c:v>
                </c:pt>
                <c:pt idx="14833">
                  <c:v>-246.92148146775065</c:v>
                </c:pt>
                <c:pt idx="14834">
                  <c:v>-246.92559164813889</c:v>
                </c:pt>
                <c:pt idx="14835">
                  <c:v>-246.92970125397014</c:v>
                </c:pt>
                <c:pt idx="14836">
                  <c:v>-246.93381028535345</c:v>
                </c:pt>
                <c:pt idx="14837">
                  <c:v>-246.93791874239781</c:v>
                </c:pt>
                <c:pt idx="14838">
                  <c:v>-246.94202662521229</c:v>
                </c:pt>
                <c:pt idx="14839">
                  <c:v>-246.94613393390586</c:v>
                </c:pt>
                <c:pt idx="14840">
                  <c:v>-246.95024066858741</c:v>
                </c:pt>
                <c:pt idx="14841">
                  <c:v>-246.95434682936587</c:v>
                </c:pt>
                <c:pt idx="14842">
                  <c:v>-246.95845241635021</c:v>
                </c:pt>
                <c:pt idx="14843">
                  <c:v>-246.96255742964922</c:v>
                </c:pt>
                <c:pt idx="14844">
                  <c:v>-246.96666186937176</c:v>
                </c:pt>
                <c:pt idx="14845">
                  <c:v>-246.97076573562669</c:v>
                </c:pt>
                <c:pt idx="14846">
                  <c:v>-246.97486902852276</c:v>
                </c:pt>
                <c:pt idx="14847">
                  <c:v>-246.97897174816876</c:v>
                </c:pt>
                <c:pt idx="14848">
                  <c:v>-246.9830738946734</c:v>
                </c:pt>
                <c:pt idx="14849">
                  <c:v>-246.98717546814547</c:v>
                </c:pt>
                <c:pt idx="14850">
                  <c:v>-246.9912764686936</c:v>
                </c:pt>
                <c:pt idx="14851">
                  <c:v>-246.99537689642645</c:v>
                </c:pt>
                <c:pt idx="14852">
                  <c:v>-246.9994767514527</c:v>
                </c:pt>
                <c:pt idx="14853">
                  <c:v>-247.00357603388096</c:v>
                </c:pt>
                <c:pt idx="14854">
                  <c:v>-247.00767474381979</c:v>
                </c:pt>
                <c:pt idx="14855">
                  <c:v>-247.01177288137782</c:v>
                </c:pt>
                <c:pt idx="14856">
                  <c:v>-247.01587044666351</c:v>
                </c:pt>
                <c:pt idx="14857">
                  <c:v>-247.01996743978543</c:v>
                </c:pt>
                <c:pt idx="14858">
                  <c:v>-247.02406386085204</c:v>
                </c:pt>
                <c:pt idx="14859">
                  <c:v>-247.02815970997179</c:v>
                </c:pt>
                <c:pt idx="14860">
                  <c:v>-247.03225498725314</c:v>
                </c:pt>
                <c:pt idx="14861">
                  <c:v>-247.03634969280455</c:v>
                </c:pt>
                <c:pt idx="14862">
                  <c:v>-247.04044382673428</c:v>
                </c:pt>
                <c:pt idx="14863">
                  <c:v>-247.04453738915078</c:v>
                </c:pt>
                <c:pt idx="14864">
                  <c:v>-247.04863038016239</c:v>
                </c:pt>
                <c:pt idx="14865">
                  <c:v>-247.05272279987744</c:v>
                </c:pt>
                <c:pt idx="14866">
                  <c:v>-247.05681464840413</c:v>
                </c:pt>
                <c:pt idx="14867">
                  <c:v>-247.06090592585076</c:v>
                </c:pt>
                <c:pt idx="14868">
                  <c:v>-247.06499663232563</c:v>
                </c:pt>
                <c:pt idx="14869">
                  <c:v>-247.06908676793682</c:v>
                </c:pt>
                <c:pt idx="14870">
                  <c:v>-247.07317633279263</c:v>
                </c:pt>
                <c:pt idx="14871">
                  <c:v>-247.07726532700116</c:v>
                </c:pt>
                <c:pt idx="14872">
                  <c:v>-247.08135375067056</c:v>
                </c:pt>
                <c:pt idx="14873">
                  <c:v>-247.08544160390889</c:v>
                </c:pt>
                <c:pt idx="14874">
                  <c:v>-247.08952888682433</c:v>
                </c:pt>
                <c:pt idx="14875">
                  <c:v>-247.09361559952487</c:v>
                </c:pt>
                <c:pt idx="14876">
                  <c:v>-247.09770174211849</c:v>
                </c:pt>
                <c:pt idx="14877">
                  <c:v>-247.10178731471336</c:v>
                </c:pt>
                <c:pt idx="14878">
                  <c:v>-247.10587231741729</c:v>
                </c:pt>
                <c:pt idx="14879">
                  <c:v>-247.10995675033831</c:v>
                </c:pt>
                <c:pt idx="14880">
                  <c:v>-247.11404061358439</c:v>
                </c:pt>
                <c:pt idx="14881">
                  <c:v>-247.11812390726337</c:v>
                </c:pt>
                <c:pt idx="14882">
                  <c:v>-247.12220663148312</c:v>
                </c:pt>
                <c:pt idx="14883">
                  <c:v>-247.12628878635155</c:v>
                </c:pt>
                <c:pt idx="14884">
                  <c:v>-247.13037037197645</c:v>
                </c:pt>
                <c:pt idx="14885">
                  <c:v>-247.13445138846566</c:v>
                </c:pt>
                <c:pt idx="14886">
                  <c:v>-247.1385318359269</c:v>
                </c:pt>
                <c:pt idx="14887">
                  <c:v>-247.14261171446799</c:v>
                </c:pt>
                <c:pt idx="14888">
                  <c:v>-247.1466910241966</c:v>
                </c:pt>
                <c:pt idx="14889">
                  <c:v>-247.1507697652205</c:v>
                </c:pt>
                <c:pt idx="14890">
                  <c:v>-247.15484793764728</c:v>
                </c:pt>
                <c:pt idx="14891">
                  <c:v>-247.15892554158467</c:v>
                </c:pt>
                <c:pt idx="14892">
                  <c:v>-247.16300257714028</c:v>
                </c:pt>
                <c:pt idx="14893">
                  <c:v>-247.16707904442165</c:v>
                </c:pt>
                <c:pt idx="14894">
                  <c:v>-247.17115494353646</c:v>
                </c:pt>
                <c:pt idx="14895">
                  <c:v>-247.17523027459217</c:v>
                </c:pt>
                <c:pt idx="14896">
                  <c:v>-247.17930503769639</c:v>
                </c:pt>
                <c:pt idx="14897">
                  <c:v>-247.18337923295655</c:v>
                </c:pt>
                <c:pt idx="14898">
                  <c:v>-247.18745286048014</c:v>
                </c:pt>
                <c:pt idx="14899">
                  <c:v>-247.19152592037466</c:v>
                </c:pt>
                <c:pt idx="14900">
                  <c:v>-247.19559841274747</c:v>
                </c:pt>
                <c:pt idx="14901">
                  <c:v>-247.19967033770598</c:v>
                </c:pt>
                <c:pt idx="14902">
                  <c:v>-247.20374169535762</c:v>
                </c:pt>
                <c:pt idx="14903">
                  <c:v>-247.20781248580971</c:v>
                </c:pt>
                <c:pt idx="14904">
                  <c:v>-247.21188270916957</c:v>
                </c:pt>
                <c:pt idx="14905">
                  <c:v>-247.21595236554447</c:v>
                </c:pt>
                <c:pt idx="14906">
                  <c:v>-247.22002145504172</c:v>
                </c:pt>
                <c:pt idx="14907">
                  <c:v>-247.22408997776859</c:v>
                </c:pt>
                <c:pt idx="14908">
                  <c:v>-247.22815793383228</c:v>
                </c:pt>
                <c:pt idx="14909">
                  <c:v>-247.23222532334</c:v>
                </c:pt>
                <c:pt idx="14910">
                  <c:v>-247.23629214639888</c:v>
                </c:pt>
                <c:pt idx="14911">
                  <c:v>-247.24035840311618</c:v>
                </c:pt>
                <c:pt idx="14912">
                  <c:v>-247.24442409359887</c:v>
                </c:pt>
                <c:pt idx="14913">
                  <c:v>-247.24848921795416</c:v>
                </c:pt>
                <c:pt idx="14914">
                  <c:v>-247.25255377628909</c:v>
                </c:pt>
                <c:pt idx="14915">
                  <c:v>-247.25661776871075</c:v>
                </c:pt>
                <c:pt idx="14916">
                  <c:v>-247.26068119532607</c:v>
                </c:pt>
                <c:pt idx="14917">
                  <c:v>-247.26474405624214</c:v>
                </c:pt>
                <c:pt idx="14918">
                  <c:v>-247.2688063515659</c:v>
                </c:pt>
                <c:pt idx="14919">
                  <c:v>-247.27286808140431</c:v>
                </c:pt>
                <c:pt idx="14920">
                  <c:v>-247.27692924586427</c:v>
                </c:pt>
                <c:pt idx="14921">
                  <c:v>-247.28098984505272</c:v>
                </c:pt>
                <c:pt idx="14922">
                  <c:v>-247.2850498790765</c:v>
                </c:pt>
                <c:pt idx="14923">
                  <c:v>-247.28910934804247</c:v>
                </c:pt>
                <c:pt idx="14924">
                  <c:v>-247.2931682520574</c:v>
                </c:pt>
                <c:pt idx="14925">
                  <c:v>-247.2972265912282</c:v>
                </c:pt>
                <c:pt idx="14926">
                  <c:v>-247.30128436566159</c:v>
                </c:pt>
                <c:pt idx="14927">
                  <c:v>-247.3053415754643</c:v>
                </c:pt>
                <c:pt idx="14928">
                  <c:v>-247.30939822074305</c:v>
                </c:pt>
                <c:pt idx="14929">
                  <c:v>-247.31345430160457</c:v>
                </c:pt>
                <c:pt idx="14930">
                  <c:v>-247.31750981815557</c:v>
                </c:pt>
                <c:pt idx="14931">
                  <c:v>-247.32156477050262</c:v>
                </c:pt>
                <c:pt idx="14932">
                  <c:v>-247.32561915875237</c:v>
                </c:pt>
                <c:pt idx="14933">
                  <c:v>-247.32967298301145</c:v>
                </c:pt>
                <c:pt idx="14934">
                  <c:v>-247.33372624338639</c:v>
                </c:pt>
                <c:pt idx="14935">
                  <c:v>-247.33777893998376</c:v>
                </c:pt>
                <c:pt idx="14936">
                  <c:v>-247.34183107291011</c:v>
                </c:pt>
                <c:pt idx="14937">
                  <c:v>-247.34588264227193</c:v>
                </c:pt>
                <c:pt idx="14938">
                  <c:v>-247.34993364817566</c:v>
                </c:pt>
                <c:pt idx="14939">
                  <c:v>-247.35398409072778</c:v>
                </c:pt>
                <c:pt idx="14940">
                  <c:v>-247.35803397003468</c:v>
                </c:pt>
                <c:pt idx="14941">
                  <c:v>-247.36208328620285</c:v>
                </c:pt>
                <c:pt idx="14942">
                  <c:v>-247.36613203933859</c:v>
                </c:pt>
                <c:pt idx="14943">
                  <c:v>-247.37018022954825</c:v>
                </c:pt>
                <c:pt idx="14944">
                  <c:v>-247.37422785693815</c:v>
                </c:pt>
                <c:pt idx="14945">
                  <c:v>-247.37827492161466</c:v>
                </c:pt>
                <c:pt idx="14946">
                  <c:v>-247.382321423684</c:v>
                </c:pt>
                <c:pt idx="14947">
                  <c:v>-247.38636736325242</c:v>
                </c:pt>
                <c:pt idx="14948">
                  <c:v>-247.39041274042617</c:v>
                </c:pt>
                <c:pt idx="14949">
                  <c:v>-247.39445755531145</c:v>
                </c:pt>
                <c:pt idx="14950">
                  <c:v>-247.3985018080144</c:v>
                </c:pt>
                <c:pt idx="14951">
                  <c:v>-247.40254549864122</c:v>
                </c:pt>
                <c:pt idx="14952">
                  <c:v>-247.40658862729802</c:v>
                </c:pt>
                <c:pt idx="14953">
                  <c:v>-247.41063119409091</c:v>
                </c:pt>
                <c:pt idx="14954">
                  <c:v>-247.41467319912593</c:v>
                </c:pt>
                <c:pt idx="14955">
                  <c:v>-247.41871464250917</c:v>
                </c:pt>
                <c:pt idx="14956">
                  <c:v>-247.42275552434666</c:v>
                </c:pt>
                <c:pt idx="14957">
                  <c:v>-247.42679584474439</c:v>
                </c:pt>
                <c:pt idx="14958">
                  <c:v>-247.43083560380833</c:v>
                </c:pt>
                <c:pt idx="14959">
                  <c:v>-247.43487480164447</c:v>
                </c:pt>
                <c:pt idx="14960">
                  <c:v>-247.43891343835872</c:v>
                </c:pt>
                <c:pt idx="14961">
                  <c:v>-247.44295151405697</c:v>
                </c:pt>
                <c:pt idx="14962">
                  <c:v>-247.44698902884508</c:v>
                </c:pt>
                <c:pt idx="14963">
                  <c:v>-247.45102598282895</c:v>
                </c:pt>
                <c:pt idx="14964">
                  <c:v>-247.45506237611443</c:v>
                </c:pt>
                <c:pt idx="14965">
                  <c:v>-247.45909820880729</c:v>
                </c:pt>
                <c:pt idx="14966">
                  <c:v>-247.4631334810133</c:v>
                </c:pt>
                <c:pt idx="14967">
                  <c:v>-247.46716819283822</c:v>
                </c:pt>
                <c:pt idx="14968">
                  <c:v>-247.47120234438782</c:v>
                </c:pt>
                <c:pt idx="14969">
                  <c:v>-247.47523593576776</c:v>
                </c:pt>
                <c:pt idx="14970">
                  <c:v>-247.47926896708373</c:v>
                </c:pt>
                <c:pt idx="14971">
                  <c:v>-247.48330143844143</c:v>
                </c:pt>
                <c:pt idx="14972">
                  <c:v>-247.48733334994645</c:v>
                </c:pt>
                <c:pt idx="14973">
                  <c:v>-247.49136470170441</c:v>
                </c:pt>
                <c:pt idx="14974">
                  <c:v>-247.49539549382087</c:v>
                </c:pt>
                <c:pt idx="14975">
                  <c:v>-247.49942572640145</c:v>
                </c:pt>
                <c:pt idx="14976">
                  <c:v>-247.50345539955163</c:v>
                </c:pt>
                <c:pt idx="14977">
                  <c:v>-247.50748451337694</c:v>
                </c:pt>
                <c:pt idx="14978">
                  <c:v>-247.51151306798286</c:v>
                </c:pt>
                <c:pt idx="14979">
                  <c:v>-247.51554106347487</c:v>
                </c:pt>
                <c:pt idx="14980">
                  <c:v>-247.51956849995841</c:v>
                </c:pt>
                <c:pt idx="14981">
                  <c:v>-247.52359537753884</c:v>
                </c:pt>
                <c:pt idx="14982">
                  <c:v>-247.52762169632157</c:v>
                </c:pt>
                <c:pt idx="14983">
                  <c:v>-247.53164745641203</c:v>
                </c:pt>
                <c:pt idx="14984">
                  <c:v>-247.53567265791543</c:v>
                </c:pt>
                <c:pt idx="14985">
                  <c:v>-247.53969730093718</c:v>
                </c:pt>
                <c:pt idx="14986">
                  <c:v>-247.54372138558256</c:v>
                </c:pt>
                <c:pt idx="14987">
                  <c:v>-247.54774491195678</c:v>
                </c:pt>
                <c:pt idx="14988">
                  <c:v>-247.55176788016513</c:v>
                </c:pt>
                <c:pt idx="14989">
                  <c:v>-247.55579029031281</c:v>
                </c:pt>
                <c:pt idx="14990">
                  <c:v>-247.559812142505</c:v>
                </c:pt>
                <c:pt idx="14991">
                  <c:v>-247.56383343684689</c:v>
                </c:pt>
                <c:pt idx="14992">
                  <c:v>-247.56785417344361</c:v>
                </c:pt>
                <c:pt idx="14993">
                  <c:v>-247.57187435240024</c:v>
                </c:pt>
                <c:pt idx="14994">
                  <c:v>-247.57589397382196</c:v>
                </c:pt>
                <c:pt idx="14995">
                  <c:v>-247.57991303781375</c:v>
                </c:pt>
                <c:pt idx="14996">
                  <c:v>-247.58393154448072</c:v>
                </c:pt>
                <c:pt idx="14997">
                  <c:v>-247.58794949392782</c:v>
                </c:pt>
                <c:pt idx="14998">
                  <c:v>-247.59196688626008</c:v>
                </c:pt>
                <c:pt idx="14999">
                  <c:v>-247.59598372158251</c:v>
                </c:pt>
                <c:pt idx="15000">
                  <c:v>-247.6</c:v>
                </c:pt>
                <c:pt idx="15001">
                  <c:v>-247.60401572161749</c:v>
                </c:pt>
                <c:pt idx="15002">
                  <c:v>-247.60803088653989</c:v>
                </c:pt>
                <c:pt idx="15003">
                  <c:v>-247.61204549487201</c:v>
                </c:pt>
                <c:pt idx="15004">
                  <c:v>-247.61605954671876</c:v>
                </c:pt>
                <c:pt idx="15005">
                  <c:v>-247.62007304218497</c:v>
                </c:pt>
                <c:pt idx="15006">
                  <c:v>-247.6240859813754</c:v>
                </c:pt>
                <c:pt idx="15007">
                  <c:v>-247.62809836439484</c:v>
                </c:pt>
                <c:pt idx="15008">
                  <c:v>-247.63211019134803</c:v>
                </c:pt>
                <c:pt idx="15009">
                  <c:v>-247.63612146233973</c:v>
                </c:pt>
                <c:pt idx="15010">
                  <c:v>-247.64013217747461</c:v>
                </c:pt>
                <c:pt idx="15011">
                  <c:v>-247.64414233685736</c:v>
                </c:pt>
                <c:pt idx="15012">
                  <c:v>-247.64815194059261</c:v>
                </c:pt>
                <c:pt idx="15013">
                  <c:v>-247.652160988785</c:v>
                </c:pt>
                <c:pt idx="15014">
                  <c:v>-247.65616948153917</c:v>
                </c:pt>
                <c:pt idx="15015">
                  <c:v>-247.66017741895968</c:v>
                </c:pt>
                <c:pt idx="15016">
                  <c:v>-247.66418480115101</c:v>
                </c:pt>
                <c:pt idx="15017">
                  <c:v>-247.66819162821781</c:v>
                </c:pt>
                <c:pt idx="15018">
                  <c:v>-247.67219790026451</c:v>
                </c:pt>
                <c:pt idx="15019">
                  <c:v>-247.6762036173956</c:v>
                </c:pt>
                <c:pt idx="15020">
                  <c:v>-247.68020877971554</c:v>
                </c:pt>
                <c:pt idx="15021">
                  <c:v>-247.68421338732881</c:v>
                </c:pt>
                <c:pt idx="15022">
                  <c:v>-247.68821744033977</c:v>
                </c:pt>
                <c:pt idx="15023">
                  <c:v>-247.69222093885281</c:v>
                </c:pt>
                <c:pt idx="15024">
                  <c:v>-247.69622388297228</c:v>
                </c:pt>
                <c:pt idx="15025">
                  <c:v>-247.70022627280255</c:v>
                </c:pt>
                <c:pt idx="15026">
                  <c:v>-247.70422810844792</c:v>
                </c:pt>
                <c:pt idx="15027">
                  <c:v>-247.70822939001266</c:v>
                </c:pt>
                <c:pt idx="15028">
                  <c:v>-247.71223011760102</c:v>
                </c:pt>
                <c:pt idx="15029">
                  <c:v>-247.71623029131729</c:v>
                </c:pt>
                <c:pt idx="15030">
                  <c:v>-247.72022991126568</c:v>
                </c:pt>
                <c:pt idx="15031">
                  <c:v>-247.72422897755033</c:v>
                </c:pt>
                <c:pt idx="15032">
                  <c:v>-247.72822749027543</c:v>
                </c:pt>
                <c:pt idx="15033">
                  <c:v>-247.73222544954515</c:v>
                </c:pt>
                <c:pt idx="15034">
                  <c:v>-247.73622285546355</c:v>
                </c:pt>
                <c:pt idx="15035">
                  <c:v>-247.74021970813479</c:v>
                </c:pt>
                <c:pt idx="15036">
                  <c:v>-247.74421600766289</c:v>
                </c:pt>
                <c:pt idx="15037">
                  <c:v>-247.74821175415192</c:v>
                </c:pt>
                <c:pt idx="15038">
                  <c:v>-247.75220694770587</c:v>
                </c:pt>
                <c:pt idx="15039">
                  <c:v>-247.75620158842878</c:v>
                </c:pt>
                <c:pt idx="15040">
                  <c:v>-247.76019567642462</c:v>
                </c:pt>
                <c:pt idx="15041">
                  <c:v>-247.76418921179729</c:v>
                </c:pt>
                <c:pt idx="15042">
                  <c:v>-247.76818219465073</c:v>
                </c:pt>
                <c:pt idx="15043">
                  <c:v>-247.77217462508889</c:v>
                </c:pt>
                <c:pt idx="15044">
                  <c:v>-247.77616650321559</c:v>
                </c:pt>
                <c:pt idx="15045">
                  <c:v>-247.78015782913471</c:v>
                </c:pt>
                <c:pt idx="15046">
                  <c:v>-247.78414860295004</c:v>
                </c:pt>
                <c:pt idx="15047">
                  <c:v>-247.78813882476541</c:v>
                </c:pt>
                <c:pt idx="15048">
                  <c:v>-247.79212849468462</c:v>
                </c:pt>
                <c:pt idx="15049">
                  <c:v>-247.79611761281143</c:v>
                </c:pt>
                <c:pt idx="15050">
                  <c:v>-247.8001061792495</c:v>
                </c:pt>
                <c:pt idx="15051">
                  <c:v>-247.80409419410259</c:v>
                </c:pt>
                <c:pt idx="15052">
                  <c:v>-247.80808165747439</c:v>
                </c:pt>
                <c:pt idx="15053">
                  <c:v>-247.81206856946855</c:v>
                </c:pt>
                <c:pt idx="15054">
                  <c:v>-247.81605493018867</c:v>
                </c:pt>
                <c:pt idx="15055">
                  <c:v>-247.82004073973837</c:v>
                </c:pt>
                <c:pt idx="15056">
                  <c:v>-247.82402599822132</c:v>
                </c:pt>
                <c:pt idx="15057">
                  <c:v>-247.82801070574095</c:v>
                </c:pt>
                <c:pt idx="15058">
                  <c:v>-247.83199486240088</c:v>
                </c:pt>
                <c:pt idx="15059">
                  <c:v>-247.83597846830463</c:v>
                </c:pt>
                <c:pt idx="15060">
                  <c:v>-247.83996152355564</c:v>
                </c:pt>
                <c:pt idx="15061">
                  <c:v>-247.84394402825743</c:v>
                </c:pt>
                <c:pt idx="15062">
                  <c:v>-247.84792598251337</c:v>
                </c:pt>
                <c:pt idx="15063">
                  <c:v>-247.85190738642694</c:v>
                </c:pt>
                <c:pt idx="15064">
                  <c:v>-247.85588824010154</c:v>
                </c:pt>
                <c:pt idx="15065">
                  <c:v>-247.85986854364049</c:v>
                </c:pt>
                <c:pt idx="15066">
                  <c:v>-247.86384829714714</c:v>
                </c:pt>
                <c:pt idx="15067">
                  <c:v>-247.86782750072487</c:v>
                </c:pt>
                <c:pt idx="15068">
                  <c:v>-247.87180615447693</c:v>
                </c:pt>
                <c:pt idx="15069">
                  <c:v>-247.8757842585066</c:v>
                </c:pt>
                <c:pt idx="15070">
                  <c:v>-247.87976181291711</c:v>
                </c:pt>
                <c:pt idx="15071">
                  <c:v>-247.88373881781175</c:v>
                </c:pt>
                <c:pt idx="15072">
                  <c:v>-247.88771527329365</c:v>
                </c:pt>
                <c:pt idx="15073">
                  <c:v>-247.89169117946599</c:v>
                </c:pt>
                <c:pt idx="15074">
                  <c:v>-247.89566653643197</c:v>
                </c:pt>
                <c:pt idx="15075">
                  <c:v>-247.89964134429476</c:v>
                </c:pt>
                <c:pt idx="15076">
                  <c:v>-247.90361560315733</c:v>
                </c:pt>
                <c:pt idx="15077">
                  <c:v>-247.90758931312286</c:v>
                </c:pt>
                <c:pt idx="15078">
                  <c:v>-247.91156247429439</c:v>
                </c:pt>
                <c:pt idx="15079">
                  <c:v>-247.91553508677492</c:v>
                </c:pt>
                <c:pt idx="15080">
                  <c:v>-247.91950715066753</c:v>
                </c:pt>
                <c:pt idx="15081">
                  <c:v>-247.92347866607511</c:v>
                </c:pt>
                <c:pt idx="15082">
                  <c:v>-247.92744963310071</c:v>
                </c:pt>
                <c:pt idx="15083">
                  <c:v>-247.93142005184723</c:v>
                </c:pt>
                <c:pt idx="15084">
                  <c:v>-247.93538992241758</c:v>
                </c:pt>
                <c:pt idx="15085">
                  <c:v>-247.93935924491467</c:v>
                </c:pt>
                <c:pt idx="15086">
                  <c:v>-247.94332801944137</c:v>
                </c:pt>
                <c:pt idx="15087">
                  <c:v>-247.94729624610048</c:v>
                </c:pt>
                <c:pt idx="15088">
                  <c:v>-247.95126392499486</c:v>
                </c:pt>
                <c:pt idx="15089">
                  <c:v>-247.95523105622726</c:v>
                </c:pt>
                <c:pt idx="15090">
                  <c:v>-247.95919763990054</c:v>
                </c:pt>
                <c:pt idx="15091">
                  <c:v>-247.96316367611732</c:v>
                </c:pt>
                <c:pt idx="15092">
                  <c:v>-247.96712916498041</c:v>
                </c:pt>
                <c:pt idx="15093">
                  <c:v>-247.97109410659252</c:v>
                </c:pt>
                <c:pt idx="15094">
                  <c:v>-247.97505850105628</c:v>
                </c:pt>
                <c:pt idx="15095">
                  <c:v>-247.97902234847436</c:v>
                </c:pt>
                <c:pt idx="15096">
                  <c:v>-247.98298564894935</c:v>
                </c:pt>
                <c:pt idx="15097">
                  <c:v>-247.98694840258392</c:v>
                </c:pt>
                <c:pt idx="15098">
                  <c:v>-247.99091060948064</c:v>
                </c:pt>
                <c:pt idx="15099">
                  <c:v>-247.99487226974202</c:v>
                </c:pt>
                <c:pt idx="15100">
                  <c:v>-247.99883338347061</c:v>
                </c:pt>
                <c:pt idx="15101">
                  <c:v>-248.00279395076893</c:v>
                </c:pt>
                <c:pt idx="15102">
                  <c:v>-248.00675397173947</c:v>
                </c:pt>
                <c:pt idx="15103">
                  <c:v>-248.01071344648469</c:v>
                </c:pt>
                <c:pt idx="15104">
                  <c:v>-248.01467237510701</c:v>
                </c:pt>
                <c:pt idx="15105">
                  <c:v>-248.01863075770888</c:v>
                </c:pt>
                <c:pt idx="15106">
                  <c:v>-248.02258859439263</c:v>
                </c:pt>
                <c:pt idx="15107">
                  <c:v>-248.02654588526065</c:v>
                </c:pt>
                <c:pt idx="15108">
                  <c:v>-248.0305026304153</c:v>
                </c:pt>
                <c:pt idx="15109">
                  <c:v>-248.03445882995894</c:v>
                </c:pt>
                <c:pt idx="15110">
                  <c:v>-248.03841448399376</c:v>
                </c:pt>
                <c:pt idx="15111">
                  <c:v>-248.04236959262209</c:v>
                </c:pt>
                <c:pt idx="15112">
                  <c:v>-248.04632415594619</c:v>
                </c:pt>
                <c:pt idx="15113">
                  <c:v>-248.05027817406827</c:v>
                </c:pt>
                <c:pt idx="15114">
                  <c:v>-248.05423164709052</c:v>
                </c:pt>
                <c:pt idx="15115">
                  <c:v>-248.05818457511512</c:v>
                </c:pt>
                <c:pt idx="15116">
                  <c:v>-248.06213695824425</c:v>
                </c:pt>
                <c:pt idx="15117">
                  <c:v>-248.06608879657998</c:v>
                </c:pt>
                <c:pt idx="15118">
                  <c:v>-248.07004009022447</c:v>
                </c:pt>
                <c:pt idx="15119">
                  <c:v>-248.07399083927979</c:v>
                </c:pt>
                <c:pt idx="15120">
                  <c:v>-248.07794104384794</c:v>
                </c:pt>
                <c:pt idx="15121">
                  <c:v>-248.08189070403108</c:v>
                </c:pt>
                <c:pt idx="15122">
                  <c:v>-248.08583981993112</c:v>
                </c:pt>
                <c:pt idx="15123">
                  <c:v>-248.08978839165005</c:v>
                </c:pt>
                <c:pt idx="15124">
                  <c:v>-248.09373641928988</c:v>
                </c:pt>
                <c:pt idx="15125">
                  <c:v>-248.0976839029525</c:v>
                </c:pt>
                <c:pt idx="15126">
                  <c:v>-248.10163084273987</c:v>
                </c:pt>
                <c:pt idx="15127">
                  <c:v>-248.10557723875385</c:v>
                </c:pt>
                <c:pt idx="15128">
                  <c:v>-248.10952309109632</c:v>
                </c:pt>
                <c:pt idx="15129">
                  <c:v>-248.11346839986913</c:v>
                </c:pt>
                <c:pt idx="15130">
                  <c:v>-248.11741316517407</c:v>
                </c:pt>
                <c:pt idx="15131">
                  <c:v>-248.12135738711302</c:v>
                </c:pt>
                <c:pt idx="15132">
                  <c:v>-248.12530106578765</c:v>
                </c:pt>
                <c:pt idx="15133">
                  <c:v>-248.1292442012998</c:v>
                </c:pt>
                <c:pt idx="15134">
                  <c:v>-248.13318679375112</c:v>
                </c:pt>
                <c:pt idx="15135">
                  <c:v>-248.13712884324337</c:v>
                </c:pt>
                <c:pt idx="15136">
                  <c:v>-248.14107034987825</c:v>
                </c:pt>
                <c:pt idx="15137">
                  <c:v>-248.14501131375732</c:v>
                </c:pt>
                <c:pt idx="15138">
                  <c:v>-248.14895173498229</c:v>
                </c:pt>
                <c:pt idx="15139">
                  <c:v>-248.15289161365473</c:v>
                </c:pt>
                <c:pt idx="15140">
                  <c:v>-248.15683094987628</c:v>
                </c:pt>
                <c:pt idx="15141">
                  <c:v>-248.16076974374846</c:v>
                </c:pt>
                <c:pt idx="15142">
                  <c:v>-248.16470799537279</c:v>
                </c:pt>
                <c:pt idx="15143">
                  <c:v>-248.16864570485086</c:v>
                </c:pt>
                <c:pt idx="15144">
                  <c:v>-248.17258287228407</c:v>
                </c:pt>
                <c:pt idx="15145">
                  <c:v>-248.17651949777394</c:v>
                </c:pt>
                <c:pt idx="15146">
                  <c:v>-248.18045558142194</c:v>
                </c:pt>
                <c:pt idx="15147">
                  <c:v>-248.18439112332942</c:v>
                </c:pt>
                <c:pt idx="15148">
                  <c:v>-248.18832612359782</c:v>
                </c:pt>
                <c:pt idx="15149">
                  <c:v>-248.19226058232849</c:v>
                </c:pt>
                <c:pt idx="15150">
                  <c:v>-248.19619449962281</c:v>
                </c:pt>
                <c:pt idx="15151">
                  <c:v>-248.2001278755821</c:v>
                </c:pt>
                <c:pt idx="15152">
                  <c:v>-248.20406071030769</c:v>
                </c:pt>
                <c:pt idx="15153">
                  <c:v>-248.20799300390078</c:v>
                </c:pt>
                <c:pt idx="15154">
                  <c:v>-248.21192475646268</c:v>
                </c:pt>
                <c:pt idx="15155">
                  <c:v>-248.21585596809467</c:v>
                </c:pt>
                <c:pt idx="15156">
                  <c:v>-248.21978663889789</c:v>
                </c:pt>
                <c:pt idx="15157">
                  <c:v>-248.22371676897353</c:v>
                </c:pt>
                <c:pt idx="15158">
                  <c:v>-248.22764635842279</c:v>
                </c:pt>
                <c:pt idx="15159">
                  <c:v>-248.23157540734678</c:v>
                </c:pt>
                <c:pt idx="15160">
                  <c:v>-248.23550391584664</c:v>
                </c:pt>
                <c:pt idx="15161">
                  <c:v>-248.23943188402342</c:v>
                </c:pt>
                <c:pt idx="15162">
                  <c:v>-248.24335931197822</c:v>
                </c:pt>
                <c:pt idx="15163">
                  <c:v>-248.24728619981209</c:v>
                </c:pt>
                <c:pt idx="15164">
                  <c:v>-248.25121254762607</c:v>
                </c:pt>
                <c:pt idx="15165">
                  <c:v>-248.25513835552113</c:v>
                </c:pt>
                <c:pt idx="15166">
                  <c:v>-248.25906362359825</c:v>
                </c:pt>
                <c:pt idx="15167">
                  <c:v>-248.26298835195837</c:v>
                </c:pt>
                <c:pt idx="15168">
                  <c:v>-248.26691254070244</c:v>
                </c:pt>
                <c:pt idx="15169">
                  <c:v>-248.27083618993134</c:v>
                </c:pt>
                <c:pt idx="15170">
                  <c:v>-248.27475929974599</c:v>
                </c:pt>
                <c:pt idx="15171">
                  <c:v>-248.27868187024725</c:v>
                </c:pt>
                <c:pt idx="15172">
                  <c:v>-248.28260390153591</c:v>
                </c:pt>
                <c:pt idx="15173">
                  <c:v>-248.28652539371279</c:v>
                </c:pt>
                <c:pt idx="15174">
                  <c:v>-248.29044634687875</c:v>
                </c:pt>
                <c:pt idx="15175">
                  <c:v>-248.29436676113448</c:v>
                </c:pt>
                <c:pt idx="15176">
                  <c:v>-248.29828663658077</c:v>
                </c:pt>
                <c:pt idx="15177">
                  <c:v>-248.30220597331828</c:v>
                </c:pt>
                <c:pt idx="15178">
                  <c:v>-248.30612477144774</c:v>
                </c:pt>
                <c:pt idx="15179">
                  <c:v>-248.31004303106985</c:v>
                </c:pt>
                <c:pt idx="15180">
                  <c:v>-248.31396075228523</c:v>
                </c:pt>
                <c:pt idx="15181">
                  <c:v>-248.31787793519447</c:v>
                </c:pt>
                <c:pt idx="15182">
                  <c:v>-248.32179457989827</c:v>
                </c:pt>
                <c:pt idx="15183">
                  <c:v>-248.32571068649713</c:v>
                </c:pt>
                <c:pt idx="15184">
                  <c:v>-248.3296262550916</c:v>
                </c:pt>
                <c:pt idx="15185">
                  <c:v>-248.33354128578227</c:v>
                </c:pt>
                <c:pt idx="15186">
                  <c:v>-248.33745577866961</c:v>
                </c:pt>
                <c:pt idx="15187">
                  <c:v>-248.34136973385412</c:v>
                </c:pt>
                <c:pt idx="15188">
                  <c:v>-248.34528315143623</c:v>
                </c:pt>
                <c:pt idx="15189">
                  <c:v>-248.34919603151647</c:v>
                </c:pt>
                <c:pt idx="15190">
                  <c:v>-248.35310837419516</c:v>
                </c:pt>
                <c:pt idx="15191">
                  <c:v>-248.35702017957274</c:v>
                </c:pt>
                <c:pt idx="15192">
                  <c:v>-248.36093144774955</c:v>
                </c:pt>
                <c:pt idx="15193">
                  <c:v>-248.364842178826</c:v>
                </c:pt>
                <c:pt idx="15194">
                  <c:v>-248.36875237290235</c:v>
                </c:pt>
                <c:pt idx="15195">
                  <c:v>-248.37266203007891</c:v>
                </c:pt>
                <c:pt idx="15196">
                  <c:v>-248.37657115045599</c:v>
                </c:pt>
                <c:pt idx="15197">
                  <c:v>-248.38047973413381</c:v>
                </c:pt>
                <c:pt idx="15198">
                  <c:v>-248.38438778121261</c:v>
                </c:pt>
                <c:pt idx="15199">
                  <c:v>-248.38829529179262</c:v>
                </c:pt>
                <c:pt idx="15200">
                  <c:v>-248.39220226597399</c:v>
                </c:pt>
                <c:pt idx="15201">
                  <c:v>-248.39610870385692</c:v>
                </c:pt>
                <c:pt idx="15202">
                  <c:v>-248.40001460554151</c:v>
                </c:pt>
                <c:pt idx="15203">
                  <c:v>-248.40391997112789</c:v>
                </c:pt>
                <c:pt idx="15204">
                  <c:v>-248.40782480071618</c:v>
                </c:pt>
                <c:pt idx="15205">
                  <c:v>-248.41172909440644</c:v>
                </c:pt>
                <c:pt idx="15206">
                  <c:v>-248.41563285229867</c:v>
                </c:pt>
                <c:pt idx="15207">
                  <c:v>-248.41953607449292</c:v>
                </c:pt>
                <c:pt idx="15208">
                  <c:v>-248.42343876108924</c:v>
                </c:pt>
                <c:pt idx="15209">
                  <c:v>-248.4273409121875</c:v>
                </c:pt>
                <c:pt idx="15210">
                  <c:v>-248.43124252788775</c:v>
                </c:pt>
                <c:pt idx="15211">
                  <c:v>-248.43514360828988</c:v>
                </c:pt>
                <c:pt idx="15212">
                  <c:v>-248.43904415349382</c:v>
                </c:pt>
                <c:pt idx="15213">
                  <c:v>-248.44294416359941</c:v>
                </c:pt>
                <c:pt idx="15214">
                  <c:v>-248.44684363870655</c:v>
                </c:pt>
                <c:pt idx="15215">
                  <c:v>-248.45074257891508</c:v>
                </c:pt>
                <c:pt idx="15216">
                  <c:v>-248.45464098432478</c:v>
                </c:pt>
                <c:pt idx="15217">
                  <c:v>-248.45853885503544</c:v>
                </c:pt>
                <c:pt idx="15218">
                  <c:v>-248.46243619114688</c:v>
                </c:pt>
                <c:pt idx="15219">
                  <c:v>-248.46633299275885</c:v>
                </c:pt>
                <c:pt idx="15220">
                  <c:v>-248.47022925997101</c:v>
                </c:pt>
                <c:pt idx="15221">
                  <c:v>-248.47412499288311</c:v>
                </c:pt>
                <c:pt idx="15222">
                  <c:v>-248.47802019159479</c:v>
                </c:pt>
                <c:pt idx="15223">
                  <c:v>-248.48191485620572</c:v>
                </c:pt>
                <c:pt idx="15224">
                  <c:v>-248.48580898681558</c:v>
                </c:pt>
                <c:pt idx="15225">
                  <c:v>-248.48970258352387</c:v>
                </c:pt>
                <c:pt idx="15226">
                  <c:v>-248.49359564643026</c:v>
                </c:pt>
                <c:pt idx="15227">
                  <c:v>-248.49748817563432</c:v>
                </c:pt>
                <c:pt idx="15228">
                  <c:v>-248.50138017123552</c:v>
                </c:pt>
                <c:pt idx="15229">
                  <c:v>-248.50527163333342</c:v>
                </c:pt>
                <c:pt idx="15230">
                  <c:v>-248.50916256202751</c:v>
                </c:pt>
                <c:pt idx="15231">
                  <c:v>-248.51305295741727</c:v>
                </c:pt>
                <c:pt idx="15232">
                  <c:v>-248.51694281960212</c:v>
                </c:pt>
                <c:pt idx="15233">
                  <c:v>-248.52083214868151</c:v>
                </c:pt>
                <c:pt idx="15234">
                  <c:v>-248.52472094475482</c:v>
                </c:pt>
                <c:pt idx="15235">
                  <c:v>-248.52860920792142</c:v>
                </c:pt>
                <c:pt idx="15236">
                  <c:v>-248.53249693828073</c:v>
                </c:pt>
                <c:pt idx="15237">
                  <c:v>-248.536384135932</c:v>
                </c:pt>
                <c:pt idx="15238">
                  <c:v>-248.54027080097455</c:v>
                </c:pt>
                <c:pt idx="15239">
                  <c:v>-248.54415693350774</c:v>
                </c:pt>
                <c:pt idx="15240">
                  <c:v>-248.54804253363079</c:v>
                </c:pt>
                <c:pt idx="15241">
                  <c:v>-248.55192760144288</c:v>
                </c:pt>
                <c:pt idx="15242">
                  <c:v>-248.55581213704332</c:v>
                </c:pt>
                <c:pt idx="15243">
                  <c:v>-248.55969614053132</c:v>
                </c:pt>
                <c:pt idx="15244">
                  <c:v>-248.56357961200592</c:v>
                </c:pt>
                <c:pt idx="15245">
                  <c:v>-248.56746255156636</c:v>
                </c:pt>
                <c:pt idx="15246">
                  <c:v>-248.5713449593118</c:v>
                </c:pt>
                <c:pt idx="15247">
                  <c:v>-248.57522683534128</c:v>
                </c:pt>
                <c:pt idx="15248">
                  <c:v>-248.57910817975389</c:v>
                </c:pt>
                <c:pt idx="15249">
                  <c:v>-248.58298899264872</c:v>
                </c:pt>
                <c:pt idx="15250">
                  <c:v>-248.58686927412475</c:v>
                </c:pt>
                <c:pt idx="15251">
                  <c:v>-248.59074902428105</c:v>
                </c:pt>
                <c:pt idx="15252">
                  <c:v>-248.59462824321656</c:v>
                </c:pt>
                <c:pt idx="15253">
                  <c:v>-248.5985069310303</c:v>
                </c:pt>
                <c:pt idx="15254">
                  <c:v>-248.60238508782118</c:v>
                </c:pt>
                <c:pt idx="15255">
                  <c:v>-248.60626271368812</c:v>
                </c:pt>
                <c:pt idx="15256">
                  <c:v>-248.61013980873</c:v>
                </c:pt>
                <c:pt idx="15257">
                  <c:v>-248.61401637304573</c:v>
                </c:pt>
                <c:pt idx="15258">
                  <c:v>-248.6178924067342</c:v>
                </c:pt>
                <c:pt idx="15259">
                  <c:v>-248.62176790989415</c:v>
                </c:pt>
                <c:pt idx="15260">
                  <c:v>-248.62564288262439</c:v>
                </c:pt>
                <c:pt idx="15261">
                  <c:v>-248.62951732502381</c:v>
                </c:pt>
                <c:pt idx="15262">
                  <c:v>-248.63339123719106</c:v>
                </c:pt>
                <c:pt idx="15263">
                  <c:v>-248.63726461922494</c:v>
                </c:pt>
                <c:pt idx="15264">
                  <c:v>-248.64113747122411</c:v>
                </c:pt>
                <c:pt idx="15265">
                  <c:v>-248.64500979328736</c:v>
                </c:pt>
                <c:pt idx="15266">
                  <c:v>-248.64888158551327</c:v>
                </c:pt>
                <c:pt idx="15267">
                  <c:v>-248.65275284800052</c:v>
                </c:pt>
                <c:pt idx="15268">
                  <c:v>-248.65662358084774</c:v>
                </c:pt>
                <c:pt idx="15269">
                  <c:v>-248.66049378415352</c:v>
                </c:pt>
                <c:pt idx="15270">
                  <c:v>-248.66436345801642</c:v>
                </c:pt>
                <c:pt idx="15271">
                  <c:v>-248.66823260253503</c:v>
                </c:pt>
                <c:pt idx="15272">
                  <c:v>-248.67210121780789</c:v>
                </c:pt>
                <c:pt idx="15273">
                  <c:v>-248.67596930393347</c:v>
                </c:pt>
                <c:pt idx="15274">
                  <c:v>-248.67983686101033</c:v>
                </c:pt>
                <c:pt idx="15275">
                  <c:v>-248.68370388913684</c:v>
                </c:pt>
                <c:pt idx="15276">
                  <c:v>-248.6875703884115</c:v>
                </c:pt>
                <c:pt idx="15277">
                  <c:v>-248.69143635893278</c:v>
                </c:pt>
                <c:pt idx="15278">
                  <c:v>-248.69530180079897</c:v>
                </c:pt>
                <c:pt idx="15279">
                  <c:v>-248.69916671410849</c:v>
                </c:pt>
                <c:pt idx="15280">
                  <c:v>-248.70303109895974</c:v>
                </c:pt>
                <c:pt idx="15281">
                  <c:v>-248.70689495545096</c:v>
                </c:pt>
                <c:pt idx="15282">
                  <c:v>-248.71075828368052</c:v>
                </c:pt>
                <c:pt idx="15283">
                  <c:v>-248.71462108374672</c:v>
                </c:pt>
                <c:pt idx="15284">
                  <c:v>-248.71848335574776</c:v>
                </c:pt>
                <c:pt idx="15285">
                  <c:v>-248.7223450997819</c:v>
                </c:pt>
                <c:pt idx="15286">
                  <c:v>-248.72620631594739</c:v>
                </c:pt>
                <c:pt idx="15287">
                  <c:v>-248.7300670043424</c:v>
                </c:pt>
                <c:pt idx="15288">
                  <c:v>-248.7339271650651</c:v>
                </c:pt>
                <c:pt idx="15289">
                  <c:v>-248.73778679821365</c:v>
                </c:pt>
                <c:pt idx="15290">
                  <c:v>-248.74164590388614</c:v>
                </c:pt>
                <c:pt idx="15291">
                  <c:v>-248.74550448218071</c:v>
                </c:pt>
                <c:pt idx="15292">
                  <c:v>-248.74936253319547</c:v>
                </c:pt>
                <c:pt idx="15293">
                  <c:v>-248.75322005702841</c:v>
                </c:pt>
                <c:pt idx="15294">
                  <c:v>-248.75707705377761</c:v>
                </c:pt>
                <c:pt idx="15295">
                  <c:v>-248.76093352354104</c:v>
                </c:pt>
                <c:pt idx="15296">
                  <c:v>-248.76478946641677</c:v>
                </c:pt>
                <c:pt idx="15297">
                  <c:v>-248.76864488250268</c:v>
                </c:pt>
                <c:pt idx="15298">
                  <c:v>-248.77249977189678</c:v>
                </c:pt>
                <c:pt idx="15299">
                  <c:v>-248.77635413469696</c:v>
                </c:pt>
                <c:pt idx="15300">
                  <c:v>-248.78020797100112</c:v>
                </c:pt>
                <c:pt idx="15301">
                  <c:v>-248.78406128090714</c:v>
                </c:pt>
                <c:pt idx="15302">
                  <c:v>-248.78791406451288</c:v>
                </c:pt>
                <c:pt idx="15303">
                  <c:v>-248.79176632191619</c:v>
                </c:pt>
                <c:pt idx="15304">
                  <c:v>-248.79561805321487</c:v>
                </c:pt>
                <c:pt idx="15305">
                  <c:v>-248.79946925850669</c:v>
                </c:pt>
                <c:pt idx="15306">
                  <c:v>-248.80331993788943</c:v>
                </c:pt>
                <c:pt idx="15307">
                  <c:v>-248.80717009146082</c:v>
                </c:pt>
                <c:pt idx="15308">
                  <c:v>-248.81101971931861</c:v>
                </c:pt>
                <c:pt idx="15309">
                  <c:v>-248.81486882156048</c:v>
                </c:pt>
                <c:pt idx="15310">
                  <c:v>-248.81871739828409</c:v>
                </c:pt>
                <c:pt idx="15311">
                  <c:v>-248.82256544958716</c:v>
                </c:pt>
                <c:pt idx="15312">
                  <c:v>-248.82641297556722</c:v>
                </c:pt>
                <c:pt idx="15313">
                  <c:v>-248.83025997632191</c:v>
                </c:pt>
                <c:pt idx="15314">
                  <c:v>-248.83410645194886</c:v>
                </c:pt>
                <c:pt idx="15315">
                  <c:v>-248.83795240254562</c:v>
                </c:pt>
                <c:pt idx="15316">
                  <c:v>-248.84179782820971</c:v>
                </c:pt>
                <c:pt idx="15317">
                  <c:v>-248.84564272903862</c:v>
                </c:pt>
                <c:pt idx="15318">
                  <c:v>-248.84948710512992</c:v>
                </c:pt>
                <c:pt idx="15319">
                  <c:v>-248.85333095658103</c:v>
                </c:pt>
                <c:pt idx="15320">
                  <c:v>-248.85717428348943</c:v>
                </c:pt>
                <c:pt idx="15321">
                  <c:v>-248.86101708595251</c:v>
                </c:pt>
                <c:pt idx="15322">
                  <c:v>-248.86485936406771</c:v>
                </c:pt>
                <c:pt idx="15323">
                  <c:v>-248.86870111793243</c:v>
                </c:pt>
                <c:pt idx="15324">
                  <c:v>-248.87254234764396</c:v>
                </c:pt>
                <c:pt idx="15325">
                  <c:v>-248.87638305329972</c:v>
                </c:pt>
                <c:pt idx="15326">
                  <c:v>-248.88022323499698</c:v>
                </c:pt>
                <c:pt idx="15327">
                  <c:v>-248.88406289283307</c:v>
                </c:pt>
                <c:pt idx="15328">
                  <c:v>-248.88790202690518</c:v>
                </c:pt>
                <c:pt idx="15329">
                  <c:v>-248.89174063731065</c:v>
                </c:pt>
                <c:pt idx="15330">
                  <c:v>-248.8955787241467</c:v>
                </c:pt>
                <c:pt idx="15331">
                  <c:v>-248.89941628751049</c:v>
                </c:pt>
                <c:pt idx="15332">
                  <c:v>-248.90325332749921</c:v>
                </c:pt>
                <c:pt idx="15333">
                  <c:v>-248.90708984421005</c:v>
                </c:pt>
                <c:pt idx="15334">
                  <c:v>-248.91092583774014</c:v>
                </c:pt>
                <c:pt idx="15335">
                  <c:v>-248.91476130818657</c:v>
                </c:pt>
                <c:pt idx="15336">
                  <c:v>-248.91859625564643</c:v>
                </c:pt>
                <c:pt idx="15337">
                  <c:v>-248.92243068021685</c:v>
                </c:pt>
                <c:pt idx="15338">
                  <c:v>-248.92626458199484</c:v>
                </c:pt>
                <c:pt idx="15339">
                  <c:v>-248.93009796107739</c:v>
                </c:pt>
                <c:pt idx="15340">
                  <c:v>-248.93393081756156</c:v>
                </c:pt>
                <c:pt idx="15341">
                  <c:v>-248.93776315154432</c:v>
                </c:pt>
                <c:pt idx="15342">
                  <c:v>-248.94159496312258</c:v>
                </c:pt>
                <c:pt idx="15343">
                  <c:v>-248.94542625239336</c:v>
                </c:pt>
                <c:pt idx="15344">
                  <c:v>-248.94925701945354</c:v>
                </c:pt>
                <c:pt idx="15345">
                  <c:v>-248.95308726439998</c:v>
                </c:pt>
                <c:pt idx="15346">
                  <c:v>-248.95691698732961</c:v>
                </c:pt>
                <c:pt idx="15347">
                  <c:v>-248.96074618833921</c:v>
                </c:pt>
                <c:pt idx="15348">
                  <c:v>-248.96457486752564</c:v>
                </c:pt>
                <c:pt idx="15349">
                  <c:v>-248.96840302498575</c:v>
                </c:pt>
                <c:pt idx="15350">
                  <c:v>-248.97223066081622</c:v>
                </c:pt>
                <c:pt idx="15351">
                  <c:v>-248.9760577751139</c:v>
                </c:pt>
                <c:pt idx="15352">
                  <c:v>-248.97988436797547</c:v>
                </c:pt>
                <c:pt idx="15353">
                  <c:v>-248.98371043949771</c:v>
                </c:pt>
                <c:pt idx="15354">
                  <c:v>-248.98753598977723</c:v>
                </c:pt>
                <c:pt idx="15355">
                  <c:v>-248.99136101891074</c:v>
                </c:pt>
                <c:pt idx="15356">
                  <c:v>-248.9951855269949</c:v>
                </c:pt>
                <c:pt idx="15357">
                  <c:v>-248.9990095141263</c:v>
                </c:pt>
                <c:pt idx="15358">
                  <c:v>-249.00283298040159</c:v>
                </c:pt>
                <c:pt idx="15359">
                  <c:v>-249.00665592591736</c:v>
                </c:pt>
                <c:pt idx="15360">
                  <c:v>-249.01047835077009</c:v>
                </c:pt>
                <c:pt idx="15361">
                  <c:v>-249.01430025505641</c:v>
                </c:pt>
                <c:pt idx="15362">
                  <c:v>-249.01812163887274</c:v>
                </c:pt>
                <c:pt idx="15363">
                  <c:v>-249.02194250231565</c:v>
                </c:pt>
                <c:pt idx="15364">
                  <c:v>-249.02576284548161</c:v>
                </c:pt>
                <c:pt idx="15365">
                  <c:v>-249.02958266846704</c:v>
                </c:pt>
                <c:pt idx="15366">
                  <c:v>-249.03340197136833</c:v>
                </c:pt>
                <c:pt idx="15367">
                  <c:v>-249.03722075428195</c:v>
                </c:pt>
                <c:pt idx="15368">
                  <c:v>-249.04103901730429</c:v>
                </c:pt>
                <c:pt idx="15369">
                  <c:v>-249.04485676053164</c:v>
                </c:pt>
                <c:pt idx="15370">
                  <c:v>-249.04867398406037</c:v>
                </c:pt>
                <c:pt idx="15371">
                  <c:v>-249.05249068798685</c:v>
                </c:pt>
                <c:pt idx="15372">
                  <c:v>-249.05630687240728</c:v>
                </c:pt>
                <c:pt idx="15373">
                  <c:v>-249.06012253741798</c:v>
                </c:pt>
                <c:pt idx="15374">
                  <c:v>-249.06393768311523</c:v>
                </c:pt>
                <c:pt idx="15375">
                  <c:v>-249.06775230959519</c:v>
                </c:pt>
                <c:pt idx="15376">
                  <c:v>-249.07156641695411</c:v>
                </c:pt>
                <c:pt idx="15377">
                  <c:v>-249.0753800052882</c:v>
                </c:pt>
                <c:pt idx="15378">
                  <c:v>-249.07919307469353</c:v>
                </c:pt>
                <c:pt idx="15379">
                  <c:v>-249.08300562526631</c:v>
                </c:pt>
                <c:pt idx="15380">
                  <c:v>-249.0868176571027</c:v>
                </c:pt>
                <c:pt idx="15381">
                  <c:v>-249.09062917029868</c:v>
                </c:pt>
                <c:pt idx="15382">
                  <c:v>-249.09444016495038</c:v>
                </c:pt>
                <c:pt idx="15383">
                  <c:v>-249.0982506411539</c:v>
                </c:pt>
                <c:pt idx="15384">
                  <c:v>-249.10206059900517</c:v>
                </c:pt>
                <c:pt idx="15385">
                  <c:v>-249.10587003860027</c:v>
                </c:pt>
                <c:pt idx="15386">
                  <c:v>-249.10967896003518</c:v>
                </c:pt>
                <c:pt idx="15387">
                  <c:v>-249.1134873634058</c:v>
                </c:pt>
                <c:pt idx="15388">
                  <c:v>-249.11729524880818</c:v>
                </c:pt>
                <c:pt idx="15389">
                  <c:v>-249.12110261633813</c:v>
                </c:pt>
                <c:pt idx="15390">
                  <c:v>-249.12490946609162</c:v>
                </c:pt>
                <c:pt idx="15391">
                  <c:v>-249.12871579816448</c:v>
                </c:pt>
                <c:pt idx="15392">
                  <c:v>-249.1325216126526</c:v>
                </c:pt>
                <c:pt idx="15393">
                  <c:v>-249.13632690965179</c:v>
                </c:pt>
                <c:pt idx="15394">
                  <c:v>-249.14013168925783</c:v>
                </c:pt>
                <c:pt idx="15395">
                  <c:v>-249.14393595156659</c:v>
                </c:pt>
                <c:pt idx="15396">
                  <c:v>-249.14773969667377</c:v>
                </c:pt>
                <c:pt idx="15397">
                  <c:v>-249.15154292467514</c:v>
                </c:pt>
                <c:pt idx="15398">
                  <c:v>-249.15534563566638</c:v>
                </c:pt>
                <c:pt idx="15399">
                  <c:v>-249.15914782974326</c:v>
                </c:pt>
                <c:pt idx="15400">
                  <c:v>-249.16294950700137</c:v>
                </c:pt>
                <c:pt idx="15401">
                  <c:v>-249.16675066753643</c:v>
                </c:pt>
                <c:pt idx="15402">
                  <c:v>-249.17055131144406</c:v>
                </c:pt>
                <c:pt idx="15403">
                  <c:v>-249.17435143881988</c:v>
                </c:pt>
                <c:pt idx="15404">
                  <c:v>-249.17815104975946</c:v>
                </c:pt>
                <c:pt idx="15405">
                  <c:v>-249.18195014435841</c:v>
                </c:pt>
                <c:pt idx="15406">
                  <c:v>-249.18574872271219</c:v>
                </c:pt>
                <c:pt idx="15407">
                  <c:v>-249.18954678491642</c:v>
                </c:pt>
                <c:pt idx="15408">
                  <c:v>-249.19334433106653</c:v>
                </c:pt>
                <c:pt idx="15409">
                  <c:v>-249.19714136125802</c:v>
                </c:pt>
                <c:pt idx="15410">
                  <c:v>-249.20093787558636</c:v>
                </c:pt>
                <c:pt idx="15411">
                  <c:v>-249.20473387414702</c:v>
                </c:pt>
                <c:pt idx="15412">
                  <c:v>-249.20852935703533</c:v>
                </c:pt>
                <c:pt idx="15413">
                  <c:v>-249.21232432434675</c:v>
                </c:pt>
                <c:pt idx="15414">
                  <c:v>-249.21611877617667</c:v>
                </c:pt>
                <c:pt idx="15415">
                  <c:v>-249.21991271262038</c:v>
                </c:pt>
                <c:pt idx="15416">
                  <c:v>-249.22370613377325</c:v>
                </c:pt>
                <c:pt idx="15417">
                  <c:v>-249.22749903973053</c:v>
                </c:pt>
                <c:pt idx="15418">
                  <c:v>-249.23129143058759</c:v>
                </c:pt>
                <c:pt idx="15419">
                  <c:v>-249.23508330643958</c:v>
                </c:pt>
                <c:pt idx="15420">
                  <c:v>-249.23887466738182</c:v>
                </c:pt>
                <c:pt idx="15421">
                  <c:v>-249.24266551350951</c:v>
                </c:pt>
                <c:pt idx="15422">
                  <c:v>-249.24645584491788</c:v>
                </c:pt>
                <c:pt idx="15423">
                  <c:v>-249.25024566170202</c:v>
                </c:pt>
                <c:pt idx="15424">
                  <c:v>-249.25403496395717</c:v>
                </c:pt>
                <c:pt idx="15425">
                  <c:v>-249.2578237517784</c:v>
                </c:pt>
                <c:pt idx="15426">
                  <c:v>-249.26161202526089</c:v>
                </c:pt>
                <c:pt idx="15427">
                  <c:v>-249.26539978449964</c:v>
                </c:pt>
                <c:pt idx="15428">
                  <c:v>-249.26918702958977</c:v>
                </c:pt>
                <c:pt idx="15429">
                  <c:v>-249.27297376062631</c:v>
                </c:pt>
                <c:pt idx="15430">
                  <c:v>-249.2767599777043</c:v>
                </c:pt>
                <c:pt idx="15431">
                  <c:v>-249.28054568091869</c:v>
                </c:pt>
                <c:pt idx="15432">
                  <c:v>-249.28433087036453</c:v>
                </c:pt>
                <c:pt idx="15433">
                  <c:v>-249.28811554613674</c:v>
                </c:pt>
                <c:pt idx="15434">
                  <c:v>-249.29189970833025</c:v>
                </c:pt>
                <c:pt idx="15435">
                  <c:v>-249.29568335703996</c:v>
                </c:pt>
                <c:pt idx="15436">
                  <c:v>-249.29946649236081</c:v>
                </c:pt>
                <c:pt idx="15437">
                  <c:v>-249.30324911438763</c:v>
                </c:pt>
                <c:pt idx="15438">
                  <c:v>-249.30703122321526</c:v>
                </c:pt>
                <c:pt idx="15439">
                  <c:v>-249.31081281893856</c:v>
                </c:pt>
                <c:pt idx="15440">
                  <c:v>-249.31459390165236</c:v>
                </c:pt>
                <c:pt idx="15441">
                  <c:v>-249.31837447145136</c:v>
                </c:pt>
                <c:pt idx="15442">
                  <c:v>-249.32215452843039</c:v>
                </c:pt>
                <c:pt idx="15443">
                  <c:v>-249.32593407268416</c:v>
                </c:pt>
                <c:pt idx="15444">
                  <c:v>-249.32971310430742</c:v>
                </c:pt>
                <c:pt idx="15445">
                  <c:v>-249.33349162339479</c:v>
                </c:pt>
                <c:pt idx="15446">
                  <c:v>-249.33726963004102</c:v>
                </c:pt>
                <c:pt idx="15447">
                  <c:v>-249.34104712434075</c:v>
                </c:pt>
                <c:pt idx="15448">
                  <c:v>-249.34482410638861</c:v>
                </c:pt>
                <c:pt idx="15449">
                  <c:v>-249.34860057627921</c:v>
                </c:pt>
                <c:pt idx="15450">
                  <c:v>-249.35237653410712</c:v>
                </c:pt>
                <c:pt idx="15451">
                  <c:v>-249.35615197996691</c:v>
                </c:pt>
                <c:pt idx="15452">
                  <c:v>-249.35992691395316</c:v>
                </c:pt>
                <c:pt idx="15453">
                  <c:v>-249.36370133616032</c:v>
                </c:pt>
                <c:pt idx="15454">
                  <c:v>-249.36747524668297</c:v>
                </c:pt>
                <c:pt idx="15455">
                  <c:v>-249.37124864561557</c:v>
                </c:pt>
                <c:pt idx="15456">
                  <c:v>-249.37502153305255</c:v>
                </c:pt>
                <c:pt idx="15457">
                  <c:v>-249.37879390908836</c:v>
                </c:pt>
                <c:pt idx="15458">
                  <c:v>-249.38256577381742</c:v>
                </c:pt>
                <c:pt idx="15459">
                  <c:v>-249.38633712733417</c:v>
                </c:pt>
                <c:pt idx="15460">
                  <c:v>-249.3901079697329</c:v>
                </c:pt>
                <c:pt idx="15461">
                  <c:v>-249.39387830110797</c:v>
                </c:pt>
                <c:pt idx="15462">
                  <c:v>-249.3976481215538</c:v>
                </c:pt>
                <c:pt idx="15463">
                  <c:v>-249.40141743116459</c:v>
                </c:pt>
                <c:pt idx="15464">
                  <c:v>-249.40518623003467</c:v>
                </c:pt>
                <c:pt idx="15465">
                  <c:v>-249.40895451825833</c:v>
                </c:pt>
                <c:pt idx="15466">
                  <c:v>-249.41272229592977</c:v>
                </c:pt>
                <c:pt idx="15467">
                  <c:v>-249.41648956314327</c:v>
                </c:pt>
                <c:pt idx="15468">
                  <c:v>-249.42025631999297</c:v>
                </c:pt>
                <c:pt idx="15469">
                  <c:v>-249.42402256657306</c:v>
                </c:pt>
                <c:pt idx="15470">
                  <c:v>-249.42778830297769</c:v>
                </c:pt>
                <c:pt idx="15471">
                  <c:v>-249.43155352930103</c:v>
                </c:pt>
                <c:pt idx="15472">
                  <c:v>-249.43531824563718</c:v>
                </c:pt>
                <c:pt idx="15473">
                  <c:v>-249.43908245208019</c:v>
                </c:pt>
                <c:pt idx="15474">
                  <c:v>-249.44284614872421</c:v>
                </c:pt>
                <c:pt idx="15475">
                  <c:v>-249.44660933566325</c:v>
                </c:pt>
                <c:pt idx="15476">
                  <c:v>-249.45037201299132</c:v>
                </c:pt>
                <c:pt idx="15477">
                  <c:v>-249.45413418080244</c:v>
                </c:pt>
                <c:pt idx="15478">
                  <c:v>-249.4578958391906</c:v>
                </c:pt>
                <c:pt idx="15479">
                  <c:v>-249.46165698824976</c:v>
                </c:pt>
                <c:pt idx="15480">
                  <c:v>-249.46541762807385</c:v>
                </c:pt>
                <c:pt idx="15481">
                  <c:v>-249.46917775875681</c:v>
                </c:pt>
                <c:pt idx="15482">
                  <c:v>-249.47293738039255</c:v>
                </c:pt>
                <c:pt idx="15483">
                  <c:v>-249.47669649307494</c:v>
                </c:pt>
                <c:pt idx="15484">
                  <c:v>-249.4804550968978</c:v>
                </c:pt>
                <c:pt idx="15485">
                  <c:v>-249.48421319195498</c:v>
                </c:pt>
                <c:pt idx="15486">
                  <c:v>-249.48797077834035</c:v>
                </c:pt>
                <c:pt idx="15487">
                  <c:v>-249.49172785614763</c:v>
                </c:pt>
                <c:pt idx="15488">
                  <c:v>-249.49548442547058</c:v>
                </c:pt>
                <c:pt idx="15489">
                  <c:v>-249.49924048640304</c:v>
                </c:pt>
                <c:pt idx="15490">
                  <c:v>-249.50299603903869</c:v>
                </c:pt>
                <c:pt idx="15491">
                  <c:v>-249.50675108347119</c:v>
                </c:pt>
                <c:pt idx="15492">
                  <c:v>-249.51050561979429</c:v>
                </c:pt>
                <c:pt idx="15493">
                  <c:v>-249.51425964810161</c:v>
                </c:pt>
                <c:pt idx="15494">
                  <c:v>-249.51801316848682</c:v>
                </c:pt>
                <c:pt idx="15495">
                  <c:v>-249.52176618104355</c:v>
                </c:pt>
                <c:pt idx="15496">
                  <c:v>-249.52551868586534</c:v>
                </c:pt>
                <c:pt idx="15497">
                  <c:v>-249.52927068304584</c:v>
                </c:pt>
                <c:pt idx="15498">
                  <c:v>-249.53302217267856</c:v>
                </c:pt>
                <c:pt idx="15499">
                  <c:v>-249.53677315485709</c:v>
                </c:pt>
                <c:pt idx="15500">
                  <c:v>-249.54052362967485</c:v>
                </c:pt>
                <c:pt idx="15501">
                  <c:v>-249.54427359722541</c:v>
                </c:pt>
                <c:pt idx="15502">
                  <c:v>-249.54802305760225</c:v>
                </c:pt>
                <c:pt idx="15503">
                  <c:v>-249.55177201089876</c:v>
                </c:pt>
                <c:pt idx="15504">
                  <c:v>-249.55552045720839</c:v>
                </c:pt>
                <c:pt idx="15505">
                  <c:v>-249.55926839662459</c:v>
                </c:pt>
                <c:pt idx="15506">
                  <c:v>-249.56301582924067</c:v>
                </c:pt>
                <c:pt idx="15507">
                  <c:v>-249.56676275515005</c:v>
                </c:pt>
                <c:pt idx="15508">
                  <c:v>-249.57050917444607</c:v>
                </c:pt>
                <c:pt idx="15509">
                  <c:v>-249.57425508722201</c:v>
                </c:pt>
                <c:pt idx="15510">
                  <c:v>-249.57800049357124</c:v>
                </c:pt>
                <c:pt idx="15511">
                  <c:v>-249.581745393587</c:v>
                </c:pt>
                <c:pt idx="15512">
                  <c:v>-249.58548978736252</c:v>
                </c:pt>
                <c:pt idx="15513">
                  <c:v>-249.58923367499108</c:v>
                </c:pt>
                <c:pt idx="15514">
                  <c:v>-249.59297705656593</c:v>
                </c:pt>
                <c:pt idx="15515">
                  <c:v>-249.59671993218015</c:v>
                </c:pt>
                <c:pt idx="15516">
                  <c:v>-249.600462301927</c:v>
                </c:pt>
                <c:pt idx="15517">
                  <c:v>-249.60420416589963</c:v>
                </c:pt>
                <c:pt idx="15518">
                  <c:v>-249.60794552419114</c:v>
                </c:pt>
                <c:pt idx="15519">
                  <c:v>-249.61168637689468</c:v>
                </c:pt>
                <c:pt idx="15520">
                  <c:v>-249.61542672410326</c:v>
                </c:pt>
                <c:pt idx="15521">
                  <c:v>-249.61916656591006</c:v>
                </c:pt>
                <c:pt idx="15522">
                  <c:v>-249.62290590240801</c:v>
                </c:pt>
                <c:pt idx="15523">
                  <c:v>-249.6266447336902</c:v>
                </c:pt>
                <c:pt idx="15524">
                  <c:v>-249.63038305984963</c:v>
                </c:pt>
                <c:pt idx="15525">
                  <c:v>-249.63412088097931</c:v>
                </c:pt>
                <c:pt idx="15526">
                  <c:v>-249.63785819717211</c:v>
                </c:pt>
                <c:pt idx="15527">
                  <c:v>-249.64159500852105</c:v>
                </c:pt>
                <c:pt idx="15528">
                  <c:v>-249.64533131511902</c:v>
                </c:pt>
                <c:pt idx="15529">
                  <c:v>-249.64906711705893</c:v>
                </c:pt>
                <c:pt idx="15530">
                  <c:v>-249.65280241443361</c:v>
                </c:pt>
                <c:pt idx="15531">
                  <c:v>-249.65653720733599</c:v>
                </c:pt>
                <c:pt idx="15532">
                  <c:v>-249.66027149585886</c:v>
                </c:pt>
                <c:pt idx="15533">
                  <c:v>-249.66400528009504</c:v>
                </c:pt>
                <c:pt idx="15534">
                  <c:v>-249.66773856013731</c:v>
                </c:pt>
                <c:pt idx="15535">
                  <c:v>-249.67147133607847</c:v>
                </c:pt>
                <c:pt idx="15536">
                  <c:v>-249.67520360801126</c:v>
                </c:pt>
                <c:pt idx="15537">
                  <c:v>-249.67893537602836</c:v>
                </c:pt>
                <c:pt idx="15538">
                  <c:v>-249.68266664022252</c:v>
                </c:pt>
                <c:pt idx="15539">
                  <c:v>-249.68639740068642</c:v>
                </c:pt>
                <c:pt idx="15540">
                  <c:v>-249.69012765751279</c:v>
                </c:pt>
                <c:pt idx="15541">
                  <c:v>-249.69385741079415</c:v>
                </c:pt>
                <c:pt idx="15542">
                  <c:v>-249.69758666062319</c:v>
                </c:pt>
                <c:pt idx="15543">
                  <c:v>-249.70131540709252</c:v>
                </c:pt>
                <c:pt idx="15544">
                  <c:v>-249.7050436502947</c:v>
                </c:pt>
                <c:pt idx="15545">
                  <c:v>-249.70877139032228</c:v>
                </c:pt>
                <c:pt idx="15546">
                  <c:v>-249.71249862726779</c:v>
                </c:pt>
                <c:pt idx="15547">
                  <c:v>-249.71622536122385</c:v>
                </c:pt>
                <c:pt idx="15548">
                  <c:v>-249.71995159228283</c:v>
                </c:pt>
                <c:pt idx="15549">
                  <c:v>-249.72367732053723</c:v>
                </c:pt>
                <c:pt idx="15550">
                  <c:v>-249.72740254607953</c:v>
                </c:pt>
                <c:pt idx="15551">
                  <c:v>-249.73112726900217</c:v>
                </c:pt>
                <c:pt idx="15552">
                  <c:v>-249.73485148939756</c:v>
                </c:pt>
                <c:pt idx="15553">
                  <c:v>-249.73857520735805</c:v>
                </c:pt>
                <c:pt idx="15554">
                  <c:v>-249.74229842297603</c:v>
                </c:pt>
                <c:pt idx="15555">
                  <c:v>-249.74602113634393</c:v>
                </c:pt>
                <c:pt idx="15556">
                  <c:v>-249.74974334755396</c:v>
                </c:pt>
                <c:pt idx="15557">
                  <c:v>-249.75346505669847</c:v>
                </c:pt>
                <c:pt idx="15558">
                  <c:v>-249.75718626386976</c:v>
                </c:pt>
                <c:pt idx="15559">
                  <c:v>-249.76090696916009</c:v>
                </c:pt>
                <c:pt idx="15560">
                  <c:v>-249.76462717266168</c:v>
                </c:pt>
                <c:pt idx="15561">
                  <c:v>-249.76834687446677</c:v>
                </c:pt>
                <c:pt idx="15562">
                  <c:v>-249.77206607466758</c:v>
                </c:pt>
                <c:pt idx="15563">
                  <c:v>-249.77578477335624</c:v>
                </c:pt>
                <c:pt idx="15564">
                  <c:v>-249.77950297062497</c:v>
                </c:pt>
                <c:pt idx="15565">
                  <c:v>-249.78322066656585</c:v>
                </c:pt>
                <c:pt idx="15566">
                  <c:v>-249.78693786127107</c:v>
                </c:pt>
                <c:pt idx="15567">
                  <c:v>-249.79065455483266</c:v>
                </c:pt>
                <c:pt idx="15568">
                  <c:v>-249.79437074734273</c:v>
                </c:pt>
                <c:pt idx="15569">
                  <c:v>-249.79808643889331</c:v>
                </c:pt>
                <c:pt idx="15570">
                  <c:v>-249.80180162957646</c:v>
                </c:pt>
                <c:pt idx="15571">
                  <c:v>-249.80551631948418</c:v>
                </c:pt>
                <c:pt idx="15572">
                  <c:v>-249.80923050870848</c:v>
                </c:pt>
                <c:pt idx="15573">
                  <c:v>-249.8129441973413</c:v>
                </c:pt>
                <c:pt idx="15574">
                  <c:v>-249.81665738547463</c:v>
                </c:pt>
                <c:pt idx="15575">
                  <c:v>-249.82037007320034</c:v>
                </c:pt>
                <c:pt idx="15576">
                  <c:v>-249.82408226061037</c:v>
                </c:pt>
                <c:pt idx="15577">
                  <c:v>-249.82779394779664</c:v>
                </c:pt>
                <c:pt idx="15578">
                  <c:v>-249.83150513485097</c:v>
                </c:pt>
                <c:pt idx="15579">
                  <c:v>-249.83521582186523</c:v>
                </c:pt>
                <c:pt idx="15580">
                  <c:v>-249.83892600893122</c:v>
                </c:pt>
                <c:pt idx="15581">
                  <c:v>-249.8426356961408</c:v>
                </c:pt>
                <c:pt idx="15582">
                  <c:v>-249.84634488358569</c:v>
                </c:pt>
                <c:pt idx="15583">
                  <c:v>-249.85005357135768</c:v>
                </c:pt>
                <c:pt idx="15584">
                  <c:v>-249.85376175954849</c:v>
                </c:pt>
                <c:pt idx="15585">
                  <c:v>-249.8574694482499</c:v>
                </c:pt>
                <c:pt idx="15586">
                  <c:v>-249.86117663755354</c:v>
                </c:pt>
                <c:pt idx="15587">
                  <c:v>-249.8648833275511</c:v>
                </c:pt>
                <c:pt idx="15588">
                  <c:v>-249.86858951833429</c:v>
                </c:pt>
                <c:pt idx="15589">
                  <c:v>-249.87229520999469</c:v>
                </c:pt>
                <c:pt idx="15590">
                  <c:v>-249.87600040262393</c:v>
                </c:pt>
                <c:pt idx="15591">
                  <c:v>-249.87970509631361</c:v>
                </c:pt>
                <c:pt idx="15592">
                  <c:v>-249.88340929115535</c:v>
                </c:pt>
                <c:pt idx="15593">
                  <c:v>-249.88711298724064</c:v>
                </c:pt>
                <c:pt idx="15594">
                  <c:v>-249.89081618466102</c:v>
                </c:pt>
                <c:pt idx="15595">
                  <c:v>-249.89451888350803</c:v>
                </c:pt>
                <c:pt idx="15596">
                  <c:v>-249.89822108387312</c:v>
                </c:pt>
                <c:pt idx="15597">
                  <c:v>-249.90192278584783</c:v>
                </c:pt>
                <c:pt idx="15598">
                  <c:v>-249.90562398952355</c:v>
                </c:pt>
                <c:pt idx="15599">
                  <c:v>-249.90932469499171</c:v>
                </c:pt>
                <c:pt idx="15600">
                  <c:v>-249.91302490234375</c:v>
                </c:pt>
                <c:pt idx="15601">
                  <c:v>-249.91672461167104</c:v>
                </c:pt>
                <c:pt idx="15602">
                  <c:v>-249.92042382306494</c:v>
                </c:pt>
                <c:pt idx="15603">
                  <c:v>-249.92412253661681</c:v>
                </c:pt>
                <c:pt idx="15604">
                  <c:v>-249.92782075241797</c:v>
                </c:pt>
                <c:pt idx="15605">
                  <c:v>-249.93151847055972</c:v>
                </c:pt>
                <c:pt idx="15606">
                  <c:v>-249.93521569113335</c:v>
                </c:pt>
                <c:pt idx="15607">
                  <c:v>-249.93891241423012</c:v>
                </c:pt>
                <c:pt idx="15608">
                  <c:v>-249.94260863994128</c:v>
                </c:pt>
                <c:pt idx="15609">
                  <c:v>-249.94630436835803</c:v>
                </c:pt>
                <c:pt idx="15610">
                  <c:v>-249.94999959957158</c:v>
                </c:pt>
                <c:pt idx="15611">
                  <c:v>-249.95369433367313</c:v>
                </c:pt>
                <c:pt idx="15612">
                  <c:v>-249.95738857075381</c:v>
                </c:pt>
                <c:pt idx="15613">
                  <c:v>-249.96108231090474</c:v>
                </c:pt>
                <c:pt idx="15614">
                  <c:v>-249.96477555421711</c:v>
                </c:pt>
                <c:pt idx="15615">
                  <c:v>-249.96846830078198</c:v>
                </c:pt>
                <c:pt idx="15616">
                  <c:v>-249.9721605506904</c:v>
                </c:pt>
                <c:pt idx="15617">
                  <c:v>-249.97585230403345</c:v>
                </c:pt>
                <c:pt idx="15618">
                  <c:v>-249.97954356090219</c:v>
                </c:pt>
                <c:pt idx="15619">
                  <c:v>-249.98323432138758</c:v>
                </c:pt>
                <c:pt idx="15620">
                  <c:v>-249.98692458558065</c:v>
                </c:pt>
                <c:pt idx="15621">
                  <c:v>-249.99061435357237</c:v>
                </c:pt>
                <c:pt idx="15622">
                  <c:v>-249.99430362545365</c:v>
                </c:pt>
                <c:pt idx="15623">
                  <c:v>-249.99799240131549</c:v>
                </c:pt>
                <c:pt idx="15624">
                  <c:v>-250.00168068124879</c:v>
                </c:pt>
                <c:pt idx="15625">
                  <c:v>-250.00536846534439</c:v>
                </c:pt>
                <c:pt idx="15626">
                  <c:v>-250.00905575369319</c:v>
                </c:pt>
                <c:pt idx="15627">
                  <c:v>-250.01274254638605</c:v>
                </c:pt>
                <c:pt idx="15628">
                  <c:v>-250.01642884351378</c:v>
                </c:pt>
                <c:pt idx="15629">
                  <c:v>-250.02011464516718</c:v>
                </c:pt>
                <c:pt idx="15630">
                  <c:v>-250.02379995143707</c:v>
                </c:pt>
                <c:pt idx="15631">
                  <c:v>-250.02748476241419</c:v>
                </c:pt>
                <c:pt idx="15632">
                  <c:v>-250.03116907818929</c:v>
                </c:pt>
                <c:pt idx="15633">
                  <c:v>-250.0348528988531</c:v>
                </c:pt>
                <c:pt idx="15634">
                  <c:v>-250.03853622449637</c:v>
                </c:pt>
                <c:pt idx="15635">
                  <c:v>-250.04221905520967</c:v>
                </c:pt>
                <c:pt idx="15636">
                  <c:v>-250.04590139108379</c:v>
                </c:pt>
                <c:pt idx="15637">
                  <c:v>-250.04958323220927</c:v>
                </c:pt>
                <c:pt idx="15638">
                  <c:v>-250.05326457867682</c:v>
                </c:pt>
                <c:pt idx="15639">
                  <c:v>-250.05694543057697</c:v>
                </c:pt>
                <c:pt idx="15640">
                  <c:v>-250.06062578800038</c:v>
                </c:pt>
                <c:pt idx="15641">
                  <c:v>-250.0643056510375</c:v>
                </c:pt>
                <c:pt idx="15642">
                  <c:v>-250.06798501977897</c:v>
                </c:pt>
                <c:pt idx="15643">
                  <c:v>-250.07166389431529</c:v>
                </c:pt>
                <c:pt idx="15644">
                  <c:v>-250.0753422747369</c:v>
                </c:pt>
                <c:pt idx="15645">
                  <c:v>-250.07902016113434</c:v>
                </c:pt>
                <c:pt idx="15646">
                  <c:v>-250.08269755359805</c:v>
                </c:pt>
                <c:pt idx="15647">
                  <c:v>-250.08637445221848</c:v>
                </c:pt>
                <c:pt idx="15648">
                  <c:v>-250.09005085708603</c:v>
                </c:pt>
                <c:pt idx="15649">
                  <c:v>-250.09372676829111</c:v>
                </c:pt>
                <c:pt idx="15650">
                  <c:v>-250.09740218592407</c:v>
                </c:pt>
                <c:pt idx="15651">
                  <c:v>-250.10107711007527</c:v>
                </c:pt>
                <c:pt idx="15652">
                  <c:v>-250.10475154083508</c:v>
                </c:pt>
                <c:pt idx="15653">
                  <c:v>-250.10842547829378</c:v>
                </c:pt>
                <c:pt idx="15654">
                  <c:v>-250.11209892254169</c:v>
                </c:pt>
                <c:pt idx="15655">
                  <c:v>-250.11577187366908</c:v>
                </c:pt>
                <c:pt idx="15656">
                  <c:v>-250.11944433176615</c:v>
                </c:pt>
                <c:pt idx="15657">
                  <c:v>-250.12311629692323</c:v>
                </c:pt>
                <c:pt idx="15658">
                  <c:v>-250.12678776923048</c:v>
                </c:pt>
                <c:pt idx="15659">
                  <c:v>-250.13045874877804</c:v>
                </c:pt>
                <c:pt idx="15660">
                  <c:v>-250.13412923565616</c:v>
                </c:pt>
                <c:pt idx="15661">
                  <c:v>-250.13779922995499</c:v>
                </c:pt>
                <c:pt idx="15662">
                  <c:v>-250.14146873176463</c:v>
                </c:pt>
                <c:pt idx="15663">
                  <c:v>-250.14513774117518</c:v>
                </c:pt>
                <c:pt idx="15664">
                  <c:v>-250.14880625827672</c:v>
                </c:pt>
                <c:pt idx="15665">
                  <c:v>-250.15247428315939</c:v>
                </c:pt>
                <c:pt idx="15666">
                  <c:v>-250.15614181591317</c:v>
                </c:pt>
                <c:pt idx="15667">
                  <c:v>-250.1598088566281</c:v>
                </c:pt>
                <c:pt idx="15668">
                  <c:v>-250.16347540539419</c:v>
                </c:pt>
                <c:pt idx="15669">
                  <c:v>-250.16714146230149</c:v>
                </c:pt>
                <c:pt idx="15670">
                  <c:v>-250.17080702743991</c:v>
                </c:pt>
                <c:pt idx="15671">
                  <c:v>-250.17447210089935</c:v>
                </c:pt>
                <c:pt idx="15672">
                  <c:v>-250.17813668276983</c:v>
                </c:pt>
                <c:pt idx="15673">
                  <c:v>-250.18180077314119</c:v>
                </c:pt>
                <c:pt idx="15674">
                  <c:v>-250.18546437210335</c:v>
                </c:pt>
                <c:pt idx="15675">
                  <c:v>-250.18912747974616</c:v>
                </c:pt>
                <c:pt idx="15676">
                  <c:v>-250.19279009615946</c:v>
                </c:pt>
                <c:pt idx="15677">
                  <c:v>-250.19645222143313</c:v>
                </c:pt>
                <c:pt idx="15678">
                  <c:v>-250.20011385565689</c:v>
                </c:pt>
                <c:pt idx="15679">
                  <c:v>-250.20377499892058</c:v>
                </c:pt>
                <c:pt idx="15680">
                  <c:v>-250.20743565131394</c:v>
                </c:pt>
                <c:pt idx="15681">
                  <c:v>-250.21109581292674</c:v>
                </c:pt>
                <c:pt idx="15682">
                  <c:v>-250.21475548384865</c:v>
                </c:pt>
                <c:pt idx="15683">
                  <c:v>-250.21841466416942</c:v>
                </c:pt>
                <c:pt idx="15684">
                  <c:v>-250.22207335397871</c:v>
                </c:pt>
                <c:pt idx="15685">
                  <c:v>-250.22573155336624</c:v>
                </c:pt>
                <c:pt idx="15686">
                  <c:v>-250.22938926242153</c:v>
                </c:pt>
                <c:pt idx="15687">
                  <c:v>-250.23304648123431</c:v>
                </c:pt>
                <c:pt idx="15688">
                  <c:v>-250.23670320989416</c:v>
                </c:pt>
                <c:pt idx="15689">
                  <c:v>-250.24035944849064</c:v>
                </c:pt>
                <c:pt idx="15690">
                  <c:v>-250.2440151971133</c:v>
                </c:pt>
                <c:pt idx="15691">
                  <c:v>-250.24767045585168</c:v>
                </c:pt>
                <c:pt idx="15692">
                  <c:v>-250.25132522479538</c:v>
                </c:pt>
                <c:pt idx="15693">
                  <c:v>-250.2549795040338</c:v>
                </c:pt>
                <c:pt idx="15694">
                  <c:v>-250.25863329365643</c:v>
                </c:pt>
                <c:pt idx="15695">
                  <c:v>-250.26228659375278</c:v>
                </c:pt>
                <c:pt idx="15696">
                  <c:v>-250.26593940441228</c:v>
                </c:pt>
                <c:pt idx="15697">
                  <c:v>-250.26959172572433</c:v>
                </c:pt>
                <c:pt idx="15698">
                  <c:v>-250.2732435577783</c:v>
                </c:pt>
                <c:pt idx="15699">
                  <c:v>-250.27689490066365</c:v>
                </c:pt>
                <c:pt idx="15700">
                  <c:v>-250.28054575446964</c:v>
                </c:pt>
                <c:pt idx="15701">
                  <c:v>-250.28419611928567</c:v>
                </c:pt>
                <c:pt idx="15702">
                  <c:v>-250.28784599520105</c:v>
                </c:pt>
                <c:pt idx="15703">
                  <c:v>-250.29149538230507</c:v>
                </c:pt>
                <c:pt idx="15704">
                  <c:v>-250.29514428068703</c:v>
                </c:pt>
                <c:pt idx="15705">
                  <c:v>-250.29879269043613</c:v>
                </c:pt>
                <c:pt idx="15706">
                  <c:v>-250.30244061164166</c:v>
                </c:pt>
                <c:pt idx="15707">
                  <c:v>-250.30608804439279</c:v>
                </c:pt>
                <c:pt idx="15708">
                  <c:v>-250.30973498877879</c:v>
                </c:pt>
                <c:pt idx="15709">
                  <c:v>-250.31338144488876</c:v>
                </c:pt>
                <c:pt idx="15710">
                  <c:v>-250.31702741281188</c:v>
                </c:pt>
                <c:pt idx="15711">
                  <c:v>-250.32067289263733</c:v>
                </c:pt>
                <c:pt idx="15712">
                  <c:v>-250.32431788445416</c:v>
                </c:pt>
                <c:pt idx="15713">
                  <c:v>-250.32796238835152</c:v>
                </c:pt>
                <c:pt idx="15714">
                  <c:v>-250.33160640441844</c:v>
                </c:pt>
                <c:pt idx="15715">
                  <c:v>-250.33524993274401</c:v>
                </c:pt>
                <c:pt idx="15716">
                  <c:v>-250.33889297341722</c:v>
                </c:pt>
                <c:pt idx="15717">
                  <c:v>-250.34253552652714</c:v>
                </c:pt>
                <c:pt idx="15718">
                  <c:v>-250.34617759216275</c:v>
                </c:pt>
                <c:pt idx="15719">
                  <c:v>-250.34981917041301</c:v>
                </c:pt>
                <c:pt idx="15720">
                  <c:v>-250.35346026136685</c:v>
                </c:pt>
                <c:pt idx="15721">
                  <c:v>-250.35710086511327</c:v>
                </c:pt>
                <c:pt idx="15722">
                  <c:v>-250.36074098174112</c:v>
                </c:pt>
                <c:pt idx="15723">
                  <c:v>-250.36438061133933</c:v>
                </c:pt>
                <c:pt idx="15724">
                  <c:v>-250.36801975399678</c:v>
                </c:pt>
                <c:pt idx="15725">
                  <c:v>-250.37165840980231</c:v>
                </c:pt>
                <c:pt idx="15726">
                  <c:v>-250.37529657884477</c:v>
                </c:pt>
                <c:pt idx="15727">
                  <c:v>-250.37893426121292</c:v>
                </c:pt>
                <c:pt idx="15728">
                  <c:v>-250.38257145699561</c:v>
                </c:pt>
                <c:pt idx="15729">
                  <c:v>-250.38620816628159</c:v>
                </c:pt>
                <c:pt idx="15730">
                  <c:v>-250.38984438915963</c:v>
                </c:pt>
                <c:pt idx="15731">
                  <c:v>-250.39348012571847</c:v>
                </c:pt>
                <c:pt idx="15732">
                  <c:v>-250.39711537604677</c:v>
                </c:pt>
                <c:pt idx="15733">
                  <c:v>-250.4007501402333</c:v>
                </c:pt>
                <c:pt idx="15734">
                  <c:v>-250.40438441836667</c:v>
                </c:pt>
                <c:pt idx="15735">
                  <c:v>-250.40801821053554</c:v>
                </c:pt>
                <c:pt idx="15736">
                  <c:v>-250.41165151682858</c:v>
                </c:pt>
                <c:pt idx="15737">
                  <c:v>-250.41528433733441</c:v>
                </c:pt>
                <c:pt idx="15738">
                  <c:v>-250.41891667214156</c:v>
                </c:pt>
                <c:pt idx="15739">
                  <c:v>-250.42254852133865</c:v>
                </c:pt>
                <c:pt idx="15740">
                  <c:v>-250.42617988501422</c:v>
                </c:pt>
                <c:pt idx="15741">
                  <c:v>-250.42981076325685</c:v>
                </c:pt>
                <c:pt idx="15742">
                  <c:v>-250.43344115615497</c:v>
                </c:pt>
                <c:pt idx="15743">
                  <c:v>-250.43707106379713</c:v>
                </c:pt>
                <c:pt idx="15744">
                  <c:v>-250.44070048627177</c:v>
                </c:pt>
                <c:pt idx="15745">
                  <c:v>-250.44432942366734</c:v>
                </c:pt>
                <c:pt idx="15746">
                  <c:v>-250.44795787607237</c:v>
                </c:pt>
                <c:pt idx="15747">
                  <c:v>-250.45158584357515</c:v>
                </c:pt>
                <c:pt idx="15748">
                  <c:v>-250.45521332626413</c:v>
                </c:pt>
                <c:pt idx="15749">
                  <c:v>-250.45884032422768</c:v>
                </c:pt>
                <c:pt idx="15750">
                  <c:v>-250.46246683755413</c:v>
                </c:pt>
                <c:pt idx="15751">
                  <c:v>-250.46609286633182</c:v>
                </c:pt>
                <c:pt idx="15752">
                  <c:v>-250.46971841064911</c:v>
                </c:pt>
                <c:pt idx="15753">
                  <c:v>-250.47334347059422</c:v>
                </c:pt>
                <c:pt idx="15754">
                  <c:v>-250.47696804625551</c:v>
                </c:pt>
                <c:pt idx="15755">
                  <c:v>-250.48059213772115</c:v>
                </c:pt>
                <c:pt idx="15756">
                  <c:v>-250.48421574507944</c:v>
                </c:pt>
                <c:pt idx="15757">
                  <c:v>-250.48783886841852</c:v>
                </c:pt>
                <c:pt idx="15758">
                  <c:v>-250.49146150782667</c:v>
                </c:pt>
                <c:pt idx="15759">
                  <c:v>-250.49508366339199</c:v>
                </c:pt>
                <c:pt idx="15760">
                  <c:v>-250.49870533520266</c:v>
                </c:pt>
                <c:pt idx="15761">
                  <c:v>-250.50232652334688</c:v>
                </c:pt>
                <c:pt idx="15762">
                  <c:v>-250.50594722791266</c:v>
                </c:pt>
                <c:pt idx="15763">
                  <c:v>-250.50956744898812</c:v>
                </c:pt>
                <c:pt idx="15764">
                  <c:v>-250.51318718666136</c:v>
                </c:pt>
                <c:pt idx="15765">
                  <c:v>-250.51680644102049</c:v>
                </c:pt>
                <c:pt idx="15766">
                  <c:v>-250.52042521215344</c:v>
                </c:pt>
                <c:pt idx="15767">
                  <c:v>-250.52404350014825</c:v>
                </c:pt>
                <c:pt idx="15768">
                  <c:v>-250.52766130509295</c:v>
                </c:pt>
                <c:pt idx="15769">
                  <c:v>-250.53127862707549</c:v>
                </c:pt>
                <c:pt idx="15770">
                  <c:v>-250.53489546618385</c:v>
                </c:pt>
                <c:pt idx="15771">
                  <c:v>-250.53851182250594</c:v>
                </c:pt>
                <c:pt idx="15772">
                  <c:v>-250.54212769612968</c:v>
                </c:pt>
                <c:pt idx="15773">
                  <c:v>-250.54574308714299</c:v>
                </c:pt>
                <c:pt idx="15774">
                  <c:v>-250.5493579956337</c:v>
                </c:pt>
                <c:pt idx="15775">
                  <c:v>-250.5529724216897</c:v>
                </c:pt>
                <c:pt idx="15776">
                  <c:v>-250.55658636539883</c:v>
                </c:pt>
                <c:pt idx="15777">
                  <c:v>-250.5601998268489</c:v>
                </c:pt>
                <c:pt idx="15778">
                  <c:v>-250.56381280612769</c:v>
                </c:pt>
                <c:pt idx="15779">
                  <c:v>-250.56742530332298</c:v>
                </c:pt>
                <c:pt idx="15780">
                  <c:v>-250.57103731852257</c:v>
                </c:pt>
                <c:pt idx="15781">
                  <c:v>-250.57464885181412</c:v>
                </c:pt>
                <c:pt idx="15782">
                  <c:v>-250.57825990328541</c:v>
                </c:pt>
                <c:pt idx="15783">
                  <c:v>-250.58187047302414</c:v>
                </c:pt>
                <c:pt idx="15784">
                  <c:v>-250.58548056111795</c:v>
                </c:pt>
                <c:pt idx="15785">
                  <c:v>-250.58909016765452</c:v>
                </c:pt>
                <c:pt idx="15786">
                  <c:v>-250.59269929272148</c:v>
                </c:pt>
                <c:pt idx="15787">
                  <c:v>-250.59630793640645</c:v>
                </c:pt>
                <c:pt idx="15788">
                  <c:v>-250.59991609879705</c:v>
                </c:pt>
                <c:pt idx="15789">
                  <c:v>-250.6035237799808</c:v>
                </c:pt>
                <c:pt idx="15790">
                  <c:v>-250.60713098004533</c:v>
                </c:pt>
                <c:pt idx="15791">
                  <c:v>-250.61073769907813</c:v>
                </c:pt>
                <c:pt idx="15792">
                  <c:v>-250.61434393716675</c:v>
                </c:pt>
                <c:pt idx="15793">
                  <c:v>-250.61794969439867</c:v>
                </c:pt>
                <c:pt idx="15794">
                  <c:v>-250.62155497086138</c:v>
                </c:pt>
                <c:pt idx="15795">
                  <c:v>-250.62515976664235</c:v>
                </c:pt>
                <c:pt idx="15796">
                  <c:v>-250.62876408182905</c:v>
                </c:pt>
                <c:pt idx="15797">
                  <c:v>-250.6323679165088</c:v>
                </c:pt>
                <c:pt idx="15798">
                  <c:v>-250.63597127076909</c:v>
                </c:pt>
                <c:pt idx="15799">
                  <c:v>-250.63957414469729</c:v>
                </c:pt>
                <c:pt idx="15800">
                  <c:v>-250.64317653838074</c:v>
                </c:pt>
                <c:pt idx="15801">
                  <c:v>-250.64677845190678</c:v>
                </c:pt>
                <c:pt idx="15802">
                  <c:v>-250.65037988536275</c:v>
                </c:pt>
                <c:pt idx="15803">
                  <c:v>-250.65398083883596</c:v>
                </c:pt>
                <c:pt idx="15804">
                  <c:v>-250.65758131241364</c:v>
                </c:pt>
                <c:pt idx="15805">
                  <c:v>-250.66118130618312</c:v>
                </c:pt>
                <c:pt idx="15806">
                  <c:v>-250.66478082023164</c:v>
                </c:pt>
                <c:pt idx="15807">
                  <c:v>-250.66837985464639</c:v>
                </c:pt>
                <c:pt idx="15808">
                  <c:v>-250.67197840951457</c:v>
                </c:pt>
                <c:pt idx="15809">
                  <c:v>-250.6755764849234</c:v>
                </c:pt>
                <c:pt idx="15810">
                  <c:v>-250.67917408096002</c:v>
                </c:pt>
                <c:pt idx="15811">
                  <c:v>-250.68277119771159</c:v>
                </c:pt>
                <c:pt idx="15812">
                  <c:v>-250.68636783526523</c:v>
                </c:pt>
                <c:pt idx="15813">
                  <c:v>-250.68996399370803</c:v>
                </c:pt>
                <c:pt idx="15814">
                  <c:v>-250.69355967312711</c:v>
                </c:pt>
                <c:pt idx="15815">
                  <c:v>-250.69715487360955</c:v>
                </c:pt>
                <c:pt idx="15816">
                  <c:v>-250.70074959524231</c:v>
                </c:pt>
                <c:pt idx="15817">
                  <c:v>-250.70434383811252</c:v>
                </c:pt>
                <c:pt idx="15818">
                  <c:v>-250.70793760230714</c:v>
                </c:pt>
                <c:pt idx="15819">
                  <c:v>-250.71153088791317</c:v>
                </c:pt>
                <c:pt idx="15820">
                  <c:v>-250.71512369501755</c:v>
                </c:pt>
                <c:pt idx="15821">
                  <c:v>-250.71871602370729</c:v>
                </c:pt>
                <c:pt idx="15822">
                  <c:v>-250.72230787406926</c:v>
                </c:pt>
                <c:pt idx="15823">
                  <c:v>-250.72589924619038</c:v>
                </c:pt>
                <c:pt idx="15824">
                  <c:v>-250.72949014015757</c:v>
                </c:pt>
                <c:pt idx="15825">
                  <c:v>-250.7330805560577</c:v>
                </c:pt>
                <c:pt idx="15826">
                  <c:v>-250.73667049397761</c:v>
                </c:pt>
                <c:pt idx="15827">
                  <c:v>-250.74025995400413</c:v>
                </c:pt>
                <c:pt idx="15828">
                  <c:v>-250.74384893622405</c:v>
                </c:pt>
                <c:pt idx="15829">
                  <c:v>-250.74743744072421</c:v>
                </c:pt>
                <c:pt idx="15830">
                  <c:v>-250.75102546759138</c:v>
                </c:pt>
                <c:pt idx="15831">
                  <c:v>-250.75461301691226</c:v>
                </c:pt>
                <c:pt idx="15832">
                  <c:v>-250.75820008877363</c:v>
                </c:pt>
                <c:pt idx="15833">
                  <c:v>-250.76178668326222</c:v>
                </c:pt>
                <c:pt idx="15834">
                  <c:v>-250.76537280046469</c:v>
                </c:pt>
                <c:pt idx="15835">
                  <c:v>-250.76895844046771</c:v>
                </c:pt>
                <c:pt idx="15836">
                  <c:v>-250.77254360335797</c:v>
                </c:pt>
                <c:pt idx="15837">
                  <c:v>-250.7761282892221</c:v>
                </c:pt>
                <c:pt idx="15838">
                  <c:v>-250.77971249814669</c:v>
                </c:pt>
                <c:pt idx="15839">
                  <c:v>-250.78329623021835</c:v>
                </c:pt>
                <c:pt idx="15840">
                  <c:v>-250.78687948552368</c:v>
                </c:pt>
                <c:pt idx="15841">
                  <c:v>-250.79046226414926</c:v>
                </c:pt>
                <c:pt idx="15842">
                  <c:v>-250.79404456618153</c:v>
                </c:pt>
                <c:pt idx="15843">
                  <c:v>-250.79762639170713</c:v>
                </c:pt>
                <c:pt idx="15844">
                  <c:v>-250.80120774081246</c:v>
                </c:pt>
                <c:pt idx="15845">
                  <c:v>-250.80478861358407</c:v>
                </c:pt>
                <c:pt idx="15846">
                  <c:v>-250.80836901010841</c:v>
                </c:pt>
                <c:pt idx="15847">
                  <c:v>-250.81194893047189</c:v>
                </c:pt>
                <c:pt idx="15848">
                  <c:v>-250.81552837476096</c:v>
                </c:pt>
                <c:pt idx="15849">
                  <c:v>-250.81910734306206</c:v>
                </c:pt>
                <c:pt idx="15850">
                  <c:v>-250.82268583546147</c:v>
                </c:pt>
                <c:pt idx="15851">
                  <c:v>-250.82626385204563</c:v>
                </c:pt>
                <c:pt idx="15852">
                  <c:v>-250.8298413929009</c:v>
                </c:pt>
                <c:pt idx="15853">
                  <c:v>-250.83341845811356</c:v>
                </c:pt>
                <c:pt idx="15854">
                  <c:v>-250.83699504776993</c:v>
                </c:pt>
                <c:pt idx="15855">
                  <c:v>-250.84057116195632</c:v>
                </c:pt>
                <c:pt idx="15856">
                  <c:v>-250.84414680075898</c:v>
                </c:pt>
                <c:pt idx="15857">
                  <c:v>-250.84772196426411</c:v>
                </c:pt>
                <c:pt idx="15858">
                  <c:v>-250.85129665255801</c:v>
                </c:pt>
                <c:pt idx="15859">
                  <c:v>-250.85487086572689</c:v>
                </c:pt>
                <c:pt idx="15860">
                  <c:v>-250.85844460385687</c:v>
                </c:pt>
                <c:pt idx="15861">
                  <c:v>-250.86201786703421</c:v>
                </c:pt>
                <c:pt idx="15862">
                  <c:v>-250.86559065534499</c:v>
                </c:pt>
                <c:pt idx="15863">
                  <c:v>-250.8691629688754</c:v>
                </c:pt>
                <c:pt idx="15864">
                  <c:v>-250.87273480771148</c:v>
                </c:pt>
                <c:pt idx="15865">
                  <c:v>-250.87630617193938</c:v>
                </c:pt>
                <c:pt idx="15866">
                  <c:v>-250.87987706164515</c:v>
                </c:pt>
                <c:pt idx="15867">
                  <c:v>-250.88344747691485</c:v>
                </c:pt>
                <c:pt idx="15868">
                  <c:v>-250.88701741783456</c:v>
                </c:pt>
                <c:pt idx="15869">
                  <c:v>-250.89058688449023</c:v>
                </c:pt>
                <c:pt idx="15870">
                  <c:v>-250.89415587696786</c:v>
                </c:pt>
                <c:pt idx="15871">
                  <c:v>-250.89772439535349</c:v>
                </c:pt>
                <c:pt idx="15872">
                  <c:v>-250.90129243973297</c:v>
                </c:pt>
                <c:pt idx="15873">
                  <c:v>-250.90486001019235</c:v>
                </c:pt>
                <c:pt idx="15874">
                  <c:v>-250.9084271068175</c:v>
                </c:pt>
                <c:pt idx="15875">
                  <c:v>-250.9119937296943</c:v>
                </c:pt>
                <c:pt idx="15876">
                  <c:v>-250.91555987890868</c:v>
                </c:pt>
                <c:pt idx="15877">
                  <c:v>-250.91912555454644</c:v>
                </c:pt>
                <c:pt idx="15878">
                  <c:v>-250.9226907566935</c:v>
                </c:pt>
                <c:pt idx="15879">
                  <c:v>-250.9262554854356</c:v>
                </c:pt>
                <c:pt idx="15880">
                  <c:v>-250.92981974085862</c:v>
                </c:pt>
                <c:pt idx="15881">
                  <c:v>-250.93338352304826</c:v>
                </c:pt>
                <c:pt idx="15882">
                  <c:v>-250.93694683209037</c:v>
                </c:pt>
                <c:pt idx="15883">
                  <c:v>-250.94050966807066</c:v>
                </c:pt>
                <c:pt idx="15884">
                  <c:v>-250.94407203107482</c:v>
                </c:pt>
                <c:pt idx="15885">
                  <c:v>-250.94763392118858</c:v>
                </c:pt>
                <c:pt idx="15886">
                  <c:v>-250.95119533849771</c:v>
                </c:pt>
                <c:pt idx="15887">
                  <c:v>-250.95475628308776</c:v>
                </c:pt>
                <c:pt idx="15888">
                  <c:v>-250.95831675504439</c:v>
                </c:pt>
                <c:pt idx="15889">
                  <c:v>-250.96187675445333</c:v>
                </c:pt>
                <c:pt idx="15890">
                  <c:v>-250.96543628140009</c:v>
                </c:pt>
                <c:pt idx="15891">
                  <c:v>-250.96899533597031</c:v>
                </c:pt>
                <c:pt idx="15892">
                  <c:v>-250.97255391824956</c:v>
                </c:pt>
                <c:pt idx="15893">
                  <c:v>-250.97611202832337</c:v>
                </c:pt>
                <c:pt idx="15894">
                  <c:v>-250.97966966627729</c:v>
                </c:pt>
                <c:pt idx="15895">
                  <c:v>-250.98322683219683</c:v>
                </c:pt>
                <c:pt idx="15896">
                  <c:v>-250.9867835261675</c:v>
                </c:pt>
                <c:pt idx="15897">
                  <c:v>-250.99033974827475</c:v>
                </c:pt>
                <c:pt idx="15898">
                  <c:v>-250.99389549860408</c:v>
                </c:pt>
                <c:pt idx="15899">
                  <c:v>-250.99745077724089</c:v>
                </c:pt>
                <c:pt idx="15900">
                  <c:v>-251.00100558427059</c:v>
                </c:pt>
                <c:pt idx="15901">
                  <c:v>-251.00455991977861</c:v>
                </c:pt>
                <c:pt idx="15902">
                  <c:v>-251.00811378385032</c:v>
                </c:pt>
                <c:pt idx="15903">
                  <c:v>-251.01166717657108</c:v>
                </c:pt>
                <c:pt idx="15904">
                  <c:v>-251.01522009802625</c:v>
                </c:pt>
                <c:pt idx="15905">
                  <c:v>-251.01877254830111</c:v>
                </c:pt>
                <c:pt idx="15906">
                  <c:v>-251.02232452748103</c:v>
                </c:pt>
                <c:pt idx="15907">
                  <c:v>-251.02587603565121</c:v>
                </c:pt>
                <c:pt idx="15908">
                  <c:v>-251.02942707289697</c:v>
                </c:pt>
                <c:pt idx="15909">
                  <c:v>-251.03297763930357</c:v>
                </c:pt>
                <c:pt idx="15910">
                  <c:v>-251.03652773495619</c:v>
                </c:pt>
                <c:pt idx="15911">
                  <c:v>-251.04007735994006</c:v>
                </c:pt>
                <c:pt idx="15912">
                  <c:v>-251.04362651434039</c:v>
                </c:pt>
                <c:pt idx="15913">
                  <c:v>-251.04717519824231</c:v>
                </c:pt>
                <c:pt idx="15914">
                  <c:v>-251.05072341173104</c:v>
                </c:pt>
                <c:pt idx="15915">
                  <c:v>-251.05427115489161</c:v>
                </c:pt>
                <c:pt idx="15916">
                  <c:v>-251.0578184278092</c:v>
                </c:pt>
                <c:pt idx="15917">
                  <c:v>-251.06136523056892</c:v>
                </c:pt>
                <c:pt idx="15918">
                  <c:v>-251.06491156325581</c:v>
                </c:pt>
                <c:pt idx="15919">
                  <c:v>-251.0684574259549</c:v>
                </c:pt>
                <c:pt idx="15920">
                  <c:v>-251.07200281875126</c:v>
                </c:pt>
                <c:pt idx="15921">
                  <c:v>-251.07554774172996</c:v>
                </c:pt>
                <c:pt idx="15922">
                  <c:v>-251.07909219497589</c:v>
                </c:pt>
                <c:pt idx="15923">
                  <c:v>-251.08263617857409</c:v>
                </c:pt>
                <c:pt idx="15924">
                  <c:v>-251.08617969260951</c:v>
                </c:pt>
                <c:pt idx="15925">
                  <c:v>-251.08972273716711</c:v>
                </c:pt>
                <c:pt idx="15926">
                  <c:v>-251.09326531233177</c:v>
                </c:pt>
                <c:pt idx="15927">
                  <c:v>-251.09680741818843</c:v>
                </c:pt>
                <c:pt idx="15928">
                  <c:v>-251.10034905482198</c:v>
                </c:pt>
                <c:pt idx="15929">
                  <c:v>-251.10389022231726</c:v>
                </c:pt>
                <c:pt idx="15930">
                  <c:v>-251.1074309207591</c:v>
                </c:pt>
                <c:pt idx="15931">
                  <c:v>-251.11097115023233</c:v>
                </c:pt>
                <c:pt idx="15932">
                  <c:v>-251.11451091082182</c:v>
                </c:pt>
                <c:pt idx="15933">
                  <c:v>-251.11805020261232</c:v>
                </c:pt>
                <c:pt idx="15934">
                  <c:v>-251.12158902568859</c:v>
                </c:pt>
                <c:pt idx="15935">
                  <c:v>-251.12512738013538</c:v>
                </c:pt>
                <c:pt idx="15936">
                  <c:v>-251.12866526603744</c:v>
                </c:pt>
                <c:pt idx="15937">
                  <c:v>-251.13220268347945</c:v>
                </c:pt>
                <c:pt idx="15938">
                  <c:v>-251.13573963254612</c:v>
                </c:pt>
                <c:pt idx="15939">
                  <c:v>-251.13927611332215</c:v>
                </c:pt>
                <c:pt idx="15940">
                  <c:v>-251.14281212589219</c:v>
                </c:pt>
                <c:pt idx="15941">
                  <c:v>-251.14634767034084</c:v>
                </c:pt>
                <c:pt idx="15942">
                  <c:v>-251.14988274675272</c:v>
                </c:pt>
                <c:pt idx="15943">
                  <c:v>-251.1534173552125</c:v>
                </c:pt>
                <c:pt idx="15944">
                  <c:v>-251.15695149580472</c:v>
                </c:pt>
                <c:pt idx="15945">
                  <c:v>-251.16048516861386</c:v>
                </c:pt>
                <c:pt idx="15946">
                  <c:v>-251.16401837372456</c:v>
                </c:pt>
                <c:pt idx="15947">
                  <c:v>-251.16755111122134</c:v>
                </c:pt>
                <c:pt idx="15948">
                  <c:v>-251.17108338118868</c:v>
                </c:pt>
                <c:pt idx="15949">
                  <c:v>-251.17461518371107</c:v>
                </c:pt>
                <c:pt idx="15950">
                  <c:v>-251.17814651887295</c:v>
                </c:pt>
                <c:pt idx="15951">
                  <c:v>-251.18167738675879</c:v>
                </c:pt>
                <c:pt idx="15952">
                  <c:v>-251.18520778745304</c:v>
                </c:pt>
                <c:pt idx="15953">
                  <c:v>-251.18873772104007</c:v>
                </c:pt>
                <c:pt idx="15954">
                  <c:v>-251.19226718760427</c:v>
                </c:pt>
                <c:pt idx="15955">
                  <c:v>-251.19579618723009</c:v>
                </c:pt>
                <c:pt idx="15956">
                  <c:v>-251.19932472000178</c:v>
                </c:pt>
                <c:pt idx="15957">
                  <c:v>-251.20285278600372</c:v>
                </c:pt>
                <c:pt idx="15958">
                  <c:v>-251.20638038532024</c:v>
                </c:pt>
                <c:pt idx="15959">
                  <c:v>-251.20990751803561</c:v>
                </c:pt>
                <c:pt idx="15960">
                  <c:v>-251.2134341842341</c:v>
                </c:pt>
                <c:pt idx="15961">
                  <c:v>-251.216960384</c:v>
                </c:pt>
                <c:pt idx="15962">
                  <c:v>-251.22048611741755</c:v>
                </c:pt>
                <c:pt idx="15963">
                  <c:v>-251.22401138457096</c:v>
                </c:pt>
                <c:pt idx="15964">
                  <c:v>-251.22753618554438</c:v>
                </c:pt>
                <c:pt idx="15965">
                  <c:v>-251.23106052042209</c:v>
                </c:pt>
                <c:pt idx="15966">
                  <c:v>-251.23458438928819</c:v>
                </c:pt>
                <c:pt idx="15967">
                  <c:v>-251.23810779222683</c:v>
                </c:pt>
                <c:pt idx="15968">
                  <c:v>-251.24163072932217</c:v>
                </c:pt>
                <c:pt idx="15969">
                  <c:v>-251.24515320065825</c:v>
                </c:pt>
                <c:pt idx="15970">
                  <c:v>-251.24867520631926</c:v>
                </c:pt>
                <c:pt idx="15971">
                  <c:v>-251.25219674638919</c:v>
                </c:pt>
                <c:pt idx="15972">
                  <c:v>-251.2557178209521</c:v>
                </c:pt>
                <c:pt idx="15973">
                  <c:v>-251.25923843009207</c:v>
                </c:pt>
                <c:pt idx="15974">
                  <c:v>-251.26275857389308</c:v>
                </c:pt>
                <c:pt idx="15975">
                  <c:v>-251.26627825243909</c:v>
                </c:pt>
                <c:pt idx="15976">
                  <c:v>-251.26979746581412</c:v>
                </c:pt>
                <c:pt idx="15977">
                  <c:v>-251.27331621410215</c:v>
                </c:pt>
                <c:pt idx="15978">
                  <c:v>-251.27683449738709</c:v>
                </c:pt>
                <c:pt idx="15979">
                  <c:v>-251.28035231575282</c:v>
                </c:pt>
                <c:pt idx="15980">
                  <c:v>-251.28386966928332</c:v>
                </c:pt>
                <c:pt idx="15981">
                  <c:v>-251.28738655806239</c:v>
                </c:pt>
                <c:pt idx="15982">
                  <c:v>-251.29090298217398</c:v>
                </c:pt>
                <c:pt idx="15983">
                  <c:v>-251.29441894170185</c:v>
                </c:pt>
                <c:pt idx="15984">
                  <c:v>-251.29793443672989</c:v>
                </c:pt>
                <c:pt idx="15985">
                  <c:v>-251.30144946734185</c:v>
                </c:pt>
                <c:pt idx="15986">
                  <c:v>-251.30496403362162</c:v>
                </c:pt>
                <c:pt idx="15987">
                  <c:v>-251.30847813565285</c:v>
                </c:pt>
                <c:pt idx="15988">
                  <c:v>-251.31199177351934</c:v>
                </c:pt>
                <c:pt idx="15989">
                  <c:v>-251.31550494730482</c:v>
                </c:pt>
                <c:pt idx="15990">
                  <c:v>-251.31901765709304</c:v>
                </c:pt>
                <c:pt idx="15991">
                  <c:v>-251.32252990296763</c:v>
                </c:pt>
                <c:pt idx="15992">
                  <c:v>-251.32604168501231</c:v>
                </c:pt>
                <c:pt idx="15993">
                  <c:v>-251.32955300331076</c:v>
                </c:pt>
                <c:pt idx="15994">
                  <c:v>-251.33306385794651</c:v>
                </c:pt>
                <c:pt idx="15995">
                  <c:v>-251.33657424900332</c:v>
                </c:pt>
                <c:pt idx="15996">
                  <c:v>-251.34008417656469</c:v>
                </c:pt>
                <c:pt idx="15997">
                  <c:v>-251.34359364071426</c:v>
                </c:pt>
                <c:pt idx="15998">
                  <c:v>-251.34710264153557</c:v>
                </c:pt>
                <c:pt idx="15999">
                  <c:v>-251.35061117911212</c:v>
                </c:pt>
                <c:pt idx="16000">
                  <c:v>-251.35411925352753</c:v>
                </c:pt>
                <c:pt idx="16001">
                  <c:v>-251.35762686486527</c:v>
                </c:pt>
                <c:pt idx="16002">
                  <c:v>-251.36113401320878</c:v>
                </c:pt>
                <c:pt idx="16003">
                  <c:v>-251.36464069864161</c:v>
                </c:pt>
                <c:pt idx="16004">
                  <c:v>-251.36814692124713</c:v>
                </c:pt>
                <c:pt idx="16005">
                  <c:v>-251.37165268110886</c:v>
                </c:pt>
                <c:pt idx="16006">
                  <c:v>-251.37515797831014</c:v>
                </c:pt>
                <c:pt idx="16007">
                  <c:v>-251.37866281293441</c:v>
                </c:pt>
                <c:pt idx="16008">
                  <c:v>-251.38216718506507</c:v>
                </c:pt>
                <c:pt idx="16009">
                  <c:v>-251.38567109478538</c:v>
                </c:pt>
                <c:pt idx="16010">
                  <c:v>-251.38917454217875</c:v>
                </c:pt>
                <c:pt idx="16011">
                  <c:v>-251.39267752732854</c:v>
                </c:pt>
                <c:pt idx="16012">
                  <c:v>-251.39618005031798</c:v>
                </c:pt>
                <c:pt idx="16013">
                  <c:v>-251.39968211123036</c:v>
                </c:pt>
                <c:pt idx="16014">
                  <c:v>-251.40318371014899</c:v>
                </c:pt>
                <c:pt idx="16015">
                  <c:v>-251.40668484715709</c:v>
                </c:pt>
                <c:pt idx="16016">
                  <c:v>-251.41018552233788</c:v>
                </c:pt>
                <c:pt idx="16017">
                  <c:v>-251.41368573577461</c:v>
                </c:pt>
                <c:pt idx="16018">
                  <c:v>-251.4171854875504</c:v>
                </c:pt>
                <c:pt idx="16019">
                  <c:v>-251.42068477774848</c:v>
                </c:pt>
                <c:pt idx="16020">
                  <c:v>-251.424183606452</c:v>
                </c:pt>
                <c:pt idx="16021">
                  <c:v>-251.42768197374409</c:v>
                </c:pt>
                <c:pt idx="16022">
                  <c:v>-251.43117987970783</c:v>
                </c:pt>
                <c:pt idx="16023">
                  <c:v>-251.43467732442636</c:v>
                </c:pt>
                <c:pt idx="16024">
                  <c:v>-251.43817430798279</c:v>
                </c:pt>
                <c:pt idx="16025">
                  <c:v>-251.44167083046008</c:v>
                </c:pt>
                <c:pt idx="16026">
                  <c:v>-251.44516689194137</c:v>
                </c:pt>
                <c:pt idx="16027">
                  <c:v>-251.44866249250964</c:v>
                </c:pt>
                <c:pt idx="16028">
                  <c:v>-251.45215763224792</c:v>
                </c:pt>
                <c:pt idx="16029">
                  <c:v>-251.45565231123913</c:v>
                </c:pt>
                <c:pt idx="16030">
                  <c:v>-251.45914652956634</c:v>
                </c:pt>
                <c:pt idx="16031">
                  <c:v>-251.46264028731241</c:v>
                </c:pt>
                <c:pt idx="16032">
                  <c:v>-251.46613358456034</c:v>
                </c:pt>
                <c:pt idx="16033">
                  <c:v>-251.469626421393</c:v>
                </c:pt>
                <c:pt idx="16034">
                  <c:v>-251.47311879789328</c:v>
                </c:pt>
                <c:pt idx="16035">
                  <c:v>-251.4766107141441</c:v>
                </c:pt>
                <c:pt idx="16036">
                  <c:v>-251.48010217022829</c:v>
                </c:pt>
                <c:pt idx="16037">
                  <c:v>-251.48359316622867</c:v>
                </c:pt>
                <c:pt idx="16038">
                  <c:v>-251.48708370222806</c:v>
                </c:pt>
                <c:pt idx="16039">
                  <c:v>-251.49057377830934</c:v>
                </c:pt>
                <c:pt idx="16040">
                  <c:v>-251.49406339455518</c:v>
                </c:pt>
                <c:pt idx="16041">
                  <c:v>-251.49755255104841</c:v>
                </c:pt>
                <c:pt idx="16042">
                  <c:v>-251.5010412478718</c:v>
                </c:pt>
                <c:pt idx="16043">
                  <c:v>-251.50452948510804</c:v>
                </c:pt>
                <c:pt idx="16044">
                  <c:v>-251.50801726283981</c:v>
                </c:pt>
                <c:pt idx="16045">
                  <c:v>-251.51150458114984</c:v>
                </c:pt>
                <c:pt idx="16046">
                  <c:v>-251.51499144012081</c:v>
                </c:pt>
                <c:pt idx="16047">
                  <c:v>-251.51847783983538</c:v>
                </c:pt>
                <c:pt idx="16048">
                  <c:v>-251.52196378037615</c:v>
                </c:pt>
                <c:pt idx="16049">
                  <c:v>-251.52544926182574</c:v>
                </c:pt>
                <c:pt idx="16050">
                  <c:v>-251.5289342842668</c:v>
                </c:pt>
                <c:pt idx="16051">
                  <c:v>-251.53241884778186</c:v>
                </c:pt>
                <c:pt idx="16052">
                  <c:v>-251.53590295245348</c:v>
                </c:pt>
                <c:pt idx="16053">
                  <c:v>-251.53938659836422</c:v>
                </c:pt>
                <c:pt idx="16054">
                  <c:v>-251.54286978559662</c:v>
                </c:pt>
                <c:pt idx="16055">
                  <c:v>-251.54635251423318</c:v>
                </c:pt>
                <c:pt idx="16056">
                  <c:v>-251.54983478435636</c:v>
                </c:pt>
                <c:pt idx="16057">
                  <c:v>-251.55331659604866</c:v>
                </c:pt>
                <c:pt idx="16058">
                  <c:v>-251.55679794939255</c:v>
                </c:pt>
                <c:pt idx="16059">
                  <c:v>-251.56027884447039</c:v>
                </c:pt>
                <c:pt idx="16060">
                  <c:v>-251.56375928136467</c:v>
                </c:pt>
                <c:pt idx="16061">
                  <c:v>-251.56723926015775</c:v>
                </c:pt>
                <c:pt idx="16062">
                  <c:v>-251.57071878093203</c:v>
                </c:pt>
                <c:pt idx="16063">
                  <c:v>-251.57419784376981</c:v>
                </c:pt>
                <c:pt idx="16064">
                  <c:v>-251.57767644875349</c:v>
                </c:pt>
                <c:pt idx="16065">
                  <c:v>-251.58115459596542</c:v>
                </c:pt>
                <c:pt idx="16066">
                  <c:v>-251.58463228548783</c:v>
                </c:pt>
                <c:pt idx="16067">
                  <c:v>-251.58810951740307</c:v>
                </c:pt>
                <c:pt idx="16068">
                  <c:v>-251.59158629179333</c:v>
                </c:pt>
                <c:pt idx="16069">
                  <c:v>-251.59506260874096</c:v>
                </c:pt>
                <c:pt idx="16070">
                  <c:v>-251.59853846832812</c:v>
                </c:pt>
                <c:pt idx="16071">
                  <c:v>-251.60201387063702</c:v>
                </c:pt>
                <c:pt idx="16072">
                  <c:v>-251.60548881574991</c:v>
                </c:pt>
                <c:pt idx="16073">
                  <c:v>-251.60896330374891</c:v>
                </c:pt>
                <c:pt idx="16074">
                  <c:v>-251.61243733471622</c:v>
                </c:pt>
                <c:pt idx="16075">
                  <c:v>-251.61591090873395</c:v>
                </c:pt>
                <c:pt idx="16076">
                  <c:v>-251.61938402588424</c:v>
                </c:pt>
                <c:pt idx="16077">
                  <c:v>-251.62285668624918</c:v>
                </c:pt>
                <c:pt idx="16078">
                  <c:v>-251.62632888991087</c:v>
                </c:pt>
                <c:pt idx="16079">
                  <c:v>-251.62980063695136</c:v>
                </c:pt>
                <c:pt idx="16080">
                  <c:v>-251.63327192745271</c:v>
                </c:pt>
                <c:pt idx="16081">
                  <c:v>-251.63674276149695</c:v>
                </c:pt>
                <c:pt idx="16082">
                  <c:v>-251.64021313916606</c:v>
                </c:pt>
                <c:pt idx="16083">
                  <c:v>-251.64368306054206</c:v>
                </c:pt>
                <c:pt idx="16084">
                  <c:v>-251.64715252570696</c:v>
                </c:pt>
                <c:pt idx="16085">
                  <c:v>-251.6506215347427</c:v>
                </c:pt>
                <c:pt idx="16086">
                  <c:v>-251.65409008773113</c:v>
                </c:pt>
                <c:pt idx="16087">
                  <c:v>-251.65755818475429</c:v>
                </c:pt>
                <c:pt idx="16088">
                  <c:v>-251.66102582589403</c:v>
                </c:pt>
                <c:pt idx="16089">
                  <c:v>-251.66449301123222</c:v>
                </c:pt>
                <c:pt idx="16090">
                  <c:v>-251.66795974085076</c:v>
                </c:pt>
                <c:pt idx="16091">
                  <c:v>-251.67142601483147</c:v>
                </c:pt>
                <c:pt idx="16092">
                  <c:v>-251.6748918332562</c:v>
                </c:pt>
                <c:pt idx="16093">
                  <c:v>-251.67835719620675</c:v>
                </c:pt>
                <c:pt idx="16094">
                  <c:v>-251.68182210376492</c:v>
                </c:pt>
                <c:pt idx="16095">
                  <c:v>-251.68528655601244</c:v>
                </c:pt>
                <c:pt idx="16096">
                  <c:v>-251.68875055303116</c:v>
                </c:pt>
                <c:pt idx="16097">
                  <c:v>-251.69221409490274</c:v>
                </c:pt>
                <c:pt idx="16098">
                  <c:v>-251.6956771817089</c:v>
                </c:pt>
                <c:pt idx="16099">
                  <c:v>-251.69913981353139</c:v>
                </c:pt>
                <c:pt idx="16100">
                  <c:v>-251.70260199045188</c:v>
                </c:pt>
                <c:pt idx="16101">
                  <c:v>-251.70606371255198</c:v>
                </c:pt>
                <c:pt idx="16102">
                  <c:v>-251.7095249799134</c:v>
                </c:pt>
                <c:pt idx="16103">
                  <c:v>-251.71298579261776</c:v>
                </c:pt>
                <c:pt idx="16104">
                  <c:v>-251.71644615074663</c:v>
                </c:pt>
                <c:pt idx="16105">
                  <c:v>-251.71990605438168</c:v>
                </c:pt>
                <c:pt idx="16106">
                  <c:v>-251.72336550360438</c:v>
                </c:pt>
                <c:pt idx="16107">
                  <c:v>-251.7268244984964</c:v>
                </c:pt>
                <c:pt idx="16108">
                  <c:v>-251.73028303913921</c:v>
                </c:pt>
                <c:pt idx="16109">
                  <c:v>-251.7337411256143</c:v>
                </c:pt>
                <c:pt idx="16110">
                  <c:v>-251.73719875800325</c:v>
                </c:pt>
                <c:pt idx="16111">
                  <c:v>-251.74065593638753</c:v>
                </c:pt>
                <c:pt idx="16112">
                  <c:v>-251.74411266084854</c:v>
                </c:pt>
                <c:pt idx="16113">
                  <c:v>-251.74756893146778</c:v>
                </c:pt>
                <c:pt idx="16114">
                  <c:v>-251.75102474832667</c:v>
                </c:pt>
                <c:pt idx="16115">
                  <c:v>-251.75448011150664</c:v>
                </c:pt>
                <c:pt idx="16116">
                  <c:v>-251.75793502108903</c:v>
                </c:pt>
                <c:pt idx="16117">
                  <c:v>-251.76138947715526</c:v>
                </c:pt>
                <c:pt idx="16118">
                  <c:v>-251.76484347978669</c:v>
                </c:pt>
                <c:pt idx="16119">
                  <c:v>-251.76829702906463</c:v>
                </c:pt>
                <c:pt idx="16120">
                  <c:v>-251.77175012507044</c:v>
                </c:pt>
                <c:pt idx="16121">
                  <c:v>-251.77520276788539</c:v>
                </c:pt>
                <c:pt idx="16122">
                  <c:v>-251.77865495759076</c:v>
                </c:pt>
                <c:pt idx="16123">
                  <c:v>-251.78210669426784</c:v>
                </c:pt>
                <c:pt idx="16124">
                  <c:v>-251.78555797799788</c:v>
                </c:pt>
                <c:pt idx="16125">
                  <c:v>-251.78900880886206</c:v>
                </c:pt>
                <c:pt idx="16126">
                  <c:v>-251.79245918694164</c:v>
                </c:pt>
                <c:pt idx="16127">
                  <c:v>-251.79590911231787</c:v>
                </c:pt>
                <c:pt idx="16128">
                  <c:v>-251.79935858507179</c:v>
                </c:pt>
                <c:pt idx="16129">
                  <c:v>-251.80280760528464</c:v>
                </c:pt>
                <c:pt idx="16130">
                  <c:v>-251.80625617303758</c:v>
                </c:pt>
                <c:pt idx="16131">
                  <c:v>-251.80970428841167</c:v>
                </c:pt>
                <c:pt idx="16132">
                  <c:v>-251.81315195148807</c:v>
                </c:pt>
                <c:pt idx="16133">
                  <c:v>-251.81659916234781</c:v>
                </c:pt>
                <c:pt idx="16134">
                  <c:v>-251.82004592107199</c:v>
                </c:pt>
                <c:pt idx="16135">
                  <c:v>-251.8234922277417</c:v>
                </c:pt>
                <c:pt idx="16136">
                  <c:v>-251.82693808243789</c:v>
                </c:pt>
                <c:pt idx="16137">
                  <c:v>-251.83038348524164</c:v>
                </c:pt>
                <c:pt idx="16138">
                  <c:v>-251.83382843623389</c:v>
                </c:pt>
                <c:pt idx="16139">
                  <c:v>-251.83727293549566</c:v>
                </c:pt>
                <c:pt idx="16140">
                  <c:v>-251.84071698310794</c:v>
                </c:pt>
                <c:pt idx="16141">
                  <c:v>-251.84416057915158</c:v>
                </c:pt>
                <c:pt idx="16142">
                  <c:v>-251.84760372370755</c:v>
                </c:pt>
                <c:pt idx="16143">
                  <c:v>-251.8510464168568</c:v>
                </c:pt>
                <c:pt idx="16144">
                  <c:v>-251.85448865868014</c:v>
                </c:pt>
                <c:pt idx="16145">
                  <c:v>-251.8579304492585</c:v>
                </c:pt>
                <c:pt idx="16146">
                  <c:v>-251.86137178867273</c:v>
                </c:pt>
                <c:pt idx="16147">
                  <c:v>-251.86481267700361</c:v>
                </c:pt>
                <c:pt idx="16148">
                  <c:v>-251.86825311433199</c:v>
                </c:pt>
                <c:pt idx="16149">
                  <c:v>-251.87169310073867</c:v>
                </c:pt>
                <c:pt idx="16150">
                  <c:v>-251.87513263630444</c:v>
                </c:pt>
                <c:pt idx="16151">
                  <c:v>-251.87857172111003</c:v>
                </c:pt>
                <c:pt idx="16152">
                  <c:v>-251.88201035523622</c:v>
                </c:pt>
                <c:pt idx="16153">
                  <c:v>-251.88544853876374</c:v>
                </c:pt>
                <c:pt idx="16154">
                  <c:v>-251.88888627177323</c:v>
                </c:pt>
                <c:pt idx="16155">
                  <c:v>-251.89232355434547</c:v>
                </c:pt>
                <c:pt idx="16156">
                  <c:v>-251.89576038656105</c:v>
                </c:pt>
                <c:pt idx="16157">
                  <c:v>-251.89919676850073</c:v>
                </c:pt>
                <c:pt idx="16158">
                  <c:v>-251.90263270024505</c:v>
                </c:pt>
                <c:pt idx="16159">
                  <c:v>-251.90606818187464</c:v>
                </c:pt>
                <c:pt idx="16160">
                  <c:v>-251.90950321347015</c:v>
                </c:pt>
                <c:pt idx="16161">
                  <c:v>-251.91293779511213</c:v>
                </c:pt>
                <c:pt idx="16162">
                  <c:v>-251.91637192688114</c:v>
                </c:pt>
                <c:pt idx="16163">
                  <c:v>-251.91980560885776</c:v>
                </c:pt>
                <c:pt idx="16164">
                  <c:v>-251.92323884112247</c:v>
                </c:pt>
                <c:pt idx="16165">
                  <c:v>-251.92667162375585</c:v>
                </c:pt>
                <c:pt idx="16166">
                  <c:v>-251.93010395683831</c:v>
                </c:pt>
                <c:pt idx="16167">
                  <c:v>-251.93353584045036</c:v>
                </c:pt>
                <c:pt idx="16168">
                  <c:v>-251.9369672746725</c:v>
                </c:pt>
                <c:pt idx="16169">
                  <c:v>-251.94039825958515</c:v>
                </c:pt>
                <c:pt idx="16170">
                  <c:v>-251.94382879526867</c:v>
                </c:pt>
                <c:pt idx="16171">
                  <c:v>-251.94725888180352</c:v>
                </c:pt>
                <c:pt idx="16172">
                  <c:v>-251.9506885192701</c:v>
                </c:pt>
                <c:pt idx="16173">
                  <c:v>-251.95411770774874</c:v>
                </c:pt>
                <c:pt idx="16174">
                  <c:v>-251.9575464473198</c:v>
                </c:pt>
                <c:pt idx="16175">
                  <c:v>-251.96097473806364</c:v>
                </c:pt>
                <c:pt idx="16176">
                  <c:v>-251.96440258006055</c:v>
                </c:pt>
                <c:pt idx="16177">
                  <c:v>-251.96782997339085</c:v>
                </c:pt>
                <c:pt idx="16178">
                  <c:v>-251.97125691813477</c:v>
                </c:pt>
                <c:pt idx="16179">
                  <c:v>-251.97468341437261</c:v>
                </c:pt>
                <c:pt idx="16180">
                  <c:v>-251.97810946218465</c:v>
                </c:pt>
                <c:pt idx="16181">
                  <c:v>-251.98153506165102</c:v>
                </c:pt>
                <c:pt idx="16182">
                  <c:v>-251.984960212852</c:v>
                </c:pt>
                <c:pt idx="16183">
                  <c:v>-251.98838491586775</c:v>
                </c:pt>
                <c:pt idx="16184">
                  <c:v>-251.99180917077848</c:v>
                </c:pt>
                <c:pt idx="16185">
                  <c:v>-251.99523297766427</c:v>
                </c:pt>
                <c:pt idx="16186">
                  <c:v>-251.99865633660534</c:v>
                </c:pt>
                <c:pt idx="16187">
                  <c:v>-252.00207924768176</c:v>
                </c:pt>
                <c:pt idx="16188">
                  <c:v>-252.00550171097368</c:v>
                </c:pt>
                <c:pt idx="16189">
                  <c:v>-252.00892372656114</c:v>
                </c:pt>
                <c:pt idx="16190">
                  <c:v>-252.01234529452418</c:v>
                </c:pt>
                <c:pt idx="16191">
                  <c:v>-252.01576641494293</c:v>
                </c:pt>
                <c:pt idx="16192">
                  <c:v>-252.01918708789736</c:v>
                </c:pt>
                <c:pt idx="16193">
                  <c:v>-252.02260731346746</c:v>
                </c:pt>
                <c:pt idx="16194">
                  <c:v>-252.02602709173331</c:v>
                </c:pt>
                <c:pt idx="16195">
                  <c:v>-252.02944642277481</c:v>
                </c:pt>
                <c:pt idx="16196">
                  <c:v>-252.03286530667197</c:v>
                </c:pt>
                <c:pt idx="16197">
                  <c:v>-252.0362837435047</c:v>
                </c:pt>
                <c:pt idx="16198">
                  <c:v>-252.03970173335293</c:v>
                </c:pt>
                <c:pt idx="16199">
                  <c:v>-252.04311927629661</c:v>
                </c:pt>
                <c:pt idx="16200">
                  <c:v>-252.04653637241555</c:v>
                </c:pt>
                <c:pt idx="16201">
                  <c:v>-252.04995302178963</c:v>
                </c:pt>
                <c:pt idx="16202">
                  <c:v>-252.05336922449879</c:v>
                </c:pt>
                <c:pt idx="16203">
                  <c:v>-252.05678498062278</c:v>
                </c:pt>
                <c:pt idx="16204">
                  <c:v>-252.06020029024145</c:v>
                </c:pt>
                <c:pt idx="16205">
                  <c:v>-252.0636151534346</c:v>
                </c:pt>
                <c:pt idx="16206">
                  <c:v>-252.06702957028199</c:v>
                </c:pt>
                <c:pt idx="16207">
                  <c:v>-252.07044354086344</c:v>
                </c:pt>
                <c:pt idx="16208">
                  <c:v>-252.07385706525861</c:v>
                </c:pt>
                <c:pt idx="16209">
                  <c:v>-252.07727014354731</c:v>
                </c:pt>
                <c:pt idx="16210">
                  <c:v>-252.08068277580924</c:v>
                </c:pt>
                <c:pt idx="16211">
                  <c:v>-252.08409496212403</c:v>
                </c:pt>
                <c:pt idx="16212">
                  <c:v>-252.08750670257143</c:v>
                </c:pt>
                <c:pt idx="16213">
                  <c:v>-252.09091799723106</c:v>
                </c:pt>
                <c:pt idx="16214">
                  <c:v>-252.09432884618258</c:v>
                </c:pt>
                <c:pt idx="16215">
                  <c:v>-252.09773924950559</c:v>
                </c:pt>
                <c:pt idx="16216">
                  <c:v>-252.10114920727972</c:v>
                </c:pt>
                <c:pt idx="16217">
                  <c:v>-252.10455871958453</c:v>
                </c:pt>
                <c:pt idx="16218">
                  <c:v>-252.10796778649964</c:v>
                </c:pt>
                <c:pt idx="16219">
                  <c:v>-252.11137640810455</c:v>
                </c:pt>
                <c:pt idx="16220">
                  <c:v>-252.1147845844788</c:v>
                </c:pt>
                <c:pt idx="16221">
                  <c:v>-252.11819231570195</c:v>
                </c:pt>
                <c:pt idx="16222">
                  <c:v>-252.12159960185346</c:v>
                </c:pt>
                <c:pt idx="16223">
                  <c:v>-252.12500644301281</c:v>
                </c:pt>
                <c:pt idx="16224">
                  <c:v>-252.12841283925951</c:v>
                </c:pt>
                <c:pt idx="16225">
                  <c:v>-252.13181879067295</c:v>
                </c:pt>
                <c:pt idx="16226">
                  <c:v>-252.1352242973326</c:v>
                </c:pt>
                <c:pt idx="16227">
                  <c:v>-252.13862935931786</c:v>
                </c:pt>
                <c:pt idx="16228">
                  <c:v>-252.14203397670812</c:v>
                </c:pt>
                <c:pt idx="16229">
                  <c:v>-252.14543814958276</c:v>
                </c:pt>
                <c:pt idx="16230">
                  <c:v>-252.14884187802116</c:v>
                </c:pt>
                <c:pt idx="16231">
                  <c:v>-252.15224516210259</c:v>
                </c:pt>
                <c:pt idx="16232">
                  <c:v>-252.15564800190646</c:v>
                </c:pt>
                <c:pt idx="16233">
                  <c:v>-252.15905039751203</c:v>
                </c:pt>
                <c:pt idx="16234">
                  <c:v>-252.16245234899861</c:v>
                </c:pt>
                <c:pt idx="16235">
                  <c:v>-252.16585385644544</c:v>
                </c:pt>
                <c:pt idx="16236">
                  <c:v>-252.1692549199318</c:v>
                </c:pt>
                <c:pt idx="16237">
                  <c:v>-252.17265553953695</c:v>
                </c:pt>
                <c:pt idx="16238">
                  <c:v>-252.17605571534006</c:v>
                </c:pt>
                <c:pt idx="16239">
                  <c:v>-252.17945544742034</c:v>
                </c:pt>
                <c:pt idx="16240">
                  <c:v>-252.18285473585701</c:v>
                </c:pt>
                <c:pt idx="16241">
                  <c:v>-252.18625358072916</c:v>
                </c:pt>
                <c:pt idx="16242">
                  <c:v>-252.18965198211606</c:v>
                </c:pt>
                <c:pt idx="16243">
                  <c:v>-252.1930499400967</c:v>
                </c:pt>
                <c:pt idx="16244">
                  <c:v>-252.19644745475031</c:v>
                </c:pt>
                <c:pt idx="16245">
                  <c:v>-252.19984452615591</c:v>
                </c:pt>
                <c:pt idx="16246">
                  <c:v>-252.20324115439263</c:v>
                </c:pt>
                <c:pt idx="16247">
                  <c:v>-252.2066373395395</c:v>
                </c:pt>
                <c:pt idx="16248">
                  <c:v>-252.21003308167553</c:v>
                </c:pt>
                <c:pt idx="16249">
                  <c:v>-252.21342838087986</c:v>
                </c:pt>
                <c:pt idx="16250">
                  <c:v>-252.21682323723141</c:v>
                </c:pt>
                <c:pt idx="16251">
                  <c:v>-252.22021765080916</c:v>
                </c:pt>
                <c:pt idx="16252">
                  <c:v>-252.22361162169216</c:v>
                </c:pt>
                <c:pt idx="16253">
                  <c:v>-252.22700514995927</c:v>
                </c:pt>
                <c:pt idx="16254">
                  <c:v>-252.23039823568948</c:v>
                </c:pt>
                <c:pt idx="16255">
                  <c:v>-252.23379087896171</c:v>
                </c:pt>
                <c:pt idx="16256">
                  <c:v>-252.23718307985487</c:v>
                </c:pt>
                <c:pt idx="16257">
                  <c:v>-252.24057483844783</c:v>
                </c:pt>
                <c:pt idx="16258">
                  <c:v>-252.24396615481947</c:v>
                </c:pt>
                <c:pt idx="16259">
                  <c:v>-252.24735702904863</c:v>
                </c:pt>
                <c:pt idx="16260">
                  <c:v>-252.25074746121416</c:v>
                </c:pt>
                <c:pt idx="16261">
                  <c:v>-252.25413745139488</c:v>
                </c:pt>
                <c:pt idx="16262">
                  <c:v>-252.25752699966955</c:v>
                </c:pt>
                <c:pt idx="16263">
                  <c:v>-252.26091610611698</c:v>
                </c:pt>
                <c:pt idx="16264">
                  <c:v>-252.26430477081595</c:v>
                </c:pt>
                <c:pt idx="16265">
                  <c:v>-252.2676929938452</c:v>
                </c:pt>
                <c:pt idx="16266">
                  <c:v>-252.27108077528339</c:v>
                </c:pt>
                <c:pt idx="16267">
                  <c:v>-252.27446811520934</c:v>
                </c:pt>
                <c:pt idx="16268">
                  <c:v>-252.27785501370172</c:v>
                </c:pt>
                <c:pt idx="16269">
                  <c:v>-252.28124147083915</c:v>
                </c:pt>
                <c:pt idx="16270">
                  <c:v>-252.28462748670029</c:v>
                </c:pt>
                <c:pt idx="16271">
                  <c:v>-252.28801306136387</c:v>
                </c:pt>
                <c:pt idx="16272">
                  <c:v>-252.29139819490842</c:v>
                </c:pt>
                <c:pt idx="16273">
                  <c:v>-252.29478288741262</c:v>
                </c:pt>
                <c:pt idx="16274">
                  <c:v>-252.29816713895502</c:v>
                </c:pt>
                <c:pt idx="16275">
                  <c:v>-252.30155094961418</c:v>
                </c:pt>
                <c:pt idx="16276">
                  <c:v>-252.30493431946869</c:v>
                </c:pt>
                <c:pt idx="16277">
                  <c:v>-252.30831724859706</c:v>
                </c:pt>
                <c:pt idx="16278">
                  <c:v>-252.31169973707782</c:v>
                </c:pt>
                <c:pt idx="16279">
                  <c:v>-252.3150817849895</c:v>
                </c:pt>
                <c:pt idx="16280">
                  <c:v>-252.31846339241056</c:v>
                </c:pt>
                <c:pt idx="16281">
                  <c:v>-252.32184455941945</c:v>
                </c:pt>
                <c:pt idx="16282">
                  <c:v>-252.32522528609465</c:v>
                </c:pt>
                <c:pt idx="16283">
                  <c:v>-252.32860557251465</c:v>
                </c:pt>
                <c:pt idx="16284">
                  <c:v>-252.33198541875774</c:v>
                </c:pt>
                <c:pt idx="16285">
                  <c:v>-252.33536482490237</c:v>
                </c:pt>
                <c:pt idx="16286">
                  <c:v>-252.33874379102696</c:v>
                </c:pt>
                <c:pt idx="16287">
                  <c:v>-252.34212231720988</c:v>
                </c:pt>
                <c:pt idx="16288">
                  <c:v>-252.3455004035294</c:v>
                </c:pt>
                <c:pt idx="16289">
                  <c:v>-252.34887805006392</c:v>
                </c:pt>
                <c:pt idx="16290">
                  <c:v>-252.35225525689174</c:v>
                </c:pt>
                <c:pt idx="16291">
                  <c:v>-252.35563202409114</c:v>
                </c:pt>
                <c:pt idx="16292">
                  <c:v>-252.35900835174039</c:v>
                </c:pt>
                <c:pt idx="16293">
                  <c:v>-252.36238423991779</c:v>
                </c:pt>
                <c:pt idx="16294">
                  <c:v>-252.36575968870153</c:v>
                </c:pt>
                <c:pt idx="16295">
                  <c:v>-252.36913469816989</c:v>
                </c:pt>
                <c:pt idx="16296">
                  <c:v>-252.37250926840105</c:v>
                </c:pt>
                <c:pt idx="16297">
                  <c:v>-252.3758833994732</c:v>
                </c:pt>
                <c:pt idx="16298">
                  <c:v>-252.37925709146452</c:v>
                </c:pt>
                <c:pt idx="16299">
                  <c:v>-252.38263034445319</c:v>
                </c:pt>
                <c:pt idx="16300">
                  <c:v>-252.3860031585173</c:v>
                </c:pt>
                <c:pt idx="16301">
                  <c:v>-252.38937553373501</c:v>
                </c:pt>
                <c:pt idx="16302">
                  <c:v>-252.39274747018442</c:v>
                </c:pt>
                <c:pt idx="16303">
                  <c:v>-252.39611896794361</c:v>
                </c:pt>
                <c:pt idx="16304">
                  <c:v>-252.39949002709065</c:v>
                </c:pt>
                <c:pt idx="16305">
                  <c:v>-252.40286064770362</c:v>
                </c:pt>
                <c:pt idx="16306">
                  <c:v>-252.40623082986053</c:v>
                </c:pt>
                <c:pt idx="16307">
                  <c:v>-252.40960057363938</c:v>
                </c:pt>
                <c:pt idx="16308">
                  <c:v>-252.41296987911821</c:v>
                </c:pt>
                <c:pt idx="16309">
                  <c:v>-252.416338746375</c:v>
                </c:pt>
                <c:pt idx="16310">
                  <c:v>-252.4197071754877</c:v>
                </c:pt>
                <c:pt idx="16311">
                  <c:v>-252.42307516653429</c:v>
                </c:pt>
                <c:pt idx="16312">
                  <c:v>-252.42644271959264</c:v>
                </c:pt>
                <c:pt idx="16313">
                  <c:v>-252.42980983474075</c:v>
                </c:pt>
                <c:pt idx="16314">
                  <c:v>-252.43317651205649</c:v>
                </c:pt>
                <c:pt idx="16315">
                  <c:v>-252.43654275161771</c:v>
                </c:pt>
                <c:pt idx="16316">
                  <c:v>-252.43990855350228</c:v>
                </c:pt>
                <c:pt idx="16317">
                  <c:v>-252.44327391778808</c:v>
                </c:pt>
                <c:pt idx="16318">
                  <c:v>-252.44663884455292</c:v>
                </c:pt>
                <c:pt idx="16319">
                  <c:v>-252.45000333387461</c:v>
                </c:pt>
                <c:pt idx="16320">
                  <c:v>-252.45336738583092</c:v>
                </c:pt>
                <c:pt idx="16321">
                  <c:v>-252.4567310004997</c:v>
                </c:pt>
                <c:pt idx="16322">
                  <c:v>-252.46009417795867</c:v>
                </c:pt>
                <c:pt idx="16323">
                  <c:v>-252.46345691828554</c:v>
                </c:pt>
                <c:pt idx="16324">
                  <c:v>-252.46681922155813</c:v>
                </c:pt>
                <c:pt idx="16325">
                  <c:v>-252.47018108785406</c:v>
                </c:pt>
                <c:pt idx="16326">
                  <c:v>-252.47354251725105</c:v>
                </c:pt>
                <c:pt idx="16327">
                  <c:v>-252.47690350982677</c:v>
                </c:pt>
                <c:pt idx="16328">
                  <c:v>-252.4802640656589</c:v>
                </c:pt>
                <c:pt idx="16329">
                  <c:v>-252.48362418482509</c:v>
                </c:pt>
                <c:pt idx="16330">
                  <c:v>-252.4869838674029</c:v>
                </c:pt>
                <c:pt idx="16331">
                  <c:v>-252.49034311347</c:v>
                </c:pt>
                <c:pt idx="16332">
                  <c:v>-252.49370192310397</c:v>
                </c:pt>
                <c:pt idx="16333">
                  <c:v>-252.49706029638241</c:v>
                </c:pt>
                <c:pt idx="16334">
                  <c:v>-252.50041823338279</c:v>
                </c:pt>
                <c:pt idx="16335">
                  <c:v>-252.50377573418271</c:v>
                </c:pt>
                <c:pt idx="16336">
                  <c:v>-252.50713279885969</c:v>
                </c:pt>
                <c:pt idx="16337">
                  <c:v>-252.51048942749122</c:v>
                </c:pt>
                <c:pt idx="16338">
                  <c:v>-252.5138456201548</c:v>
                </c:pt>
                <c:pt idx="16339">
                  <c:v>-252.51720137692786</c:v>
                </c:pt>
                <c:pt idx="16340">
                  <c:v>-252.52055669788794</c:v>
                </c:pt>
                <c:pt idx="16341">
                  <c:v>-252.52391158311241</c:v>
                </c:pt>
                <c:pt idx="16342">
                  <c:v>-252.52726603267865</c:v>
                </c:pt>
                <c:pt idx="16343">
                  <c:v>-252.53062004666418</c:v>
                </c:pt>
                <c:pt idx="16344">
                  <c:v>-252.5339736251463</c:v>
                </c:pt>
                <c:pt idx="16345">
                  <c:v>-252.53732676820238</c:v>
                </c:pt>
                <c:pt idx="16346">
                  <c:v>-252.54067947590977</c:v>
                </c:pt>
                <c:pt idx="16347">
                  <c:v>-252.54403174834587</c:v>
                </c:pt>
                <c:pt idx="16348">
                  <c:v>-252.54738358558791</c:v>
                </c:pt>
                <c:pt idx="16349">
                  <c:v>-252.55073498771327</c:v>
                </c:pt>
                <c:pt idx="16350">
                  <c:v>-252.55408595479915</c:v>
                </c:pt>
                <c:pt idx="16351">
                  <c:v>-252.55743648692288</c:v>
                </c:pt>
                <c:pt idx="16352">
                  <c:v>-252.56078658416169</c:v>
                </c:pt>
                <c:pt idx="16353">
                  <c:v>-252.5641362465928</c:v>
                </c:pt>
                <c:pt idx="16354">
                  <c:v>-252.56748547429342</c:v>
                </c:pt>
                <c:pt idx="16355">
                  <c:v>-252.57083426734079</c:v>
                </c:pt>
                <c:pt idx="16356">
                  <c:v>-252.57418262581203</c:v>
                </c:pt>
                <c:pt idx="16357">
                  <c:v>-252.57753054978434</c:v>
                </c:pt>
                <c:pt idx="16358">
                  <c:v>-252.58087803933486</c:v>
                </c:pt>
                <c:pt idx="16359">
                  <c:v>-252.58422509454073</c:v>
                </c:pt>
                <c:pt idx="16360">
                  <c:v>-252.58757171547904</c:v>
                </c:pt>
                <c:pt idx="16361">
                  <c:v>-252.59091790222689</c:v>
                </c:pt>
                <c:pt idx="16362">
                  <c:v>-252.59426365486141</c:v>
                </c:pt>
                <c:pt idx="16363">
                  <c:v>-252.59760897345959</c:v>
                </c:pt>
                <c:pt idx="16364">
                  <c:v>-252.60095385809851</c:v>
                </c:pt>
                <c:pt idx="16365">
                  <c:v>-252.60429830885516</c:v>
                </c:pt>
                <c:pt idx="16366">
                  <c:v>-252.60764232580661</c:v>
                </c:pt>
                <c:pt idx="16367">
                  <c:v>-252.61098590902981</c:v>
                </c:pt>
                <c:pt idx="16368">
                  <c:v>-252.61432905860178</c:v>
                </c:pt>
                <c:pt idx="16369">
                  <c:v>-252.61767177459944</c:v>
                </c:pt>
                <c:pt idx="16370">
                  <c:v>-252.62101405709973</c:v>
                </c:pt>
                <c:pt idx="16371">
                  <c:v>-252.62435590617963</c:v>
                </c:pt>
                <c:pt idx="16372">
                  <c:v>-252.62769732191597</c:v>
                </c:pt>
                <c:pt idx="16373">
                  <c:v>-252.6310383043857</c:v>
                </c:pt>
                <c:pt idx="16374">
                  <c:v>-252.63437885366568</c:v>
                </c:pt>
                <c:pt idx="16375">
                  <c:v>-252.63771896983275</c:v>
                </c:pt>
                <c:pt idx="16376">
                  <c:v>-252.64105865296378</c:v>
                </c:pt>
                <c:pt idx="16377">
                  <c:v>-252.6443979031356</c:v>
                </c:pt>
                <c:pt idx="16378">
                  <c:v>-252.64773672042497</c:v>
                </c:pt>
                <c:pt idx="16379">
                  <c:v>-252.65107510490873</c:v>
                </c:pt>
                <c:pt idx="16380">
                  <c:v>-252.6544130566636</c:v>
                </c:pt>
                <c:pt idx="16381">
                  <c:v>-252.65775057576641</c:v>
                </c:pt>
                <c:pt idx="16382">
                  <c:v>-252.66108766229382</c:v>
                </c:pt>
                <c:pt idx="16383">
                  <c:v>-252.66442431632265</c:v>
                </c:pt>
                <c:pt idx="16384">
                  <c:v>-252.66776053792952</c:v>
                </c:pt>
                <c:pt idx="16385">
                  <c:v>-252.67109632719115</c:v>
                </c:pt>
                <c:pt idx="16386">
                  <c:v>-252.67443168418421</c:v>
                </c:pt>
                <c:pt idx="16387">
                  <c:v>-252.67776660898537</c:v>
                </c:pt>
                <c:pt idx="16388">
                  <c:v>-252.68110110167123</c:v>
                </c:pt>
                <c:pt idx="16389">
                  <c:v>-252.68443516231844</c:v>
                </c:pt>
                <c:pt idx="16390">
                  <c:v>-252.68776879100363</c:v>
                </c:pt>
                <c:pt idx="16391">
                  <c:v>-252.69110198780334</c:v>
                </c:pt>
                <c:pt idx="16392">
                  <c:v>-252.69443475279417</c:v>
                </c:pt>
                <c:pt idx="16393">
                  <c:v>-252.69776708605266</c:v>
                </c:pt>
                <c:pt idx="16394">
                  <c:v>-252.70109898765537</c:v>
                </c:pt>
                <c:pt idx="16395">
                  <c:v>-252.70443045767877</c:v>
                </c:pt>
                <c:pt idx="16396">
                  <c:v>-252.70776149619945</c:v>
                </c:pt>
                <c:pt idx="16397">
                  <c:v>-252.71109210329379</c:v>
                </c:pt>
                <c:pt idx="16398">
                  <c:v>-252.71442227903836</c:v>
                </c:pt>
                <c:pt idx="16399">
                  <c:v>-252.71775202350955</c:v>
                </c:pt>
                <c:pt idx="16400">
                  <c:v>-252.72108133678381</c:v>
                </c:pt>
                <c:pt idx="16401">
                  <c:v>-252.72441021893758</c:v>
                </c:pt>
                <c:pt idx="16402">
                  <c:v>-252.72773867004724</c:v>
                </c:pt>
                <c:pt idx="16403">
                  <c:v>-252.73106669018918</c:v>
                </c:pt>
                <c:pt idx="16404">
                  <c:v>-252.73439427943978</c:v>
                </c:pt>
                <c:pt idx="16405">
                  <c:v>-252.73772143787539</c:v>
                </c:pt>
                <c:pt idx="16406">
                  <c:v>-252.74104816557235</c:v>
                </c:pt>
                <c:pt idx="16407">
                  <c:v>-252.74437446260694</c:v>
                </c:pt>
                <c:pt idx="16408">
                  <c:v>-252.74770032905553</c:v>
                </c:pt>
                <c:pt idx="16409">
                  <c:v>-252.75102576499438</c:v>
                </c:pt>
                <c:pt idx="16410">
                  <c:v>-252.75435077049971</c:v>
                </c:pt>
                <c:pt idx="16411">
                  <c:v>-252.75767534564784</c:v>
                </c:pt>
                <c:pt idx="16412">
                  <c:v>-252.76099949051493</c:v>
                </c:pt>
                <c:pt idx="16413">
                  <c:v>-252.76432320517728</c:v>
                </c:pt>
                <c:pt idx="16414">
                  <c:v>-252.76764648971104</c:v>
                </c:pt>
                <c:pt idx="16415">
                  <c:v>-252.77096934419242</c:v>
                </c:pt>
                <c:pt idx="16416">
                  <c:v>-252.77429176869757</c:v>
                </c:pt>
                <c:pt idx="16417">
                  <c:v>-252.77761376330267</c:v>
                </c:pt>
                <c:pt idx="16418">
                  <c:v>-252.78093532808381</c:v>
                </c:pt>
                <c:pt idx="16419">
                  <c:v>-252.78425646311712</c:v>
                </c:pt>
                <c:pt idx="16420">
                  <c:v>-252.78757716847875</c:v>
                </c:pt>
                <c:pt idx="16421">
                  <c:v>-252.79089744424476</c:v>
                </c:pt>
                <c:pt idx="16422">
                  <c:v>-252.79421729049116</c:v>
                </c:pt>
                <c:pt idx="16423">
                  <c:v>-252.79753670729406</c:v>
                </c:pt>
                <c:pt idx="16424">
                  <c:v>-252.80085569472951</c:v>
                </c:pt>
                <c:pt idx="16425">
                  <c:v>-252.80417425287345</c:v>
                </c:pt>
                <c:pt idx="16426">
                  <c:v>-252.80749238180198</c:v>
                </c:pt>
                <c:pt idx="16427">
                  <c:v>-252.810810081591</c:v>
                </c:pt>
                <c:pt idx="16428">
                  <c:v>-252.81412735231655</c:v>
                </c:pt>
                <c:pt idx="16429">
                  <c:v>-252.8174441940545</c:v>
                </c:pt>
                <c:pt idx="16430">
                  <c:v>-252.82076060688081</c:v>
                </c:pt>
                <c:pt idx="16431">
                  <c:v>-252.82407659087147</c:v>
                </c:pt>
                <c:pt idx="16432">
                  <c:v>-252.82739214610231</c:v>
                </c:pt>
                <c:pt idx="16433">
                  <c:v>-252.83070727264919</c:v>
                </c:pt>
                <c:pt idx="16434">
                  <c:v>-252.83402197058805</c:v>
                </c:pt>
                <c:pt idx="16435">
                  <c:v>-252.83733623999473</c:v>
                </c:pt>
                <c:pt idx="16436">
                  <c:v>-252.84065008094501</c:v>
                </c:pt>
                <c:pt idx="16437">
                  <c:v>-252.84396349351474</c:v>
                </c:pt>
                <c:pt idx="16438">
                  <c:v>-252.8472764777797</c:v>
                </c:pt>
                <c:pt idx="16439">
                  <c:v>-252.85058903381574</c:v>
                </c:pt>
                <c:pt idx="16440">
                  <c:v>-252.85390116169856</c:v>
                </c:pt>
                <c:pt idx="16441">
                  <c:v>-252.85721286150394</c:v>
                </c:pt>
                <c:pt idx="16442">
                  <c:v>-252.86052413330759</c:v>
                </c:pt>
                <c:pt idx="16443">
                  <c:v>-252.86383497718526</c:v>
                </c:pt>
                <c:pt idx="16444">
                  <c:v>-252.86714539321264</c:v>
                </c:pt>
                <c:pt idx="16445">
                  <c:v>-252.8704553814654</c:v>
                </c:pt>
                <c:pt idx="16446">
                  <c:v>-252.87376494201922</c:v>
                </c:pt>
                <c:pt idx="16447">
                  <c:v>-252.87707407494975</c:v>
                </c:pt>
                <c:pt idx="16448">
                  <c:v>-252.88038278033264</c:v>
                </c:pt>
                <c:pt idx="16449">
                  <c:v>-252.88369105824347</c:v>
                </c:pt>
                <c:pt idx="16450">
                  <c:v>-252.88699890875787</c:v>
                </c:pt>
                <c:pt idx="16451">
                  <c:v>-252.89030633195142</c:v>
                </c:pt>
                <c:pt idx="16452">
                  <c:v>-252.89361332789969</c:v>
                </c:pt>
                <c:pt idx="16453">
                  <c:v>-252.89691989667818</c:v>
                </c:pt>
                <c:pt idx="16454">
                  <c:v>-252.90022603836255</c:v>
                </c:pt>
                <c:pt idx="16455">
                  <c:v>-252.9035317530282</c:v>
                </c:pt>
                <c:pt idx="16456">
                  <c:v>-252.90683704075067</c:v>
                </c:pt>
                <c:pt idx="16457">
                  <c:v>-252.91014190160547</c:v>
                </c:pt>
                <c:pt idx="16458">
                  <c:v>-252.91344633566803</c:v>
                </c:pt>
                <c:pt idx="16459">
                  <c:v>-252.91675034301383</c:v>
                </c:pt>
                <c:pt idx="16460">
                  <c:v>-252.92005392371829</c:v>
                </c:pt>
                <c:pt idx="16461">
                  <c:v>-252.92335707785685</c:v>
                </c:pt>
                <c:pt idx="16462">
                  <c:v>-252.9266598055049</c:v>
                </c:pt>
                <c:pt idx="16463">
                  <c:v>-252.92996210673778</c:v>
                </c:pt>
                <c:pt idx="16464">
                  <c:v>-252.93326398163094</c:v>
                </c:pt>
                <c:pt idx="16465">
                  <c:v>-252.93656543025969</c:v>
                </c:pt>
                <c:pt idx="16466">
                  <c:v>-252.93986645269939</c:v>
                </c:pt>
                <c:pt idx="16467">
                  <c:v>-252.94316704902531</c:v>
                </c:pt>
                <c:pt idx="16468">
                  <c:v>-252.94646721931278</c:v>
                </c:pt>
                <c:pt idx="16469">
                  <c:v>-252.9497669636371</c:v>
                </c:pt>
                <c:pt idx="16470">
                  <c:v>-252.95306628207356</c:v>
                </c:pt>
                <c:pt idx="16471">
                  <c:v>-252.95636517469737</c:v>
                </c:pt>
                <c:pt idx="16472">
                  <c:v>-252.95966364158377</c:v>
                </c:pt>
                <c:pt idx="16473">
                  <c:v>-252.96296168280801</c:v>
                </c:pt>
                <c:pt idx="16474">
                  <c:v>-252.96625929844529</c:v>
                </c:pt>
                <c:pt idx="16475">
                  <c:v>-252.96955648857076</c:v>
                </c:pt>
                <c:pt idx="16476">
                  <c:v>-252.97285325325964</c:v>
                </c:pt>
                <c:pt idx="16477">
                  <c:v>-252.97614959258706</c:v>
                </c:pt>
                <c:pt idx="16478">
                  <c:v>-252.97944550662817</c:v>
                </c:pt>
                <c:pt idx="16479">
                  <c:v>-252.98274099545804</c:v>
                </c:pt>
                <c:pt idx="16480">
                  <c:v>-252.98603605915187</c:v>
                </c:pt>
                <c:pt idx="16481">
                  <c:v>-252.98933069778468</c:v>
                </c:pt>
                <c:pt idx="16482">
                  <c:v>-252.99262491143156</c:v>
                </c:pt>
                <c:pt idx="16483">
                  <c:v>-252.99591870016755</c:v>
                </c:pt>
                <c:pt idx="16484">
                  <c:v>-252.99921206406773</c:v>
                </c:pt>
                <c:pt idx="16485">
                  <c:v>-253.00250500320709</c:v>
                </c:pt>
                <c:pt idx="16486">
                  <c:v>-253.00579751766065</c:v>
                </c:pt>
                <c:pt idx="16487">
                  <c:v>-253.0090896075034</c:v>
                </c:pt>
                <c:pt idx="16488">
                  <c:v>-253.0123812728103</c:v>
                </c:pt>
                <c:pt idx="16489">
                  <c:v>-253.01567251365634</c:v>
                </c:pt>
                <c:pt idx="16490">
                  <c:v>-253.01896333011643</c:v>
                </c:pt>
                <c:pt idx="16491">
                  <c:v>-253.02225372226548</c:v>
                </c:pt>
                <c:pt idx="16492">
                  <c:v>-253.02554369017844</c:v>
                </c:pt>
                <c:pt idx="16493">
                  <c:v>-253.02883323393019</c:v>
                </c:pt>
                <c:pt idx="16494">
                  <c:v>-253.03212235359558</c:v>
                </c:pt>
                <c:pt idx="16495">
                  <c:v>-253.03541104924949</c:v>
                </c:pt>
                <c:pt idx="16496">
                  <c:v>-253.0386993209668</c:v>
                </c:pt>
                <c:pt idx="16497">
                  <c:v>-253.04198716882229</c:v>
                </c:pt>
                <c:pt idx="16498">
                  <c:v>-253.04527459289073</c:v>
                </c:pt>
                <c:pt idx="16499">
                  <c:v>-253.048561593247</c:v>
                </c:pt>
                <c:pt idx="16500">
                  <c:v>-253.05184816996581</c:v>
                </c:pt>
                <c:pt idx="16501">
                  <c:v>-253.05513432312196</c:v>
                </c:pt>
                <c:pt idx="16502">
                  <c:v>-253.05842005279018</c:v>
                </c:pt>
                <c:pt idx="16503">
                  <c:v>-253.06170535904522</c:v>
                </c:pt>
                <c:pt idx="16504">
                  <c:v>-253.06499024196174</c:v>
                </c:pt>
                <c:pt idx="16505">
                  <c:v>-253.06827470161448</c:v>
                </c:pt>
                <c:pt idx="16506">
                  <c:v>-253.0715587380781</c:v>
                </c:pt>
                <c:pt idx="16507">
                  <c:v>-253.07484235142726</c:v>
                </c:pt>
                <c:pt idx="16508">
                  <c:v>-253.07812554173665</c:v>
                </c:pt>
                <c:pt idx="16509">
                  <c:v>-253.08140830908084</c:v>
                </c:pt>
                <c:pt idx="16510">
                  <c:v>-253.08469065353447</c:v>
                </c:pt>
                <c:pt idx="16511">
                  <c:v>-253.08797257517213</c:v>
                </c:pt>
                <c:pt idx="16512">
                  <c:v>-253.09125407406839</c:v>
                </c:pt>
                <c:pt idx="16513">
                  <c:v>-253.09453515029787</c:v>
                </c:pt>
                <c:pt idx="16514">
                  <c:v>-253.09781580393502</c:v>
                </c:pt>
                <c:pt idx="16515">
                  <c:v>-253.10109603505447</c:v>
                </c:pt>
                <c:pt idx="16516">
                  <c:v>-253.10437584373071</c:v>
                </c:pt>
                <c:pt idx="16517">
                  <c:v>-253.10765523003818</c:v>
                </c:pt>
                <c:pt idx="16518">
                  <c:v>-253.11093419405142</c:v>
                </c:pt>
                <c:pt idx="16519">
                  <c:v>-253.11421273584489</c:v>
                </c:pt>
                <c:pt idx="16520">
                  <c:v>-253.11749085549303</c:v>
                </c:pt>
                <c:pt idx="16521">
                  <c:v>-253.12076855307029</c:v>
                </c:pt>
                <c:pt idx="16522">
                  <c:v>-253.12404582865105</c:v>
                </c:pt>
                <c:pt idx="16523">
                  <c:v>-253.12732268230974</c:v>
                </c:pt>
                <c:pt idx="16524">
                  <c:v>-253.13059911412077</c:v>
                </c:pt>
                <c:pt idx="16525">
                  <c:v>-253.13387512415846</c:v>
                </c:pt>
                <c:pt idx="16526">
                  <c:v>-253.13715071249717</c:v>
                </c:pt>
                <c:pt idx="16527">
                  <c:v>-253.14042587921131</c:v>
                </c:pt>
                <c:pt idx="16528">
                  <c:v>-253.14370062437507</c:v>
                </c:pt>
                <c:pt idx="16529">
                  <c:v>-253.14697494806282</c:v>
                </c:pt>
                <c:pt idx="16530">
                  <c:v>-253.15024885034887</c:v>
                </c:pt>
                <c:pt idx="16531">
                  <c:v>-253.1535223313075</c:v>
                </c:pt>
                <c:pt idx="16532">
                  <c:v>-253.15679539101291</c:v>
                </c:pt>
                <c:pt idx="16533">
                  <c:v>-253.16006802953936</c:v>
                </c:pt>
                <c:pt idx="16534">
                  <c:v>-253.16334024696107</c:v>
                </c:pt>
                <c:pt idx="16535">
                  <c:v>-253.16661204335227</c:v>
                </c:pt>
                <c:pt idx="16536">
                  <c:v>-253.16988341878712</c:v>
                </c:pt>
                <c:pt idx="16537">
                  <c:v>-253.17315437333983</c:v>
                </c:pt>
                <c:pt idx="16538">
                  <c:v>-253.17642490708451</c:v>
                </c:pt>
                <c:pt idx="16539">
                  <c:v>-253.17969502009535</c:v>
                </c:pt>
                <c:pt idx="16540">
                  <c:v>-253.18296471244642</c:v>
                </c:pt>
                <c:pt idx="16541">
                  <c:v>-253.18623398421187</c:v>
                </c:pt>
                <c:pt idx="16542">
                  <c:v>-253.18950283546582</c:v>
                </c:pt>
                <c:pt idx="16543">
                  <c:v>-253.19277126628228</c:v>
                </c:pt>
                <c:pt idx="16544">
                  <c:v>-253.19603927673535</c:v>
                </c:pt>
                <c:pt idx="16545">
                  <c:v>-253.19930686689904</c:v>
                </c:pt>
                <c:pt idx="16546">
                  <c:v>-253.20257403684744</c:v>
                </c:pt>
                <c:pt idx="16547">
                  <c:v>-253.20584078665448</c:v>
                </c:pt>
                <c:pt idx="16548">
                  <c:v>-253.20910711639422</c:v>
                </c:pt>
                <c:pt idx="16549">
                  <c:v>-253.21237302614063</c:v>
                </c:pt>
                <c:pt idx="16550">
                  <c:v>-253.21563851596767</c:v>
                </c:pt>
                <c:pt idx="16551">
                  <c:v>-253.21890358594925</c:v>
                </c:pt>
                <c:pt idx="16552">
                  <c:v>-253.22216823615932</c:v>
                </c:pt>
                <c:pt idx="16553">
                  <c:v>-253.22543246667183</c:v>
                </c:pt>
                <c:pt idx="16554">
                  <c:v>-253.22869627756066</c:v>
                </c:pt>
                <c:pt idx="16555">
                  <c:v>-253.23195966889966</c:v>
                </c:pt>
                <c:pt idx="16556">
                  <c:v>-253.23522264076271</c:v>
                </c:pt>
                <c:pt idx="16557">
                  <c:v>-253.23848519322371</c:v>
                </c:pt>
                <c:pt idx="16558">
                  <c:v>-253.24174732635646</c:v>
                </c:pt>
                <c:pt idx="16559">
                  <c:v>-253.24500904023475</c:v>
                </c:pt>
                <c:pt idx="16560">
                  <c:v>-253.24827033493239</c:v>
                </c:pt>
                <c:pt idx="16561">
                  <c:v>-253.25153121052324</c:v>
                </c:pt>
                <c:pt idx="16562">
                  <c:v>-253.25479166708095</c:v>
                </c:pt>
                <c:pt idx="16563">
                  <c:v>-253.25805170467936</c:v>
                </c:pt>
                <c:pt idx="16564">
                  <c:v>-253.26131132339219</c:v>
                </c:pt>
                <c:pt idx="16565">
                  <c:v>-253.26457052329314</c:v>
                </c:pt>
                <c:pt idx="16566">
                  <c:v>-253.26782930445592</c:v>
                </c:pt>
                <c:pt idx="16567">
                  <c:v>-253.27108766695423</c:v>
                </c:pt>
                <c:pt idx="16568">
                  <c:v>-253.27434561086176</c:v>
                </c:pt>
                <c:pt idx="16569">
                  <c:v>-253.27760313625214</c:v>
                </c:pt>
                <c:pt idx="16570">
                  <c:v>-253.28086024319899</c:v>
                </c:pt>
                <c:pt idx="16571">
                  <c:v>-253.28411693177597</c:v>
                </c:pt>
                <c:pt idx="16572">
                  <c:v>-253.2873732020567</c:v>
                </c:pt>
                <c:pt idx="16573">
                  <c:v>-253.29062905411473</c:v>
                </c:pt>
                <c:pt idx="16574">
                  <c:v>-253.29388448802368</c:v>
                </c:pt>
                <c:pt idx="16575">
                  <c:v>-253.29713950385707</c:v>
                </c:pt>
                <c:pt idx="16576">
                  <c:v>-253.30039410168848</c:v>
                </c:pt>
                <c:pt idx="16577">
                  <c:v>-253.30364828159139</c:v>
                </c:pt>
                <c:pt idx="16578">
                  <c:v>-253.30690204363935</c:v>
                </c:pt>
                <c:pt idx="16579">
                  <c:v>-253.31015538790587</c:v>
                </c:pt>
                <c:pt idx="16580">
                  <c:v>-253.31340831446443</c:v>
                </c:pt>
                <c:pt idx="16581">
                  <c:v>-253.31666082338842</c:v>
                </c:pt>
                <c:pt idx="16582">
                  <c:v>-253.31991291475137</c:v>
                </c:pt>
                <c:pt idx="16583">
                  <c:v>-253.32316458862667</c:v>
                </c:pt>
                <c:pt idx="16584">
                  <c:v>-253.32641584508775</c:v>
                </c:pt>
                <c:pt idx="16585">
                  <c:v>-253.32966668420801</c:v>
                </c:pt>
                <c:pt idx="16586">
                  <c:v>-253.33291710606085</c:v>
                </c:pt>
                <c:pt idx="16587">
                  <c:v>-253.3361671107196</c:v>
                </c:pt>
                <c:pt idx="16588">
                  <c:v>-253.33941669825765</c:v>
                </c:pt>
                <c:pt idx="16589">
                  <c:v>-253.3426658687483</c:v>
                </c:pt>
                <c:pt idx="16590">
                  <c:v>-253.34591462226487</c:v>
                </c:pt>
                <c:pt idx="16591">
                  <c:v>-253.34916295888073</c:v>
                </c:pt>
                <c:pt idx="16592">
                  <c:v>-253.35241087866908</c:v>
                </c:pt>
                <c:pt idx="16593">
                  <c:v>-253.35565838170322</c:v>
                </c:pt>
                <c:pt idx="16594">
                  <c:v>-253.35890546805643</c:v>
                </c:pt>
                <c:pt idx="16595">
                  <c:v>-253.36215213780196</c:v>
                </c:pt>
                <c:pt idx="16596">
                  <c:v>-253.365398391013</c:v>
                </c:pt>
                <c:pt idx="16597">
                  <c:v>-253.36864422776276</c:v>
                </c:pt>
                <c:pt idx="16598">
                  <c:v>-253.37188964812444</c:v>
                </c:pt>
                <c:pt idx="16599">
                  <c:v>-253.37513465217123</c:v>
                </c:pt>
                <c:pt idx="16600">
                  <c:v>-253.37837923997625</c:v>
                </c:pt>
                <c:pt idx="16601">
                  <c:v>-253.38162341161268</c:v>
                </c:pt>
                <c:pt idx="16602">
                  <c:v>-253.38486716715363</c:v>
                </c:pt>
                <c:pt idx="16603">
                  <c:v>-253.38811050667223</c:v>
                </c:pt>
                <c:pt idx="16604">
                  <c:v>-253.39135343024157</c:v>
                </c:pt>
                <c:pt idx="16605">
                  <c:v>-253.3945959379347</c:v>
                </c:pt>
                <c:pt idx="16606">
                  <c:v>-253.39783802982473</c:v>
                </c:pt>
                <c:pt idx="16607">
                  <c:v>-253.40107970598467</c:v>
                </c:pt>
                <c:pt idx="16608">
                  <c:v>-253.4043209664876</c:v>
                </c:pt>
                <c:pt idx="16609">
                  <c:v>-253.40756181140648</c:v>
                </c:pt>
                <c:pt idx="16610">
                  <c:v>-253.41080224081435</c:v>
                </c:pt>
                <c:pt idx="16611">
                  <c:v>-253.41404225478419</c:v>
                </c:pt>
                <c:pt idx="16612">
                  <c:v>-253.41728185338894</c:v>
                </c:pt>
                <c:pt idx="16613">
                  <c:v>-253.42052103670159</c:v>
                </c:pt>
                <c:pt idx="16614">
                  <c:v>-253.42375980479503</c:v>
                </c:pt>
                <c:pt idx="16615">
                  <c:v>-253.42699815774225</c:v>
                </c:pt>
                <c:pt idx="16616">
                  <c:v>-253.4302360956161</c:v>
                </c:pt>
                <c:pt idx="16617">
                  <c:v>-253.43347361848947</c:v>
                </c:pt>
                <c:pt idx="16618">
                  <c:v>-253.43671072643528</c:v>
                </c:pt>
                <c:pt idx="16619">
                  <c:v>-253.43994741952633</c:v>
                </c:pt>
                <c:pt idx="16620">
                  <c:v>-253.44318369783548</c:v>
                </c:pt>
                <c:pt idx="16621">
                  <c:v>-253.44641956143556</c:v>
                </c:pt>
                <c:pt idx="16622">
                  <c:v>-253.4496550103994</c:v>
                </c:pt>
                <c:pt idx="16623">
                  <c:v>-253.4528900447998</c:v>
                </c:pt>
                <c:pt idx="16624">
                  <c:v>-253.45612466470948</c:v>
                </c:pt>
                <c:pt idx="16625">
                  <c:v>-253.45935887020124</c:v>
                </c:pt>
                <c:pt idx="16626">
                  <c:v>-253.4625926613478</c:v>
                </c:pt>
                <c:pt idx="16627">
                  <c:v>-253.46582603822196</c:v>
                </c:pt>
                <c:pt idx="16628">
                  <c:v>-253.46905900089638</c:v>
                </c:pt>
                <c:pt idx="16629">
                  <c:v>-253.47229154944372</c:v>
                </c:pt>
                <c:pt idx="16630">
                  <c:v>-253.47552368393676</c:v>
                </c:pt>
                <c:pt idx="16631">
                  <c:v>-253.47875540444809</c:v>
                </c:pt>
                <c:pt idx="16632">
                  <c:v>-253.48198671105038</c:v>
                </c:pt>
                <c:pt idx="16633">
                  <c:v>-253.48521760381632</c:v>
                </c:pt>
                <c:pt idx="16634">
                  <c:v>-253.48844808281842</c:v>
                </c:pt>
                <c:pt idx="16635">
                  <c:v>-253.49167814812938</c:v>
                </c:pt>
                <c:pt idx="16636">
                  <c:v>-253.49490779982176</c:v>
                </c:pt>
                <c:pt idx="16637">
                  <c:v>-253.49813703796809</c:v>
                </c:pt>
                <c:pt idx="16638">
                  <c:v>-253.50136586264102</c:v>
                </c:pt>
                <c:pt idx="16639">
                  <c:v>-253.50459427391297</c:v>
                </c:pt>
                <c:pt idx="16640">
                  <c:v>-253.50782227185658</c:v>
                </c:pt>
                <c:pt idx="16641">
                  <c:v>-253.51104985654428</c:v>
                </c:pt>
                <c:pt idx="16642">
                  <c:v>-253.51427702804858</c:v>
                </c:pt>
                <c:pt idx="16643">
                  <c:v>-253.51750378644198</c:v>
                </c:pt>
                <c:pt idx="16644">
                  <c:v>-253.52073013179694</c:v>
                </c:pt>
                <c:pt idx="16645">
                  <c:v>-253.52395606418588</c:v>
                </c:pt>
                <c:pt idx="16646">
                  <c:v>-253.52718158368126</c:v>
                </c:pt>
                <c:pt idx="16647">
                  <c:v>-253.53040669035545</c:v>
                </c:pt>
                <c:pt idx="16648">
                  <c:v>-253.53363138428088</c:v>
                </c:pt>
                <c:pt idx="16649">
                  <c:v>-253.53685566552997</c:v>
                </c:pt>
                <c:pt idx="16650">
                  <c:v>-253.54007953417499</c:v>
                </c:pt>
                <c:pt idx="16651">
                  <c:v>-253.54330299028837</c:v>
                </c:pt>
                <c:pt idx="16652">
                  <c:v>-253.54652603394243</c:v>
                </c:pt>
                <c:pt idx="16653">
                  <c:v>-253.54974866520951</c:v>
                </c:pt>
                <c:pt idx="16654">
                  <c:v>-253.55297088416182</c:v>
                </c:pt>
                <c:pt idx="16655">
                  <c:v>-253.55619269087177</c:v>
                </c:pt>
                <c:pt idx="16656">
                  <c:v>-253.55941408541153</c:v>
                </c:pt>
                <c:pt idx="16657">
                  <c:v>-253.56263506785345</c:v>
                </c:pt>
                <c:pt idx="16658">
                  <c:v>-253.56585563826968</c:v>
                </c:pt>
                <c:pt idx="16659">
                  <c:v>-253.56907579673251</c:v>
                </c:pt>
                <c:pt idx="16660">
                  <c:v>-253.57229554331414</c:v>
                </c:pt>
                <c:pt idx="16661">
                  <c:v>-253.57551487808675</c:v>
                </c:pt>
                <c:pt idx="16662">
                  <c:v>-253.5787338011225</c:v>
                </c:pt>
                <c:pt idx="16663">
                  <c:v>-253.5819523124936</c:v>
                </c:pt>
                <c:pt idx="16664">
                  <c:v>-253.58517041227216</c:v>
                </c:pt>
                <c:pt idx="16665">
                  <c:v>-253.58838810053032</c:v>
                </c:pt>
                <c:pt idx="16666">
                  <c:v>-253.59160537734019</c:v>
                </c:pt>
                <c:pt idx="16667">
                  <c:v>-253.59482224277389</c:v>
                </c:pt>
                <c:pt idx="16668">
                  <c:v>-253.59803869690347</c:v>
                </c:pt>
                <c:pt idx="16669">
                  <c:v>-253.60125473980105</c:v>
                </c:pt>
                <c:pt idx="16670">
                  <c:v>-253.60447037153861</c:v>
                </c:pt>
                <c:pt idx="16671">
                  <c:v>-253.60768559218826</c:v>
                </c:pt>
                <c:pt idx="16672">
                  <c:v>-253.61090040182199</c:v>
                </c:pt>
                <c:pt idx="16673">
                  <c:v>-253.61411480051177</c:v>
                </c:pt>
                <c:pt idx="16674">
                  <c:v>-253.61732878832964</c:v>
                </c:pt>
                <c:pt idx="16675">
                  <c:v>-253.62054236534757</c:v>
                </c:pt>
                <c:pt idx="16676">
                  <c:v>-253.62375553163753</c:v>
                </c:pt>
                <c:pt idx="16677">
                  <c:v>-253.62696828727138</c:v>
                </c:pt>
                <c:pt idx="16678">
                  <c:v>-253.63018063232113</c:v>
                </c:pt>
                <c:pt idx="16679">
                  <c:v>-253.6333925668587</c:v>
                </c:pt>
                <c:pt idx="16680">
                  <c:v>-253.63660409095593</c:v>
                </c:pt>
                <c:pt idx="16681">
                  <c:v>-253.63981520468471</c:v>
                </c:pt>
                <c:pt idx="16682">
                  <c:v>-253.64302590811693</c:v>
                </c:pt>
                <c:pt idx="16683">
                  <c:v>-253.64623620132446</c:v>
                </c:pt>
                <c:pt idx="16684">
                  <c:v>-253.64944608437906</c:v>
                </c:pt>
                <c:pt idx="16685">
                  <c:v>-253.6526555573526</c:v>
                </c:pt>
                <c:pt idx="16686">
                  <c:v>-253.65586462031689</c:v>
                </c:pt>
                <c:pt idx="16687">
                  <c:v>-253.65907327334372</c:v>
                </c:pt>
                <c:pt idx="16688">
                  <c:v>-253.66228151650478</c:v>
                </c:pt>
                <c:pt idx="16689">
                  <c:v>-253.6654893498719</c:v>
                </c:pt>
                <c:pt idx="16690">
                  <c:v>-253.66869677351684</c:v>
                </c:pt>
                <c:pt idx="16691">
                  <c:v>-253.6719037875113</c:v>
                </c:pt>
                <c:pt idx="16692">
                  <c:v>-253.67511039192692</c:v>
                </c:pt>
                <c:pt idx="16693">
                  <c:v>-253.67831658683548</c:v>
                </c:pt>
                <c:pt idx="16694">
                  <c:v>-253.68152237230862</c:v>
                </c:pt>
                <c:pt idx="16695">
                  <c:v>-253.68472774841803</c:v>
                </c:pt>
                <c:pt idx="16696">
                  <c:v>-253.68793271523532</c:v>
                </c:pt>
                <c:pt idx="16697">
                  <c:v>-253.69113727283212</c:v>
                </c:pt>
                <c:pt idx="16698">
                  <c:v>-253.69434142128011</c:v>
                </c:pt>
                <c:pt idx="16699">
                  <c:v>-253.69754516065083</c:v>
                </c:pt>
                <c:pt idx="16700">
                  <c:v>-253.70074849101587</c:v>
                </c:pt>
                <c:pt idx="16701">
                  <c:v>-253.70395141244677</c:v>
                </c:pt>
                <c:pt idx="16702">
                  <c:v>-253.70715392501518</c:v>
                </c:pt>
                <c:pt idx="16703">
                  <c:v>-253.71035602879255</c:v>
                </c:pt>
                <c:pt idx="16704">
                  <c:v>-253.71355772385041</c:v>
                </c:pt>
                <c:pt idx="16705">
                  <c:v>-253.71675901026029</c:v>
                </c:pt>
                <c:pt idx="16706">
                  <c:v>-253.71995988809368</c:v>
                </c:pt>
                <c:pt idx="16707">
                  <c:v>-253.72316035742205</c:v>
                </c:pt>
                <c:pt idx="16708">
                  <c:v>-253.72636041831686</c:v>
                </c:pt>
                <c:pt idx="16709">
                  <c:v>-253.72956007084957</c:v>
                </c:pt>
                <c:pt idx="16710">
                  <c:v>-253.73275931509158</c:v>
                </c:pt>
                <c:pt idx="16711">
                  <c:v>-253.73595815111429</c:v>
                </c:pt>
                <c:pt idx="16712">
                  <c:v>-253.73915657898914</c:v>
                </c:pt>
                <c:pt idx="16713">
                  <c:v>-253.7423545987875</c:v>
                </c:pt>
                <c:pt idx="16714">
                  <c:v>-253.74555221058071</c:v>
                </c:pt>
                <c:pt idx="16715">
                  <c:v>-253.74874941444017</c:v>
                </c:pt>
                <c:pt idx="16716">
                  <c:v>-253.75194621043718</c:v>
                </c:pt>
                <c:pt idx="16717">
                  <c:v>-253.75514259864309</c:v>
                </c:pt>
                <c:pt idx="16718">
                  <c:v>-253.75833857912914</c:v>
                </c:pt>
                <c:pt idx="16719">
                  <c:v>-253.76153415196671</c:v>
                </c:pt>
                <c:pt idx="16720">
                  <c:v>-253.76472931722699</c:v>
                </c:pt>
                <c:pt idx="16721">
                  <c:v>-253.76792407498129</c:v>
                </c:pt>
                <c:pt idx="16722">
                  <c:v>-253.77111842530084</c:v>
                </c:pt>
                <c:pt idx="16723">
                  <c:v>-253.77431236825686</c:v>
                </c:pt>
                <c:pt idx="16724">
                  <c:v>-253.77750590392057</c:v>
                </c:pt>
                <c:pt idx="16725">
                  <c:v>-253.78069903236317</c:v>
                </c:pt>
                <c:pt idx="16726">
                  <c:v>-253.78389175365581</c:v>
                </c:pt>
                <c:pt idx="16727">
                  <c:v>-253.7870840678697</c:v>
                </c:pt>
                <c:pt idx="16728">
                  <c:v>-253.79027597507596</c:v>
                </c:pt>
                <c:pt idx="16729">
                  <c:v>-253.79346747534572</c:v>
                </c:pt>
                <c:pt idx="16730">
                  <c:v>-253.79665856875016</c:v>
                </c:pt>
                <c:pt idx="16731">
                  <c:v>-253.7998492553603</c:v>
                </c:pt>
                <c:pt idx="16732">
                  <c:v>-253.80303953524728</c:v>
                </c:pt>
                <c:pt idx="16733">
                  <c:v>-253.80622940848215</c:v>
                </c:pt>
                <c:pt idx="16734">
                  <c:v>-253.80941887513598</c:v>
                </c:pt>
                <c:pt idx="16735">
                  <c:v>-253.8126079352798</c:v>
                </c:pt>
                <c:pt idx="16736">
                  <c:v>-253.81579658898465</c:v>
                </c:pt>
                <c:pt idx="16737">
                  <c:v>-253.81898483632153</c:v>
                </c:pt>
                <c:pt idx="16738">
                  <c:v>-253.82217267736144</c:v>
                </c:pt>
                <c:pt idx="16739">
                  <c:v>-253.82536011217536</c:v>
                </c:pt>
                <c:pt idx="16740">
                  <c:v>-253.8285471408343</c:v>
                </c:pt>
                <c:pt idx="16741">
                  <c:v>-253.83173376340915</c:v>
                </c:pt>
                <c:pt idx="16742">
                  <c:v>-253.83491997997081</c:v>
                </c:pt>
                <c:pt idx="16743">
                  <c:v>-253.8381057905903</c:v>
                </c:pt>
                <c:pt idx="16744">
                  <c:v>-253.84129119533844</c:v>
                </c:pt>
                <c:pt idx="16745">
                  <c:v>-253.84447619428619</c:v>
                </c:pt>
                <c:pt idx="16746">
                  <c:v>-253.84766078750434</c:v>
                </c:pt>
                <c:pt idx="16747">
                  <c:v>-253.85084497506381</c:v>
                </c:pt>
                <c:pt idx="16748">
                  <c:v>-253.85402875703542</c:v>
                </c:pt>
                <c:pt idx="16749">
                  <c:v>-253.85721213349001</c:v>
                </c:pt>
                <c:pt idx="16750">
                  <c:v>-253.86039510449837</c:v>
                </c:pt>
                <c:pt idx="16751">
                  <c:v>-253.86357767013129</c:v>
                </c:pt>
                <c:pt idx="16752">
                  <c:v>-253.86675983045961</c:v>
                </c:pt>
                <c:pt idx="16753">
                  <c:v>-253.86994158555405</c:v>
                </c:pt>
                <c:pt idx="16754">
                  <c:v>-253.8731229354853</c:v>
                </c:pt>
                <c:pt idx="16755">
                  <c:v>-253.87630388032423</c:v>
                </c:pt>
                <c:pt idx="16756">
                  <c:v>-253.87948442014147</c:v>
                </c:pt>
                <c:pt idx="16757">
                  <c:v>-253.88266455500769</c:v>
                </c:pt>
                <c:pt idx="16758">
                  <c:v>-253.88584428499365</c:v>
                </c:pt>
                <c:pt idx="16759">
                  <c:v>-253.88902361017003</c:v>
                </c:pt>
                <c:pt idx="16760">
                  <c:v>-253.89220253060745</c:v>
                </c:pt>
                <c:pt idx="16761">
                  <c:v>-253.89538104637654</c:v>
                </c:pt>
                <c:pt idx="16762">
                  <c:v>-253.89855915754796</c:v>
                </c:pt>
                <c:pt idx="16763">
                  <c:v>-253.90173686419232</c:v>
                </c:pt>
                <c:pt idx="16764">
                  <c:v>-253.90491416638019</c:v>
                </c:pt>
                <c:pt idx="16765">
                  <c:v>-253.90809106418217</c:v>
                </c:pt>
                <c:pt idx="16766">
                  <c:v>-253.91126755766882</c:v>
                </c:pt>
                <c:pt idx="16767">
                  <c:v>-253.91444364691074</c:v>
                </c:pt>
                <c:pt idx="16768">
                  <c:v>-253.91761933197839</c:v>
                </c:pt>
                <c:pt idx="16769">
                  <c:v>-253.9207946129423</c:v>
                </c:pt>
                <c:pt idx="16770">
                  <c:v>-253.923969489873</c:v>
                </c:pt>
                <c:pt idx="16771">
                  <c:v>-253.92714396284103</c:v>
                </c:pt>
                <c:pt idx="16772">
                  <c:v>-253.93031803191673</c:v>
                </c:pt>
                <c:pt idx="16773">
                  <c:v>-253.93349169717069</c:v>
                </c:pt>
                <c:pt idx="16774">
                  <c:v>-253.9366649586733</c:v>
                </c:pt>
                <c:pt idx="16775">
                  <c:v>-253.93983781649499</c:v>
                </c:pt>
                <c:pt idx="16776">
                  <c:v>-253.94301027070614</c:v>
                </c:pt>
                <c:pt idx="16777">
                  <c:v>-253.94618232137722</c:v>
                </c:pt>
                <c:pt idx="16778">
                  <c:v>-253.94935396857855</c:v>
                </c:pt>
                <c:pt idx="16779">
                  <c:v>-253.95252521238055</c:v>
                </c:pt>
                <c:pt idx="16780">
                  <c:v>-253.95569605285351</c:v>
                </c:pt>
                <c:pt idx="16781">
                  <c:v>-253.95886649006783</c:v>
                </c:pt>
                <c:pt idx="16782">
                  <c:v>-253.9620365240938</c:v>
                </c:pt>
                <c:pt idx="16783">
                  <c:v>-253.96520615500174</c:v>
                </c:pt>
                <c:pt idx="16784">
                  <c:v>-253.96837538286189</c:v>
                </c:pt>
                <c:pt idx="16785">
                  <c:v>-253.97154420774459</c:v>
                </c:pt>
                <c:pt idx="16786">
                  <c:v>-253.9747126297201</c:v>
                </c:pt>
                <c:pt idx="16787">
                  <c:v>-253.97788064885862</c:v>
                </c:pt>
                <c:pt idx="16788">
                  <c:v>-253.98104826523041</c:v>
                </c:pt>
                <c:pt idx="16789">
                  <c:v>-253.98421547890567</c:v>
                </c:pt>
                <c:pt idx="16790">
                  <c:v>-253.98738228995464</c:v>
                </c:pt>
                <c:pt idx="16791">
                  <c:v>-253.99054869844744</c:v>
                </c:pt>
                <c:pt idx="16792">
                  <c:v>-253.99371470445428</c:v>
                </c:pt>
                <c:pt idx="16793">
                  <c:v>-253.99688030804532</c:v>
                </c:pt>
                <c:pt idx="16794">
                  <c:v>-254.00004550929071</c:v>
                </c:pt>
                <c:pt idx="16795">
                  <c:v>-254.00321030826052</c:v>
                </c:pt>
                <c:pt idx="16796">
                  <c:v>-254.00637470502488</c:v>
                </c:pt>
                <c:pt idx="16797">
                  <c:v>-254.00953869965392</c:v>
                </c:pt>
                <c:pt idx="16798">
                  <c:v>-254.01270229221768</c:v>
                </c:pt>
                <c:pt idx="16799">
                  <c:v>-254.01586548278624</c:v>
                </c:pt>
                <c:pt idx="16800">
                  <c:v>-254.01902827142965</c:v>
                </c:pt>
                <c:pt idx="16801">
                  <c:v>-254.02219065821794</c:v>
                </c:pt>
                <c:pt idx="16802">
                  <c:v>-254.02535264322114</c:v>
                </c:pt>
                <c:pt idx="16803">
                  <c:v>-254.02851422650923</c:v>
                </c:pt>
                <c:pt idx="16804">
                  <c:v>-254.03167540815218</c:v>
                </c:pt>
                <c:pt idx="16805">
                  <c:v>-254.03483618822003</c:v>
                </c:pt>
                <c:pt idx="16806">
                  <c:v>-254.03799656678268</c:v>
                </c:pt>
                <c:pt idx="16807">
                  <c:v>-254.04115654391006</c:v>
                </c:pt>
                <c:pt idx="16808">
                  <c:v>-254.04431611967215</c:v>
                </c:pt>
                <c:pt idx="16809">
                  <c:v>-254.04747529413885</c:v>
                </c:pt>
                <c:pt idx="16810">
                  <c:v>-254.05063406738003</c:v>
                </c:pt>
                <c:pt idx="16811">
                  <c:v>-254.05379243946558</c:v>
                </c:pt>
                <c:pt idx="16812">
                  <c:v>-254.05695041046539</c:v>
                </c:pt>
                <c:pt idx="16813">
                  <c:v>-254.06010798044929</c:v>
                </c:pt>
                <c:pt idx="16814">
                  <c:v>-254.06326514948711</c:v>
                </c:pt>
                <c:pt idx="16815">
                  <c:v>-254.06642191764868</c:v>
                </c:pt>
                <c:pt idx="16816">
                  <c:v>-254.06957828500381</c:v>
                </c:pt>
                <c:pt idx="16817">
                  <c:v>-254.07273425162231</c:v>
                </c:pt>
                <c:pt idx="16818">
                  <c:v>-254.07588981757391</c:v>
                </c:pt>
                <c:pt idx="16819">
                  <c:v>-254.07904498292839</c:v>
                </c:pt>
                <c:pt idx="16820">
                  <c:v>-254.08219974775554</c:v>
                </c:pt>
                <c:pt idx="16821">
                  <c:v>-254.08535411212503</c:v>
                </c:pt>
                <c:pt idx="16822">
                  <c:v>-254.08850807610659</c:v>
                </c:pt>
                <c:pt idx="16823">
                  <c:v>-254.09166163976994</c:v>
                </c:pt>
                <c:pt idx="16824">
                  <c:v>-254.09481480318476</c:v>
                </c:pt>
                <c:pt idx="16825">
                  <c:v>-254.09796756642072</c:v>
                </c:pt>
                <c:pt idx="16826">
                  <c:v>-254.10111992954745</c:v>
                </c:pt>
                <c:pt idx="16827">
                  <c:v>-254.10427189263461</c:v>
                </c:pt>
                <c:pt idx="16828">
                  <c:v>-254.10742345575184</c:v>
                </c:pt>
                <c:pt idx="16829">
                  <c:v>-254.11057461896871</c:v>
                </c:pt>
                <c:pt idx="16830">
                  <c:v>-254.11372538235486</c:v>
                </c:pt>
                <c:pt idx="16831">
                  <c:v>-254.11687574597988</c:v>
                </c:pt>
                <c:pt idx="16832">
                  <c:v>-254.12002570991325</c:v>
                </c:pt>
                <c:pt idx="16833">
                  <c:v>-254.12317527422462</c:v>
                </c:pt>
                <c:pt idx="16834">
                  <c:v>-254.12632443898343</c:v>
                </c:pt>
                <c:pt idx="16835">
                  <c:v>-254.12947320425931</c:v>
                </c:pt>
                <c:pt idx="16836">
                  <c:v>-254.13262157012167</c:v>
                </c:pt>
                <c:pt idx="16837">
                  <c:v>-254.13576953664005</c:v>
                </c:pt>
                <c:pt idx="16838">
                  <c:v>-254.1389171038839</c:v>
                </c:pt>
                <c:pt idx="16839">
                  <c:v>-254.14206427192272</c:v>
                </c:pt>
                <c:pt idx="16840">
                  <c:v>-254.1452110408259</c:v>
                </c:pt>
                <c:pt idx="16841">
                  <c:v>-254.14835741066287</c:v>
                </c:pt>
                <c:pt idx="16842">
                  <c:v>-254.15150338150312</c:v>
                </c:pt>
                <c:pt idx="16843">
                  <c:v>-254.15464895341597</c:v>
                </c:pt>
                <c:pt idx="16844">
                  <c:v>-254.15779412647083</c:v>
                </c:pt>
                <c:pt idx="16845">
                  <c:v>-254.16093890073711</c:v>
                </c:pt>
                <c:pt idx="16846">
                  <c:v>-254.16408327628412</c:v>
                </c:pt>
                <c:pt idx="16847">
                  <c:v>-254.16722725318118</c:v>
                </c:pt>
                <c:pt idx="16848">
                  <c:v>-254.17037083149768</c:v>
                </c:pt>
                <c:pt idx="16849">
                  <c:v>-254.17351401130287</c:v>
                </c:pt>
                <c:pt idx="16850">
                  <c:v>-254.17665679266608</c:v>
                </c:pt>
                <c:pt idx="16851">
                  <c:v>-254.17979917565654</c:v>
                </c:pt>
                <c:pt idx="16852">
                  <c:v>-254.1829411603436</c:v>
                </c:pt>
                <c:pt idx="16853">
                  <c:v>-254.18608274679644</c:v>
                </c:pt>
                <c:pt idx="16854">
                  <c:v>-254.18922393508436</c:v>
                </c:pt>
                <c:pt idx="16855">
                  <c:v>-254.19236472527652</c:v>
                </c:pt>
                <c:pt idx="16856">
                  <c:v>-254.19550511744214</c:v>
                </c:pt>
                <c:pt idx="16857">
                  <c:v>-254.19864511165042</c:v>
                </c:pt>
                <c:pt idx="16858">
                  <c:v>-254.20178470797055</c:v>
                </c:pt>
                <c:pt idx="16859">
                  <c:v>-254.20492390647163</c:v>
                </c:pt>
                <c:pt idx="16860">
                  <c:v>-254.20806270722287</c:v>
                </c:pt>
                <c:pt idx="16861">
                  <c:v>-254.21120111029336</c:v>
                </c:pt>
                <c:pt idx="16862">
                  <c:v>-254.21433911575227</c:v>
                </c:pt>
                <c:pt idx="16863">
                  <c:v>-254.21747672366863</c:v>
                </c:pt>
                <c:pt idx="16864">
                  <c:v>-254.22061393411155</c:v>
                </c:pt>
                <c:pt idx="16865">
                  <c:v>-254.22375074715015</c:v>
                </c:pt>
                <c:pt idx="16866">
                  <c:v>-254.22688716285342</c:v>
                </c:pt>
                <c:pt idx="16867">
                  <c:v>-254.23002318129045</c:v>
                </c:pt>
                <c:pt idx="16868">
                  <c:v>-254.23315880253023</c:v>
                </c:pt>
                <c:pt idx="16869">
                  <c:v>-254.23629402664179</c:v>
                </c:pt>
                <c:pt idx="16870">
                  <c:v>-254.23942885369411</c:v>
                </c:pt>
                <c:pt idx="16871">
                  <c:v>-254.2425632837562</c:v>
                </c:pt>
                <c:pt idx="16872">
                  <c:v>-254.24569731689698</c:v>
                </c:pt>
                <c:pt idx="16873">
                  <c:v>-254.24883095318546</c:v>
                </c:pt>
                <c:pt idx="16874">
                  <c:v>-254.25196419269054</c:v>
                </c:pt>
                <c:pt idx="16875">
                  <c:v>-254.25509703548116</c:v>
                </c:pt>
                <c:pt idx="16876">
                  <c:v>-254.25822948162619</c:v>
                </c:pt>
                <c:pt idx="16877">
                  <c:v>-254.26136153119461</c:v>
                </c:pt>
                <c:pt idx="16878">
                  <c:v>-254.26449318425517</c:v>
                </c:pt>
                <c:pt idx="16879">
                  <c:v>-254.26762444087683</c:v>
                </c:pt>
                <c:pt idx="16880">
                  <c:v>-254.27075530112839</c:v>
                </c:pt>
                <c:pt idx="16881">
                  <c:v>-254.27388576507872</c:v>
                </c:pt>
                <c:pt idx="16882">
                  <c:v>-254.27701583279659</c:v>
                </c:pt>
                <c:pt idx="16883">
                  <c:v>-254.28014550435086</c:v>
                </c:pt>
                <c:pt idx="16884">
                  <c:v>-254.28327477981028</c:v>
                </c:pt>
                <c:pt idx="16885">
                  <c:v>-254.28640365924363</c:v>
                </c:pt>
                <c:pt idx="16886">
                  <c:v>-254.28953214271968</c:v>
                </c:pt>
                <c:pt idx="16887">
                  <c:v>-254.29266023030715</c:v>
                </c:pt>
                <c:pt idx="16888">
                  <c:v>-254.29578792207479</c:v>
                </c:pt>
                <c:pt idx="16889">
                  <c:v>-254.29891521809131</c:v>
                </c:pt>
                <c:pt idx="16890">
                  <c:v>-254.30204211842542</c:v>
                </c:pt>
                <c:pt idx="16891">
                  <c:v>-254.30516862314576</c:v>
                </c:pt>
                <c:pt idx="16892">
                  <c:v>-254.30829473232106</c:v>
                </c:pt>
                <c:pt idx="16893">
                  <c:v>-254.31142044601995</c:v>
                </c:pt>
                <c:pt idx="16894">
                  <c:v>-254.31454576431105</c:v>
                </c:pt>
                <c:pt idx="16895">
                  <c:v>-254.31767068726299</c:v>
                </c:pt>
                <c:pt idx="16896">
                  <c:v>-254.32079521494441</c:v>
                </c:pt>
                <c:pt idx="16897">
                  <c:v>-254.3239193474239</c:v>
                </c:pt>
                <c:pt idx="16898">
                  <c:v>-254.32704308477003</c:v>
                </c:pt>
                <c:pt idx="16899">
                  <c:v>-254.33016642705135</c:v>
                </c:pt>
                <c:pt idx="16900">
                  <c:v>-254.3332893743364</c:v>
                </c:pt>
                <c:pt idx="16901">
                  <c:v>-254.33641192669378</c:v>
                </c:pt>
                <c:pt idx="16902">
                  <c:v>-254.33953408419197</c:v>
                </c:pt>
                <c:pt idx="16903">
                  <c:v>-254.34265584689945</c:v>
                </c:pt>
                <c:pt idx="16904">
                  <c:v>-254.34577721488478</c:v>
                </c:pt>
                <c:pt idx="16905">
                  <c:v>-254.3488981882164</c:v>
                </c:pt>
                <c:pt idx="16906">
                  <c:v>-254.35201876696277</c:v>
                </c:pt>
                <c:pt idx="16907">
                  <c:v>-254.35513895119232</c:v>
                </c:pt>
                <c:pt idx="16908">
                  <c:v>-254.35825874097355</c:v>
                </c:pt>
                <c:pt idx="16909">
                  <c:v>-254.36137813637478</c:v>
                </c:pt>
                <c:pt idx="16910">
                  <c:v>-254.36449713746447</c:v>
                </c:pt>
                <c:pt idx="16911">
                  <c:v>-254.36761574431105</c:v>
                </c:pt>
                <c:pt idx="16912">
                  <c:v>-254.37073395698286</c:v>
                </c:pt>
                <c:pt idx="16913">
                  <c:v>-254.37385177554819</c:v>
                </c:pt>
                <c:pt idx="16914">
                  <c:v>-254.37696920007545</c:v>
                </c:pt>
                <c:pt idx="16915">
                  <c:v>-254.38008623063303</c:v>
                </c:pt>
                <c:pt idx="16916">
                  <c:v>-254.38320286728913</c:v>
                </c:pt>
                <c:pt idx="16917">
                  <c:v>-254.38631911011211</c:v>
                </c:pt>
                <c:pt idx="16918">
                  <c:v>-254.38943495917025</c:v>
                </c:pt>
                <c:pt idx="16919">
                  <c:v>-254.3925504145318</c:v>
                </c:pt>
                <c:pt idx="16920">
                  <c:v>-254.39566547626507</c:v>
                </c:pt>
                <c:pt idx="16921">
                  <c:v>-254.39878014443823</c:v>
                </c:pt>
                <c:pt idx="16922">
                  <c:v>-254.40189441911957</c:v>
                </c:pt>
                <c:pt idx="16923">
                  <c:v>-254.40500830037726</c:v>
                </c:pt>
                <c:pt idx="16924">
                  <c:v>-254.40812178827952</c:v>
                </c:pt>
                <c:pt idx="16925">
                  <c:v>-254.41123488289452</c:v>
                </c:pt>
                <c:pt idx="16926">
                  <c:v>-254.41434758429045</c:v>
                </c:pt>
                <c:pt idx="16927">
                  <c:v>-254.41745989253545</c:v>
                </c:pt>
                <c:pt idx="16928">
                  <c:v>-254.42057180769763</c:v>
                </c:pt>
                <c:pt idx="16929">
                  <c:v>-254.42368332984518</c:v>
                </c:pt>
                <c:pt idx="16930">
                  <c:v>-254.42679445904614</c:v>
                </c:pt>
                <c:pt idx="16931">
                  <c:v>-254.42990519536866</c:v>
                </c:pt>
                <c:pt idx="16932">
                  <c:v>-254.43301553888077</c:v>
                </c:pt>
                <c:pt idx="16933">
                  <c:v>-254.43612548965058</c:v>
                </c:pt>
                <c:pt idx="16934">
                  <c:v>-254.43923504774611</c:v>
                </c:pt>
                <c:pt idx="16935">
                  <c:v>-254.44234421323543</c:v>
                </c:pt>
                <c:pt idx="16936">
                  <c:v>-254.44545298618652</c:v>
                </c:pt>
                <c:pt idx="16937">
                  <c:v>-254.44856136666743</c:v>
                </c:pt>
                <c:pt idx="16938">
                  <c:v>-254.45166935474612</c:v>
                </c:pt>
                <c:pt idx="16939">
                  <c:v>-254.45477695049058</c:v>
                </c:pt>
                <c:pt idx="16940">
                  <c:v>-254.45788415396879</c:v>
                </c:pt>
                <c:pt idx="16941">
                  <c:v>-254.46099096524864</c:v>
                </c:pt>
                <c:pt idx="16942">
                  <c:v>-254.46409738439814</c:v>
                </c:pt>
                <c:pt idx="16943">
                  <c:v>-254.46720341148517</c:v>
                </c:pt>
                <c:pt idx="16944">
                  <c:v>-254.47030904657763</c:v>
                </c:pt>
                <c:pt idx="16945">
                  <c:v>-254.4734142897434</c:v>
                </c:pt>
                <c:pt idx="16946">
                  <c:v>-254.47651914105043</c:v>
                </c:pt>
                <c:pt idx="16947">
                  <c:v>-254.47962360056647</c:v>
                </c:pt>
                <c:pt idx="16948">
                  <c:v>-254.48272766835944</c:v>
                </c:pt>
                <c:pt idx="16949">
                  <c:v>-254.48583134449717</c:v>
                </c:pt>
                <c:pt idx="16950">
                  <c:v>-254.48893462904744</c:v>
                </c:pt>
                <c:pt idx="16951">
                  <c:v>-254.49203752207808</c:v>
                </c:pt>
                <c:pt idx="16952">
                  <c:v>-254.49514002365686</c:v>
                </c:pt>
                <c:pt idx="16953">
                  <c:v>-254.49824213385159</c:v>
                </c:pt>
                <c:pt idx="16954">
                  <c:v>-254.50134385272997</c:v>
                </c:pt>
                <c:pt idx="16955">
                  <c:v>-254.5044451803598</c:v>
                </c:pt>
                <c:pt idx="16956">
                  <c:v>-254.50754611680878</c:v>
                </c:pt>
                <c:pt idx="16957">
                  <c:v>-254.51064666214464</c:v>
                </c:pt>
                <c:pt idx="16958">
                  <c:v>-254.51374681643506</c:v>
                </c:pt>
                <c:pt idx="16959">
                  <c:v>-254.51684657974772</c:v>
                </c:pt>
                <c:pt idx="16960">
                  <c:v>-254.51994595215035</c:v>
                </c:pt>
                <c:pt idx="16961">
                  <c:v>-254.52304493371057</c:v>
                </c:pt>
                <c:pt idx="16962">
                  <c:v>-254.52614352449598</c:v>
                </c:pt>
                <c:pt idx="16963">
                  <c:v>-254.52924172457426</c:v>
                </c:pt>
                <c:pt idx="16964">
                  <c:v>-254.53233953401298</c:v>
                </c:pt>
                <c:pt idx="16965">
                  <c:v>-254.53543695287982</c:v>
                </c:pt>
                <c:pt idx="16966">
                  <c:v>-254.53853398124227</c:v>
                </c:pt>
                <c:pt idx="16967">
                  <c:v>-254.54163061916796</c:v>
                </c:pt>
                <c:pt idx="16968">
                  <c:v>-254.54472686672443</c:v>
                </c:pt>
                <c:pt idx="16969">
                  <c:v>-254.54782272397924</c:v>
                </c:pt>
                <c:pt idx="16970">
                  <c:v>-254.55091819099985</c:v>
                </c:pt>
                <c:pt idx="16971">
                  <c:v>-254.55401326785383</c:v>
                </c:pt>
                <c:pt idx="16972">
                  <c:v>-254.55710795460868</c:v>
                </c:pt>
                <c:pt idx="16973">
                  <c:v>-254.56020225133182</c:v>
                </c:pt>
                <c:pt idx="16974">
                  <c:v>-254.56329615809082</c:v>
                </c:pt>
                <c:pt idx="16975">
                  <c:v>-254.56638967495303</c:v>
                </c:pt>
                <c:pt idx="16976">
                  <c:v>-254.56948280198594</c:v>
                </c:pt>
                <c:pt idx="16977">
                  <c:v>-254.572575539257</c:v>
                </c:pt>
                <c:pt idx="16978">
                  <c:v>-254.57566788683357</c:v>
                </c:pt>
                <c:pt idx="16979">
                  <c:v>-254.57875984478304</c:v>
                </c:pt>
                <c:pt idx="16980">
                  <c:v>-254.58185141317287</c:v>
                </c:pt>
                <c:pt idx="16981">
                  <c:v>-254.58494259207032</c:v>
                </c:pt>
                <c:pt idx="16982">
                  <c:v>-254.5880333815428</c:v>
                </c:pt>
                <c:pt idx="16983">
                  <c:v>-254.59112378165767</c:v>
                </c:pt>
                <c:pt idx="16984">
                  <c:v>-254.59421379248221</c:v>
                </c:pt>
                <c:pt idx="16985">
                  <c:v>-254.59730341408374</c:v>
                </c:pt>
                <c:pt idx="16986">
                  <c:v>-254.60039264652954</c:v>
                </c:pt>
                <c:pt idx="16987">
                  <c:v>-254.60348148988695</c:v>
                </c:pt>
                <c:pt idx="16988">
                  <c:v>-254.60656994422317</c:v>
                </c:pt>
                <c:pt idx="16989">
                  <c:v>-254.60965800960548</c:v>
                </c:pt>
                <c:pt idx="16990">
                  <c:v>-254.61274568610108</c:v>
                </c:pt>
                <c:pt idx="16991">
                  <c:v>-254.61583297377726</c:v>
                </c:pt>
                <c:pt idx="16992">
                  <c:v>-254.61891987270116</c:v>
                </c:pt>
                <c:pt idx="16993">
                  <c:v>-254.62200638294001</c:v>
                </c:pt>
                <c:pt idx="16994">
                  <c:v>-254.625092504561</c:v>
                </c:pt>
                <c:pt idx="16995">
                  <c:v>-254.62817823763123</c:v>
                </c:pt>
                <c:pt idx="16996">
                  <c:v>-254.63126358221797</c:v>
                </c:pt>
                <c:pt idx="16997">
                  <c:v>-254.63434853838822</c:v>
                </c:pt>
                <c:pt idx="16998">
                  <c:v>-254.63743310620919</c:v>
                </c:pt>
                <c:pt idx="16999">
                  <c:v>-254.64051728574796</c:v>
                </c:pt>
                <c:pt idx="17000">
                  <c:v>-254.64360107707159</c:v>
                </c:pt>
                <c:pt idx="17001">
                  <c:v>-254.64668448024719</c:v>
                </c:pt>
                <c:pt idx="17002">
                  <c:v>-254.64976749534185</c:v>
                </c:pt>
                <c:pt idx="17003">
                  <c:v>-254.65285012242256</c:v>
                </c:pt>
                <c:pt idx="17004">
                  <c:v>-254.65593236155641</c:v>
                </c:pt>
                <c:pt idx="17005">
                  <c:v>-254.65901421281038</c:v>
                </c:pt>
                <c:pt idx="17006">
                  <c:v>-254.66209567625151</c:v>
                </c:pt>
                <c:pt idx="17007">
                  <c:v>-254.66517675194675</c:v>
                </c:pt>
                <c:pt idx="17008">
                  <c:v>-254.6682574399631</c:v>
                </c:pt>
                <c:pt idx="17009">
                  <c:v>-254.67133774036751</c:v>
                </c:pt>
                <c:pt idx="17010">
                  <c:v>-254.67441765322695</c:v>
                </c:pt>
                <c:pt idx="17011">
                  <c:v>-254.67749717860838</c:v>
                </c:pt>
                <c:pt idx="17012">
                  <c:v>-254.68057631657865</c:v>
                </c:pt>
                <c:pt idx="17013">
                  <c:v>-254.68365506720468</c:v>
                </c:pt>
                <c:pt idx="17014">
                  <c:v>-254.6867334305534</c:v>
                </c:pt>
                <c:pt idx="17015">
                  <c:v>-254.68981140669169</c:v>
                </c:pt>
                <c:pt idx="17016">
                  <c:v>-254.69288899568636</c:v>
                </c:pt>
                <c:pt idx="17017">
                  <c:v>-254.69596619760429</c:v>
                </c:pt>
                <c:pt idx="17018">
                  <c:v>-254.69904301251231</c:v>
                </c:pt>
                <c:pt idx="17019">
                  <c:v>-254.70211944047725</c:v>
                </c:pt>
                <c:pt idx="17020">
                  <c:v>-254.70519548156588</c:v>
                </c:pt>
                <c:pt idx="17021">
                  <c:v>-254.70827113584502</c:v>
                </c:pt>
                <c:pt idx="17022">
                  <c:v>-254.71134640338144</c:v>
                </c:pt>
                <c:pt idx="17023">
                  <c:v>-254.71442128424189</c:v>
                </c:pt>
                <c:pt idx="17024">
                  <c:v>-254.71749577849315</c:v>
                </c:pt>
                <c:pt idx="17025">
                  <c:v>-254.72056988620193</c:v>
                </c:pt>
                <c:pt idx="17026">
                  <c:v>-254.72364360743495</c:v>
                </c:pt>
                <c:pt idx="17027">
                  <c:v>-254.72671694225889</c:v>
                </c:pt>
                <c:pt idx="17028">
                  <c:v>-254.72978989074051</c:v>
                </c:pt>
                <c:pt idx="17029">
                  <c:v>-254.73286245294639</c:v>
                </c:pt>
                <c:pt idx="17030">
                  <c:v>-254.73593462894328</c:v>
                </c:pt>
                <c:pt idx="17031">
                  <c:v>-254.73900641879777</c:v>
                </c:pt>
                <c:pt idx="17032">
                  <c:v>-254.7420778225765</c:v>
                </c:pt>
                <c:pt idx="17033">
                  <c:v>-254.74514884034613</c:v>
                </c:pt>
                <c:pt idx="17034">
                  <c:v>-254.74821947217322</c:v>
                </c:pt>
                <c:pt idx="17035">
                  <c:v>-254.75128971812438</c:v>
                </c:pt>
                <c:pt idx="17036">
                  <c:v>-254.75435957826619</c:v>
                </c:pt>
                <c:pt idx="17037">
                  <c:v>-254.7574290526652</c:v>
                </c:pt>
                <c:pt idx="17038">
                  <c:v>-254.76049814138796</c:v>
                </c:pt>
                <c:pt idx="17039">
                  <c:v>-254.76356684450099</c:v>
                </c:pt>
                <c:pt idx="17040">
                  <c:v>-254.76663516207083</c:v>
                </c:pt>
                <c:pt idx="17041">
                  <c:v>-254.76970309416399</c:v>
                </c:pt>
                <c:pt idx="17042">
                  <c:v>-254.77277064084694</c:v>
                </c:pt>
                <c:pt idx="17043">
                  <c:v>-254.77583780218617</c:v>
                </c:pt>
                <c:pt idx="17044">
                  <c:v>-254.7789045782481</c:v>
                </c:pt>
                <c:pt idx="17045">
                  <c:v>-254.78197096909926</c:v>
                </c:pt>
                <c:pt idx="17046">
                  <c:v>-254.78503697480602</c:v>
                </c:pt>
                <c:pt idx="17047">
                  <c:v>-254.78810259543479</c:v>
                </c:pt>
                <c:pt idx="17048">
                  <c:v>-254.79116783105204</c:v>
                </c:pt>
                <c:pt idx="17049">
                  <c:v>-254.79423268172411</c:v>
                </c:pt>
                <c:pt idx="17050">
                  <c:v>-254.79729714751738</c:v>
                </c:pt>
                <c:pt idx="17051">
                  <c:v>-254.80036122849822</c:v>
                </c:pt>
                <c:pt idx="17052">
                  <c:v>-254.80342492473298</c:v>
                </c:pt>
                <c:pt idx="17053">
                  <c:v>-254.80648823628798</c:v>
                </c:pt>
                <c:pt idx="17054">
                  <c:v>-254.80955116322954</c:v>
                </c:pt>
                <c:pt idx="17055">
                  <c:v>-254.81261370562399</c:v>
                </c:pt>
                <c:pt idx="17056">
                  <c:v>-254.81567586353762</c:v>
                </c:pt>
                <c:pt idx="17057">
                  <c:v>-254.81873763703669</c:v>
                </c:pt>
                <c:pt idx="17058">
                  <c:v>-254.82179902618745</c:v>
                </c:pt>
                <c:pt idx="17059">
                  <c:v>-254.82486003105618</c:v>
                </c:pt>
                <c:pt idx="17060">
                  <c:v>-254.82792065170906</c:v>
                </c:pt>
                <c:pt idx="17061">
                  <c:v>-254.83098088821239</c:v>
                </c:pt>
                <c:pt idx="17062">
                  <c:v>-254.83404074063233</c:v>
                </c:pt>
                <c:pt idx="17063">
                  <c:v>-254.83710020903507</c:v>
                </c:pt>
                <c:pt idx="17064">
                  <c:v>-254.84015929348681</c:v>
                </c:pt>
                <c:pt idx="17065">
                  <c:v>-254.8432179940537</c:v>
                </c:pt>
                <c:pt idx="17066">
                  <c:v>-254.84627631080184</c:v>
                </c:pt>
                <c:pt idx="17067">
                  <c:v>-254.84933424379744</c:v>
                </c:pt>
                <c:pt idx="17068">
                  <c:v>-254.85239179310662</c:v>
                </c:pt>
                <c:pt idx="17069">
                  <c:v>-254.85544895879542</c:v>
                </c:pt>
                <c:pt idx="17070">
                  <c:v>-254.85850574092998</c:v>
                </c:pt>
                <c:pt idx="17071">
                  <c:v>-254.86156213957639</c:v>
                </c:pt>
                <c:pt idx="17072">
                  <c:v>-254.8646181548007</c:v>
                </c:pt>
                <c:pt idx="17073">
                  <c:v>-254.86767378666892</c:v>
                </c:pt>
                <c:pt idx="17074">
                  <c:v>-254.87072903524714</c:v>
                </c:pt>
                <c:pt idx="17075">
                  <c:v>-254.87378390060135</c:v>
                </c:pt>
                <c:pt idx="17076">
                  <c:v>-254.87683838279759</c:v>
                </c:pt>
                <c:pt idx="17077">
                  <c:v>-254.87989248190183</c:v>
                </c:pt>
                <c:pt idx="17078">
                  <c:v>-254.88294619798003</c:v>
                </c:pt>
                <c:pt idx="17079">
                  <c:v>-254.88599953109821</c:v>
                </c:pt>
                <c:pt idx="17080">
                  <c:v>-254.8890524813223</c:v>
                </c:pt>
                <c:pt idx="17081">
                  <c:v>-254.89210504871821</c:v>
                </c:pt>
                <c:pt idx="17082">
                  <c:v>-254.89515723335185</c:v>
                </c:pt>
                <c:pt idx="17083">
                  <c:v>-254.89820903528923</c:v>
                </c:pt>
                <c:pt idx="17084">
                  <c:v>-254.9012604545961</c:v>
                </c:pt>
                <c:pt idx="17085">
                  <c:v>-254.90431149133843</c:v>
                </c:pt>
                <c:pt idx="17086">
                  <c:v>-254.90736214558211</c:v>
                </c:pt>
                <c:pt idx="17087">
                  <c:v>-254.91041241739293</c:v>
                </c:pt>
                <c:pt idx="17088">
                  <c:v>-254.91346230683678</c:v>
                </c:pt>
                <c:pt idx="17089">
                  <c:v>-254.91651181397941</c:v>
                </c:pt>
                <c:pt idx="17090">
                  <c:v>-254.91956093888672</c:v>
                </c:pt>
                <c:pt idx="17091">
                  <c:v>-254.92260968162444</c:v>
                </c:pt>
                <c:pt idx="17092">
                  <c:v>-254.92565804225836</c:v>
                </c:pt>
                <c:pt idx="17093">
                  <c:v>-254.92870602085429</c:v>
                </c:pt>
                <c:pt idx="17094">
                  <c:v>-254.93175361747794</c:v>
                </c:pt>
                <c:pt idx="17095">
                  <c:v>-254.93480083219507</c:v>
                </c:pt>
                <c:pt idx="17096">
                  <c:v>-254.93784766507142</c:v>
                </c:pt>
                <c:pt idx="17097">
                  <c:v>-254.94089411617267</c:v>
                </c:pt>
                <c:pt idx="17098">
                  <c:v>-254.94394018556454</c:v>
                </c:pt>
                <c:pt idx="17099">
                  <c:v>-254.94698587331271</c:v>
                </c:pt>
                <c:pt idx="17100">
                  <c:v>-254.95003117948283</c:v>
                </c:pt>
                <c:pt idx="17101">
                  <c:v>-254.95307610414056</c:v>
                </c:pt>
                <c:pt idx="17102">
                  <c:v>-254.95612064735161</c:v>
                </c:pt>
                <c:pt idx="17103">
                  <c:v>-254.95916480918149</c:v>
                </c:pt>
                <c:pt idx="17104">
                  <c:v>-254.9622085896959</c:v>
                </c:pt>
                <c:pt idx="17105">
                  <c:v>-254.9652519889604</c:v>
                </c:pt>
                <c:pt idx="17106">
                  <c:v>-254.96829500704064</c:v>
                </c:pt>
                <c:pt idx="17107">
                  <c:v>-254.97133764400206</c:v>
                </c:pt>
                <c:pt idx="17108">
                  <c:v>-254.97437989991033</c:v>
                </c:pt>
                <c:pt idx="17109">
                  <c:v>-254.97742177483099</c:v>
                </c:pt>
                <c:pt idx="17110">
                  <c:v>-254.98046326882951</c:v>
                </c:pt>
                <c:pt idx="17111">
                  <c:v>-254.98350438197144</c:v>
                </c:pt>
                <c:pt idx="17112">
                  <c:v>-254.98654511432227</c:v>
                </c:pt>
                <c:pt idx="17113">
                  <c:v>-254.98958546594753</c:v>
                </c:pt>
                <c:pt idx="17114">
                  <c:v>-254.99262543691262</c:v>
                </c:pt>
                <c:pt idx="17115">
                  <c:v>-254.99566502728305</c:v>
                </c:pt>
                <c:pt idx="17116">
                  <c:v>-254.99870423712423</c:v>
                </c:pt>
                <c:pt idx="17117">
                  <c:v>-255.00174306650163</c:v>
                </c:pt>
                <c:pt idx="17118">
                  <c:v>-255.00478151548069</c:v>
                </c:pt>
                <c:pt idx="17119">
                  <c:v>-255.00781958412674</c:v>
                </c:pt>
                <c:pt idx="17120">
                  <c:v>-255.01085727250518</c:v>
                </c:pt>
                <c:pt idx="17121">
                  <c:v>-255.01389458068144</c:v>
                </c:pt>
                <c:pt idx="17122">
                  <c:v>-255.01693150872086</c:v>
                </c:pt>
                <c:pt idx="17123">
                  <c:v>-255.01996805668875</c:v>
                </c:pt>
                <c:pt idx="17124">
                  <c:v>-255.02300422465049</c:v>
                </c:pt>
                <c:pt idx="17125">
                  <c:v>-255.02604001267136</c:v>
                </c:pt>
                <c:pt idx="17126">
                  <c:v>-255.0290754208167</c:v>
                </c:pt>
                <c:pt idx="17127">
                  <c:v>-255.03211044915179</c:v>
                </c:pt>
                <c:pt idx="17128">
                  <c:v>-255.03514509774192</c:v>
                </c:pt>
                <c:pt idx="17129">
                  <c:v>-255.03817936665232</c:v>
                </c:pt>
                <c:pt idx="17130">
                  <c:v>-255.04121325594826</c:v>
                </c:pt>
                <c:pt idx="17131">
                  <c:v>-255.04424676569499</c:v>
                </c:pt>
                <c:pt idx="17132">
                  <c:v>-255.0472798959577</c:v>
                </c:pt>
                <c:pt idx="17133">
                  <c:v>-255.05031264680164</c:v>
                </c:pt>
                <c:pt idx="17134">
                  <c:v>-255.05334501829196</c:v>
                </c:pt>
                <c:pt idx="17135">
                  <c:v>-255.05637701049386</c:v>
                </c:pt>
                <c:pt idx="17136">
                  <c:v>-255.05940862347254</c:v>
                </c:pt>
                <c:pt idx="17137">
                  <c:v>-255.0624398572931</c:v>
                </c:pt>
                <c:pt idx="17138">
                  <c:v>-255.06547071202067</c:v>
                </c:pt>
                <c:pt idx="17139">
                  <c:v>-255.06850118772041</c:v>
                </c:pt>
                <c:pt idx="17140">
                  <c:v>-255.07153128445742</c:v>
                </c:pt>
                <c:pt idx="17141">
                  <c:v>-255.07456100229683</c:v>
                </c:pt>
                <c:pt idx="17142">
                  <c:v>-255.07759034130368</c:v>
                </c:pt>
                <c:pt idx="17143">
                  <c:v>-255.08061930154304</c:v>
                </c:pt>
                <c:pt idx="17144">
                  <c:v>-255.08364788307998</c:v>
                </c:pt>
                <c:pt idx="17145">
                  <c:v>-255.08667608597955</c:v>
                </c:pt>
                <c:pt idx="17146">
                  <c:v>-255.08970391030675</c:v>
                </c:pt>
                <c:pt idx="17147">
                  <c:v>-255.09273135612659</c:v>
                </c:pt>
                <c:pt idx="17148">
                  <c:v>-255.09575842350412</c:v>
                </c:pt>
                <c:pt idx="17149">
                  <c:v>-255.09878511250429</c:v>
                </c:pt>
                <c:pt idx="17150">
                  <c:v>-255.10181142319206</c:v>
                </c:pt>
                <c:pt idx="17151">
                  <c:v>-255.10483735563241</c:v>
                </c:pt>
                <c:pt idx="17152">
                  <c:v>-255.10786290989029</c:v>
                </c:pt>
                <c:pt idx="17153">
                  <c:v>-255.1108880860306</c:v>
                </c:pt>
                <c:pt idx="17154">
                  <c:v>-255.11391288411826</c:v>
                </c:pt>
                <c:pt idx="17155">
                  <c:v>-255.11693730421823</c:v>
                </c:pt>
                <c:pt idx="17156">
                  <c:v>-255.11996134639531</c:v>
                </c:pt>
                <c:pt idx="17157">
                  <c:v>-255.12298501071444</c:v>
                </c:pt>
                <c:pt idx="17158">
                  <c:v>-255.12600829724047</c:v>
                </c:pt>
                <c:pt idx="17159">
                  <c:v>-255.12903120603821</c:v>
                </c:pt>
                <c:pt idx="17160">
                  <c:v>-255.13205373717255</c:v>
                </c:pt>
                <c:pt idx="17161">
                  <c:v>-255.13507589070826</c:v>
                </c:pt>
                <c:pt idx="17162">
                  <c:v>-255.13809766671017</c:v>
                </c:pt>
                <c:pt idx="17163">
                  <c:v>-255.14111906524306</c:v>
                </c:pt>
                <c:pt idx="17164">
                  <c:v>-255.14414008637172</c:v>
                </c:pt>
                <c:pt idx="17165">
                  <c:v>-255.14716073016092</c:v>
                </c:pt>
                <c:pt idx="17166">
                  <c:v>-255.15018099667537</c:v>
                </c:pt>
                <c:pt idx="17167">
                  <c:v>-255.15320088597986</c:v>
                </c:pt>
                <c:pt idx="17168">
                  <c:v>-255.15622039813911</c:v>
                </c:pt>
                <c:pt idx="17169">
                  <c:v>-255.15923953321777</c:v>
                </c:pt>
                <c:pt idx="17170">
                  <c:v>-255.16225829128058</c:v>
                </c:pt>
                <c:pt idx="17171">
                  <c:v>-255.16527667239222</c:v>
                </c:pt>
                <c:pt idx="17172">
                  <c:v>-255.16829467661736</c:v>
                </c:pt>
                <c:pt idx="17173">
                  <c:v>-255.17131230402063</c:v>
                </c:pt>
                <c:pt idx="17174">
                  <c:v>-255.17432955466671</c:v>
                </c:pt>
                <c:pt idx="17175">
                  <c:v>-255.17734642862018</c:v>
                </c:pt>
                <c:pt idx="17176">
                  <c:v>-255.18036292594567</c:v>
                </c:pt>
                <c:pt idx="17177">
                  <c:v>-255.18337904670778</c:v>
                </c:pt>
                <c:pt idx="17178">
                  <c:v>-255.18639479097112</c:v>
                </c:pt>
                <c:pt idx="17179">
                  <c:v>-255.18941015880023</c:v>
                </c:pt>
                <c:pt idx="17180">
                  <c:v>-255.19242515025968</c:v>
                </c:pt>
                <c:pt idx="17181">
                  <c:v>-255.19543976541397</c:v>
                </c:pt>
                <c:pt idx="17182">
                  <c:v>-255.19845400432771</c:v>
                </c:pt>
                <c:pt idx="17183">
                  <c:v>-255.20146786706539</c:v>
                </c:pt>
                <c:pt idx="17184">
                  <c:v>-255.20448135369145</c:v>
                </c:pt>
                <c:pt idx="17185">
                  <c:v>-255.20749446427044</c:v>
                </c:pt>
                <c:pt idx="17186">
                  <c:v>-255.21050719886685</c:v>
                </c:pt>
                <c:pt idx="17187">
                  <c:v>-255.21351955754508</c:v>
                </c:pt>
                <c:pt idx="17188">
                  <c:v>-255.2165315403696</c:v>
                </c:pt>
                <c:pt idx="17189">
                  <c:v>-255.21954314740486</c:v>
                </c:pt>
                <c:pt idx="17190">
                  <c:v>-255.2225543787153</c:v>
                </c:pt>
                <c:pt idx="17191">
                  <c:v>-255.22556523436526</c:v>
                </c:pt>
                <c:pt idx="17192">
                  <c:v>-255.22857571441921</c:v>
                </c:pt>
                <c:pt idx="17193">
                  <c:v>-255.23158581894145</c:v>
                </c:pt>
                <c:pt idx="17194">
                  <c:v>-255.23459554799643</c:v>
                </c:pt>
                <c:pt idx="17195">
                  <c:v>-255.23760490164841</c:v>
                </c:pt>
                <c:pt idx="17196">
                  <c:v>-255.24061387996178</c:v>
                </c:pt>
                <c:pt idx="17197">
                  <c:v>-255.24362248300088</c:v>
                </c:pt>
                <c:pt idx="17198">
                  <c:v>-255.24663071082998</c:v>
                </c:pt>
                <c:pt idx="17199">
                  <c:v>-255.2496385635134</c:v>
                </c:pt>
                <c:pt idx="17200">
                  <c:v>-255.25264604111541</c:v>
                </c:pt>
                <c:pt idx="17201">
                  <c:v>-255.25565314370027</c:v>
                </c:pt>
                <c:pt idx="17202">
                  <c:v>-255.2586598713323</c:v>
                </c:pt>
                <c:pt idx="17203">
                  <c:v>-255.26166622407564</c:v>
                </c:pt>
                <c:pt idx="17204">
                  <c:v>-255.26467220199459</c:v>
                </c:pt>
                <c:pt idx="17205">
                  <c:v>-255.26767780515334</c:v>
                </c:pt>
                <c:pt idx="17206">
                  <c:v>-255.27068303361608</c:v>
                </c:pt>
                <c:pt idx="17207">
                  <c:v>-255.27368788744704</c:v>
                </c:pt>
                <c:pt idx="17208">
                  <c:v>-255.27669236671036</c:v>
                </c:pt>
                <c:pt idx="17209">
                  <c:v>-255.27969647147017</c:v>
                </c:pt>
                <c:pt idx="17210">
                  <c:v>-255.2827002017907</c:v>
                </c:pt>
                <c:pt idx="17211">
                  <c:v>-255.28570355773599</c:v>
                </c:pt>
                <c:pt idx="17212">
                  <c:v>-255.28870653937022</c:v>
                </c:pt>
                <c:pt idx="17213">
                  <c:v>-255.29170914675748</c:v>
                </c:pt>
                <c:pt idx="17214">
                  <c:v>-255.29471137996185</c:v>
                </c:pt>
                <c:pt idx="17215">
                  <c:v>-255.29771323904743</c:v>
                </c:pt>
                <c:pt idx="17216">
                  <c:v>-255.30071472407823</c:v>
                </c:pt>
                <c:pt idx="17217">
                  <c:v>-255.30371583511837</c:v>
                </c:pt>
                <c:pt idx="17218">
                  <c:v>-255.30671657223186</c:v>
                </c:pt>
                <c:pt idx="17219">
                  <c:v>-255.3097169354827</c:v>
                </c:pt>
                <c:pt idx="17220">
                  <c:v>-255.31271692493493</c:v>
                </c:pt>
                <c:pt idx="17221">
                  <c:v>-255.31571654065255</c:v>
                </c:pt>
                <c:pt idx="17222">
                  <c:v>-255.31871578269951</c:v>
                </c:pt>
                <c:pt idx="17223">
                  <c:v>-255.32171465113979</c:v>
                </c:pt>
                <c:pt idx="17224">
                  <c:v>-255.32471314603737</c:v>
                </c:pt>
                <c:pt idx="17225">
                  <c:v>-255.32771126745615</c:v>
                </c:pt>
                <c:pt idx="17226">
                  <c:v>-255.33070901546009</c:v>
                </c:pt>
                <c:pt idx="17227">
                  <c:v>-255.33370639011309</c:v>
                </c:pt>
                <c:pt idx="17228">
                  <c:v>-255.33670339147906</c:v>
                </c:pt>
                <c:pt idx="17229">
                  <c:v>-255.33970001962186</c:v>
                </c:pt>
                <c:pt idx="17230">
                  <c:v>-255.3426962746054</c:v>
                </c:pt>
                <c:pt idx="17231">
                  <c:v>-255.34569215649353</c:v>
                </c:pt>
                <c:pt idx="17232">
                  <c:v>-255.34868766535007</c:v>
                </c:pt>
                <c:pt idx="17233">
                  <c:v>-255.35168280123889</c:v>
                </c:pt>
                <c:pt idx="17234">
                  <c:v>-255.35467756422381</c:v>
                </c:pt>
                <c:pt idx="17235">
                  <c:v>-255.35767195436858</c:v>
                </c:pt>
                <c:pt idx="17236">
                  <c:v>-255.36066597173706</c:v>
                </c:pt>
                <c:pt idx="17237">
                  <c:v>-255.36365961639299</c:v>
                </c:pt>
                <c:pt idx="17238">
                  <c:v>-255.36665288840013</c:v>
                </c:pt>
                <c:pt idx="17239">
                  <c:v>-255.36964578782226</c:v>
                </c:pt>
                <c:pt idx="17240">
                  <c:v>-255.3726383147231</c:v>
                </c:pt>
                <c:pt idx="17241">
                  <c:v>-255.37563046916637</c:v>
                </c:pt>
                <c:pt idx="17242">
                  <c:v>-255.3786222512158</c:v>
                </c:pt>
                <c:pt idx="17243">
                  <c:v>-255.38161366093507</c:v>
                </c:pt>
                <c:pt idx="17244">
                  <c:v>-255.38460469838788</c:v>
                </c:pt>
                <c:pt idx="17245">
                  <c:v>-255.38759536363784</c:v>
                </c:pt>
                <c:pt idx="17246">
                  <c:v>-255.3905856567487</c:v>
                </c:pt>
                <c:pt idx="17247">
                  <c:v>-255.39357557778402</c:v>
                </c:pt>
                <c:pt idx="17248">
                  <c:v>-255.39656512680747</c:v>
                </c:pt>
                <c:pt idx="17249">
                  <c:v>-255.39955430388267</c:v>
                </c:pt>
                <c:pt idx="17250">
                  <c:v>-255.40254310907324</c:v>
                </c:pt>
                <c:pt idx="17251">
                  <c:v>-255.4055315424427</c:v>
                </c:pt>
                <c:pt idx="17252">
                  <c:v>-255.4085196040547</c:v>
                </c:pt>
                <c:pt idx="17253">
                  <c:v>-255.41150729397276</c:v>
                </c:pt>
                <c:pt idx="17254">
                  <c:v>-255.41449461226043</c:v>
                </c:pt>
                <c:pt idx="17255">
                  <c:v>-255.41748155898125</c:v>
                </c:pt>
                <c:pt idx="17256">
                  <c:v>-255.42046813419876</c:v>
                </c:pt>
                <c:pt idx="17257">
                  <c:v>-255.42345433797641</c:v>
                </c:pt>
                <c:pt idx="17258">
                  <c:v>-255.42644017037782</c:v>
                </c:pt>
                <c:pt idx="17259">
                  <c:v>-255.4294256314663</c:v>
                </c:pt>
                <c:pt idx="17260">
                  <c:v>-255.43241072130542</c:v>
                </c:pt>
                <c:pt idx="17261">
                  <c:v>-255.43539543995865</c:v>
                </c:pt>
                <c:pt idx="17262">
                  <c:v>-255.43837978748937</c:v>
                </c:pt>
                <c:pt idx="17263">
                  <c:v>-255.44136376396105</c:v>
                </c:pt>
                <c:pt idx="17264">
                  <c:v>-255.44434736943708</c:v>
                </c:pt>
                <c:pt idx="17265">
                  <c:v>-255.44733060398087</c:v>
                </c:pt>
                <c:pt idx="17266">
                  <c:v>-255.4503134676558</c:v>
                </c:pt>
                <c:pt idx="17267">
                  <c:v>-255.45329596052522</c:v>
                </c:pt>
                <c:pt idx="17268">
                  <c:v>-255.45627808265255</c:v>
                </c:pt>
                <c:pt idx="17269">
                  <c:v>-255.45925983410109</c:v>
                </c:pt>
                <c:pt idx="17270">
                  <c:v>-255.46224121493418</c:v>
                </c:pt>
                <c:pt idx="17271">
                  <c:v>-255.46522222521514</c:v>
                </c:pt>
                <c:pt idx="17272">
                  <c:v>-255.4682028650073</c:v>
                </c:pt>
                <c:pt idx="17273">
                  <c:v>-255.47118313437392</c:v>
                </c:pt>
                <c:pt idx="17274">
                  <c:v>-255.47416303337829</c:v>
                </c:pt>
                <c:pt idx="17275">
                  <c:v>-255.47714256208366</c:v>
                </c:pt>
                <c:pt idx="17276">
                  <c:v>-255.48012172055331</c:v>
                </c:pt>
                <c:pt idx="17277">
                  <c:v>-255.48310050885047</c:v>
                </c:pt>
                <c:pt idx="17278">
                  <c:v>-255.48607892703836</c:v>
                </c:pt>
                <c:pt idx="17279">
                  <c:v>-255.48905697518018</c:v>
                </c:pt>
                <c:pt idx="17280">
                  <c:v>-255.49203465333915</c:v>
                </c:pt>
                <c:pt idx="17281">
                  <c:v>-255.4950119615784</c:v>
                </c:pt>
                <c:pt idx="17282">
                  <c:v>-255.4979888999612</c:v>
                </c:pt>
                <c:pt idx="17283">
                  <c:v>-255.50096546855062</c:v>
                </c:pt>
                <c:pt idx="17284">
                  <c:v>-255.50394166740983</c:v>
                </c:pt>
                <c:pt idx="17285">
                  <c:v>-255.506917496602</c:v>
                </c:pt>
                <c:pt idx="17286">
                  <c:v>-255.50989295619021</c:v>
                </c:pt>
                <c:pt idx="17287">
                  <c:v>-255.51286804623757</c:v>
                </c:pt>
                <c:pt idx="17288">
                  <c:v>-255.51584276680717</c:v>
                </c:pt>
                <c:pt idx="17289">
                  <c:v>-255.51881711796207</c:v>
                </c:pt>
                <c:pt idx="17290">
                  <c:v>-255.52179109976538</c:v>
                </c:pt>
                <c:pt idx="17291">
                  <c:v>-255.5247647122801</c:v>
                </c:pt>
                <c:pt idx="17292">
                  <c:v>-255.52773795556931</c:v>
                </c:pt>
                <c:pt idx="17293">
                  <c:v>-255.53071082969603</c:v>
                </c:pt>
                <c:pt idx="17294">
                  <c:v>-255.53368333472321</c:v>
                </c:pt>
                <c:pt idx="17295">
                  <c:v>-255.53665547071392</c:v>
                </c:pt>
                <c:pt idx="17296">
                  <c:v>-255.53962723773111</c:v>
                </c:pt>
                <c:pt idx="17297">
                  <c:v>-255.54259863583775</c:v>
                </c:pt>
                <c:pt idx="17298">
                  <c:v>-255.54556966509682</c:v>
                </c:pt>
                <c:pt idx="17299">
                  <c:v>-255.54854032557122</c:v>
                </c:pt>
                <c:pt idx="17300">
                  <c:v>-255.55151061732391</c:v>
                </c:pt>
                <c:pt idx="17301">
                  <c:v>-255.55448054041784</c:v>
                </c:pt>
                <c:pt idx="17302">
                  <c:v>-255.55745009491585</c:v>
                </c:pt>
                <c:pt idx="17303">
                  <c:v>-255.56041928088086</c:v>
                </c:pt>
                <c:pt idx="17304">
                  <c:v>-255.56338809837575</c:v>
                </c:pt>
                <c:pt idx="17305">
                  <c:v>-255.56635654746339</c:v>
                </c:pt>
                <c:pt idx="17306">
                  <c:v>-255.5693246282066</c:v>
                </c:pt>
                <c:pt idx="17307">
                  <c:v>-255.57229234066824</c:v>
                </c:pt>
                <c:pt idx="17308">
                  <c:v>-255.57525968491115</c:v>
                </c:pt>
                <c:pt idx="17309">
                  <c:v>-255.5782266609981</c:v>
                </c:pt>
                <c:pt idx="17310">
                  <c:v>-255.58119326899191</c:v>
                </c:pt>
                <c:pt idx="17311">
                  <c:v>-255.58415950895537</c:v>
                </c:pt>
                <c:pt idx="17312">
                  <c:v>-255.58712538095125</c:v>
                </c:pt>
                <c:pt idx="17313">
                  <c:v>-255.59009088504226</c:v>
                </c:pt>
                <c:pt idx="17314">
                  <c:v>-255.5930560212912</c:v>
                </c:pt>
                <c:pt idx="17315">
                  <c:v>-255.59602078976079</c:v>
                </c:pt>
                <c:pt idx="17316">
                  <c:v>-255.59898519051373</c:v>
                </c:pt>
                <c:pt idx="17317">
                  <c:v>-255.60194922361273</c:v>
                </c:pt>
                <c:pt idx="17318">
                  <c:v>-255.6049128891205</c:v>
                </c:pt>
                <c:pt idx="17319">
                  <c:v>-255.60787618709969</c:v>
                </c:pt>
                <c:pt idx="17320">
                  <c:v>-255.61083911761298</c:v>
                </c:pt>
                <c:pt idx="17321">
                  <c:v>-255.61380168072301</c:v>
                </c:pt>
                <c:pt idx="17322">
                  <c:v>-255.61676387649243</c:v>
                </c:pt>
                <c:pt idx="17323">
                  <c:v>-255.61972570498386</c:v>
                </c:pt>
                <c:pt idx="17324">
                  <c:v>-255.62268716625991</c:v>
                </c:pt>
                <c:pt idx="17325">
                  <c:v>-255.62564826038317</c:v>
                </c:pt>
                <c:pt idx="17326">
                  <c:v>-255.62860898741621</c:v>
                </c:pt>
                <c:pt idx="17327">
                  <c:v>-255.63156934742165</c:v>
                </c:pt>
                <c:pt idx="17328">
                  <c:v>-255.634529340462</c:v>
                </c:pt>
                <c:pt idx="17329">
                  <c:v>-255.63748896659982</c:v>
                </c:pt>
                <c:pt idx="17330">
                  <c:v>-255.64044822589767</c:v>
                </c:pt>
                <c:pt idx="17331">
                  <c:v>-255.64340711841803</c:v>
                </c:pt>
                <c:pt idx="17332">
                  <c:v>-255.64636564422341</c:v>
                </c:pt>
                <c:pt idx="17333">
                  <c:v>-255.64932380337629</c:v>
                </c:pt>
                <c:pt idx="17334">
                  <c:v>-255.6522815959392</c:v>
                </c:pt>
                <c:pt idx="17335">
                  <c:v>-255.65523902197455</c:v>
                </c:pt>
                <c:pt idx="17336">
                  <c:v>-255.65819608154482</c:v>
                </c:pt>
                <c:pt idx="17337">
                  <c:v>-255.66115277471243</c:v>
                </c:pt>
                <c:pt idx="17338">
                  <c:v>-255.66410910153985</c:v>
                </c:pt>
                <c:pt idx="17339">
                  <c:v>-255.66706506208945</c:v>
                </c:pt>
                <c:pt idx="17340">
                  <c:v>-255.67002065642362</c:v>
                </c:pt>
                <c:pt idx="17341">
                  <c:v>-255.67297588460477</c:v>
                </c:pt>
                <c:pt idx="17342">
                  <c:v>-255.67593074669526</c:v>
                </c:pt>
                <c:pt idx="17343">
                  <c:v>-255.67888524275747</c:v>
                </c:pt>
                <c:pt idx="17344">
                  <c:v>-255.68183937285374</c:v>
                </c:pt>
                <c:pt idx="17345">
                  <c:v>-255.68479313704637</c:v>
                </c:pt>
                <c:pt idx="17346">
                  <c:v>-255.68774653539774</c:v>
                </c:pt>
                <c:pt idx="17347">
                  <c:v>-255.69069956797009</c:v>
                </c:pt>
                <c:pt idx="17348">
                  <c:v>-255.69365223482572</c:v>
                </c:pt>
                <c:pt idx="17349">
                  <c:v>-255.69660453602697</c:v>
                </c:pt>
                <c:pt idx="17350">
                  <c:v>-255.69955647163607</c:v>
                </c:pt>
                <c:pt idx="17351">
                  <c:v>-255.70250804171528</c:v>
                </c:pt>
                <c:pt idx="17352">
                  <c:v>-255.7054592463268</c:v>
                </c:pt>
                <c:pt idx="17353">
                  <c:v>-255.70841008553293</c:v>
                </c:pt>
                <c:pt idx="17354">
                  <c:v>-255.71136055939581</c:v>
                </c:pt>
                <c:pt idx="17355">
                  <c:v>-255.71431066797771</c:v>
                </c:pt>
                <c:pt idx="17356">
                  <c:v>-255.71726041134076</c:v>
                </c:pt>
                <c:pt idx="17357">
                  <c:v>-255.72020978954717</c:v>
                </c:pt>
                <c:pt idx="17358">
                  <c:v>-255.7231588026591</c:v>
                </c:pt>
                <c:pt idx="17359">
                  <c:v>-255.72610745073865</c:v>
                </c:pt>
                <c:pt idx="17360">
                  <c:v>-255.72905573384801</c:v>
                </c:pt>
                <c:pt idx="17361">
                  <c:v>-255.73200365204934</c:v>
                </c:pt>
                <c:pt idx="17362">
                  <c:v>-255.73495120540463</c:v>
                </c:pt>
                <c:pt idx="17363">
                  <c:v>-255.73789839397608</c:v>
                </c:pt>
                <c:pt idx="17364">
                  <c:v>-255.74084521782569</c:v>
                </c:pt>
                <c:pt idx="17365">
                  <c:v>-255.74379167701562</c:v>
                </c:pt>
                <c:pt idx="17366">
                  <c:v>-255.74673777160785</c:v>
                </c:pt>
                <c:pt idx="17367">
                  <c:v>-255.74968350166446</c:v>
                </c:pt>
                <c:pt idx="17368">
                  <c:v>-255.75262886724747</c:v>
                </c:pt>
                <c:pt idx="17369">
                  <c:v>-255.75557386841888</c:v>
                </c:pt>
                <c:pt idx="17370">
                  <c:v>-255.75851850524074</c:v>
                </c:pt>
                <c:pt idx="17371">
                  <c:v>-255.76146277777502</c:v>
                </c:pt>
                <c:pt idx="17372">
                  <c:v>-255.76440668608367</c:v>
                </c:pt>
                <c:pt idx="17373">
                  <c:v>-255.76735023022866</c:v>
                </c:pt>
                <c:pt idx="17374">
                  <c:v>-255.77029341027199</c:v>
                </c:pt>
                <c:pt idx="17375">
                  <c:v>-255.77323622627554</c:v>
                </c:pt>
                <c:pt idx="17376">
                  <c:v>-255.77617867830128</c:v>
                </c:pt>
                <c:pt idx="17377">
                  <c:v>-255.7791207664111</c:v>
                </c:pt>
                <c:pt idx="17378">
                  <c:v>-255.78206249066687</c:v>
                </c:pt>
                <c:pt idx="17379">
                  <c:v>-255.78500385113054</c:v>
                </c:pt>
                <c:pt idx="17380">
                  <c:v>-255.78794484786397</c:v>
                </c:pt>
                <c:pt idx="17381">
                  <c:v>-255.79088548092895</c:v>
                </c:pt>
                <c:pt idx="17382">
                  <c:v>-255.79382575038738</c:v>
                </c:pt>
                <c:pt idx="17383">
                  <c:v>-255.79676565630109</c:v>
                </c:pt>
                <c:pt idx="17384">
                  <c:v>-255.79970519873191</c:v>
                </c:pt>
                <c:pt idx="17385">
                  <c:v>-255.80264437774164</c:v>
                </c:pt>
                <c:pt idx="17386">
                  <c:v>-255.80558319339207</c:v>
                </c:pt>
                <c:pt idx="17387">
                  <c:v>-255.80852164574497</c:v>
                </c:pt>
                <c:pt idx="17388">
                  <c:v>-255.81145973486213</c:v>
                </c:pt>
                <c:pt idx="17389">
                  <c:v>-255.81439746080528</c:v>
                </c:pt>
                <c:pt idx="17390">
                  <c:v>-255.81733482363617</c:v>
                </c:pt>
                <c:pt idx="17391">
                  <c:v>-255.82027182341653</c:v>
                </c:pt>
                <c:pt idx="17392">
                  <c:v>-255.82320846020812</c:v>
                </c:pt>
                <c:pt idx="17393">
                  <c:v>-255.82614473407261</c:v>
                </c:pt>
                <c:pt idx="17394">
                  <c:v>-255.82908064507166</c:v>
                </c:pt>
                <c:pt idx="17395">
                  <c:v>-255.83201619326695</c:v>
                </c:pt>
                <c:pt idx="17396">
                  <c:v>-255.83495137872021</c:v>
                </c:pt>
                <c:pt idx="17397">
                  <c:v>-255.83788620149301</c:v>
                </c:pt>
                <c:pt idx="17398">
                  <c:v>-255.84082066164703</c:v>
                </c:pt>
                <c:pt idx="17399">
                  <c:v>-255.84375475924389</c:v>
                </c:pt>
                <c:pt idx="17400">
                  <c:v>-255.84668849434519</c:v>
                </c:pt>
                <c:pt idx="17401">
                  <c:v>-255.84962186701256</c:v>
                </c:pt>
                <c:pt idx="17402">
                  <c:v>-255.85255487730754</c:v>
                </c:pt>
                <c:pt idx="17403">
                  <c:v>-255.85548752529172</c:v>
                </c:pt>
                <c:pt idx="17404">
                  <c:v>-255.85841981102669</c:v>
                </c:pt>
                <c:pt idx="17405">
                  <c:v>-255.86135173457396</c:v>
                </c:pt>
                <c:pt idx="17406">
                  <c:v>-255.86428329599508</c:v>
                </c:pt>
                <c:pt idx="17407">
                  <c:v>-255.86721449535156</c:v>
                </c:pt>
                <c:pt idx="17408">
                  <c:v>-255.87014533270491</c:v>
                </c:pt>
                <c:pt idx="17409">
                  <c:v>-255.87307580811665</c:v>
                </c:pt>
                <c:pt idx="17410">
                  <c:v>-255.87600592164819</c:v>
                </c:pt>
                <c:pt idx="17411">
                  <c:v>-255.87893567336113</c:v>
                </c:pt>
                <c:pt idx="17412">
                  <c:v>-255.88186506331675</c:v>
                </c:pt>
                <c:pt idx="17413">
                  <c:v>-255.88479409157662</c:v>
                </c:pt>
                <c:pt idx="17414">
                  <c:v>-255.88772275820216</c:v>
                </c:pt>
                <c:pt idx="17415">
                  <c:v>-255.89065106325475</c:v>
                </c:pt>
                <c:pt idx="17416">
                  <c:v>-255.89357900679582</c:v>
                </c:pt>
                <c:pt idx="17417">
                  <c:v>-255.89650658888672</c:v>
                </c:pt>
                <c:pt idx="17418">
                  <c:v>-255.89943380958886</c:v>
                </c:pt>
                <c:pt idx="17419">
                  <c:v>-255.90236066896361</c:v>
                </c:pt>
                <c:pt idx="17420">
                  <c:v>-255.90528716707229</c:v>
                </c:pt>
                <c:pt idx="17421">
                  <c:v>-255.90821330397625</c:v>
                </c:pt>
                <c:pt idx="17422">
                  <c:v>-255.91113907973687</c:v>
                </c:pt>
                <c:pt idx="17423">
                  <c:v>-255.91406449441538</c:v>
                </c:pt>
                <c:pt idx="17424">
                  <c:v>-255.91698954807313</c:v>
                </c:pt>
                <c:pt idx="17425">
                  <c:v>-255.91991424077139</c:v>
                </c:pt>
                <c:pt idx="17426">
                  <c:v>-255.92283857257144</c:v>
                </c:pt>
                <c:pt idx="17427">
                  <c:v>-255.92576254353457</c:v>
                </c:pt>
                <c:pt idx="17428">
                  <c:v>-255.92868615372197</c:v>
                </c:pt>
                <c:pt idx="17429">
                  <c:v>-255.9316094031949</c:v>
                </c:pt>
                <c:pt idx="17430">
                  <c:v>-255.93453229201461</c:v>
                </c:pt>
                <c:pt idx="17431">
                  <c:v>-255.93745482024227</c:v>
                </c:pt>
                <c:pt idx="17432">
                  <c:v>-255.94037698793909</c:v>
                </c:pt>
                <c:pt idx="17433">
                  <c:v>-255.94329879516624</c:v>
                </c:pt>
                <c:pt idx="17434">
                  <c:v>-255.94622024198495</c:v>
                </c:pt>
                <c:pt idx="17435">
                  <c:v>-255.94914132845628</c:v>
                </c:pt>
                <c:pt idx="17436">
                  <c:v>-255.95206205464146</c:v>
                </c:pt>
                <c:pt idx="17437">
                  <c:v>-255.9549824206016</c:v>
                </c:pt>
                <c:pt idx="17438">
                  <c:v>-255.95790242639782</c:v>
                </c:pt>
                <c:pt idx="17439">
                  <c:v>-255.96082207209116</c:v>
                </c:pt>
                <c:pt idx="17440">
                  <c:v>-255.9637413577428</c:v>
                </c:pt>
                <c:pt idx="17441">
                  <c:v>-255.96666028341383</c:v>
                </c:pt>
                <c:pt idx="17442">
                  <c:v>-255.96957884916523</c:v>
                </c:pt>
                <c:pt idx="17443">
                  <c:v>-255.97249705505811</c:v>
                </c:pt>
                <c:pt idx="17444">
                  <c:v>-255.9754149011535</c:v>
                </c:pt>
                <c:pt idx="17445">
                  <c:v>-255.97833238751244</c:v>
                </c:pt>
                <c:pt idx="17446">
                  <c:v>-255.98124951419595</c:v>
                </c:pt>
                <c:pt idx="17447">
                  <c:v>-255.984166281265</c:v>
                </c:pt>
                <c:pt idx="17448">
                  <c:v>-255.98708268878062</c:v>
                </c:pt>
                <c:pt idx="17449">
                  <c:v>-255.98999873680378</c:v>
                </c:pt>
                <c:pt idx="17450">
                  <c:v>-255.99291442539538</c:v>
                </c:pt>
                <c:pt idx="17451">
                  <c:v>-255.99582975461647</c:v>
                </c:pt>
                <c:pt idx="17452">
                  <c:v>-255.99874472452794</c:v>
                </c:pt>
                <c:pt idx="17453">
                  <c:v>-256.00165933519071</c:v>
                </c:pt>
                <c:pt idx="17454">
                  <c:v>-256.00457358666574</c:v>
                </c:pt>
                <c:pt idx="17455">
                  <c:v>-256.00748747901383</c:v>
                </c:pt>
                <c:pt idx="17456">
                  <c:v>-256.01040101229597</c:v>
                </c:pt>
                <c:pt idx="17457">
                  <c:v>-256.01331418657298</c:v>
                </c:pt>
                <c:pt idx="17458">
                  <c:v>-256.01622700190575</c:v>
                </c:pt>
                <c:pt idx="17459">
                  <c:v>-256.01913945835508</c:v>
                </c:pt>
                <c:pt idx="17460">
                  <c:v>-256.02205155598193</c:v>
                </c:pt>
                <c:pt idx="17461">
                  <c:v>-256.024963294847</c:v>
                </c:pt>
                <c:pt idx="17462">
                  <c:v>-256.02787467501105</c:v>
                </c:pt>
                <c:pt idx="17463">
                  <c:v>-256.03078569653502</c:v>
                </c:pt>
                <c:pt idx="17464">
                  <c:v>-256.03369635947968</c:v>
                </c:pt>
                <c:pt idx="17465">
                  <c:v>-256.03660666390573</c:v>
                </c:pt>
                <c:pt idx="17466">
                  <c:v>-256.03951660987394</c:v>
                </c:pt>
                <c:pt idx="17467">
                  <c:v>-256.04242619744508</c:v>
                </c:pt>
                <c:pt idx="17468">
                  <c:v>-256.04533542667991</c:v>
                </c:pt>
                <c:pt idx="17469">
                  <c:v>-256.04824429763909</c:v>
                </c:pt>
                <c:pt idx="17470">
                  <c:v>-256.05115281038337</c:v>
                </c:pt>
                <c:pt idx="17471">
                  <c:v>-256.05406096497342</c:v>
                </c:pt>
                <c:pt idx="17472">
                  <c:v>-256.05696876146999</c:v>
                </c:pt>
                <c:pt idx="17473">
                  <c:v>-256.05987619993363</c:v>
                </c:pt>
                <c:pt idx="17474">
                  <c:v>-256.06278328042504</c:v>
                </c:pt>
                <c:pt idx="17475">
                  <c:v>-256.06569000300493</c:v>
                </c:pt>
                <c:pt idx="17476">
                  <c:v>-256.0685963677339</c:v>
                </c:pt>
                <c:pt idx="17477">
                  <c:v>-256.07150237467255</c:v>
                </c:pt>
                <c:pt idx="17478">
                  <c:v>-256.07440802388146</c:v>
                </c:pt>
                <c:pt idx="17479">
                  <c:v>-256.07731331542129</c:v>
                </c:pt>
                <c:pt idx="17480">
                  <c:v>-256.08021824935258</c:v>
                </c:pt>
                <c:pt idx="17481">
                  <c:v>-256.08312282573587</c:v>
                </c:pt>
                <c:pt idx="17482">
                  <c:v>-256.08602704463175</c:v>
                </c:pt>
                <c:pt idx="17483">
                  <c:v>-256.08893090610076</c:v>
                </c:pt>
                <c:pt idx="17484">
                  <c:v>-256.09183441020343</c:v>
                </c:pt>
                <c:pt idx="17485">
                  <c:v>-256.09473755700031</c:v>
                </c:pt>
                <c:pt idx="17486">
                  <c:v>-256.09764034655183</c:v>
                </c:pt>
                <c:pt idx="17487">
                  <c:v>-256.10054277891851</c:v>
                </c:pt>
                <c:pt idx="17488">
                  <c:v>-256.10344485416084</c:v>
                </c:pt>
                <c:pt idx="17489">
                  <c:v>-256.10634657233931</c:v>
                </c:pt>
                <c:pt idx="17490">
                  <c:v>-256.10924793351433</c:v>
                </c:pt>
                <c:pt idx="17491">
                  <c:v>-256.11214893774633</c:v>
                </c:pt>
                <c:pt idx="17492">
                  <c:v>-256.11504958509579</c:v>
                </c:pt>
                <c:pt idx="17493">
                  <c:v>-256.11794987562303</c:v>
                </c:pt>
                <c:pt idx="17494">
                  <c:v>-256.12084980938857</c:v>
                </c:pt>
                <c:pt idx="17495">
                  <c:v>-256.12374938645274</c:v>
                </c:pt>
                <c:pt idx="17496">
                  <c:v>-256.12664860687596</c:v>
                </c:pt>
                <c:pt idx="17497">
                  <c:v>-256.12954747071853</c:v>
                </c:pt>
                <c:pt idx="17498">
                  <c:v>-256.13244597804078</c:v>
                </c:pt>
                <c:pt idx="17499">
                  <c:v>-256.13534412890317</c:v>
                </c:pt>
                <c:pt idx="17500">
                  <c:v>-256.13824192336585</c:v>
                </c:pt>
                <c:pt idx="17501">
                  <c:v>-256.14113936148931</c:v>
                </c:pt>
                <c:pt idx="17502">
                  <c:v>-256.14403644333379</c:v>
                </c:pt>
                <c:pt idx="17503">
                  <c:v>-256.14693316895955</c:v>
                </c:pt>
                <c:pt idx="17504">
                  <c:v>-256.14982953842684</c:v>
                </c:pt>
                <c:pt idx="17505">
                  <c:v>-256.15272555179592</c:v>
                </c:pt>
                <c:pt idx="17506">
                  <c:v>-256.15562120912716</c:v>
                </c:pt>
                <c:pt idx="17507">
                  <c:v>-256.15851651048069</c:v>
                </c:pt>
                <c:pt idx="17508">
                  <c:v>-256.16141145591672</c:v>
                </c:pt>
                <c:pt idx="17509">
                  <c:v>-256.16430604549555</c:v>
                </c:pt>
                <c:pt idx="17510">
                  <c:v>-256.16720027927727</c:v>
                </c:pt>
                <c:pt idx="17511">
                  <c:v>-256.17009415732213</c:v>
                </c:pt>
                <c:pt idx="17512">
                  <c:v>-256.17298767969032</c:v>
                </c:pt>
                <c:pt idx="17513">
                  <c:v>-256.17588084644194</c:v>
                </c:pt>
                <c:pt idx="17514">
                  <c:v>-256.17877365763724</c:v>
                </c:pt>
                <c:pt idx="17515">
                  <c:v>-256.18166611333629</c:v>
                </c:pt>
                <c:pt idx="17516">
                  <c:v>-256.18455821359913</c:v>
                </c:pt>
                <c:pt idx="17517">
                  <c:v>-256.18744995848601</c:v>
                </c:pt>
                <c:pt idx="17518">
                  <c:v>-256.19034134805696</c:v>
                </c:pt>
                <c:pt idx="17519">
                  <c:v>-256.19323238237212</c:v>
                </c:pt>
                <c:pt idx="17520">
                  <c:v>-256.19612306149145</c:v>
                </c:pt>
                <c:pt idx="17521">
                  <c:v>-256.1990133854751</c:v>
                </c:pt>
                <c:pt idx="17522">
                  <c:v>-256.20190335438309</c:v>
                </c:pt>
                <c:pt idx="17523">
                  <c:v>-256.20479296827546</c:v>
                </c:pt>
                <c:pt idx="17524">
                  <c:v>-256.20768222721222</c:v>
                </c:pt>
                <c:pt idx="17525">
                  <c:v>-256.21057113125335</c:v>
                </c:pt>
                <c:pt idx="17526">
                  <c:v>-256.21345968045898</c:v>
                </c:pt>
                <c:pt idx="17527">
                  <c:v>-256.21634787488892</c:v>
                </c:pt>
                <c:pt idx="17528">
                  <c:v>-256.2192357146032</c:v>
                </c:pt>
                <c:pt idx="17529">
                  <c:v>-256.22212319966184</c:v>
                </c:pt>
                <c:pt idx="17530">
                  <c:v>-256.22501033012475</c:v>
                </c:pt>
                <c:pt idx="17531">
                  <c:v>-256.22789710605184</c:v>
                </c:pt>
                <c:pt idx="17532">
                  <c:v>-256.23078352750309</c:v>
                </c:pt>
                <c:pt idx="17533">
                  <c:v>-256.2336695945383</c:v>
                </c:pt>
                <c:pt idx="17534">
                  <c:v>-256.23655530721749</c:v>
                </c:pt>
                <c:pt idx="17535">
                  <c:v>-256.23944066560045</c:v>
                </c:pt>
                <c:pt idx="17536">
                  <c:v>-256.24232566974706</c:v>
                </c:pt>
                <c:pt idx="17537">
                  <c:v>-256.24521031971722</c:v>
                </c:pt>
                <c:pt idx="17538">
                  <c:v>-256.24809461557078</c:v>
                </c:pt>
                <c:pt idx="17539">
                  <c:v>-256.25097855736749</c:v>
                </c:pt>
                <c:pt idx="17540">
                  <c:v>-256.25386214516726</c:v>
                </c:pt>
                <c:pt idx="17541">
                  <c:v>-256.25674537902989</c:v>
                </c:pt>
                <c:pt idx="17542">
                  <c:v>-256.25962825901513</c:v>
                </c:pt>
                <c:pt idx="17543">
                  <c:v>-256.26251078518277</c:v>
                </c:pt>
                <c:pt idx="17544">
                  <c:v>-256.26539295759261</c:v>
                </c:pt>
                <c:pt idx="17545">
                  <c:v>-256.26827477630439</c:v>
                </c:pt>
                <c:pt idx="17546">
                  <c:v>-256.27115624137787</c:v>
                </c:pt>
                <c:pt idx="17547">
                  <c:v>-256.27403735287271</c:v>
                </c:pt>
                <c:pt idx="17548">
                  <c:v>-256.27691811084873</c:v>
                </c:pt>
                <c:pt idx="17549">
                  <c:v>-256.2797985153656</c:v>
                </c:pt>
                <c:pt idx="17550">
                  <c:v>-256.28267856648296</c:v>
                </c:pt>
                <c:pt idx="17551">
                  <c:v>-256.28555826426054</c:v>
                </c:pt>
                <c:pt idx="17552">
                  <c:v>-256.28843760875804</c:v>
                </c:pt>
                <c:pt idx="17553">
                  <c:v>-256.29131660003509</c:v>
                </c:pt>
                <c:pt idx="17554">
                  <c:v>-256.2941952381513</c:v>
                </c:pt>
                <c:pt idx="17555">
                  <c:v>-256.29707352316638</c:v>
                </c:pt>
                <c:pt idx="17556">
                  <c:v>-256.29995145513988</c:v>
                </c:pt>
                <c:pt idx="17557">
                  <c:v>-256.30282903413138</c:v>
                </c:pt>
                <c:pt idx="17558">
                  <c:v>-256.30570626020057</c:v>
                </c:pt>
                <c:pt idx="17559">
                  <c:v>-256.30858313340696</c:v>
                </c:pt>
                <c:pt idx="17560">
                  <c:v>-256.31145965381012</c:v>
                </c:pt>
                <c:pt idx="17561">
                  <c:v>-256.31433582146968</c:v>
                </c:pt>
                <c:pt idx="17562">
                  <c:v>-256.31721163644511</c:v>
                </c:pt>
                <c:pt idx="17563">
                  <c:v>-256.32008709879591</c:v>
                </c:pt>
                <c:pt idx="17564">
                  <c:v>-256.32296220858171</c:v>
                </c:pt>
                <c:pt idx="17565">
                  <c:v>-256.32583696586192</c:v>
                </c:pt>
                <c:pt idx="17566">
                  <c:v>-256.32871137069611</c:v>
                </c:pt>
                <c:pt idx="17567">
                  <c:v>-256.33158542314374</c:v>
                </c:pt>
                <c:pt idx="17568">
                  <c:v>-256.3344591232642</c:v>
                </c:pt>
                <c:pt idx="17569">
                  <c:v>-256.33733247111707</c:v>
                </c:pt>
                <c:pt idx="17570">
                  <c:v>-256.34020546676169</c:v>
                </c:pt>
                <c:pt idx="17571">
                  <c:v>-256.34307811025758</c:v>
                </c:pt>
                <c:pt idx="17572">
                  <c:v>-256.34595040166403</c:v>
                </c:pt>
                <c:pt idx="17573">
                  <c:v>-256.3488223410406</c:v>
                </c:pt>
                <c:pt idx="17574">
                  <c:v>-256.35169392844659</c:v>
                </c:pt>
                <c:pt idx="17575">
                  <c:v>-256.35456516394146</c:v>
                </c:pt>
                <c:pt idx="17576">
                  <c:v>-256.35743604758443</c:v>
                </c:pt>
                <c:pt idx="17577">
                  <c:v>-256.36030657943502</c:v>
                </c:pt>
                <c:pt idx="17578">
                  <c:v>-256.36317675955252</c:v>
                </c:pt>
                <c:pt idx="17579">
                  <c:v>-256.36604658799621</c:v>
                </c:pt>
                <c:pt idx="17580">
                  <c:v>-256.36891606482544</c:v>
                </c:pt>
                <c:pt idx="17581">
                  <c:v>-256.37178519009956</c:v>
                </c:pt>
                <c:pt idx="17582">
                  <c:v>-256.37465396387779</c:v>
                </c:pt>
                <c:pt idx="17583">
                  <c:v>-256.37752238621954</c:v>
                </c:pt>
                <c:pt idx="17584">
                  <c:v>-256.38039045718392</c:v>
                </c:pt>
                <c:pt idx="17585">
                  <c:v>-256.38325817683022</c:v>
                </c:pt>
                <c:pt idx="17586">
                  <c:v>-256.38612554521779</c:v>
                </c:pt>
                <c:pt idx="17587">
                  <c:v>-256.3889925624058</c:v>
                </c:pt>
                <c:pt idx="17588">
                  <c:v>-256.39185922845343</c:v>
                </c:pt>
                <c:pt idx="17589">
                  <c:v>-256.3947255434199</c:v>
                </c:pt>
                <c:pt idx="17590">
                  <c:v>-256.3975915073645</c:v>
                </c:pt>
                <c:pt idx="17591">
                  <c:v>-256.40045712034629</c:v>
                </c:pt>
                <c:pt idx="17592">
                  <c:v>-256.40332238242451</c:v>
                </c:pt>
                <c:pt idx="17593">
                  <c:v>-256.40618729365832</c:v>
                </c:pt>
                <c:pt idx="17594">
                  <c:v>-256.40905185410679</c:v>
                </c:pt>
                <c:pt idx="17595">
                  <c:v>-256.41191606382915</c:v>
                </c:pt>
                <c:pt idx="17596">
                  <c:v>-256.41477992288446</c:v>
                </c:pt>
                <c:pt idx="17597">
                  <c:v>-256.41764343133184</c:v>
                </c:pt>
                <c:pt idx="17598">
                  <c:v>-256.4205065892304</c:v>
                </c:pt>
                <c:pt idx="17599">
                  <c:v>-256.42336939663926</c:v>
                </c:pt>
                <c:pt idx="17600">
                  <c:v>-256.42623185361742</c:v>
                </c:pt>
                <c:pt idx="17601">
                  <c:v>-256.42909396022395</c:v>
                </c:pt>
                <c:pt idx="17602">
                  <c:v>-256.4319557165179</c:v>
                </c:pt>
                <c:pt idx="17603">
                  <c:v>-256.43481712255834</c:v>
                </c:pt>
                <c:pt idx="17604">
                  <c:v>-256.43767817840427</c:v>
                </c:pt>
                <c:pt idx="17605">
                  <c:v>-256.44053888411469</c:v>
                </c:pt>
                <c:pt idx="17606">
                  <c:v>-256.4433992397486</c:v>
                </c:pt>
                <c:pt idx="17607">
                  <c:v>-256.44625924536496</c:v>
                </c:pt>
                <c:pt idx="17608">
                  <c:v>-256.44911890102281</c:v>
                </c:pt>
                <c:pt idx="17609">
                  <c:v>-256.45197820678106</c:v>
                </c:pt>
                <c:pt idx="17610">
                  <c:v>-256.45483716269865</c:v>
                </c:pt>
                <c:pt idx="17611">
                  <c:v>-256.45769576883453</c:v>
                </c:pt>
                <c:pt idx="17612">
                  <c:v>-256.46055402524763</c:v>
                </c:pt>
                <c:pt idx="17613">
                  <c:v>-256.46341193199686</c:v>
                </c:pt>
                <c:pt idx="17614">
                  <c:v>-256.4662694891411</c:v>
                </c:pt>
                <c:pt idx="17615">
                  <c:v>-256.46912669673924</c:v>
                </c:pt>
                <c:pt idx="17616">
                  <c:v>-256.47198355485023</c:v>
                </c:pt>
                <c:pt idx="17617">
                  <c:v>-256.47484006353278</c:v>
                </c:pt>
                <c:pt idx="17618">
                  <c:v>-256.47769622284585</c:v>
                </c:pt>
                <c:pt idx="17619">
                  <c:v>-256.48055203284821</c:v>
                </c:pt>
                <c:pt idx="17620">
                  <c:v>-256.48340749359875</c:v>
                </c:pt>
                <c:pt idx="17621">
                  <c:v>-256.4862626051563</c:v>
                </c:pt>
                <c:pt idx="17622">
                  <c:v>-256.48911736757952</c:v>
                </c:pt>
                <c:pt idx="17623">
                  <c:v>-256.49197178092737</c:v>
                </c:pt>
                <c:pt idx="17624">
                  <c:v>-256.4948258452585</c:v>
                </c:pt>
                <c:pt idx="17625">
                  <c:v>-256.49767956063175</c:v>
                </c:pt>
                <c:pt idx="17626">
                  <c:v>-256.50053292710578</c:v>
                </c:pt>
                <c:pt idx="17627">
                  <c:v>-256.50338594473942</c:v>
                </c:pt>
                <c:pt idx="17628">
                  <c:v>-256.50623861359134</c:v>
                </c:pt>
                <c:pt idx="17629">
                  <c:v>-256.5090909337203</c:v>
                </c:pt>
                <c:pt idx="17630">
                  <c:v>-256.51194290518492</c:v>
                </c:pt>
                <c:pt idx="17631">
                  <c:v>-256.51479452804398</c:v>
                </c:pt>
                <c:pt idx="17632">
                  <c:v>-256.51764580235613</c:v>
                </c:pt>
                <c:pt idx="17633">
                  <c:v>-256.52049672817998</c:v>
                </c:pt>
                <c:pt idx="17634">
                  <c:v>-256.52334730557425</c:v>
                </c:pt>
                <c:pt idx="17635">
                  <c:v>-256.52619753459749</c:v>
                </c:pt>
                <c:pt idx="17636">
                  <c:v>-256.52904741530847</c:v>
                </c:pt>
                <c:pt idx="17637">
                  <c:v>-256.53189694776569</c:v>
                </c:pt>
                <c:pt idx="17638">
                  <c:v>-256.53474613202775</c:v>
                </c:pt>
                <c:pt idx="17639">
                  <c:v>-256.53759496815331</c:v>
                </c:pt>
                <c:pt idx="17640">
                  <c:v>-256.54044345620093</c:v>
                </c:pt>
                <c:pt idx="17641">
                  <c:v>-256.54329159622915</c:v>
                </c:pt>
                <c:pt idx="17642">
                  <c:v>-256.54613938829652</c:v>
                </c:pt>
                <c:pt idx="17643">
                  <c:v>-256.54898683246159</c:v>
                </c:pt>
                <c:pt idx="17644">
                  <c:v>-256.55183392878291</c:v>
                </c:pt>
                <c:pt idx="17645">
                  <c:v>-256.55468067731897</c:v>
                </c:pt>
                <c:pt idx="17646">
                  <c:v>-256.55752707812826</c:v>
                </c:pt>
                <c:pt idx="17647">
                  <c:v>-256.56037313126933</c:v>
                </c:pt>
                <c:pt idx="17648">
                  <c:v>-256.56321883680062</c:v>
                </c:pt>
                <c:pt idx="17649">
                  <c:v>-256.56606419478055</c:v>
                </c:pt>
                <c:pt idx="17650">
                  <c:v>-256.56890920526769</c:v>
                </c:pt>
                <c:pt idx="17651">
                  <c:v>-256.5717538683204</c:v>
                </c:pt>
                <c:pt idx="17652">
                  <c:v>-256.57459818399713</c:v>
                </c:pt>
                <c:pt idx="17653">
                  <c:v>-256.5774421523563</c:v>
                </c:pt>
                <c:pt idx="17654">
                  <c:v>-256.58028577345635</c:v>
                </c:pt>
                <c:pt idx="17655">
                  <c:v>-256.58312904735561</c:v>
                </c:pt>
                <c:pt idx="17656">
                  <c:v>-256.58597197411251</c:v>
                </c:pt>
                <c:pt idx="17657">
                  <c:v>-256.58881455378537</c:v>
                </c:pt>
                <c:pt idx="17658">
                  <c:v>-256.59165678643262</c:v>
                </c:pt>
                <c:pt idx="17659">
                  <c:v>-256.59449867211259</c:v>
                </c:pt>
                <c:pt idx="17660">
                  <c:v>-256.59734021088354</c:v>
                </c:pt>
                <c:pt idx="17661">
                  <c:v>-256.60018140280386</c:v>
                </c:pt>
                <c:pt idx="17662">
                  <c:v>-256.60302224793185</c:v>
                </c:pt>
                <c:pt idx="17663">
                  <c:v>-256.60586274632578</c:v>
                </c:pt>
                <c:pt idx="17664">
                  <c:v>-256.60870289804393</c:v>
                </c:pt>
                <c:pt idx="17665">
                  <c:v>-256.61154270314461</c:v>
                </c:pt>
                <c:pt idx="17666">
                  <c:v>-256.61438216168608</c:v>
                </c:pt>
                <c:pt idx="17667">
                  <c:v>-256.61722127372656</c:v>
                </c:pt>
                <c:pt idx="17668">
                  <c:v>-256.6200600393243</c:v>
                </c:pt>
                <c:pt idx="17669">
                  <c:v>-256.62289845853752</c:v>
                </c:pt>
                <c:pt idx="17670">
                  <c:v>-256.62573653142442</c:v>
                </c:pt>
                <c:pt idx="17671">
                  <c:v>-256.62857425804327</c:v>
                </c:pt>
                <c:pt idx="17672">
                  <c:v>-256.63141163845211</c:v>
                </c:pt>
                <c:pt idx="17673">
                  <c:v>-256.63424867270925</c:v>
                </c:pt>
                <c:pt idx="17674">
                  <c:v>-256.63708536087279</c:v>
                </c:pt>
                <c:pt idx="17675">
                  <c:v>-256.63992170300094</c:v>
                </c:pt>
                <c:pt idx="17676">
                  <c:v>-256.64275769915173</c:v>
                </c:pt>
                <c:pt idx="17677">
                  <c:v>-256.64559334938338</c:v>
                </c:pt>
                <c:pt idx="17678">
                  <c:v>-256.64842865375397</c:v>
                </c:pt>
                <c:pt idx="17679">
                  <c:v>-256.6512636123216</c:v>
                </c:pt>
                <c:pt idx="17680">
                  <c:v>-256.65409822514437</c:v>
                </c:pt>
                <c:pt idx="17681">
                  <c:v>-256.65693249228036</c:v>
                </c:pt>
                <c:pt idx="17682">
                  <c:v>-256.65976641378768</c:v>
                </c:pt>
                <c:pt idx="17683">
                  <c:v>-256.66259998972424</c:v>
                </c:pt>
                <c:pt idx="17684">
                  <c:v>-256.6654332201482</c:v>
                </c:pt>
                <c:pt idx="17685">
                  <c:v>-256.6682661051176</c:v>
                </c:pt>
                <c:pt idx="17686">
                  <c:v>-256.6710986446904</c:v>
                </c:pt>
                <c:pt idx="17687">
                  <c:v>-256.6739308389246</c:v>
                </c:pt>
                <c:pt idx="17688">
                  <c:v>-256.67676268787824</c:v>
                </c:pt>
                <c:pt idx="17689">
                  <c:v>-256.67959419160928</c:v>
                </c:pt>
                <c:pt idx="17690">
                  <c:v>-256.68242535017572</c:v>
                </c:pt>
                <c:pt idx="17691">
                  <c:v>-256.68525616363542</c:v>
                </c:pt>
                <c:pt idx="17692">
                  <c:v>-256.68808663204641</c:v>
                </c:pt>
                <c:pt idx="17693">
                  <c:v>-256.69091675546662</c:v>
                </c:pt>
                <c:pt idx="17694">
                  <c:v>-256.69374653395391</c:v>
                </c:pt>
                <c:pt idx="17695">
                  <c:v>-256.69657596756622</c:v>
                </c:pt>
                <c:pt idx="17696">
                  <c:v>-256.69940505636146</c:v>
                </c:pt>
                <c:pt idx="17697">
                  <c:v>-256.70223380039755</c:v>
                </c:pt>
                <c:pt idx="17698">
                  <c:v>-256.70506219973225</c:v>
                </c:pt>
                <c:pt idx="17699">
                  <c:v>-256.70789025442355</c:v>
                </c:pt>
                <c:pt idx="17700">
                  <c:v>-256.71071796452918</c:v>
                </c:pt>
                <c:pt idx="17701">
                  <c:v>-256.71354533010708</c:v>
                </c:pt>
                <c:pt idx="17702">
                  <c:v>-256.716372351215</c:v>
                </c:pt>
                <c:pt idx="17703">
                  <c:v>-256.71919902791075</c:v>
                </c:pt>
                <c:pt idx="17704">
                  <c:v>-256.72202536025219</c:v>
                </c:pt>
                <c:pt idx="17705">
                  <c:v>-256.72485134829708</c:v>
                </c:pt>
                <c:pt idx="17706">
                  <c:v>-256.72767699210311</c:v>
                </c:pt>
                <c:pt idx="17707">
                  <c:v>-256.73050229172816</c:v>
                </c:pt>
                <c:pt idx="17708">
                  <c:v>-256.73332724722997</c:v>
                </c:pt>
                <c:pt idx="17709">
                  <c:v>-256.73615185866623</c:v>
                </c:pt>
                <c:pt idx="17710">
                  <c:v>-256.73897612609466</c:v>
                </c:pt>
                <c:pt idx="17711">
                  <c:v>-256.74180004957304</c:v>
                </c:pt>
                <c:pt idx="17712">
                  <c:v>-256.74462362915898</c:v>
                </c:pt>
                <c:pt idx="17713">
                  <c:v>-256.74744686491027</c:v>
                </c:pt>
                <c:pt idx="17714">
                  <c:v>-256.75026975688451</c:v>
                </c:pt>
                <c:pt idx="17715">
                  <c:v>-256.75309230513938</c:v>
                </c:pt>
                <c:pt idx="17716">
                  <c:v>-256.75591450973263</c:v>
                </c:pt>
                <c:pt idx="17717">
                  <c:v>-256.75873637072175</c:v>
                </c:pt>
                <c:pt idx="17718">
                  <c:v>-256.76155788816448</c:v>
                </c:pt>
                <c:pt idx="17719">
                  <c:v>-256.76437906211834</c:v>
                </c:pt>
                <c:pt idx="17720">
                  <c:v>-256.76719989264109</c:v>
                </c:pt>
                <c:pt idx="17721">
                  <c:v>-256.77002037979014</c:v>
                </c:pt>
                <c:pt idx="17722">
                  <c:v>-256.77284052362324</c:v>
                </c:pt>
                <c:pt idx="17723">
                  <c:v>-256.77566032419787</c:v>
                </c:pt>
                <c:pt idx="17724">
                  <c:v>-256.7784797815716</c:v>
                </c:pt>
                <c:pt idx="17725">
                  <c:v>-256.78129889580197</c:v>
                </c:pt>
                <c:pt idx="17726">
                  <c:v>-256.78411766694649</c:v>
                </c:pt>
                <c:pt idx="17727">
                  <c:v>-256.7869360950628</c:v>
                </c:pt>
                <c:pt idx="17728">
                  <c:v>-256.78975418020826</c:v>
                </c:pt>
                <c:pt idx="17729">
                  <c:v>-256.79257192244046</c:v>
                </c:pt>
                <c:pt idx="17730">
                  <c:v>-256.79538932181686</c:v>
                </c:pt>
                <c:pt idx="17731">
                  <c:v>-256.79820637839492</c:v>
                </c:pt>
                <c:pt idx="17732">
                  <c:v>-256.80102309223213</c:v>
                </c:pt>
                <c:pt idx="17733">
                  <c:v>-256.80383946338594</c:v>
                </c:pt>
                <c:pt idx="17734">
                  <c:v>-256.80665549191377</c:v>
                </c:pt>
                <c:pt idx="17735">
                  <c:v>-256.80947117787304</c:v>
                </c:pt>
                <c:pt idx="17736">
                  <c:v>-256.81228652132114</c:v>
                </c:pt>
                <c:pt idx="17737">
                  <c:v>-256.81510152231556</c:v>
                </c:pt>
                <c:pt idx="17738">
                  <c:v>-256.81791618091364</c:v>
                </c:pt>
                <c:pt idx="17739">
                  <c:v>-256.82073049717275</c:v>
                </c:pt>
                <c:pt idx="17740">
                  <c:v>-256.82354447115029</c:v>
                </c:pt>
                <c:pt idx="17741">
                  <c:v>-256.8263581029035</c:v>
                </c:pt>
                <c:pt idx="17742">
                  <c:v>-256.82917139248991</c:v>
                </c:pt>
                <c:pt idx="17743">
                  <c:v>-256.83198433996671</c:v>
                </c:pt>
                <c:pt idx="17744">
                  <c:v>-256.83479694539125</c:v>
                </c:pt>
                <c:pt idx="17745">
                  <c:v>-256.83760920882082</c:v>
                </c:pt>
                <c:pt idx="17746">
                  <c:v>-256.84042113031279</c:v>
                </c:pt>
                <c:pt idx="17747">
                  <c:v>-256.84323270992439</c:v>
                </c:pt>
                <c:pt idx="17748">
                  <c:v>-256.84604394771287</c:v>
                </c:pt>
                <c:pt idx="17749">
                  <c:v>-256.84885484373558</c:v>
                </c:pt>
                <c:pt idx="17750">
                  <c:v>-256.85166539804959</c:v>
                </c:pt>
                <c:pt idx="17751">
                  <c:v>-256.85447561071231</c:v>
                </c:pt>
                <c:pt idx="17752">
                  <c:v>-256.85728548178093</c:v>
                </c:pt>
                <c:pt idx="17753">
                  <c:v>-256.86009501131258</c:v>
                </c:pt>
                <c:pt idx="17754">
                  <c:v>-256.86290419936449</c:v>
                </c:pt>
                <c:pt idx="17755">
                  <c:v>-256.86571304599391</c:v>
                </c:pt>
                <c:pt idx="17756">
                  <c:v>-256.86852155125797</c:v>
                </c:pt>
                <c:pt idx="17757">
                  <c:v>-256.87132971521379</c:v>
                </c:pt>
                <c:pt idx="17758">
                  <c:v>-256.87413753791861</c:v>
                </c:pt>
                <c:pt idx="17759">
                  <c:v>-256.87694501942951</c:v>
                </c:pt>
                <c:pt idx="17760">
                  <c:v>-256.87975215980367</c:v>
                </c:pt>
                <c:pt idx="17761">
                  <c:v>-256.88255895909811</c:v>
                </c:pt>
                <c:pt idx="17762">
                  <c:v>-256.88536541737005</c:v>
                </c:pt>
                <c:pt idx="17763">
                  <c:v>-256.88817153467647</c:v>
                </c:pt>
                <c:pt idx="17764">
                  <c:v>-256.89097731107449</c:v>
                </c:pt>
                <c:pt idx="17765">
                  <c:v>-256.89378274662124</c:v>
                </c:pt>
                <c:pt idx="17766">
                  <c:v>-256.89658784137373</c:v>
                </c:pt>
                <c:pt idx="17767">
                  <c:v>-256.89939259538897</c:v>
                </c:pt>
                <c:pt idx="17768">
                  <c:v>-256.9021970087241</c:v>
                </c:pt>
                <c:pt idx="17769">
                  <c:v>-256.90500108143601</c:v>
                </c:pt>
                <c:pt idx="17770">
                  <c:v>-256.90780481358178</c:v>
                </c:pt>
                <c:pt idx="17771">
                  <c:v>-256.91060820521835</c:v>
                </c:pt>
                <c:pt idx="17772">
                  <c:v>-256.91341125640281</c:v>
                </c:pt>
                <c:pt idx="17773">
                  <c:v>-256.91621396719199</c:v>
                </c:pt>
                <c:pt idx="17774">
                  <c:v>-256.91901633764303</c:v>
                </c:pt>
                <c:pt idx="17775">
                  <c:v>-256.9218183678127</c:v>
                </c:pt>
                <c:pt idx="17776">
                  <c:v>-256.92462005775803</c:v>
                </c:pt>
                <c:pt idx="17777">
                  <c:v>-256.92742140753603</c:v>
                </c:pt>
                <c:pt idx="17778">
                  <c:v>-256.93022241720342</c:v>
                </c:pt>
                <c:pt idx="17779">
                  <c:v>-256.93302308681723</c:v>
                </c:pt>
                <c:pt idx="17780">
                  <c:v>-256.93582341643429</c:v>
                </c:pt>
                <c:pt idx="17781">
                  <c:v>-256.93862340611156</c:v>
                </c:pt>
                <c:pt idx="17782">
                  <c:v>-256.94142305590583</c:v>
                </c:pt>
                <c:pt idx="17783">
                  <c:v>-256.94422236587394</c:v>
                </c:pt>
                <c:pt idx="17784">
                  <c:v>-256.94702133607279</c:v>
                </c:pt>
                <c:pt idx="17785">
                  <c:v>-256.94981996655923</c:v>
                </c:pt>
                <c:pt idx="17786">
                  <c:v>-256.95261825739004</c:v>
                </c:pt>
                <c:pt idx="17787">
                  <c:v>-256.95541620862201</c:v>
                </c:pt>
                <c:pt idx="17788">
                  <c:v>-256.95821382031198</c:v>
                </c:pt>
                <c:pt idx="17789">
                  <c:v>-256.96101109251669</c:v>
                </c:pt>
                <c:pt idx="17790">
                  <c:v>-256.96380802529291</c:v>
                </c:pt>
                <c:pt idx="17791">
                  <c:v>-256.96660461869743</c:v>
                </c:pt>
                <c:pt idx="17792">
                  <c:v>-256.96940087278699</c:v>
                </c:pt>
                <c:pt idx="17793">
                  <c:v>-256.97219678761837</c:v>
                </c:pt>
                <c:pt idx="17794">
                  <c:v>-256.97499236324819</c:v>
                </c:pt>
                <c:pt idx="17795">
                  <c:v>-256.97778759973323</c:v>
                </c:pt>
                <c:pt idx="17796">
                  <c:v>-256.98058249713023</c:v>
                </c:pt>
                <c:pt idx="17797">
                  <c:v>-256.98337705549579</c:v>
                </c:pt>
                <c:pt idx="17798">
                  <c:v>-256.9861712748866</c:v>
                </c:pt>
                <c:pt idx="17799">
                  <c:v>-256.98896515535938</c:v>
                </c:pt>
                <c:pt idx="17800">
                  <c:v>-256.99175869697081</c:v>
                </c:pt>
                <c:pt idx="17801">
                  <c:v>-256.99455189977743</c:v>
                </c:pt>
                <c:pt idx="17802">
                  <c:v>-256.99734476383594</c:v>
                </c:pt>
                <c:pt idx="17803">
                  <c:v>-257.00013728920294</c:v>
                </c:pt>
                <c:pt idx="17804">
                  <c:v>-257.00292947593499</c:v>
                </c:pt>
                <c:pt idx="17805">
                  <c:v>-257.00572132408877</c:v>
                </c:pt>
                <c:pt idx="17806">
                  <c:v>-257.00851283372083</c:v>
                </c:pt>
                <c:pt idx="17807">
                  <c:v>-257.01130400488773</c:v>
                </c:pt>
                <c:pt idx="17808">
                  <c:v>-257.01409483764604</c:v>
                </c:pt>
                <c:pt idx="17809">
                  <c:v>-257.01688533205225</c:v>
                </c:pt>
                <c:pt idx="17810">
                  <c:v>-257.01967548816299</c:v>
                </c:pt>
                <c:pt idx="17811">
                  <c:v>-257.02246530603475</c:v>
                </c:pt>
                <c:pt idx="17812">
                  <c:v>-257.02525478572403</c:v>
                </c:pt>
                <c:pt idx="17813">
                  <c:v>-257.02804392728734</c:v>
                </c:pt>
                <c:pt idx="17814">
                  <c:v>-257.03083273078113</c:v>
                </c:pt>
                <c:pt idx="17815">
                  <c:v>-257.03362119626195</c:v>
                </c:pt>
                <c:pt idx="17816">
                  <c:v>-257.03640932378619</c:v>
                </c:pt>
                <c:pt idx="17817">
                  <c:v>-257.03919711341035</c:v>
                </c:pt>
                <c:pt idx="17818">
                  <c:v>-257.04198456519089</c:v>
                </c:pt>
                <c:pt idx="17819">
                  <c:v>-257.04477167918424</c:v>
                </c:pt>
                <c:pt idx="17820">
                  <c:v>-257.04755845544673</c:v>
                </c:pt>
                <c:pt idx="17821">
                  <c:v>-257.05034489403482</c:v>
                </c:pt>
                <c:pt idx="17822">
                  <c:v>-257.05313099500495</c:v>
                </c:pt>
                <c:pt idx="17823">
                  <c:v>-257.0559167584135</c:v>
                </c:pt>
                <c:pt idx="17824">
                  <c:v>-257.05870218431676</c:v>
                </c:pt>
                <c:pt idx="17825">
                  <c:v>-257.0614872727711</c:v>
                </c:pt>
                <c:pt idx="17826">
                  <c:v>-257.06427202383298</c:v>
                </c:pt>
                <c:pt idx="17827">
                  <c:v>-257.06705643755862</c:v>
                </c:pt>
                <c:pt idx="17828">
                  <c:v>-257.0698405140044</c:v>
                </c:pt>
                <c:pt idx="17829">
                  <c:v>-257.07262425322665</c:v>
                </c:pt>
                <c:pt idx="17830">
                  <c:v>-257.07540765528159</c:v>
                </c:pt>
                <c:pt idx="17831">
                  <c:v>-257.07819072022562</c:v>
                </c:pt>
                <c:pt idx="17832">
                  <c:v>-257.08097344811489</c:v>
                </c:pt>
                <c:pt idx="17833">
                  <c:v>-257.08375583900579</c:v>
                </c:pt>
                <c:pt idx="17834">
                  <c:v>-257.08653789295448</c:v>
                </c:pt>
                <c:pt idx="17835">
                  <c:v>-257.0893196100173</c:v>
                </c:pt>
                <c:pt idx="17836">
                  <c:v>-257.09210099025034</c:v>
                </c:pt>
                <c:pt idx="17837">
                  <c:v>-257.09488203370995</c:v>
                </c:pt>
                <c:pt idx="17838">
                  <c:v>-257.09766274045234</c:v>
                </c:pt>
                <c:pt idx="17839">
                  <c:v>-257.1004431105336</c:v>
                </c:pt>
                <c:pt idx="17840">
                  <c:v>-257.10322314400997</c:v>
                </c:pt>
                <c:pt idx="17841">
                  <c:v>-257.10600284093766</c:v>
                </c:pt>
                <c:pt idx="17842">
                  <c:v>-257.10878220137278</c:v>
                </c:pt>
                <c:pt idx="17843">
                  <c:v>-257.11156122537147</c:v>
                </c:pt>
                <c:pt idx="17844">
                  <c:v>-257.11433991298992</c:v>
                </c:pt>
                <c:pt idx="17845">
                  <c:v>-257.11711826428422</c:v>
                </c:pt>
                <c:pt idx="17846">
                  <c:v>-257.11989627931052</c:v>
                </c:pt>
                <c:pt idx="17847">
                  <c:v>-257.12267395812484</c:v>
                </c:pt>
                <c:pt idx="17848">
                  <c:v>-257.12545130078337</c:v>
                </c:pt>
                <c:pt idx="17849">
                  <c:v>-257.12822830734217</c:v>
                </c:pt>
                <c:pt idx="17850">
                  <c:v>-257.13100497785723</c:v>
                </c:pt>
                <c:pt idx="17851">
                  <c:v>-257.13378131238466</c:v>
                </c:pt>
                <c:pt idx="17852">
                  <c:v>-257.13655731098055</c:v>
                </c:pt>
                <c:pt idx="17853">
                  <c:v>-257.1393329737009</c:v>
                </c:pt>
                <c:pt idx="17854">
                  <c:v>-257.14210830060165</c:v>
                </c:pt>
                <c:pt idx="17855">
                  <c:v>-257.14488329173889</c:v>
                </c:pt>
                <c:pt idx="17856">
                  <c:v>-257.14765794716868</c:v>
                </c:pt>
                <c:pt idx="17857">
                  <c:v>-257.15043226694689</c:v>
                </c:pt>
                <c:pt idx="17858">
                  <c:v>-257.15320625112952</c:v>
                </c:pt>
                <c:pt idx="17859">
                  <c:v>-257.1559798997726</c:v>
                </c:pt>
                <c:pt idx="17860">
                  <c:v>-257.15875321293203</c:v>
                </c:pt>
                <c:pt idx="17861">
                  <c:v>-257.16152619066372</c:v>
                </c:pt>
                <c:pt idx="17862">
                  <c:v>-257.16429883302362</c:v>
                </c:pt>
                <c:pt idx="17863">
                  <c:v>-257.16707114006766</c:v>
                </c:pt>
                <c:pt idx="17864">
                  <c:v>-257.16984311185178</c:v>
                </c:pt>
                <c:pt idx="17865">
                  <c:v>-257.17261474843184</c:v>
                </c:pt>
                <c:pt idx="17866">
                  <c:v>-257.17538604986368</c:v>
                </c:pt>
                <c:pt idx="17867">
                  <c:v>-257.17815701620327</c:v>
                </c:pt>
                <c:pt idx="17868">
                  <c:v>-257.18092764750634</c:v>
                </c:pt>
                <c:pt idx="17869">
                  <c:v>-257.18369794382886</c:v>
                </c:pt>
                <c:pt idx="17870">
                  <c:v>-257.18646790522655</c:v>
                </c:pt>
                <c:pt idx="17871">
                  <c:v>-257.18923753175534</c:v>
                </c:pt>
                <c:pt idx="17872">
                  <c:v>-257.19200682347099</c:v>
                </c:pt>
                <c:pt idx="17873">
                  <c:v>-257.19477578042932</c:v>
                </c:pt>
                <c:pt idx="17874">
                  <c:v>-257.19754440268611</c:v>
                </c:pt>
                <c:pt idx="17875">
                  <c:v>-257.2003126902971</c:v>
                </c:pt>
                <c:pt idx="17876">
                  <c:v>-257.20308064331812</c:v>
                </c:pt>
                <c:pt idx="17877">
                  <c:v>-257.20584826180487</c:v>
                </c:pt>
                <c:pt idx="17878">
                  <c:v>-257.20861554581313</c:v>
                </c:pt>
                <c:pt idx="17879">
                  <c:v>-257.21138249539865</c:v>
                </c:pt>
                <c:pt idx="17880">
                  <c:v>-257.21414911061709</c:v>
                </c:pt>
                <c:pt idx="17881">
                  <c:v>-257.2169153915242</c:v>
                </c:pt>
                <c:pt idx="17882">
                  <c:v>-257.21968133817563</c:v>
                </c:pt>
                <c:pt idx="17883">
                  <c:v>-257.22244695062716</c:v>
                </c:pt>
                <c:pt idx="17884">
                  <c:v>-257.22521222893431</c:v>
                </c:pt>
                <c:pt idx="17885">
                  <c:v>-257.22797717315291</c:v>
                </c:pt>
                <c:pt idx="17886">
                  <c:v>-257.23074178333849</c:v>
                </c:pt>
                <c:pt idx="17887">
                  <c:v>-257.23350605954676</c:v>
                </c:pt>
                <c:pt idx="17888">
                  <c:v>-257.23627000183336</c:v>
                </c:pt>
                <c:pt idx="17889">
                  <c:v>-257.23903361025378</c:v>
                </c:pt>
                <c:pt idx="17890">
                  <c:v>-257.24179688486379</c:v>
                </c:pt>
                <c:pt idx="17891">
                  <c:v>-257.24455982571885</c:v>
                </c:pt>
                <c:pt idx="17892">
                  <c:v>-257.24732243287463</c:v>
                </c:pt>
                <c:pt idx="17893">
                  <c:v>-257.25008470638664</c:v>
                </c:pt>
                <c:pt idx="17894">
                  <c:v>-257.2528466463105</c:v>
                </c:pt>
                <c:pt idx="17895">
                  <c:v>-257.25560825270168</c:v>
                </c:pt>
                <c:pt idx="17896">
                  <c:v>-257.25836952561582</c:v>
                </c:pt>
                <c:pt idx="17897">
                  <c:v>-257.26113046510829</c:v>
                </c:pt>
                <c:pt idx="17898">
                  <c:v>-257.26389107123475</c:v>
                </c:pt>
                <c:pt idx="17899">
                  <c:v>-257.26665134405067</c:v>
                </c:pt>
                <c:pt idx="17900">
                  <c:v>-257.26941128361148</c:v>
                </c:pt>
                <c:pt idx="17901">
                  <c:v>-257.27217088997264</c:v>
                </c:pt>
                <c:pt idx="17902">
                  <c:v>-257.27493016318971</c:v>
                </c:pt>
                <c:pt idx="17903">
                  <c:v>-257.2776891033181</c:v>
                </c:pt>
                <c:pt idx="17904">
                  <c:v>-257.28044771041323</c:v>
                </c:pt>
                <c:pt idx="17905">
                  <c:v>-257.28320598453058</c:v>
                </c:pt>
                <c:pt idx="17906">
                  <c:v>-257.28596392572553</c:v>
                </c:pt>
                <c:pt idx="17907">
                  <c:v>-257.28872153405354</c:v>
                </c:pt>
                <c:pt idx="17908">
                  <c:v>-257.29147880956992</c:v>
                </c:pt>
                <c:pt idx="17909">
                  <c:v>-257.29423575233011</c:v>
                </c:pt>
                <c:pt idx="17910">
                  <c:v>-257.29699236238952</c:v>
                </c:pt>
                <c:pt idx="17911">
                  <c:v>-257.29974863980345</c:v>
                </c:pt>
                <c:pt idx="17912">
                  <c:v>-257.30250458462729</c:v>
                </c:pt>
                <c:pt idx="17913">
                  <c:v>-257.30526019691632</c:v>
                </c:pt>
                <c:pt idx="17914">
                  <c:v>-257.30801547672593</c:v>
                </c:pt>
                <c:pt idx="17915">
                  <c:v>-257.31077042411147</c:v>
                </c:pt>
                <c:pt idx="17916">
                  <c:v>-257.31352503912814</c:v>
                </c:pt>
                <c:pt idx="17917">
                  <c:v>-257.3162793218313</c:v>
                </c:pt>
                <c:pt idx="17918">
                  <c:v>-257.31903327227627</c:v>
                </c:pt>
                <c:pt idx="17919">
                  <c:v>-257.32178689051824</c:v>
                </c:pt>
                <c:pt idx="17920">
                  <c:v>-257.32454017661246</c:v>
                </c:pt>
                <c:pt idx="17921">
                  <c:v>-257.32729313061429</c:v>
                </c:pt>
                <c:pt idx="17922">
                  <c:v>-257.33004575257883</c:v>
                </c:pt>
                <c:pt idx="17923">
                  <c:v>-257.33279804256142</c:v>
                </c:pt>
                <c:pt idx="17924">
                  <c:v>-257.33555000061722</c:v>
                </c:pt>
                <c:pt idx="17925">
                  <c:v>-257.33830162680141</c:v>
                </c:pt>
                <c:pt idx="17926">
                  <c:v>-257.34105292116925</c:v>
                </c:pt>
                <c:pt idx="17927">
                  <c:v>-257.34380388377588</c:v>
                </c:pt>
                <c:pt idx="17928">
                  <c:v>-257.34655451467643</c:v>
                </c:pt>
                <c:pt idx="17929">
                  <c:v>-257.34930481392615</c:v>
                </c:pt>
                <c:pt idx="17930">
                  <c:v>-257.35205478158008</c:v>
                </c:pt>
                <c:pt idx="17931">
                  <c:v>-257.35480441769346</c:v>
                </c:pt>
                <c:pt idx="17932">
                  <c:v>-257.35755372232126</c:v>
                </c:pt>
                <c:pt idx="17933">
                  <c:v>-257.36030269551878</c:v>
                </c:pt>
                <c:pt idx="17934">
                  <c:v>-257.36305133734101</c:v>
                </c:pt>
                <c:pt idx="17935">
                  <c:v>-257.36579964784301</c:v>
                </c:pt>
                <c:pt idx="17936">
                  <c:v>-257.36854762707992</c:v>
                </c:pt>
                <c:pt idx="17937">
                  <c:v>-257.37129527510683</c:v>
                </c:pt>
                <c:pt idx="17938">
                  <c:v>-257.37404259197871</c:v>
                </c:pt>
                <c:pt idx="17939">
                  <c:v>-257.37678957775063</c:v>
                </c:pt>
                <c:pt idx="17940">
                  <c:v>-257.37953623247768</c:v>
                </c:pt>
                <c:pt idx="17941">
                  <c:v>-257.38228255621482</c:v>
                </c:pt>
                <c:pt idx="17942">
                  <c:v>-257.38502854901708</c:v>
                </c:pt>
                <c:pt idx="17943">
                  <c:v>-257.38777421093948</c:v>
                </c:pt>
                <c:pt idx="17944">
                  <c:v>-257.39051954203694</c:v>
                </c:pt>
                <c:pt idx="17945">
                  <c:v>-257.39326454236448</c:v>
                </c:pt>
                <c:pt idx="17946">
                  <c:v>-257.396009211977</c:v>
                </c:pt>
                <c:pt idx="17947">
                  <c:v>-257.39875355092954</c:v>
                </c:pt>
                <c:pt idx="17948">
                  <c:v>-257.40149755927706</c:v>
                </c:pt>
                <c:pt idx="17949">
                  <c:v>-257.40424123707442</c:v>
                </c:pt>
                <c:pt idx="17950">
                  <c:v>-257.40698458437652</c:v>
                </c:pt>
                <c:pt idx="17951">
                  <c:v>-257.40972760123827</c:v>
                </c:pt>
                <c:pt idx="17952">
                  <c:v>-257.41247028771465</c:v>
                </c:pt>
                <c:pt idx="17953">
                  <c:v>-257.41521264386046</c:v>
                </c:pt>
                <c:pt idx="17954">
                  <c:v>-257.41795466973065</c:v>
                </c:pt>
                <c:pt idx="17955">
                  <c:v>-257.42069636537997</c:v>
                </c:pt>
                <c:pt idx="17956">
                  <c:v>-257.42343773086338</c:v>
                </c:pt>
                <c:pt idx="17957">
                  <c:v>-257.42617876623558</c:v>
                </c:pt>
                <c:pt idx="17958">
                  <c:v>-257.42891947155158</c:v>
                </c:pt>
                <c:pt idx="17959">
                  <c:v>-257.43165984686607</c:v>
                </c:pt>
                <c:pt idx="17960">
                  <c:v>-257.43439989223384</c:v>
                </c:pt>
                <c:pt idx="17961">
                  <c:v>-257.43713960770975</c:v>
                </c:pt>
                <c:pt idx="17962">
                  <c:v>-257.4398789933486</c:v>
                </c:pt>
                <c:pt idx="17963">
                  <c:v>-257.44261804920507</c:v>
                </c:pt>
                <c:pt idx="17964">
                  <c:v>-257.44535677533395</c:v>
                </c:pt>
                <c:pt idx="17965">
                  <c:v>-257.4480951717901</c:v>
                </c:pt>
                <c:pt idx="17966">
                  <c:v>-257.45083323862809</c:v>
                </c:pt>
                <c:pt idx="17967">
                  <c:v>-257.45357097590272</c:v>
                </c:pt>
                <c:pt idx="17968">
                  <c:v>-257.45630838366867</c:v>
                </c:pt>
                <c:pt idx="17969">
                  <c:v>-257.45904546198074</c:v>
                </c:pt>
                <c:pt idx="17970">
                  <c:v>-257.46178221089349</c:v>
                </c:pt>
                <c:pt idx="17971">
                  <c:v>-257.46451863046167</c:v>
                </c:pt>
                <c:pt idx="17972">
                  <c:v>-257.46725472073996</c:v>
                </c:pt>
                <c:pt idx="17973">
                  <c:v>-257.46999048178299</c:v>
                </c:pt>
                <c:pt idx="17974">
                  <c:v>-257.47272591364538</c:v>
                </c:pt>
                <c:pt idx="17975">
                  <c:v>-257.47546101638181</c:v>
                </c:pt>
                <c:pt idx="17976">
                  <c:v>-257.47819579004693</c:v>
                </c:pt>
                <c:pt idx="17977">
                  <c:v>-257.48093023469528</c:v>
                </c:pt>
                <c:pt idx="17978">
                  <c:v>-257.4836643503815</c:v>
                </c:pt>
                <c:pt idx="17979">
                  <c:v>-257.48639813716017</c:v>
                </c:pt>
                <c:pt idx="17980">
                  <c:v>-257.48913159508584</c:v>
                </c:pt>
                <c:pt idx="17981">
                  <c:v>-257.49186472421309</c:v>
                </c:pt>
                <c:pt idx="17982">
                  <c:v>-257.49459752459654</c:v>
                </c:pt>
                <c:pt idx="17983">
                  <c:v>-257.49732999629072</c:v>
                </c:pt>
                <c:pt idx="17984">
                  <c:v>-257.50006213935006</c:v>
                </c:pt>
                <c:pt idx="17985">
                  <c:v>-257.50279395382915</c:v>
                </c:pt>
                <c:pt idx="17986">
                  <c:v>-257.5055254397825</c:v>
                </c:pt>
                <c:pt idx="17987">
                  <c:v>-257.50825659726462</c:v>
                </c:pt>
                <c:pt idx="17988">
                  <c:v>-257.51098742632996</c:v>
                </c:pt>
                <c:pt idx="17989">
                  <c:v>-257.51371792703304</c:v>
                </c:pt>
                <c:pt idx="17990">
                  <c:v>-257.51644809942837</c:v>
                </c:pt>
                <c:pt idx="17991">
                  <c:v>-257.51917794357024</c:v>
                </c:pt>
                <c:pt idx="17992">
                  <c:v>-257.52190745951327</c:v>
                </c:pt>
                <c:pt idx="17993">
                  <c:v>-257.52463664731175</c:v>
                </c:pt>
                <c:pt idx="17994">
                  <c:v>-257.52736550702019</c:v>
                </c:pt>
                <c:pt idx="17995">
                  <c:v>-257.53009403869299</c:v>
                </c:pt>
                <c:pt idx="17996">
                  <c:v>-257.53282224238455</c:v>
                </c:pt>
                <c:pt idx="17997">
                  <c:v>-257.53555011814922</c:v>
                </c:pt>
                <c:pt idx="17998">
                  <c:v>-257.53827766604138</c:v>
                </c:pt>
                <c:pt idx="17999">
                  <c:v>-257.54100488611539</c:v>
                </c:pt>
                <c:pt idx="18000">
                  <c:v>-257.54373177842564</c:v>
                </c:pt>
                <c:pt idx="18001">
                  <c:v>-257.54645834302647</c:v>
                </c:pt>
                <c:pt idx="18002">
                  <c:v>-257.54918457997218</c:v>
                </c:pt>
                <c:pt idx="18003">
                  <c:v>-257.55191048931709</c:v>
                </c:pt>
                <c:pt idx="18004">
                  <c:v>-257.55463607111557</c:v>
                </c:pt>
                <c:pt idx="18005">
                  <c:v>-257.55736132542182</c:v>
                </c:pt>
                <c:pt idx="18006">
                  <c:v>-257.5600862522902</c:v>
                </c:pt>
                <c:pt idx="18007">
                  <c:v>-257.56281085177488</c:v>
                </c:pt>
                <c:pt idx="18008">
                  <c:v>-257.56553512393032</c:v>
                </c:pt>
                <c:pt idx="18009">
                  <c:v>-257.56825906881056</c:v>
                </c:pt>
                <c:pt idx="18010">
                  <c:v>-257.57098268646996</c:v>
                </c:pt>
                <c:pt idx="18011">
                  <c:v>-257.57370597696274</c:v>
                </c:pt>
                <c:pt idx="18012">
                  <c:v>-257.57642894034308</c:v>
                </c:pt>
                <c:pt idx="18013">
                  <c:v>-257.5791515766652</c:v>
                </c:pt>
                <c:pt idx="18014">
                  <c:v>-257.58187388598333</c:v>
                </c:pt>
                <c:pt idx="18015">
                  <c:v>-257.58459586835158</c:v>
                </c:pt>
                <c:pt idx="18016">
                  <c:v>-257.58731752382425</c:v>
                </c:pt>
                <c:pt idx="18017">
                  <c:v>-257.59003885245539</c:v>
                </c:pt>
                <c:pt idx="18018">
                  <c:v>-257.59275985429917</c:v>
                </c:pt>
                <c:pt idx="18019">
                  <c:v>-257.59548052940977</c:v>
                </c:pt>
                <c:pt idx="18020">
                  <c:v>-257.59820087784124</c:v>
                </c:pt>
                <c:pt idx="18021">
                  <c:v>-257.6009208996478</c:v>
                </c:pt>
                <c:pt idx="18022">
                  <c:v>-257.60364059488353</c:v>
                </c:pt>
                <c:pt idx="18023">
                  <c:v>-257.60635996360247</c:v>
                </c:pt>
                <c:pt idx="18024">
                  <c:v>-257.60907900585875</c:v>
                </c:pt>
                <c:pt idx="18025">
                  <c:v>-257.61179772170641</c:v>
                </c:pt>
                <c:pt idx="18026">
                  <c:v>-257.61451611119952</c:v>
                </c:pt>
                <c:pt idx="18027">
                  <c:v>-257.61723417439219</c:v>
                </c:pt>
                <c:pt idx="18028">
                  <c:v>-257.61995191133838</c:v>
                </c:pt>
                <c:pt idx="18029">
                  <c:v>-257.62266932209218</c:v>
                </c:pt>
                <c:pt idx="18030">
                  <c:v>-257.62538640670761</c:v>
                </c:pt>
                <c:pt idx="18031">
                  <c:v>-257.6281031652386</c:v>
                </c:pt>
                <c:pt idx="18032">
                  <c:v>-257.63081959773916</c:v>
                </c:pt>
                <c:pt idx="18033">
                  <c:v>-257.63353570426335</c:v>
                </c:pt>
                <c:pt idx="18034">
                  <c:v>-257.63625148486511</c:v>
                </c:pt>
                <c:pt idx="18035">
                  <c:v>-257.63896693959839</c:v>
                </c:pt>
                <c:pt idx="18036">
                  <c:v>-257.64168206851713</c:v>
                </c:pt>
                <c:pt idx="18037">
                  <c:v>-257.64439687167527</c:v>
                </c:pt>
                <c:pt idx="18038">
                  <c:v>-257.6471113491267</c:v>
                </c:pt>
                <c:pt idx="18039">
                  <c:v>-257.64982550092543</c:v>
                </c:pt>
                <c:pt idx="18040">
                  <c:v>-257.6525393271254</c:v>
                </c:pt>
                <c:pt idx="18041">
                  <c:v>-257.65525282778032</c:v>
                </c:pt>
                <c:pt idx="18042">
                  <c:v>-257.65796600294419</c:v>
                </c:pt>
                <c:pt idx="18043">
                  <c:v>-257.66067885267091</c:v>
                </c:pt>
                <c:pt idx="18044">
                  <c:v>-257.66339137701431</c:v>
                </c:pt>
                <c:pt idx="18045">
                  <c:v>-257.66610357602821</c:v>
                </c:pt>
                <c:pt idx="18046">
                  <c:v>-257.6688154497665</c:v>
                </c:pt>
                <c:pt idx="18047">
                  <c:v>-257.67152699828296</c:v>
                </c:pt>
                <c:pt idx="18048">
                  <c:v>-257.67423822163141</c:v>
                </c:pt>
                <c:pt idx="18049">
                  <c:v>-257.6769491198657</c:v>
                </c:pt>
                <c:pt idx="18050">
                  <c:v>-257.67965969303958</c:v>
                </c:pt>
                <c:pt idx="18051">
                  <c:v>-257.6823699412069</c:v>
                </c:pt>
                <c:pt idx="18052">
                  <c:v>-257.68507986442137</c:v>
                </c:pt>
                <c:pt idx="18053">
                  <c:v>-257.68778946273676</c:v>
                </c:pt>
                <c:pt idx="18054">
                  <c:v>-257.69049873620685</c:v>
                </c:pt>
                <c:pt idx="18055">
                  <c:v>-257.69320768488535</c:v>
                </c:pt>
                <c:pt idx="18056">
                  <c:v>-257.69591630882599</c:v>
                </c:pt>
                <c:pt idx="18057">
                  <c:v>-257.69862460808247</c:v>
                </c:pt>
                <c:pt idx="18058">
                  <c:v>-257.70133258270857</c:v>
                </c:pt>
                <c:pt idx="18059">
                  <c:v>-257.70404023275796</c:v>
                </c:pt>
                <c:pt idx="18060">
                  <c:v>-257.70674755828423</c:v>
                </c:pt>
                <c:pt idx="18061">
                  <c:v>-257.70945455934117</c:v>
                </c:pt>
                <c:pt idx="18062">
                  <c:v>-257.71216123598242</c:v>
                </c:pt>
                <c:pt idx="18063">
                  <c:v>-257.71486758826154</c:v>
                </c:pt>
                <c:pt idx="18064">
                  <c:v>-257.7175736162323</c:v>
                </c:pt>
                <c:pt idx="18065">
                  <c:v>-257.72027931994825</c:v>
                </c:pt>
                <c:pt idx="18066">
                  <c:v>-257.72298469946304</c:v>
                </c:pt>
                <c:pt idx="18067">
                  <c:v>-257.72568975483023</c:v>
                </c:pt>
                <c:pt idx="18068">
                  <c:v>-257.72839448610347</c:v>
                </c:pt>
                <c:pt idx="18069">
                  <c:v>-257.73109889333631</c:v>
                </c:pt>
                <c:pt idx="18070">
                  <c:v>-257.73380297658235</c:v>
                </c:pt>
                <c:pt idx="18071">
                  <c:v>-257.73650673589515</c:v>
                </c:pt>
                <c:pt idx="18072">
                  <c:v>-257.73921017132824</c:v>
                </c:pt>
                <c:pt idx="18073">
                  <c:v>-257.74191328293517</c:v>
                </c:pt>
                <c:pt idx="18074">
                  <c:v>-257.7446160707695</c:v>
                </c:pt>
                <c:pt idx="18075">
                  <c:v>-257.7473185348847</c:v>
                </c:pt>
                <c:pt idx="18076">
                  <c:v>-257.75002067533427</c:v>
                </c:pt>
                <c:pt idx="18077">
                  <c:v>-257.75272249217176</c:v>
                </c:pt>
                <c:pt idx="18078">
                  <c:v>-257.75542398545065</c:v>
                </c:pt>
                <c:pt idx="18079">
                  <c:v>-257.75812515522438</c:v>
                </c:pt>
                <c:pt idx="18080">
                  <c:v>-257.76082600154643</c:v>
                </c:pt>
                <c:pt idx="18081">
                  <c:v>-257.76352652447031</c:v>
                </c:pt>
                <c:pt idx="18082">
                  <c:v>-257.76622672404932</c:v>
                </c:pt>
                <c:pt idx="18083">
                  <c:v>-257.76892660033701</c:v>
                </c:pt>
                <c:pt idx="18084">
                  <c:v>-257.77162615338676</c:v>
                </c:pt>
                <c:pt idx="18085">
                  <c:v>-257.77432538325201</c:v>
                </c:pt>
                <c:pt idx="18086">
                  <c:v>-257.77702428998612</c:v>
                </c:pt>
                <c:pt idx="18087">
                  <c:v>-257.77972287364241</c:v>
                </c:pt>
                <c:pt idx="18088">
                  <c:v>-257.78242113427439</c:v>
                </c:pt>
                <c:pt idx="18089">
                  <c:v>-257.78511907193541</c:v>
                </c:pt>
                <c:pt idx="18090">
                  <c:v>-257.78781668667875</c:v>
                </c:pt>
                <c:pt idx="18091">
                  <c:v>-257.79051397855778</c:v>
                </c:pt>
                <c:pt idx="18092">
                  <c:v>-257.79321094762582</c:v>
                </c:pt>
                <c:pt idx="18093">
                  <c:v>-257.79590759393625</c:v>
                </c:pt>
                <c:pt idx="18094">
                  <c:v>-257.79860391754232</c:v>
                </c:pt>
                <c:pt idx="18095">
                  <c:v>-257.80129991849731</c:v>
                </c:pt>
                <c:pt idx="18096">
                  <c:v>-257.80399559685458</c:v>
                </c:pt>
                <c:pt idx="18097">
                  <c:v>-257.8066909526674</c:v>
                </c:pt>
                <c:pt idx="18098">
                  <c:v>-257.80938598598891</c:v>
                </c:pt>
                <c:pt idx="18099">
                  <c:v>-257.81208069687256</c:v>
                </c:pt>
                <c:pt idx="18100">
                  <c:v>-257.81477508537142</c:v>
                </c:pt>
                <c:pt idx="18101">
                  <c:v>-257.81746915153883</c:v>
                </c:pt>
                <c:pt idx="18102">
                  <c:v>-257.82016289542798</c:v>
                </c:pt>
                <c:pt idx="18103">
                  <c:v>-257.82285631709209</c:v>
                </c:pt>
                <c:pt idx="18104">
                  <c:v>-257.82554941658435</c:v>
                </c:pt>
                <c:pt idx="18105">
                  <c:v>-257.82824219395798</c:v>
                </c:pt>
                <c:pt idx="18106">
                  <c:v>-257.83093464926611</c:v>
                </c:pt>
                <c:pt idx="18107">
                  <c:v>-257.83362678256191</c:v>
                </c:pt>
                <c:pt idx="18108">
                  <c:v>-257.83631859389857</c:v>
                </c:pt>
                <c:pt idx="18109">
                  <c:v>-257.83901008332919</c:v>
                </c:pt>
                <c:pt idx="18110">
                  <c:v>-257.84170125090697</c:v>
                </c:pt>
                <c:pt idx="18111">
                  <c:v>-257.84439209668494</c:v>
                </c:pt>
                <c:pt idx="18112">
                  <c:v>-257.84708262071638</c:v>
                </c:pt>
                <c:pt idx="18113">
                  <c:v>-257.8497728230542</c:v>
                </c:pt>
                <c:pt idx="18114">
                  <c:v>-257.85246270375154</c:v>
                </c:pt>
                <c:pt idx="18115">
                  <c:v>-257.85515226286157</c:v>
                </c:pt>
                <c:pt idx="18116">
                  <c:v>-257.8578415004373</c:v>
                </c:pt>
                <c:pt idx="18117">
                  <c:v>-257.86053041653179</c:v>
                </c:pt>
                <c:pt idx="18118">
                  <c:v>-257.86321901119811</c:v>
                </c:pt>
                <c:pt idx="18119">
                  <c:v>-257.86590728448925</c:v>
                </c:pt>
                <c:pt idx="18120">
                  <c:v>-257.86859523645825</c:v>
                </c:pt>
                <c:pt idx="18121">
                  <c:v>-257.87128286715813</c:v>
                </c:pt>
                <c:pt idx="18122">
                  <c:v>-257.87397017664193</c:v>
                </c:pt>
                <c:pt idx="18123">
                  <c:v>-257.87665716496258</c:v>
                </c:pt>
                <c:pt idx="18124">
                  <c:v>-257.87934383217311</c:v>
                </c:pt>
                <c:pt idx="18125">
                  <c:v>-257.88203017832649</c:v>
                </c:pt>
                <c:pt idx="18126">
                  <c:v>-257.88471620347565</c:v>
                </c:pt>
                <c:pt idx="18127">
                  <c:v>-257.88740190767356</c:v>
                </c:pt>
                <c:pt idx="18128">
                  <c:v>-257.8900872909731</c:v>
                </c:pt>
                <c:pt idx="18129">
                  <c:v>-257.89277235342729</c:v>
                </c:pt>
                <c:pt idx="18130">
                  <c:v>-257.895457095089</c:v>
                </c:pt>
                <c:pt idx="18131">
                  <c:v>-257.89814151601115</c:v>
                </c:pt>
                <c:pt idx="18132">
                  <c:v>-257.90082561624666</c:v>
                </c:pt>
                <c:pt idx="18133">
                  <c:v>-257.90350939584835</c:v>
                </c:pt>
                <c:pt idx="18134">
                  <c:v>-257.90619285486912</c:v>
                </c:pt>
                <c:pt idx="18135">
                  <c:v>-257.90887599336179</c:v>
                </c:pt>
                <c:pt idx="18136">
                  <c:v>-257.91155881137934</c:v>
                </c:pt>
                <c:pt idx="18137">
                  <c:v>-257.91424130897451</c:v>
                </c:pt>
                <c:pt idx="18138">
                  <c:v>-257.91692348620012</c:v>
                </c:pt>
                <c:pt idx="18139">
                  <c:v>-257.91960534310903</c:v>
                </c:pt>
                <c:pt idx="18140">
                  <c:v>-257.92228687975404</c:v>
                </c:pt>
                <c:pt idx="18141">
                  <c:v>-257.92496809618791</c:v>
                </c:pt>
                <c:pt idx="18142">
                  <c:v>-257.9276489924635</c:v>
                </c:pt>
                <c:pt idx="18143">
                  <c:v>-257.93032956863357</c:v>
                </c:pt>
                <c:pt idx="18144">
                  <c:v>-257.9330098247508</c:v>
                </c:pt>
                <c:pt idx="18145">
                  <c:v>-257.935689760868</c:v>
                </c:pt>
                <c:pt idx="18146">
                  <c:v>-257.93836937703793</c:v>
                </c:pt>
                <c:pt idx="18147">
                  <c:v>-257.94104867331333</c:v>
                </c:pt>
                <c:pt idx="18148">
                  <c:v>-257.9437276497469</c:v>
                </c:pt>
                <c:pt idx="18149">
                  <c:v>-257.94640630639134</c:v>
                </c:pt>
                <c:pt idx="18150">
                  <c:v>-257.94908464329933</c:v>
                </c:pt>
                <c:pt idx="18151">
                  <c:v>-257.95176266052363</c:v>
                </c:pt>
                <c:pt idx="18152">
                  <c:v>-257.95444035811687</c:v>
                </c:pt>
                <c:pt idx="18153">
                  <c:v>-257.95711773613169</c:v>
                </c:pt>
                <c:pt idx="18154">
                  <c:v>-257.95979479462085</c:v>
                </c:pt>
                <c:pt idx="18155">
                  <c:v>-257.96247153363686</c:v>
                </c:pt>
                <c:pt idx="18156">
                  <c:v>-257.96514795323247</c:v>
                </c:pt>
                <c:pt idx="18157">
                  <c:v>-257.96782405346022</c:v>
                </c:pt>
                <c:pt idx="18158">
                  <c:v>-257.97049983437279</c:v>
                </c:pt>
                <c:pt idx="18159">
                  <c:v>-257.9731752960227</c:v>
                </c:pt>
                <c:pt idx="18160">
                  <c:v>-257.9758504384626</c:v>
                </c:pt>
                <c:pt idx="18161">
                  <c:v>-257.97852526174512</c:v>
                </c:pt>
                <c:pt idx="18162">
                  <c:v>-257.98119976592272</c:v>
                </c:pt>
                <c:pt idx="18163">
                  <c:v>-257.98387395104805</c:v>
                </c:pt>
                <c:pt idx="18164">
                  <c:v>-257.98654781717357</c:v>
                </c:pt>
                <c:pt idx="18165">
                  <c:v>-257.98922136435192</c:v>
                </c:pt>
                <c:pt idx="18166">
                  <c:v>-257.99189459263556</c:v>
                </c:pt>
                <c:pt idx="18167">
                  <c:v>-257.99456750207702</c:v>
                </c:pt>
                <c:pt idx="18168">
                  <c:v>-257.99724009272876</c:v>
                </c:pt>
                <c:pt idx="18169">
                  <c:v>-257.99991236464336</c:v>
                </c:pt>
                <c:pt idx="18170">
                  <c:v>-258.0025843178733</c:v>
                </c:pt>
                <c:pt idx="18171">
                  <c:v>-258.00525595247097</c:v>
                </c:pt>
                <c:pt idx="18172">
                  <c:v>-258.00792726848891</c:v>
                </c:pt>
                <c:pt idx="18173">
                  <c:v>-258.01059826597952</c:v>
                </c:pt>
                <c:pt idx="18174">
                  <c:v>-258.01326894499527</c:v>
                </c:pt>
                <c:pt idx="18175">
                  <c:v>-258.01593930558863</c:v>
                </c:pt>
                <c:pt idx="18176">
                  <c:v>-258.01860934781189</c:v>
                </c:pt>
                <c:pt idx="18177">
                  <c:v>-258.02127907171763</c:v>
                </c:pt>
                <c:pt idx="18178">
                  <c:v>-258.02394847735809</c:v>
                </c:pt>
                <c:pt idx="18179">
                  <c:v>-258.02661756478574</c:v>
                </c:pt>
                <c:pt idx="18180">
                  <c:v>-258.02928633405298</c:v>
                </c:pt>
                <c:pt idx="18181">
                  <c:v>-258.03195478521212</c:v>
                </c:pt>
                <c:pt idx="18182">
                  <c:v>-258.03462291831551</c:v>
                </c:pt>
                <c:pt idx="18183">
                  <c:v>-258.03729073341549</c:v>
                </c:pt>
                <c:pt idx="18184">
                  <c:v>-258.03995823056448</c:v>
                </c:pt>
                <c:pt idx="18185">
                  <c:v>-258.04262540981472</c:v>
                </c:pt>
                <c:pt idx="18186">
                  <c:v>-258.04529227121856</c:v>
                </c:pt>
                <c:pt idx="18187">
                  <c:v>-258.04795881482823</c:v>
                </c:pt>
                <c:pt idx="18188">
                  <c:v>-258.0506250406961</c:v>
                </c:pt>
                <c:pt idx="18189">
                  <c:v>-258.05329094887446</c:v>
                </c:pt>
                <c:pt idx="18190">
                  <c:v>-258.05595653941555</c:v>
                </c:pt>
                <c:pt idx="18191">
                  <c:v>-258.0586218123716</c:v>
                </c:pt>
                <c:pt idx="18192">
                  <c:v>-258.06128676779485</c:v>
                </c:pt>
                <c:pt idx="18193">
                  <c:v>-258.06395140573761</c:v>
                </c:pt>
                <c:pt idx="18194">
                  <c:v>-258.06661572625205</c:v>
                </c:pt>
                <c:pt idx="18195">
                  <c:v>-258.06927972939042</c:v>
                </c:pt>
                <c:pt idx="18196">
                  <c:v>-258.07194341520488</c:v>
                </c:pt>
                <c:pt idx="18197">
                  <c:v>-258.07460678374764</c:v>
                </c:pt>
                <c:pt idx="18198">
                  <c:v>-258.07726983507087</c:v>
                </c:pt>
                <c:pt idx="18199">
                  <c:v>-258.07993256922686</c:v>
                </c:pt>
                <c:pt idx="18200">
                  <c:v>-258.08259498626757</c:v>
                </c:pt>
                <c:pt idx="18201">
                  <c:v>-258.08525708624529</c:v>
                </c:pt>
                <c:pt idx="18202">
                  <c:v>-258.08791886921216</c:v>
                </c:pt>
                <c:pt idx="18203">
                  <c:v>-258.09058033522024</c:v>
                </c:pt>
                <c:pt idx="18204">
                  <c:v>-258.09324148432171</c:v>
                </c:pt>
                <c:pt idx="18205">
                  <c:v>-258.09590231656864</c:v>
                </c:pt>
                <c:pt idx="18206">
                  <c:v>-258.09856283201316</c:v>
                </c:pt>
                <c:pt idx="18207">
                  <c:v>-258.10122303070733</c:v>
                </c:pt>
                <c:pt idx="18208">
                  <c:v>-258.10388291270323</c:v>
                </c:pt>
                <c:pt idx="18209">
                  <c:v>-258.10654247805297</c:v>
                </c:pt>
                <c:pt idx="18210">
                  <c:v>-258.10920172680852</c:v>
                </c:pt>
                <c:pt idx="18211">
                  <c:v>-258.111860659022</c:v>
                </c:pt>
                <c:pt idx="18212">
                  <c:v>-258.11451927474542</c:v>
                </c:pt>
                <c:pt idx="18213">
                  <c:v>-258.11717757403079</c:v>
                </c:pt>
                <c:pt idx="18214">
                  <c:v>-258.11983555693013</c:v>
                </c:pt>
                <c:pt idx="18215">
                  <c:v>-258.12249322349544</c:v>
                </c:pt>
                <c:pt idx="18216">
                  <c:v>-258.12515057377874</c:v>
                </c:pt>
                <c:pt idx="18217">
                  <c:v>-258.12780760783193</c:v>
                </c:pt>
                <c:pt idx="18218">
                  <c:v>-258.13046432570707</c:v>
                </c:pt>
                <c:pt idx="18219">
                  <c:v>-258.13312072745612</c:v>
                </c:pt>
                <c:pt idx="18220">
                  <c:v>-258.13577681313097</c:v>
                </c:pt>
                <c:pt idx="18221">
                  <c:v>-258.13843258278354</c:v>
                </c:pt>
                <c:pt idx="18222">
                  <c:v>-258.14108803646587</c:v>
                </c:pt>
                <c:pt idx="18223">
                  <c:v>-258.14374317422971</c:v>
                </c:pt>
                <c:pt idx="18224">
                  <c:v>-258.14639799612718</c:v>
                </c:pt>
                <c:pt idx="18225">
                  <c:v>-258.14905250221</c:v>
                </c:pt>
                <c:pt idx="18226">
                  <c:v>-258.15170669253013</c:v>
                </c:pt>
                <c:pt idx="18227">
                  <c:v>-258.15436056713941</c:v>
                </c:pt>
                <c:pt idx="18228">
                  <c:v>-258.15701412608968</c:v>
                </c:pt>
                <c:pt idx="18229">
                  <c:v>-258.1596673694329</c:v>
                </c:pt>
                <c:pt idx="18230">
                  <c:v>-258.16232029722084</c:v>
                </c:pt>
                <c:pt idx="18231">
                  <c:v>-258.16497290950531</c:v>
                </c:pt>
                <c:pt idx="18232">
                  <c:v>-258.16762520633819</c:v>
                </c:pt>
                <c:pt idx="18233">
                  <c:v>-258.17027718777126</c:v>
                </c:pt>
                <c:pt idx="18234">
                  <c:v>-258.17292885385626</c:v>
                </c:pt>
                <c:pt idx="18235">
                  <c:v>-258.17558020464509</c:v>
                </c:pt>
                <c:pt idx="18236">
                  <c:v>-258.17823124018946</c:v>
                </c:pt>
                <c:pt idx="18237">
                  <c:v>-258.18088196054117</c:v>
                </c:pt>
                <c:pt idx="18238">
                  <c:v>-258.183532365752</c:v>
                </c:pt>
                <c:pt idx="18239">
                  <c:v>-258.18618245587362</c:v>
                </c:pt>
                <c:pt idx="18240">
                  <c:v>-258.18883223095781</c:v>
                </c:pt>
                <c:pt idx="18241">
                  <c:v>-258.19148169105631</c:v>
                </c:pt>
                <c:pt idx="18242">
                  <c:v>-258.19413083622078</c:v>
                </c:pt>
                <c:pt idx="18243">
                  <c:v>-258.19677966650301</c:v>
                </c:pt>
                <c:pt idx="18244">
                  <c:v>-258.19942818195466</c:v>
                </c:pt>
                <c:pt idx="18245">
                  <c:v>-258.20207638262735</c:v>
                </c:pt>
                <c:pt idx="18246">
                  <c:v>-258.20472426857282</c:v>
                </c:pt>
                <c:pt idx="18247">
                  <c:v>-258.20737183984272</c:v>
                </c:pt>
                <c:pt idx="18248">
                  <c:v>-258.21001909648868</c:v>
                </c:pt>
                <c:pt idx="18249">
                  <c:v>-258.21266603856242</c:v>
                </c:pt>
                <c:pt idx="18250">
                  <c:v>-258.21531266611544</c:v>
                </c:pt>
                <c:pt idx="18251">
                  <c:v>-258.21795897919947</c:v>
                </c:pt>
                <c:pt idx="18252">
                  <c:v>-258.22060497786612</c:v>
                </c:pt>
                <c:pt idx="18253">
                  <c:v>-258.22325066216689</c:v>
                </c:pt>
                <c:pt idx="18254">
                  <c:v>-258.22589603215346</c:v>
                </c:pt>
                <c:pt idx="18255">
                  <c:v>-258.22854108787732</c:v>
                </c:pt>
                <c:pt idx="18256">
                  <c:v>-258.23118582939014</c:v>
                </c:pt>
                <c:pt idx="18257">
                  <c:v>-258.23383025674343</c:v>
                </c:pt>
                <c:pt idx="18258">
                  <c:v>-258.23647436998874</c:v>
                </c:pt>
                <c:pt idx="18259">
                  <c:v>-258.23911816917757</c:v>
                </c:pt>
                <c:pt idx="18260">
                  <c:v>-258.24176165436148</c:v>
                </c:pt>
                <c:pt idx="18261">
                  <c:v>-258.24440482559203</c:v>
                </c:pt>
                <c:pt idx="18262">
                  <c:v>-258.24704768292065</c:v>
                </c:pt>
                <c:pt idx="18263">
                  <c:v>-258.24969022639885</c:v>
                </c:pt>
                <c:pt idx="18264">
                  <c:v>-258.25233245607814</c:v>
                </c:pt>
                <c:pt idx="18265">
                  <c:v>-258.25497437201</c:v>
                </c:pt>
                <c:pt idx="18266">
                  <c:v>-258.25761597424582</c:v>
                </c:pt>
                <c:pt idx="18267">
                  <c:v>-258.26025726283711</c:v>
                </c:pt>
                <c:pt idx="18268">
                  <c:v>-258.26289823783532</c:v>
                </c:pt>
                <c:pt idx="18269">
                  <c:v>-258.26553889929187</c:v>
                </c:pt>
                <c:pt idx="18270">
                  <c:v>-258.2681792472581</c:v>
                </c:pt>
                <c:pt idx="18271">
                  <c:v>-258.27081928178558</c:v>
                </c:pt>
                <c:pt idx="18272">
                  <c:v>-258.27345900292556</c:v>
                </c:pt>
                <c:pt idx="18273">
                  <c:v>-258.27609841072956</c:v>
                </c:pt>
                <c:pt idx="18274">
                  <c:v>-258.27873750524884</c:v>
                </c:pt>
                <c:pt idx="18275">
                  <c:v>-258.28137628653479</c:v>
                </c:pt>
                <c:pt idx="18276">
                  <c:v>-258.2840147546388</c:v>
                </c:pt>
                <c:pt idx="18277">
                  <c:v>-258.28665290961226</c:v>
                </c:pt>
                <c:pt idx="18278">
                  <c:v>-258.28929075150637</c:v>
                </c:pt>
                <c:pt idx="18279">
                  <c:v>-258.29192828037259</c:v>
                </c:pt>
                <c:pt idx="18280">
                  <c:v>-258.29456549626218</c:v>
                </c:pt>
                <c:pt idx="18281">
                  <c:v>-258.29720239922648</c:v>
                </c:pt>
                <c:pt idx="18282">
                  <c:v>-258.2998389893167</c:v>
                </c:pt>
                <c:pt idx="18283">
                  <c:v>-258.30247526658422</c:v>
                </c:pt>
                <c:pt idx="18284">
                  <c:v>-258.30511123108022</c:v>
                </c:pt>
                <c:pt idx="18285">
                  <c:v>-258.30774688285607</c:v>
                </c:pt>
                <c:pt idx="18286">
                  <c:v>-258.31038222196293</c:v>
                </c:pt>
                <c:pt idx="18287">
                  <c:v>-258.31301724845207</c:v>
                </c:pt>
                <c:pt idx="18288">
                  <c:v>-258.31565196237472</c:v>
                </c:pt>
                <c:pt idx="18289">
                  <c:v>-258.31828636378214</c:v>
                </c:pt>
                <c:pt idx="18290">
                  <c:v>-258.32092045272549</c:v>
                </c:pt>
                <c:pt idx="18291">
                  <c:v>-258.32355422925599</c:v>
                </c:pt>
                <c:pt idx="18292">
                  <c:v>-258.32618769342486</c:v>
                </c:pt>
                <c:pt idx="18293">
                  <c:v>-258.32882084528319</c:v>
                </c:pt>
                <c:pt idx="18294">
                  <c:v>-258.33145368488221</c:v>
                </c:pt>
                <c:pt idx="18295">
                  <c:v>-258.33408621227312</c:v>
                </c:pt>
                <c:pt idx="18296">
                  <c:v>-258.33671842750698</c:v>
                </c:pt>
                <c:pt idx="18297">
                  <c:v>-258.339350330635</c:v>
                </c:pt>
                <c:pt idx="18298">
                  <c:v>-258.34198192170828</c:v>
                </c:pt>
                <c:pt idx="18299">
                  <c:v>-258.34461320077793</c:v>
                </c:pt>
                <c:pt idx="18300">
                  <c:v>-258.34724416789504</c:v>
                </c:pt>
                <c:pt idx="18301">
                  <c:v>-258.34987482311067</c:v>
                </c:pt>
                <c:pt idx="18302">
                  <c:v>-258.35250516647602</c:v>
                </c:pt>
                <c:pt idx="18303">
                  <c:v>-258.35513519804215</c:v>
                </c:pt>
                <c:pt idx="18304">
                  <c:v>-258.35776491785998</c:v>
                </c:pt>
                <c:pt idx="18305">
                  <c:v>-258.36039432598074</c:v>
                </c:pt>
                <c:pt idx="18306">
                  <c:v>-258.36302342245534</c:v>
                </c:pt>
                <c:pt idx="18307">
                  <c:v>-258.3656522073349</c:v>
                </c:pt>
                <c:pt idx="18308">
                  <c:v>-258.36828068067041</c:v>
                </c:pt>
                <c:pt idx="18309">
                  <c:v>-258.37090884251279</c:v>
                </c:pt>
                <c:pt idx="18310">
                  <c:v>-258.37353669291326</c:v>
                </c:pt>
                <c:pt idx="18311">
                  <c:v>-258.37616423192264</c:v>
                </c:pt>
                <c:pt idx="18312">
                  <c:v>-258.37879145959192</c:v>
                </c:pt>
                <c:pt idx="18313">
                  <c:v>-258.38141837597215</c:v>
                </c:pt>
                <c:pt idx="18314">
                  <c:v>-258.38404498111424</c:v>
                </c:pt>
                <c:pt idx="18315">
                  <c:v>-258.38667127506915</c:v>
                </c:pt>
                <c:pt idx="18316">
                  <c:v>-258.38929725788773</c:v>
                </c:pt>
                <c:pt idx="18317">
                  <c:v>-258.3919229296211</c:v>
                </c:pt>
                <c:pt idx="18318">
                  <c:v>-258.39454829032002</c:v>
                </c:pt>
                <c:pt idx="18319">
                  <c:v>-258.39717334003547</c:v>
                </c:pt>
                <c:pt idx="18320">
                  <c:v>-258.39979807881832</c:v>
                </c:pt>
                <c:pt idx="18321">
                  <c:v>-258.40242250671946</c:v>
                </c:pt>
                <c:pt idx="18322">
                  <c:v>-258.40504662378981</c:v>
                </c:pt>
                <c:pt idx="18323">
                  <c:v>-258.40767043008015</c:v>
                </c:pt>
                <c:pt idx="18324">
                  <c:v>-258.41029392564138</c:v>
                </c:pt>
                <c:pt idx="18325">
                  <c:v>-258.4129171105244</c:v>
                </c:pt>
                <c:pt idx="18326">
                  <c:v>-258.41553998477997</c:v>
                </c:pt>
                <c:pt idx="18327">
                  <c:v>-258.41816254845895</c:v>
                </c:pt>
                <c:pt idx="18328">
                  <c:v>-258.42078480161217</c:v>
                </c:pt>
                <c:pt idx="18329">
                  <c:v>-258.42340674429033</c:v>
                </c:pt>
                <c:pt idx="18330">
                  <c:v>-258.42602837654437</c:v>
                </c:pt>
                <c:pt idx="18331">
                  <c:v>-258.42864969842503</c:v>
                </c:pt>
                <c:pt idx="18332">
                  <c:v>-258.43127070998298</c:v>
                </c:pt>
                <c:pt idx="18333">
                  <c:v>-258.43389141126914</c:v>
                </c:pt>
                <c:pt idx="18334">
                  <c:v>-258.43651180233417</c:v>
                </c:pt>
                <c:pt idx="18335">
                  <c:v>-258.43913188322881</c:v>
                </c:pt>
                <c:pt idx="18336">
                  <c:v>-258.44175165400378</c:v>
                </c:pt>
                <c:pt idx="18337">
                  <c:v>-258.4443711147099</c:v>
                </c:pt>
                <c:pt idx="18338">
                  <c:v>-258.4469902653978</c:v>
                </c:pt>
                <c:pt idx="18339">
                  <c:v>-258.44960910611815</c:v>
                </c:pt>
                <c:pt idx="18340">
                  <c:v>-258.45222763692175</c:v>
                </c:pt>
                <c:pt idx="18341">
                  <c:v>-258.45484585785914</c:v>
                </c:pt>
                <c:pt idx="18342">
                  <c:v>-258.45746376898114</c:v>
                </c:pt>
                <c:pt idx="18343">
                  <c:v>-258.46008137033829</c:v>
                </c:pt>
                <c:pt idx="18344">
                  <c:v>-258.46269866198134</c:v>
                </c:pt>
                <c:pt idx="18345">
                  <c:v>-258.46531564396082</c:v>
                </c:pt>
                <c:pt idx="18346">
                  <c:v>-258.46793231632739</c:v>
                </c:pt>
                <c:pt idx="18347">
                  <c:v>-258.47054867913175</c:v>
                </c:pt>
                <c:pt idx="18348">
                  <c:v>-258.47316473242444</c:v>
                </c:pt>
                <c:pt idx="18349">
                  <c:v>-258.47578047625603</c:v>
                </c:pt>
                <c:pt idx="18350">
                  <c:v>-258.47839591067714</c:v>
                </c:pt>
                <c:pt idx="18351">
                  <c:v>-258.48101103573839</c:v>
                </c:pt>
                <c:pt idx="18352">
                  <c:v>-258.48362585149033</c:v>
                </c:pt>
                <c:pt idx="18353">
                  <c:v>-258.48624035798343</c:v>
                </c:pt>
                <c:pt idx="18354">
                  <c:v>-258.48885455526829</c:v>
                </c:pt>
                <c:pt idx="18355">
                  <c:v>-258.49146844339555</c:v>
                </c:pt>
                <c:pt idx="18356">
                  <c:v>-258.49408202241557</c:v>
                </c:pt>
                <c:pt idx="18357">
                  <c:v>-258.49669529237894</c:v>
                </c:pt>
                <c:pt idx="18358">
                  <c:v>-258.49930825333615</c:v>
                </c:pt>
                <c:pt idx="18359">
                  <c:v>-258.50192090533778</c:v>
                </c:pt>
                <c:pt idx="18360">
                  <c:v>-258.50453324843414</c:v>
                </c:pt>
                <c:pt idx="18361">
                  <c:v>-258.50714528267588</c:v>
                </c:pt>
                <c:pt idx="18362">
                  <c:v>-258.50975700811335</c:v>
                </c:pt>
                <c:pt idx="18363">
                  <c:v>-258.51236842479705</c:v>
                </c:pt>
                <c:pt idx="18364">
                  <c:v>-258.51497953277743</c:v>
                </c:pt>
                <c:pt idx="18365">
                  <c:v>-258.51759033210493</c:v>
                </c:pt>
                <c:pt idx="18366">
                  <c:v>-258.52020082282991</c:v>
                </c:pt>
                <c:pt idx="18367">
                  <c:v>-258.52281100500284</c:v>
                </c:pt>
                <c:pt idx="18368">
                  <c:v>-258.52542087867414</c:v>
                </c:pt>
                <c:pt idx="18369">
                  <c:v>-258.52803044389407</c:v>
                </c:pt>
                <c:pt idx="18370">
                  <c:v>-258.53063970071321</c:v>
                </c:pt>
                <c:pt idx="18371">
                  <c:v>-258.53324864918181</c:v>
                </c:pt>
                <c:pt idx="18372">
                  <c:v>-258.53585728935025</c:v>
                </c:pt>
                <c:pt idx="18373">
                  <c:v>-258.53846562126881</c:v>
                </c:pt>
                <c:pt idx="18374">
                  <c:v>-258.54107364498799</c:v>
                </c:pt>
                <c:pt idx="18375">
                  <c:v>-258.54368136055803</c:v>
                </c:pt>
                <c:pt idx="18376">
                  <c:v>-258.54628876802923</c:v>
                </c:pt>
                <c:pt idx="18377">
                  <c:v>-258.5488958674519</c:v>
                </c:pt>
                <c:pt idx="18378">
                  <c:v>-258.55150265887642</c:v>
                </c:pt>
                <c:pt idx="18379">
                  <c:v>-258.55410914235301</c:v>
                </c:pt>
                <c:pt idx="18380">
                  <c:v>-258.55671531793195</c:v>
                </c:pt>
                <c:pt idx="18381">
                  <c:v>-258.55932118566352</c:v>
                </c:pt>
                <c:pt idx="18382">
                  <c:v>-258.56192674559799</c:v>
                </c:pt>
                <c:pt idx="18383">
                  <c:v>-258.56453199778559</c:v>
                </c:pt>
                <c:pt idx="18384">
                  <c:v>-258.56713694227659</c:v>
                </c:pt>
                <c:pt idx="18385">
                  <c:v>-258.56974157912117</c:v>
                </c:pt>
                <c:pt idx="18386">
                  <c:v>-258.57234590836958</c:v>
                </c:pt>
                <c:pt idx="18387">
                  <c:v>-258.57494993007202</c:v>
                </c:pt>
                <c:pt idx="18388">
                  <c:v>-258.57755364427868</c:v>
                </c:pt>
                <c:pt idx="18389">
                  <c:v>-258.58015705103981</c:v>
                </c:pt>
                <c:pt idx="18390">
                  <c:v>-258.58276015040548</c:v>
                </c:pt>
                <c:pt idx="18391">
                  <c:v>-258.58536294242595</c:v>
                </c:pt>
                <c:pt idx="18392">
                  <c:v>-258.58796542715129</c:v>
                </c:pt>
                <c:pt idx="18393">
                  <c:v>-258.5905676046317</c:v>
                </c:pt>
                <c:pt idx="18394">
                  <c:v>-258.59316947491732</c:v>
                </c:pt>
                <c:pt idx="18395">
                  <c:v>-258.59577103805827</c:v>
                </c:pt>
                <c:pt idx="18396">
                  <c:v>-258.59837229410471</c:v>
                </c:pt>
                <c:pt idx="18397">
                  <c:v>-258.60097324310664</c:v>
                </c:pt>
                <c:pt idx="18398">
                  <c:v>-258.6035738851142</c:v>
                </c:pt>
                <c:pt idx="18399">
                  <c:v>-258.60617422017754</c:v>
                </c:pt>
                <c:pt idx="18400">
                  <c:v>-258.60877424834666</c:v>
                </c:pt>
                <c:pt idx="18401">
                  <c:v>-258.6113739696716</c:v>
                </c:pt>
                <c:pt idx="18402">
                  <c:v>-258.61397338420255</c:v>
                </c:pt>
                <c:pt idx="18403">
                  <c:v>-258.61657249198942</c:v>
                </c:pt>
                <c:pt idx="18404">
                  <c:v>-258.61917129308227</c:v>
                </c:pt>
                <c:pt idx="18405">
                  <c:v>-258.62176978753121</c:v>
                </c:pt>
                <c:pt idx="18406">
                  <c:v>-258.62436797538612</c:v>
                </c:pt>
                <c:pt idx="18407">
                  <c:v>-258.6269658566971</c:v>
                </c:pt>
                <c:pt idx="18408">
                  <c:v>-258.62956343151416</c:v>
                </c:pt>
                <c:pt idx="18409">
                  <c:v>-258.63216069988721</c:v>
                </c:pt>
                <c:pt idx="18410">
                  <c:v>-258.63475766186627</c:v>
                </c:pt>
                <c:pt idx="18411">
                  <c:v>-258.63735431750126</c:v>
                </c:pt>
                <c:pt idx="18412">
                  <c:v>-258.63995066684214</c:v>
                </c:pt>
                <c:pt idx="18413">
                  <c:v>-258.64254670993887</c:v>
                </c:pt>
                <c:pt idx="18414">
                  <c:v>-258.64514244684148</c:v>
                </c:pt>
                <c:pt idx="18415">
                  <c:v>-258.6477378775997</c:v>
                </c:pt>
                <c:pt idx="18416">
                  <c:v>-258.65033300226355</c:v>
                </c:pt>
                <c:pt idx="18417">
                  <c:v>-258.65292782088301</c:v>
                </c:pt>
                <c:pt idx="18418">
                  <c:v>-258.6555223335078</c:v>
                </c:pt>
                <c:pt idx="18419">
                  <c:v>-258.6581165401879</c:v>
                </c:pt>
                <c:pt idx="18420">
                  <c:v>-258.66071044097316</c:v>
                </c:pt>
                <c:pt idx="18421">
                  <c:v>-258.66330403591354</c:v>
                </c:pt>
                <c:pt idx="18422">
                  <c:v>-258.66589732505872</c:v>
                </c:pt>
                <c:pt idx="18423">
                  <c:v>-258.66849030845862</c:v>
                </c:pt>
                <c:pt idx="18424">
                  <c:v>-258.67108298616313</c:v>
                </c:pt>
                <c:pt idx="18425">
                  <c:v>-258.673675358222</c:v>
                </c:pt>
                <c:pt idx="18426">
                  <c:v>-258.67626742468502</c:v>
                </c:pt>
                <c:pt idx="18427">
                  <c:v>-258.67885918560205</c:v>
                </c:pt>
                <c:pt idx="18428">
                  <c:v>-258.68145064102288</c:v>
                </c:pt>
                <c:pt idx="18429">
                  <c:v>-258.68404179099724</c:v>
                </c:pt>
                <c:pt idx="18430">
                  <c:v>-258.68663263557494</c:v>
                </c:pt>
                <c:pt idx="18431">
                  <c:v>-258.68922317480576</c:v>
                </c:pt>
                <c:pt idx="18432">
                  <c:v>-258.69181340873939</c:v>
                </c:pt>
                <c:pt idx="18433">
                  <c:v>-258.69440333742563</c:v>
                </c:pt>
                <c:pt idx="18434">
                  <c:v>-258.69699296091414</c:v>
                </c:pt>
                <c:pt idx="18435">
                  <c:v>-258.69958227925474</c:v>
                </c:pt>
                <c:pt idx="18436">
                  <c:v>-258.70217129249704</c:v>
                </c:pt>
                <c:pt idx="18437">
                  <c:v>-258.70476000069078</c:v>
                </c:pt>
                <c:pt idx="18438">
                  <c:v>-258.7073484038857</c:v>
                </c:pt>
                <c:pt idx="18439">
                  <c:v>-258.70993650213137</c:v>
                </c:pt>
                <c:pt idx="18440">
                  <c:v>-258.71252429547758</c:v>
                </c:pt>
                <c:pt idx="18441">
                  <c:v>-258.7151117839739</c:v>
                </c:pt>
                <c:pt idx="18442">
                  <c:v>-258.71769896767</c:v>
                </c:pt>
                <c:pt idx="18443">
                  <c:v>-258.72028584661558</c:v>
                </c:pt>
                <c:pt idx="18444">
                  <c:v>-258.7228724208602</c:v>
                </c:pt>
                <c:pt idx="18445">
                  <c:v>-258.72545869045348</c:v>
                </c:pt>
                <c:pt idx="18446">
                  <c:v>-258.72804465544505</c:v>
                </c:pt>
                <c:pt idx="18447">
                  <c:v>-258.73063031588453</c:v>
                </c:pt>
                <c:pt idx="18448">
                  <c:v>-258.73321567182148</c:v>
                </c:pt>
                <c:pt idx="18449">
                  <c:v>-258.73580072330549</c:v>
                </c:pt>
                <c:pt idx="18450">
                  <c:v>-258.73838547038611</c:v>
                </c:pt>
                <c:pt idx="18451">
                  <c:v>-258.74096991311296</c:v>
                </c:pt>
                <c:pt idx="18452">
                  <c:v>-258.74355405153551</c:v>
                </c:pt>
                <c:pt idx="18453">
                  <c:v>-258.74613788570332</c:v>
                </c:pt>
                <c:pt idx="18454">
                  <c:v>-258.7487214156659</c:v>
                </c:pt>
                <c:pt idx="18455">
                  <c:v>-258.75130464147287</c:v>
                </c:pt>
                <c:pt idx="18456">
                  <c:v>-258.75388756317363</c:v>
                </c:pt>
                <c:pt idx="18457">
                  <c:v>-258.7564701808177</c:v>
                </c:pt>
                <c:pt idx="18458">
                  <c:v>-258.75905249445464</c:v>
                </c:pt>
                <c:pt idx="18459">
                  <c:v>-258.76163450413384</c:v>
                </c:pt>
                <c:pt idx="18460">
                  <c:v>-258.76421620990476</c:v>
                </c:pt>
                <c:pt idx="18461">
                  <c:v>-258.76679761181697</c:v>
                </c:pt>
                <c:pt idx="18462">
                  <c:v>-258.76937870991981</c:v>
                </c:pt>
                <c:pt idx="18463">
                  <c:v>-258.77195950426278</c:v>
                </c:pt>
                <c:pt idx="18464">
                  <c:v>-258.77453999489524</c:v>
                </c:pt>
                <c:pt idx="18465">
                  <c:v>-258.77712018186668</c:v>
                </c:pt>
                <c:pt idx="18466">
                  <c:v>-258.77970006522651</c:v>
                </c:pt>
                <c:pt idx="18467">
                  <c:v>-258.78227964502406</c:v>
                </c:pt>
                <c:pt idx="18468">
                  <c:v>-258.7848589213088</c:v>
                </c:pt>
                <c:pt idx="18469">
                  <c:v>-258.78743789412999</c:v>
                </c:pt>
                <c:pt idx="18470">
                  <c:v>-258.79001656353716</c:v>
                </c:pt>
                <c:pt idx="18471">
                  <c:v>-258.79259492957954</c:v>
                </c:pt>
                <c:pt idx="18472">
                  <c:v>-258.7951729923065</c:v>
                </c:pt>
                <c:pt idx="18473">
                  <c:v>-258.79775075176747</c:v>
                </c:pt>
                <c:pt idx="18474">
                  <c:v>-258.80032820801165</c:v>
                </c:pt>
                <c:pt idx="18475">
                  <c:v>-258.80290536108839</c:v>
                </c:pt>
                <c:pt idx="18476">
                  <c:v>-258.80548221104709</c:v>
                </c:pt>
                <c:pt idx="18477">
                  <c:v>-258.80805875793698</c:v>
                </c:pt>
                <c:pt idx="18478">
                  <c:v>-258.81063500180733</c:v>
                </c:pt>
                <c:pt idx="18479">
                  <c:v>-258.81321094270743</c:v>
                </c:pt>
                <c:pt idx="18480">
                  <c:v>-258.81578658068651</c:v>
                </c:pt>
                <c:pt idx="18481">
                  <c:v>-258.81836191579396</c:v>
                </c:pt>
                <c:pt idx="18482">
                  <c:v>-258.8209369480789</c:v>
                </c:pt>
                <c:pt idx="18483">
                  <c:v>-258.8235116775906</c:v>
                </c:pt>
                <c:pt idx="18484">
                  <c:v>-258.82608610437831</c:v>
                </c:pt>
                <c:pt idx="18485">
                  <c:v>-258.82866022849123</c:v>
                </c:pt>
                <c:pt idx="18486">
                  <c:v>-258.8312340499786</c:v>
                </c:pt>
                <c:pt idx="18487">
                  <c:v>-258.8338075688896</c:v>
                </c:pt>
                <c:pt idx="18488">
                  <c:v>-258.83638078527338</c:v>
                </c:pt>
                <c:pt idx="18489">
                  <c:v>-258.83895369917911</c:v>
                </c:pt>
                <c:pt idx="18490">
                  <c:v>-258.84152631065609</c:v>
                </c:pt>
                <c:pt idx="18491">
                  <c:v>-258.84409861975337</c:v>
                </c:pt>
                <c:pt idx="18492">
                  <c:v>-258.84667062652005</c:v>
                </c:pt>
                <c:pt idx="18493">
                  <c:v>-258.84924233100537</c:v>
                </c:pt>
                <c:pt idx="18494">
                  <c:v>-258.85181373325844</c:v>
                </c:pt>
                <c:pt idx="18495">
                  <c:v>-258.85438483332837</c:v>
                </c:pt>
                <c:pt idx="18496">
                  <c:v>-258.85695563126421</c:v>
                </c:pt>
                <c:pt idx="18497">
                  <c:v>-258.85952612711515</c:v>
                </c:pt>
                <c:pt idx="18498">
                  <c:v>-258.86209632093022</c:v>
                </c:pt>
                <c:pt idx="18499">
                  <c:v>-258.86466621275855</c:v>
                </c:pt>
                <c:pt idx="18500">
                  <c:v>-258.86723580264913</c:v>
                </c:pt>
                <c:pt idx="18501">
                  <c:v>-258.86980509065108</c:v>
                </c:pt>
                <c:pt idx="18502">
                  <c:v>-258.87237407681346</c:v>
                </c:pt>
                <c:pt idx="18503">
                  <c:v>-258.8749427611852</c:v>
                </c:pt>
                <c:pt idx="18504">
                  <c:v>-258.87751114381547</c:v>
                </c:pt>
                <c:pt idx="18505">
                  <c:v>-258.88007922475327</c:v>
                </c:pt>
                <c:pt idx="18506">
                  <c:v>-258.8826470040475</c:v>
                </c:pt>
                <c:pt idx="18507">
                  <c:v>-258.88521448174725</c:v>
                </c:pt>
                <c:pt idx="18508">
                  <c:v>-258.88778165790154</c:v>
                </c:pt>
                <c:pt idx="18509">
                  <c:v>-258.89034853255924</c:v>
                </c:pt>
                <c:pt idx="18510">
                  <c:v>-258.89291510576936</c:v>
                </c:pt>
                <c:pt idx="18511">
                  <c:v>-258.89548137758089</c:v>
                </c:pt>
                <c:pt idx="18512">
                  <c:v>-258.89804734804278</c:v>
                </c:pt>
                <c:pt idx="18513">
                  <c:v>-258.90061301720397</c:v>
                </c:pt>
                <c:pt idx="18514">
                  <c:v>-258.90317838511334</c:v>
                </c:pt>
                <c:pt idx="18515">
                  <c:v>-258.90574345181989</c:v>
                </c:pt>
                <c:pt idx="18516">
                  <c:v>-258.90830821737245</c:v>
                </c:pt>
                <c:pt idx="18517">
                  <c:v>-258.91087268181997</c:v>
                </c:pt>
                <c:pt idx="18518">
                  <c:v>-258.91343684521132</c:v>
                </c:pt>
                <c:pt idx="18519">
                  <c:v>-258.9160007075954</c:v>
                </c:pt>
                <c:pt idx="18520">
                  <c:v>-258.91856426902109</c:v>
                </c:pt>
                <c:pt idx="18521">
                  <c:v>-258.92112752953722</c:v>
                </c:pt>
                <c:pt idx="18522">
                  <c:v>-258.92369048919261</c:v>
                </c:pt>
                <c:pt idx="18523">
                  <c:v>-258.92625314803615</c:v>
                </c:pt>
                <c:pt idx="18524">
                  <c:v>-258.92881550611668</c:v>
                </c:pt>
                <c:pt idx="18525">
                  <c:v>-258.93137756348301</c:v>
                </c:pt>
                <c:pt idx="18526">
                  <c:v>-258.93393932018392</c:v>
                </c:pt>
                <c:pt idx="18527">
                  <c:v>-258.93650077626825</c:v>
                </c:pt>
                <c:pt idx="18528">
                  <c:v>-258.93906193178475</c:v>
                </c:pt>
                <c:pt idx="18529">
                  <c:v>-258.94162278678226</c:v>
                </c:pt>
                <c:pt idx="18530">
                  <c:v>-258.9441833413095</c:v>
                </c:pt>
                <c:pt idx="18531">
                  <c:v>-258.94674359541523</c:v>
                </c:pt>
                <c:pt idx="18532">
                  <c:v>-258.94930354914823</c:v>
                </c:pt>
                <c:pt idx="18533">
                  <c:v>-258.95186320255726</c:v>
                </c:pt>
                <c:pt idx="18534">
                  <c:v>-258.954422555691</c:v>
                </c:pt>
                <c:pt idx="18535">
                  <c:v>-258.95698160859826</c:v>
                </c:pt>
                <c:pt idx="18536">
                  <c:v>-258.95954036132764</c:v>
                </c:pt>
                <c:pt idx="18537">
                  <c:v>-258.96209881392792</c:v>
                </c:pt>
                <c:pt idx="18538">
                  <c:v>-258.96465696644771</c:v>
                </c:pt>
                <c:pt idx="18539">
                  <c:v>-258.96721481893582</c:v>
                </c:pt>
                <c:pt idx="18540">
                  <c:v>-258.9697723714408</c:v>
                </c:pt>
                <c:pt idx="18541">
                  <c:v>-258.97232962401142</c:v>
                </c:pt>
                <c:pt idx="18542">
                  <c:v>-258.97488657669624</c:v>
                </c:pt>
                <c:pt idx="18543">
                  <c:v>-258.97744322954395</c:v>
                </c:pt>
                <c:pt idx="18544">
                  <c:v>-258.97999958260317</c:v>
                </c:pt>
                <c:pt idx="18545">
                  <c:v>-258.98255563592255</c:v>
                </c:pt>
                <c:pt idx="18546">
                  <c:v>-258.9851113895507</c:v>
                </c:pt>
                <c:pt idx="18547">
                  <c:v>-258.9876668435362</c:v>
                </c:pt>
                <c:pt idx="18548">
                  <c:v>-258.99022199792762</c:v>
                </c:pt>
                <c:pt idx="18549">
                  <c:v>-258.9927768527736</c:v>
                </c:pt>
                <c:pt idx="18550">
                  <c:v>-258.99533140812269</c:v>
                </c:pt>
                <c:pt idx="18551">
                  <c:v>-258.99788566402344</c:v>
                </c:pt>
                <c:pt idx="18552">
                  <c:v>-259.00043962052445</c:v>
                </c:pt>
                <c:pt idx="18553">
                  <c:v>-259.00299327767425</c:v>
                </c:pt>
                <c:pt idx="18554">
                  <c:v>-259.00554663552134</c:v>
                </c:pt>
                <c:pt idx="18555">
                  <c:v>-259.00809969411426</c:v>
                </c:pt>
                <c:pt idx="18556">
                  <c:v>-259.01065245350156</c:v>
                </c:pt>
                <c:pt idx="18557">
                  <c:v>-259.01320491373173</c:v>
                </c:pt>
                <c:pt idx="18558">
                  <c:v>-259.01575707485324</c:v>
                </c:pt>
                <c:pt idx="18559">
                  <c:v>-259.01830893691459</c:v>
                </c:pt>
                <c:pt idx="18560">
                  <c:v>-259.02086049996427</c:v>
                </c:pt>
                <c:pt idx="18561">
                  <c:v>-259.02341176405071</c:v>
                </c:pt>
                <c:pt idx="18562">
                  <c:v>-259.02596272922244</c:v>
                </c:pt>
                <c:pt idx="18563">
                  <c:v>-259.02851339552785</c:v>
                </c:pt>
                <c:pt idx="18564">
                  <c:v>-259.03106376301537</c:v>
                </c:pt>
                <c:pt idx="18565">
                  <c:v>-259.03361383173342</c:v>
                </c:pt>
                <c:pt idx="18566">
                  <c:v>-259.03616360173049</c:v>
                </c:pt>
                <c:pt idx="18567">
                  <c:v>-259.03871307305496</c:v>
                </c:pt>
                <c:pt idx="18568">
                  <c:v>-259.04126224575515</c:v>
                </c:pt>
                <c:pt idx="18569">
                  <c:v>-259.04381111987959</c:v>
                </c:pt>
                <c:pt idx="18570">
                  <c:v>-259.0463596954765</c:v>
                </c:pt>
                <c:pt idx="18571">
                  <c:v>-259.04890797259435</c:v>
                </c:pt>
                <c:pt idx="18572">
                  <c:v>-259.05145595128147</c:v>
                </c:pt>
                <c:pt idx="18573">
                  <c:v>-259.05400363158628</c:v>
                </c:pt>
                <c:pt idx="18574">
                  <c:v>-259.056551013557</c:v>
                </c:pt>
                <c:pt idx="18575">
                  <c:v>-259.05909809724204</c:v>
                </c:pt>
                <c:pt idx="18576">
                  <c:v>-259.06164488268968</c:v>
                </c:pt>
                <c:pt idx="18577">
                  <c:v>-259.06419136994828</c:v>
                </c:pt>
                <c:pt idx="18578">
                  <c:v>-259.06673755906604</c:v>
                </c:pt>
                <c:pt idx="18579">
                  <c:v>-259.06928345009135</c:v>
                </c:pt>
                <c:pt idx="18580">
                  <c:v>-259.07182904307246</c:v>
                </c:pt>
                <c:pt idx="18581">
                  <c:v>-259.07437433805762</c:v>
                </c:pt>
                <c:pt idx="18582">
                  <c:v>-259.07691933509517</c:v>
                </c:pt>
                <c:pt idx="18583">
                  <c:v>-259.07946403423324</c:v>
                </c:pt>
                <c:pt idx="18584">
                  <c:v>-259.08200843552015</c:v>
                </c:pt>
                <c:pt idx="18585">
                  <c:v>-259.08455253900416</c:v>
                </c:pt>
                <c:pt idx="18586">
                  <c:v>-259.08709634473342</c:v>
                </c:pt>
                <c:pt idx="18587">
                  <c:v>-259.08963985275614</c:v>
                </c:pt>
                <c:pt idx="18588">
                  <c:v>-259.09218306312061</c:v>
                </c:pt>
                <c:pt idx="18589">
                  <c:v>-259.09472597587495</c:v>
                </c:pt>
                <c:pt idx="18590">
                  <c:v>-259.0972685910674</c:v>
                </c:pt>
                <c:pt idx="18591">
                  <c:v>-259.09981090874606</c:v>
                </c:pt>
                <c:pt idx="18592">
                  <c:v>-259.10235292895914</c:v>
                </c:pt>
                <c:pt idx="18593">
                  <c:v>-259.10489465175476</c:v>
                </c:pt>
                <c:pt idx="18594">
                  <c:v>-259.10743607718115</c:v>
                </c:pt>
                <c:pt idx="18595">
                  <c:v>-259.10997720528633</c:v>
                </c:pt>
                <c:pt idx="18596">
                  <c:v>-259.11251803611856</c:v>
                </c:pt>
                <c:pt idx="18597">
                  <c:v>-259.11505856972582</c:v>
                </c:pt>
                <c:pt idx="18598">
                  <c:v>-259.11759880615625</c:v>
                </c:pt>
                <c:pt idx="18599">
                  <c:v>-259.12013874545801</c:v>
                </c:pt>
                <c:pt idx="18600">
                  <c:v>-259.12267838767912</c:v>
                </c:pt>
                <c:pt idx="18601">
                  <c:v>-259.12521773286767</c:v>
                </c:pt>
                <c:pt idx="18602">
                  <c:v>-259.12775678107181</c:v>
                </c:pt>
                <c:pt idx="18603">
                  <c:v>-259.13029553233946</c:v>
                </c:pt>
                <c:pt idx="18604">
                  <c:v>-259.13283398671877</c:v>
                </c:pt>
                <c:pt idx="18605">
                  <c:v>-259.13537214425776</c:v>
                </c:pt>
                <c:pt idx="18606">
                  <c:v>-259.13791000500441</c:v>
                </c:pt>
                <c:pt idx="18607">
                  <c:v>-259.14044756900677</c:v>
                </c:pt>
                <c:pt idx="18608">
                  <c:v>-259.14298483631285</c:v>
                </c:pt>
                <c:pt idx="18609">
                  <c:v>-259.14552180697069</c:v>
                </c:pt>
                <c:pt idx="18610">
                  <c:v>-259.14805848102816</c:v>
                </c:pt>
                <c:pt idx="18611">
                  <c:v>-259.1505948585334</c:v>
                </c:pt>
                <c:pt idx="18612">
                  <c:v>-259.15313093953426</c:v>
                </c:pt>
                <c:pt idx="18613">
                  <c:v>-259.15566672407874</c:v>
                </c:pt>
                <c:pt idx="18614">
                  <c:v>-259.1582022122148</c:v>
                </c:pt>
                <c:pt idx="18615">
                  <c:v>-259.16073740399037</c:v>
                </c:pt>
                <c:pt idx="18616">
                  <c:v>-259.16327229945335</c:v>
                </c:pt>
                <c:pt idx="18617">
                  <c:v>-259.16580689865174</c:v>
                </c:pt>
                <c:pt idx="18618">
                  <c:v>-259.16834120163338</c:v>
                </c:pt>
                <c:pt idx="18619">
                  <c:v>-259.1708752084462</c:v>
                </c:pt>
                <c:pt idx="18620">
                  <c:v>-259.17340891913813</c:v>
                </c:pt>
                <c:pt idx="18621">
                  <c:v>-259.17594233375695</c:v>
                </c:pt>
                <c:pt idx="18622">
                  <c:v>-259.17847545235065</c:v>
                </c:pt>
                <c:pt idx="18623">
                  <c:v>-259.18100827496704</c:v>
                </c:pt>
                <c:pt idx="18624">
                  <c:v>-259.18354080165398</c:v>
                </c:pt>
                <c:pt idx="18625">
                  <c:v>-259.18607303245926</c:v>
                </c:pt>
                <c:pt idx="18626">
                  <c:v>-259.18860496743082</c:v>
                </c:pt>
                <c:pt idx="18627">
                  <c:v>-259.1911366066164</c:v>
                </c:pt>
                <c:pt idx="18628">
                  <c:v>-259.19366795006385</c:v>
                </c:pt>
                <c:pt idx="18629">
                  <c:v>-259.196198997821</c:v>
                </c:pt>
                <c:pt idx="18630">
                  <c:v>-259.19872974993564</c:v>
                </c:pt>
                <c:pt idx="18631">
                  <c:v>-259.20126020645546</c:v>
                </c:pt>
                <c:pt idx="18632">
                  <c:v>-259.20379036742838</c:v>
                </c:pt>
                <c:pt idx="18633">
                  <c:v>-259.2063202329021</c:v>
                </c:pt>
                <c:pt idx="18634">
                  <c:v>-259.20884980292436</c:v>
                </c:pt>
                <c:pt idx="18635">
                  <c:v>-259.21137907754292</c:v>
                </c:pt>
                <c:pt idx="18636">
                  <c:v>-259.21390805680551</c:v>
                </c:pt>
                <c:pt idx="18637">
                  <c:v>-259.21643674075995</c:v>
                </c:pt>
                <c:pt idx="18638">
                  <c:v>-259.21896512945381</c:v>
                </c:pt>
                <c:pt idx="18639">
                  <c:v>-259.2214932229349</c:v>
                </c:pt>
                <c:pt idx="18640">
                  <c:v>-259.22402102125091</c:v>
                </c:pt>
                <c:pt idx="18641">
                  <c:v>-259.22654852444947</c:v>
                </c:pt>
                <c:pt idx="18642">
                  <c:v>-259.22907573257834</c:v>
                </c:pt>
                <c:pt idx="18643">
                  <c:v>-259.23160264568514</c:v>
                </c:pt>
                <c:pt idx="18644">
                  <c:v>-259.23412926381758</c:v>
                </c:pt>
                <c:pt idx="18645">
                  <c:v>-259.23665558702322</c:v>
                </c:pt>
                <c:pt idx="18646">
                  <c:v>-259.23918161534982</c:v>
                </c:pt>
                <c:pt idx="18647">
                  <c:v>-259.24170734884495</c:v>
                </c:pt>
                <c:pt idx="18648">
                  <c:v>-259.24423278755626</c:v>
                </c:pt>
                <c:pt idx="18649">
                  <c:v>-259.24675793153131</c:v>
                </c:pt>
                <c:pt idx="18650">
                  <c:v>-259.24928278081774</c:v>
                </c:pt>
                <c:pt idx="18651">
                  <c:v>-259.25180733546313</c:v>
                </c:pt>
                <c:pt idx="18652">
                  <c:v>-259.25433159551511</c:v>
                </c:pt>
                <c:pt idx="18653">
                  <c:v>-259.25685556102121</c:v>
                </c:pt>
                <c:pt idx="18654">
                  <c:v>-259.259379232029</c:v>
                </c:pt>
                <c:pt idx="18655">
                  <c:v>-259.26190260858607</c:v>
                </c:pt>
                <c:pt idx="18656">
                  <c:v>-259.26442569073993</c:v>
                </c:pt>
                <c:pt idx="18657">
                  <c:v>-259.2669484785381</c:v>
                </c:pt>
                <c:pt idx="18658">
                  <c:v>-259.26947097202816</c:v>
                </c:pt>
                <c:pt idx="18659">
                  <c:v>-259.27199317125758</c:v>
                </c:pt>
                <c:pt idx="18660">
                  <c:v>-259.27451507627393</c:v>
                </c:pt>
                <c:pt idx="18661">
                  <c:v>-259.27703668712468</c:v>
                </c:pt>
                <c:pt idx="18662">
                  <c:v>-259.27955800385723</c:v>
                </c:pt>
                <c:pt idx="18663">
                  <c:v>-259.28207902651923</c:v>
                </c:pt>
                <c:pt idx="18664">
                  <c:v>-259.28459975515801</c:v>
                </c:pt>
                <c:pt idx="18665">
                  <c:v>-259.28712018982111</c:v>
                </c:pt>
                <c:pt idx="18666">
                  <c:v>-259.28964033055593</c:v>
                </c:pt>
                <c:pt idx="18667">
                  <c:v>-259.29216017740993</c:v>
                </c:pt>
                <c:pt idx="18668">
                  <c:v>-259.29467973043057</c:v>
                </c:pt>
                <c:pt idx="18669">
                  <c:v>-259.29719898966522</c:v>
                </c:pt>
                <c:pt idx="18670">
                  <c:v>-259.29971795516133</c:v>
                </c:pt>
                <c:pt idx="18671">
                  <c:v>-259.30223662696625</c:v>
                </c:pt>
                <c:pt idx="18672">
                  <c:v>-259.3047550051275</c:v>
                </c:pt>
                <c:pt idx="18673">
                  <c:v>-259.30727308969233</c:v>
                </c:pt>
                <c:pt idx="18674">
                  <c:v>-259.30979088070819</c:v>
                </c:pt>
                <c:pt idx="18675">
                  <c:v>-259.31230837822238</c:v>
                </c:pt>
                <c:pt idx="18676">
                  <c:v>-259.31482558228231</c:v>
                </c:pt>
                <c:pt idx="18677">
                  <c:v>-259.31734249293538</c:v>
                </c:pt>
                <c:pt idx="18678">
                  <c:v>-259.31985911022878</c:v>
                </c:pt>
                <c:pt idx="18679">
                  <c:v>-259.3223754342099</c:v>
                </c:pt>
                <c:pt idx="18680">
                  <c:v>-259.32489146492617</c:v>
                </c:pt>
                <c:pt idx="18681">
                  <c:v>-259.32740720242469</c:v>
                </c:pt>
                <c:pt idx="18682">
                  <c:v>-259.32992264675295</c:v>
                </c:pt>
                <c:pt idx="18683">
                  <c:v>-259.33243779795811</c:v>
                </c:pt>
                <c:pt idx="18684">
                  <c:v>-259.33495265608752</c:v>
                </c:pt>
                <c:pt idx="18685">
                  <c:v>-259.33746722118843</c:v>
                </c:pt>
                <c:pt idx="18686">
                  <c:v>-259.33998149330807</c:v>
                </c:pt>
                <c:pt idx="18687">
                  <c:v>-259.34249547249379</c:v>
                </c:pt>
                <c:pt idx="18688">
                  <c:v>-259.34500915879272</c:v>
                </c:pt>
                <c:pt idx="18689">
                  <c:v>-259.34752255225209</c:v>
                </c:pt>
                <c:pt idx="18690">
                  <c:v>-259.35003565291919</c:v>
                </c:pt>
                <c:pt idx="18691">
                  <c:v>-259.35254846084121</c:v>
                </c:pt>
                <c:pt idx="18692">
                  <c:v>-259.35506097606537</c:v>
                </c:pt>
                <c:pt idx="18693">
                  <c:v>-259.35757319863882</c:v>
                </c:pt>
                <c:pt idx="18694">
                  <c:v>-259.36008512860877</c:v>
                </c:pt>
                <c:pt idx="18695">
                  <c:v>-259.36259676602242</c:v>
                </c:pt>
                <c:pt idx="18696">
                  <c:v>-259.36510811092688</c:v>
                </c:pt>
                <c:pt idx="18697">
                  <c:v>-259.36761916336934</c:v>
                </c:pt>
                <c:pt idx="18698">
                  <c:v>-259.37012992339697</c:v>
                </c:pt>
                <c:pt idx="18699">
                  <c:v>-259.37264039105685</c:v>
                </c:pt>
                <c:pt idx="18700">
                  <c:v>-259.37515056639614</c:v>
                </c:pt>
                <c:pt idx="18701">
                  <c:v>-259.37766044946198</c:v>
                </c:pt>
                <c:pt idx="18702">
                  <c:v>-259.38017004030144</c:v>
                </c:pt>
                <c:pt idx="18703">
                  <c:v>-259.38267933896157</c:v>
                </c:pt>
                <c:pt idx="18704">
                  <c:v>-259.38518834548961</c:v>
                </c:pt>
                <c:pt idx="18705">
                  <c:v>-259.38769705993246</c:v>
                </c:pt>
                <c:pt idx="18706">
                  <c:v>-259.39020548233736</c:v>
                </c:pt>
                <c:pt idx="18707">
                  <c:v>-259.39271361275127</c:v>
                </c:pt>
                <c:pt idx="18708">
                  <c:v>-259.39522145122123</c:v>
                </c:pt>
                <c:pt idx="18709">
                  <c:v>-259.39772899779439</c:v>
                </c:pt>
                <c:pt idx="18710">
                  <c:v>-259.40023625251763</c:v>
                </c:pt>
                <c:pt idx="18711">
                  <c:v>-259.40274321543808</c:v>
                </c:pt>
                <c:pt idx="18712">
                  <c:v>-259.40524988660275</c:v>
                </c:pt>
                <c:pt idx="18713">
                  <c:v>-259.40775626605858</c:v>
                </c:pt>
                <c:pt idx="18714">
                  <c:v>-259.41026235385266</c:v>
                </c:pt>
                <c:pt idx="18715">
                  <c:v>-259.41276815003192</c:v>
                </c:pt>
                <c:pt idx="18716">
                  <c:v>-259.41527365464327</c:v>
                </c:pt>
                <c:pt idx="18717">
                  <c:v>-259.41777886773377</c:v>
                </c:pt>
                <c:pt idx="18718">
                  <c:v>-259.42028378935038</c:v>
                </c:pt>
                <c:pt idx="18719">
                  <c:v>-259.42278841954004</c:v>
                </c:pt>
                <c:pt idx="18720">
                  <c:v>-259.42529275834966</c:v>
                </c:pt>
                <c:pt idx="18721">
                  <c:v>-259.42779680582612</c:v>
                </c:pt>
                <c:pt idx="18722">
                  <c:v>-259.43030056201644</c:v>
                </c:pt>
                <c:pt idx="18723">
                  <c:v>-259.43280402696746</c:v>
                </c:pt>
                <c:pt idx="18724">
                  <c:v>-259.43530720072613</c:v>
                </c:pt>
                <c:pt idx="18725">
                  <c:v>-259.43781008333929</c:v>
                </c:pt>
                <c:pt idx="18726">
                  <c:v>-259.44031267485389</c:v>
                </c:pt>
                <c:pt idx="18727">
                  <c:v>-259.44281497531676</c:v>
                </c:pt>
                <c:pt idx="18728">
                  <c:v>-259.44531698477471</c:v>
                </c:pt>
                <c:pt idx="18729">
                  <c:v>-259.44781870327472</c:v>
                </c:pt>
                <c:pt idx="18730">
                  <c:v>-259.45032013086353</c:v>
                </c:pt>
                <c:pt idx="18731">
                  <c:v>-259.45282126758804</c:v>
                </c:pt>
                <c:pt idx="18732">
                  <c:v>-259.45532211349496</c:v>
                </c:pt>
                <c:pt idx="18733">
                  <c:v>-259.45782266863131</c:v>
                </c:pt>
                <c:pt idx="18734">
                  <c:v>-259.4603229330437</c:v>
                </c:pt>
                <c:pt idx="18735">
                  <c:v>-259.46282290677902</c:v>
                </c:pt>
                <c:pt idx="18736">
                  <c:v>-259.46532258988401</c:v>
                </c:pt>
                <c:pt idx="18737">
                  <c:v>-259.4678219824055</c:v>
                </c:pt>
                <c:pt idx="18738">
                  <c:v>-259.47032108439026</c:v>
                </c:pt>
                <c:pt idx="18739">
                  <c:v>-259.47281989588498</c:v>
                </c:pt>
                <c:pt idx="18740">
                  <c:v>-259.47531841693655</c:v>
                </c:pt>
                <c:pt idx="18741">
                  <c:v>-259.47781664759151</c:v>
                </c:pt>
                <c:pt idx="18742">
                  <c:v>-259.48031458789677</c:v>
                </c:pt>
                <c:pt idx="18743">
                  <c:v>-259.482812237899</c:v>
                </c:pt>
                <c:pt idx="18744">
                  <c:v>-259.48530959764486</c:v>
                </c:pt>
                <c:pt idx="18745">
                  <c:v>-259.48780666718108</c:v>
                </c:pt>
                <c:pt idx="18746">
                  <c:v>-259.49030344655432</c:v>
                </c:pt>
                <c:pt idx="18747">
                  <c:v>-259.49279993581138</c:v>
                </c:pt>
                <c:pt idx="18748">
                  <c:v>-259.49529613499885</c:v>
                </c:pt>
                <c:pt idx="18749">
                  <c:v>-259.49779204416342</c:v>
                </c:pt>
                <c:pt idx="18750">
                  <c:v>-259.50028766335168</c:v>
                </c:pt>
                <c:pt idx="18751">
                  <c:v>-259.50278299261038</c:v>
                </c:pt>
                <c:pt idx="18752">
                  <c:v>-259.50527803198611</c:v>
                </c:pt>
                <c:pt idx="18753">
                  <c:v>-259.50777278152543</c:v>
                </c:pt>
                <c:pt idx="18754">
                  <c:v>-259.51026724127513</c:v>
                </c:pt>
                <c:pt idx="18755">
                  <c:v>-259.51276141128164</c:v>
                </c:pt>
                <c:pt idx="18756">
                  <c:v>-259.51525529159164</c:v>
                </c:pt>
                <c:pt idx="18757">
                  <c:v>-259.51774888225179</c:v>
                </c:pt>
                <c:pt idx="18758">
                  <c:v>-259.52024218330854</c:v>
                </c:pt>
                <c:pt idx="18759">
                  <c:v>-259.52273519480855</c:v>
                </c:pt>
                <c:pt idx="18760">
                  <c:v>-259.52522791679831</c:v>
                </c:pt>
                <c:pt idx="18761">
                  <c:v>-259.52772034932445</c:v>
                </c:pt>
                <c:pt idx="18762">
                  <c:v>-259.53021249243346</c:v>
                </c:pt>
                <c:pt idx="18763">
                  <c:v>-259.5327043461719</c:v>
                </c:pt>
                <c:pt idx="18764">
                  <c:v>-259.53519591058631</c:v>
                </c:pt>
                <c:pt idx="18765">
                  <c:v>-259.5376871857232</c:v>
                </c:pt>
                <c:pt idx="18766">
                  <c:v>-259.54017817162901</c:v>
                </c:pt>
                <c:pt idx="18767">
                  <c:v>-259.54266886835035</c:v>
                </c:pt>
                <c:pt idx="18768">
                  <c:v>-259.54515927593366</c:v>
                </c:pt>
                <c:pt idx="18769">
                  <c:v>-259.54764939442538</c:v>
                </c:pt>
                <c:pt idx="18770">
                  <c:v>-259.55013922387201</c:v>
                </c:pt>
                <c:pt idx="18771">
                  <c:v>-259.55262876432005</c:v>
                </c:pt>
                <c:pt idx="18772">
                  <c:v>-259.55511801581588</c:v>
                </c:pt>
                <c:pt idx="18773">
                  <c:v>-259.55760697840594</c:v>
                </c:pt>
                <c:pt idx="18774">
                  <c:v>-259.56009565213674</c:v>
                </c:pt>
                <c:pt idx="18775">
                  <c:v>-259.56258403705465</c:v>
                </c:pt>
                <c:pt idx="18776">
                  <c:v>-259.56507213320606</c:v>
                </c:pt>
                <c:pt idx="18777">
                  <c:v>-259.56755994063747</c:v>
                </c:pt>
                <c:pt idx="18778">
                  <c:v>-259.57004745939514</c:v>
                </c:pt>
                <c:pt idx="18779">
                  <c:v>-259.57253468952558</c:v>
                </c:pt>
                <c:pt idx="18780">
                  <c:v>-259.57502163107512</c:v>
                </c:pt>
                <c:pt idx="18781">
                  <c:v>-259.57750828409007</c:v>
                </c:pt>
                <c:pt idx="18782">
                  <c:v>-259.57999464861689</c:v>
                </c:pt>
                <c:pt idx="18783">
                  <c:v>-259.58248072470184</c:v>
                </c:pt>
                <c:pt idx="18784">
                  <c:v>-259.58496651239136</c:v>
                </c:pt>
                <c:pt idx="18785">
                  <c:v>-259.58745201173167</c:v>
                </c:pt>
                <c:pt idx="18786">
                  <c:v>-259.58993722276909</c:v>
                </c:pt>
                <c:pt idx="18787">
                  <c:v>-259.59242214555007</c:v>
                </c:pt>
                <c:pt idx="18788">
                  <c:v>-259.59490678012077</c:v>
                </c:pt>
                <c:pt idx="18789">
                  <c:v>-259.59739112652755</c:v>
                </c:pt>
                <c:pt idx="18790">
                  <c:v>-259.59987518481665</c:v>
                </c:pt>
                <c:pt idx="18791">
                  <c:v>-259.60235895503445</c:v>
                </c:pt>
                <c:pt idx="18792">
                  <c:v>-259.60484243722703</c:v>
                </c:pt>
                <c:pt idx="18793">
                  <c:v>-259.60732563144086</c:v>
                </c:pt>
                <c:pt idx="18794">
                  <c:v>-259.60980853772202</c:v>
                </c:pt>
                <c:pt idx="18795">
                  <c:v>-259.61229115611684</c:v>
                </c:pt>
                <c:pt idx="18796">
                  <c:v>-259.61477348667148</c:v>
                </c:pt>
                <c:pt idx="18797">
                  <c:v>-259.61725552943221</c:v>
                </c:pt>
                <c:pt idx="18798">
                  <c:v>-259.61973728444525</c:v>
                </c:pt>
                <c:pt idx="18799">
                  <c:v>-259.62221875175675</c:v>
                </c:pt>
                <c:pt idx="18800">
                  <c:v>-259.62469993141292</c:v>
                </c:pt>
                <c:pt idx="18801">
                  <c:v>-259.62718082345992</c:v>
                </c:pt>
                <c:pt idx="18802">
                  <c:v>-259.62966142794397</c:v>
                </c:pt>
                <c:pt idx="18803">
                  <c:v>-259.63214174491122</c:v>
                </c:pt>
                <c:pt idx="18804">
                  <c:v>-259.63462177440783</c:v>
                </c:pt>
                <c:pt idx="18805">
                  <c:v>-259.63710151647996</c:v>
                </c:pt>
                <c:pt idx="18806">
                  <c:v>-259.63958097117364</c:v>
                </c:pt>
                <c:pt idx="18807">
                  <c:v>-259.64206013853516</c:v>
                </c:pt>
                <c:pt idx="18808">
                  <c:v>-259.64453901861049</c:v>
                </c:pt>
                <c:pt idx="18809">
                  <c:v>-259.64701761144579</c:v>
                </c:pt>
                <c:pt idx="18810">
                  <c:v>-259.64949591708722</c:v>
                </c:pt>
                <c:pt idx="18811">
                  <c:v>-259.65197393558077</c:v>
                </c:pt>
                <c:pt idx="18812">
                  <c:v>-259.65445166697259</c:v>
                </c:pt>
                <c:pt idx="18813">
                  <c:v>-259.65692911130873</c:v>
                </c:pt>
                <c:pt idx="18814">
                  <c:v>-259.65940626863522</c:v>
                </c:pt>
                <c:pt idx="18815">
                  <c:v>-259.66188313899818</c:v>
                </c:pt>
                <c:pt idx="18816">
                  <c:v>-259.66435972244358</c:v>
                </c:pt>
                <c:pt idx="18817">
                  <c:v>-259.66683601901752</c:v>
                </c:pt>
                <c:pt idx="18818">
                  <c:v>-259.66931202876594</c:v>
                </c:pt>
                <c:pt idx="18819">
                  <c:v>-259.671787751735</c:v>
                </c:pt>
                <c:pt idx="18820">
                  <c:v>-259.67426318797055</c:v>
                </c:pt>
                <c:pt idx="18821">
                  <c:v>-259.67673833751866</c:v>
                </c:pt>
                <c:pt idx="18822">
                  <c:v>-259.67921320042529</c:v>
                </c:pt>
                <c:pt idx="18823">
                  <c:v>-259.68168777673651</c:v>
                </c:pt>
                <c:pt idx="18824">
                  <c:v>-259.68416206649817</c:v>
                </c:pt>
                <c:pt idx="18825">
                  <c:v>-259.68663606975628</c:v>
                </c:pt>
                <c:pt idx="18826">
                  <c:v>-259.6891097865568</c:v>
                </c:pt>
                <c:pt idx="18827">
                  <c:v>-259.69158321694567</c:v>
                </c:pt>
                <c:pt idx="18828">
                  <c:v>-259.69405636096877</c:v>
                </c:pt>
                <c:pt idx="18829">
                  <c:v>-259.69652921867214</c:v>
                </c:pt>
                <c:pt idx="18830">
                  <c:v>-259.69900179010159</c:v>
                </c:pt>
                <c:pt idx="18831">
                  <c:v>-259.70147407530305</c:v>
                </c:pt>
                <c:pt idx="18832">
                  <c:v>-259.7039460743224</c:v>
                </c:pt>
                <c:pt idx="18833">
                  <c:v>-259.70641778720562</c:v>
                </c:pt>
                <c:pt idx="18834">
                  <c:v>-259.70888921399848</c:v>
                </c:pt>
                <c:pt idx="18835">
                  <c:v>-259.71136035474689</c:v>
                </c:pt>
                <c:pt idx="18836">
                  <c:v>-259.71383120949668</c:v>
                </c:pt>
                <c:pt idx="18837">
                  <c:v>-259.71630177829377</c:v>
                </c:pt>
                <c:pt idx="18838">
                  <c:v>-259.71877206118393</c:v>
                </c:pt>
                <c:pt idx="18839">
                  <c:v>-259.72124205821302</c:v>
                </c:pt>
                <c:pt idx="18840">
                  <c:v>-259.72371176942693</c:v>
                </c:pt>
                <c:pt idx="18841">
                  <c:v>-259.72618119487134</c:v>
                </c:pt>
                <c:pt idx="18842">
                  <c:v>-259.72865033459209</c:v>
                </c:pt>
                <c:pt idx="18843">
                  <c:v>-259.73111918863509</c:v>
                </c:pt>
                <c:pt idx="18844">
                  <c:v>-259.733587757046</c:v>
                </c:pt>
                <c:pt idx="18845">
                  <c:v>-259.73605603987062</c:v>
                </c:pt>
                <c:pt idx="18846">
                  <c:v>-259.73852403715478</c:v>
                </c:pt>
                <c:pt idx="18847">
                  <c:v>-259.74099174894411</c:v>
                </c:pt>
                <c:pt idx="18848">
                  <c:v>-259.74345917528456</c:v>
                </c:pt>
                <c:pt idx="18849">
                  <c:v>-259.74592631622164</c:v>
                </c:pt>
                <c:pt idx="18850">
                  <c:v>-259.7483931718013</c:v>
                </c:pt>
                <c:pt idx="18851">
                  <c:v>-259.75085974206911</c:v>
                </c:pt>
                <c:pt idx="18852">
                  <c:v>-259.75332602707078</c:v>
                </c:pt>
                <c:pt idx="18853">
                  <c:v>-259.75579202685213</c:v>
                </c:pt>
                <c:pt idx="18854">
                  <c:v>-259.75825774145875</c:v>
                </c:pt>
                <c:pt idx="18855">
                  <c:v>-259.76072317093644</c:v>
                </c:pt>
                <c:pt idx="18856">
                  <c:v>-259.76318831533069</c:v>
                </c:pt>
                <c:pt idx="18857">
                  <c:v>-259.76565317468737</c:v>
                </c:pt>
                <c:pt idx="18858">
                  <c:v>-259.76811774905201</c:v>
                </c:pt>
                <c:pt idx="18859">
                  <c:v>-259.77058203847025</c:v>
                </c:pt>
                <c:pt idx="18860">
                  <c:v>-259.77304604298786</c:v>
                </c:pt>
                <c:pt idx="18861">
                  <c:v>-259.7755097626503</c:v>
                </c:pt>
                <c:pt idx="18862">
                  <c:v>-259.77797319750334</c:v>
                </c:pt>
                <c:pt idx="18863">
                  <c:v>-259.78043634759246</c:v>
                </c:pt>
                <c:pt idx="18864">
                  <c:v>-259.7828992129634</c:v>
                </c:pt>
                <c:pt idx="18865">
                  <c:v>-259.78536179366165</c:v>
                </c:pt>
                <c:pt idx="18866">
                  <c:v>-259.78782408973285</c:v>
                </c:pt>
                <c:pt idx="18867">
                  <c:v>-259.79028610122253</c:v>
                </c:pt>
                <c:pt idx="18868">
                  <c:v>-259.79274782817629</c:v>
                </c:pt>
                <c:pt idx="18869">
                  <c:v>-259.7952092706397</c:v>
                </c:pt>
                <c:pt idx="18870">
                  <c:v>-259.79767042865825</c:v>
                </c:pt>
                <c:pt idx="18871">
                  <c:v>-259.80013130227758</c:v>
                </c:pt>
                <c:pt idx="18872">
                  <c:v>-259.8025918915431</c:v>
                </c:pt>
                <c:pt idx="18873">
                  <c:v>-259.80505219650041</c:v>
                </c:pt>
                <c:pt idx="18874">
                  <c:v>-259.80751221719504</c:v>
                </c:pt>
                <c:pt idx="18875">
                  <c:v>-259.8099719536724</c:v>
                </c:pt>
                <c:pt idx="18876">
                  <c:v>-259.81243140597809</c:v>
                </c:pt>
                <c:pt idx="18877">
                  <c:v>-259.81489057415752</c:v>
                </c:pt>
                <c:pt idx="18878">
                  <c:v>-259.81734945825622</c:v>
                </c:pt>
                <c:pt idx="18879">
                  <c:v>-259.81980805831955</c:v>
                </c:pt>
                <c:pt idx="18880">
                  <c:v>-259.82226637439311</c:v>
                </c:pt>
                <c:pt idx="18881">
                  <c:v>-259.82472440652225</c:v>
                </c:pt>
                <c:pt idx="18882">
                  <c:v>-259.82718215475251</c:v>
                </c:pt>
                <c:pt idx="18883">
                  <c:v>-259.82963961912918</c:v>
                </c:pt>
                <c:pt idx="18884">
                  <c:v>-259.83209679969781</c:v>
                </c:pt>
                <c:pt idx="18885">
                  <c:v>-259.83455369650375</c:v>
                </c:pt>
                <c:pt idx="18886">
                  <c:v>-259.83701030959242</c:v>
                </c:pt>
                <c:pt idx="18887">
                  <c:v>-259.83946663900917</c:v>
                </c:pt>
                <c:pt idx="18888">
                  <c:v>-259.84192268479939</c:v>
                </c:pt>
                <c:pt idx="18889">
                  <c:v>-259.84437844700852</c:v>
                </c:pt>
                <c:pt idx="18890">
                  <c:v>-259.84683392568195</c:v>
                </c:pt>
                <c:pt idx="18891">
                  <c:v>-259.84928912086491</c:v>
                </c:pt>
                <c:pt idx="18892">
                  <c:v>-259.85174403260288</c:v>
                </c:pt>
                <c:pt idx="18893">
                  <c:v>-259.85419866094111</c:v>
                </c:pt>
                <c:pt idx="18894">
                  <c:v>-259.85665300592495</c:v>
                </c:pt>
                <c:pt idx="18895">
                  <c:v>-259.85910706759978</c:v>
                </c:pt>
                <c:pt idx="18896">
                  <c:v>-259.86156084601083</c:v>
                </c:pt>
                <c:pt idx="18897">
                  <c:v>-259.86401434120341</c:v>
                </c:pt>
                <c:pt idx="18898">
                  <c:v>-259.86646755322289</c:v>
                </c:pt>
                <c:pt idx="18899">
                  <c:v>-259.8689204821145</c:v>
                </c:pt>
                <c:pt idx="18900">
                  <c:v>-259.8713731279235</c:v>
                </c:pt>
                <c:pt idx="18901">
                  <c:v>-259.87382549069525</c:v>
                </c:pt>
                <c:pt idx="18902">
                  <c:v>-259.87627757047488</c:v>
                </c:pt>
                <c:pt idx="18903">
                  <c:v>-259.87872936730776</c:v>
                </c:pt>
                <c:pt idx="18904">
                  <c:v>-259.881180881239</c:v>
                </c:pt>
                <c:pt idx="18905">
                  <c:v>-259.88363211231399</c:v>
                </c:pt>
                <c:pt idx="18906">
                  <c:v>-259.88608306057779</c:v>
                </c:pt>
                <c:pt idx="18907">
                  <c:v>-259.88853372607571</c:v>
                </c:pt>
                <c:pt idx="18908">
                  <c:v>-259.89098410885293</c:v>
                </c:pt>
                <c:pt idx="18909">
                  <c:v>-259.89343420895472</c:v>
                </c:pt>
                <c:pt idx="18910">
                  <c:v>-259.89588402642613</c:v>
                </c:pt>
                <c:pt idx="18911">
                  <c:v>-259.89833356131243</c:v>
                </c:pt>
                <c:pt idx="18912">
                  <c:v>-259.90078281365874</c:v>
                </c:pt>
                <c:pt idx="18913">
                  <c:v>-259.90323178351025</c:v>
                </c:pt>
                <c:pt idx="18914">
                  <c:v>-259.9056804709121</c:v>
                </c:pt>
                <c:pt idx="18915">
                  <c:v>-259.90812887590943</c:v>
                </c:pt>
                <c:pt idx="18916">
                  <c:v>-259.91057699854736</c:v>
                </c:pt>
                <c:pt idx="18917">
                  <c:v>-259.91302483887102</c:v>
                </c:pt>
                <c:pt idx="18918">
                  <c:v>-259.91547239692557</c:v>
                </c:pt>
                <c:pt idx="18919">
                  <c:v>-259.91791967275606</c:v>
                </c:pt>
                <c:pt idx="18920">
                  <c:v>-259.92036666640763</c:v>
                </c:pt>
                <c:pt idx="18921">
                  <c:v>-259.92281337792531</c:v>
                </c:pt>
                <c:pt idx="18922">
                  <c:v>-259.92525980735422</c:v>
                </c:pt>
                <c:pt idx="18923">
                  <c:v>-259.92770595473939</c:v>
                </c:pt>
                <c:pt idx="18924">
                  <c:v>-259.93015182012596</c:v>
                </c:pt>
                <c:pt idx="18925">
                  <c:v>-259.93259740355893</c:v>
                </c:pt>
                <c:pt idx="18926">
                  <c:v>-259.93504270508333</c:v>
                </c:pt>
                <c:pt idx="18927">
                  <c:v>-259.93748772474419</c:v>
                </c:pt>
                <c:pt idx="18928">
                  <c:v>-259.93993246258657</c:v>
                </c:pt>
                <c:pt idx="18929">
                  <c:v>-259.94237691865544</c:v>
                </c:pt>
                <c:pt idx="18930">
                  <c:v>-259.94482109299582</c:v>
                </c:pt>
                <c:pt idx="18931">
                  <c:v>-259.94726498565279</c:v>
                </c:pt>
                <c:pt idx="18932">
                  <c:v>-259.9497085966712</c:v>
                </c:pt>
                <c:pt idx="18933">
                  <c:v>-259.95215192609612</c:v>
                </c:pt>
                <c:pt idx="18934">
                  <c:v>-259.95459497397252</c:v>
                </c:pt>
                <c:pt idx="18935">
                  <c:v>-259.9570377403453</c:v>
                </c:pt>
                <c:pt idx="18936">
                  <c:v>-259.95948022525948</c:v>
                </c:pt>
                <c:pt idx="18937">
                  <c:v>-259.96192242875998</c:v>
                </c:pt>
                <c:pt idx="18938">
                  <c:v>-259.96436435089174</c:v>
                </c:pt>
                <c:pt idx="18939">
                  <c:v>-259.96680599169963</c:v>
                </c:pt>
                <c:pt idx="18940">
                  <c:v>-259.96924735122866</c:v>
                </c:pt>
                <c:pt idx="18941">
                  <c:v>-259.97168842952368</c:v>
                </c:pt>
                <c:pt idx="18942">
                  <c:v>-259.9741292266296</c:v>
                </c:pt>
                <c:pt idx="18943">
                  <c:v>-259.97656974259132</c:v>
                </c:pt>
                <c:pt idx="18944">
                  <c:v>-259.9790099774537</c:v>
                </c:pt>
                <c:pt idx="18945">
                  <c:v>-259.98144993126164</c:v>
                </c:pt>
                <c:pt idx="18946">
                  <c:v>-259.98388960405993</c:v>
                </c:pt>
                <c:pt idx="18947">
                  <c:v>-259.98632899589353</c:v>
                </c:pt>
                <c:pt idx="18948">
                  <c:v>-259.98876810680724</c:v>
                </c:pt>
                <c:pt idx="18949">
                  <c:v>-259.99120693684586</c:v>
                </c:pt>
                <c:pt idx="18950">
                  <c:v>-259.99364548605428</c:v>
                </c:pt>
                <c:pt idx="18951">
                  <c:v>-259.9960837544773</c:v>
                </c:pt>
                <c:pt idx="18952">
                  <c:v>-259.99852174215971</c:v>
                </c:pt>
                <c:pt idx="18953">
                  <c:v>-260.00095944914631</c:v>
                </c:pt>
                <c:pt idx="18954">
                  <c:v>-260.00339687548188</c:v>
                </c:pt>
                <c:pt idx="18955">
                  <c:v>-260.00583402121123</c:v>
                </c:pt>
                <c:pt idx="18956">
                  <c:v>-260.00827088637914</c:v>
                </c:pt>
                <c:pt idx="18957">
                  <c:v>-260.0107074710304</c:v>
                </c:pt>
                <c:pt idx="18958">
                  <c:v>-260.0131437752097</c:v>
                </c:pt>
                <c:pt idx="18959">
                  <c:v>-260.01557979896177</c:v>
                </c:pt>
                <c:pt idx="18960">
                  <c:v>-260.01801554233145</c:v>
                </c:pt>
                <c:pt idx="18961">
                  <c:v>-260.02045100536338</c:v>
                </c:pt>
                <c:pt idx="18962">
                  <c:v>-260.02288618810235</c:v>
                </c:pt>
                <c:pt idx="18963">
                  <c:v>-260.02532109059302</c:v>
                </c:pt>
                <c:pt idx="18964">
                  <c:v>-260.02775571288009</c:v>
                </c:pt>
                <c:pt idx="18965">
                  <c:v>-260.03019005500829</c:v>
                </c:pt>
                <c:pt idx="18966">
                  <c:v>-260.03262411702229</c:v>
                </c:pt>
                <c:pt idx="18967">
                  <c:v>-260.03505789896673</c:v>
                </c:pt>
                <c:pt idx="18968">
                  <c:v>-260.03749140088632</c:v>
                </c:pt>
                <c:pt idx="18969">
                  <c:v>-260.03992462282571</c:v>
                </c:pt>
                <c:pt idx="18970">
                  <c:v>-260.04235756482956</c:v>
                </c:pt>
                <c:pt idx="18971">
                  <c:v>-260.0447902269425</c:v>
                </c:pt>
                <c:pt idx="18972">
                  <c:v>-260.04722260920914</c:v>
                </c:pt>
                <c:pt idx="18973">
                  <c:v>-260.04965471167412</c:v>
                </c:pt>
                <c:pt idx="18974">
                  <c:v>-260.05208653438206</c:v>
                </c:pt>
                <c:pt idx="18975">
                  <c:v>-260.05451807737757</c:v>
                </c:pt>
                <c:pt idx="18976">
                  <c:v>-260.05694934070527</c:v>
                </c:pt>
                <c:pt idx="18977">
                  <c:v>-260.05938032440963</c:v>
                </c:pt>
                <c:pt idx="18978">
                  <c:v>-260.06181102853537</c:v>
                </c:pt>
                <c:pt idx="18979">
                  <c:v>-260.06424145312701</c:v>
                </c:pt>
                <c:pt idx="18980">
                  <c:v>-260.06667159822905</c:v>
                </c:pt>
                <c:pt idx="18981">
                  <c:v>-260.06910146388611</c:v>
                </c:pt>
                <c:pt idx="18982">
                  <c:v>-260.07153105014271</c:v>
                </c:pt>
                <c:pt idx="18983">
                  <c:v>-260.0739603570434</c:v>
                </c:pt>
                <c:pt idx="18984">
                  <c:v>-260.07638938463271</c:v>
                </c:pt>
                <c:pt idx="18985">
                  <c:v>-260.07881813295512</c:v>
                </c:pt>
                <c:pt idx="18986">
                  <c:v>-260.08124660205516</c:v>
                </c:pt>
                <c:pt idx="18987">
                  <c:v>-260.08367479197733</c:v>
                </c:pt>
                <c:pt idx="18988">
                  <c:v>-260.08610270276614</c:v>
                </c:pt>
                <c:pt idx="18989">
                  <c:v>-260.08853033446599</c:v>
                </c:pt>
                <c:pt idx="18990">
                  <c:v>-260.09095768712143</c:v>
                </c:pt>
                <c:pt idx="18991">
                  <c:v>-260.09338476077693</c:v>
                </c:pt>
                <c:pt idx="18992">
                  <c:v>-260.09581155547687</c:v>
                </c:pt>
                <c:pt idx="18993">
                  <c:v>-260.09823807126577</c:v>
                </c:pt>
                <c:pt idx="18994">
                  <c:v>-260.10066430818807</c:v>
                </c:pt>
                <c:pt idx="18995">
                  <c:v>-260.10309026628812</c:v>
                </c:pt>
                <c:pt idx="18996">
                  <c:v>-260.10551594561036</c:v>
                </c:pt>
                <c:pt idx="18997">
                  <c:v>-260.10794134619925</c:v>
                </c:pt>
                <c:pt idx="18998">
                  <c:v>-260.11036646809919</c:v>
                </c:pt>
                <c:pt idx="18999">
                  <c:v>-260.11279131135456</c:v>
                </c:pt>
                <c:pt idx="19000">
                  <c:v>-260.1152158760097</c:v>
                </c:pt>
                <c:pt idx="19001">
                  <c:v>-260.11764016210901</c:v>
                </c:pt>
                <c:pt idx="19002">
                  <c:v>-260.12006416969683</c:v>
                </c:pt>
                <c:pt idx="19003">
                  <c:v>-260.12248789881761</c:v>
                </c:pt>
                <c:pt idx="19004">
                  <c:v>-260.12491134951563</c:v>
                </c:pt>
                <c:pt idx="19005">
                  <c:v>-260.12733452183522</c:v>
                </c:pt>
                <c:pt idx="19006">
                  <c:v>-260.12975741582068</c:v>
                </c:pt>
                <c:pt idx="19007">
                  <c:v>-260.13218003151644</c:v>
                </c:pt>
                <c:pt idx="19008">
                  <c:v>-260.13460236896674</c:v>
                </c:pt>
                <c:pt idx="19009">
                  <c:v>-260.13702442821591</c:v>
                </c:pt>
                <c:pt idx="19010">
                  <c:v>-260.13944620930818</c:v>
                </c:pt>
                <c:pt idx="19011">
                  <c:v>-260.14186771228793</c:v>
                </c:pt>
                <c:pt idx="19012">
                  <c:v>-260.14428893719941</c:v>
                </c:pt>
                <c:pt idx="19013">
                  <c:v>-260.14670988408682</c:v>
                </c:pt>
                <c:pt idx="19014">
                  <c:v>-260.14913055299451</c:v>
                </c:pt>
                <c:pt idx="19015">
                  <c:v>-260.1515509439667</c:v>
                </c:pt>
                <c:pt idx="19016">
                  <c:v>-260.15397105704767</c:v>
                </c:pt>
                <c:pt idx="19017">
                  <c:v>-260.15639089228154</c:v>
                </c:pt>
                <c:pt idx="19018">
                  <c:v>-260.15881044971263</c:v>
                </c:pt>
                <c:pt idx="19019">
                  <c:v>-260.16122972938513</c:v>
                </c:pt>
                <c:pt idx="19020">
                  <c:v>-260.1636487313433</c:v>
                </c:pt>
                <c:pt idx="19021">
                  <c:v>-260.16606745563126</c:v>
                </c:pt>
                <c:pt idx="19022">
                  <c:v>-260.16848590229318</c:v>
                </c:pt>
                <c:pt idx="19023">
                  <c:v>-260.17090407137334</c:v>
                </c:pt>
                <c:pt idx="19024">
                  <c:v>-260.17332196291591</c:v>
                </c:pt>
                <c:pt idx="19025">
                  <c:v>-260.17573957696493</c:v>
                </c:pt>
                <c:pt idx="19026">
                  <c:v>-260.17815691356464</c:v>
                </c:pt>
                <c:pt idx="19027">
                  <c:v>-260.18057397275919</c:v>
                </c:pt>
                <c:pt idx="19028">
                  <c:v>-260.18299075459271</c:v>
                </c:pt>
                <c:pt idx="19029">
                  <c:v>-260.18540725910935</c:v>
                </c:pt>
                <c:pt idx="19030">
                  <c:v>-260.18782348635318</c:v>
                </c:pt>
                <c:pt idx="19031">
                  <c:v>-260.19023943636836</c:v>
                </c:pt>
                <c:pt idx="19032">
                  <c:v>-260.19265510919894</c:v>
                </c:pt>
                <c:pt idx="19033">
                  <c:v>-260.19507050488903</c:v>
                </c:pt>
                <c:pt idx="19034">
                  <c:v>-260.19748562348275</c:v>
                </c:pt>
                <c:pt idx="19035">
                  <c:v>-260.19990046502414</c:v>
                </c:pt>
                <c:pt idx="19036">
                  <c:v>-260.20231502955727</c:v>
                </c:pt>
                <c:pt idx="19037">
                  <c:v>-260.20472931712618</c:v>
                </c:pt>
                <c:pt idx="19038">
                  <c:v>-260.20714332777499</c:v>
                </c:pt>
                <c:pt idx="19039">
                  <c:v>-260.20955706154768</c:v>
                </c:pt>
                <c:pt idx="19040">
                  <c:v>-260.21197051848833</c:v>
                </c:pt>
                <c:pt idx="19041">
                  <c:v>-260.21438369864092</c:v>
                </c:pt>
                <c:pt idx="19042">
                  <c:v>-260.21679660204944</c:v>
                </c:pt>
                <c:pt idx="19043">
                  <c:v>-260.21920922875802</c:v>
                </c:pt>
                <c:pt idx="19044">
                  <c:v>-260.22162157881047</c:v>
                </c:pt>
                <c:pt idx="19045">
                  <c:v>-260.22403365225091</c:v>
                </c:pt>
                <c:pt idx="19046">
                  <c:v>-260.22644544912333</c:v>
                </c:pt>
                <c:pt idx="19047">
                  <c:v>-260.22885696947162</c:v>
                </c:pt>
                <c:pt idx="19048">
                  <c:v>-260.23126821333983</c:v>
                </c:pt>
                <c:pt idx="19049">
                  <c:v>-260.23367918077179</c:v>
                </c:pt>
                <c:pt idx="19050">
                  <c:v>-260.2360898718116</c:v>
                </c:pt>
                <c:pt idx="19051">
                  <c:v>-260.23850028650304</c:v>
                </c:pt>
                <c:pt idx="19052">
                  <c:v>-260.24091042489016</c:v>
                </c:pt>
                <c:pt idx="19053">
                  <c:v>-260.24332028701684</c:v>
                </c:pt>
                <c:pt idx="19054">
                  <c:v>-260.24572987292697</c:v>
                </c:pt>
                <c:pt idx="19055">
                  <c:v>-260.24813918266449</c:v>
                </c:pt>
                <c:pt idx="19056">
                  <c:v>-260.25054821627322</c:v>
                </c:pt>
                <c:pt idx="19057">
                  <c:v>-260.25295697379715</c:v>
                </c:pt>
                <c:pt idx="19058">
                  <c:v>-260.25536545528007</c:v>
                </c:pt>
                <c:pt idx="19059">
                  <c:v>-260.25777366076585</c:v>
                </c:pt>
                <c:pt idx="19060">
                  <c:v>-260.26018159029837</c:v>
                </c:pt>
                <c:pt idx="19061">
                  <c:v>-260.26258924392152</c:v>
                </c:pt>
                <c:pt idx="19062">
                  <c:v>-260.26499662167907</c:v>
                </c:pt>
                <c:pt idx="19063">
                  <c:v>-260.2674037236149</c:v>
                </c:pt>
                <c:pt idx="19064">
                  <c:v>-260.26981054977279</c:v>
                </c:pt>
                <c:pt idx="19065">
                  <c:v>-260.2722171001966</c:v>
                </c:pt>
                <c:pt idx="19066">
                  <c:v>-260.27462337493012</c:v>
                </c:pt>
                <c:pt idx="19067">
                  <c:v>-260.2770293740171</c:v>
                </c:pt>
                <c:pt idx="19068">
                  <c:v>-260.27943509750145</c:v>
                </c:pt>
                <c:pt idx="19069">
                  <c:v>-260.2818405454268</c:v>
                </c:pt>
                <c:pt idx="19070">
                  <c:v>-260.284245717837</c:v>
                </c:pt>
                <c:pt idx="19071">
                  <c:v>-260.28665061477585</c:v>
                </c:pt>
                <c:pt idx="19072">
                  <c:v>-260.28905523628703</c:v>
                </c:pt>
                <c:pt idx="19073">
                  <c:v>-260.29145958241429</c:v>
                </c:pt>
                <c:pt idx="19074">
                  <c:v>-260.29386365320136</c:v>
                </c:pt>
                <c:pt idx="19075">
                  <c:v>-260.29626744869205</c:v>
                </c:pt>
                <c:pt idx="19076">
                  <c:v>-260.29867096893003</c:v>
                </c:pt>
                <c:pt idx="19077">
                  <c:v>-260.301074213959</c:v>
                </c:pt>
                <c:pt idx="19078">
                  <c:v>-260.30347718382262</c:v>
                </c:pt>
                <c:pt idx="19079">
                  <c:v>-260.30587987856467</c:v>
                </c:pt>
                <c:pt idx="19080">
                  <c:v>-260.30828229822879</c:v>
                </c:pt>
                <c:pt idx="19081">
                  <c:v>-260.31068444285864</c:v>
                </c:pt>
                <c:pt idx="19082">
                  <c:v>-260.31308631249789</c:v>
                </c:pt>
                <c:pt idx="19083">
                  <c:v>-260.31548790719023</c:v>
                </c:pt>
                <c:pt idx="19084">
                  <c:v>-260.31788922697933</c:v>
                </c:pt>
                <c:pt idx="19085">
                  <c:v>-260.32029027190873</c:v>
                </c:pt>
                <c:pt idx="19086">
                  <c:v>-260.32269104202214</c:v>
                </c:pt>
                <c:pt idx="19087">
                  <c:v>-260.32509153736316</c:v>
                </c:pt>
                <c:pt idx="19088">
                  <c:v>-260.32749175797551</c:v>
                </c:pt>
                <c:pt idx="19089">
                  <c:v>-260.3298917039026</c:v>
                </c:pt>
                <c:pt idx="19090">
                  <c:v>-260.33229137518811</c:v>
                </c:pt>
                <c:pt idx="19091">
                  <c:v>-260.33469077187573</c:v>
                </c:pt>
                <c:pt idx="19092">
                  <c:v>-260.3370898940089</c:v>
                </c:pt>
                <c:pt idx="19093">
                  <c:v>-260.33948874163127</c:v>
                </c:pt>
                <c:pt idx="19094">
                  <c:v>-260.34188731478639</c:v>
                </c:pt>
                <c:pt idx="19095">
                  <c:v>-260.3442856135178</c:v>
                </c:pt>
                <c:pt idx="19096">
                  <c:v>-260.34668363786903</c:v>
                </c:pt>
                <c:pt idx="19097">
                  <c:v>-260.3490813878837</c:v>
                </c:pt>
                <c:pt idx="19098">
                  <c:v>-260.35147886360522</c:v>
                </c:pt>
                <c:pt idx="19099">
                  <c:v>-260.3538760650772</c:v>
                </c:pt>
                <c:pt idx="19100">
                  <c:v>-260.35627299234307</c:v>
                </c:pt>
                <c:pt idx="19101">
                  <c:v>-260.35866964544641</c:v>
                </c:pt>
                <c:pt idx="19102">
                  <c:v>-260.36106602443073</c:v>
                </c:pt>
                <c:pt idx="19103">
                  <c:v>-260.36346212933944</c:v>
                </c:pt>
                <c:pt idx="19104">
                  <c:v>-260.36585796021603</c:v>
                </c:pt>
                <c:pt idx="19105">
                  <c:v>-260.36825351710399</c:v>
                </c:pt>
                <c:pt idx="19106">
                  <c:v>-260.37064880004681</c:v>
                </c:pt>
                <c:pt idx="19107">
                  <c:v>-260.3730438090879</c:v>
                </c:pt>
                <c:pt idx="19108">
                  <c:v>-260.37543854427071</c:v>
                </c:pt>
                <c:pt idx="19109">
                  <c:v>-260.37783300563865</c:v>
                </c:pt>
                <c:pt idx="19110">
                  <c:v>-260.38022719323516</c:v>
                </c:pt>
                <c:pt idx="19111">
                  <c:v>-260.38262110710372</c:v>
                </c:pt>
                <c:pt idx="19112">
                  <c:v>-260.38501474728764</c:v>
                </c:pt>
                <c:pt idx="19113">
                  <c:v>-260.38740811383036</c:v>
                </c:pt>
                <c:pt idx="19114">
                  <c:v>-260.3898012067753</c:v>
                </c:pt>
                <c:pt idx="19115">
                  <c:v>-260.39219402616584</c:v>
                </c:pt>
                <c:pt idx="19116">
                  <c:v>-260.39458657204528</c:v>
                </c:pt>
                <c:pt idx="19117">
                  <c:v>-260.39697884445707</c:v>
                </c:pt>
                <c:pt idx="19118">
                  <c:v>-260.39937084344456</c:v>
                </c:pt>
                <c:pt idx="19119">
                  <c:v>-260.40176256905102</c:v>
                </c:pt>
                <c:pt idx="19120">
                  <c:v>-260.40415402131981</c:v>
                </c:pt>
                <c:pt idx="19121">
                  <c:v>-260.40654520029437</c:v>
                </c:pt>
                <c:pt idx="19122">
                  <c:v>-260.4089361060179</c:v>
                </c:pt>
                <c:pt idx="19123">
                  <c:v>-260.41132673853372</c:v>
                </c:pt>
                <c:pt idx="19124">
                  <c:v>-260.41371709788524</c:v>
                </c:pt>
                <c:pt idx="19125">
                  <c:v>-260.41610718411567</c:v>
                </c:pt>
                <c:pt idx="19126">
                  <c:v>-260.41849699726828</c:v>
                </c:pt>
                <c:pt idx="19127">
                  <c:v>-260.42088653738642</c:v>
                </c:pt>
                <c:pt idx="19128">
                  <c:v>-260.42327580451331</c:v>
                </c:pt>
                <c:pt idx="19129">
                  <c:v>-260.42566479869225</c:v>
                </c:pt>
                <c:pt idx="19130">
                  <c:v>-260.42805351996651</c:v>
                </c:pt>
                <c:pt idx="19131">
                  <c:v>-260.43044196837923</c:v>
                </c:pt>
                <c:pt idx="19132">
                  <c:v>-260.43283014397372</c:v>
                </c:pt>
                <c:pt idx="19133">
                  <c:v>-260.43521804679324</c:v>
                </c:pt>
                <c:pt idx="19134">
                  <c:v>-260.43760567688093</c:v>
                </c:pt>
                <c:pt idx="19135">
                  <c:v>-260.43999303428006</c:v>
                </c:pt>
                <c:pt idx="19136">
                  <c:v>-260.44238011903383</c:v>
                </c:pt>
                <c:pt idx="19137">
                  <c:v>-260.44476693118537</c:v>
                </c:pt>
                <c:pt idx="19138">
                  <c:v>-260.44715347077795</c:v>
                </c:pt>
                <c:pt idx="19139">
                  <c:v>-260.44953973785471</c:v>
                </c:pt>
                <c:pt idx="19140">
                  <c:v>-260.45192573245879</c:v>
                </c:pt>
                <c:pt idx="19141">
                  <c:v>-260.4543114546334</c:v>
                </c:pt>
                <c:pt idx="19142">
                  <c:v>-260.45669690442168</c:v>
                </c:pt>
                <c:pt idx="19143">
                  <c:v>-260.45908208186677</c:v>
                </c:pt>
                <c:pt idx="19144">
                  <c:v>-260.46146698701176</c:v>
                </c:pt>
                <c:pt idx="19145">
                  <c:v>-260.46385161989986</c:v>
                </c:pt>
                <c:pt idx="19146">
                  <c:v>-260.46623598057408</c:v>
                </c:pt>
                <c:pt idx="19147">
                  <c:v>-260.46862006907764</c:v>
                </c:pt>
                <c:pt idx="19148">
                  <c:v>-260.47100388545357</c:v>
                </c:pt>
                <c:pt idx="19149">
                  <c:v>-260.473387429745</c:v>
                </c:pt>
                <c:pt idx="19150">
                  <c:v>-260.47577070199497</c:v>
                </c:pt>
                <c:pt idx="19151">
                  <c:v>-260.47815370224657</c:v>
                </c:pt>
                <c:pt idx="19152">
                  <c:v>-260.48053643054288</c:v>
                </c:pt>
                <c:pt idx="19153">
                  <c:v>-260.48291888692694</c:v>
                </c:pt>
                <c:pt idx="19154">
                  <c:v>-260.48530107144177</c:v>
                </c:pt>
                <c:pt idx="19155">
                  <c:v>-260.48768298413052</c:v>
                </c:pt>
                <c:pt idx="19156">
                  <c:v>-260.4900646250361</c:v>
                </c:pt>
                <c:pt idx="19157">
                  <c:v>-260.4924459942016</c:v>
                </c:pt>
                <c:pt idx="19158">
                  <c:v>-260.49482709167006</c:v>
                </c:pt>
                <c:pt idx="19159">
                  <c:v>-260.49720791748439</c:v>
                </c:pt>
                <c:pt idx="19160">
                  <c:v>-260.49958847168767</c:v>
                </c:pt>
                <c:pt idx="19161">
                  <c:v>-260.50196875432283</c:v>
                </c:pt>
                <c:pt idx="19162">
                  <c:v>-260.50434876543295</c:v>
                </c:pt>
                <c:pt idx="19163">
                  <c:v>-260.50672850506089</c:v>
                </c:pt>
                <c:pt idx="19164">
                  <c:v>-260.50910797324963</c:v>
                </c:pt>
                <c:pt idx="19165">
                  <c:v>-260.51148717004219</c:v>
                </c:pt>
                <c:pt idx="19166">
                  <c:v>-260.51386609548149</c:v>
                </c:pt>
                <c:pt idx="19167">
                  <c:v>-260.51624474961045</c:v>
                </c:pt>
                <c:pt idx="19168">
                  <c:v>-260.51862313247199</c:v>
                </c:pt>
                <c:pt idx="19169">
                  <c:v>-260.52100124410907</c:v>
                </c:pt>
                <c:pt idx="19170">
                  <c:v>-260.52337908456457</c:v>
                </c:pt>
                <c:pt idx="19171">
                  <c:v>-260.52575665388144</c:v>
                </c:pt>
                <c:pt idx="19172">
                  <c:v>-260.52813395210251</c:v>
                </c:pt>
                <c:pt idx="19173">
                  <c:v>-260.53051097927073</c:v>
                </c:pt>
                <c:pt idx="19174">
                  <c:v>-260.53288773542891</c:v>
                </c:pt>
                <c:pt idx="19175">
                  <c:v>-260.53526422061998</c:v>
                </c:pt>
                <c:pt idx="19176">
                  <c:v>-260.53764043488684</c:v>
                </c:pt>
                <c:pt idx="19177">
                  <c:v>-260.54001637827218</c:v>
                </c:pt>
                <c:pt idx="19178">
                  <c:v>-260.54239205081905</c:v>
                </c:pt>
                <c:pt idx="19179">
                  <c:v>-260.54476745257011</c:v>
                </c:pt>
                <c:pt idx="19180">
                  <c:v>-260.54714258356836</c:v>
                </c:pt>
                <c:pt idx="19181">
                  <c:v>-260.54951744385647</c:v>
                </c:pt>
                <c:pt idx="19182">
                  <c:v>-260.55189203347732</c:v>
                </c:pt>
                <c:pt idx="19183">
                  <c:v>-260.55426635247369</c:v>
                </c:pt>
                <c:pt idx="19184">
                  <c:v>-260.55664040088834</c:v>
                </c:pt>
                <c:pt idx="19185">
                  <c:v>-260.55901417876419</c:v>
                </c:pt>
                <c:pt idx="19186">
                  <c:v>-260.56138768614386</c:v>
                </c:pt>
                <c:pt idx="19187">
                  <c:v>-260.56376092307022</c:v>
                </c:pt>
                <c:pt idx="19188">
                  <c:v>-260.56613388958601</c:v>
                </c:pt>
                <c:pt idx="19189">
                  <c:v>-260.56850658573393</c:v>
                </c:pt>
                <c:pt idx="19190">
                  <c:v>-260.57087901155683</c:v>
                </c:pt>
                <c:pt idx="19191">
                  <c:v>-260.57325116709734</c:v>
                </c:pt>
                <c:pt idx="19192">
                  <c:v>-260.57562305239821</c:v>
                </c:pt>
                <c:pt idx="19193">
                  <c:v>-260.5779946675022</c:v>
                </c:pt>
                <c:pt idx="19194">
                  <c:v>-260.58036601245203</c:v>
                </c:pt>
                <c:pt idx="19195">
                  <c:v>-260.5827370872903</c:v>
                </c:pt>
                <c:pt idx="19196">
                  <c:v>-260.5851078920598</c:v>
                </c:pt>
                <c:pt idx="19197">
                  <c:v>-260.58747842680316</c:v>
                </c:pt>
                <c:pt idx="19198">
                  <c:v>-260.58984869156313</c:v>
                </c:pt>
                <c:pt idx="19199">
                  <c:v>-260.5922186863823</c:v>
                </c:pt>
                <c:pt idx="19200">
                  <c:v>-260.59458841130333</c:v>
                </c:pt>
                <c:pt idx="19201">
                  <c:v>-260.59695786636894</c:v>
                </c:pt>
                <c:pt idx="19202">
                  <c:v>-260.59932705162174</c:v>
                </c:pt>
                <c:pt idx="19203">
                  <c:v>-260.60169596710438</c:v>
                </c:pt>
                <c:pt idx="19204">
                  <c:v>-260.60406461285936</c:v>
                </c:pt>
                <c:pt idx="19205">
                  <c:v>-260.6064329889295</c:v>
                </c:pt>
                <c:pt idx="19206">
                  <c:v>-260.60880109535731</c:v>
                </c:pt>
                <c:pt idx="19207">
                  <c:v>-260.61116893218531</c:v>
                </c:pt>
                <c:pt idx="19208">
                  <c:v>-260.61353649945619</c:v>
                </c:pt>
                <c:pt idx="19209">
                  <c:v>-260.61590379721258</c:v>
                </c:pt>
                <c:pt idx="19210">
                  <c:v>-260.61827082549695</c:v>
                </c:pt>
                <c:pt idx="19211">
                  <c:v>-260.62063758435187</c:v>
                </c:pt>
                <c:pt idx="19212">
                  <c:v>-260.62300407381997</c:v>
                </c:pt>
                <c:pt idx="19213">
                  <c:v>-260.62537029394377</c:v>
                </c:pt>
                <c:pt idx="19214">
                  <c:v>-260.6277362447658</c:v>
                </c:pt>
                <c:pt idx="19215">
                  <c:v>-260.63010192632862</c:v>
                </c:pt>
                <c:pt idx="19216">
                  <c:v>-260.6324673386747</c:v>
                </c:pt>
                <c:pt idx="19217">
                  <c:v>-260.63483248184667</c:v>
                </c:pt>
                <c:pt idx="19218">
                  <c:v>-260.63719735588688</c:v>
                </c:pt>
                <c:pt idx="19219">
                  <c:v>-260.63956196083797</c:v>
                </c:pt>
                <c:pt idx="19220">
                  <c:v>-260.64192629674233</c:v>
                </c:pt>
                <c:pt idx="19221">
                  <c:v>-260.64429036364248</c:v>
                </c:pt>
                <c:pt idx="19222">
                  <c:v>-260.64665416158095</c:v>
                </c:pt>
                <c:pt idx="19223">
                  <c:v>-260.64901769060009</c:v>
                </c:pt>
                <c:pt idx="19224">
                  <c:v>-260.65138095074246</c:v>
                </c:pt>
                <c:pt idx="19225">
                  <c:v>-260.65374394205048</c:v>
                </c:pt>
                <c:pt idx="19226">
                  <c:v>-260.65610666456661</c:v>
                </c:pt>
                <c:pt idx="19227">
                  <c:v>-260.65846911833319</c:v>
                </c:pt>
                <c:pt idx="19228">
                  <c:v>-260.6608313033928</c:v>
                </c:pt>
                <c:pt idx="19229">
                  <c:v>-260.66319321978767</c:v>
                </c:pt>
                <c:pt idx="19230">
                  <c:v>-260.66555486756039</c:v>
                </c:pt>
                <c:pt idx="19231">
                  <c:v>-260.66791624675324</c:v>
                </c:pt>
                <c:pt idx="19232">
                  <c:v>-260.67027735740868</c:v>
                </c:pt>
                <c:pt idx="19233">
                  <c:v>-260.67263819956901</c:v>
                </c:pt>
                <c:pt idx="19234">
                  <c:v>-260.67499877327668</c:v>
                </c:pt>
                <c:pt idx="19235">
                  <c:v>-260.677359078574</c:v>
                </c:pt>
                <c:pt idx="19236">
                  <c:v>-260.67971911550342</c:v>
                </c:pt>
                <c:pt idx="19237">
                  <c:v>-260.68207888410717</c:v>
                </c:pt>
                <c:pt idx="19238">
                  <c:v>-260.68443838442766</c:v>
                </c:pt>
                <c:pt idx="19239">
                  <c:v>-260.68679761650719</c:v>
                </c:pt>
                <c:pt idx="19240">
                  <c:v>-260.68915658038816</c:v>
                </c:pt>
                <c:pt idx="19241">
                  <c:v>-260.6915152761128</c:v>
                </c:pt>
                <c:pt idx="19242">
                  <c:v>-260.69387370372345</c:v>
                </c:pt>
                <c:pt idx="19243">
                  <c:v>-260.69623186326243</c:v>
                </c:pt>
                <c:pt idx="19244">
                  <c:v>-260.698589754772</c:v>
                </c:pt>
                <c:pt idx="19245">
                  <c:v>-260.70094737829442</c:v>
                </c:pt>
                <c:pt idx="19246">
                  <c:v>-260.70330473387202</c:v>
                </c:pt>
                <c:pt idx="19247">
                  <c:v>-260.70566182154704</c:v>
                </c:pt>
                <c:pt idx="19248">
                  <c:v>-260.70801864136172</c:v>
                </c:pt>
                <c:pt idx="19249">
                  <c:v>-260.71037519335835</c:v>
                </c:pt>
                <c:pt idx="19250">
                  <c:v>-260.71273147757915</c:v>
                </c:pt>
                <c:pt idx="19251">
                  <c:v>-260.71508749406632</c:v>
                </c:pt>
                <c:pt idx="19252">
                  <c:v>-260.7174432428622</c:v>
                </c:pt>
                <c:pt idx="19253">
                  <c:v>-260.71979872400885</c:v>
                </c:pt>
                <c:pt idx="19254">
                  <c:v>-260.72215393754857</c:v>
                </c:pt>
                <c:pt idx="19255">
                  <c:v>-260.72450888352353</c:v>
                </c:pt>
                <c:pt idx="19256">
                  <c:v>-260.72686356197596</c:v>
                </c:pt>
                <c:pt idx="19257">
                  <c:v>-260.72921797294794</c:v>
                </c:pt>
                <c:pt idx="19258">
                  <c:v>-260.7315721164818</c:v>
                </c:pt>
                <c:pt idx="19259">
                  <c:v>-260.73392599261956</c:v>
                </c:pt>
                <c:pt idx="19260">
                  <c:v>-260.73627960140345</c:v>
                </c:pt>
                <c:pt idx="19261">
                  <c:v>-260.73863294287565</c:v>
                </c:pt>
                <c:pt idx="19262">
                  <c:v>-260.74098601707823</c:v>
                </c:pt>
                <c:pt idx="19263">
                  <c:v>-260.74333882405335</c:v>
                </c:pt>
                <c:pt idx="19264">
                  <c:v>-260.74569136384321</c:v>
                </c:pt>
                <c:pt idx="19265">
                  <c:v>-260.7480436364898</c:v>
                </c:pt>
                <c:pt idx="19266">
                  <c:v>-260.75039564203524</c:v>
                </c:pt>
                <c:pt idx="19267">
                  <c:v>-260.75274738052173</c:v>
                </c:pt>
                <c:pt idx="19268">
                  <c:v>-260.75509885199131</c:v>
                </c:pt>
                <c:pt idx="19269">
                  <c:v>-260.75745005648605</c:v>
                </c:pt>
                <c:pt idx="19270">
                  <c:v>-260.75980099404802</c:v>
                </c:pt>
                <c:pt idx="19271">
                  <c:v>-260.76215166471928</c:v>
                </c:pt>
                <c:pt idx="19272">
                  <c:v>-260.76450206854196</c:v>
                </c:pt>
                <c:pt idx="19273">
                  <c:v>-260.76685220555805</c:v>
                </c:pt>
                <c:pt idx="19274">
                  <c:v>-260.76920207580957</c:v>
                </c:pt>
                <c:pt idx="19275">
                  <c:v>-260.77155167933859</c:v>
                </c:pt>
                <c:pt idx="19276">
                  <c:v>-260.77390101618715</c:v>
                </c:pt>
                <c:pt idx="19277">
                  <c:v>-260.77625008639723</c:v>
                </c:pt>
                <c:pt idx="19278">
                  <c:v>-260.77859889001081</c:v>
                </c:pt>
                <c:pt idx="19279">
                  <c:v>-260.78094742707003</c:v>
                </c:pt>
                <c:pt idx="19280">
                  <c:v>-260.78329569761672</c:v>
                </c:pt>
                <c:pt idx="19281">
                  <c:v>-260.78564370169295</c:v>
                </c:pt>
                <c:pt idx="19282">
                  <c:v>-260.78799143934066</c:v>
                </c:pt>
                <c:pt idx="19283">
                  <c:v>-260.79033891060186</c:v>
                </c:pt>
                <c:pt idx="19284">
                  <c:v>-260.79268611551845</c:v>
                </c:pt>
                <c:pt idx="19285">
                  <c:v>-260.79503305413243</c:v>
                </c:pt>
                <c:pt idx="19286">
                  <c:v>-260.79737972648576</c:v>
                </c:pt>
                <c:pt idx="19287">
                  <c:v>-260.79972613262032</c:v>
                </c:pt>
                <c:pt idx="19288">
                  <c:v>-260.80207227257807</c:v>
                </c:pt>
                <c:pt idx="19289">
                  <c:v>-260.80441814640091</c:v>
                </c:pt>
                <c:pt idx="19290">
                  <c:v>-260.80676375413071</c:v>
                </c:pt>
                <c:pt idx="19291">
                  <c:v>-260.80910909580945</c:v>
                </c:pt>
                <c:pt idx="19292">
                  <c:v>-260.811454171479</c:v>
                </c:pt>
                <c:pt idx="19293">
                  <c:v>-260.81379898118121</c:v>
                </c:pt>
                <c:pt idx="19294">
                  <c:v>-260.81614352495802</c:v>
                </c:pt>
                <c:pt idx="19295">
                  <c:v>-260.81848780285122</c:v>
                </c:pt>
                <c:pt idx="19296">
                  <c:v>-260.8208318149027</c:v>
                </c:pt>
                <c:pt idx="19297">
                  <c:v>-260.82317556115436</c:v>
                </c:pt>
                <c:pt idx="19298">
                  <c:v>-260.82551904164802</c:v>
                </c:pt>
                <c:pt idx="19299">
                  <c:v>-260.82786225642542</c:v>
                </c:pt>
                <c:pt idx="19300">
                  <c:v>-260.83020520552856</c:v>
                </c:pt>
                <c:pt idx="19301">
                  <c:v>-260.8325478889991</c:v>
                </c:pt>
                <c:pt idx="19302">
                  <c:v>-260.83489030687895</c:v>
                </c:pt>
                <c:pt idx="19303">
                  <c:v>-260.83723245920987</c:v>
                </c:pt>
                <c:pt idx="19304">
                  <c:v>-260.83957434603366</c:v>
                </c:pt>
                <c:pt idx="19305">
                  <c:v>-260.84191596739214</c:v>
                </c:pt>
                <c:pt idx="19306">
                  <c:v>-260.84425732332704</c:v>
                </c:pt>
                <c:pt idx="19307">
                  <c:v>-260.84659841388014</c:v>
                </c:pt>
                <c:pt idx="19308">
                  <c:v>-260.84893923909323</c:v>
                </c:pt>
                <c:pt idx="19309">
                  <c:v>-260.85127979900801</c:v>
                </c:pt>
                <c:pt idx="19310">
                  <c:v>-260.85362009366628</c:v>
                </c:pt>
                <c:pt idx="19311">
                  <c:v>-260.85596012310975</c:v>
                </c:pt>
                <c:pt idx="19312">
                  <c:v>-260.85829988738021</c:v>
                </c:pt>
                <c:pt idx="19313">
                  <c:v>-260.86063938651927</c:v>
                </c:pt>
                <c:pt idx="19314">
                  <c:v>-260.8629786205687</c:v>
                </c:pt>
                <c:pt idx="19315">
                  <c:v>-260.86531758957022</c:v>
                </c:pt>
                <c:pt idx="19316">
                  <c:v>-260.86765629356546</c:v>
                </c:pt>
                <c:pt idx="19317">
                  <c:v>-260.86999473259624</c:v>
                </c:pt>
                <c:pt idx="19318">
                  <c:v>-260.87233290670406</c:v>
                </c:pt>
                <c:pt idx="19319">
                  <c:v>-260.87467081593076</c:v>
                </c:pt>
                <c:pt idx="19320">
                  <c:v>-260.87700846031788</c:v>
                </c:pt>
                <c:pt idx="19321">
                  <c:v>-260.87934583990716</c:v>
                </c:pt>
                <c:pt idx="19322">
                  <c:v>-260.8816829547402</c:v>
                </c:pt>
                <c:pt idx="19323">
                  <c:v>-260.88401980485867</c:v>
                </c:pt>
                <c:pt idx="19324">
                  <c:v>-260.88635639030417</c:v>
                </c:pt>
                <c:pt idx="19325">
                  <c:v>-260.88869271111832</c:v>
                </c:pt>
                <c:pt idx="19326">
                  <c:v>-260.89102876734273</c:v>
                </c:pt>
                <c:pt idx="19327">
                  <c:v>-260.89336455901906</c:v>
                </c:pt>
                <c:pt idx="19328">
                  <c:v>-260.89570008618887</c:v>
                </c:pt>
                <c:pt idx="19329">
                  <c:v>-260.8980353488937</c:v>
                </c:pt>
                <c:pt idx="19330">
                  <c:v>-260.90037034717523</c:v>
                </c:pt>
                <c:pt idx="19331">
                  <c:v>-260.90270508107494</c:v>
                </c:pt>
                <c:pt idx="19332">
                  <c:v>-260.90503955063446</c:v>
                </c:pt>
                <c:pt idx="19333">
                  <c:v>-260.90737375589532</c:v>
                </c:pt>
                <c:pt idx="19334">
                  <c:v>-260.90970769689909</c:v>
                </c:pt>
                <c:pt idx="19335">
                  <c:v>-260.91204137368732</c:v>
                </c:pt>
                <c:pt idx="19336">
                  <c:v>-260.91437478630149</c:v>
                </c:pt>
                <c:pt idx="19337">
                  <c:v>-260.91670793478318</c:v>
                </c:pt>
                <c:pt idx="19338">
                  <c:v>-260.91904081917386</c:v>
                </c:pt>
                <c:pt idx="19339">
                  <c:v>-260.92137343951504</c:v>
                </c:pt>
                <c:pt idx="19340">
                  <c:v>-260.92370579584826</c:v>
                </c:pt>
                <c:pt idx="19341">
                  <c:v>-260.92603788821498</c:v>
                </c:pt>
                <c:pt idx="19342">
                  <c:v>-260.92836971665668</c:v>
                </c:pt>
                <c:pt idx="19343">
                  <c:v>-260.93070128121485</c:v>
                </c:pt>
                <c:pt idx="19344">
                  <c:v>-260.93303258193095</c:v>
                </c:pt>
                <c:pt idx="19345">
                  <c:v>-260.93536361884645</c:v>
                </c:pt>
                <c:pt idx="19346">
                  <c:v>-260.93769439200281</c:v>
                </c:pt>
                <c:pt idx="19347">
                  <c:v>-260.94002490144146</c:v>
                </c:pt>
                <c:pt idx="19348">
                  <c:v>-260.94235514720384</c:v>
                </c:pt>
                <c:pt idx="19349">
                  <c:v>-260.94468512933133</c:v>
                </c:pt>
                <c:pt idx="19350">
                  <c:v>-260.94701484786543</c:v>
                </c:pt>
                <c:pt idx="19351">
                  <c:v>-260.94934430284746</c:v>
                </c:pt>
                <c:pt idx="19352">
                  <c:v>-260.95167349431892</c:v>
                </c:pt>
                <c:pt idx="19353">
                  <c:v>-260.95400242232114</c:v>
                </c:pt>
                <c:pt idx="19354">
                  <c:v>-260.95633108689549</c:v>
                </c:pt>
                <c:pt idx="19355">
                  <c:v>-260.95865948808341</c:v>
                </c:pt>
                <c:pt idx="19356">
                  <c:v>-260.96098762592624</c:v>
                </c:pt>
                <c:pt idx="19357">
                  <c:v>-260.96331550046528</c:v>
                </c:pt>
                <c:pt idx="19358">
                  <c:v>-260.965643111742</c:v>
                </c:pt>
                <c:pt idx="19359">
                  <c:v>-260.9679704597977</c:v>
                </c:pt>
                <c:pt idx="19360">
                  <c:v>-260.97029754467366</c:v>
                </c:pt>
                <c:pt idx="19361">
                  <c:v>-260.97262436641125</c:v>
                </c:pt>
                <c:pt idx="19362">
                  <c:v>-260.97495092505187</c:v>
                </c:pt>
                <c:pt idx="19363">
                  <c:v>-260.97727722063667</c:v>
                </c:pt>
                <c:pt idx="19364">
                  <c:v>-260.97960325320707</c:v>
                </c:pt>
                <c:pt idx="19365">
                  <c:v>-260.98192902280437</c:v>
                </c:pt>
                <c:pt idx="19366">
                  <c:v>-260.98425452946981</c:v>
                </c:pt>
                <c:pt idx="19367">
                  <c:v>-260.98657977324467</c:v>
                </c:pt>
                <c:pt idx="19368">
                  <c:v>-260.98890475417028</c:v>
                </c:pt>
                <c:pt idx="19369">
                  <c:v>-260.99122947228784</c:v>
                </c:pt>
                <c:pt idx="19370">
                  <c:v>-260.99355392763863</c:v>
                </c:pt>
                <c:pt idx="19371">
                  <c:v>-260.99587812026391</c:v>
                </c:pt>
                <c:pt idx="19372">
                  <c:v>-260.9982020502049</c:v>
                </c:pt>
                <c:pt idx="19373">
                  <c:v>-261.00052571750285</c:v>
                </c:pt>
                <c:pt idx="19374">
                  <c:v>-261.002849122199</c:v>
                </c:pt>
                <c:pt idx="19375">
                  <c:v>-261.00517226433448</c:v>
                </c:pt>
                <c:pt idx="19376">
                  <c:v>-261.00749514395062</c:v>
                </c:pt>
                <c:pt idx="19377">
                  <c:v>-261.00981776108853</c:v>
                </c:pt>
                <c:pt idx="19378">
                  <c:v>-261.01214011578941</c:v>
                </c:pt>
                <c:pt idx="19379">
                  <c:v>-261.01446220809453</c:v>
                </c:pt>
                <c:pt idx="19380">
                  <c:v>-261.01678403804493</c:v>
                </c:pt>
                <c:pt idx="19381">
                  <c:v>-261.01910560568189</c:v>
                </c:pt>
                <c:pt idx="19382">
                  <c:v>-261.02142691104649</c:v>
                </c:pt>
                <c:pt idx="19383">
                  <c:v>-261.02374795417995</c:v>
                </c:pt>
                <c:pt idx="19384">
                  <c:v>-261.02606873512337</c:v>
                </c:pt>
                <c:pt idx="19385">
                  <c:v>-261.02838925391791</c:v>
                </c:pt>
                <c:pt idx="19386">
                  <c:v>-261.03070951060465</c:v>
                </c:pt>
                <c:pt idx="19387">
                  <c:v>-261.03302950522476</c:v>
                </c:pt>
                <c:pt idx="19388">
                  <c:v>-261.03534923781933</c:v>
                </c:pt>
                <c:pt idx="19389">
                  <c:v>-261.03766870842946</c:v>
                </c:pt>
                <c:pt idx="19390">
                  <c:v>-261.03998791709625</c:v>
                </c:pt>
                <c:pt idx="19391">
                  <c:v>-261.0423068638608</c:v>
                </c:pt>
                <c:pt idx="19392">
                  <c:v>-261.0446255487642</c:v>
                </c:pt>
                <c:pt idx="19393">
                  <c:v>-261.04694397184744</c:v>
                </c:pt>
                <c:pt idx="19394">
                  <c:v>-261.04926213315167</c:v>
                </c:pt>
                <c:pt idx="19395">
                  <c:v>-261.05158003271788</c:v>
                </c:pt>
                <c:pt idx="19396">
                  <c:v>-261.05389767058722</c:v>
                </c:pt>
                <c:pt idx="19397">
                  <c:v>-261.05621504680062</c:v>
                </c:pt>
                <c:pt idx="19398">
                  <c:v>-261.05853216139911</c:v>
                </c:pt>
                <c:pt idx="19399">
                  <c:v>-261.06084901442381</c:v>
                </c:pt>
                <c:pt idx="19400">
                  <c:v>-261.06316560591563</c:v>
                </c:pt>
                <c:pt idx="19401">
                  <c:v>-261.06548193591567</c:v>
                </c:pt>
                <c:pt idx="19402">
                  <c:v>-261.06779800446486</c:v>
                </c:pt>
                <c:pt idx="19403">
                  <c:v>-261.07011381160419</c:v>
                </c:pt>
                <c:pt idx="19404">
                  <c:v>-261.07242935737469</c:v>
                </c:pt>
                <c:pt idx="19405">
                  <c:v>-261.07474464181729</c:v>
                </c:pt>
                <c:pt idx="19406">
                  <c:v>-261.07705966497298</c:v>
                </c:pt>
                <c:pt idx="19407">
                  <c:v>-261.07937442688268</c:v>
                </c:pt>
                <c:pt idx="19408">
                  <c:v>-261.08168892758738</c:v>
                </c:pt>
                <c:pt idx="19409">
                  <c:v>-261.08400316712806</c:v>
                </c:pt>
                <c:pt idx="19410">
                  <c:v>-261.08631714554554</c:v>
                </c:pt>
                <c:pt idx="19411">
                  <c:v>-261.0886308628809</c:v>
                </c:pt>
                <c:pt idx="19412">
                  <c:v>-261.09094431917492</c:v>
                </c:pt>
                <c:pt idx="19413">
                  <c:v>-261.09325751446852</c:v>
                </c:pt>
                <c:pt idx="19414">
                  <c:v>-261.09557044880268</c:v>
                </c:pt>
                <c:pt idx="19415">
                  <c:v>-261.09788312221826</c:v>
                </c:pt>
                <c:pt idx="19416">
                  <c:v>-261.10019553475615</c:v>
                </c:pt>
                <c:pt idx="19417">
                  <c:v>-261.10250768645722</c:v>
                </c:pt>
                <c:pt idx="19418">
                  <c:v>-261.10481957736238</c:v>
                </c:pt>
                <c:pt idx="19419">
                  <c:v>-261.1071312075124</c:v>
                </c:pt>
                <c:pt idx="19420">
                  <c:v>-261.1094425769482</c:v>
                </c:pt>
                <c:pt idx="19421">
                  <c:v>-261.1117536857106</c:v>
                </c:pt>
                <c:pt idx="19422">
                  <c:v>-261.11406453384046</c:v>
                </c:pt>
                <c:pt idx="19423">
                  <c:v>-261.11637512137861</c:v>
                </c:pt>
                <c:pt idx="19424">
                  <c:v>-261.11868544836585</c:v>
                </c:pt>
                <c:pt idx="19425">
                  <c:v>-261.120995514843</c:v>
                </c:pt>
                <c:pt idx="19426">
                  <c:v>-261.12330532085093</c:v>
                </c:pt>
                <c:pt idx="19427">
                  <c:v>-261.12561486643034</c:v>
                </c:pt>
                <c:pt idx="19428">
                  <c:v>-261.12792415162204</c:v>
                </c:pt>
                <c:pt idx="19429">
                  <c:v>-261.13023317646685</c:v>
                </c:pt>
                <c:pt idx="19430">
                  <c:v>-261.13254194100557</c:v>
                </c:pt>
                <c:pt idx="19431">
                  <c:v>-261.13485044527891</c:v>
                </c:pt>
                <c:pt idx="19432">
                  <c:v>-261.13715868932758</c:v>
                </c:pt>
                <c:pt idx="19433">
                  <c:v>-261.13946667319243</c:v>
                </c:pt>
                <c:pt idx="19434">
                  <c:v>-261.14177439691417</c:v>
                </c:pt>
                <c:pt idx="19435">
                  <c:v>-261.14408186053356</c:v>
                </c:pt>
                <c:pt idx="19436">
                  <c:v>-261.14638906409124</c:v>
                </c:pt>
                <c:pt idx="19437">
                  <c:v>-261.14869600762802</c:v>
                </c:pt>
                <c:pt idx="19438">
                  <c:v>-261.15100269118454</c:v>
                </c:pt>
                <c:pt idx="19439">
                  <c:v>-261.15330911480157</c:v>
                </c:pt>
                <c:pt idx="19440">
                  <c:v>-261.15561527851975</c:v>
                </c:pt>
                <c:pt idx="19441">
                  <c:v>-261.15792118237982</c:v>
                </c:pt>
                <c:pt idx="19442">
                  <c:v>-261.16022682642239</c:v>
                </c:pt>
                <c:pt idx="19443">
                  <c:v>-261.1625322106882</c:v>
                </c:pt>
                <c:pt idx="19444">
                  <c:v>-261.16483733521784</c:v>
                </c:pt>
                <c:pt idx="19445">
                  <c:v>-261.16714220005201</c:v>
                </c:pt>
                <c:pt idx="19446">
                  <c:v>-261.16944680523136</c:v>
                </c:pt>
                <c:pt idx="19447">
                  <c:v>-261.17175115079652</c:v>
                </c:pt>
                <c:pt idx="19448">
                  <c:v>-261.17405523678809</c:v>
                </c:pt>
                <c:pt idx="19449">
                  <c:v>-261.17635906324676</c:v>
                </c:pt>
                <c:pt idx="19450">
                  <c:v>-261.17866263021313</c:v>
                </c:pt>
                <c:pt idx="19451">
                  <c:v>-261.18096593772771</c:v>
                </c:pt>
                <c:pt idx="19452">
                  <c:v>-261.18326898583121</c:v>
                </c:pt>
                <c:pt idx="19453">
                  <c:v>-261.18557177456421</c:v>
                </c:pt>
                <c:pt idx="19454">
                  <c:v>-261.18787430396725</c:v>
                </c:pt>
                <c:pt idx="19455">
                  <c:v>-261.19017657408091</c:v>
                </c:pt>
                <c:pt idx="19456">
                  <c:v>-261.19247858494577</c:v>
                </c:pt>
                <c:pt idx="19457">
                  <c:v>-261.19478033660243</c:v>
                </c:pt>
                <c:pt idx="19458">
                  <c:v>-261.19708182909136</c:v>
                </c:pt>
                <c:pt idx="19459">
                  <c:v>-261.19938306245314</c:v>
                </c:pt>
                <c:pt idx="19460">
                  <c:v>-261.20168403672835</c:v>
                </c:pt>
                <c:pt idx="19461">
                  <c:v>-261.20398475195748</c:v>
                </c:pt>
                <c:pt idx="19462">
                  <c:v>-261.20628520818099</c:v>
                </c:pt>
                <c:pt idx="19463">
                  <c:v>-261.20858540543946</c:v>
                </c:pt>
                <c:pt idx="19464">
                  <c:v>-261.21088534377338</c:v>
                </c:pt>
                <c:pt idx="19465">
                  <c:v>-261.21318502322333</c:v>
                </c:pt>
                <c:pt idx="19466">
                  <c:v>-261.21548444382961</c:v>
                </c:pt>
                <c:pt idx="19467">
                  <c:v>-261.21778360563286</c:v>
                </c:pt>
                <c:pt idx="19468">
                  <c:v>-261.2200825086735</c:v>
                </c:pt>
                <c:pt idx="19469">
                  <c:v>-261.222381152992</c:v>
                </c:pt>
                <c:pt idx="19470">
                  <c:v>-261.22467953862878</c:v>
                </c:pt>
                <c:pt idx="19471">
                  <c:v>-261.22697766562436</c:v>
                </c:pt>
                <c:pt idx="19472">
                  <c:v>-261.22927553401911</c:v>
                </c:pt>
                <c:pt idx="19473">
                  <c:v>-261.2315731438535</c:v>
                </c:pt>
                <c:pt idx="19474">
                  <c:v>-261.23387049516793</c:v>
                </c:pt>
                <c:pt idx="19475">
                  <c:v>-261.23616758800284</c:v>
                </c:pt>
                <c:pt idx="19476">
                  <c:v>-261.23846442239864</c:v>
                </c:pt>
                <c:pt idx="19477">
                  <c:v>-261.24076099839573</c:v>
                </c:pt>
                <c:pt idx="19478">
                  <c:v>-261.24305731603454</c:v>
                </c:pt>
                <c:pt idx="19479">
                  <c:v>-261.24535337535531</c:v>
                </c:pt>
                <c:pt idx="19480">
                  <c:v>-261.24764917639862</c:v>
                </c:pt>
                <c:pt idx="19481">
                  <c:v>-261.24994471920468</c:v>
                </c:pt>
                <c:pt idx="19482">
                  <c:v>-261.25224000381394</c:v>
                </c:pt>
                <c:pt idx="19483">
                  <c:v>-261.25453503026671</c:v>
                </c:pt>
                <c:pt idx="19484">
                  <c:v>-261.25682979860335</c:v>
                </c:pt>
                <c:pt idx="19485">
                  <c:v>-261.25912430886422</c:v>
                </c:pt>
                <c:pt idx="19486">
                  <c:v>-261.26141856108956</c:v>
                </c:pt>
                <c:pt idx="19487">
                  <c:v>-261.26371255531984</c:v>
                </c:pt>
                <c:pt idx="19488">
                  <c:v>-261.26600629159526</c:v>
                </c:pt>
                <c:pt idx="19489">
                  <c:v>-261.26829976995617</c:v>
                </c:pt>
                <c:pt idx="19490">
                  <c:v>-261.27059299044288</c:v>
                </c:pt>
                <c:pt idx="19491">
                  <c:v>-261.27288595309562</c:v>
                </c:pt>
                <c:pt idx="19492">
                  <c:v>-261.27517865795477</c:v>
                </c:pt>
                <c:pt idx="19493">
                  <c:v>-261.2774711050605</c:v>
                </c:pt>
                <c:pt idx="19494">
                  <c:v>-261.27976329445312</c:v>
                </c:pt>
                <c:pt idx="19495">
                  <c:v>-261.28205522617293</c:v>
                </c:pt>
                <c:pt idx="19496">
                  <c:v>-261.28434690026018</c:v>
                </c:pt>
                <c:pt idx="19497">
                  <c:v>-261.28663831675505</c:v>
                </c:pt>
                <c:pt idx="19498">
                  <c:v>-261.28892947569778</c:v>
                </c:pt>
                <c:pt idx="19499">
                  <c:v>-261.29122037712864</c:v>
                </c:pt>
                <c:pt idx="19500">
                  <c:v>-261.29351102108785</c:v>
                </c:pt>
                <c:pt idx="19501">
                  <c:v>-261.29580140761561</c:v>
                </c:pt>
                <c:pt idx="19502">
                  <c:v>-261.29809153675211</c:v>
                </c:pt>
                <c:pt idx="19503">
                  <c:v>-261.30038140853753</c:v>
                </c:pt>
                <c:pt idx="19504">
                  <c:v>-261.30267102301212</c:v>
                </c:pt>
                <c:pt idx="19505">
                  <c:v>-261.30496038021602</c:v>
                </c:pt>
                <c:pt idx="19506">
                  <c:v>-261.30724948018945</c:v>
                </c:pt>
                <c:pt idx="19507">
                  <c:v>-261.30953832297251</c:v>
                </c:pt>
                <c:pt idx="19508">
                  <c:v>-261.31182690860538</c:v>
                </c:pt>
                <c:pt idx="19509">
                  <c:v>-261.31411523712819</c:v>
                </c:pt>
                <c:pt idx="19510">
                  <c:v>-261.31640330858113</c:v>
                </c:pt>
                <c:pt idx="19511">
                  <c:v>-261.31869112300433</c:v>
                </c:pt>
                <c:pt idx="19512">
                  <c:v>-261.32097868043786</c:v>
                </c:pt>
                <c:pt idx="19513">
                  <c:v>-261.32326598092186</c:v>
                </c:pt>
                <c:pt idx="19514">
                  <c:v>-261.32555302449646</c:v>
                </c:pt>
                <c:pt idx="19515">
                  <c:v>-261.32783981120178</c:v>
                </c:pt>
                <c:pt idx="19516">
                  <c:v>-261.33012634107791</c:v>
                </c:pt>
                <c:pt idx="19517">
                  <c:v>-261.33241261416487</c:v>
                </c:pt>
                <c:pt idx="19518">
                  <c:v>-261.33469863050283</c:v>
                </c:pt>
                <c:pt idx="19519">
                  <c:v>-261.33698439013182</c:v>
                </c:pt>
                <c:pt idx="19520">
                  <c:v>-261.33926989309185</c:v>
                </c:pt>
                <c:pt idx="19521">
                  <c:v>-261.34155513942306</c:v>
                </c:pt>
                <c:pt idx="19522">
                  <c:v>-261.34384012916547</c:v>
                </c:pt>
                <c:pt idx="19523">
                  <c:v>-261.34612486235909</c:v>
                </c:pt>
                <c:pt idx="19524">
                  <c:v>-261.348409339044</c:v>
                </c:pt>
                <c:pt idx="19525">
                  <c:v>-261.35069355926015</c:v>
                </c:pt>
                <c:pt idx="19526">
                  <c:v>-261.35297752304768</c:v>
                </c:pt>
                <c:pt idx="19527">
                  <c:v>-261.3552612304465</c:v>
                </c:pt>
                <c:pt idx="19528">
                  <c:v>-261.35754468149662</c:v>
                </c:pt>
                <c:pt idx="19529">
                  <c:v>-261.35982787623806</c:v>
                </c:pt>
                <c:pt idx="19530">
                  <c:v>-261.36211081471083</c:v>
                </c:pt>
                <c:pt idx="19531">
                  <c:v>-261.36439349695485</c:v>
                </c:pt>
                <c:pt idx="19532">
                  <c:v>-261.36667592301006</c:v>
                </c:pt>
                <c:pt idx="19533">
                  <c:v>-261.36895809291656</c:v>
                </c:pt>
                <c:pt idx="19534">
                  <c:v>-261.37124000671417</c:v>
                </c:pt>
                <c:pt idx="19535">
                  <c:v>-261.37352166444288</c:v>
                </c:pt>
                <c:pt idx="19536">
                  <c:v>-261.37580306614268</c:v>
                </c:pt>
                <c:pt idx="19537">
                  <c:v>-261.37808421185343</c:v>
                </c:pt>
                <c:pt idx="19538">
                  <c:v>-261.3803651016151</c:v>
                </c:pt>
                <c:pt idx="19539">
                  <c:v>-261.38264573546752</c:v>
                </c:pt>
                <c:pt idx="19540">
                  <c:v>-261.38492611345072</c:v>
                </c:pt>
                <c:pt idx="19541">
                  <c:v>-261.38720623560454</c:v>
                </c:pt>
                <c:pt idx="19542">
                  <c:v>-261.38948610196883</c:v>
                </c:pt>
                <c:pt idx="19543">
                  <c:v>-261.39176571258355</c:v>
                </c:pt>
                <c:pt idx="19544">
                  <c:v>-261.39404506748855</c:v>
                </c:pt>
                <c:pt idx="19545">
                  <c:v>-261.39632416672367</c:v>
                </c:pt>
                <c:pt idx="19546">
                  <c:v>-261.39860301032883</c:v>
                </c:pt>
                <c:pt idx="19547">
                  <c:v>-261.4008815983438</c:v>
                </c:pt>
                <c:pt idx="19548">
                  <c:v>-261.4031599308085</c:v>
                </c:pt>
                <c:pt idx="19549">
                  <c:v>-261.40543800776277</c:v>
                </c:pt>
                <c:pt idx="19550">
                  <c:v>-261.40771582924634</c:v>
                </c:pt>
                <c:pt idx="19551">
                  <c:v>-261.40999339529913</c:v>
                </c:pt>
                <c:pt idx="19552">
                  <c:v>-261.41227070596096</c:v>
                </c:pt>
                <c:pt idx="19553">
                  <c:v>-261.41454776127154</c:v>
                </c:pt>
                <c:pt idx="19554">
                  <c:v>-261.4168245612708</c:v>
                </c:pt>
                <c:pt idx="19555">
                  <c:v>-261.41910110599838</c:v>
                </c:pt>
                <c:pt idx="19556">
                  <c:v>-261.42137739549423</c:v>
                </c:pt>
                <c:pt idx="19557">
                  <c:v>-261.42365342979798</c:v>
                </c:pt>
                <c:pt idx="19558">
                  <c:v>-261.42592920894947</c:v>
                </c:pt>
                <c:pt idx="19559">
                  <c:v>-261.42820473298843</c:v>
                </c:pt>
                <c:pt idx="19560">
                  <c:v>-261.43048000195466</c:v>
                </c:pt>
                <c:pt idx="19561">
                  <c:v>-261.43275501588789</c:v>
                </c:pt>
                <c:pt idx="19562">
                  <c:v>-261.43502977482785</c:v>
                </c:pt>
                <c:pt idx="19563">
                  <c:v>-261.43730427881422</c:v>
                </c:pt>
                <c:pt idx="19564">
                  <c:v>-261.43957852788679</c:v>
                </c:pt>
                <c:pt idx="19565">
                  <c:v>-261.44185252208524</c:v>
                </c:pt>
                <c:pt idx="19566">
                  <c:v>-261.44412626144924</c:v>
                </c:pt>
                <c:pt idx="19567">
                  <c:v>-261.44639974601859</c:v>
                </c:pt>
                <c:pt idx="19568">
                  <c:v>-261.44867297583289</c:v>
                </c:pt>
                <c:pt idx="19569">
                  <c:v>-261.4509459509319</c:v>
                </c:pt>
                <c:pt idx="19570">
                  <c:v>-261.45321867135522</c:v>
                </c:pt>
                <c:pt idx="19571">
                  <c:v>-261.45549113714253</c:v>
                </c:pt>
                <c:pt idx="19572">
                  <c:v>-261.45776334833351</c:v>
                </c:pt>
                <c:pt idx="19573">
                  <c:v>-261.46003530496779</c:v>
                </c:pt>
                <c:pt idx="19574">
                  <c:v>-261.46230700708503</c:v>
                </c:pt>
                <c:pt idx="19575">
                  <c:v>-261.46457845472491</c:v>
                </c:pt>
                <c:pt idx="19576">
                  <c:v>-261.46684964792701</c:v>
                </c:pt>
                <c:pt idx="19577">
                  <c:v>-261.46912058673092</c:v>
                </c:pt>
                <c:pt idx="19578">
                  <c:v>-261.47139127117634</c:v>
                </c:pt>
                <c:pt idx="19579">
                  <c:v>-261.47366170130277</c:v>
                </c:pt>
                <c:pt idx="19580">
                  <c:v>-261.47593187714989</c:v>
                </c:pt>
                <c:pt idx="19581">
                  <c:v>-261.47820179875725</c:v>
                </c:pt>
                <c:pt idx="19582">
                  <c:v>-261.48047146616449</c:v>
                </c:pt>
                <c:pt idx="19583">
                  <c:v>-261.4827408794111</c:v>
                </c:pt>
                <c:pt idx="19584">
                  <c:v>-261.4850100385367</c:v>
                </c:pt>
                <c:pt idx="19585">
                  <c:v>-261.48727894358086</c:v>
                </c:pt>
                <c:pt idx="19586">
                  <c:v>-261.48954759458309</c:v>
                </c:pt>
                <c:pt idx="19587">
                  <c:v>-261.49181599158294</c:v>
                </c:pt>
                <c:pt idx="19588">
                  <c:v>-261.49408413461992</c:v>
                </c:pt>
                <c:pt idx="19589">
                  <c:v>-261.49635202373366</c:v>
                </c:pt>
                <c:pt idx="19590">
                  <c:v>-261.49861965896361</c:v>
                </c:pt>
                <c:pt idx="19591">
                  <c:v>-261.50088704034931</c:v>
                </c:pt>
                <c:pt idx="19592">
                  <c:v>-261.50315416793023</c:v>
                </c:pt>
                <c:pt idx="19593">
                  <c:v>-261.50542104174588</c:v>
                </c:pt>
                <c:pt idx="19594">
                  <c:v>-261.50768766183569</c:v>
                </c:pt>
                <c:pt idx="19595">
                  <c:v>-261.50995402823929</c:v>
                </c:pt>
                <c:pt idx="19596">
                  <c:v>-261.51222014099608</c:v>
                </c:pt>
                <c:pt idx="19597">
                  <c:v>-261.51448600014544</c:v>
                </c:pt>
                <c:pt idx="19598">
                  <c:v>-261.51675160572699</c:v>
                </c:pt>
                <c:pt idx="19599">
                  <c:v>-261.51901695778008</c:v>
                </c:pt>
                <c:pt idx="19600">
                  <c:v>-261.52128205634415</c:v>
                </c:pt>
                <c:pt idx="19601">
                  <c:v>-261.52354690145864</c:v>
                </c:pt>
                <c:pt idx="19602">
                  <c:v>-261.52581149316308</c:v>
                </c:pt>
                <c:pt idx="19603">
                  <c:v>-261.52807583149672</c:v>
                </c:pt>
                <c:pt idx="19604">
                  <c:v>-261.53033991649909</c:v>
                </c:pt>
                <c:pt idx="19605">
                  <c:v>-261.53260374820962</c:v>
                </c:pt>
                <c:pt idx="19606">
                  <c:v>-261.53486732666761</c:v>
                </c:pt>
                <c:pt idx="19607">
                  <c:v>-261.53713065191255</c:v>
                </c:pt>
                <c:pt idx="19608">
                  <c:v>-261.53939372398372</c:v>
                </c:pt>
                <c:pt idx="19609">
                  <c:v>-261.54165654292052</c:v>
                </c:pt>
                <c:pt idx="19610">
                  <c:v>-261.5439191087624</c:v>
                </c:pt>
                <c:pt idx="19611">
                  <c:v>-261.54618142154862</c:v>
                </c:pt>
                <c:pt idx="19612">
                  <c:v>-261.5484434813186</c:v>
                </c:pt>
                <c:pt idx="19613">
                  <c:v>-261.55070528811166</c:v>
                </c:pt>
                <c:pt idx="19614">
                  <c:v>-261.55296684196713</c:v>
                </c:pt>
                <c:pt idx="19615">
                  <c:v>-261.55522814292436</c:v>
                </c:pt>
                <c:pt idx="19616">
                  <c:v>-261.55748919102263</c:v>
                </c:pt>
                <c:pt idx="19617">
                  <c:v>-261.55974998630131</c:v>
                </c:pt>
                <c:pt idx="19618">
                  <c:v>-261.56201052879965</c:v>
                </c:pt>
                <c:pt idx="19619">
                  <c:v>-261.56427081855696</c:v>
                </c:pt>
                <c:pt idx="19620">
                  <c:v>-261.5665308556126</c:v>
                </c:pt>
                <c:pt idx="19621">
                  <c:v>-261.56879064000577</c:v>
                </c:pt>
                <c:pt idx="19622">
                  <c:v>-261.57105017177577</c:v>
                </c:pt>
                <c:pt idx="19623">
                  <c:v>-261.57330945096191</c:v>
                </c:pt>
                <c:pt idx="19624">
                  <c:v>-261.57556847760338</c:v>
                </c:pt>
                <c:pt idx="19625">
                  <c:v>-261.57782725173945</c:v>
                </c:pt>
                <c:pt idx="19626">
                  <c:v>-261.58008577340939</c:v>
                </c:pt>
                <c:pt idx="19627">
                  <c:v>-261.58234404265249</c:v>
                </c:pt>
                <c:pt idx="19628">
                  <c:v>-261.58460205950786</c:v>
                </c:pt>
                <c:pt idx="19629">
                  <c:v>-261.58685982401477</c:v>
                </c:pt>
                <c:pt idx="19630">
                  <c:v>-261.5891173362125</c:v>
                </c:pt>
                <c:pt idx="19631">
                  <c:v>-261.59137459614016</c:v>
                </c:pt>
                <c:pt idx="19632">
                  <c:v>-261.59363160383703</c:v>
                </c:pt>
                <c:pt idx="19633">
                  <c:v>-261.59588835934221</c:v>
                </c:pt>
                <c:pt idx="19634">
                  <c:v>-261.59814486269499</c:v>
                </c:pt>
                <c:pt idx="19635">
                  <c:v>-261.60040111393448</c:v>
                </c:pt>
                <c:pt idx="19636">
                  <c:v>-261.60265711309989</c:v>
                </c:pt>
                <c:pt idx="19637">
                  <c:v>-261.60491286023034</c:v>
                </c:pt>
                <c:pt idx="19638">
                  <c:v>-261.60716835536493</c:v>
                </c:pt>
                <c:pt idx="19639">
                  <c:v>-261.60942359854295</c:v>
                </c:pt>
                <c:pt idx="19640">
                  <c:v>-261.61167858980349</c:v>
                </c:pt>
                <c:pt idx="19641">
                  <c:v>-261.61393332918561</c:v>
                </c:pt>
                <c:pt idx="19642">
                  <c:v>-261.61618781672848</c:v>
                </c:pt>
                <c:pt idx="19643">
                  <c:v>-261.61844205247121</c:v>
                </c:pt>
                <c:pt idx="19644">
                  <c:v>-261.62069603645296</c:v>
                </c:pt>
                <c:pt idx="19645">
                  <c:v>-261.62294976871272</c:v>
                </c:pt>
                <c:pt idx="19646">
                  <c:v>-261.62520324928971</c:v>
                </c:pt>
                <c:pt idx="19647">
                  <c:v>-261.62745647822288</c:v>
                </c:pt>
                <c:pt idx="19648">
                  <c:v>-261.62970945555145</c:v>
                </c:pt>
                <c:pt idx="19649">
                  <c:v>-261.63196218131441</c:v>
                </c:pt>
                <c:pt idx="19650">
                  <c:v>-261.63421465555081</c:v>
                </c:pt>
                <c:pt idx="19651">
                  <c:v>-261.6364668782997</c:v>
                </c:pt>
                <c:pt idx="19652">
                  <c:v>-261.6387188496002</c:v>
                </c:pt>
                <c:pt idx="19653">
                  <c:v>-261.64097056949129</c:v>
                </c:pt>
                <c:pt idx="19654">
                  <c:v>-261.64322203801203</c:v>
                </c:pt>
                <c:pt idx="19655">
                  <c:v>-261.64547325520141</c:v>
                </c:pt>
                <c:pt idx="19656">
                  <c:v>-261.64772422109854</c:v>
                </c:pt>
                <c:pt idx="19657">
                  <c:v>-261.64997493574231</c:v>
                </c:pt>
                <c:pt idx="19658">
                  <c:v>-261.65222539917175</c:v>
                </c:pt>
                <c:pt idx="19659">
                  <c:v>-261.65447561142588</c:v>
                </c:pt>
                <c:pt idx="19660">
                  <c:v>-261.65672557254373</c:v>
                </c:pt>
                <c:pt idx="19661">
                  <c:v>-261.6589752825642</c:v>
                </c:pt>
                <c:pt idx="19662">
                  <c:v>-261.66122474152627</c:v>
                </c:pt>
                <c:pt idx="19663">
                  <c:v>-261.66347394946899</c:v>
                </c:pt>
                <c:pt idx="19664">
                  <c:v>-261.6657229064312</c:v>
                </c:pt>
                <c:pt idx="19665">
                  <c:v>-261.66797161245194</c:v>
                </c:pt>
                <c:pt idx="19666">
                  <c:v>-261.67022006757009</c:v>
                </c:pt>
                <c:pt idx="19667">
                  <c:v>-261.67246827182464</c:v>
                </c:pt>
                <c:pt idx="19668">
                  <c:v>-261.67471622525449</c:v>
                </c:pt>
                <c:pt idx="19669">
                  <c:v>-261.67696392789856</c:v>
                </c:pt>
                <c:pt idx="19670">
                  <c:v>-261.67921137979567</c:v>
                </c:pt>
                <c:pt idx="19671">
                  <c:v>-261.68145858098489</c:v>
                </c:pt>
                <c:pt idx="19672">
                  <c:v>-261.68370553150504</c:v>
                </c:pt>
                <c:pt idx="19673">
                  <c:v>-261.68595223139499</c:v>
                </c:pt>
                <c:pt idx="19674">
                  <c:v>-261.68819868069363</c:v>
                </c:pt>
                <c:pt idx="19675">
                  <c:v>-261.69044487943989</c:v>
                </c:pt>
                <c:pt idx="19676">
                  <c:v>-261.69269082767255</c:v>
                </c:pt>
                <c:pt idx="19677">
                  <c:v>-261.69493652543048</c:v>
                </c:pt>
                <c:pt idx="19678">
                  <c:v>-261.69718197275256</c:v>
                </c:pt>
                <c:pt idx="19679">
                  <c:v>-261.69942716967768</c:v>
                </c:pt>
                <c:pt idx="19680">
                  <c:v>-261.70167211624459</c:v>
                </c:pt>
                <c:pt idx="19681">
                  <c:v>-261.70391681249214</c:v>
                </c:pt>
                <c:pt idx="19682">
                  <c:v>-261.70616125845919</c:v>
                </c:pt>
                <c:pt idx="19683">
                  <c:v>-261.70840545418457</c:v>
                </c:pt>
                <c:pt idx="19684">
                  <c:v>-261.71064939970699</c:v>
                </c:pt>
                <c:pt idx="19685">
                  <c:v>-261.71289309506528</c:v>
                </c:pt>
                <c:pt idx="19686">
                  <c:v>-261.71513654029832</c:v>
                </c:pt>
                <c:pt idx="19687">
                  <c:v>-261.71737973544481</c:v>
                </c:pt>
                <c:pt idx="19688">
                  <c:v>-261.71962268054352</c:v>
                </c:pt>
                <c:pt idx="19689">
                  <c:v>-261.72186537563323</c:v>
                </c:pt>
                <c:pt idx="19690">
                  <c:v>-261.72410782075275</c:v>
                </c:pt>
                <c:pt idx="19691">
                  <c:v>-261.7263500159408</c:v>
                </c:pt>
                <c:pt idx="19692">
                  <c:v>-261.72859196123608</c:v>
                </c:pt>
                <c:pt idx="19693">
                  <c:v>-261.73083365667742</c:v>
                </c:pt>
                <c:pt idx="19694">
                  <c:v>-261.73307510230347</c:v>
                </c:pt>
                <c:pt idx="19695">
                  <c:v>-261.73531629815295</c:v>
                </c:pt>
                <c:pt idx="19696">
                  <c:v>-261.73755724426468</c:v>
                </c:pt>
                <c:pt idx="19697">
                  <c:v>-261.73979794067725</c:v>
                </c:pt>
                <c:pt idx="19698">
                  <c:v>-261.74203838742943</c:v>
                </c:pt>
                <c:pt idx="19699">
                  <c:v>-261.74427858455988</c:v>
                </c:pt>
                <c:pt idx="19700">
                  <c:v>-261.7465185321073</c:v>
                </c:pt>
                <c:pt idx="19701">
                  <c:v>-261.74875823011035</c:v>
                </c:pt>
                <c:pt idx="19702">
                  <c:v>-261.75099767860775</c:v>
                </c:pt>
                <c:pt idx="19703">
                  <c:v>-261.75323687763813</c:v>
                </c:pt>
                <c:pt idx="19704">
                  <c:v>-261.7554758272401</c:v>
                </c:pt>
                <c:pt idx="19705">
                  <c:v>-261.75771452745244</c:v>
                </c:pt>
                <c:pt idx="19706">
                  <c:v>-261.75995297831361</c:v>
                </c:pt>
                <c:pt idx="19707">
                  <c:v>-261.76219117986238</c:v>
                </c:pt>
                <c:pt idx="19708">
                  <c:v>-261.76442913213731</c:v>
                </c:pt>
                <c:pt idx="19709">
                  <c:v>-261.76666683517709</c:v>
                </c:pt>
                <c:pt idx="19710">
                  <c:v>-261.76890428902021</c:v>
                </c:pt>
                <c:pt idx="19711">
                  <c:v>-261.77114149370539</c:v>
                </c:pt>
                <c:pt idx="19712">
                  <c:v>-261.77337844927121</c:v>
                </c:pt>
                <c:pt idx="19713">
                  <c:v>-261.77561515575616</c:v>
                </c:pt>
                <c:pt idx="19714">
                  <c:v>-261.77785161319895</c:v>
                </c:pt>
                <c:pt idx="19715">
                  <c:v>-261.78008782163806</c:v>
                </c:pt>
                <c:pt idx="19716">
                  <c:v>-261.7823237811121</c:v>
                </c:pt>
                <c:pt idx="19717">
                  <c:v>-261.78455949165965</c:v>
                </c:pt>
                <c:pt idx="19718">
                  <c:v>-261.7867949533192</c:v>
                </c:pt>
                <c:pt idx="19719">
                  <c:v>-261.78903016612929</c:v>
                </c:pt>
                <c:pt idx="19720">
                  <c:v>-261.79126513012858</c:v>
                </c:pt>
                <c:pt idx="19721">
                  <c:v>-261.79349984535543</c:v>
                </c:pt>
                <c:pt idx="19722">
                  <c:v>-261.79573431184849</c:v>
                </c:pt>
                <c:pt idx="19723">
                  <c:v>-261.7979685296462</c:v>
                </c:pt>
                <c:pt idx="19724">
                  <c:v>-261.80020249878709</c:v>
                </c:pt>
                <c:pt idx="19725">
                  <c:v>-261.80243621930964</c:v>
                </c:pt>
                <c:pt idx="19726">
                  <c:v>-261.8046696912524</c:v>
                </c:pt>
                <c:pt idx="19727">
                  <c:v>-261.80690291465379</c:v>
                </c:pt>
                <c:pt idx="19728">
                  <c:v>-261.80913588955229</c:v>
                </c:pt>
                <c:pt idx="19729">
                  <c:v>-261.81136861598645</c:v>
                </c:pt>
                <c:pt idx="19730">
                  <c:v>-261.81360109399463</c:v>
                </c:pt>
                <c:pt idx="19731">
                  <c:v>-261.81583332361532</c:v>
                </c:pt>
                <c:pt idx="19732">
                  <c:v>-261.818065304887</c:v>
                </c:pt>
                <c:pt idx="19733">
                  <c:v>-261.82029703784804</c:v>
                </c:pt>
                <c:pt idx="19734">
                  <c:v>-261.82252852253697</c:v>
                </c:pt>
                <c:pt idx="19735">
                  <c:v>-261.82475975899212</c:v>
                </c:pt>
                <c:pt idx="19736">
                  <c:v>-261.82699074725195</c:v>
                </c:pt>
                <c:pt idx="19737">
                  <c:v>-261.82922148735486</c:v>
                </c:pt>
                <c:pt idx="19738">
                  <c:v>-261.83145197933925</c:v>
                </c:pt>
                <c:pt idx="19739">
                  <c:v>-261.83368222324356</c:v>
                </c:pt>
                <c:pt idx="19740">
                  <c:v>-261.83591221910609</c:v>
                </c:pt>
                <c:pt idx="19741">
                  <c:v>-261.83814196696528</c:v>
                </c:pt>
                <c:pt idx="19742">
                  <c:v>-261.84037146685949</c:v>
                </c:pt>
                <c:pt idx="19743">
                  <c:v>-261.84260071882716</c:v>
                </c:pt>
                <c:pt idx="19744">
                  <c:v>-261.84482972290647</c:v>
                </c:pt>
                <c:pt idx="19745">
                  <c:v>-261.84705847913591</c:v>
                </c:pt>
                <c:pt idx="19746">
                  <c:v>-261.8492869875538</c:v>
                </c:pt>
                <c:pt idx="19747">
                  <c:v>-261.85151524819844</c:v>
                </c:pt>
                <c:pt idx="19748">
                  <c:v>-261.85374326110821</c:v>
                </c:pt>
                <c:pt idx="19749">
                  <c:v>-261.85597102632136</c:v>
                </c:pt>
                <c:pt idx="19750">
                  <c:v>-261.85819854387626</c:v>
                </c:pt>
                <c:pt idx="19751">
                  <c:v>-261.86042581381122</c:v>
                </c:pt>
                <c:pt idx="19752">
                  <c:v>-261.8626528361645</c:v>
                </c:pt>
                <c:pt idx="19753">
                  <c:v>-261.86487961097441</c:v>
                </c:pt>
                <c:pt idx="19754">
                  <c:v>-261.86710613827921</c:v>
                </c:pt>
                <c:pt idx="19755">
                  <c:v>-261.86933241811721</c:v>
                </c:pt>
                <c:pt idx="19756">
                  <c:v>-261.87155845052666</c:v>
                </c:pt>
                <c:pt idx="19757">
                  <c:v>-261.87378423554583</c:v>
                </c:pt>
                <c:pt idx="19758">
                  <c:v>-261.87600977321301</c:v>
                </c:pt>
                <c:pt idx="19759">
                  <c:v>-261.87823506356636</c:v>
                </c:pt>
                <c:pt idx="19760">
                  <c:v>-261.88046010664419</c:v>
                </c:pt>
                <c:pt idx="19761">
                  <c:v>-261.8826849024847</c:v>
                </c:pt>
                <c:pt idx="19762">
                  <c:v>-261.88490945112613</c:v>
                </c:pt>
                <c:pt idx="19763">
                  <c:v>-261.8871337526067</c:v>
                </c:pt>
                <c:pt idx="19764">
                  <c:v>-261.88935780696454</c:v>
                </c:pt>
                <c:pt idx="19765">
                  <c:v>-261.89158161423796</c:v>
                </c:pt>
                <c:pt idx="19766">
                  <c:v>-261.89380517446511</c:v>
                </c:pt>
                <c:pt idx="19767">
                  <c:v>-261.89602848768425</c:v>
                </c:pt>
                <c:pt idx="19768">
                  <c:v>-261.89825155393339</c:v>
                </c:pt>
                <c:pt idx="19769">
                  <c:v>-261.90047437325086</c:v>
                </c:pt>
                <c:pt idx="19770">
                  <c:v>-261.90269694567479</c:v>
                </c:pt>
                <c:pt idx="19771">
                  <c:v>-261.90491927124333</c:v>
                </c:pt>
                <c:pt idx="19772">
                  <c:v>-261.90714134999456</c:v>
                </c:pt>
                <c:pt idx="19773">
                  <c:v>-261.90936318196668</c:v>
                </c:pt>
                <c:pt idx="19774">
                  <c:v>-261.91158476719784</c:v>
                </c:pt>
                <c:pt idx="19775">
                  <c:v>-261.91380610572617</c:v>
                </c:pt>
                <c:pt idx="19776">
                  <c:v>-261.91602719758981</c:v>
                </c:pt>
                <c:pt idx="19777">
                  <c:v>-261.9182480428268</c:v>
                </c:pt>
                <c:pt idx="19778">
                  <c:v>-261.92046864147528</c:v>
                </c:pt>
                <c:pt idx="19779">
                  <c:v>-261.92268899357339</c:v>
                </c:pt>
                <c:pt idx="19780">
                  <c:v>-261.92490909915915</c:v>
                </c:pt>
                <c:pt idx="19781">
                  <c:v>-261.92712895827071</c:v>
                </c:pt>
                <c:pt idx="19782">
                  <c:v>-261.9293485709461</c:v>
                </c:pt>
                <c:pt idx="19783">
                  <c:v>-261.93156793722335</c:v>
                </c:pt>
                <c:pt idx="19784">
                  <c:v>-261.93378705714065</c:v>
                </c:pt>
                <c:pt idx="19785">
                  <c:v>-261.93600593073597</c:v>
                </c:pt>
                <c:pt idx="19786">
                  <c:v>-261.93822455804741</c:v>
                </c:pt>
                <c:pt idx="19787">
                  <c:v>-261.94044293911293</c:v>
                </c:pt>
                <c:pt idx="19788">
                  <c:v>-261.94266107397061</c:v>
                </c:pt>
                <c:pt idx="19789">
                  <c:v>-261.94487896265844</c:v>
                </c:pt>
                <c:pt idx="19790">
                  <c:v>-261.94709660521454</c:v>
                </c:pt>
                <c:pt idx="19791">
                  <c:v>-261.94931400167678</c:v>
                </c:pt>
                <c:pt idx="19792">
                  <c:v>-261.95153115208325</c:v>
                </c:pt>
                <c:pt idx="19793">
                  <c:v>-261.95374805647197</c:v>
                </c:pt>
                <c:pt idx="19794">
                  <c:v>-261.95596471488085</c:v>
                </c:pt>
                <c:pt idx="19795">
                  <c:v>-261.95818112734787</c:v>
                </c:pt>
                <c:pt idx="19796">
                  <c:v>-261.96039729391111</c:v>
                </c:pt>
                <c:pt idx="19797">
                  <c:v>-261.96261321460844</c:v>
                </c:pt>
                <c:pt idx="19798">
                  <c:v>-261.96482888947787</c:v>
                </c:pt>
                <c:pt idx="19799">
                  <c:v>-261.96704431855727</c:v>
                </c:pt>
                <c:pt idx="19800">
                  <c:v>-261.96925950188472</c:v>
                </c:pt>
                <c:pt idx="19801">
                  <c:v>-261.97147443949802</c:v>
                </c:pt>
                <c:pt idx="19802">
                  <c:v>-261.97368913143521</c:v>
                </c:pt>
                <c:pt idx="19803">
                  <c:v>-261.97590357773413</c:v>
                </c:pt>
                <c:pt idx="19804">
                  <c:v>-261.97811777843276</c:v>
                </c:pt>
                <c:pt idx="19805">
                  <c:v>-261.98033173356896</c:v>
                </c:pt>
                <c:pt idx="19806">
                  <c:v>-261.98254544318064</c:v>
                </c:pt>
                <c:pt idx="19807">
                  <c:v>-261.98475890730566</c:v>
                </c:pt>
                <c:pt idx="19808">
                  <c:v>-261.98697212598205</c:v>
                </c:pt>
                <c:pt idx="19809">
                  <c:v>-261.98918509924749</c:v>
                </c:pt>
                <c:pt idx="19810">
                  <c:v>-261.99139782714002</c:v>
                </c:pt>
                <c:pt idx="19811">
                  <c:v>-261.99361030969737</c:v>
                </c:pt>
                <c:pt idx="19812">
                  <c:v>-261.99582254695753</c:v>
                </c:pt>
                <c:pt idx="19813">
                  <c:v>-261.99803453895822</c:v>
                </c:pt>
                <c:pt idx="19814">
                  <c:v>-262.00024628573738</c:v>
                </c:pt>
                <c:pt idx="19815">
                  <c:v>-262.00245778733279</c:v>
                </c:pt>
                <c:pt idx="19816">
                  <c:v>-262.00466904378231</c:v>
                </c:pt>
                <c:pt idx="19817">
                  <c:v>-262.0068800551237</c:v>
                </c:pt>
                <c:pt idx="19818">
                  <c:v>-262.00909082139486</c:v>
                </c:pt>
                <c:pt idx="19819">
                  <c:v>-262.01130134263354</c:v>
                </c:pt>
                <c:pt idx="19820">
                  <c:v>-262.01351161887754</c:v>
                </c:pt>
                <c:pt idx="19821">
                  <c:v>-262.01572165016466</c:v>
                </c:pt>
                <c:pt idx="19822">
                  <c:v>-262.01793143653271</c:v>
                </c:pt>
                <c:pt idx="19823">
                  <c:v>-262.02014097801941</c:v>
                </c:pt>
                <c:pt idx="19824">
                  <c:v>-262.02235027466264</c:v>
                </c:pt>
                <c:pt idx="19825">
                  <c:v>-262.02455932650003</c:v>
                </c:pt>
                <c:pt idx="19826">
                  <c:v>-262.02676813356936</c:v>
                </c:pt>
                <c:pt idx="19827">
                  <c:v>-262.02897669590845</c:v>
                </c:pt>
                <c:pt idx="19828">
                  <c:v>-262.03118501355499</c:v>
                </c:pt>
                <c:pt idx="19829">
                  <c:v>-262.03339308654671</c:v>
                </c:pt>
                <c:pt idx="19830">
                  <c:v>-262.03560091492136</c:v>
                </c:pt>
                <c:pt idx="19831">
                  <c:v>-262.03780849871663</c:v>
                </c:pt>
                <c:pt idx="19832">
                  <c:v>-262.04001583797026</c:v>
                </c:pt>
                <c:pt idx="19833">
                  <c:v>-262.04222293271994</c:v>
                </c:pt>
                <c:pt idx="19834">
                  <c:v>-262.04442978300335</c:v>
                </c:pt>
                <c:pt idx="19835">
                  <c:v>-262.04663638885819</c:v>
                </c:pt>
                <c:pt idx="19836">
                  <c:v>-262.04884275032214</c:v>
                </c:pt>
                <c:pt idx="19837">
                  <c:v>-262.05104886743288</c:v>
                </c:pt>
                <c:pt idx="19838">
                  <c:v>-262.05325474022811</c:v>
                </c:pt>
                <c:pt idx="19839">
                  <c:v>-262.05546036874546</c:v>
                </c:pt>
                <c:pt idx="19840">
                  <c:v>-262.0576657530226</c:v>
                </c:pt>
                <c:pt idx="19841">
                  <c:v>-262.05987089309713</c:v>
                </c:pt>
                <c:pt idx="19842">
                  <c:v>-262.06207578900671</c:v>
                </c:pt>
                <c:pt idx="19843">
                  <c:v>-262.06428044078899</c:v>
                </c:pt>
                <c:pt idx="19844">
                  <c:v>-262.06648484848154</c:v>
                </c:pt>
                <c:pt idx="19845">
                  <c:v>-262.06868901212204</c:v>
                </c:pt>
                <c:pt idx="19846">
                  <c:v>-262.07089293174812</c:v>
                </c:pt>
                <c:pt idx="19847">
                  <c:v>-262.0730966073973</c:v>
                </c:pt>
                <c:pt idx="19848">
                  <c:v>-262.07530003910722</c:v>
                </c:pt>
                <c:pt idx="19849">
                  <c:v>-262.0775032269155</c:v>
                </c:pt>
                <c:pt idx="19850">
                  <c:v>-262.07970617085965</c:v>
                </c:pt>
                <c:pt idx="19851">
                  <c:v>-262.08190887097726</c:v>
                </c:pt>
                <c:pt idx="19852">
                  <c:v>-262.08411132730595</c:v>
                </c:pt>
                <c:pt idx="19853">
                  <c:v>-262.08631353988324</c:v>
                </c:pt>
                <c:pt idx="19854">
                  <c:v>-262.08851550874664</c:v>
                </c:pt>
                <c:pt idx="19855">
                  <c:v>-262.09071723393379</c:v>
                </c:pt>
                <c:pt idx="19856">
                  <c:v>-262.09291871548214</c:v>
                </c:pt>
                <c:pt idx="19857">
                  <c:v>-262.09511995342928</c:v>
                </c:pt>
                <c:pt idx="19858">
                  <c:v>-262.0973209478127</c:v>
                </c:pt>
                <c:pt idx="19859">
                  <c:v>-262.09952169866989</c:v>
                </c:pt>
                <c:pt idx="19860">
                  <c:v>-262.1017222060384</c:v>
                </c:pt>
                <c:pt idx="19861">
                  <c:v>-262.10392246995576</c:v>
                </c:pt>
                <c:pt idx="19862">
                  <c:v>-262.10612249045937</c:v>
                </c:pt>
                <c:pt idx="19863">
                  <c:v>-262.1083222675868</c:v>
                </c:pt>
                <c:pt idx="19864">
                  <c:v>-262.11052180137551</c:v>
                </c:pt>
                <c:pt idx="19865">
                  <c:v>-262.11272109186297</c:v>
                </c:pt>
                <c:pt idx="19866">
                  <c:v>-262.11492013908656</c:v>
                </c:pt>
                <c:pt idx="19867">
                  <c:v>-262.11711894308388</c:v>
                </c:pt>
                <c:pt idx="19868">
                  <c:v>-262.11931750389232</c:v>
                </c:pt>
                <c:pt idx="19869">
                  <c:v>-262.12151582154934</c:v>
                </c:pt>
                <c:pt idx="19870">
                  <c:v>-262.12371389609228</c:v>
                </c:pt>
                <c:pt idx="19871">
                  <c:v>-262.12591172755867</c:v>
                </c:pt>
                <c:pt idx="19872">
                  <c:v>-262.12810931598597</c:v>
                </c:pt>
                <c:pt idx="19873">
                  <c:v>-262.13030666141145</c:v>
                </c:pt>
                <c:pt idx="19874">
                  <c:v>-262.13250376387259</c:v>
                </c:pt>
                <c:pt idx="19875">
                  <c:v>-262.13470062340684</c:v>
                </c:pt>
                <c:pt idx="19876">
                  <c:v>-262.13689724005155</c:v>
                </c:pt>
                <c:pt idx="19877">
                  <c:v>-262.13909361384412</c:v>
                </c:pt>
                <c:pt idx="19878">
                  <c:v>-262.14128974482185</c:v>
                </c:pt>
                <c:pt idx="19879">
                  <c:v>-262.14348563302224</c:v>
                </c:pt>
                <c:pt idx="19880">
                  <c:v>-262.14568127848258</c:v>
                </c:pt>
                <c:pt idx="19881">
                  <c:v>-262.14787668124018</c:v>
                </c:pt>
                <c:pt idx="19882">
                  <c:v>-262.15007184133248</c:v>
                </c:pt>
                <c:pt idx="19883">
                  <c:v>-262.15226675879677</c:v>
                </c:pt>
                <c:pt idx="19884">
                  <c:v>-262.15446143367041</c:v>
                </c:pt>
                <c:pt idx="19885">
                  <c:v>-262.15665586599073</c:v>
                </c:pt>
                <c:pt idx="19886">
                  <c:v>-262.15885005579503</c:v>
                </c:pt>
                <c:pt idx="19887">
                  <c:v>-262.16104400312065</c:v>
                </c:pt>
                <c:pt idx="19888">
                  <c:v>-262.16323770800483</c:v>
                </c:pt>
                <c:pt idx="19889">
                  <c:v>-262.16543117048496</c:v>
                </c:pt>
                <c:pt idx="19890">
                  <c:v>-262.16762439059829</c:v>
                </c:pt>
                <c:pt idx="19891">
                  <c:v>-262.1698173683821</c:v>
                </c:pt>
                <c:pt idx="19892">
                  <c:v>-262.17201010387373</c:v>
                </c:pt>
                <c:pt idx="19893">
                  <c:v>-262.17420259711031</c:v>
                </c:pt>
                <c:pt idx="19894">
                  <c:v>-262.17639484812923</c:v>
                </c:pt>
                <c:pt idx="19895">
                  <c:v>-262.17858685696768</c:v>
                </c:pt>
                <c:pt idx="19896">
                  <c:v>-262.180778623663</c:v>
                </c:pt>
                <c:pt idx="19897">
                  <c:v>-262.18297014825231</c:v>
                </c:pt>
                <c:pt idx="19898">
                  <c:v>-262.18516143077289</c:v>
                </c:pt>
                <c:pt idx="19899">
                  <c:v>-262.18735247126199</c:v>
                </c:pt>
                <c:pt idx="19900">
                  <c:v>-262.18954326975688</c:v>
                </c:pt>
                <c:pt idx="19901">
                  <c:v>-262.19173382629464</c:v>
                </c:pt>
                <c:pt idx="19902">
                  <c:v>-262.19392414091254</c:v>
                </c:pt>
                <c:pt idx="19903">
                  <c:v>-262.19611421364783</c:v>
                </c:pt>
                <c:pt idx="19904">
                  <c:v>-262.19830404453762</c:v>
                </c:pt>
                <c:pt idx="19905">
                  <c:v>-262.20049363361915</c:v>
                </c:pt>
                <c:pt idx="19906">
                  <c:v>-262.20268298092958</c:v>
                </c:pt>
                <c:pt idx="19907">
                  <c:v>-262.2048720865061</c:v>
                </c:pt>
                <c:pt idx="19908">
                  <c:v>-262.20706095038588</c:v>
                </c:pt>
                <c:pt idx="19909">
                  <c:v>-262.20924957260598</c:v>
                </c:pt>
                <c:pt idx="19910">
                  <c:v>-262.21143795320364</c:v>
                </c:pt>
                <c:pt idx="19911">
                  <c:v>-262.21362609221603</c:v>
                </c:pt>
                <c:pt idx="19912">
                  <c:v>-262.21581398968021</c:v>
                </c:pt>
                <c:pt idx="19913">
                  <c:v>-262.21800164563331</c:v>
                </c:pt>
                <c:pt idx="19914">
                  <c:v>-262.22018906011249</c:v>
                </c:pt>
                <c:pt idx="19915">
                  <c:v>-262.22237623315482</c:v>
                </c:pt>
                <c:pt idx="19916">
                  <c:v>-262.22456316479747</c:v>
                </c:pt>
                <c:pt idx="19917">
                  <c:v>-262.22674985507746</c:v>
                </c:pt>
                <c:pt idx="19918">
                  <c:v>-262.22893630403195</c:v>
                </c:pt>
                <c:pt idx="19919">
                  <c:v>-262.231122511698</c:v>
                </c:pt>
                <c:pt idx="19920">
                  <c:v>-262.23330847811269</c:v>
                </c:pt>
                <c:pt idx="19921">
                  <c:v>-262.23549420331307</c:v>
                </c:pt>
                <c:pt idx="19922">
                  <c:v>-262.23767968733625</c:v>
                </c:pt>
                <c:pt idx="19923">
                  <c:v>-262.23986493021926</c:v>
                </c:pt>
                <c:pt idx="19924">
                  <c:v>-262.24204993199908</c:v>
                </c:pt>
                <c:pt idx="19925">
                  <c:v>-262.24423469271289</c:v>
                </c:pt>
                <c:pt idx="19926">
                  <c:v>-262.2464192123976</c:v>
                </c:pt>
                <c:pt idx="19927">
                  <c:v>-262.24860349109031</c:v>
                </c:pt>
                <c:pt idx="19928">
                  <c:v>-262.25078752882803</c:v>
                </c:pt>
                <c:pt idx="19929">
                  <c:v>-262.25297132564776</c:v>
                </c:pt>
                <c:pt idx="19930">
                  <c:v>-262.25515488158646</c:v>
                </c:pt>
                <c:pt idx="19931">
                  <c:v>-262.25733819668125</c:v>
                </c:pt>
                <c:pt idx="19932">
                  <c:v>-262.259521270969</c:v>
                </c:pt>
                <c:pt idx="19933">
                  <c:v>-262.2617041044868</c:v>
                </c:pt>
                <c:pt idx="19934">
                  <c:v>-262.26388669727152</c:v>
                </c:pt>
                <c:pt idx="19935">
                  <c:v>-262.26606904936023</c:v>
                </c:pt>
                <c:pt idx="19936">
                  <c:v>-262.26825116078982</c:v>
                </c:pt>
                <c:pt idx="19937">
                  <c:v>-262.27043303159729</c:v>
                </c:pt>
                <c:pt idx="19938">
                  <c:v>-262.27261466181955</c:v>
                </c:pt>
                <c:pt idx="19939">
                  <c:v>-262.27479605149358</c:v>
                </c:pt>
                <c:pt idx="19940">
                  <c:v>-262.27697720065629</c:v>
                </c:pt>
                <c:pt idx="19941">
                  <c:v>-262.27915810934468</c:v>
                </c:pt>
                <c:pt idx="19942">
                  <c:v>-262.28133877759558</c:v>
                </c:pt>
                <c:pt idx="19943">
                  <c:v>-262.28351920544588</c:v>
                </c:pt>
                <c:pt idx="19944">
                  <c:v>-262.2856993929326</c:v>
                </c:pt>
                <c:pt idx="19945">
                  <c:v>-262.28787934009256</c:v>
                </c:pt>
                <c:pt idx="19946">
                  <c:v>-262.29005904696271</c:v>
                </c:pt>
                <c:pt idx="19947">
                  <c:v>-262.29223851357983</c:v>
                </c:pt>
                <c:pt idx="19948">
                  <c:v>-262.29441773998093</c:v>
                </c:pt>
                <c:pt idx="19949">
                  <c:v>-262.29659672620284</c:v>
                </c:pt>
                <c:pt idx="19950">
                  <c:v>-262.29877547228239</c:v>
                </c:pt>
                <c:pt idx="19951">
                  <c:v>-262.30095397825642</c:v>
                </c:pt>
                <c:pt idx="19952">
                  <c:v>-262.30313224416182</c:v>
                </c:pt>
                <c:pt idx="19953">
                  <c:v>-262.30531027003542</c:v>
                </c:pt>
                <c:pt idx="19954">
                  <c:v>-262.30748805591412</c:v>
                </c:pt>
                <c:pt idx="19955">
                  <c:v>-262.30966560183464</c:v>
                </c:pt>
                <c:pt idx="19956">
                  <c:v>-262.31184290783386</c:v>
                </c:pt>
                <c:pt idx="19957">
                  <c:v>-262.31401997394863</c:v>
                </c:pt>
                <c:pt idx="19958">
                  <c:v>-262.31619680021566</c:v>
                </c:pt>
                <c:pt idx="19959">
                  <c:v>-262.31837338667185</c:v>
                </c:pt>
                <c:pt idx="19960">
                  <c:v>-262.32054973335391</c:v>
                </c:pt>
                <c:pt idx="19961">
                  <c:v>-262.32272584029869</c:v>
                </c:pt>
                <c:pt idx="19962">
                  <c:v>-262.32490170754295</c:v>
                </c:pt>
                <c:pt idx="19963">
                  <c:v>-262.32707733512348</c:v>
                </c:pt>
                <c:pt idx="19964">
                  <c:v>-262.32925272307699</c:v>
                </c:pt>
                <c:pt idx="19965">
                  <c:v>-262.33142787144033</c:v>
                </c:pt>
                <c:pt idx="19966">
                  <c:v>-262.33360278025015</c:v>
                </c:pt>
                <c:pt idx="19967">
                  <c:v>-262.33577744954323</c:v>
                </c:pt>
                <c:pt idx="19968">
                  <c:v>-262.33795187935635</c:v>
                </c:pt>
                <c:pt idx="19969">
                  <c:v>-262.34012606972618</c:v>
                </c:pt>
                <c:pt idx="19970">
                  <c:v>-262.34230002068949</c:v>
                </c:pt>
                <c:pt idx="19971">
                  <c:v>-262.34447373228295</c:v>
                </c:pt>
                <c:pt idx="19972">
                  <c:v>-262.34664720454333</c:v>
                </c:pt>
                <c:pt idx="19973">
                  <c:v>-262.3488204375073</c:v>
                </c:pt>
                <c:pt idx="19974">
                  <c:v>-262.35099343121152</c:v>
                </c:pt>
                <c:pt idx="19975">
                  <c:v>-262.35316618569277</c:v>
                </c:pt>
                <c:pt idx="19976">
                  <c:v>-262.35533870098766</c:v>
                </c:pt>
                <c:pt idx="19977">
                  <c:v>-262.35751097713285</c:v>
                </c:pt>
                <c:pt idx="19978">
                  <c:v>-262.359683014165</c:v>
                </c:pt>
                <c:pt idx="19979">
                  <c:v>-262.36185481212084</c:v>
                </c:pt>
                <c:pt idx="19980">
                  <c:v>-262.36402637103697</c:v>
                </c:pt>
                <c:pt idx="19981">
                  <c:v>-262.36619769095012</c:v>
                </c:pt>
                <c:pt idx="19982">
                  <c:v>-262.36836877189677</c:v>
                </c:pt>
                <c:pt idx="19983">
                  <c:v>-262.37053961391371</c:v>
                </c:pt>
                <c:pt idx="19984">
                  <c:v>-262.37271021703748</c:v>
                </c:pt>
                <c:pt idx="19985">
                  <c:v>-262.37488058130469</c:v>
                </c:pt>
                <c:pt idx="19986">
                  <c:v>-262.37705070675196</c:v>
                </c:pt>
                <c:pt idx="19987">
                  <c:v>-262.37922059341599</c:v>
                </c:pt>
                <c:pt idx="19988">
                  <c:v>-262.38139024133324</c:v>
                </c:pt>
                <c:pt idx="19989">
                  <c:v>-262.38355965054035</c:v>
                </c:pt>
                <c:pt idx="19990">
                  <c:v>-262.38572882107388</c:v>
                </c:pt>
                <c:pt idx="19991">
                  <c:v>-262.3878977529705</c:v>
                </c:pt>
                <c:pt idx="19992">
                  <c:v>-262.3900664462667</c:v>
                </c:pt>
                <c:pt idx="19993">
                  <c:v>-262.39223490099903</c:v>
                </c:pt>
                <c:pt idx="19994">
                  <c:v>-262.39440311720409</c:v>
                </c:pt>
                <c:pt idx="19995">
                  <c:v>-262.39657109491839</c:v>
                </c:pt>
                <c:pt idx="19996">
                  <c:v>-262.39873883417846</c:v>
                </c:pt>
                <c:pt idx="19997">
                  <c:v>-262.40090633502092</c:v>
                </c:pt>
                <c:pt idx="19998">
                  <c:v>-262.40307359748221</c:v>
                </c:pt>
                <c:pt idx="19999">
                  <c:v>-262.40524062159886</c:v>
                </c:pt>
                <c:pt idx="20000">
                  <c:v>-262.40740740740739</c:v>
                </c:pt>
                <c:pt idx="20001">
                  <c:v>-262.40957395494434</c:v>
                </c:pt>
                <c:pt idx="20002">
                  <c:v>-262.41174026424619</c:v>
                </c:pt>
                <c:pt idx="20003">
                  <c:v>-262.41390633534945</c:v>
                </c:pt>
                <c:pt idx="20004">
                  <c:v>-262.4160721682905</c:v>
                </c:pt>
                <c:pt idx="20005">
                  <c:v>-262.41823776310594</c:v>
                </c:pt>
                <c:pt idx="20006">
                  <c:v>-262.4204031198322</c:v>
                </c:pt>
                <c:pt idx="20007">
                  <c:v>-262.42256823850573</c:v>
                </c:pt>
                <c:pt idx="20008">
                  <c:v>-262.42473311916302</c:v>
                </c:pt>
                <c:pt idx="20009">
                  <c:v>-262.42689776184051</c:v>
                </c:pt>
                <c:pt idx="20010">
                  <c:v>-262.42906216657457</c:v>
                </c:pt>
                <c:pt idx="20011">
                  <c:v>-262.43122633340175</c:v>
                </c:pt>
                <c:pt idx="20012">
                  <c:v>-262.43339026235839</c:v>
                </c:pt>
                <c:pt idx="20013">
                  <c:v>-262.43555395348096</c:v>
                </c:pt>
                <c:pt idx="20014">
                  <c:v>-262.43771740680586</c:v>
                </c:pt>
                <c:pt idx="20015">
                  <c:v>-262.43988062236951</c:v>
                </c:pt>
                <c:pt idx="20016">
                  <c:v>-262.44204360020831</c:v>
                </c:pt>
                <c:pt idx="20017">
                  <c:v>-262.44420634035862</c:v>
                </c:pt>
                <c:pt idx="20018">
                  <c:v>-262.44636884285683</c:v>
                </c:pt>
                <c:pt idx="20019">
                  <c:v>-262.44853110773937</c:v>
                </c:pt>
                <c:pt idx="20020">
                  <c:v>-262.45069313504257</c:v>
                </c:pt>
                <c:pt idx="20021">
                  <c:v>-262.45285492480281</c:v>
                </c:pt>
                <c:pt idx="20022">
                  <c:v>-262.45501647705646</c:v>
                </c:pt>
                <c:pt idx="20023">
                  <c:v>-262.45717779183985</c:v>
                </c:pt>
                <c:pt idx="20024">
                  <c:v>-262.45933886918931</c:v>
                </c:pt>
                <c:pt idx="20025">
                  <c:v>-262.46149970914121</c:v>
                </c:pt>
                <c:pt idx="20026">
                  <c:v>-262.46366031173193</c:v>
                </c:pt>
                <c:pt idx="20027">
                  <c:v>-262.46582067699768</c:v>
                </c:pt>
                <c:pt idx="20028">
                  <c:v>-262.46798080497484</c:v>
                </c:pt>
                <c:pt idx="20029">
                  <c:v>-262.47014069569974</c:v>
                </c:pt>
                <c:pt idx="20030">
                  <c:v>-262.47230034920864</c:v>
                </c:pt>
                <c:pt idx="20031">
                  <c:v>-262.47445976553786</c:v>
                </c:pt>
                <c:pt idx="20032">
                  <c:v>-262.47661894472373</c:v>
                </c:pt>
                <c:pt idx="20033">
                  <c:v>-262.47877788680245</c:v>
                </c:pt>
                <c:pt idx="20034">
                  <c:v>-262.48093659181029</c:v>
                </c:pt>
                <c:pt idx="20035">
                  <c:v>-262.48309505978358</c:v>
                </c:pt>
                <c:pt idx="20036">
                  <c:v>-262.48525329075864</c:v>
                </c:pt>
                <c:pt idx="20037">
                  <c:v>-262.48741128477155</c:v>
                </c:pt>
                <c:pt idx="20038">
                  <c:v>-262.48956904185872</c:v>
                </c:pt>
                <c:pt idx="20039">
                  <c:v>-262.49172656205627</c:v>
                </c:pt>
                <c:pt idx="20040">
                  <c:v>-262.49388384540055</c:v>
                </c:pt>
                <c:pt idx="20041">
                  <c:v>-262.49604089192769</c:v>
                </c:pt>
                <c:pt idx="20042">
                  <c:v>-262.49819770167392</c:v>
                </c:pt>
                <c:pt idx="20043">
                  <c:v>-262.50035427467554</c:v>
                </c:pt>
                <c:pt idx="20044">
                  <c:v>-262.50251061096867</c:v>
                </c:pt>
                <c:pt idx="20045">
                  <c:v>-262.5046667105895</c:v>
                </c:pt>
                <c:pt idx="20046">
                  <c:v>-262.50682257357431</c:v>
                </c:pt>
                <c:pt idx="20047">
                  <c:v>-262.50897819995924</c:v>
                </c:pt>
                <c:pt idx="20048">
                  <c:v>-262.51113358978046</c:v>
                </c:pt>
                <c:pt idx="20049">
                  <c:v>-262.5132887430741</c:v>
                </c:pt>
                <c:pt idx="20050">
                  <c:v>-262.51544365987638</c:v>
                </c:pt>
                <c:pt idx="20051">
                  <c:v>-262.51759834022346</c:v>
                </c:pt>
                <c:pt idx="20052">
                  <c:v>-262.51975278415148</c:v>
                </c:pt>
                <c:pt idx="20053">
                  <c:v>-262.5219069916966</c:v>
                </c:pt>
                <c:pt idx="20054">
                  <c:v>-262.52406096289491</c:v>
                </c:pt>
                <c:pt idx="20055">
                  <c:v>-262.52621469778256</c:v>
                </c:pt>
                <c:pt idx="20056">
                  <c:v>-262.52836819639566</c:v>
                </c:pt>
                <c:pt idx="20057">
                  <c:v>-262.53052145877041</c:v>
                </c:pt>
                <c:pt idx="20058">
                  <c:v>-262.53267448494279</c:v>
                </c:pt>
                <c:pt idx="20059">
                  <c:v>-262.53482727494901</c:v>
                </c:pt>
                <c:pt idx="20060">
                  <c:v>-262.53697982882511</c:v>
                </c:pt>
                <c:pt idx="20061">
                  <c:v>-262.53913214660719</c:v>
                </c:pt>
                <c:pt idx="20062">
                  <c:v>-262.54128422833134</c:v>
                </c:pt>
                <c:pt idx="20063">
                  <c:v>-262.54343607403365</c:v>
                </c:pt>
                <c:pt idx="20064">
                  <c:v>-262.54558768375011</c:v>
                </c:pt>
                <c:pt idx="20065">
                  <c:v>-262.54773905751688</c:v>
                </c:pt>
                <c:pt idx="20066">
                  <c:v>-262.54989019536998</c:v>
                </c:pt>
                <c:pt idx="20067">
                  <c:v>-262.55204109734547</c:v>
                </c:pt>
                <c:pt idx="20068">
                  <c:v>-262.55419176347931</c:v>
                </c:pt>
                <c:pt idx="20069">
                  <c:v>-262.55634219380761</c:v>
                </c:pt>
                <c:pt idx="20070">
                  <c:v>-262.5584923883664</c:v>
                </c:pt>
                <c:pt idx="20071">
                  <c:v>-262.56064234719167</c:v>
                </c:pt>
                <c:pt idx="20072">
                  <c:v>-262.5627920703194</c:v>
                </c:pt>
                <c:pt idx="20073">
                  <c:v>-262.56494155778569</c:v>
                </c:pt>
                <c:pt idx="20074">
                  <c:v>-262.56709080962651</c:v>
                </c:pt>
                <c:pt idx="20075">
                  <c:v>-262.56923982587779</c:v>
                </c:pt>
                <c:pt idx="20076">
                  <c:v>-262.57138860657551</c:v>
                </c:pt>
                <c:pt idx="20077">
                  <c:v>-262.57353715175577</c:v>
                </c:pt>
                <c:pt idx="20078">
                  <c:v>-262.57568546145444</c:v>
                </c:pt>
                <c:pt idx="20079">
                  <c:v>-262.5778335357075</c:v>
                </c:pt>
                <c:pt idx="20080">
                  <c:v>-262.57998137455093</c:v>
                </c:pt>
                <c:pt idx="20081">
                  <c:v>-262.58212897802065</c:v>
                </c:pt>
                <c:pt idx="20082">
                  <c:v>-262.58427634615265</c:v>
                </c:pt>
                <c:pt idx="20083">
                  <c:v>-262.58642347898279</c:v>
                </c:pt>
                <c:pt idx="20084">
                  <c:v>-262.58857037654707</c:v>
                </c:pt>
                <c:pt idx="20085">
                  <c:v>-262.59071703888139</c:v>
                </c:pt>
                <c:pt idx="20086">
                  <c:v>-262.5928634660217</c:v>
                </c:pt>
                <c:pt idx="20087">
                  <c:v>-262.59500965800385</c:v>
                </c:pt>
                <c:pt idx="20088">
                  <c:v>-262.59715561486377</c:v>
                </c:pt>
                <c:pt idx="20089">
                  <c:v>-262.59930133663738</c:v>
                </c:pt>
                <c:pt idx="20090">
                  <c:v>-262.60144682336056</c:v>
                </c:pt>
                <c:pt idx="20091">
                  <c:v>-262.60359207506912</c:v>
                </c:pt>
                <c:pt idx="20092">
                  <c:v>-262.60573709179903</c:v>
                </c:pt>
                <c:pt idx="20093">
                  <c:v>-262.60788187358611</c:v>
                </c:pt>
                <c:pt idx="20094">
                  <c:v>-262.61002642046623</c:v>
                </c:pt>
                <c:pt idx="20095">
                  <c:v>-262.61217073247531</c:v>
                </c:pt>
                <c:pt idx="20096">
                  <c:v>-262.6143148096491</c:v>
                </c:pt>
                <c:pt idx="20097">
                  <c:v>-262.61645865202343</c:v>
                </c:pt>
                <c:pt idx="20098">
                  <c:v>-262.6186022596342</c:v>
                </c:pt>
                <c:pt idx="20099">
                  <c:v>-262.62074563251724</c:v>
                </c:pt>
                <c:pt idx="20100">
                  <c:v>-262.62288877070836</c:v>
                </c:pt>
                <c:pt idx="20101">
                  <c:v>-262.62503167424336</c:v>
                </c:pt>
                <c:pt idx="20102">
                  <c:v>-262.62717434315806</c:v>
                </c:pt>
                <c:pt idx="20103">
                  <c:v>-262.62931677748827</c:v>
                </c:pt>
                <c:pt idx="20104">
                  <c:v>-262.63145897726969</c:v>
                </c:pt>
                <c:pt idx="20105">
                  <c:v>-262.63360094253824</c:v>
                </c:pt>
                <c:pt idx="20106">
                  <c:v>-262.63574267332967</c:v>
                </c:pt>
                <c:pt idx="20107">
                  <c:v>-262.63788416967964</c:v>
                </c:pt>
                <c:pt idx="20108">
                  <c:v>-262.64002543162405</c:v>
                </c:pt>
                <c:pt idx="20109">
                  <c:v>-262.64216645919862</c:v>
                </c:pt>
                <c:pt idx="20110">
                  <c:v>-262.64430725243909</c:v>
                </c:pt>
                <c:pt idx="20111">
                  <c:v>-262.64644781138117</c:v>
                </c:pt>
                <c:pt idx="20112">
                  <c:v>-262.64858813606065</c:v>
                </c:pt>
                <c:pt idx="20113">
                  <c:v>-262.65072822651325</c:v>
                </c:pt>
                <c:pt idx="20114">
                  <c:v>-262.65286808277472</c:v>
                </c:pt>
                <c:pt idx="20115">
                  <c:v>-262.65500770488069</c:v>
                </c:pt>
                <c:pt idx="20116">
                  <c:v>-262.65714709286698</c:v>
                </c:pt>
                <c:pt idx="20117">
                  <c:v>-262.65928624676923</c:v>
                </c:pt>
                <c:pt idx="20118">
                  <c:v>-262.66142516662319</c:v>
                </c:pt>
                <c:pt idx="20119">
                  <c:v>-262.66356385246445</c:v>
                </c:pt>
                <c:pt idx="20120">
                  <c:v>-262.66570230432882</c:v>
                </c:pt>
                <c:pt idx="20121">
                  <c:v>-262.66784052225188</c:v>
                </c:pt>
                <c:pt idx="20122">
                  <c:v>-262.66997850626933</c:v>
                </c:pt>
                <c:pt idx="20123">
                  <c:v>-262.67211625641687</c:v>
                </c:pt>
                <c:pt idx="20124">
                  <c:v>-262.67425377273008</c:v>
                </c:pt>
                <c:pt idx="20125">
                  <c:v>-262.67639105524472</c:v>
                </c:pt>
                <c:pt idx="20126">
                  <c:v>-262.67852810399631</c:v>
                </c:pt>
                <c:pt idx="20127">
                  <c:v>-262.68066491902061</c:v>
                </c:pt>
                <c:pt idx="20128">
                  <c:v>-262.68280150035315</c:v>
                </c:pt>
                <c:pt idx="20129">
                  <c:v>-262.68493784802962</c:v>
                </c:pt>
                <c:pt idx="20130">
                  <c:v>-262.68707396208555</c:v>
                </c:pt>
                <c:pt idx="20131">
                  <c:v>-262.68920984255664</c:v>
                </c:pt>
                <c:pt idx="20132">
                  <c:v>-262.69134548947846</c:v>
                </c:pt>
                <c:pt idx="20133">
                  <c:v>-262.69348090288662</c:v>
                </c:pt>
                <c:pt idx="20134">
                  <c:v>-262.69561608281663</c:v>
                </c:pt>
                <c:pt idx="20135">
                  <c:v>-262.69775102930419</c:v>
                </c:pt>
                <c:pt idx="20136">
                  <c:v>-262.69988574238482</c:v>
                </c:pt>
                <c:pt idx="20137">
                  <c:v>-262.70202022209406</c:v>
                </c:pt>
                <c:pt idx="20138">
                  <c:v>-262.70415446846755</c:v>
                </c:pt>
                <c:pt idx="20139">
                  <c:v>-262.70628848154075</c:v>
                </c:pt>
                <c:pt idx="20140">
                  <c:v>-262.70842226134926</c:v>
                </c:pt>
                <c:pt idx="20141">
                  <c:v>-262.71055580792864</c:v>
                </c:pt>
                <c:pt idx="20142">
                  <c:v>-262.71268912131438</c:v>
                </c:pt>
                <c:pt idx="20143">
                  <c:v>-262.71482220154201</c:v>
                </c:pt>
                <c:pt idx="20144">
                  <c:v>-262.71695504864709</c:v>
                </c:pt>
                <c:pt idx="20145">
                  <c:v>-262.71908766266512</c:v>
                </c:pt>
                <c:pt idx="20146">
                  <c:v>-262.7212200436316</c:v>
                </c:pt>
                <c:pt idx="20147">
                  <c:v>-262.72335219158202</c:v>
                </c:pt>
                <c:pt idx="20148">
                  <c:v>-262.7254841065519</c:v>
                </c:pt>
                <c:pt idx="20149">
                  <c:v>-262.72761578857671</c:v>
                </c:pt>
                <c:pt idx="20150">
                  <c:v>-262.72974723769192</c:v>
                </c:pt>
                <c:pt idx="20151">
                  <c:v>-262.73187845393301</c:v>
                </c:pt>
                <c:pt idx="20152">
                  <c:v>-262.73400943733549</c:v>
                </c:pt>
                <c:pt idx="20153">
                  <c:v>-262.73614018793472</c:v>
                </c:pt>
                <c:pt idx="20154">
                  <c:v>-262.7382707057663</c:v>
                </c:pt>
                <c:pt idx="20155">
                  <c:v>-262.74040099086551</c:v>
                </c:pt>
                <c:pt idx="20156">
                  <c:v>-262.74253104326795</c:v>
                </c:pt>
                <c:pt idx="20157">
                  <c:v>-262.74466086300896</c:v>
                </c:pt>
                <c:pt idx="20158">
                  <c:v>-262.74679045012397</c:v>
                </c:pt>
                <c:pt idx="20159">
                  <c:v>-262.74891980464838</c:v>
                </c:pt>
                <c:pt idx="20160">
                  <c:v>-262.75104892661773</c:v>
                </c:pt>
                <c:pt idx="20161">
                  <c:v>-262.75317781606725</c:v>
                </c:pt>
                <c:pt idx="20162">
                  <c:v>-262.75530647303242</c:v>
                </c:pt>
                <c:pt idx="20163">
                  <c:v>-262.75743489754871</c:v>
                </c:pt>
                <c:pt idx="20164">
                  <c:v>-262.75956308965135</c:v>
                </c:pt>
                <c:pt idx="20165">
                  <c:v>-262.76169104937583</c:v>
                </c:pt>
                <c:pt idx="20166">
                  <c:v>-262.76381877675749</c:v>
                </c:pt>
                <c:pt idx="20167">
                  <c:v>-262.76594627183175</c:v>
                </c:pt>
                <c:pt idx="20168">
                  <c:v>-262.76807353463386</c:v>
                </c:pt>
                <c:pt idx="20169">
                  <c:v>-262.77020056519927</c:v>
                </c:pt>
                <c:pt idx="20170">
                  <c:v>-262.77232736356325</c:v>
                </c:pt>
                <c:pt idx="20171">
                  <c:v>-262.77445392976119</c:v>
                </c:pt>
                <c:pt idx="20172">
                  <c:v>-262.77658026382841</c:v>
                </c:pt>
                <c:pt idx="20173">
                  <c:v>-262.77870636580019</c:v>
                </c:pt>
                <c:pt idx="20174">
                  <c:v>-262.78083223571196</c:v>
                </c:pt>
                <c:pt idx="20175">
                  <c:v>-262.78295787359889</c:v>
                </c:pt>
                <c:pt idx="20176">
                  <c:v>-262.7850832794964</c:v>
                </c:pt>
                <c:pt idx="20177">
                  <c:v>-262.78720845343975</c:v>
                </c:pt>
                <c:pt idx="20178">
                  <c:v>-262.78933339546421</c:v>
                </c:pt>
                <c:pt idx="20179">
                  <c:v>-262.7914581056051</c:v>
                </c:pt>
                <c:pt idx="20180">
                  <c:v>-262.79358258389766</c:v>
                </c:pt>
                <c:pt idx="20181">
                  <c:v>-262.79570683037724</c:v>
                </c:pt>
                <c:pt idx="20182">
                  <c:v>-262.79783084507898</c:v>
                </c:pt>
                <c:pt idx="20183">
                  <c:v>-262.79995462803822</c:v>
                </c:pt>
                <c:pt idx="20184">
                  <c:v>-262.80207817929022</c:v>
                </c:pt>
                <c:pt idx="20185">
                  <c:v>-262.80420149887016</c:v>
                </c:pt>
                <c:pt idx="20186">
                  <c:v>-262.80632458681339</c:v>
                </c:pt>
                <c:pt idx="20187">
                  <c:v>-262.80844744315505</c:v>
                </c:pt>
                <c:pt idx="20188">
                  <c:v>-262.81057006793031</c:v>
                </c:pt>
                <c:pt idx="20189">
                  <c:v>-262.81269246117455</c:v>
                </c:pt>
                <c:pt idx="20190">
                  <c:v>-262.81481462292288</c:v>
                </c:pt>
                <c:pt idx="20191">
                  <c:v>-262.8169365532105</c:v>
                </c:pt>
                <c:pt idx="20192">
                  <c:v>-262.81905825207264</c:v>
                </c:pt>
                <c:pt idx="20193">
                  <c:v>-262.82117971954443</c:v>
                </c:pt>
                <c:pt idx="20194">
                  <c:v>-262.82330095566118</c:v>
                </c:pt>
                <c:pt idx="20195">
                  <c:v>-262.8254219604579</c:v>
                </c:pt>
                <c:pt idx="20196">
                  <c:v>-262.82754273396995</c:v>
                </c:pt>
                <c:pt idx="20197">
                  <c:v>-262.82966327623234</c:v>
                </c:pt>
                <c:pt idx="20198">
                  <c:v>-262.83178358728026</c:v>
                </c:pt>
                <c:pt idx="20199">
                  <c:v>-262.83390366714895</c:v>
                </c:pt>
                <c:pt idx="20200">
                  <c:v>-262.83602351587342</c:v>
                </c:pt>
                <c:pt idx="20201">
                  <c:v>-262.83814313348893</c:v>
                </c:pt>
                <c:pt idx="20202">
                  <c:v>-262.84026252003054</c:v>
                </c:pt>
                <c:pt idx="20203">
                  <c:v>-262.84238167553337</c:v>
                </c:pt>
                <c:pt idx="20204">
                  <c:v>-262.84450060003257</c:v>
                </c:pt>
                <c:pt idx="20205">
                  <c:v>-262.84661929356326</c:v>
                </c:pt>
                <c:pt idx="20206">
                  <c:v>-262.84873775616052</c:v>
                </c:pt>
                <c:pt idx="20207">
                  <c:v>-262.85085598785946</c:v>
                </c:pt>
                <c:pt idx="20208">
                  <c:v>-262.85297398869511</c:v>
                </c:pt>
                <c:pt idx="20209">
                  <c:v>-262.85509175870266</c:v>
                </c:pt>
                <c:pt idx="20210">
                  <c:v>-262.85720929791711</c:v>
                </c:pt>
                <c:pt idx="20211">
                  <c:v>-262.85932660637354</c:v>
                </c:pt>
                <c:pt idx="20212">
                  <c:v>-262.86144368410709</c:v>
                </c:pt>
                <c:pt idx="20213">
                  <c:v>-262.8635605311527</c:v>
                </c:pt>
                <c:pt idx="20214">
                  <c:v>-262.86567714754551</c:v>
                </c:pt>
                <c:pt idx="20215">
                  <c:v>-262.86779353332048</c:v>
                </c:pt>
                <c:pt idx="20216">
                  <c:v>-262.86990968851273</c:v>
                </c:pt>
                <c:pt idx="20217">
                  <c:v>-262.87202561315723</c:v>
                </c:pt>
                <c:pt idx="20218">
                  <c:v>-262.87414130728905</c:v>
                </c:pt>
                <c:pt idx="20219">
                  <c:v>-262.8762567709432</c:v>
                </c:pt>
                <c:pt idx="20220">
                  <c:v>-262.8783720041547</c:v>
                </c:pt>
                <c:pt idx="20221">
                  <c:v>-262.8804870069585</c:v>
                </c:pt>
                <c:pt idx="20222">
                  <c:v>-262.88260177938963</c:v>
                </c:pt>
                <c:pt idx="20223">
                  <c:v>-262.8847163214831</c:v>
                </c:pt>
                <c:pt idx="20224">
                  <c:v>-262.88683063327392</c:v>
                </c:pt>
                <c:pt idx="20225">
                  <c:v>-262.88894471479699</c:v>
                </c:pt>
                <c:pt idx="20226">
                  <c:v>-262.89105856608728</c:v>
                </c:pt>
                <c:pt idx="20227">
                  <c:v>-262.8931721871798</c:v>
                </c:pt>
                <c:pt idx="20228">
                  <c:v>-262.89528557810956</c:v>
                </c:pt>
                <c:pt idx="20229">
                  <c:v>-262.89739873891142</c:v>
                </c:pt>
                <c:pt idx="20230">
                  <c:v>-262.89951166962032</c:v>
                </c:pt>
                <c:pt idx="20231">
                  <c:v>-262.90162437027124</c:v>
                </c:pt>
                <c:pt idx="20232">
                  <c:v>-262.90373684089911</c:v>
                </c:pt>
                <c:pt idx="20233">
                  <c:v>-262.90584908153886</c:v>
                </c:pt>
                <c:pt idx="20234">
                  <c:v>-262.90796109222538</c:v>
                </c:pt>
                <c:pt idx="20235">
                  <c:v>-262.91007287299357</c:v>
                </c:pt>
                <c:pt idx="20236">
                  <c:v>-262.91218442387839</c:v>
                </c:pt>
                <c:pt idx="20237">
                  <c:v>-262.91429574491468</c:v>
                </c:pt>
                <c:pt idx="20238">
                  <c:v>-262.91640683613741</c:v>
                </c:pt>
                <c:pt idx="20239">
                  <c:v>-262.91851769758136</c:v>
                </c:pt>
                <c:pt idx="20240">
                  <c:v>-262.9206283292815</c:v>
                </c:pt>
                <c:pt idx="20241">
                  <c:v>-262.92273873127266</c:v>
                </c:pt>
                <c:pt idx="20242">
                  <c:v>-262.92484890358969</c:v>
                </c:pt>
                <c:pt idx="20243">
                  <c:v>-262.92695884626744</c:v>
                </c:pt>
                <c:pt idx="20244">
                  <c:v>-262.92906855934086</c:v>
                </c:pt>
                <c:pt idx="20245">
                  <c:v>-262.93117804284464</c:v>
                </c:pt>
                <c:pt idx="20246">
                  <c:v>-262.93328729681377</c:v>
                </c:pt>
                <c:pt idx="20247">
                  <c:v>-262.93539632128295</c:v>
                </c:pt>
                <c:pt idx="20248">
                  <c:v>-262.93750511628707</c:v>
                </c:pt>
                <c:pt idx="20249">
                  <c:v>-262.93961368186098</c:v>
                </c:pt>
                <c:pt idx="20250">
                  <c:v>-262.94172201803946</c:v>
                </c:pt>
                <c:pt idx="20251">
                  <c:v>-262.9438301248573</c:v>
                </c:pt>
                <c:pt idx="20252">
                  <c:v>-262.94593800234929</c:v>
                </c:pt>
                <c:pt idx="20253">
                  <c:v>-262.94804565055028</c:v>
                </c:pt>
                <c:pt idx="20254">
                  <c:v>-262.95015306949495</c:v>
                </c:pt>
                <c:pt idx="20255">
                  <c:v>-262.95226025921824</c:v>
                </c:pt>
                <c:pt idx="20256">
                  <c:v>-262.95436721975477</c:v>
                </c:pt>
                <c:pt idx="20257">
                  <c:v>-262.95647395113934</c:v>
                </c:pt>
                <c:pt idx="20258">
                  <c:v>-262.9585804534068</c:v>
                </c:pt>
                <c:pt idx="20259">
                  <c:v>-262.9606867265918</c:v>
                </c:pt>
                <c:pt idx="20260">
                  <c:v>-262.9627927707291</c:v>
                </c:pt>
                <c:pt idx="20261">
                  <c:v>-262.96489858585346</c:v>
                </c:pt>
                <c:pt idx="20262">
                  <c:v>-262.96700417199963</c:v>
                </c:pt>
                <c:pt idx="20263">
                  <c:v>-262.96910952920234</c:v>
                </c:pt>
                <c:pt idx="20264">
                  <c:v>-262.97121465749626</c:v>
                </c:pt>
                <c:pt idx="20265">
                  <c:v>-262.97331955691612</c:v>
                </c:pt>
                <c:pt idx="20266">
                  <c:v>-262.97542422749666</c:v>
                </c:pt>
                <c:pt idx="20267">
                  <c:v>-262.97752866927254</c:v>
                </c:pt>
                <c:pt idx="20268">
                  <c:v>-262.97963288227845</c:v>
                </c:pt>
                <c:pt idx="20269">
                  <c:v>-262.98173686654911</c:v>
                </c:pt>
                <c:pt idx="20270">
                  <c:v>-262.9838406221192</c:v>
                </c:pt>
                <c:pt idx="20271">
                  <c:v>-262.98594414902334</c:v>
                </c:pt>
                <c:pt idx="20272">
                  <c:v>-262.98804744729631</c:v>
                </c:pt>
                <c:pt idx="20273">
                  <c:v>-262.99015051697262</c:v>
                </c:pt>
                <c:pt idx="20274">
                  <c:v>-262.99225335808705</c:v>
                </c:pt>
                <c:pt idx="20275">
                  <c:v>-262.99435597067418</c:v>
                </c:pt>
                <c:pt idx="20276">
                  <c:v>-262.99645835476861</c:v>
                </c:pt>
                <c:pt idx="20277">
                  <c:v>-262.99856051040513</c:v>
                </c:pt>
                <c:pt idx="20278">
                  <c:v>-263.00066243761819</c:v>
                </c:pt>
                <c:pt idx="20279">
                  <c:v>-263.00276413644247</c:v>
                </c:pt>
                <c:pt idx="20280">
                  <c:v>-263.00486560691269</c:v>
                </c:pt>
                <c:pt idx="20281">
                  <c:v>-263.0069668490633</c:v>
                </c:pt>
                <c:pt idx="20282">
                  <c:v>-263.00906786292899</c:v>
                </c:pt>
                <c:pt idx="20283">
                  <c:v>-263.0111686485443</c:v>
                </c:pt>
                <c:pt idx="20284">
                  <c:v>-263.01326920594391</c:v>
                </c:pt>
                <c:pt idx="20285">
                  <c:v>-263.01536953516228</c:v>
                </c:pt>
                <c:pt idx="20286">
                  <c:v>-263.01746963623407</c:v>
                </c:pt>
                <c:pt idx="20287">
                  <c:v>-263.01956950919384</c:v>
                </c:pt>
                <c:pt idx="20288">
                  <c:v>-263.02166915407616</c:v>
                </c:pt>
                <c:pt idx="20289">
                  <c:v>-263.02376857091554</c:v>
                </c:pt>
                <c:pt idx="20290">
                  <c:v>-263.02586775974652</c:v>
                </c:pt>
                <c:pt idx="20291">
                  <c:v>-263.02796672060367</c:v>
                </c:pt>
                <c:pt idx="20292">
                  <c:v>-263.03006545352156</c:v>
                </c:pt>
                <c:pt idx="20293">
                  <c:v>-263.03216395853468</c:v>
                </c:pt>
                <c:pt idx="20294">
                  <c:v>-263.0342622356776</c:v>
                </c:pt>
                <c:pt idx="20295">
                  <c:v>-263.03636028498471</c:v>
                </c:pt>
                <c:pt idx="20296">
                  <c:v>-263.03845810649068</c:v>
                </c:pt>
                <c:pt idx="20297">
                  <c:v>-263.0405557002299</c:v>
                </c:pt>
                <c:pt idx="20298">
                  <c:v>-263.04265306623688</c:v>
                </c:pt>
                <c:pt idx="20299">
                  <c:v>-263.04475020454618</c:v>
                </c:pt>
                <c:pt idx="20300">
                  <c:v>-263.04684711519218</c:v>
                </c:pt>
                <c:pt idx="20301">
                  <c:v>-263.04894379820945</c:v>
                </c:pt>
                <c:pt idx="20302">
                  <c:v>-263.05104025363244</c:v>
                </c:pt>
                <c:pt idx="20303">
                  <c:v>-263.05313648149553</c:v>
                </c:pt>
                <c:pt idx="20304">
                  <c:v>-263.05523248183329</c:v>
                </c:pt>
                <c:pt idx="20305">
                  <c:v>-263.0573282546801</c:v>
                </c:pt>
                <c:pt idx="20306">
                  <c:v>-263.05942380007042</c:v>
                </c:pt>
                <c:pt idx="20307">
                  <c:v>-263.06151911803869</c:v>
                </c:pt>
                <c:pt idx="20308">
                  <c:v>-263.06361420861936</c:v>
                </c:pt>
                <c:pt idx="20309">
                  <c:v>-263.06570907184687</c:v>
                </c:pt>
                <c:pt idx="20310">
                  <c:v>-263.06780370775556</c:v>
                </c:pt>
                <c:pt idx="20311">
                  <c:v>-263.06989811637987</c:v>
                </c:pt>
                <c:pt idx="20312">
                  <c:v>-263.07199229775426</c:v>
                </c:pt>
                <c:pt idx="20313">
                  <c:v>-263.07408625191306</c:v>
                </c:pt>
                <c:pt idx="20314">
                  <c:v>-263.07617997889071</c:v>
                </c:pt>
                <c:pt idx="20315">
                  <c:v>-263.0782734787216</c:v>
                </c:pt>
                <c:pt idx="20316">
                  <c:v>-263.08036675144007</c:v>
                </c:pt>
                <c:pt idx="20317">
                  <c:v>-263.08245979708045</c:v>
                </c:pt>
                <c:pt idx="20318">
                  <c:v>-263.08455261567724</c:v>
                </c:pt>
                <c:pt idx="20319">
                  <c:v>-263.08664520726467</c:v>
                </c:pt>
                <c:pt idx="20320">
                  <c:v>-263.08873757187712</c:v>
                </c:pt>
                <c:pt idx="20321">
                  <c:v>-263.09082970954904</c:v>
                </c:pt>
                <c:pt idx="20322">
                  <c:v>-263.09292162031466</c:v>
                </c:pt>
                <c:pt idx="20323">
                  <c:v>-263.09501330420829</c:v>
                </c:pt>
                <c:pt idx="20324">
                  <c:v>-263.09710476126435</c:v>
                </c:pt>
                <c:pt idx="20325">
                  <c:v>-263.09919599151715</c:v>
                </c:pt>
                <c:pt idx="20326">
                  <c:v>-263.10128699500092</c:v>
                </c:pt>
                <c:pt idx="20327">
                  <c:v>-263.10337777174999</c:v>
                </c:pt>
                <c:pt idx="20328">
                  <c:v>-263.10546832179875</c:v>
                </c:pt>
                <c:pt idx="20329">
                  <c:v>-263.10755864518143</c:v>
                </c:pt>
                <c:pt idx="20330">
                  <c:v>-263.10964874193229</c:v>
                </c:pt>
                <c:pt idx="20331">
                  <c:v>-263.11173861208567</c:v>
                </c:pt>
                <c:pt idx="20332">
                  <c:v>-263.1138282556758</c:v>
                </c:pt>
                <c:pt idx="20333">
                  <c:v>-263.11591767273694</c:v>
                </c:pt>
                <c:pt idx="20334">
                  <c:v>-263.11800686330344</c:v>
                </c:pt>
                <c:pt idx="20335">
                  <c:v>-263.12009582740944</c:v>
                </c:pt>
                <c:pt idx="20336">
                  <c:v>-263.12218456508924</c:v>
                </c:pt>
                <c:pt idx="20337">
                  <c:v>-263.12427307637711</c:v>
                </c:pt>
                <c:pt idx="20338">
                  <c:v>-263.1263613613072</c:v>
                </c:pt>
                <c:pt idx="20339">
                  <c:v>-263.12844941991386</c:v>
                </c:pt>
                <c:pt idx="20340">
                  <c:v>-263.13053725223125</c:v>
                </c:pt>
                <c:pt idx="20341">
                  <c:v>-263.13262485829352</c:v>
                </c:pt>
                <c:pt idx="20342">
                  <c:v>-263.13471223813502</c:v>
                </c:pt>
                <c:pt idx="20343">
                  <c:v>-263.13679939178985</c:v>
                </c:pt>
                <c:pt idx="20344">
                  <c:v>-263.13888631929223</c:v>
                </c:pt>
                <c:pt idx="20345">
                  <c:v>-263.14097302067631</c:v>
                </c:pt>
                <c:pt idx="20346">
                  <c:v>-263.14305949597639</c:v>
                </c:pt>
                <c:pt idx="20347">
                  <c:v>-263.14514574522656</c:v>
                </c:pt>
                <c:pt idx="20348">
                  <c:v>-263.14723176846098</c:v>
                </c:pt>
                <c:pt idx="20349">
                  <c:v>-263.14931756571383</c:v>
                </c:pt>
                <c:pt idx="20350">
                  <c:v>-263.15140313701932</c:v>
                </c:pt>
                <c:pt idx="20351">
                  <c:v>-263.15348848241155</c:v>
                </c:pt>
                <c:pt idx="20352">
                  <c:v>-263.15557360192469</c:v>
                </c:pt>
                <c:pt idx="20353">
                  <c:v>-263.15765849559278</c:v>
                </c:pt>
                <c:pt idx="20354">
                  <c:v>-263.15974316345012</c:v>
                </c:pt>
                <c:pt idx="20355">
                  <c:v>-263.16182760553073</c:v>
                </c:pt>
                <c:pt idx="20356">
                  <c:v>-263.16391182186874</c:v>
                </c:pt>
                <c:pt idx="20357">
                  <c:v>-263.16599581249829</c:v>
                </c:pt>
                <c:pt idx="20358">
                  <c:v>-263.16807957745345</c:v>
                </c:pt>
                <c:pt idx="20359">
                  <c:v>-263.17016311676838</c:v>
                </c:pt>
                <c:pt idx="20360">
                  <c:v>-263.17224643047712</c:v>
                </c:pt>
                <c:pt idx="20361">
                  <c:v>-263.17432951861372</c:v>
                </c:pt>
                <c:pt idx="20362">
                  <c:v>-263.17641238121234</c:v>
                </c:pt>
                <c:pt idx="20363">
                  <c:v>-263.17849501830705</c:v>
                </c:pt>
                <c:pt idx="20364">
                  <c:v>-263.18057742993187</c:v>
                </c:pt>
                <c:pt idx="20365">
                  <c:v>-263.18265961612087</c:v>
                </c:pt>
                <c:pt idx="20366">
                  <c:v>-263.18474157690815</c:v>
                </c:pt>
                <c:pt idx="20367">
                  <c:v>-263.1868233123277</c:v>
                </c:pt>
                <c:pt idx="20368">
                  <c:v>-263.18890482241358</c:v>
                </c:pt>
                <c:pt idx="20369">
                  <c:v>-263.19098610719982</c:v>
                </c:pt>
                <c:pt idx="20370">
                  <c:v>-263.19306716672054</c:v>
                </c:pt>
                <c:pt idx="20371">
                  <c:v>-263.19514800100961</c:v>
                </c:pt>
                <c:pt idx="20372">
                  <c:v>-263.19722861010115</c:v>
                </c:pt>
                <c:pt idx="20373">
                  <c:v>-263.19930899402914</c:v>
                </c:pt>
                <c:pt idx="20374">
                  <c:v>-263.20138915282757</c:v>
                </c:pt>
                <c:pt idx="20375">
                  <c:v>-263.20346908653045</c:v>
                </c:pt>
                <c:pt idx="20376">
                  <c:v>-263.20554879517175</c:v>
                </c:pt>
                <c:pt idx="20377">
                  <c:v>-263.20762827878548</c:v>
                </c:pt>
                <c:pt idx="20378">
                  <c:v>-263.20970753740562</c:v>
                </c:pt>
                <c:pt idx="20379">
                  <c:v>-263.21178657106617</c:v>
                </c:pt>
                <c:pt idx="20380">
                  <c:v>-263.21386537980101</c:v>
                </c:pt>
                <c:pt idx="20381">
                  <c:v>-263.21594396364418</c:v>
                </c:pt>
                <c:pt idx="20382">
                  <c:v>-263.21802232262957</c:v>
                </c:pt>
                <c:pt idx="20383">
                  <c:v>-263.22010045679116</c:v>
                </c:pt>
                <c:pt idx="20384">
                  <c:v>-263.22217836616284</c:v>
                </c:pt>
                <c:pt idx="20385">
                  <c:v>-263.22425605077865</c:v>
                </c:pt>
                <c:pt idx="20386">
                  <c:v>-263.22633351067242</c:v>
                </c:pt>
                <c:pt idx="20387">
                  <c:v>-263.22841074587808</c:v>
                </c:pt>
                <c:pt idx="20388">
                  <c:v>-263.23048775642962</c:v>
                </c:pt>
                <c:pt idx="20389">
                  <c:v>-263.23256454236082</c:v>
                </c:pt>
                <c:pt idx="20390">
                  <c:v>-263.23464110370571</c:v>
                </c:pt>
                <c:pt idx="20391">
                  <c:v>-263.23671744049807</c:v>
                </c:pt>
                <c:pt idx="20392">
                  <c:v>-263.23879355277188</c:v>
                </c:pt>
                <c:pt idx="20393">
                  <c:v>-263.24086944056097</c:v>
                </c:pt>
                <c:pt idx="20394">
                  <c:v>-263.24294510389922</c:v>
                </c:pt>
                <c:pt idx="20395">
                  <c:v>-263.2450205428205</c:v>
                </c:pt>
                <c:pt idx="20396">
                  <c:v>-263.24709575735869</c:v>
                </c:pt>
                <c:pt idx="20397">
                  <c:v>-263.24917074754768</c:v>
                </c:pt>
                <c:pt idx="20398">
                  <c:v>-263.25124551342122</c:v>
                </c:pt>
                <c:pt idx="20399">
                  <c:v>-263.25332005501321</c:v>
                </c:pt>
                <c:pt idx="20400">
                  <c:v>-263.2553943723575</c:v>
                </c:pt>
                <c:pt idx="20401">
                  <c:v>-263.25746846548788</c:v>
                </c:pt>
                <c:pt idx="20402">
                  <c:v>-263.25954233443821</c:v>
                </c:pt>
                <c:pt idx="20403">
                  <c:v>-263.26161597924226</c:v>
                </c:pt>
                <c:pt idx="20404">
                  <c:v>-263.26368939993392</c:v>
                </c:pt>
                <c:pt idx="20405">
                  <c:v>-263.26576259654695</c:v>
                </c:pt>
                <c:pt idx="20406">
                  <c:v>-263.26783556911511</c:v>
                </c:pt>
                <c:pt idx="20407">
                  <c:v>-263.26990831767228</c:v>
                </c:pt>
                <c:pt idx="20408">
                  <c:v>-263.27198084225216</c:v>
                </c:pt>
                <c:pt idx="20409">
                  <c:v>-263.27405314288853</c:v>
                </c:pt>
                <c:pt idx="20410">
                  <c:v>-263.27612521961527</c:v>
                </c:pt>
                <c:pt idx="20411">
                  <c:v>-263.27819707246601</c:v>
                </c:pt>
                <c:pt idx="20412">
                  <c:v>-263.2802687014746</c:v>
                </c:pt>
                <c:pt idx="20413">
                  <c:v>-263.28234010667478</c:v>
                </c:pt>
                <c:pt idx="20414">
                  <c:v>-263.28441128810027</c:v>
                </c:pt>
                <c:pt idx="20415">
                  <c:v>-263.28648224578478</c:v>
                </c:pt>
                <c:pt idx="20416">
                  <c:v>-263.28855297976213</c:v>
                </c:pt>
                <c:pt idx="20417">
                  <c:v>-263.29062349006603</c:v>
                </c:pt>
                <c:pt idx="20418">
                  <c:v>-263.29269377673018</c:v>
                </c:pt>
                <c:pt idx="20419">
                  <c:v>-263.29476383978823</c:v>
                </c:pt>
                <c:pt idx="20420">
                  <c:v>-263.29683367927396</c:v>
                </c:pt>
                <c:pt idx="20421">
                  <c:v>-263.29890329522112</c:v>
                </c:pt>
                <c:pt idx="20422">
                  <c:v>-263.30097268766332</c:v>
                </c:pt>
                <c:pt idx="20423">
                  <c:v>-263.30304185663425</c:v>
                </c:pt>
                <c:pt idx="20424">
                  <c:v>-263.30511080216769</c:v>
                </c:pt>
                <c:pt idx="20425">
                  <c:v>-263.30717952429717</c:v>
                </c:pt>
                <c:pt idx="20426">
                  <c:v>-263.30924802305651</c:v>
                </c:pt>
                <c:pt idx="20427">
                  <c:v>-263.31131629847926</c:v>
                </c:pt>
                <c:pt idx="20428">
                  <c:v>-263.31338435059916</c:v>
                </c:pt>
                <c:pt idx="20429">
                  <c:v>-263.31545217944978</c:v>
                </c:pt>
                <c:pt idx="20430">
                  <c:v>-263.31751978506486</c:v>
                </c:pt>
                <c:pt idx="20431">
                  <c:v>-263.31958716747795</c:v>
                </c:pt>
                <c:pt idx="20432">
                  <c:v>-263.32165432672275</c:v>
                </c:pt>
                <c:pt idx="20433">
                  <c:v>-263.32372126283286</c:v>
                </c:pt>
                <c:pt idx="20434">
                  <c:v>-263.32578797584188</c:v>
                </c:pt>
                <c:pt idx="20435">
                  <c:v>-263.32785446578345</c:v>
                </c:pt>
                <c:pt idx="20436">
                  <c:v>-263.32992073269116</c:v>
                </c:pt>
                <c:pt idx="20437">
                  <c:v>-263.33198677659863</c:v>
                </c:pt>
                <c:pt idx="20438">
                  <c:v>-263.33405259753943</c:v>
                </c:pt>
                <c:pt idx="20439">
                  <c:v>-263.33611819554716</c:v>
                </c:pt>
                <c:pt idx="20440">
                  <c:v>-263.33818357065547</c:v>
                </c:pt>
                <c:pt idx="20441">
                  <c:v>-263.3402487228978</c:v>
                </c:pt>
                <c:pt idx="20442">
                  <c:v>-263.34231365230778</c:v>
                </c:pt>
                <c:pt idx="20443">
                  <c:v>-263.34437835891902</c:v>
                </c:pt>
                <c:pt idx="20444">
                  <c:v>-263.34644284276504</c:v>
                </c:pt>
                <c:pt idx="20445">
                  <c:v>-263.3485071038794</c:v>
                </c:pt>
                <c:pt idx="20446">
                  <c:v>-263.35057114229562</c:v>
                </c:pt>
                <c:pt idx="20447">
                  <c:v>-263.35263495804725</c:v>
                </c:pt>
                <c:pt idx="20448">
                  <c:v>-263.35469855116781</c:v>
                </c:pt>
                <c:pt idx="20449">
                  <c:v>-263.35676192169086</c:v>
                </c:pt>
                <c:pt idx="20450">
                  <c:v>-263.35882506964987</c:v>
                </c:pt>
                <c:pt idx="20451">
                  <c:v>-263.36088799507837</c:v>
                </c:pt>
                <c:pt idx="20452">
                  <c:v>-263.36295069800991</c:v>
                </c:pt>
                <c:pt idx="20453">
                  <c:v>-263.36501317847797</c:v>
                </c:pt>
                <c:pt idx="20454">
                  <c:v>-263.36707543651596</c:v>
                </c:pt>
                <c:pt idx="20455">
                  <c:v>-263.36913747215749</c:v>
                </c:pt>
                <c:pt idx="20456">
                  <c:v>-263.37119928543598</c:v>
                </c:pt>
                <c:pt idx="20457">
                  <c:v>-263.3732608763849</c:v>
                </c:pt>
                <c:pt idx="20458">
                  <c:v>-263.37532224503769</c:v>
                </c:pt>
                <c:pt idx="20459">
                  <c:v>-263.37738339142788</c:v>
                </c:pt>
                <c:pt idx="20460">
                  <c:v>-263.3794443155889</c:v>
                </c:pt>
                <c:pt idx="20461">
                  <c:v>-263.38150501755422</c:v>
                </c:pt>
                <c:pt idx="20462">
                  <c:v>-263.38356549735721</c:v>
                </c:pt>
                <c:pt idx="20463">
                  <c:v>-263.38562575503136</c:v>
                </c:pt>
                <c:pt idx="20464">
                  <c:v>-263.38768579061013</c:v>
                </c:pt>
                <c:pt idx="20465">
                  <c:v>-263.38974560412686</c:v>
                </c:pt>
                <c:pt idx="20466">
                  <c:v>-263.39180519561506</c:v>
                </c:pt>
                <c:pt idx="20467">
                  <c:v>-263.39386456510806</c:v>
                </c:pt>
                <c:pt idx="20468">
                  <c:v>-263.39592371263933</c:v>
                </c:pt>
                <c:pt idx="20469">
                  <c:v>-263.39798263824218</c:v>
                </c:pt>
                <c:pt idx="20470">
                  <c:v>-263.4000413419501</c:v>
                </c:pt>
                <c:pt idx="20471">
                  <c:v>-263.4020998237965</c:v>
                </c:pt>
                <c:pt idx="20472">
                  <c:v>-263.40415808381465</c:v>
                </c:pt>
                <c:pt idx="20473">
                  <c:v>-263.40621612203796</c:v>
                </c:pt>
                <c:pt idx="20474">
                  <c:v>-263.4082739384998</c:v>
                </c:pt>
                <c:pt idx="20475">
                  <c:v>-263.41033153323355</c:v>
                </c:pt>
                <c:pt idx="20476">
                  <c:v>-263.41238890627261</c:v>
                </c:pt>
                <c:pt idx="20477">
                  <c:v>-263.4144460576502</c:v>
                </c:pt>
                <c:pt idx="20478">
                  <c:v>-263.41650298739978</c:v>
                </c:pt>
                <c:pt idx="20479">
                  <c:v>-263.41855969555462</c:v>
                </c:pt>
                <c:pt idx="20480">
                  <c:v>-263.42061618214808</c:v>
                </c:pt>
                <c:pt idx="20481">
                  <c:v>-263.42267244721347</c:v>
                </c:pt>
                <c:pt idx="20482">
                  <c:v>-263.4247284907841</c:v>
                </c:pt>
                <c:pt idx="20483">
                  <c:v>-263.42678431289335</c:v>
                </c:pt>
                <c:pt idx="20484">
                  <c:v>-263.42883991357439</c:v>
                </c:pt>
                <c:pt idx="20485">
                  <c:v>-263.43089529286067</c:v>
                </c:pt>
                <c:pt idx="20486">
                  <c:v>-263.43295045078537</c:v>
                </c:pt>
                <c:pt idx="20487">
                  <c:v>-263.43500538738181</c:v>
                </c:pt>
                <c:pt idx="20488">
                  <c:v>-263.43706010268329</c:v>
                </c:pt>
                <c:pt idx="20489">
                  <c:v>-263.43911459672302</c:v>
                </c:pt>
                <c:pt idx="20490">
                  <c:v>-263.44116886953435</c:v>
                </c:pt>
                <c:pt idx="20491">
                  <c:v>-263.44322292115055</c:v>
                </c:pt>
                <c:pt idx="20492">
                  <c:v>-263.44527675160475</c:v>
                </c:pt>
                <c:pt idx="20493">
                  <c:v>-263.44733036093032</c:v>
                </c:pt>
                <c:pt idx="20494">
                  <c:v>-263.4493837491604</c:v>
                </c:pt>
                <c:pt idx="20495">
                  <c:v>-263.45143691632836</c:v>
                </c:pt>
                <c:pt idx="20496">
                  <c:v>-263.45348986246734</c:v>
                </c:pt>
                <c:pt idx="20497">
                  <c:v>-263.45554258761052</c:v>
                </c:pt>
                <c:pt idx="20498">
                  <c:v>-263.45759509179123</c:v>
                </c:pt>
                <c:pt idx="20499">
                  <c:v>-263.45964737504261</c:v>
                </c:pt>
                <c:pt idx="20500">
                  <c:v>-263.46169943739784</c:v>
                </c:pt>
                <c:pt idx="20501">
                  <c:v>-263.46375127889019</c:v>
                </c:pt>
                <c:pt idx="20502">
                  <c:v>-263.46580289955278</c:v>
                </c:pt>
                <c:pt idx="20503">
                  <c:v>-263.46785429941889</c:v>
                </c:pt>
                <c:pt idx="20504">
                  <c:v>-263.46990547852164</c:v>
                </c:pt>
                <c:pt idx="20505">
                  <c:v>-263.47195643689417</c:v>
                </c:pt>
                <c:pt idx="20506">
                  <c:v>-263.47400717456992</c:v>
                </c:pt>
                <c:pt idx="20507">
                  <c:v>-263.47605769158156</c:v>
                </c:pt>
                <c:pt idx="20508">
                  <c:v>-263.47810798796252</c:v>
                </c:pt>
                <c:pt idx="20509">
                  <c:v>-263.48015806374593</c:v>
                </c:pt>
                <c:pt idx="20510">
                  <c:v>-263.48220791896495</c:v>
                </c:pt>
                <c:pt idx="20511">
                  <c:v>-263.48425755365264</c:v>
                </c:pt>
                <c:pt idx="20512">
                  <c:v>-263.48630696784221</c:v>
                </c:pt>
                <c:pt idx="20513">
                  <c:v>-263.4883561615668</c:v>
                </c:pt>
                <c:pt idx="20514">
                  <c:v>-263.49040513485943</c:v>
                </c:pt>
                <c:pt idx="20515">
                  <c:v>-263.4924538877533</c:v>
                </c:pt>
                <c:pt idx="20516">
                  <c:v>-263.49450242028144</c:v>
                </c:pt>
                <c:pt idx="20517">
                  <c:v>-263.49655073247698</c:v>
                </c:pt>
                <c:pt idx="20518">
                  <c:v>-263.49859882437306</c:v>
                </c:pt>
                <c:pt idx="20519">
                  <c:v>-263.50064669600266</c:v>
                </c:pt>
                <c:pt idx="20520">
                  <c:v>-263.50269434739897</c:v>
                </c:pt>
                <c:pt idx="20521">
                  <c:v>-263.50474177859502</c:v>
                </c:pt>
                <c:pt idx="20522">
                  <c:v>-263.50678898962389</c:v>
                </c:pt>
                <c:pt idx="20523">
                  <c:v>-263.5088359805186</c:v>
                </c:pt>
                <c:pt idx="20524">
                  <c:v>-263.51088275131224</c:v>
                </c:pt>
                <c:pt idx="20525">
                  <c:v>-263.51292930203778</c:v>
                </c:pt>
                <c:pt idx="20526">
                  <c:v>-263.51497563272841</c:v>
                </c:pt>
                <c:pt idx="20527">
                  <c:v>-263.51702174341705</c:v>
                </c:pt>
                <c:pt idx="20528">
                  <c:v>-263.51906763413677</c:v>
                </c:pt>
                <c:pt idx="20529">
                  <c:v>-263.52111330492062</c:v>
                </c:pt>
                <c:pt idx="20530">
                  <c:v>-263.52315875580155</c:v>
                </c:pt>
                <c:pt idx="20531">
                  <c:v>-263.52520398681264</c:v>
                </c:pt>
                <c:pt idx="20532">
                  <c:v>-263.52724899798687</c:v>
                </c:pt>
                <c:pt idx="20533">
                  <c:v>-263.52929378935721</c:v>
                </c:pt>
                <c:pt idx="20534">
                  <c:v>-263.53133836095662</c:v>
                </c:pt>
                <c:pt idx="20535">
                  <c:v>-263.53338271281825</c:v>
                </c:pt>
                <c:pt idx="20536">
                  <c:v>-263.53542684497489</c:v>
                </c:pt>
                <c:pt idx="20537">
                  <c:v>-263.53747075745963</c:v>
                </c:pt>
                <c:pt idx="20538">
                  <c:v>-263.53951445030538</c:v>
                </c:pt>
                <c:pt idx="20539">
                  <c:v>-263.54155792354516</c:v>
                </c:pt>
                <c:pt idx="20540">
                  <c:v>-263.54360117721188</c:v>
                </c:pt>
                <c:pt idx="20541">
                  <c:v>-263.54564421133847</c:v>
                </c:pt>
                <c:pt idx="20542">
                  <c:v>-263.54768702595794</c:v>
                </c:pt>
                <c:pt idx="20543">
                  <c:v>-263.54972962110315</c:v>
                </c:pt>
                <c:pt idx="20544">
                  <c:v>-263.55177199680713</c:v>
                </c:pt>
                <c:pt idx="20545">
                  <c:v>-263.55381415310268</c:v>
                </c:pt>
                <c:pt idx="20546">
                  <c:v>-263.55585609002281</c:v>
                </c:pt>
                <c:pt idx="20547">
                  <c:v>-263.5578978076004</c:v>
                </c:pt>
                <c:pt idx="20548">
                  <c:v>-263.55993930586834</c:v>
                </c:pt>
                <c:pt idx="20549">
                  <c:v>-263.56198058485961</c:v>
                </c:pt>
                <c:pt idx="20550">
                  <c:v>-263.56402164460701</c:v>
                </c:pt>
                <c:pt idx="20551">
                  <c:v>-263.56606248514345</c:v>
                </c:pt>
                <c:pt idx="20552">
                  <c:v>-263.56810310650184</c:v>
                </c:pt>
                <c:pt idx="20553">
                  <c:v>-263.5701435087152</c:v>
                </c:pt>
                <c:pt idx="20554">
                  <c:v>-263.57218369181606</c:v>
                </c:pt>
                <c:pt idx="20555">
                  <c:v>-263.5742236558375</c:v>
                </c:pt>
                <c:pt idx="20556">
                  <c:v>-263.57626340081231</c:v>
                </c:pt>
                <c:pt idx="20557">
                  <c:v>-263.57830292677335</c:v>
                </c:pt>
                <c:pt idx="20558">
                  <c:v>-263.58034223375347</c:v>
                </c:pt>
                <c:pt idx="20559">
                  <c:v>-263.58238132178553</c:v>
                </c:pt>
                <c:pt idx="20560">
                  <c:v>-263.58442019090234</c:v>
                </c:pt>
                <c:pt idx="20561">
                  <c:v>-263.58645884113673</c:v>
                </c:pt>
                <c:pt idx="20562">
                  <c:v>-263.58849727252152</c:v>
                </c:pt>
                <c:pt idx="20563">
                  <c:v>-263.59053548508956</c:v>
                </c:pt>
                <c:pt idx="20564">
                  <c:v>-263.59257347887365</c:v>
                </c:pt>
                <c:pt idx="20565">
                  <c:v>-263.59461125390652</c:v>
                </c:pt>
                <c:pt idx="20566">
                  <c:v>-263.59664881022098</c:v>
                </c:pt>
                <c:pt idx="20567">
                  <c:v>-263.59868614784989</c:v>
                </c:pt>
                <c:pt idx="20568">
                  <c:v>-263.60072326682598</c:v>
                </c:pt>
                <c:pt idx="20569">
                  <c:v>-263.60276016718205</c:v>
                </c:pt>
                <c:pt idx="20570">
                  <c:v>-263.60479684895085</c:v>
                </c:pt>
                <c:pt idx="20571">
                  <c:v>-263.60683331216518</c:v>
                </c:pt>
                <c:pt idx="20572">
                  <c:v>-263.60886955685771</c:v>
                </c:pt>
                <c:pt idx="20573">
                  <c:v>-263.61090558306131</c:v>
                </c:pt>
                <c:pt idx="20574">
                  <c:v>-263.61294139080866</c:v>
                </c:pt>
                <c:pt idx="20575">
                  <c:v>-263.6149769801325</c:v>
                </c:pt>
                <c:pt idx="20576">
                  <c:v>-263.61701235106551</c:v>
                </c:pt>
                <c:pt idx="20577">
                  <c:v>-263.61904750364056</c:v>
                </c:pt>
                <c:pt idx="20578">
                  <c:v>-263.62108243789021</c:v>
                </c:pt>
                <c:pt idx="20579">
                  <c:v>-263.62311715384732</c:v>
                </c:pt>
                <c:pt idx="20580">
                  <c:v>-263.62515165154451</c:v>
                </c:pt>
                <c:pt idx="20581">
                  <c:v>-263.62718593101448</c:v>
                </c:pt>
                <c:pt idx="20582">
                  <c:v>-263.62921999228996</c:v>
                </c:pt>
                <c:pt idx="20583">
                  <c:v>-263.6312538354037</c:v>
                </c:pt>
                <c:pt idx="20584">
                  <c:v>-263.63328746038826</c:v>
                </c:pt>
                <c:pt idx="20585">
                  <c:v>-263.63532086727633</c:v>
                </c:pt>
                <c:pt idx="20586">
                  <c:v>-263.63735405610066</c:v>
                </c:pt>
                <c:pt idx="20587">
                  <c:v>-263.63938702689393</c:v>
                </c:pt>
                <c:pt idx="20588">
                  <c:v>-263.6414197796887</c:v>
                </c:pt>
                <c:pt idx="20589">
                  <c:v>-263.64345231451767</c:v>
                </c:pt>
                <c:pt idx="20590">
                  <c:v>-263.64548463141352</c:v>
                </c:pt>
                <c:pt idx="20591">
                  <c:v>-263.64751673040882</c:v>
                </c:pt>
                <c:pt idx="20592">
                  <c:v>-263.64954861153626</c:v>
                </c:pt>
                <c:pt idx="20593">
                  <c:v>-263.65158027482846</c:v>
                </c:pt>
                <c:pt idx="20594">
                  <c:v>-263.65361172031805</c:v>
                </c:pt>
                <c:pt idx="20595">
                  <c:v>-263.65564294803767</c:v>
                </c:pt>
                <c:pt idx="20596">
                  <c:v>-263.65767395801981</c:v>
                </c:pt>
                <c:pt idx="20597">
                  <c:v>-263.65970475029724</c:v>
                </c:pt>
                <c:pt idx="20598">
                  <c:v>-263.66173532490245</c:v>
                </c:pt>
                <c:pt idx="20599">
                  <c:v>-263.66376568186803</c:v>
                </c:pt>
                <c:pt idx="20600">
                  <c:v>-263.66579582122665</c:v>
                </c:pt>
                <c:pt idx="20601">
                  <c:v>-263.66782574301101</c:v>
                </c:pt>
                <c:pt idx="20602">
                  <c:v>-263.66985544725333</c:v>
                </c:pt>
                <c:pt idx="20603">
                  <c:v>-263.67188493398635</c:v>
                </c:pt>
                <c:pt idx="20604">
                  <c:v>-263.67391420324265</c:v>
                </c:pt>
                <c:pt idx="20605">
                  <c:v>-263.67594325505473</c:v>
                </c:pt>
                <c:pt idx="20606">
                  <c:v>-263.67797208945524</c:v>
                </c:pt>
                <c:pt idx="20607">
                  <c:v>-263.68000070647668</c:v>
                </c:pt>
                <c:pt idx="20608">
                  <c:v>-263.6820291061515</c:v>
                </c:pt>
                <c:pt idx="20609">
                  <c:v>-263.68405728851235</c:v>
                </c:pt>
                <c:pt idx="20610">
                  <c:v>-263.68608525359173</c:v>
                </c:pt>
                <c:pt idx="20611">
                  <c:v>-263.68811300142215</c:v>
                </c:pt>
                <c:pt idx="20612">
                  <c:v>-263.69014053203614</c:v>
                </c:pt>
                <c:pt idx="20613">
                  <c:v>-263.69216784546609</c:v>
                </c:pt>
                <c:pt idx="20614">
                  <c:v>-263.69419494174468</c:v>
                </c:pt>
                <c:pt idx="20615">
                  <c:v>-263.69622182090427</c:v>
                </c:pt>
                <c:pt idx="20616">
                  <c:v>-263.69824848297742</c:v>
                </c:pt>
                <c:pt idx="20617">
                  <c:v>-263.70027492799659</c:v>
                </c:pt>
                <c:pt idx="20618">
                  <c:v>-263.70230115599423</c:v>
                </c:pt>
                <c:pt idx="20619">
                  <c:v>-263.70432716700282</c:v>
                </c:pt>
                <c:pt idx="20620">
                  <c:v>-263.7063529610549</c:v>
                </c:pt>
                <c:pt idx="20621">
                  <c:v>-263.70837853818284</c:v>
                </c:pt>
                <c:pt idx="20622">
                  <c:v>-263.71040389841914</c:v>
                </c:pt>
                <c:pt idx="20623">
                  <c:v>-263.71242904179621</c:v>
                </c:pt>
                <c:pt idx="20624">
                  <c:v>-263.71445396834645</c:v>
                </c:pt>
                <c:pt idx="20625">
                  <c:v>-263.71647867810242</c:v>
                </c:pt>
                <c:pt idx="20626">
                  <c:v>-263.71850317109647</c:v>
                </c:pt>
                <c:pt idx="20627">
                  <c:v>-263.72052744736101</c:v>
                </c:pt>
                <c:pt idx="20628">
                  <c:v>-263.72255150692848</c:v>
                </c:pt>
                <c:pt idx="20629">
                  <c:v>-263.7245753498313</c:v>
                </c:pt>
                <c:pt idx="20630">
                  <c:v>-263.7265989761018</c:v>
                </c:pt>
                <c:pt idx="20631">
                  <c:v>-263.7286223857725</c:v>
                </c:pt>
                <c:pt idx="20632">
                  <c:v>-263.73064557887568</c:v>
                </c:pt>
                <c:pt idx="20633">
                  <c:v>-263.73266855544381</c:v>
                </c:pt>
                <c:pt idx="20634">
                  <c:v>-263.73469131550917</c:v>
                </c:pt>
                <c:pt idx="20635">
                  <c:v>-263.73671385910427</c:v>
                </c:pt>
                <c:pt idx="20636">
                  <c:v>-263.73873618626135</c:v>
                </c:pt>
                <c:pt idx="20637">
                  <c:v>-263.7407582970128</c:v>
                </c:pt>
                <c:pt idx="20638">
                  <c:v>-263.74278019139103</c:v>
                </c:pt>
                <c:pt idx="20639">
                  <c:v>-263.74480186942839</c:v>
                </c:pt>
                <c:pt idx="20640">
                  <c:v>-263.74682333115715</c:v>
                </c:pt>
                <c:pt idx="20641">
                  <c:v>-263.74884457660966</c:v>
                </c:pt>
                <c:pt idx="20642">
                  <c:v>-263.75086560581832</c:v>
                </c:pt>
                <c:pt idx="20643">
                  <c:v>-263.75288641881536</c:v>
                </c:pt>
                <c:pt idx="20644">
                  <c:v>-263.75490701563319</c:v>
                </c:pt>
                <c:pt idx="20645">
                  <c:v>-263.75692739630409</c:v>
                </c:pt>
                <c:pt idx="20646">
                  <c:v>-263.75894756086035</c:v>
                </c:pt>
                <c:pt idx="20647">
                  <c:v>-263.76096750933425</c:v>
                </c:pt>
                <c:pt idx="20648">
                  <c:v>-263.76298724175831</c:v>
                </c:pt>
                <c:pt idx="20649">
                  <c:v>-263.76500675816442</c:v>
                </c:pt>
                <c:pt idx="20650">
                  <c:v>-263.76702605858509</c:v>
                </c:pt>
                <c:pt idx="20651">
                  <c:v>-263.76904514305255</c:v>
                </c:pt>
                <c:pt idx="20652">
                  <c:v>-263.77106401159909</c:v>
                </c:pt>
                <c:pt idx="20653">
                  <c:v>-263.773082664257</c:v>
                </c:pt>
                <c:pt idx="20654">
                  <c:v>-263.77510110105845</c:v>
                </c:pt>
                <c:pt idx="20655">
                  <c:v>-263.77711932203579</c:v>
                </c:pt>
                <c:pt idx="20656">
                  <c:v>-263.77913732722124</c:v>
                </c:pt>
                <c:pt idx="20657">
                  <c:v>-263.78115511664703</c:v>
                </c:pt>
                <c:pt idx="20658">
                  <c:v>-263.78317269034534</c:v>
                </c:pt>
                <c:pt idx="20659">
                  <c:v>-263.78519004834851</c:v>
                </c:pt>
                <c:pt idx="20660">
                  <c:v>-263.78720719068866</c:v>
                </c:pt>
                <c:pt idx="20661">
                  <c:v>-263.78922411739808</c:v>
                </c:pt>
                <c:pt idx="20662">
                  <c:v>-263.79124082850893</c:v>
                </c:pt>
                <c:pt idx="20663">
                  <c:v>-263.79325732405346</c:v>
                </c:pt>
                <c:pt idx="20664">
                  <c:v>-263.79527360406377</c:v>
                </c:pt>
                <c:pt idx="20665">
                  <c:v>-263.79728966857215</c:v>
                </c:pt>
                <c:pt idx="20666">
                  <c:v>-263.79930551761078</c:v>
                </c:pt>
                <c:pt idx="20667">
                  <c:v>-263.80132115121182</c:v>
                </c:pt>
                <c:pt idx="20668">
                  <c:v>-263.80333656940741</c:v>
                </c:pt>
                <c:pt idx="20669">
                  <c:v>-263.80535177222976</c:v>
                </c:pt>
                <c:pt idx="20670">
                  <c:v>-263.80736675971104</c:v>
                </c:pt>
                <c:pt idx="20671">
                  <c:v>-263.80938153188339</c:v>
                </c:pt>
                <c:pt idx="20672">
                  <c:v>-263.81139608877891</c:v>
                </c:pt>
                <c:pt idx="20673">
                  <c:v>-263.81341043042983</c:v>
                </c:pt>
                <c:pt idx="20674">
                  <c:v>-263.81542455686821</c:v>
                </c:pt>
                <c:pt idx="20675">
                  <c:v>-263.81743846812623</c:v>
                </c:pt>
                <c:pt idx="20676">
                  <c:v>-263.819452164236</c:v>
                </c:pt>
                <c:pt idx="20677">
                  <c:v>-263.82146564522964</c:v>
                </c:pt>
                <c:pt idx="20678">
                  <c:v>-263.82347891113926</c:v>
                </c:pt>
                <c:pt idx="20679">
                  <c:v>-263.82549196199699</c:v>
                </c:pt>
                <c:pt idx="20680">
                  <c:v>-263.82750479783493</c:v>
                </c:pt>
                <c:pt idx="20681">
                  <c:v>-263.8295174186851</c:v>
                </c:pt>
                <c:pt idx="20682">
                  <c:v>-263.83152982457972</c:v>
                </c:pt>
                <c:pt idx="20683">
                  <c:v>-263.83354201555079</c:v>
                </c:pt>
                <c:pt idx="20684">
                  <c:v>-263.83555399163038</c:v>
                </c:pt>
                <c:pt idx="20685">
                  <c:v>-263.83756575285059</c:v>
                </c:pt>
                <c:pt idx="20686">
                  <c:v>-263.83957729924344</c:v>
                </c:pt>
                <c:pt idx="20687">
                  <c:v>-263.8415886308411</c:v>
                </c:pt>
                <c:pt idx="20688">
                  <c:v>-263.84359974767546</c:v>
                </c:pt>
                <c:pt idx="20689">
                  <c:v>-263.84561064977873</c:v>
                </c:pt>
                <c:pt idx="20690">
                  <c:v>-263.84762133718283</c:v>
                </c:pt>
                <c:pt idx="20691">
                  <c:v>-263.84963180991986</c:v>
                </c:pt>
                <c:pt idx="20692">
                  <c:v>-263.85164206802187</c:v>
                </c:pt>
                <c:pt idx="20693">
                  <c:v>-263.85365211152083</c:v>
                </c:pt>
                <c:pt idx="20694">
                  <c:v>-263.85566194044873</c:v>
                </c:pt>
                <c:pt idx="20695">
                  <c:v>-263.85767155483768</c:v>
                </c:pt>
                <c:pt idx="20696">
                  <c:v>-263.85968095471981</c:v>
                </c:pt>
                <c:pt idx="20697">
                  <c:v>-263.86169014012677</c:v>
                </c:pt>
                <c:pt idx="20698">
                  <c:v>-263.86369911109068</c:v>
                </c:pt>
                <c:pt idx="20699">
                  <c:v>-263.86570786764361</c:v>
                </c:pt>
                <c:pt idx="20700">
                  <c:v>-263.86771640981749</c:v>
                </c:pt>
                <c:pt idx="20701">
                  <c:v>-263.86972473764433</c:v>
                </c:pt>
                <c:pt idx="20702">
                  <c:v>-263.87173285115603</c:v>
                </c:pt>
                <c:pt idx="20703">
                  <c:v>-263.87374075038468</c:v>
                </c:pt>
                <c:pt idx="20704">
                  <c:v>-263.87574843536208</c:v>
                </c:pt>
                <c:pt idx="20705">
                  <c:v>-263.87775590612034</c:v>
                </c:pt>
                <c:pt idx="20706">
                  <c:v>-263.87976316269129</c:v>
                </c:pt>
                <c:pt idx="20707">
                  <c:v>-263.88177020510693</c:v>
                </c:pt>
                <c:pt idx="20708">
                  <c:v>-263.88377703339916</c:v>
                </c:pt>
                <c:pt idx="20709">
                  <c:v>-263.88578364759991</c:v>
                </c:pt>
                <c:pt idx="20710">
                  <c:v>-263.88779004774108</c:v>
                </c:pt>
                <c:pt idx="20711">
                  <c:v>-263.88979623385467</c:v>
                </c:pt>
                <c:pt idx="20712">
                  <c:v>-263.89180220597251</c:v>
                </c:pt>
                <c:pt idx="20713">
                  <c:v>-263.89380796412661</c:v>
                </c:pt>
                <c:pt idx="20714">
                  <c:v>-263.89581350834868</c:v>
                </c:pt>
                <c:pt idx="20715">
                  <c:v>-263.89781883867079</c:v>
                </c:pt>
                <c:pt idx="20716">
                  <c:v>-263.89982395512476</c:v>
                </c:pt>
                <c:pt idx="20717">
                  <c:v>-263.90182885774243</c:v>
                </c:pt>
                <c:pt idx="20718">
                  <c:v>-263.90383354655575</c:v>
                </c:pt>
                <c:pt idx="20719">
                  <c:v>-263.90583802159654</c:v>
                </c:pt>
                <c:pt idx="20720">
                  <c:v>-263.90784228289669</c:v>
                </c:pt>
                <c:pt idx="20721">
                  <c:v>-263.90984633048805</c:v>
                </c:pt>
                <c:pt idx="20722">
                  <c:v>-263.91185016440238</c:v>
                </c:pt>
                <c:pt idx="20723">
                  <c:v>-263.91385378467169</c:v>
                </c:pt>
                <c:pt idx="20724">
                  <c:v>-263.91585719132775</c:v>
                </c:pt>
                <c:pt idx="20725">
                  <c:v>-263.91786038440233</c:v>
                </c:pt>
                <c:pt idx="20726">
                  <c:v>-263.91986336392733</c:v>
                </c:pt>
                <c:pt idx="20727">
                  <c:v>-263.92186612993447</c:v>
                </c:pt>
                <c:pt idx="20728">
                  <c:v>-263.92386868245575</c:v>
                </c:pt>
                <c:pt idx="20729">
                  <c:v>-263.92587102152277</c:v>
                </c:pt>
                <c:pt idx="20730">
                  <c:v>-263.92787314716747</c:v>
                </c:pt>
                <c:pt idx="20731">
                  <c:v>-263.92987505942165</c:v>
                </c:pt>
                <c:pt idx="20732">
                  <c:v>-263.931876758317</c:v>
                </c:pt>
                <c:pt idx="20733">
                  <c:v>-263.93387824388543</c:v>
                </c:pt>
                <c:pt idx="20734">
                  <c:v>-263.93587951615859</c:v>
                </c:pt>
                <c:pt idx="20735">
                  <c:v>-263.93788057516832</c:v>
                </c:pt>
                <c:pt idx="20736">
                  <c:v>-263.93988142094645</c:v>
                </c:pt>
                <c:pt idx="20737">
                  <c:v>-263.94188205352464</c:v>
                </c:pt>
                <c:pt idx="20738">
                  <c:v>-263.94388247293466</c:v>
                </c:pt>
                <c:pt idx="20739">
                  <c:v>-263.9458826792083</c:v>
                </c:pt>
                <c:pt idx="20740">
                  <c:v>-263.94788267237726</c:v>
                </c:pt>
                <c:pt idx="20741">
                  <c:v>-263.94988245247333</c:v>
                </c:pt>
                <c:pt idx="20742">
                  <c:v>-263.95188201952817</c:v>
                </c:pt>
                <c:pt idx="20743">
                  <c:v>-263.95388137357378</c:v>
                </c:pt>
                <c:pt idx="20744">
                  <c:v>-263.95588051464148</c:v>
                </c:pt>
                <c:pt idx="20745">
                  <c:v>-263.9578794427631</c:v>
                </c:pt>
                <c:pt idx="20746">
                  <c:v>-263.95987815797042</c:v>
                </c:pt>
                <c:pt idx="20747">
                  <c:v>-263.96187666029516</c:v>
                </c:pt>
                <c:pt idx="20748">
                  <c:v>-263.96387494976892</c:v>
                </c:pt>
                <c:pt idx="20749">
                  <c:v>-263.96587302642348</c:v>
                </c:pt>
                <c:pt idx="20750">
                  <c:v>-263.9678708902905</c:v>
                </c:pt>
                <c:pt idx="20751">
                  <c:v>-263.96986854140164</c:v>
                </c:pt>
                <c:pt idx="20752">
                  <c:v>-263.97186597978862</c:v>
                </c:pt>
                <c:pt idx="20753">
                  <c:v>-263.97386320548304</c:v>
                </c:pt>
                <c:pt idx="20754">
                  <c:v>-263.97586021851657</c:v>
                </c:pt>
                <c:pt idx="20755">
                  <c:v>-263.97785701892093</c:v>
                </c:pt>
                <c:pt idx="20756">
                  <c:v>-263.97985360672772</c:v>
                </c:pt>
                <c:pt idx="20757">
                  <c:v>-263.98184998196859</c:v>
                </c:pt>
                <c:pt idx="20758">
                  <c:v>-263.98384614467517</c:v>
                </c:pt>
                <c:pt idx="20759">
                  <c:v>-263.9858420948791</c:v>
                </c:pt>
                <c:pt idx="20760">
                  <c:v>-263.987837832612</c:v>
                </c:pt>
                <c:pt idx="20761">
                  <c:v>-263.98983335790547</c:v>
                </c:pt>
                <c:pt idx="20762">
                  <c:v>-263.99182867079122</c:v>
                </c:pt>
                <c:pt idx="20763">
                  <c:v>-263.99382377130075</c:v>
                </c:pt>
                <c:pt idx="20764">
                  <c:v>-263.99581865946567</c:v>
                </c:pt>
                <c:pt idx="20765">
                  <c:v>-263.99781333531763</c:v>
                </c:pt>
                <c:pt idx="20766">
                  <c:v>-263.99980779888813</c:v>
                </c:pt>
                <c:pt idx="20767">
                  <c:v>-264.00180205020888</c:v>
                </c:pt>
                <c:pt idx="20768">
                  <c:v>-264.00379608931138</c:v>
                </c:pt>
                <c:pt idx="20769">
                  <c:v>-264.00578991622723</c:v>
                </c:pt>
                <c:pt idx="20770">
                  <c:v>-264.00778353098798</c:v>
                </c:pt>
                <c:pt idx="20771">
                  <c:v>-264.00977693362518</c:v>
                </c:pt>
                <c:pt idx="20772">
                  <c:v>-264.01177012417037</c:v>
                </c:pt>
                <c:pt idx="20773">
                  <c:v>-264.01376310265516</c:v>
                </c:pt>
                <c:pt idx="20774">
                  <c:v>-264.0157558691111</c:v>
                </c:pt>
                <c:pt idx="20775">
                  <c:v>-264.01774842356963</c:v>
                </c:pt>
                <c:pt idx="20776">
                  <c:v>-264.01974076606234</c:v>
                </c:pt>
                <c:pt idx="20777">
                  <c:v>-264.02173289662079</c:v>
                </c:pt>
                <c:pt idx="20778">
                  <c:v>-264.02372481527641</c:v>
                </c:pt>
                <c:pt idx="20779">
                  <c:v>-264.0257165220608</c:v>
                </c:pt>
                <c:pt idx="20780">
                  <c:v>-264.02770801700547</c:v>
                </c:pt>
                <c:pt idx="20781">
                  <c:v>-264.02969930014183</c:v>
                </c:pt>
                <c:pt idx="20782">
                  <c:v>-264.03169037150144</c:v>
                </c:pt>
                <c:pt idx="20783">
                  <c:v>-264.03368123111579</c:v>
                </c:pt>
                <c:pt idx="20784">
                  <c:v>-264.03567187901638</c:v>
                </c:pt>
                <c:pt idx="20785">
                  <c:v>-264.03766231523463</c:v>
                </c:pt>
                <c:pt idx="20786">
                  <c:v>-264.03965253980209</c:v>
                </c:pt>
                <c:pt idx="20787">
                  <c:v>-264.04164255275015</c:v>
                </c:pt>
                <c:pt idx="20788">
                  <c:v>-264.04363235411029</c:v>
                </c:pt>
                <c:pt idx="20789">
                  <c:v>-264.045621943914</c:v>
                </c:pt>
                <c:pt idx="20790">
                  <c:v>-264.04761132219289</c:v>
                </c:pt>
                <c:pt idx="20791">
                  <c:v>-264.04960048897806</c:v>
                </c:pt>
                <c:pt idx="20792">
                  <c:v>-264.05158944430104</c:v>
                </c:pt>
                <c:pt idx="20793">
                  <c:v>-264.0535781881934</c:v>
                </c:pt>
                <c:pt idx="20794">
                  <c:v>-264.05556672068644</c:v>
                </c:pt>
                <c:pt idx="20795">
                  <c:v>-264.05755504181172</c:v>
                </c:pt>
                <c:pt idx="20796">
                  <c:v>-264.05954315160051</c:v>
                </c:pt>
                <c:pt idx="20797">
                  <c:v>-264.06153105008423</c:v>
                </c:pt>
                <c:pt idx="20798">
                  <c:v>-264.06351873729437</c:v>
                </c:pt>
                <c:pt idx="20799">
                  <c:v>-264.06550621326232</c:v>
                </c:pt>
                <c:pt idx="20800">
                  <c:v>-264.0674934780194</c:v>
                </c:pt>
                <c:pt idx="20801">
                  <c:v>-264.06948053159704</c:v>
                </c:pt>
                <c:pt idx="20802">
                  <c:v>-264.07146737402661</c:v>
                </c:pt>
                <c:pt idx="20803">
                  <c:v>-264.0734540053395</c:v>
                </c:pt>
                <c:pt idx="20804">
                  <c:v>-264.07544042556702</c:v>
                </c:pt>
                <c:pt idx="20805">
                  <c:v>-264.07742663474062</c:v>
                </c:pt>
                <c:pt idx="20806">
                  <c:v>-264.07941263289155</c:v>
                </c:pt>
                <c:pt idx="20807">
                  <c:v>-264.08139842005124</c:v>
                </c:pt>
                <c:pt idx="20808">
                  <c:v>-264.08338399625103</c:v>
                </c:pt>
                <c:pt idx="20809">
                  <c:v>-264.08536936152217</c:v>
                </c:pt>
                <c:pt idx="20810">
                  <c:v>-264.08735451589615</c:v>
                </c:pt>
                <c:pt idx="20811">
                  <c:v>-264.08933945940413</c:v>
                </c:pt>
                <c:pt idx="20812">
                  <c:v>-264.09132419207754</c:v>
                </c:pt>
                <c:pt idx="20813">
                  <c:v>-264.09330871394764</c:v>
                </c:pt>
                <c:pt idx="20814">
                  <c:v>-264.09529302504581</c:v>
                </c:pt>
                <c:pt idx="20815">
                  <c:v>-264.09727712540325</c:v>
                </c:pt>
                <c:pt idx="20816">
                  <c:v>-264.0992610150513</c:v>
                </c:pt>
                <c:pt idx="20817">
                  <c:v>-264.10124469402132</c:v>
                </c:pt>
                <c:pt idx="20818">
                  <c:v>-264.10322816234446</c:v>
                </c:pt>
                <c:pt idx="20819">
                  <c:v>-264.10521142005211</c:v>
                </c:pt>
                <c:pt idx="20820">
                  <c:v>-264.10719446717553</c:v>
                </c:pt>
                <c:pt idx="20821">
                  <c:v>-264.10917730374592</c:v>
                </c:pt>
                <c:pt idx="20822">
                  <c:v>-264.11115992979467</c:v>
                </c:pt>
                <c:pt idx="20823">
                  <c:v>-264.11314234535291</c:v>
                </c:pt>
                <c:pt idx="20824">
                  <c:v>-264.11512455045192</c:v>
                </c:pt>
                <c:pt idx="20825">
                  <c:v>-264.11710654512297</c:v>
                </c:pt>
                <c:pt idx="20826">
                  <c:v>-264.1190883293973</c:v>
                </c:pt>
                <c:pt idx="20827">
                  <c:v>-264.12106990330608</c:v>
                </c:pt>
                <c:pt idx="20828">
                  <c:v>-264.12305126688062</c:v>
                </c:pt>
                <c:pt idx="20829">
                  <c:v>-264.12503242015214</c:v>
                </c:pt>
                <c:pt idx="20830">
                  <c:v>-264.12701336315183</c:v>
                </c:pt>
                <c:pt idx="20831">
                  <c:v>-264.12899409591085</c:v>
                </c:pt>
                <c:pt idx="20832">
                  <c:v>-264.13097461846047</c:v>
                </c:pt>
                <c:pt idx="20833">
                  <c:v>-264.13295493083189</c:v>
                </c:pt>
                <c:pt idx="20834">
                  <c:v>-264.13493503305625</c:v>
                </c:pt>
                <c:pt idx="20835">
                  <c:v>-264.13691492516477</c:v>
                </c:pt>
                <c:pt idx="20836">
                  <c:v>-264.13889460718866</c:v>
                </c:pt>
                <c:pt idx="20837">
                  <c:v>-264.14087407915906</c:v>
                </c:pt>
                <c:pt idx="20838">
                  <c:v>-264.1428533411073</c:v>
                </c:pt>
                <c:pt idx="20839">
                  <c:v>-264.14483239306418</c:v>
                </c:pt>
                <c:pt idx="20840">
                  <c:v>-264.14681123506114</c:v>
                </c:pt>
                <c:pt idx="20841">
                  <c:v>-264.14878986712921</c:v>
                </c:pt>
                <c:pt idx="20842">
                  <c:v>-264.15076828929955</c:v>
                </c:pt>
                <c:pt idx="20843">
                  <c:v>-264.15274650160336</c:v>
                </c:pt>
                <c:pt idx="20844">
                  <c:v>-264.15472450407174</c:v>
                </c:pt>
                <c:pt idx="20845">
                  <c:v>-264.15670229673583</c:v>
                </c:pt>
                <c:pt idx="20846">
                  <c:v>-264.15867987962679</c:v>
                </c:pt>
                <c:pt idx="20847">
                  <c:v>-264.16065725277565</c:v>
                </c:pt>
                <c:pt idx="20848">
                  <c:v>-264.16263441621356</c:v>
                </c:pt>
                <c:pt idx="20849">
                  <c:v>-264.16461136997168</c:v>
                </c:pt>
                <c:pt idx="20850">
                  <c:v>-264.16658811408098</c:v>
                </c:pt>
                <c:pt idx="20851">
                  <c:v>-264.16856464857267</c:v>
                </c:pt>
                <c:pt idx="20852">
                  <c:v>-264.17054097347784</c:v>
                </c:pt>
                <c:pt idx="20853">
                  <c:v>-264.17251708882753</c:v>
                </c:pt>
                <c:pt idx="20854">
                  <c:v>-264.17449299465278</c:v>
                </c:pt>
                <c:pt idx="20855">
                  <c:v>-264.17646869098473</c:v>
                </c:pt>
                <c:pt idx="20856">
                  <c:v>-264.17844417785443</c:v>
                </c:pt>
                <c:pt idx="20857">
                  <c:v>-264.18041945529291</c:v>
                </c:pt>
                <c:pt idx="20858">
                  <c:v>-264.1823945233312</c:v>
                </c:pt>
                <c:pt idx="20859">
                  <c:v>-264.18436938200045</c:v>
                </c:pt>
                <c:pt idx="20860">
                  <c:v>-264.1863440313316</c:v>
                </c:pt>
                <c:pt idx="20861">
                  <c:v>-264.18831847135579</c:v>
                </c:pt>
                <c:pt idx="20862">
                  <c:v>-264.19029270210393</c:v>
                </c:pt>
                <c:pt idx="20863">
                  <c:v>-264.19226672360708</c:v>
                </c:pt>
                <c:pt idx="20864">
                  <c:v>-264.19424053589637</c:v>
                </c:pt>
                <c:pt idx="20865">
                  <c:v>-264.19621413900262</c:v>
                </c:pt>
                <c:pt idx="20866">
                  <c:v>-264.19818753295704</c:v>
                </c:pt>
                <c:pt idx="20867">
                  <c:v>-264.20016071779048</c:v>
                </c:pt>
                <c:pt idx="20868">
                  <c:v>-264.20213369353399</c:v>
                </c:pt>
                <c:pt idx="20869">
                  <c:v>-264.20410646021855</c:v>
                </c:pt>
                <c:pt idx="20870">
                  <c:v>-264.20607901787514</c:v>
                </c:pt>
                <c:pt idx="20871">
                  <c:v>-264.20805136653479</c:v>
                </c:pt>
                <c:pt idx="20872">
                  <c:v>-264.21002350622842</c:v>
                </c:pt>
                <c:pt idx="20873">
                  <c:v>-264.21199543698702</c:v>
                </c:pt>
                <c:pt idx="20874">
                  <c:v>-264.21396715884157</c:v>
                </c:pt>
                <c:pt idx="20875">
                  <c:v>-264.21593867182293</c:v>
                </c:pt>
                <c:pt idx="20876">
                  <c:v>-264.21790997596219</c:v>
                </c:pt>
                <c:pt idx="20877">
                  <c:v>-264.21988107129016</c:v>
                </c:pt>
                <c:pt idx="20878">
                  <c:v>-264.22185195783788</c:v>
                </c:pt>
                <c:pt idx="20879">
                  <c:v>-264.22382263563622</c:v>
                </c:pt>
                <c:pt idx="20880">
                  <c:v>-264.22579310471616</c:v>
                </c:pt>
                <c:pt idx="20881">
                  <c:v>-264.22776336510856</c:v>
                </c:pt>
                <c:pt idx="20882">
                  <c:v>-264.2297334168444</c:v>
                </c:pt>
                <c:pt idx="20883">
                  <c:v>-264.23170325995454</c:v>
                </c:pt>
                <c:pt idx="20884">
                  <c:v>-264.23367289446986</c:v>
                </c:pt>
                <c:pt idx="20885">
                  <c:v>-264.23564232042156</c:v>
                </c:pt>
                <c:pt idx="20886">
                  <c:v>-264.23761153784</c:v>
                </c:pt>
                <c:pt idx="20887">
                  <c:v>-264.23958054675637</c:v>
                </c:pt>
                <c:pt idx="20888">
                  <c:v>-264.24154934720156</c:v>
                </c:pt>
                <c:pt idx="20889">
                  <c:v>-264.24351793920636</c:v>
                </c:pt>
                <c:pt idx="20890">
                  <c:v>-264.2454863228017</c:v>
                </c:pt>
                <c:pt idx="20891">
                  <c:v>-264.24745449801844</c:v>
                </c:pt>
                <c:pt idx="20892">
                  <c:v>-264.2494224648874</c:v>
                </c:pt>
                <c:pt idx="20893">
                  <c:v>-264.25139022343944</c:v>
                </c:pt>
                <c:pt idx="20894">
                  <c:v>-264.25335777370543</c:v>
                </c:pt>
                <c:pt idx="20895">
                  <c:v>-264.25532511571623</c:v>
                </c:pt>
                <c:pt idx="20896">
                  <c:v>-264.25729224950265</c:v>
                </c:pt>
                <c:pt idx="20897">
                  <c:v>-264.25925917509551</c:v>
                </c:pt>
                <c:pt idx="20898">
                  <c:v>-264.26122589252566</c:v>
                </c:pt>
                <c:pt idx="20899">
                  <c:v>-264.26319240182386</c:v>
                </c:pt>
                <c:pt idx="20900">
                  <c:v>-264.26515870302097</c:v>
                </c:pt>
                <c:pt idx="20901">
                  <c:v>-264.26712479614781</c:v>
                </c:pt>
                <c:pt idx="20902">
                  <c:v>-264.26909068123518</c:v>
                </c:pt>
                <c:pt idx="20903">
                  <c:v>-264.27105635831379</c:v>
                </c:pt>
                <c:pt idx="20904">
                  <c:v>-264.27302182741454</c:v>
                </c:pt>
                <c:pt idx="20905">
                  <c:v>-264.27498708856814</c:v>
                </c:pt>
                <c:pt idx="20906">
                  <c:v>-264.2769521418054</c:v>
                </c:pt>
                <c:pt idx="20907">
                  <c:v>-264.27891698715712</c:v>
                </c:pt>
                <c:pt idx="20908">
                  <c:v>-264.280881624654</c:v>
                </c:pt>
                <c:pt idx="20909">
                  <c:v>-264.28284605432685</c:v>
                </c:pt>
                <c:pt idx="20910">
                  <c:v>-264.28481027620643</c:v>
                </c:pt>
                <c:pt idx="20911">
                  <c:v>-264.28677429032342</c:v>
                </c:pt>
                <c:pt idx="20912">
                  <c:v>-264.28873809670864</c:v>
                </c:pt>
                <c:pt idx="20913">
                  <c:v>-264.29070169539278</c:v>
                </c:pt>
                <c:pt idx="20914">
                  <c:v>-264.29266508640666</c:v>
                </c:pt>
                <c:pt idx="20915">
                  <c:v>-264.29462826978084</c:v>
                </c:pt>
                <c:pt idx="20916">
                  <c:v>-264.29659124554621</c:v>
                </c:pt>
                <c:pt idx="20917">
                  <c:v>-264.29855401373339</c:v>
                </c:pt>
                <c:pt idx="20918">
                  <c:v>-264.30051657437315</c:v>
                </c:pt>
                <c:pt idx="20919">
                  <c:v>-264.30247892749611</c:v>
                </c:pt>
                <c:pt idx="20920">
                  <c:v>-264.30444107313303</c:v>
                </c:pt>
                <c:pt idx="20921">
                  <c:v>-264.30640301131461</c:v>
                </c:pt>
                <c:pt idx="20922">
                  <c:v>-264.30836474207149</c:v>
                </c:pt>
                <c:pt idx="20923">
                  <c:v>-264.31032626543441</c:v>
                </c:pt>
                <c:pt idx="20924">
                  <c:v>-264.31228758143402</c:v>
                </c:pt>
                <c:pt idx="20925">
                  <c:v>-264.31424869010095</c:v>
                </c:pt>
                <c:pt idx="20926">
                  <c:v>-264.31620959146591</c:v>
                </c:pt>
                <c:pt idx="20927">
                  <c:v>-264.31817028555952</c:v>
                </c:pt>
                <c:pt idx="20928">
                  <c:v>-264.32013077241248</c:v>
                </c:pt>
                <c:pt idx="20929">
                  <c:v>-264.32209105205538</c:v>
                </c:pt>
                <c:pt idx="20930">
                  <c:v>-264.32405112451892</c:v>
                </c:pt>
                <c:pt idx="20931">
                  <c:v>-264.32601098983372</c:v>
                </c:pt>
                <c:pt idx="20932">
                  <c:v>-264.32797064803037</c:v>
                </c:pt>
                <c:pt idx="20933">
                  <c:v>-264.32993009913974</c:v>
                </c:pt>
                <c:pt idx="20934">
                  <c:v>-264.33188934319207</c:v>
                </c:pt>
                <c:pt idx="20935">
                  <c:v>-264.33384838021811</c:v>
                </c:pt>
                <c:pt idx="20936">
                  <c:v>-264.33580721024845</c:v>
                </c:pt>
                <c:pt idx="20937">
                  <c:v>-264.33776583331382</c:v>
                </c:pt>
                <c:pt idx="20938">
                  <c:v>-264.33972424944466</c:v>
                </c:pt>
                <c:pt idx="20939">
                  <c:v>-264.34168245867164</c:v>
                </c:pt>
                <c:pt idx="20940">
                  <c:v>-264.34364046102536</c:v>
                </c:pt>
                <c:pt idx="20941">
                  <c:v>-264.34559825653633</c:v>
                </c:pt>
                <c:pt idx="20942">
                  <c:v>-264.34755584523521</c:v>
                </c:pt>
                <c:pt idx="20943">
                  <c:v>-264.3495132271525</c:v>
                </c:pt>
                <c:pt idx="20944">
                  <c:v>-264.3514704023188</c:v>
                </c:pt>
                <c:pt idx="20945">
                  <c:v>-264.35342737076462</c:v>
                </c:pt>
                <c:pt idx="20946">
                  <c:v>-264.35538413252061</c:v>
                </c:pt>
                <c:pt idx="20947">
                  <c:v>-264.35734068761718</c:v>
                </c:pt>
                <c:pt idx="20948">
                  <c:v>-264.35929703608497</c:v>
                </c:pt>
                <c:pt idx="20949">
                  <c:v>-264.3612531779545</c:v>
                </c:pt>
                <c:pt idx="20950">
                  <c:v>-264.36320911325623</c:v>
                </c:pt>
                <c:pt idx="20951">
                  <c:v>-264.36516484202076</c:v>
                </c:pt>
                <c:pt idx="20952">
                  <c:v>-264.36712036427855</c:v>
                </c:pt>
                <c:pt idx="20953">
                  <c:v>-264.36907568006012</c:v>
                </c:pt>
                <c:pt idx="20954">
                  <c:v>-264.37103078939606</c:v>
                </c:pt>
                <c:pt idx="20955">
                  <c:v>-264.37298569231677</c:v>
                </c:pt>
                <c:pt idx="20956">
                  <c:v>-264.37494038885274</c:v>
                </c:pt>
                <c:pt idx="20957">
                  <c:v>-264.37689487903452</c:v>
                </c:pt>
                <c:pt idx="20958">
                  <c:v>-264.37884916289261</c:v>
                </c:pt>
                <c:pt idx="20959">
                  <c:v>-264.3808032404574</c:v>
                </c:pt>
                <c:pt idx="20960">
                  <c:v>-264.38275711175942</c:v>
                </c:pt>
                <c:pt idx="20961">
                  <c:v>-264.38471077682908</c:v>
                </c:pt>
                <c:pt idx="20962">
                  <c:v>-264.38666423569691</c:v>
                </c:pt>
                <c:pt idx="20963">
                  <c:v>-264.38861748839338</c:v>
                </c:pt>
                <c:pt idx="20964">
                  <c:v>-264.39057053494884</c:v>
                </c:pt>
                <c:pt idx="20965">
                  <c:v>-264.39252337539381</c:v>
                </c:pt>
                <c:pt idx="20966">
                  <c:v>-264.39447600975865</c:v>
                </c:pt>
                <c:pt idx="20967">
                  <c:v>-264.39642843807388</c:v>
                </c:pt>
                <c:pt idx="20968">
                  <c:v>-264.39838066036992</c:v>
                </c:pt>
                <c:pt idx="20969">
                  <c:v>-264.40033267667712</c:v>
                </c:pt>
                <c:pt idx="20970">
                  <c:v>-264.40228448702601</c:v>
                </c:pt>
                <c:pt idx="20971">
                  <c:v>-264.40423609144682</c:v>
                </c:pt>
                <c:pt idx="20972">
                  <c:v>-264.40618748997014</c:v>
                </c:pt>
                <c:pt idx="20973">
                  <c:v>-264.40813868262626</c:v>
                </c:pt>
                <c:pt idx="20974">
                  <c:v>-264.4100896694456</c:v>
                </c:pt>
                <c:pt idx="20975">
                  <c:v>-264.41204045045856</c:v>
                </c:pt>
                <c:pt idx="20976">
                  <c:v>-264.41399102569551</c:v>
                </c:pt>
                <c:pt idx="20977">
                  <c:v>-264.41594139518685</c:v>
                </c:pt>
                <c:pt idx="20978">
                  <c:v>-264.41789155896288</c:v>
                </c:pt>
                <c:pt idx="20979">
                  <c:v>-264.41984151705407</c:v>
                </c:pt>
                <c:pt idx="20980">
                  <c:v>-264.42179126949083</c:v>
                </c:pt>
                <c:pt idx="20981">
                  <c:v>-264.42374081630328</c:v>
                </c:pt>
                <c:pt idx="20982">
                  <c:v>-264.42569015752184</c:v>
                </c:pt>
                <c:pt idx="20983">
                  <c:v>-264.42763929317692</c:v>
                </c:pt>
                <c:pt idx="20984">
                  <c:v>-264.42958822329882</c:v>
                </c:pt>
                <c:pt idx="20985">
                  <c:v>-264.43153694791789</c:v>
                </c:pt>
                <c:pt idx="20986">
                  <c:v>-264.43348546706449</c:v>
                </c:pt>
                <c:pt idx="20987">
                  <c:v>-264.43543378076885</c:v>
                </c:pt>
                <c:pt idx="20988">
                  <c:v>-264.43738188906138</c:v>
                </c:pt>
                <c:pt idx="20989">
                  <c:v>-264.43932979197234</c:v>
                </c:pt>
                <c:pt idx="20990">
                  <c:v>-264.44127748953201</c:v>
                </c:pt>
                <c:pt idx="20991">
                  <c:v>-264.4432249817707</c:v>
                </c:pt>
                <c:pt idx="20992">
                  <c:v>-264.44517226871875</c:v>
                </c:pt>
                <c:pt idx="20993">
                  <c:v>-264.44711935040641</c:v>
                </c:pt>
                <c:pt idx="20994">
                  <c:v>-264.44906622686392</c:v>
                </c:pt>
                <c:pt idx="20995">
                  <c:v>-264.45101289812163</c:v>
                </c:pt>
                <c:pt idx="20996">
                  <c:v>-264.45295936420979</c:v>
                </c:pt>
                <c:pt idx="20997">
                  <c:v>-264.45490562515863</c:v>
                </c:pt>
                <c:pt idx="20998">
                  <c:v>-264.4568516809984</c:v>
                </c:pt>
                <c:pt idx="20999">
                  <c:v>-264.45879753175939</c:v>
                </c:pt>
                <c:pt idx="21000">
                  <c:v>-264.46074317747184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6634256"/>
        <c:axId val="-1316640784"/>
      </c:lineChart>
      <c:catAx>
        <c:axId val="-131663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pt-BR" b="0" dirty="0" smtClean="0"/>
                  <a:t>Taxa de Juros</a:t>
                </a:r>
                <a:endParaRPr lang="pt-BR" b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1316640784"/>
        <c:crosses val="autoZero"/>
        <c:auto val="1"/>
        <c:lblAlgn val="ctr"/>
        <c:lblOffset val="100"/>
        <c:tickLblSkip val="1000"/>
        <c:noMultiLvlLbl val="0"/>
      </c:catAx>
      <c:valAx>
        <c:axId val="-13166407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dirty="0" smtClean="0"/>
                  <a:t>VPL</a:t>
                </a:r>
                <a:endParaRPr lang="pt-BR" dirty="0"/>
              </a:p>
            </c:rich>
          </c:tx>
          <c:layout/>
          <c:overlay val="0"/>
        </c:title>
        <c:numFmt formatCode="&quot;R$&quot;#,##0.00_);[Red]\(&quot;R$&quot;#,##0.00\)" sourceLinked="1"/>
        <c:majorTickMark val="out"/>
        <c:minorTickMark val="none"/>
        <c:tickLblPos val="nextTo"/>
        <c:crossAx val="-131663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VPL</c:v>
                </c:pt>
              </c:strCache>
            </c:strRef>
          </c:tx>
          <c:cat>
            <c:numRef>
              <c:f>Plan1!$A$2:$A$21002</c:f>
              <c:numCache>
                <c:formatCode>0.0%</c:formatCode>
                <c:ptCount val="21001"/>
                <c:pt idx="0">
                  <c:v>0</c:v>
                </c:pt>
                <c:pt idx="1">
                  <c:v>1E-4</c:v>
                </c:pt>
                <c:pt idx="2">
                  <c:v>2.0000000000000001E-4</c:v>
                </c:pt>
                <c:pt idx="3">
                  <c:v>2.9999999999999997E-4</c:v>
                </c:pt>
                <c:pt idx="4">
                  <c:v>4.0000000000000002E-4</c:v>
                </c:pt>
                <c:pt idx="5">
                  <c:v>5.0000000000000001E-4</c:v>
                </c:pt>
                <c:pt idx="6">
                  <c:v>5.9999999999999995E-4</c:v>
                </c:pt>
                <c:pt idx="7">
                  <c:v>7.000000000000001E-4</c:v>
                </c:pt>
                <c:pt idx="8">
                  <c:v>8.0000000000000004E-4</c:v>
                </c:pt>
                <c:pt idx="9">
                  <c:v>8.9999999999999998E-4</c:v>
                </c:pt>
                <c:pt idx="10">
                  <c:v>1E-3</c:v>
                </c:pt>
                <c:pt idx="11">
                  <c:v>1.1000000000000001E-3</c:v>
                </c:pt>
                <c:pt idx="12">
                  <c:v>1.1999999999999999E-3</c:v>
                </c:pt>
                <c:pt idx="13">
                  <c:v>1.2999999999999999E-3</c:v>
                </c:pt>
                <c:pt idx="14">
                  <c:v>1.4000000000000002E-3</c:v>
                </c:pt>
                <c:pt idx="15">
                  <c:v>1.5E-3</c:v>
                </c:pt>
                <c:pt idx="16">
                  <c:v>1.6000000000000001E-3</c:v>
                </c:pt>
                <c:pt idx="17">
                  <c:v>1.7000000000000001E-3</c:v>
                </c:pt>
                <c:pt idx="18">
                  <c:v>1.8E-3</c:v>
                </c:pt>
                <c:pt idx="19">
                  <c:v>1.9E-3</c:v>
                </c:pt>
                <c:pt idx="20">
                  <c:v>2E-3</c:v>
                </c:pt>
                <c:pt idx="21">
                  <c:v>2.0999999999999999E-3</c:v>
                </c:pt>
                <c:pt idx="22">
                  <c:v>2.2000000000000001E-3</c:v>
                </c:pt>
                <c:pt idx="23">
                  <c:v>2.3E-3</c:v>
                </c:pt>
                <c:pt idx="24">
                  <c:v>2.3999999999999998E-3</c:v>
                </c:pt>
                <c:pt idx="25">
                  <c:v>2.5000000000000001E-3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2.8000000000000004E-3</c:v>
                </c:pt>
                <c:pt idx="29">
                  <c:v>2.8999999999999998E-3</c:v>
                </c:pt>
                <c:pt idx="30">
                  <c:v>3.0000000000000001E-3</c:v>
                </c:pt>
                <c:pt idx="31">
                  <c:v>3.0999999999999999E-3</c:v>
                </c:pt>
                <c:pt idx="32">
                  <c:v>3.2000000000000002E-3</c:v>
                </c:pt>
                <c:pt idx="33">
                  <c:v>3.3E-3</c:v>
                </c:pt>
                <c:pt idx="34">
                  <c:v>3.4000000000000002E-3</c:v>
                </c:pt>
                <c:pt idx="35">
                  <c:v>3.4999999999999996E-3</c:v>
                </c:pt>
                <c:pt idx="36">
                  <c:v>3.5999999999999999E-3</c:v>
                </c:pt>
                <c:pt idx="37">
                  <c:v>3.7000000000000002E-3</c:v>
                </c:pt>
                <c:pt idx="38">
                  <c:v>3.8E-3</c:v>
                </c:pt>
                <c:pt idx="39">
                  <c:v>3.9000000000000003E-3</c:v>
                </c:pt>
                <c:pt idx="40">
                  <c:v>4.0000000000000001E-3</c:v>
                </c:pt>
                <c:pt idx="41">
                  <c:v>4.0999999999999995E-3</c:v>
                </c:pt>
                <c:pt idx="42">
                  <c:v>4.1999999999999997E-3</c:v>
                </c:pt>
                <c:pt idx="43">
                  <c:v>4.3E-3</c:v>
                </c:pt>
                <c:pt idx="44">
                  <c:v>4.4000000000000003E-3</c:v>
                </c:pt>
                <c:pt idx="45">
                  <c:v>4.5000000000000005E-3</c:v>
                </c:pt>
                <c:pt idx="46">
                  <c:v>4.5999999999999999E-3</c:v>
                </c:pt>
                <c:pt idx="47">
                  <c:v>4.6999999999999993E-3</c:v>
                </c:pt>
                <c:pt idx="48">
                  <c:v>4.7999999999999996E-3</c:v>
                </c:pt>
                <c:pt idx="49">
                  <c:v>4.8999999999999998E-3</c:v>
                </c:pt>
                <c:pt idx="50">
                  <c:v>5.0000000000000001E-3</c:v>
                </c:pt>
                <c:pt idx="51">
                  <c:v>5.1000000000000004E-3</c:v>
                </c:pt>
                <c:pt idx="52">
                  <c:v>5.1999999999999998E-3</c:v>
                </c:pt>
                <c:pt idx="53">
                  <c:v>5.3E-3</c:v>
                </c:pt>
                <c:pt idx="54">
                  <c:v>5.4000000000000003E-3</c:v>
                </c:pt>
                <c:pt idx="55">
                  <c:v>5.5000000000000005E-3</c:v>
                </c:pt>
                <c:pt idx="56">
                  <c:v>5.6000000000000008E-3</c:v>
                </c:pt>
                <c:pt idx="57">
                  <c:v>5.6999999999999993E-3</c:v>
                </c:pt>
                <c:pt idx="58">
                  <c:v>5.7999999999999996E-3</c:v>
                </c:pt>
                <c:pt idx="59">
                  <c:v>5.8999999999999999E-3</c:v>
                </c:pt>
                <c:pt idx="60">
                  <c:v>6.0000000000000001E-3</c:v>
                </c:pt>
                <c:pt idx="61">
                  <c:v>6.0999999999999995E-3</c:v>
                </c:pt>
                <c:pt idx="62">
                  <c:v>6.1999999999999998E-3</c:v>
                </c:pt>
                <c:pt idx="63">
                  <c:v>6.3E-3</c:v>
                </c:pt>
                <c:pt idx="64">
                  <c:v>6.4000000000000003E-3</c:v>
                </c:pt>
                <c:pt idx="65">
                  <c:v>6.5000000000000006E-3</c:v>
                </c:pt>
                <c:pt idx="66">
                  <c:v>6.6E-3</c:v>
                </c:pt>
                <c:pt idx="67">
                  <c:v>6.7000000000000002E-3</c:v>
                </c:pt>
                <c:pt idx="68">
                  <c:v>6.8000000000000005E-3</c:v>
                </c:pt>
                <c:pt idx="69">
                  <c:v>6.8999999999999999E-3</c:v>
                </c:pt>
                <c:pt idx="70">
                  <c:v>6.9999999999999993E-3</c:v>
                </c:pt>
                <c:pt idx="71">
                  <c:v>7.0999999999999995E-3</c:v>
                </c:pt>
                <c:pt idx="72">
                  <c:v>7.1999999999999998E-3</c:v>
                </c:pt>
                <c:pt idx="73">
                  <c:v>7.3000000000000001E-3</c:v>
                </c:pt>
                <c:pt idx="74">
                  <c:v>7.4000000000000003E-3</c:v>
                </c:pt>
                <c:pt idx="75">
                  <c:v>7.4999999999999997E-3</c:v>
                </c:pt>
                <c:pt idx="76">
                  <c:v>7.6E-3</c:v>
                </c:pt>
                <c:pt idx="77">
                  <c:v>7.7000000000000002E-3</c:v>
                </c:pt>
                <c:pt idx="78">
                  <c:v>7.8000000000000005E-3</c:v>
                </c:pt>
                <c:pt idx="79">
                  <c:v>7.9000000000000008E-3</c:v>
                </c:pt>
                <c:pt idx="80">
                  <c:v>8.0000000000000002E-3</c:v>
                </c:pt>
                <c:pt idx="81">
                  <c:v>8.1000000000000013E-3</c:v>
                </c:pt>
                <c:pt idx="82">
                  <c:v>8.199999999999999E-3</c:v>
                </c:pt>
                <c:pt idx="83">
                  <c:v>8.3000000000000001E-3</c:v>
                </c:pt>
                <c:pt idx="84">
                  <c:v>8.3999999999999995E-3</c:v>
                </c:pt>
                <c:pt idx="85">
                  <c:v>8.5000000000000006E-3</c:v>
                </c:pt>
                <c:pt idx="86">
                  <c:v>8.6E-3</c:v>
                </c:pt>
                <c:pt idx="87">
                  <c:v>8.6999999999999994E-3</c:v>
                </c:pt>
                <c:pt idx="88">
                  <c:v>8.8000000000000005E-3</c:v>
                </c:pt>
                <c:pt idx="89">
                  <c:v>8.8999999999999999E-3</c:v>
                </c:pt>
                <c:pt idx="90">
                  <c:v>9.0000000000000011E-3</c:v>
                </c:pt>
                <c:pt idx="91">
                  <c:v>9.1000000000000004E-3</c:v>
                </c:pt>
                <c:pt idx="92">
                  <c:v>9.1999999999999998E-3</c:v>
                </c:pt>
                <c:pt idx="93">
                  <c:v>9.300000000000001E-3</c:v>
                </c:pt>
                <c:pt idx="94">
                  <c:v>9.3999999999999986E-3</c:v>
                </c:pt>
                <c:pt idx="95">
                  <c:v>9.4999999999999998E-3</c:v>
                </c:pt>
                <c:pt idx="96">
                  <c:v>9.5999999999999992E-3</c:v>
                </c:pt>
                <c:pt idx="97">
                  <c:v>9.7000000000000003E-3</c:v>
                </c:pt>
                <c:pt idx="98">
                  <c:v>9.7999999999999997E-3</c:v>
                </c:pt>
                <c:pt idx="99">
                  <c:v>9.8999999999999991E-3</c:v>
                </c:pt>
                <c:pt idx="100">
                  <c:v>0.01</c:v>
                </c:pt>
                <c:pt idx="101">
                  <c:v>1.01E-2</c:v>
                </c:pt>
                <c:pt idx="102">
                  <c:v>1.0200000000000001E-2</c:v>
                </c:pt>
                <c:pt idx="103">
                  <c:v>1.03E-2</c:v>
                </c:pt>
                <c:pt idx="104">
                  <c:v>1.04E-2</c:v>
                </c:pt>
                <c:pt idx="105">
                  <c:v>1.0500000000000001E-2</c:v>
                </c:pt>
                <c:pt idx="106">
                  <c:v>1.06E-2</c:v>
                </c:pt>
                <c:pt idx="107">
                  <c:v>1.0700000000000001E-2</c:v>
                </c:pt>
                <c:pt idx="108">
                  <c:v>1.0800000000000001E-2</c:v>
                </c:pt>
                <c:pt idx="109">
                  <c:v>1.09E-2</c:v>
                </c:pt>
                <c:pt idx="110">
                  <c:v>1.1000000000000001E-2</c:v>
                </c:pt>
                <c:pt idx="111">
                  <c:v>1.11E-2</c:v>
                </c:pt>
                <c:pt idx="112">
                  <c:v>1.1200000000000002E-2</c:v>
                </c:pt>
                <c:pt idx="113">
                  <c:v>1.1299999999999999E-2</c:v>
                </c:pt>
                <c:pt idx="114">
                  <c:v>1.1399999999999999E-2</c:v>
                </c:pt>
                <c:pt idx="115">
                  <c:v>1.15E-2</c:v>
                </c:pt>
                <c:pt idx="116">
                  <c:v>1.1599999999999999E-2</c:v>
                </c:pt>
                <c:pt idx="117">
                  <c:v>1.1699999999999999E-2</c:v>
                </c:pt>
                <c:pt idx="118">
                  <c:v>1.18E-2</c:v>
                </c:pt>
                <c:pt idx="119">
                  <c:v>1.1899999999999999E-2</c:v>
                </c:pt>
                <c:pt idx="120">
                  <c:v>1.2E-2</c:v>
                </c:pt>
                <c:pt idx="121">
                  <c:v>1.21E-2</c:v>
                </c:pt>
                <c:pt idx="122">
                  <c:v>1.2199999999999999E-2</c:v>
                </c:pt>
                <c:pt idx="123">
                  <c:v>1.23E-2</c:v>
                </c:pt>
                <c:pt idx="124">
                  <c:v>1.24E-2</c:v>
                </c:pt>
                <c:pt idx="125">
                  <c:v>1.2500000000000001E-2</c:v>
                </c:pt>
                <c:pt idx="126">
                  <c:v>1.26E-2</c:v>
                </c:pt>
                <c:pt idx="127">
                  <c:v>1.2699999999999999E-2</c:v>
                </c:pt>
                <c:pt idx="128">
                  <c:v>1.2800000000000001E-2</c:v>
                </c:pt>
                <c:pt idx="129">
                  <c:v>1.29E-2</c:v>
                </c:pt>
                <c:pt idx="130">
                  <c:v>1.3000000000000001E-2</c:v>
                </c:pt>
                <c:pt idx="131">
                  <c:v>1.3100000000000001E-2</c:v>
                </c:pt>
                <c:pt idx="132">
                  <c:v>1.32E-2</c:v>
                </c:pt>
                <c:pt idx="133">
                  <c:v>1.3300000000000001E-2</c:v>
                </c:pt>
                <c:pt idx="134">
                  <c:v>1.34E-2</c:v>
                </c:pt>
                <c:pt idx="135">
                  <c:v>1.3500000000000002E-2</c:v>
                </c:pt>
                <c:pt idx="136">
                  <c:v>1.3600000000000001E-2</c:v>
                </c:pt>
                <c:pt idx="137">
                  <c:v>1.37E-2</c:v>
                </c:pt>
                <c:pt idx="138">
                  <c:v>1.38E-2</c:v>
                </c:pt>
                <c:pt idx="139">
                  <c:v>1.3899999999999999E-2</c:v>
                </c:pt>
                <c:pt idx="140">
                  <c:v>1.3999999999999999E-2</c:v>
                </c:pt>
                <c:pt idx="141">
                  <c:v>1.41E-2</c:v>
                </c:pt>
                <c:pt idx="142">
                  <c:v>1.4199999999999999E-2</c:v>
                </c:pt>
                <c:pt idx="143">
                  <c:v>1.43E-2</c:v>
                </c:pt>
                <c:pt idx="144">
                  <c:v>1.44E-2</c:v>
                </c:pt>
                <c:pt idx="145">
                  <c:v>1.4499999999999999E-2</c:v>
                </c:pt>
                <c:pt idx="146">
                  <c:v>1.46E-2</c:v>
                </c:pt>
                <c:pt idx="147">
                  <c:v>1.47E-2</c:v>
                </c:pt>
                <c:pt idx="148">
                  <c:v>1.4800000000000001E-2</c:v>
                </c:pt>
                <c:pt idx="149">
                  <c:v>1.49E-2</c:v>
                </c:pt>
                <c:pt idx="150">
                  <c:v>1.4999999999999999E-2</c:v>
                </c:pt>
                <c:pt idx="151">
                  <c:v>1.5100000000000001E-2</c:v>
                </c:pt>
                <c:pt idx="152">
                  <c:v>1.52E-2</c:v>
                </c:pt>
                <c:pt idx="153">
                  <c:v>1.5300000000000001E-2</c:v>
                </c:pt>
                <c:pt idx="154">
                  <c:v>1.54E-2</c:v>
                </c:pt>
                <c:pt idx="155">
                  <c:v>1.55E-2</c:v>
                </c:pt>
                <c:pt idx="156">
                  <c:v>1.5600000000000001E-2</c:v>
                </c:pt>
                <c:pt idx="157">
                  <c:v>1.5700000000000002E-2</c:v>
                </c:pt>
                <c:pt idx="158">
                  <c:v>1.5800000000000002E-2</c:v>
                </c:pt>
                <c:pt idx="159">
                  <c:v>1.5900000000000001E-2</c:v>
                </c:pt>
                <c:pt idx="160">
                  <c:v>1.6E-2</c:v>
                </c:pt>
                <c:pt idx="161">
                  <c:v>1.61E-2</c:v>
                </c:pt>
                <c:pt idx="162">
                  <c:v>1.6200000000000003E-2</c:v>
                </c:pt>
                <c:pt idx="163">
                  <c:v>1.6299999999999999E-2</c:v>
                </c:pt>
                <c:pt idx="164">
                  <c:v>1.6399999999999998E-2</c:v>
                </c:pt>
                <c:pt idx="165">
                  <c:v>1.6500000000000001E-2</c:v>
                </c:pt>
                <c:pt idx="166">
                  <c:v>1.66E-2</c:v>
                </c:pt>
                <c:pt idx="167">
                  <c:v>1.67E-2</c:v>
                </c:pt>
                <c:pt idx="168">
                  <c:v>1.6799999999999999E-2</c:v>
                </c:pt>
                <c:pt idx="169">
                  <c:v>1.6899999999999998E-2</c:v>
                </c:pt>
                <c:pt idx="170">
                  <c:v>1.7000000000000001E-2</c:v>
                </c:pt>
                <c:pt idx="171">
                  <c:v>1.7100000000000001E-2</c:v>
                </c:pt>
                <c:pt idx="172">
                  <c:v>1.72E-2</c:v>
                </c:pt>
                <c:pt idx="173">
                  <c:v>1.7299999999999999E-2</c:v>
                </c:pt>
                <c:pt idx="174">
                  <c:v>1.7399999999999999E-2</c:v>
                </c:pt>
                <c:pt idx="175">
                  <c:v>1.7500000000000002E-2</c:v>
                </c:pt>
                <c:pt idx="176">
                  <c:v>1.7600000000000001E-2</c:v>
                </c:pt>
                <c:pt idx="177">
                  <c:v>1.77E-2</c:v>
                </c:pt>
                <c:pt idx="178">
                  <c:v>1.78E-2</c:v>
                </c:pt>
                <c:pt idx="179">
                  <c:v>1.7899999999999999E-2</c:v>
                </c:pt>
                <c:pt idx="180">
                  <c:v>1.8000000000000002E-2</c:v>
                </c:pt>
                <c:pt idx="181">
                  <c:v>1.8100000000000002E-2</c:v>
                </c:pt>
                <c:pt idx="182">
                  <c:v>1.8200000000000001E-2</c:v>
                </c:pt>
                <c:pt idx="183">
                  <c:v>1.83E-2</c:v>
                </c:pt>
                <c:pt idx="184">
                  <c:v>1.84E-2</c:v>
                </c:pt>
                <c:pt idx="185">
                  <c:v>1.8500000000000003E-2</c:v>
                </c:pt>
                <c:pt idx="186">
                  <c:v>1.8600000000000002E-2</c:v>
                </c:pt>
                <c:pt idx="187">
                  <c:v>1.8700000000000001E-2</c:v>
                </c:pt>
                <c:pt idx="188">
                  <c:v>1.8799999999999997E-2</c:v>
                </c:pt>
                <c:pt idx="189">
                  <c:v>1.89E-2</c:v>
                </c:pt>
                <c:pt idx="190">
                  <c:v>1.9E-2</c:v>
                </c:pt>
                <c:pt idx="191">
                  <c:v>1.9099999999999999E-2</c:v>
                </c:pt>
                <c:pt idx="192">
                  <c:v>1.9199999999999998E-2</c:v>
                </c:pt>
                <c:pt idx="193">
                  <c:v>1.9299999999999998E-2</c:v>
                </c:pt>
                <c:pt idx="194">
                  <c:v>1.9400000000000001E-2</c:v>
                </c:pt>
                <c:pt idx="195">
                  <c:v>1.95E-2</c:v>
                </c:pt>
                <c:pt idx="196">
                  <c:v>1.9599999999999999E-2</c:v>
                </c:pt>
                <c:pt idx="197">
                  <c:v>1.9699999999999999E-2</c:v>
                </c:pt>
                <c:pt idx="198">
                  <c:v>1.9799999999999998E-2</c:v>
                </c:pt>
                <c:pt idx="199">
                  <c:v>1.9900000000000001E-2</c:v>
                </c:pt>
                <c:pt idx="200">
                  <c:v>0.02</c:v>
                </c:pt>
                <c:pt idx="201">
                  <c:v>2.0099999999999996E-2</c:v>
                </c:pt>
                <c:pt idx="202">
                  <c:v>2.0199999999999999E-2</c:v>
                </c:pt>
                <c:pt idx="203">
                  <c:v>2.0299999999999999E-2</c:v>
                </c:pt>
                <c:pt idx="204">
                  <c:v>2.0400000000000001E-2</c:v>
                </c:pt>
                <c:pt idx="205">
                  <c:v>2.0499999999999997E-2</c:v>
                </c:pt>
                <c:pt idx="206">
                  <c:v>2.06E-2</c:v>
                </c:pt>
                <c:pt idx="207">
                  <c:v>2.07E-2</c:v>
                </c:pt>
                <c:pt idx="208">
                  <c:v>2.0799999999999999E-2</c:v>
                </c:pt>
                <c:pt idx="209">
                  <c:v>2.0899999999999998E-2</c:v>
                </c:pt>
                <c:pt idx="210">
                  <c:v>2.1000000000000001E-2</c:v>
                </c:pt>
                <c:pt idx="211">
                  <c:v>2.1099999999999997E-2</c:v>
                </c:pt>
                <c:pt idx="212">
                  <c:v>2.12E-2</c:v>
                </c:pt>
                <c:pt idx="213">
                  <c:v>2.1299999999999999E-2</c:v>
                </c:pt>
                <c:pt idx="214">
                  <c:v>2.1400000000000002E-2</c:v>
                </c:pt>
                <c:pt idx="215">
                  <c:v>2.1499999999999998E-2</c:v>
                </c:pt>
                <c:pt idx="216">
                  <c:v>2.1600000000000001E-2</c:v>
                </c:pt>
                <c:pt idx="217">
                  <c:v>2.1700000000000001E-2</c:v>
                </c:pt>
                <c:pt idx="218">
                  <c:v>2.18E-2</c:v>
                </c:pt>
                <c:pt idx="219">
                  <c:v>2.1899999999999999E-2</c:v>
                </c:pt>
                <c:pt idx="220">
                  <c:v>2.2000000000000002E-2</c:v>
                </c:pt>
                <c:pt idx="221">
                  <c:v>2.2099999999999998E-2</c:v>
                </c:pt>
                <c:pt idx="222">
                  <c:v>2.2200000000000001E-2</c:v>
                </c:pt>
                <c:pt idx="223">
                  <c:v>2.23E-2</c:v>
                </c:pt>
                <c:pt idx="224">
                  <c:v>2.2400000000000003E-2</c:v>
                </c:pt>
                <c:pt idx="225">
                  <c:v>2.2499999999999999E-2</c:v>
                </c:pt>
                <c:pt idx="226">
                  <c:v>2.2599999999999999E-2</c:v>
                </c:pt>
                <c:pt idx="227">
                  <c:v>2.2700000000000001E-2</c:v>
                </c:pt>
                <c:pt idx="228">
                  <c:v>2.2799999999999997E-2</c:v>
                </c:pt>
                <c:pt idx="229">
                  <c:v>2.29E-2</c:v>
                </c:pt>
                <c:pt idx="230">
                  <c:v>2.3E-2</c:v>
                </c:pt>
                <c:pt idx="231">
                  <c:v>2.3099999999999999E-2</c:v>
                </c:pt>
                <c:pt idx="232">
                  <c:v>2.3199999999999998E-2</c:v>
                </c:pt>
                <c:pt idx="233">
                  <c:v>2.3300000000000001E-2</c:v>
                </c:pt>
                <c:pt idx="234">
                  <c:v>2.3399999999999997E-2</c:v>
                </c:pt>
                <c:pt idx="235">
                  <c:v>2.35E-2</c:v>
                </c:pt>
                <c:pt idx="236">
                  <c:v>2.3599999999999999E-2</c:v>
                </c:pt>
                <c:pt idx="237">
                  <c:v>2.3700000000000002E-2</c:v>
                </c:pt>
                <c:pt idx="238">
                  <c:v>2.3799999999999998E-2</c:v>
                </c:pt>
                <c:pt idx="239">
                  <c:v>2.3900000000000001E-2</c:v>
                </c:pt>
                <c:pt idx="240">
                  <c:v>2.4E-2</c:v>
                </c:pt>
                <c:pt idx="241">
                  <c:v>2.41E-2</c:v>
                </c:pt>
                <c:pt idx="242">
                  <c:v>2.4199999999999999E-2</c:v>
                </c:pt>
                <c:pt idx="243">
                  <c:v>2.4300000000000002E-2</c:v>
                </c:pt>
                <c:pt idx="244">
                  <c:v>2.4399999999999998E-2</c:v>
                </c:pt>
                <c:pt idx="245">
                  <c:v>2.4500000000000001E-2</c:v>
                </c:pt>
                <c:pt idx="246">
                  <c:v>2.46E-2</c:v>
                </c:pt>
                <c:pt idx="247">
                  <c:v>2.4700000000000003E-2</c:v>
                </c:pt>
                <c:pt idx="248">
                  <c:v>2.4799999999999999E-2</c:v>
                </c:pt>
                <c:pt idx="249">
                  <c:v>2.4900000000000002E-2</c:v>
                </c:pt>
                <c:pt idx="250">
                  <c:v>2.5000000000000001E-2</c:v>
                </c:pt>
                <c:pt idx="251">
                  <c:v>2.5099999999999997E-2</c:v>
                </c:pt>
                <c:pt idx="252">
                  <c:v>2.52E-2</c:v>
                </c:pt>
                <c:pt idx="253">
                  <c:v>2.53E-2</c:v>
                </c:pt>
                <c:pt idx="254">
                  <c:v>2.5399999999999999E-2</c:v>
                </c:pt>
                <c:pt idx="255">
                  <c:v>2.5499999999999998E-2</c:v>
                </c:pt>
                <c:pt idx="256">
                  <c:v>2.5600000000000001E-2</c:v>
                </c:pt>
                <c:pt idx="257">
                  <c:v>2.5699999999999997E-2</c:v>
                </c:pt>
                <c:pt idx="258">
                  <c:v>2.58E-2</c:v>
                </c:pt>
                <c:pt idx="259">
                  <c:v>2.5899999999999999E-2</c:v>
                </c:pt>
                <c:pt idx="260">
                  <c:v>2.6000000000000002E-2</c:v>
                </c:pt>
                <c:pt idx="261">
                  <c:v>2.6099999999999998E-2</c:v>
                </c:pt>
                <c:pt idx="262">
                  <c:v>2.6200000000000001E-2</c:v>
                </c:pt>
                <c:pt idx="263">
                  <c:v>2.63E-2</c:v>
                </c:pt>
                <c:pt idx="264">
                  <c:v>2.64E-2</c:v>
                </c:pt>
                <c:pt idx="265">
                  <c:v>2.6499999999999999E-2</c:v>
                </c:pt>
                <c:pt idx="266">
                  <c:v>2.6600000000000002E-2</c:v>
                </c:pt>
                <c:pt idx="267">
                  <c:v>2.6699999999999998E-2</c:v>
                </c:pt>
                <c:pt idx="268">
                  <c:v>2.6800000000000001E-2</c:v>
                </c:pt>
                <c:pt idx="269">
                  <c:v>2.69E-2</c:v>
                </c:pt>
                <c:pt idx="270">
                  <c:v>2.7000000000000003E-2</c:v>
                </c:pt>
                <c:pt idx="271">
                  <c:v>2.7099999999999999E-2</c:v>
                </c:pt>
                <c:pt idx="272">
                  <c:v>2.7200000000000002E-2</c:v>
                </c:pt>
                <c:pt idx="273">
                  <c:v>2.7300000000000001E-2</c:v>
                </c:pt>
                <c:pt idx="274">
                  <c:v>2.7400000000000001E-2</c:v>
                </c:pt>
                <c:pt idx="275">
                  <c:v>2.75E-2</c:v>
                </c:pt>
                <c:pt idx="276">
                  <c:v>2.76E-2</c:v>
                </c:pt>
                <c:pt idx="277">
                  <c:v>2.7699999999999999E-2</c:v>
                </c:pt>
                <c:pt idx="278">
                  <c:v>2.7799999999999998E-2</c:v>
                </c:pt>
                <c:pt idx="279">
                  <c:v>2.7900000000000001E-2</c:v>
                </c:pt>
                <c:pt idx="280">
                  <c:v>2.7999999999999997E-2</c:v>
                </c:pt>
                <c:pt idx="281">
                  <c:v>2.81E-2</c:v>
                </c:pt>
                <c:pt idx="282">
                  <c:v>2.8199999999999999E-2</c:v>
                </c:pt>
                <c:pt idx="283">
                  <c:v>2.8300000000000002E-2</c:v>
                </c:pt>
                <c:pt idx="284">
                  <c:v>2.8399999999999998E-2</c:v>
                </c:pt>
                <c:pt idx="285">
                  <c:v>2.8500000000000001E-2</c:v>
                </c:pt>
                <c:pt idx="286">
                  <c:v>2.86E-2</c:v>
                </c:pt>
                <c:pt idx="287">
                  <c:v>2.87E-2</c:v>
                </c:pt>
                <c:pt idx="288">
                  <c:v>2.8799999999999999E-2</c:v>
                </c:pt>
                <c:pt idx="289">
                  <c:v>2.8900000000000002E-2</c:v>
                </c:pt>
                <c:pt idx="290">
                  <c:v>2.8999999999999998E-2</c:v>
                </c:pt>
                <c:pt idx="291">
                  <c:v>2.9100000000000001E-2</c:v>
                </c:pt>
                <c:pt idx="292">
                  <c:v>2.92E-2</c:v>
                </c:pt>
                <c:pt idx="293">
                  <c:v>2.9300000000000003E-2</c:v>
                </c:pt>
                <c:pt idx="294">
                  <c:v>2.9399999999999999E-2</c:v>
                </c:pt>
                <c:pt idx="295">
                  <c:v>2.9500000000000002E-2</c:v>
                </c:pt>
                <c:pt idx="296">
                  <c:v>2.9600000000000001E-2</c:v>
                </c:pt>
                <c:pt idx="297">
                  <c:v>2.9700000000000001E-2</c:v>
                </c:pt>
                <c:pt idx="298">
                  <c:v>2.98E-2</c:v>
                </c:pt>
                <c:pt idx="299">
                  <c:v>2.9900000000000003E-2</c:v>
                </c:pt>
                <c:pt idx="300">
                  <c:v>0.03</c:v>
                </c:pt>
                <c:pt idx="301">
                  <c:v>3.0099999999999998E-2</c:v>
                </c:pt>
                <c:pt idx="302">
                  <c:v>3.0200000000000001E-2</c:v>
                </c:pt>
                <c:pt idx="303">
                  <c:v>3.0299999999999997E-2</c:v>
                </c:pt>
                <c:pt idx="304">
                  <c:v>3.04E-2</c:v>
                </c:pt>
                <c:pt idx="305">
                  <c:v>3.0499999999999999E-2</c:v>
                </c:pt>
                <c:pt idx="306">
                  <c:v>3.0600000000000002E-2</c:v>
                </c:pt>
                <c:pt idx="307">
                  <c:v>3.0699999999999998E-2</c:v>
                </c:pt>
                <c:pt idx="308">
                  <c:v>3.0800000000000001E-2</c:v>
                </c:pt>
                <c:pt idx="309">
                  <c:v>3.0899999999999997E-2</c:v>
                </c:pt>
                <c:pt idx="310">
                  <c:v>3.1E-2</c:v>
                </c:pt>
                <c:pt idx="311">
                  <c:v>3.1099999999999999E-2</c:v>
                </c:pt>
                <c:pt idx="312">
                  <c:v>3.1200000000000002E-2</c:v>
                </c:pt>
                <c:pt idx="313">
                  <c:v>3.1300000000000001E-2</c:v>
                </c:pt>
                <c:pt idx="314">
                  <c:v>3.1400000000000004E-2</c:v>
                </c:pt>
                <c:pt idx="315">
                  <c:v>3.15E-2</c:v>
                </c:pt>
                <c:pt idx="316">
                  <c:v>3.1600000000000003E-2</c:v>
                </c:pt>
                <c:pt idx="317">
                  <c:v>3.1699999999999999E-2</c:v>
                </c:pt>
                <c:pt idx="318">
                  <c:v>3.1800000000000002E-2</c:v>
                </c:pt>
                <c:pt idx="319">
                  <c:v>3.1899999999999998E-2</c:v>
                </c:pt>
                <c:pt idx="320">
                  <c:v>3.2000000000000001E-2</c:v>
                </c:pt>
                <c:pt idx="321">
                  <c:v>3.2099999999999997E-2</c:v>
                </c:pt>
                <c:pt idx="322">
                  <c:v>3.2199999999999999E-2</c:v>
                </c:pt>
                <c:pt idx="323">
                  <c:v>3.2300000000000002E-2</c:v>
                </c:pt>
                <c:pt idx="324">
                  <c:v>3.2400000000000005E-2</c:v>
                </c:pt>
                <c:pt idx="325">
                  <c:v>3.2500000000000001E-2</c:v>
                </c:pt>
                <c:pt idx="326">
                  <c:v>3.2599999999999997E-2</c:v>
                </c:pt>
                <c:pt idx="327">
                  <c:v>3.27E-2</c:v>
                </c:pt>
                <c:pt idx="328">
                  <c:v>3.2799999999999996E-2</c:v>
                </c:pt>
                <c:pt idx="329">
                  <c:v>3.2899999999999999E-2</c:v>
                </c:pt>
                <c:pt idx="330">
                  <c:v>3.3000000000000002E-2</c:v>
                </c:pt>
                <c:pt idx="331">
                  <c:v>3.3099999999999997E-2</c:v>
                </c:pt>
                <c:pt idx="332">
                  <c:v>3.32E-2</c:v>
                </c:pt>
                <c:pt idx="333">
                  <c:v>3.3300000000000003E-2</c:v>
                </c:pt>
                <c:pt idx="334">
                  <c:v>3.3399999999999999E-2</c:v>
                </c:pt>
                <c:pt idx="335">
                  <c:v>3.3500000000000002E-2</c:v>
                </c:pt>
                <c:pt idx="336">
                  <c:v>3.3599999999999998E-2</c:v>
                </c:pt>
                <c:pt idx="337">
                  <c:v>3.3700000000000001E-2</c:v>
                </c:pt>
                <c:pt idx="338">
                  <c:v>3.3799999999999997E-2</c:v>
                </c:pt>
                <c:pt idx="339">
                  <c:v>3.39E-2</c:v>
                </c:pt>
                <c:pt idx="340">
                  <c:v>3.4000000000000002E-2</c:v>
                </c:pt>
                <c:pt idx="341">
                  <c:v>3.4099999999999998E-2</c:v>
                </c:pt>
                <c:pt idx="342">
                  <c:v>3.4200000000000001E-2</c:v>
                </c:pt>
                <c:pt idx="343">
                  <c:v>3.4300000000000004E-2</c:v>
                </c:pt>
                <c:pt idx="344">
                  <c:v>3.44E-2</c:v>
                </c:pt>
                <c:pt idx="345">
                  <c:v>3.4500000000000003E-2</c:v>
                </c:pt>
                <c:pt idx="346">
                  <c:v>3.4599999999999999E-2</c:v>
                </c:pt>
                <c:pt idx="347">
                  <c:v>3.4700000000000002E-2</c:v>
                </c:pt>
                <c:pt idx="348">
                  <c:v>3.4799999999999998E-2</c:v>
                </c:pt>
                <c:pt idx="349">
                  <c:v>3.49E-2</c:v>
                </c:pt>
                <c:pt idx="350">
                  <c:v>3.5000000000000003E-2</c:v>
                </c:pt>
                <c:pt idx="351">
                  <c:v>3.5099999999999999E-2</c:v>
                </c:pt>
                <c:pt idx="352">
                  <c:v>3.5200000000000002E-2</c:v>
                </c:pt>
                <c:pt idx="353">
                  <c:v>3.5299999999999998E-2</c:v>
                </c:pt>
                <c:pt idx="354">
                  <c:v>3.5400000000000001E-2</c:v>
                </c:pt>
                <c:pt idx="355">
                  <c:v>3.5499999999999997E-2</c:v>
                </c:pt>
                <c:pt idx="356">
                  <c:v>3.56E-2</c:v>
                </c:pt>
                <c:pt idx="357">
                  <c:v>3.5699999999999996E-2</c:v>
                </c:pt>
                <c:pt idx="358">
                  <c:v>3.5799999999999998E-2</c:v>
                </c:pt>
                <c:pt idx="359">
                  <c:v>3.5900000000000001E-2</c:v>
                </c:pt>
                <c:pt idx="360">
                  <c:v>3.6000000000000004E-2</c:v>
                </c:pt>
                <c:pt idx="361">
                  <c:v>3.61E-2</c:v>
                </c:pt>
                <c:pt idx="362">
                  <c:v>3.6200000000000003E-2</c:v>
                </c:pt>
                <c:pt idx="363">
                  <c:v>3.6299999999999999E-2</c:v>
                </c:pt>
                <c:pt idx="364">
                  <c:v>3.6400000000000002E-2</c:v>
                </c:pt>
                <c:pt idx="365">
                  <c:v>3.6499999999999998E-2</c:v>
                </c:pt>
                <c:pt idx="366">
                  <c:v>3.6600000000000001E-2</c:v>
                </c:pt>
                <c:pt idx="367">
                  <c:v>3.6699999999999997E-2</c:v>
                </c:pt>
                <c:pt idx="368">
                  <c:v>3.6799999999999999E-2</c:v>
                </c:pt>
                <c:pt idx="369">
                  <c:v>3.6900000000000002E-2</c:v>
                </c:pt>
                <c:pt idx="370">
                  <c:v>3.7000000000000005E-2</c:v>
                </c:pt>
                <c:pt idx="371">
                  <c:v>3.7100000000000001E-2</c:v>
                </c:pt>
                <c:pt idx="372">
                  <c:v>3.7200000000000004E-2</c:v>
                </c:pt>
                <c:pt idx="373">
                  <c:v>3.73E-2</c:v>
                </c:pt>
                <c:pt idx="374">
                  <c:v>3.7400000000000003E-2</c:v>
                </c:pt>
                <c:pt idx="375">
                  <c:v>3.7499999999999999E-2</c:v>
                </c:pt>
                <c:pt idx="376">
                  <c:v>3.7599999999999995E-2</c:v>
                </c:pt>
                <c:pt idx="377">
                  <c:v>3.7699999999999997E-2</c:v>
                </c:pt>
                <c:pt idx="378">
                  <c:v>3.78E-2</c:v>
                </c:pt>
                <c:pt idx="379">
                  <c:v>3.7900000000000003E-2</c:v>
                </c:pt>
                <c:pt idx="380">
                  <c:v>3.7999999999999999E-2</c:v>
                </c:pt>
                <c:pt idx="381">
                  <c:v>3.8100000000000002E-2</c:v>
                </c:pt>
                <c:pt idx="382">
                  <c:v>3.8199999999999998E-2</c:v>
                </c:pt>
                <c:pt idx="383">
                  <c:v>3.8300000000000001E-2</c:v>
                </c:pt>
                <c:pt idx="384">
                  <c:v>3.8399999999999997E-2</c:v>
                </c:pt>
                <c:pt idx="385">
                  <c:v>3.85E-2</c:v>
                </c:pt>
                <c:pt idx="386">
                  <c:v>3.8599999999999995E-2</c:v>
                </c:pt>
                <c:pt idx="387">
                  <c:v>3.8699999999999998E-2</c:v>
                </c:pt>
                <c:pt idx="388">
                  <c:v>3.8800000000000001E-2</c:v>
                </c:pt>
                <c:pt idx="389">
                  <c:v>3.8900000000000004E-2</c:v>
                </c:pt>
                <c:pt idx="390">
                  <c:v>3.9E-2</c:v>
                </c:pt>
                <c:pt idx="391">
                  <c:v>3.9100000000000003E-2</c:v>
                </c:pt>
                <c:pt idx="392">
                  <c:v>3.9199999999999999E-2</c:v>
                </c:pt>
                <c:pt idx="393">
                  <c:v>3.9300000000000002E-2</c:v>
                </c:pt>
                <c:pt idx="394">
                  <c:v>3.9399999999999998E-2</c:v>
                </c:pt>
                <c:pt idx="395">
                  <c:v>3.95E-2</c:v>
                </c:pt>
                <c:pt idx="396">
                  <c:v>3.9599999999999996E-2</c:v>
                </c:pt>
                <c:pt idx="397">
                  <c:v>3.9699999999999999E-2</c:v>
                </c:pt>
                <c:pt idx="398">
                  <c:v>3.9800000000000002E-2</c:v>
                </c:pt>
                <c:pt idx="399">
                  <c:v>3.9900000000000005E-2</c:v>
                </c:pt>
                <c:pt idx="400">
                  <c:v>0.04</c:v>
                </c:pt>
                <c:pt idx="401">
                  <c:v>4.0099999999999997E-2</c:v>
                </c:pt>
                <c:pt idx="402">
                  <c:v>4.0199999999999993E-2</c:v>
                </c:pt>
                <c:pt idx="403">
                  <c:v>4.0300000000000002E-2</c:v>
                </c:pt>
                <c:pt idx="404">
                  <c:v>4.0399999999999998E-2</c:v>
                </c:pt>
                <c:pt idx="405">
                  <c:v>4.0500000000000001E-2</c:v>
                </c:pt>
                <c:pt idx="406">
                  <c:v>4.0599999999999997E-2</c:v>
                </c:pt>
                <c:pt idx="407">
                  <c:v>4.07E-2</c:v>
                </c:pt>
                <c:pt idx="408">
                  <c:v>4.0800000000000003E-2</c:v>
                </c:pt>
                <c:pt idx="409">
                  <c:v>4.0899999999999999E-2</c:v>
                </c:pt>
                <c:pt idx="410">
                  <c:v>4.0999999999999995E-2</c:v>
                </c:pt>
                <c:pt idx="411">
                  <c:v>4.1100000000000005E-2</c:v>
                </c:pt>
                <c:pt idx="412">
                  <c:v>4.1200000000000001E-2</c:v>
                </c:pt>
                <c:pt idx="413">
                  <c:v>4.1299999999999996E-2</c:v>
                </c:pt>
                <c:pt idx="414">
                  <c:v>4.1399999999999999E-2</c:v>
                </c:pt>
                <c:pt idx="415">
                  <c:v>4.1500000000000002E-2</c:v>
                </c:pt>
                <c:pt idx="416">
                  <c:v>4.1599999999999998E-2</c:v>
                </c:pt>
                <c:pt idx="417">
                  <c:v>4.1700000000000001E-2</c:v>
                </c:pt>
                <c:pt idx="418">
                  <c:v>4.1799999999999997E-2</c:v>
                </c:pt>
                <c:pt idx="419">
                  <c:v>4.1900000000000007E-2</c:v>
                </c:pt>
                <c:pt idx="420">
                  <c:v>4.2000000000000003E-2</c:v>
                </c:pt>
                <c:pt idx="421">
                  <c:v>4.2099999999999999E-2</c:v>
                </c:pt>
                <c:pt idx="422">
                  <c:v>4.2199999999999994E-2</c:v>
                </c:pt>
                <c:pt idx="423">
                  <c:v>4.2300000000000004E-2</c:v>
                </c:pt>
                <c:pt idx="424">
                  <c:v>4.24E-2</c:v>
                </c:pt>
                <c:pt idx="425">
                  <c:v>4.2500000000000003E-2</c:v>
                </c:pt>
                <c:pt idx="426">
                  <c:v>4.2599999999999999E-2</c:v>
                </c:pt>
                <c:pt idx="427">
                  <c:v>4.2699999999999995E-2</c:v>
                </c:pt>
                <c:pt idx="428">
                  <c:v>4.2800000000000005E-2</c:v>
                </c:pt>
                <c:pt idx="429">
                  <c:v>4.2900000000000001E-2</c:v>
                </c:pt>
                <c:pt idx="430">
                  <c:v>4.2999999999999997E-2</c:v>
                </c:pt>
                <c:pt idx="431">
                  <c:v>4.3099999999999999E-2</c:v>
                </c:pt>
                <c:pt idx="432">
                  <c:v>4.3200000000000002E-2</c:v>
                </c:pt>
                <c:pt idx="433">
                  <c:v>4.3299999999999998E-2</c:v>
                </c:pt>
                <c:pt idx="434">
                  <c:v>4.3400000000000001E-2</c:v>
                </c:pt>
                <c:pt idx="435">
                  <c:v>4.3499999999999997E-2</c:v>
                </c:pt>
                <c:pt idx="436">
                  <c:v>4.36E-2</c:v>
                </c:pt>
                <c:pt idx="437">
                  <c:v>4.3700000000000003E-2</c:v>
                </c:pt>
                <c:pt idx="438">
                  <c:v>4.3799999999999999E-2</c:v>
                </c:pt>
                <c:pt idx="439">
                  <c:v>4.3899999999999995E-2</c:v>
                </c:pt>
                <c:pt idx="440">
                  <c:v>4.4000000000000004E-2</c:v>
                </c:pt>
                <c:pt idx="441">
                  <c:v>4.41E-2</c:v>
                </c:pt>
                <c:pt idx="442">
                  <c:v>4.4199999999999996E-2</c:v>
                </c:pt>
                <c:pt idx="443">
                  <c:v>4.4299999999999999E-2</c:v>
                </c:pt>
                <c:pt idx="444">
                  <c:v>4.4400000000000002E-2</c:v>
                </c:pt>
                <c:pt idx="445">
                  <c:v>4.4500000000000005E-2</c:v>
                </c:pt>
                <c:pt idx="446">
                  <c:v>4.4600000000000001E-2</c:v>
                </c:pt>
                <c:pt idx="447">
                  <c:v>4.4699999999999997E-2</c:v>
                </c:pt>
                <c:pt idx="448">
                  <c:v>4.4800000000000006E-2</c:v>
                </c:pt>
                <c:pt idx="449">
                  <c:v>4.4900000000000002E-2</c:v>
                </c:pt>
                <c:pt idx="450">
                  <c:v>4.4999999999999998E-2</c:v>
                </c:pt>
                <c:pt idx="451">
                  <c:v>4.5100000000000001E-2</c:v>
                </c:pt>
                <c:pt idx="452">
                  <c:v>4.5199999999999997E-2</c:v>
                </c:pt>
                <c:pt idx="453">
                  <c:v>4.53E-2</c:v>
                </c:pt>
                <c:pt idx="454">
                  <c:v>4.5400000000000003E-2</c:v>
                </c:pt>
                <c:pt idx="455">
                  <c:v>4.5499999999999999E-2</c:v>
                </c:pt>
                <c:pt idx="456">
                  <c:v>4.5599999999999995E-2</c:v>
                </c:pt>
                <c:pt idx="457">
                  <c:v>4.5700000000000005E-2</c:v>
                </c:pt>
                <c:pt idx="458">
                  <c:v>4.58E-2</c:v>
                </c:pt>
                <c:pt idx="459">
                  <c:v>4.5899999999999996E-2</c:v>
                </c:pt>
                <c:pt idx="460">
                  <c:v>4.5999999999999999E-2</c:v>
                </c:pt>
                <c:pt idx="461">
                  <c:v>4.6100000000000002E-2</c:v>
                </c:pt>
                <c:pt idx="462">
                  <c:v>4.6199999999999998E-2</c:v>
                </c:pt>
                <c:pt idx="463">
                  <c:v>4.6300000000000001E-2</c:v>
                </c:pt>
                <c:pt idx="464">
                  <c:v>4.6399999999999997E-2</c:v>
                </c:pt>
                <c:pt idx="465">
                  <c:v>4.6500000000000007E-2</c:v>
                </c:pt>
                <c:pt idx="466">
                  <c:v>4.6600000000000003E-2</c:v>
                </c:pt>
                <c:pt idx="467">
                  <c:v>4.6699999999999998E-2</c:v>
                </c:pt>
                <c:pt idx="468">
                  <c:v>4.6799999999999994E-2</c:v>
                </c:pt>
                <c:pt idx="469">
                  <c:v>4.6900000000000004E-2</c:v>
                </c:pt>
                <c:pt idx="470">
                  <c:v>4.7E-2</c:v>
                </c:pt>
                <c:pt idx="471">
                  <c:v>4.7100000000000003E-2</c:v>
                </c:pt>
                <c:pt idx="472">
                  <c:v>4.7199999999999999E-2</c:v>
                </c:pt>
                <c:pt idx="473">
                  <c:v>4.7300000000000002E-2</c:v>
                </c:pt>
                <c:pt idx="474">
                  <c:v>4.7400000000000005E-2</c:v>
                </c:pt>
                <c:pt idx="475">
                  <c:v>4.7500000000000001E-2</c:v>
                </c:pt>
                <c:pt idx="476">
                  <c:v>4.7599999999999996E-2</c:v>
                </c:pt>
                <c:pt idx="477">
                  <c:v>4.7699999999999992E-2</c:v>
                </c:pt>
                <c:pt idx="478">
                  <c:v>4.7800000000000002E-2</c:v>
                </c:pt>
                <c:pt idx="479">
                  <c:v>4.7899999999999998E-2</c:v>
                </c:pt>
                <c:pt idx="480">
                  <c:v>4.8000000000000001E-2</c:v>
                </c:pt>
                <c:pt idx="481">
                  <c:v>4.8099999999999997E-2</c:v>
                </c:pt>
                <c:pt idx="482">
                  <c:v>4.82E-2</c:v>
                </c:pt>
                <c:pt idx="483">
                  <c:v>4.8300000000000003E-2</c:v>
                </c:pt>
                <c:pt idx="484">
                  <c:v>4.8399999999999999E-2</c:v>
                </c:pt>
                <c:pt idx="485">
                  <c:v>4.8499999999999995E-2</c:v>
                </c:pt>
                <c:pt idx="486">
                  <c:v>4.8600000000000004E-2</c:v>
                </c:pt>
                <c:pt idx="487">
                  <c:v>4.87E-2</c:v>
                </c:pt>
                <c:pt idx="488">
                  <c:v>4.8799999999999996E-2</c:v>
                </c:pt>
                <c:pt idx="489">
                  <c:v>4.8899999999999999E-2</c:v>
                </c:pt>
                <c:pt idx="490">
                  <c:v>4.9000000000000002E-2</c:v>
                </c:pt>
                <c:pt idx="491">
                  <c:v>4.9100000000000005E-2</c:v>
                </c:pt>
                <c:pt idx="492">
                  <c:v>4.9200000000000001E-2</c:v>
                </c:pt>
                <c:pt idx="493">
                  <c:v>4.9299999999999997E-2</c:v>
                </c:pt>
                <c:pt idx="494">
                  <c:v>4.9400000000000006E-2</c:v>
                </c:pt>
                <c:pt idx="495">
                  <c:v>4.9500000000000002E-2</c:v>
                </c:pt>
                <c:pt idx="496">
                  <c:v>4.9599999999999998E-2</c:v>
                </c:pt>
                <c:pt idx="497">
                  <c:v>4.9699999999999994E-2</c:v>
                </c:pt>
                <c:pt idx="498">
                  <c:v>4.9800000000000004E-2</c:v>
                </c:pt>
                <c:pt idx="499">
                  <c:v>4.99E-2</c:v>
                </c:pt>
                <c:pt idx="500">
                  <c:v>0.05</c:v>
                </c:pt>
                <c:pt idx="501">
                  <c:v>5.0099999999999999E-2</c:v>
                </c:pt>
                <c:pt idx="502">
                  <c:v>5.0199999999999995E-2</c:v>
                </c:pt>
                <c:pt idx="503">
                  <c:v>5.0300000000000004E-2</c:v>
                </c:pt>
                <c:pt idx="504">
                  <c:v>5.04E-2</c:v>
                </c:pt>
                <c:pt idx="505">
                  <c:v>5.0499999999999996E-2</c:v>
                </c:pt>
                <c:pt idx="506">
                  <c:v>5.0599999999999999E-2</c:v>
                </c:pt>
                <c:pt idx="507">
                  <c:v>5.0700000000000002E-2</c:v>
                </c:pt>
                <c:pt idx="508">
                  <c:v>5.0799999999999998E-2</c:v>
                </c:pt>
                <c:pt idx="509">
                  <c:v>5.0900000000000001E-2</c:v>
                </c:pt>
                <c:pt idx="510">
                  <c:v>5.0999999999999997E-2</c:v>
                </c:pt>
                <c:pt idx="511">
                  <c:v>5.1100000000000007E-2</c:v>
                </c:pt>
                <c:pt idx="512">
                  <c:v>5.1200000000000002E-2</c:v>
                </c:pt>
                <c:pt idx="513">
                  <c:v>5.1299999999999998E-2</c:v>
                </c:pt>
                <c:pt idx="514">
                  <c:v>5.1399999999999994E-2</c:v>
                </c:pt>
                <c:pt idx="515">
                  <c:v>5.1500000000000004E-2</c:v>
                </c:pt>
                <c:pt idx="516">
                  <c:v>5.16E-2</c:v>
                </c:pt>
                <c:pt idx="517">
                  <c:v>5.1699999999999996E-2</c:v>
                </c:pt>
                <c:pt idx="518">
                  <c:v>5.1799999999999999E-2</c:v>
                </c:pt>
                <c:pt idx="519">
                  <c:v>5.1900000000000002E-2</c:v>
                </c:pt>
                <c:pt idx="520">
                  <c:v>5.2000000000000005E-2</c:v>
                </c:pt>
                <c:pt idx="521">
                  <c:v>5.21E-2</c:v>
                </c:pt>
                <c:pt idx="522">
                  <c:v>5.2199999999999996E-2</c:v>
                </c:pt>
                <c:pt idx="523">
                  <c:v>5.2300000000000006E-2</c:v>
                </c:pt>
                <c:pt idx="524">
                  <c:v>5.2400000000000002E-2</c:v>
                </c:pt>
                <c:pt idx="525">
                  <c:v>5.2499999999999998E-2</c:v>
                </c:pt>
                <c:pt idx="526">
                  <c:v>5.2600000000000001E-2</c:v>
                </c:pt>
                <c:pt idx="527">
                  <c:v>5.2699999999999997E-2</c:v>
                </c:pt>
                <c:pt idx="528">
                  <c:v>5.28E-2</c:v>
                </c:pt>
                <c:pt idx="529">
                  <c:v>5.2900000000000003E-2</c:v>
                </c:pt>
                <c:pt idx="530">
                  <c:v>5.2999999999999999E-2</c:v>
                </c:pt>
                <c:pt idx="531">
                  <c:v>5.3099999999999994E-2</c:v>
                </c:pt>
                <c:pt idx="532">
                  <c:v>5.3200000000000004E-2</c:v>
                </c:pt>
                <c:pt idx="533">
                  <c:v>5.33E-2</c:v>
                </c:pt>
                <c:pt idx="534">
                  <c:v>5.3399999999999996E-2</c:v>
                </c:pt>
                <c:pt idx="535">
                  <c:v>5.3499999999999999E-2</c:v>
                </c:pt>
                <c:pt idx="536">
                  <c:v>5.3600000000000002E-2</c:v>
                </c:pt>
                <c:pt idx="537">
                  <c:v>5.3699999999999998E-2</c:v>
                </c:pt>
                <c:pt idx="538">
                  <c:v>5.3800000000000001E-2</c:v>
                </c:pt>
                <c:pt idx="539">
                  <c:v>5.3899999999999997E-2</c:v>
                </c:pt>
                <c:pt idx="540">
                  <c:v>5.4000000000000006E-2</c:v>
                </c:pt>
                <c:pt idx="541">
                  <c:v>5.4100000000000002E-2</c:v>
                </c:pt>
                <c:pt idx="542">
                  <c:v>5.4199999999999998E-2</c:v>
                </c:pt>
                <c:pt idx="543">
                  <c:v>5.4299999999999994E-2</c:v>
                </c:pt>
                <c:pt idx="544">
                  <c:v>5.4400000000000004E-2</c:v>
                </c:pt>
                <c:pt idx="545">
                  <c:v>5.45E-2</c:v>
                </c:pt>
                <c:pt idx="546">
                  <c:v>5.4600000000000003E-2</c:v>
                </c:pt>
                <c:pt idx="547">
                  <c:v>5.4699999999999999E-2</c:v>
                </c:pt>
                <c:pt idx="548">
                  <c:v>5.4800000000000001E-2</c:v>
                </c:pt>
                <c:pt idx="549">
                  <c:v>5.4900000000000004E-2</c:v>
                </c:pt>
                <c:pt idx="550">
                  <c:v>5.5E-2</c:v>
                </c:pt>
                <c:pt idx="551">
                  <c:v>5.5099999999999996E-2</c:v>
                </c:pt>
                <c:pt idx="552">
                  <c:v>5.5199999999999999E-2</c:v>
                </c:pt>
                <c:pt idx="553">
                  <c:v>5.5300000000000002E-2</c:v>
                </c:pt>
                <c:pt idx="554">
                  <c:v>5.5399999999999998E-2</c:v>
                </c:pt>
                <c:pt idx="555">
                  <c:v>5.5500000000000001E-2</c:v>
                </c:pt>
                <c:pt idx="556">
                  <c:v>5.5599999999999997E-2</c:v>
                </c:pt>
                <c:pt idx="557">
                  <c:v>5.57E-2</c:v>
                </c:pt>
                <c:pt idx="558">
                  <c:v>5.5800000000000002E-2</c:v>
                </c:pt>
                <c:pt idx="559">
                  <c:v>5.5899999999999998E-2</c:v>
                </c:pt>
                <c:pt idx="560">
                  <c:v>5.5999999999999994E-2</c:v>
                </c:pt>
                <c:pt idx="561">
                  <c:v>5.6100000000000004E-2</c:v>
                </c:pt>
                <c:pt idx="562">
                  <c:v>5.62E-2</c:v>
                </c:pt>
                <c:pt idx="563">
                  <c:v>5.6299999999999996E-2</c:v>
                </c:pt>
                <c:pt idx="564">
                  <c:v>5.6399999999999999E-2</c:v>
                </c:pt>
                <c:pt idx="565">
                  <c:v>5.6500000000000002E-2</c:v>
                </c:pt>
                <c:pt idx="566">
                  <c:v>5.6600000000000004E-2</c:v>
                </c:pt>
                <c:pt idx="567">
                  <c:v>5.67E-2</c:v>
                </c:pt>
                <c:pt idx="568">
                  <c:v>5.6799999999999996E-2</c:v>
                </c:pt>
                <c:pt idx="569">
                  <c:v>5.6900000000000006E-2</c:v>
                </c:pt>
                <c:pt idx="570">
                  <c:v>5.7000000000000002E-2</c:v>
                </c:pt>
                <c:pt idx="571">
                  <c:v>5.7099999999999998E-2</c:v>
                </c:pt>
                <c:pt idx="572">
                  <c:v>5.7200000000000001E-2</c:v>
                </c:pt>
                <c:pt idx="573">
                  <c:v>5.7300000000000004E-2</c:v>
                </c:pt>
                <c:pt idx="574">
                  <c:v>5.74E-2</c:v>
                </c:pt>
                <c:pt idx="575">
                  <c:v>5.7500000000000002E-2</c:v>
                </c:pt>
                <c:pt idx="576">
                  <c:v>5.7599999999999998E-2</c:v>
                </c:pt>
                <c:pt idx="577">
                  <c:v>5.7699999999999994E-2</c:v>
                </c:pt>
                <c:pt idx="578">
                  <c:v>5.7800000000000004E-2</c:v>
                </c:pt>
                <c:pt idx="579">
                  <c:v>5.79E-2</c:v>
                </c:pt>
                <c:pt idx="580">
                  <c:v>5.7999999999999996E-2</c:v>
                </c:pt>
                <c:pt idx="581">
                  <c:v>5.8099999999999999E-2</c:v>
                </c:pt>
                <c:pt idx="582">
                  <c:v>5.8200000000000002E-2</c:v>
                </c:pt>
                <c:pt idx="583">
                  <c:v>5.8299999999999998E-2</c:v>
                </c:pt>
                <c:pt idx="584">
                  <c:v>5.8400000000000001E-2</c:v>
                </c:pt>
                <c:pt idx="585">
                  <c:v>5.8499999999999996E-2</c:v>
                </c:pt>
                <c:pt idx="586">
                  <c:v>5.8600000000000006E-2</c:v>
                </c:pt>
                <c:pt idx="587">
                  <c:v>5.8700000000000002E-2</c:v>
                </c:pt>
                <c:pt idx="588">
                  <c:v>5.8799999999999998E-2</c:v>
                </c:pt>
                <c:pt idx="589">
                  <c:v>5.8899999999999994E-2</c:v>
                </c:pt>
                <c:pt idx="590">
                  <c:v>5.9000000000000004E-2</c:v>
                </c:pt>
                <c:pt idx="591">
                  <c:v>5.91E-2</c:v>
                </c:pt>
                <c:pt idx="592">
                  <c:v>5.9200000000000003E-2</c:v>
                </c:pt>
                <c:pt idx="593">
                  <c:v>5.9299999999999999E-2</c:v>
                </c:pt>
                <c:pt idx="594">
                  <c:v>5.9400000000000001E-2</c:v>
                </c:pt>
                <c:pt idx="595">
                  <c:v>5.9500000000000004E-2</c:v>
                </c:pt>
                <c:pt idx="596">
                  <c:v>5.96E-2</c:v>
                </c:pt>
                <c:pt idx="597">
                  <c:v>5.9699999999999996E-2</c:v>
                </c:pt>
                <c:pt idx="598">
                  <c:v>5.9800000000000006E-2</c:v>
                </c:pt>
                <c:pt idx="599">
                  <c:v>5.9900000000000002E-2</c:v>
                </c:pt>
                <c:pt idx="600">
                  <c:v>0.06</c:v>
                </c:pt>
                <c:pt idx="601">
                  <c:v>6.0100000000000001E-2</c:v>
                </c:pt>
                <c:pt idx="602">
                  <c:v>6.0199999999999997E-2</c:v>
                </c:pt>
                <c:pt idx="603">
                  <c:v>6.0299999999999999E-2</c:v>
                </c:pt>
                <c:pt idx="604">
                  <c:v>6.0400000000000002E-2</c:v>
                </c:pt>
                <c:pt idx="605">
                  <c:v>6.0499999999999998E-2</c:v>
                </c:pt>
                <c:pt idx="606">
                  <c:v>6.0599999999999994E-2</c:v>
                </c:pt>
                <c:pt idx="607">
                  <c:v>6.0700000000000004E-2</c:v>
                </c:pt>
                <c:pt idx="608">
                  <c:v>6.08E-2</c:v>
                </c:pt>
                <c:pt idx="609">
                  <c:v>6.0899999999999996E-2</c:v>
                </c:pt>
                <c:pt idx="610">
                  <c:v>6.0999999999999999E-2</c:v>
                </c:pt>
                <c:pt idx="611">
                  <c:v>6.1100000000000002E-2</c:v>
                </c:pt>
                <c:pt idx="612">
                  <c:v>6.1200000000000004E-2</c:v>
                </c:pt>
                <c:pt idx="613">
                  <c:v>6.13E-2</c:v>
                </c:pt>
                <c:pt idx="614">
                  <c:v>6.1399999999999996E-2</c:v>
                </c:pt>
                <c:pt idx="615">
                  <c:v>6.1500000000000006E-2</c:v>
                </c:pt>
                <c:pt idx="616">
                  <c:v>6.1600000000000002E-2</c:v>
                </c:pt>
                <c:pt idx="617">
                  <c:v>6.1699999999999998E-2</c:v>
                </c:pt>
                <c:pt idx="618">
                  <c:v>6.1799999999999994E-2</c:v>
                </c:pt>
                <c:pt idx="619">
                  <c:v>6.1900000000000004E-2</c:v>
                </c:pt>
                <c:pt idx="620">
                  <c:v>6.2E-2</c:v>
                </c:pt>
                <c:pt idx="621">
                  <c:v>6.2100000000000002E-2</c:v>
                </c:pt>
                <c:pt idx="622">
                  <c:v>6.2199999999999998E-2</c:v>
                </c:pt>
                <c:pt idx="623">
                  <c:v>6.2300000000000001E-2</c:v>
                </c:pt>
                <c:pt idx="624">
                  <c:v>6.2400000000000004E-2</c:v>
                </c:pt>
                <c:pt idx="625">
                  <c:v>6.25E-2</c:v>
                </c:pt>
                <c:pt idx="626">
                  <c:v>6.2600000000000003E-2</c:v>
                </c:pt>
                <c:pt idx="627">
                  <c:v>6.2699999999999992E-2</c:v>
                </c:pt>
                <c:pt idx="628">
                  <c:v>6.2800000000000009E-2</c:v>
                </c:pt>
                <c:pt idx="629">
                  <c:v>6.2899999999999998E-2</c:v>
                </c:pt>
                <c:pt idx="630">
                  <c:v>6.3E-2</c:v>
                </c:pt>
                <c:pt idx="631">
                  <c:v>6.3099999999999989E-2</c:v>
                </c:pt>
                <c:pt idx="632">
                  <c:v>6.3200000000000006E-2</c:v>
                </c:pt>
                <c:pt idx="633">
                  <c:v>6.3299999999999995E-2</c:v>
                </c:pt>
                <c:pt idx="634">
                  <c:v>6.3399999999999998E-2</c:v>
                </c:pt>
                <c:pt idx="635">
                  <c:v>6.3500000000000001E-2</c:v>
                </c:pt>
                <c:pt idx="636">
                  <c:v>6.3600000000000004E-2</c:v>
                </c:pt>
                <c:pt idx="637">
                  <c:v>6.3700000000000007E-2</c:v>
                </c:pt>
                <c:pt idx="638">
                  <c:v>6.3799999999999996E-2</c:v>
                </c:pt>
                <c:pt idx="639">
                  <c:v>6.3899999999999998E-2</c:v>
                </c:pt>
                <c:pt idx="640">
                  <c:v>6.4000000000000001E-2</c:v>
                </c:pt>
                <c:pt idx="641">
                  <c:v>6.4100000000000004E-2</c:v>
                </c:pt>
                <c:pt idx="642">
                  <c:v>6.4199999999999993E-2</c:v>
                </c:pt>
                <c:pt idx="643">
                  <c:v>6.4299999999999996E-2</c:v>
                </c:pt>
                <c:pt idx="644">
                  <c:v>6.4399999999999999E-2</c:v>
                </c:pt>
                <c:pt idx="645">
                  <c:v>6.4500000000000002E-2</c:v>
                </c:pt>
                <c:pt idx="646">
                  <c:v>6.4600000000000005E-2</c:v>
                </c:pt>
                <c:pt idx="647">
                  <c:v>6.4699999999999994E-2</c:v>
                </c:pt>
                <c:pt idx="648">
                  <c:v>6.480000000000001E-2</c:v>
                </c:pt>
                <c:pt idx="649">
                  <c:v>6.4899999999999999E-2</c:v>
                </c:pt>
                <c:pt idx="650">
                  <c:v>6.5000000000000002E-2</c:v>
                </c:pt>
                <c:pt idx="651">
                  <c:v>6.5099999999999991E-2</c:v>
                </c:pt>
                <c:pt idx="652">
                  <c:v>6.5199999999999994E-2</c:v>
                </c:pt>
                <c:pt idx="653">
                  <c:v>6.5299999999999997E-2</c:v>
                </c:pt>
                <c:pt idx="654">
                  <c:v>6.54E-2</c:v>
                </c:pt>
                <c:pt idx="655">
                  <c:v>6.5500000000000003E-2</c:v>
                </c:pt>
                <c:pt idx="656">
                  <c:v>6.5599999999999992E-2</c:v>
                </c:pt>
                <c:pt idx="657">
                  <c:v>6.5700000000000008E-2</c:v>
                </c:pt>
                <c:pt idx="658">
                  <c:v>6.5799999999999997E-2</c:v>
                </c:pt>
                <c:pt idx="659">
                  <c:v>6.59E-2</c:v>
                </c:pt>
                <c:pt idx="660">
                  <c:v>6.6000000000000003E-2</c:v>
                </c:pt>
                <c:pt idx="661">
                  <c:v>6.6100000000000006E-2</c:v>
                </c:pt>
                <c:pt idx="662">
                  <c:v>6.6199999999999995E-2</c:v>
                </c:pt>
                <c:pt idx="663">
                  <c:v>6.6299999999999998E-2</c:v>
                </c:pt>
                <c:pt idx="664">
                  <c:v>6.6400000000000001E-2</c:v>
                </c:pt>
                <c:pt idx="665">
                  <c:v>6.6500000000000004E-2</c:v>
                </c:pt>
                <c:pt idx="666">
                  <c:v>6.6600000000000006E-2</c:v>
                </c:pt>
                <c:pt idx="667">
                  <c:v>6.6699999999999995E-2</c:v>
                </c:pt>
                <c:pt idx="668">
                  <c:v>6.6799999999999998E-2</c:v>
                </c:pt>
                <c:pt idx="669">
                  <c:v>6.6900000000000001E-2</c:v>
                </c:pt>
                <c:pt idx="670">
                  <c:v>6.7000000000000004E-2</c:v>
                </c:pt>
                <c:pt idx="671">
                  <c:v>6.7099999999999993E-2</c:v>
                </c:pt>
                <c:pt idx="672">
                  <c:v>6.7199999999999996E-2</c:v>
                </c:pt>
                <c:pt idx="673">
                  <c:v>6.7299999999999999E-2</c:v>
                </c:pt>
                <c:pt idx="674">
                  <c:v>6.7400000000000002E-2</c:v>
                </c:pt>
                <c:pt idx="675">
                  <c:v>6.7500000000000004E-2</c:v>
                </c:pt>
                <c:pt idx="676">
                  <c:v>6.7599999999999993E-2</c:v>
                </c:pt>
                <c:pt idx="677">
                  <c:v>6.7699999999999996E-2</c:v>
                </c:pt>
                <c:pt idx="678">
                  <c:v>6.7799999999999999E-2</c:v>
                </c:pt>
                <c:pt idx="679">
                  <c:v>6.7900000000000002E-2</c:v>
                </c:pt>
                <c:pt idx="680">
                  <c:v>6.8000000000000005E-2</c:v>
                </c:pt>
                <c:pt idx="681">
                  <c:v>6.8099999999999994E-2</c:v>
                </c:pt>
                <c:pt idx="682">
                  <c:v>6.8199999999999997E-2</c:v>
                </c:pt>
                <c:pt idx="683">
                  <c:v>6.83E-2</c:v>
                </c:pt>
                <c:pt idx="684">
                  <c:v>6.8400000000000002E-2</c:v>
                </c:pt>
                <c:pt idx="685">
                  <c:v>6.8499999999999991E-2</c:v>
                </c:pt>
                <c:pt idx="686">
                  <c:v>6.8600000000000008E-2</c:v>
                </c:pt>
                <c:pt idx="687">
                  <c:v>6.8699999999999997E-2</c:v>
                </c:pt>
                <c:pt idx="688">
                  <c:v>6.88E-2</c:v>
                </c:pt>
                <c:pt idx="689">
                  <c:v>6.8900000000000003E-2</c:v>
                </c:pt>
                <c:pt idx="690">
                  <c:v>6.9000000000000006E-2</c:v>
                </c:pt>
                <c:pt idx="691">
                  <c:v>6.9099999999999995E-2</c:v>
                </c:pt>
                <c:pt idx="692">
                  <c:v>6.9199999999999998E-2</c:v>
                </c:pt>
                <c:pt idx="693">
                  <c:v>6.93E-2</c:v>
                </c:pt>
                <c:pt idx="694">
                  <c:v>6.9400000000000003E-2</c:v>
                </c:pt>
                <c:pt idx="695">
                  <c:v>6.9500000000000006E-2</c:v>
                </c:pt>
                <c:pt idx="696">
                  <c:v>6.9599999999999995E-2</c:v>
                </c:pt>
                <c:pt idx="697">
                  <c:v>6.9699999999999998E-2</c:v>
                </c:pt>
                <c:pt idx="698">
                  <c:v>6.9800000000000001E-2</c:v>
                </c:pt>
                <c:pt idx="699">
                  <c:v>6.9900000000000004E-2</c:v>
                </c:pt>
                <c:pt idx="700">
                  <c:v>7.0000000000000007E-2</c:v>
                </c:pt>
                <c:pt idx="701">
                  <c:v>7.0099999999999996E-2</c:v>
                </c:pt>
                <c:pt idx="702">
                  <c:v>7.0199999999999999E-2</c:v>
                </c:pt>
                <c:pt idx="703">
                  <c:v>7.0300000000000001E-2</c:v>
                </c:pt>
                <c:pt idx="704">
                  <c:v>7.0400000000000004E-2</c:v>
                </c:pt>
                <c:pt idx="705">
                  <c:v>7.0499999999999993E-2</c:v>
                </c:pt>
                <c:pt idx="706">
                  <c:v>7.0599999999999996E-2</c:v>
                </c:pt>
                <c:pt idx="707">
                  <c:v>7.0699999999999999E-2</c:v>
                </c:pt>
                <c:pt idx="708">
                  <c:v>7.0800000000000002E-2</c:v>
                </c:pt>
                <c:pt idx="709">
                  <c:v>7.0900000000000005E-2</c:v>
                </c:pt>
                <c:pt idx="710">
                  <c:v>7.0999999999999994E-2</c:v>
                </c:pt>
                <c:pt idx="711">
                  <c:v>7.1099999999999997E-2</c:v>
                </c:pt>
                <c:pt idx="712">
                  <c:v>7.1199999999999999E-2</c:v>
                </c:pt>
                <c:pt idx="713">
                  <c:v>7.1300000000000002E-2</c:v>
                </c:pt>
                <c:pt idx="714">
                  <c:v>7.1399999999999991E-2</c:v>
                </c:pt>
                <c:pt idx="715">
                  <c:v>7.1500000000000008E-2</c:v>
                </c:pt>
                <c:pt idx="716">
                  <c:v>7.1599999999999997E-2</c:v>
                </c:pt>
                <c:pt idx="717">
                  <c:v>7.17E-2</c:v>
                </c:pt>
                <c:pt idx="718">
                  <c:v>7.1800000000000003E-2</c:v>
                </c:pt>
                <c:pt idx="719">
                  <c:v>7.1900000000000006E-2</c:v>
                </c:pt>
                <c:pt idx="720">
                  <c:v>7.2000000000000008E-2</c:v>
                </c:pt>
                <c:pt idx="721">
                  <c:v>7.2099999999999997E-2</c:v>
                </c:pt>
                <c:pt idx="722">
                  <c:v>7.22E-2</c:v>
                </c:pt>
                <c:pt idx="723">
                  <c:v>7.2300000000000003E-2</c:v>
                </c:pt>
                <c:pt idx="724">
                  <c:v>7.2400000000000006E-2</c:v>
                </c:pt>
                <c:pt idx="725">
                  <c:v>7.2499999999999995E-2</c:v>
                </c:pt>
                <c:pt idx="726">
                  <c:v>7.2599999999999998E-2</c:v>
                </c:pt>
                <c:pt idx="727">
                  <c:v>7.2700000000000001E-2</c:v>
                </c:pt>
                <c:pt idx="728">
                  <c:v>7.2800000000000004E-2</c:v>
                </c:pt>
                <c:pt idx="729">
                  <c:v>7.2900000000000006E-2</c:v>
                </c:pt>
                <c:pt idx="730">
                  <c:v>7.2999999999999995E-2</c:v>
                </c:pt>
                <c:pt idx="731">
                  <c:v>7.3099999999999998E-2</c:v>
                </c:pt>
                <c:pt idx="732">
                  <c:v>7.3200000000000001E-2</c:v>
                </c:pt>
                <c:pt idx="733">
                  <c:v>7.3300000000000004E-2</c:v>
                </c:pt>
                <c:pt idx="734">
                  <c:v>7.3399999999999993E-2</c:v>
                </c:pt>
                <c:pt idx="735">
                  <c:v>7.3499999999999996E-2</c:v>
                </c:pt>
                <c:pt idx="736">
                  <c:v>7.3599999999999999E-2</c:v>
                </c:pt>
                <c:pt idx="737">
                  <c:v>7.3700000000000002E-2</c:v>
                </c:pt>
                <c:pt idx="738">
                  <c:v>7.3800000000000004E-2</c:v>
                </c:pt>
                <c:pt idx="739">
                  <c:v>7.3899999999999993E-2</c:v>
                </c:pt>
                <c:pt idx="740">
                  <c:v>7.400000000000001E-2</c:v>
                </c:pt>
                <c:pt idx="741">
                  <c:v>7.4099999999999999E-2</c:v>
                </c:pt>
                <c:pt idx="742">
                  <c:v>7.4200000000000002E-2</c:v>
                </c:pt>
                <c:pt idx="743">
                  <c:v>7.4299999999999991E-2</c:v>
                </c:pt>
                <c:pt idx="744">
                  <c:v>7.4400000000000008E-2</c:v>
                </c:pt>
                <c:pt idx="745">
                  <c:v>7.4499999999999997E-2</c:v>
                </c:pt>
                <c:pt idx="746">
                  <c:v>7.46E-2</c:v>
                </c:pt>
                <c:pt idx="747">
                  <c:v>7.4700000000000003E-2</c:v>
                </c:pt>
                <c:pt idx="748">
                  <c:v>7.4800000000000005E-2</c:v>
                </c:pt>
                <c:pt idx="749">
                  <c:v>7.4900000000000008E-2</c:v>
                </c:pt>
                <c:pt idx="750">
                  <c:v>7.4999999999999997E-2</c:v>
                </c:pt>
                <c:pt idx="751">
                  <c:v>7.51E-2</c:v>
                </c:pt>
                <c:pt idx="752">
                  <c:v>7.5199999999999989E-2</c:v>
                </c:pt>
                <c:pt idx="753">
                  <c:v>7.5300000000000006E-2</c:v>
                </c:pt>
                <c:pt idx="754">
                  <c:v>7.5399999999999995E-2</c:v>
                </c:pt>
                <c:pt idx="755">
                  <c:v>7.5499999999999998E-2</c:v>
                </c:pt>
                <c:pt idx="756">
                  <c:v>7.5600000000000001E-2</c:v>
                </c:pt>
                <c:pt idx="757">
                  <c:v>7.5700000000000003E-2</c:v>
                </c:pt>
                <c:pt idx="758">
                  <c:v>7.5800000000000006E-2</c:v>
                </c:pt>
                <c:pt idx="759">
                  <c:v>7.5899999999999995E-2</c:v>
                </c:pt>
                <c:pt idx="760">
                  <c:v>7.5999999999999998E-2</c:v>
                </c:pt>
                <c:pt idx="761">
                  <c:v>7.6100000000000001E-2</c:v>
                </c:pt>
                <c:pt idx="762">
                  <c:v>7.6200000000000004E-2</c:v>
                </c:pt>
                <c:pt idx="763">
                  <c:v>7.6299999999999993E-2</c:v>
                </c:pt>
                <c:pt idx="764">
                  <c:v>7.6399999999999996E-2</c:v>
                </c:pt>
                <c:pt idx="765">
                  <c:v>7.6499999999999999E-2</c:v>
                </c:pt>
                <c:pt idx="766">
                  <c:v>7.6600000000000001E-2</c:v>
                </c:pt>
                <c:pt idx="767">
                  <c:v>7.6700000000000004E-2</c:v>
                </c:pt>
                <c:pt idx="768">
                  <c:v>7.6799999999999993E-2</c:v>
                </c:pt>
                <c:pt idx="769">
                  <c:v>7.690000000000001E-2</c:v>
                </c:pt>
                <c:pt idx="770">
                  <c:v>7.6999999999999999E-2</c:v>
                </c:pt>
                <c:pt idx="771">
                  <c:v>7.7100000000000002E-2</c:v>
                </c:pt>
                <c:pt idx="772">
                  <c:v>7.7199999999999991E-2</c:v>
                </c:pt>
                <c:pt idx="773">
                  <c:v>7.7300000000000008E-2</c:v>
                </c:pt>
                <c:pt idx="774">
                  <c:v>7.7399999999999997E-2</c:v>
                </c:pt>
                <c:pt idx="775">
                  <c:v>7.7499999999999999E-2</c:v>
                </c:pt>
                <c:pt idx="776">
                  <c:v>7.7600000000000002E-2</c:v>
                </c:pt>
                <c:pt idx="777">
                  <c:v>7.7699999999999991E-2</c:v>
                </c:pt>
                <c:pt idx="778">
                  <c:v>7.7800000000000008E-2</c:v>
                </c:pt>
                <c:pt idx="779">
                  <c:v>7.7899999999999997E-2</c:v>
                </c:pt>
                <c:pt idx="780">
                  <c:v>7.8E-2</c:v>
                </c:pt>
                <c:pt idx="781">
                  <c:v>7.8100000000000003E-2</c:v>
                </c:pt>
                <c:pt idx="782">
                  <c:v>7.8200000000000006E-2</c:v>
                </c:pt>
                <c:pt idx="783">
                  <c:v>7.8299999999999995E-2</c:v>
                </c:pt>
                <c:pt idx="784">
                  <c:v>7.8399999999999997E-2</c:v>
                </c:pt>
                <c:pt idx="785">
                  <c:v>7.85E-2</c:v>
                </c:pt>
                <c:pt idx="786">
                  <c:v>7.8600000000000003E-2</c:v>
                </c:pt>
                <c:pt idx="787">
                  <c:v>7.8700000000000006E-2</c:v>
                </c:pt>
                <c:pt idx="788">
                  <c:v>7.8799999999999995E-2</c:v>
                </c:pt>
                <c:pt idx="789">
                  <c:v>7.8899999999999998E-2</c:v>
                </c:pt>
                <c:pt idx="790">
                  <c:v>7.9000000000000001E-2</c:v>
                </c:pt>
                <c:pt idx="791">
                  <c:v>7.9100000000000004E-2</c:v>
                </c:pt>
                <c:pt idx="792">
                  <c:v>7.9199999999999993E-2</c:v>
                </c:pt>
                <c:pt idx="793">
                  <c:v>7.9299999999999995E-2</c:v>
                </c:pt>
                <c:pt idx="794">
                  <c:v>7.9399999999999998E-2</c:v>
                </c:pt>
                <c:pt idx="795">
                  <c:v>7.9500000000000001E-2</c:v>
                </c:pt>
                <c:pt idx="796">
                  <c:v>7.9600000000000004E-2</c:v>
                </c:pt>
                <c:pt idx="797">
                  <c:v>7.9699999999999993E-2</c:v>
                </c:pt>
                <c:pt idx="798">
                  <c:v>7.980000000000001E-2</c:v>
                </c:pt>
                <c:pt idx="799">
                  <c:v>7.9899999999999999E-2</c:v>
                </c:pt>
                <c:pt idx="800">
                  <c:v>0.08</c:v>
                </c:pt>
                <c:pt idx="801">
                  <c:v>8.0100000000000005E-2</c:v>
                </c:pt>
                <c:pt idx="802">
                  <c:v>8.0199999999999994E-2</c:v>
                </c:pt>
                <c:pt idx="803">
                  <c:v>8.0299999999999996E-2</c:v>
                </c:pt>
                <c:pt idx="804">
                  <c:v>8.0399999999999985E-2</c:v>
                </c:pt>
                <c:pt idx="805">
                  <c:v>8.0500000000000002E-2</c:v>
                </c:pt>
                <c:pt idx="806">
                  <c:v>8.0600000000000005E-2</c:v>
                </c:pt>
                <c:pt idx="807">
                  <c:v>8.0700000000000008E-2</c:v>
                </c:pt>
                <c:pt idx="808">
                  <c:v>8.0799999999999997E-2</c:v>
                </c:pt>
                <c:pt idx="809">
                  <c:v>8.09E-2</c:v>
                </c:pt>
                <c:pt idx="810">
                  <c:v>8.1000000000000003E-2</c:v>
                </c:pt>
                <c:pt idx="811">
                  <c:v>8.1099999999999992E-2</c:v>
                </c:pt>
                <c:pt idx="812">
                  <c:v>8.1199999999999994E-2</c:v>
                </c:pt>
                <c:pt idx="813">
                  <c:v>8.1300000000000011E-2</c:v>
                </c:pt>
                <c:pt idx="814">
                  <c:v>8.14E-2</c:v>
                </c:pt>
                <c:pt idx="815">
                  <c:v>8.1500000000000003E-2</c:v>
                </c:pt>
                <c:pt idx="816">
                  <c:v>8.1600000000000006E-2</c:v>
                </c:pt>
                <c:pt idx="817">
                  <c:v>8.1699999999999995E-2</c:v>
                </c:pt>
                <c:pt idx="818">
                  <c:v>8.1799999999999998E-2</c:v>
                </c:pt>
                <c:pt idx="819">
                  <c:v>8.1900000000000001E-2</c:v>
                </c:pt>
                <c:pt idx="820">
                  <c:v>8.199999999999999E-2</c:v>
                </c:pt>
                <c:pt idx="821">
                  <c:v>8.2100000000000006E-2</c:v>
                </c:pt>
                <c:pt idx="822">
                  <c:v>8.2200000000000009E-2</c:v>
                </c:pt>
                <c:pt idx="823">
                  <c:v>8.2299999999999998E-2</c:v>
                </c:pt>
                <c:pt idx="824">
                  <c:v>8.2400000000000001E-2</c:v>
                </c:pt>
                <c:pt idx="825">
                  <c:v>8.2500000000000004E-2</c:v>
                </c:pt>
                <c:pt idx="826">
                  <c:v>8.2599999999999993E-2</c:v>
                </c:pt>
                <c:pt idx="827">
                  <c:v>8.2699999999999996E-2</c:v>
                </c:pt>
                <c:pt idx="828">
                  <c:v>8.2799999999999999E-2</c:v>
                </c:pt>
                <c:pt idx="829">
                  <c:v>8.2899999999999988E-2</c:v>
                </c:pt>
                <c:pt idx="830">
                  <c:v>8.3000000000000004E-2</c:v>
                </c:pt>
                <c:pt idx="831">
                  <c:v>8.3100000000000007E-2</c:v>
                </c:pt>
                <c:pt idx="832">
                  <c:v>8.3199999999999996E-2</c:v>
                </c:pt>
                <c:pt idx="833">
                  <c:v>8.3299999999999999E-2</c:v>
                </c:pt>
                <c:pt idx="834">
                  <c:v>8.3400000000000002E-2</c:v>
                </c:pt>
                <c:pt idx="835">
                  <c:v>8.3499999999999991E-2</c:v>
                </c:pt>
                <c:pt idx="836">
                  <c:v>8.3599999999999994E-2</c:v>
                </c:pt>
                <c:pt idx="837">
                  <c:v>8.3699999999999997E-2</c:v>
                </c:pt>
                <c:pt idx="838">
                  <c:v>8.3800000000000013E-2</c:v>
                </c:pt>
                <c:pt idx="839">
                  <c:v>8.3900000000000002E-2</c:v>
                </c:pt>
                <c:pt idx="840">
                  <c:v>8.4000000000000005E-2</c:v>
                </c:pt>
                <c:pt idx="841">
                  <c:v>8.4100000000000008E-2</c:v>
                </c:pt>
                <c:pt idx="842">
                  <c:v>8.4199999999999997E-2</c:v>
                </c:pt>
                <c:pt idx="843">
                  <c:v>8.43E-2</c:v>
                </c:pt>
                <c:pt idx="844">
                  <c:v>8.4399999999999989E-2</c:v>
                </c:pt>
                <c:pt idx="845">
                  <c:v>8.4499999999999992E-2</c:v>
                </c:pt>
                <c:pt idx="846">
                  <c:v>8.4600000000000009E-2</c:v>
                </c:pt>
                <c:pt idx="847">
                  <c:v>8.4700000000000011E-2</c:v>
                </c:pt>
                <c:pt idx="848">
                  <c:v>8.48E-2</c:v>
                </c:pt>
                <c:pt idx="849">
                  <c:v>8.4900000000000003E-2</c:v>
                </c:pt>
                <c:pt idx="850">
                  <c:v>8.5000000000000006E-2</c:v>
                </c:pt>
                <c:pt idx="851">
                  <c:v>8.5099999999999995E-2</c:v>
                </c:pt>
                <c:pt idx="852">
                  <c:v>8.5199999999999998E-2</c:v>
                </c:pt>
                <c:pt idx="853">
                  <c:v>8.5299999999999987E-2</c:v>
                </c:pt>
                <c:pt idx="854">
                  <c:v>8.539999999999999E-2</c:v>
                </c:pt>
                <c:pt idx="855">
                  <c:v>8.5500000000000007E-2</c:v>
                </c:pt>
                <c:pt idx="856">
                  <c:v>8.5600000000000009E-2</c:v>
                </c:pt>
                <c:pt idx="857">
                  <c:v>8.5699999999999998E-2</c:v>
                </c:pt>
                <c:pt idx="858">
                  <c:v>8.5800000000000001E-2</c:v>
                </c:pt>
                <c:pt idx="859">
                  <c:v>8.5900000000000004E-2</c:v>
                </c:pt>
                <c:pt idx="860">
                  <c:v>8.5999999999999993E-2</c:v>
                </c:pt>
                <c:pt idx="861">
                  <c:v>8.6099999999999996E-2</c:v>
                </c:pt>
                <c:pt idx="862">
                  <c:v>8.6199999999999999E-2</c:v>
                </c:pt>
                <c:pt idx="863">
                  <c:v>8.6300000000000002E-2</c:v>
                </c:pt>
                <c:pt idx="864">
                  <c:v>8.6400000000000005E-2</c:v>
                </c:pt>
                <c:pt idx="865">
                  <c:v>8.6500000000000007E-2</c:v>
                </c:pt>
                <c:pt idx="866">
                  <c:v>8.6599999999999996E-2</c:v>
                </c:pt>
                <c:pt idx="867">
                  <c:v>8.6699999999999999E-2</c:v>
                </c:pt>
                <c:pt idx="868">
                  <c:v>8.6800000000000002E-2</c:v>
                </c:pt>
                <c:pt idx="869">
                  <c:v>8.6899999999999991E-2</c:v>
                </c:pt>
                <c:pt idx="870">
                  <c:v>8.6999999999999994E-2</c:v>
                </c:pt>
                <c:pt idx="871">
                  <c:v>8.7100000000000011E-2</c:v>
                </c:pt>
                <c:pt idx="872">
                  <c:v>8.72E-2</c:v>
                </c:pt>
                <c:pt idx="873">
                  <c:v>8.7300000000000003E-2</c:v>
                </c:pt>
                <c:pt idx="874">
                  <c:v>8.7400000000000005E-2</c:v>
                </c:pt>
                <c:pt idx="875">
                  <c:v>8.7499999999999994E-2</c:v>
                </c:pt>
                <c:pt idx="876">
                  <c:v>8.7599999999999997E-2</c:v>
                </c:pt>
                <c:pt idx="877">
                  <c:v>8.77E-2</c:v>
                </c:pt>
                <c:pt idx="878">
                  <c:v>8.7799999999999989E-2</c:v>
                </c:pt>
                <c:pt idx="879">
                  <c:v>8.7899999999999992E-2</c:v>
                </c:pt>
                <c:pt idx="880">
                  <c:v>8.8000000000000009E-2</c:v>
                </c:pt>
                <c:pt idx="881">
                  <c:v>8.8100000000000012E-2</c:v>
                </c:pt>
                <c:pt idx="882">
                  <c:v>8.8200000000000001E-2</c:v>
                </c:pt>
                <c:pt idx="883">
                  <c:v>8.8300000000000003E-2</c:v>
                </c:pt>
                <c:pt idx="884">
                  <c:v>8.8399999999999992E-2</c:v>
                </c:pt>
                <c:pt idx="885">
                  <c:v>8.8499999999999995E-2</c:v>
                </c:pt>
                <c:pt idx="886">
                  <c:v>8.8599999999999998E-2</c:v>
                </c:pt>
                <c:pt idx="887">
                  <c:v>8.8699999999999987E-2</c:v>
                </c:pt>
                <c:pt idx="888">
                  <c:v>8.8800000000000004E-2</c:v>
                </c:pt>
                <c:pt idx="889">
                  <c:v>8.8900000000000007E-2</c:v>
                </c:pt>
                <c:pt idx="890">
                  <c:v>8.900000000000001E-2</c:v>
                </c:pt>
                <c:pt idx="891">
                  <c:v>8.9099999999999999E-2</c:v>
                </c:pt>
                <c:pt idx="892">
                  <c:v>8.9200000000000002E-2</c:v>
                </c:pt>
                <c:pt idx="893">
                  <c:v>8.929999999999999E-2</c:v>
                </c:pt>
                <c:pt idx="894">
                  <c:v>8.9399999999999993E-2</c:v>
                </c:pt>
                <c:pt idx="895">
                  <c:v>8.9499999999999996E-2</c:v>
                </c:pt>
                <c:pt idx="896">
                  <c:v>8.9600000000000013E-2</c:v>
                </c:pt>
                <c:pt idx="897">
                  <c:v>8.9700000000000002E-2</c:v>
                </c:pt>
                <c:pt idx="898">
                  <c:v>8.9800000000000005E-2</c:v>
                </c:pt>
                <c:pt idx="899">
                  <c:v>8.9900000000000008E-2</c:v>
                </c:pt>
                <c:pt idx="900">
                  <c:v>0.09</c:v>
                </c:pt>
                <c:pt idx="901">
                  <c:v>9.01E-2</c:v>
                </c:pt>
                <c:pt idx="902">
                  <c:v>9.0200000000000002E-2</c:v>
                </c:pt>
                <c:pt idx="903">
                  <c:v>9.0299999999999991E-2</c:v>
                </c:pt>
                <c:pt idx="904">
                  <c:v>9.0399999999999994E-2</c:v>
                </c:pt>
                <c:pt idx="905">
                  <c:v>9.0500000000000011E-2</c:v>
                </c:pt>
                <c:pt idx="906">
                  <c:v>9.06E-2</c:v>
                </c:pt>
                <c:pt idx="907">
                  <c:v>9.0700000000000003E-2</c:v>
                </c:pt>
                <c:pt idx="908">
                  <c:v>9.0800000000000006E-2</c:v>
                </c:pt>
                <c:pt idx="909">
                  <c:v>9.0899999999999995E-2</c:v>
                </c:pt>
                <c:pt idx="910">
                  <c:v>9.0999999999999998E-2</c:v>
                </c:pt>
                <c:pt idx="911">
                  <c:v>9.11E-2</c:v>
                </c:pt>
                <c:pt idx="912">
                  <c:v>9.1199999999999989E-2</c:v>
                </c:pt>
                <c:pt idx="913">
                  <c:v>9.1300000000000006E-2</c:v>
                </c:pt>
                <c:pt idx="914">
                  <c:v>9.1400000000000009E-2</c:v>
                </c:pt>
                <c:pt idx="915">
                  <c:v>9.1499999999999998E-2</c:v>
                </c:pt>
                <c:pt idx="916">
                  <c:v>9.1600000000000001E-2</c:v>
                </c:pt>
                <c:pt idx="917">
                  <c:v>9.1700000000000004E-2</c:v>
                </c:pt>
                <c:pt idx="918">
                  <c:v>9.1799999999999993E-2</c:v>
                </c:pt>
                <c:pt idx="919">
                  <c:v>9.1899999999999996E-2</c:v>
                </c:pt>
                <c:pt idx="920">
                  <c:v>9.1999999999999998E-2</c:v>
                </c:pt>
                <c:pt idx="921">
                  <c:v>9.2100000000000015E-2</c:v>
                </c:pt>
                <c:pt idx="922">
                  <c:v>9.2200000000000004E-2</c:v>
                </c:pt>
                <c:pt idx="923">
                  <c:v>9.2300000000000007E-2</c:v>
                </c:pt>
                <c:pt idx="924">
                  <c:v>9.2399999999999996E-2</c:v>
                </c:pt>
                <c:pt idx="925">
                  <c:v>9.2499999999999999E-2</c:v>
                </c:pt>
                <c:pt idx="926">
                  <c:v>9.2600000000000002E-2</c:v>
                </c:pt>
                <c:pt idx="927">
                  <c:v>9.2699999999999991E-2</c:v>
                </c:pt>
                <c:pt idx="928">
                  <c:v>9.2799999999999994E-2</c:v>
                </c:pt>
                <c:pt idx="929">
                  <c:v>9.2899999999999996E-2</c:v>
                </c:pt>
                <c:pt idx="930">
                  <c:v>9.3000000000000013E-2</c:v>
                </c:pt>
                <c:pt idx="931">
                  <c:v>9.3100000000000002E-2</c:v>
                </c:pt>
                <c:pt idx="932">
                  <c:v>9.3200000000000005E-2</c:v>
                </c:pt>
                <c:pt idx="933">
                  <c:v>9.3299999999999994E-2</c:v>
                </c:pt>
                <c:pt idx="934">
                  <c:v>9.3399999999999997E-2</c:v>
                </c:pt>
                <c:pt idx="935">
                  <c:v>9.35E-2</c:v>
                </c:pt>
                <c:pt idx="936">
                  <c:v>9.3599999999999989E-2</c:v>
                </c:pt>
                <c:pt idx="937">
                  <c:v>9.3699999999999992E-2</c:v>
                </c:pt>
                <c:pt idx="938">
                  <c:v>9.3800000000000008E-2</c:v>
                </c:pt>
                <c:pt idx="939">
                  <c:v>9.3900000000000011E-2</c:v>
                </c:pt>
                <c:pt idx="940">
                  <c:v>9.4E-2</c:v>
                </c:pt>
                <c:pt idx="941">
                  <c:v>9.4100000000000003E-2</c:v>
                </c:pt>
                <c:pt idx="942">
                  <c:v>9.4200000000000006E-2</c:v>
                </c:pt>
                <c:pt idx="943">
                  <c:v>9.4299999999999995E-2</c:v>
                </c:pt>
                <c:pt idx="944">
                  <c:v>9.4399999999999998E-2</c:v>
                </c:pt>
                <c:pt idx="945">
                  <c:v>9.4499999999999987E-2</c:v>
                </c:pt>
                <c:pt idx="946">
                  <c:v>9.4600000000000004E-2</c:v>
                </c:pt>
                <c:pt idx="947">
                  <c:v>9.4700000000000006E-2</c:v>
                </c:pt>
                <c:pt idx="948">
                  <c:v>9.4800000000000009E-2</c:v>
                </c:pt>
                <c:pt idx="949">
                  <c:v>9.4899999999999998E-2</c:v>
                </c:pt>
                <c:pt idx="950">
                  <c:v>9.5000000000000001E-2</c:v>
                </c:pt>
                <c:pt idx="951">
                  <c:v>9.5100000000000004E-2</c:v>
                </c:pt>
                <c:pt idx="952">
                  <c:v>9.5199999999999993E-2</c:v>
                </c:pt>
                <c:pt idx="953">
                  <c:v>9.5299999999999996E-2</c:v>
                </c:pt>
                <c:pt idx="954">
                  <c:v>9.5399999999999985E-2</c:v>
                </c:pt>
                <c:pt idx="955">
                  <c:v>9.5500000000000002E-2</c:v>
                </c:pt>
                <c:pt idx="956">
                  <c:v>9.5600000000000004E-2</c:v>
                </c:pt>
                <c:pt idx="957">
                  <c:v>9.5700000000000007E-2</c:v>
                </c:pt>
                <c:pt idx="958">
                  <c:v>9.5799999999999996E-2</c:v>
                </c:pt>
                <c:pt idx="959">
                  <c:v>9.5899999999999999E-2</c:v>
                </c:pt>
                <c:pt idx="960">
                  <c:v>9.6000000000000002E-2</c:v>
                </c:pt>
                <c:pt idx="961">
                  <c:v>9.6099999999999991E-2</c:v>
                </c:pt>
                <c:pt idx="962">
                  <c:v>9.6199999999999994E-2</c:v>
                </c:pt>
                <c:pt idx="963">
                  <c:v>9.6300000000000011E-2</c:v>
                </c:pt>
                <c:pt idx="964">
                  <c:v>9.64E-2</c:v>
                </c:pt>
                <c:pt idx="965">
                  <c:v>9.6500000000000002E-2</c:v>
                </c:pt>
                <c:pt idx="966">
                  <c:v>9.6600000000000005E-2</c:v>
                </c:pt>
                <c:pt idx="967">
                  <c:v>9.6699999999999994E-2</c:v>
                </c:pt>
                <c:pt idx="968">
                  <c:v>9.6799999999999997E-2</c:v>
                </c:pt>
                <c:pt idx="969">
                  <c:v>9.69E-2</c:v>
                </c:pt>
                <c:pt idx="970">
                  <c:v>9.6999999999999989E-2</c:v>
                </c:pt>
                <c:pt idx="971">
                  <c:v>9.7100000000000006E-2</c:v>
                </c:pt>
                <c:pt idx="972">
                  <c:v>9.7200000000000009E-2</c:v>
                </c:pt>
                <c:pt idx="973">
                  <c:v>9.7299999999999998E-2</c:v>
                </c:pt>
                <c:pt idx="974">
                  <c:v>9.74E-2</c:v>
                </c:pt>
                <c:pt idx="975">
                  <c:v>9.7500000000000003E-2</c:v>
                </c:pt>
                <c:pt idx="976">
                  <c:v>9.7599999999999992E-2</c:v>
                </c:pt>
                <c:pt idx="977">
                  <c:v>9.7699999999999995E-2</c:v>
                </c:pt>
                <c:pt idx="978">
                  <c:v>9.7799999999999998E-2</c:v>
                </c:pt>
                <c:pt idx="979">
                  <c:v>9.7899999999999987E-2</c:v>
                </c:pt>
                <c:pt idx="980">
                  <c:v>9.8000000000000004E-2</c:v>
                </c:pt>
                <c:pt idx="981">
                  <c:v>9.8100000000000007E-2</c:v>
                </c:pt>
                <c:pt idx="982">
                  <c:v>9.820000000000001E-2</c:v>
                </c:pt>
                <c:pt idx="983">
                  <c:v>9.8299999999999998E-2</c:v>
                </c:pt>
                <c:pt idx="984">
                  <c:v>9.8400000000000001E-2</c:v>
                </c:pt>
                <c:pt idx="985">
                  <c:v>9.849999999999999E-2</c:v>
                </c:pt>
                <c:pt idx="986">
                  <c:v>9.8599999999999993E-2</c:v>
                </c:pt>
                <c:pt idx="987">
                  <c:v>9.8699999999999996E-2</c:v>
                </c:pt>
                <c:pt idx="988">
                  <c:v>9.8800000000000013E-2</c:v>
                </c:pt>
                <c:pt idx="989">
                  <c:v>9.8900000000000002E-2</c:v>
                </c:pt>
                <c:pt idx="990">
                  <c:v>9.9000000000000005E-2</c:v>
                </c:pt>
                <c:pt idx="991">
                  <c:v>9.9100000000000008E-2</c:v>
                </c:pt>
                <c:pt idx="992">
                  <c:v>9.9199999999999997E-2</c:v>
                </c:pt>
                <c:pt idx="993">
                  <c:v>9.9299999999999999E-2</c:v>
                </c:pt>
                <c:pt idx="994">
                  <c:v>9.9399999999999988E-2</c:v>
                </c:pt>
                <c:pt idx="995">
                  <c:v>9.9499999999999991E-2</c:v>
                </c:pt>
                <c:pt idx="996">
                  <c:v>9.9600000000000008E-2</c:v>
                </c:pt>
                <c:pt idx="997">
                  <c:v>9.9700000000000011E-2</c:v>
                </c:pt>
                <c:pt idx="998">
                  <c:v>9.98E-2</c:v>
                </c:pt>
                <c:pt idx="999">
                  <c:v>9.9900000000000003E-2</c:v>
                </c:pt>
                <c:pt idx="1000">
                  <c:v>0.1</c:v>
                </c:pt>
                <c:pt idx="1001">
                  <c:v>0.10009999999999999</c:v>
                </c:pt>
                <c:pt idx="1002">
                  <c:v>0.1002</c:v>
                </c:pt>
                <c:pt idx="1003">
                  <c:v>0.1003</c:v>
                </c:pt>
                <c:pt idx="1004">
                  <c:v>0.10039999999999999</c:v>
                </c:pt>
                <c:pt idx="1005">
                  <c:v>0.10050000000000001</c:v>
                </c:pt>
                <c:pt idx="1006">
                  <c:v>0.10060000000000001</c:v>
                </c:pt>
                <c:pt idx="1007">
                  <c:v>0.1007</c:v>
                </c:pt>
                <c:pt idx="1008">
                  <c:v>0.1008</c:v>
                </c:pt>
                <c:pt idx="1009">
                  <c:v>0.1009</c:v>
                </c:pt>
                <c:pt idx="1010">
                  <c:v>0.10099999999999999</c:v>
                </c:pt>
                <c:pt idx="1011">
                  <c:v>0.1011</c:v>
                </c:pt>
                <c:pt idx="1012">
                  <c:v>0.1012</c:v>
                </c:pt>
                <c:pt idx="1013">
                  <c:v>0.1013</c:v>
                </c:pt>
                <c:pt idx="1014">
                  <c:v>0.1014</c:v>
                </c:pt>
                <c:pt idx="1015">
                  <c:v>0.10150000000000001</c:v>
                </c:pt>
                <c:pt idx="1016">
                  <c:v>0.1016</c:v>
                </c:pt>
                <c:pt idx="1017">
                  <c:v>0.1017</c:v>
                </c:pt>
                <c:pt idx="1018">
                  <c:v>0.1018</c:v>
                </c:pt>
                <c:pt idx="1019">
                  <c:v>0.10189999999999999</c:v>
                </c:pt>
                <c:pt idx="1020">
                  <c:v>0.10199999999999999</c:v>
                </c:pt>
                <c:pt idx="1021">
                  <c:v>0.10210000000000001</c:v>
                </c:pt>
                <c:pt idx="1022">
                  <c:v>0.10220000000000001</c:v>
                </c:pt>
                <c:pt idx="1023">
                  <c:v>0.1023</c:v>
                </c:pt>
                <c:pt idx="1024">
                  <c:v>0.1024</c:v>
                </c:pt>
                <c:pt idx="1025">
                  <c:v>0.10249999999999999</c:v>
                </c:pt>
                <c:pt idx="1026">
                  <c:v>0.1026</c:v>
                </c:pt>
                <c:pt idx="1027">
                  <c:v>0.1027</c:v>
                </c:pt>
                <c:pt idx="1028">
                  <c:v>0.10279999999999999</c:v>
                </c:pt>
                <c:pt idx="1029">
                  <c:v>0.10289999999999999</c:v>
                </c:pt>
                <c:pt idx="1030">
                  <c:v>0.10300000000000001</c:v>
                </c:pt>
                <c:pt idx="1031">
                  <c:v>0.10310000000000001</c:v>
                </c:pt>
                <c:pt idx="1032">
                  <c:v>0.1032</c:v>
                </c:pt>
                <c:pt idx="1033">
                  <c:v>0.1033</c:v>
                </c:pt>
                <c:pt idx="1034">
                  <c:v>0.10339999999999999</c:v>
                </c:pt>
                <c:pt idx="1035">
                  <c:v>0.10349999999999999</c:v>
                </c:pt>
                <c:pt idx="1036">
                  <c:v>0.1036</c:v>
                </c:pt>
                <c:pt idx="1037">
                  <c:v>0.10369999999999999</c:v>
                </c:pt>
                <c:pt idx="1038">
                  <c:v>0.1038</c:v>
                </c:pt>
                <c:pt idx="1039">
                  <c:v>0.10390000000000001</c:v>
                </c:pt>
                <c:pt idx="1040">
                  <c:v>0.10400000000000001</c:v>
                </c:pt>
                <c:pt idx="1041">
                  <c:v>0.1041</c:v>
                </c:pt>
                <c:pt idx="1042">
                  <c:v>0.1042</c:v>
                </c:pt>
                <c:pt idx="1043">
                  <c:v>0.1043</c:v>
                </c:pt>
                <c:pt idx="1044">
                  <c:v>0.10439999999999999</c:v>
                </c:pt>
                <c:pt idx="1045">
                  <c:v>0.1045</c:v>
                </c:pt>
                <c:pt idx="1046">
                  <c:v>0.10460000000000001</c:v>
                </c:pt>
                <c:pt idx="1047">
                  <c:v>0.1047</c:v>
                </c:pt>
                <c:pt idx="1048">
                  <c:v>0.1048</c:v>
                </c:pt>
                <c:pt idx="1049">
                  <c:v>0.10490000000000001</c:v>
                </c:pt>
                <c:pt idx="1050">
                  <c:v>0.105</c:v>
                </c:pt>
                <c:pt idx="1051">
                  <c:v>0.1051</c:v>
                </c:pt>
                <c:pt idx="1052">
                  <c:v>0.1052</c:v>
                </c:pt>
                <c:pt idx="1053">
                  <c:v>0.10529999999999999</c:v>
                </c:pt>
                <c:pt idx="1054">
                  <c:v>0.10539999999999999</c:v>
                </c:pt>
                <c:pt idx="1055">
                  <c:v>0.10550000000000001</c:v>
                </c:pt>
                <c:pt idx="1056">
                  <c:v>0.1056</c:v>
                </c:pt>
                <c:pt idx="1057">
                  <c:v>0.1057</c:v>
                </c:pt>
                <c:pt idx="1058">
                  <c:v>0.10580000000000001</c:v>
                </c:pt>
                <c:pt idx="1059">
                  <c:v>0.10589999999999999</c:v>
                </c:pt>
                <c:pt idx="1060">
                  <c:v>0.106</c:v>
                </c:pt>
                <c:pt idx="1061">
                  <c:v>0.1061</c:v>
                </c:pt>
                <c:pt idx="1062">
                  <c:v>0.10619999999999999</c:v>
                </c:pt>
                <c:pt idx="1063">
                  <c:v>0.10630000000000001</c:v>
                </c:pt>
                <c:pt idx="1064">
                  <c:v>0.10640000000000001</c:v>
                </c:pt>
                <c:pt idx="1065">
                  <c:v>0.1065</c:v>
                </c:pt>
                <c:pt idx="1066">
                  <c:v>0.1066</c:v>
                </c:pt>
                <c:pt idx="1067">
                  <c:v>0.1067</c:v>
                </c:pt>
                <c:pt idx="1068">
                  <c:v>0.10679999999999999</c:v>
                </c:pt>
                <c:pt idx="1069">
                  <c:v>0.1069</c:v>
                </c:pt>
                <c:pt idx="1070">
                  <c:v>0.107</c:v>
                </c:pt>
                <c:pt idx="1071">
                  <c:v>0.10710000000000001</c:v>
                </c:pt>
                <c:pt idx="1072">
                  <c:v>0.1072</c:v>
                </c:pt>
                <c:pt idx="1073">
                  <c:v>0.10730000000000001</c:v>
                </c:pt>
                <c:pt idx="1074">
                  <c:v>0.1074</c:v>
                </c:pt>
                <c:pt idx="1075">
                  <c:v>0.1075</c:v>
                </c:pt>
                <c:pt idx="1076">
                  <c:v>0.1076</c:v>
                </c:pt>
                <c:pt idx="1077">
                  <c:v>0.10769999999999999</c:v>
                </c:pt>
                <c:pt idx="1078">
                  <c:v>0.10779999999999999</c:v>
                </c:pt>
                <c:pt idx="1079">
                  <c:v>0.1079</c:v>
                </c:pt>
                <c:pt idx="1080">
                  <c:v>0.10800000000000001</c:v>
                </c:pt>
                <c:pt idx="1081">
                  <c:v>0.1081</c:v>
                </c:pt>
                <c:pt idx="1082">
                  <c:v>0.1082</c:v>
                </c:pt>
                <c:pt idx="1083">
                  <c:v>0.10830000000000001</c:v>
                </c:pt>
                <c:pt idx="1084">
                  <c:v>0.1084</c:v>
                </c:pt>
                <c:pt idx="1085">
                  <c:v>0.1085</c:v>
                </c:pt>
                <c:pt idx="1086">
                  <c:v>0.10859999999999999</c:v>
                </c:pt>
                <c:pt idx="1087">
                  <c:v>0.10869999999999999</c:v>
                </c:pt>
                <c:pt idx="1088">
                  <c:v>0.10880000000000001</c:v>
                </c:pt>
                <c:pt idx="1089">
                  <c:v>0.10890000000000001</c:v>
                </c:pt>
                <c:pt idx="1090">
                  <c:v>0.109</c:v>
                </c:pt>
                <c:pt idx="1091">
                  <c:v>0.1091</c:v>
                </c:pt>
                <c:pt idx="1092">
                  <c:v>0.10920000000000001</c:v>
                </c:pt>
                <c:pt idx="1093">
                  <c:v>0.10929999999999999</c:v>
                </c:pt>
                <c:pt idx="1094">
                  <c:v>0.1094</c:v>
                </c:pt>
                <c:pt idx="1095">
                  <c:v>0.10949999999999999</c:v>
                </c:pt>
                <c:pt idx="1096">
                  <c:v>0.1096</c:v>
                </c:pt>
                <c:pt idx="1097">
                  <c:v>0.10970000000000001</c:v>
                </c:pt>
                <c:pt idx="1098">
                  <c:v>0.10980000000000001</c:v>
                </c:pt>
                <c:pt idx="1099">
                  <c:v>0.1099</c:v>
                </c:pt>
                <c:pt idx="1100">
                  <c:v>0.11</c:v>
                </c:pt>
                <c:pt idx="1101">
                  <c:v>0.1101</c:v>
                </c:pt>
                <c:pt idx="1102">
                  <c:v>0.11019999999999999</c:v>
                </c:pt>
                <c:pt idx="1103">
                  <c:v>0.1103</c:v>
                </c:pt>
                <c:pt idx="1104">
                  <c:v>0.1104</c:v>
                </c:pt>
                <c:pt idx="1105">
                  <c:v>0.1105</c:v>
                </c:pt>
                <c:pt idx="1106">
                  <c:v>0.1106</c:v>
                </c:pt>
                <c:pt idx="1107">
                  <c:v>0.11070000000000001</c:v>
                </c:pt>
                <c:pt idx="1108">
                  <c:v>0.1108</c:v>
                </c:pt>
                <c:pt idx="1109">
                  <c:v>0.1109</c:v>
                </c:pt>
                <c:pt idx="1110">
                  <c:v>0.111</c:v>
                </c:pt>
                <c:pt idx="1111">
                  <c:v>0.11109999999999999</c:v>
                </c:pt>
                <c:pt idx="1112">
                  <c:v>0.11119999999999999</c:v>
                </c:pt>
                <c:pt idx="1113">
                  <c:v>0.11130000000000001</c:v>
                </c:pt>
                <c:pt idx="1114">
                  <c:v>0.1114</c:v>
                </c:pt>
                <c:pt idx="1115">
                  <c:v>0.1115</c:v>
                </c:pt>
                <c:pt idx="1116">
                  <c:v>0.1116</c:v>
                </c:pt>
                <c:pt idx="1117">
                  <c:v>0.11169999999999999</c:v>
                </c:pt>
                <c:pt idx="1118">
                  <c:v>0.1118</c:v>
                </c:pt>
                <c:pt idx="1119">
                  <c:v>0.1119</c:v>
                </c:pt>
                <c:pt idx="1120">
                  <c:v>0.11199999999999999</c:v>
                </c:pt>
                <c:pt idx="1121">
                  <c:v>0.11210000000000001</c:v>
                </c:pt>
                <c:pt idx="1122">
                  <c:v>0.11220000000000001</c:v>
                </c:pt>
                <c:pt idx="1123">
                  <c:v>0.11230000000000001</c:v>
                </c:pt>
                <c:pt idx="1124">
                  <c:v>0.1124</c:v>
                </c:pt>
                <c:pt idx="1125">
                  <c:v>0.1125</c:v>
                </c:pt>
                <c:pt idx="1126">
                  <c:v>0.11259999999999999</c:v>
                </c:pt>
                <c:pt idx="1127">
                  <c:v>0.11269999999999999</c:v>
                </c:pt>
                <c:pt idx="1128">
                  <c:v>0.1128</c:v>
                </c:pt>
                <c:pt idx="1129">
                  <c:v>0.11289999999999999</c:v>
                </c:pt>
                <c:pt idx="1130">
                  <c:v>0.113</c:v>
                </c:pt>
                <c:pt idx="1131">
                  <c:v>0.11310000000000001</c:v>
                </c:pt>
                <c:pt idx="1132">
                  <c:v>0.11320000000000001</c:v>
                </c:pt>
                <c:pt idx="1133">
                  <c:v>0.1133</c:v>
                </c:pt>
                <c:pt idx="1134">
                  <c:v>0.1134</c:v>
                </c:pt>
                <c:pt idx="1135">
                  <c:v>0.11349999999999999</c:v>
                </c:pt>
                <c:pt idx="1136">
                  <c:v>0.11359999999999999</c:v>
                </c:pt>
                <c:pt idx="1137">
                  <c:v>0.1137</c:v>
                </c:pt>
                <c:pt idx="1138">
                  <c:v>0.11380000000000001</c:v>
                </c:pt>
                <c:pt idx="1139">
                  <c:v>0.1139</c:v>
                </c:pt>
                <c:pt idx="1140">
                  <c:v>0.114</c:v>
                </c:pt>
                <c:pt idx="1141">
                  <c:v>0.11410000000000001</c:v>
                </c:pt>
                <c:pt idx="1142">
                  <c:v>0.1142</c:v>
                </c:pt>
                <c:pt idx="1143">
                  <c:v>0.1143</c:v>
                </c:pt>
                <c:pt idx="1144">
                  <c:v>0.1144</c:v>
                </c:pt>
                <c:pt idx="1145">
                  <c:v>0.11449999999999999</c:v>
                </c:pt>
                <c:pt idx="1146">
                  <c:v>0.11460000000000001</c:v>
                </c:pt>
                <c:pt idx="1147">
                  <c:v>0.11470000000000001</c:v>
                </c:pt>
                <c:pt idx="1148">
                  <c:v>0.1148</c:v>
                </c:pt>
                <c:pt idx="1149">
                  <c:v>0.1149</c:v>
                </c:pt>
                <c:pt idx="1150">
                  <c:v>0.115</c:v>
                </c:pt>
                <c:pt idx="1151">
                  <c:v>0.11509999999999999</c:v>
                </c:pt>
                <c:pt idx="1152">
                  <c:v>0.1152</c:v>
                </c:pt>
                <c:pt idx="1153">
                  <c:v>0.1153</c:v>
                </c:pt>
                <c:pt idx="1154">
                  <c:v>0.11539999999999999</c:v>
                </c:pt>
                <c:pt idx="1155">
                  <c:v>0.11550000000000001</c:v>
                </c:pt>
                <c:pt idx="1156">
                  <c:v>0.11560000000000001</c:v>
                </c:pt>
                <c:pt idx="1157">
                  <c:v>0.1157</c:v>
                </c:pt>
                <c:pt idx="1158">
                  <c:v>0.1158</c:v>
                </c:pt>
                <c:pt idx="1159">
                  <c:v>0.1159</c:v>
                </c:pt>
                <c:pt idx="1160">
                  <c:v>0.11599999999999999</c:v>
                </c:pt>
                <c:pt idx="1161">
                  <c:v>0.11609999999999999</c:v>
                </c:pt>
                <c:pt idx="1162">
                  <c:v>0.1162</c:v>
                </c:pt>
                <c:pt idx="1163">
                  <c:v>0.11630000000000001</c:v>
                </c:pt>
                <c:pt idx="1164">
                  <c:v>0.1164</c:v>
                </c:pt>
                <c:pt idx="1165">
                  <c:v>0.11650000000000001</c:v>
                </c:pt>
                <c:pt idx="1166">
                  <c:v>0.1166</c:v>
                </c:pt>
                <c:pt idx="1167">
                  <c:v>0.1167</c:v>
                </c:pt>
                <c:pt idx="1168">
                  <c:v>0.1168</c:v>
                </c:pt>
                <c:pt idx="1169">
                  <c:v>0.11689999999999999</c:v>
                </c:pt>
                <c:pt idx="1170">
                  <c:v>0.11699999999999999</c:v>
                </c:pt>
                <c:pt idx="1171">
                  <c:v>0.11710000000000001</c:v>
                </c:pt>
                <c:pt idx="1172">
                  <c:v>0.11720000000000001</c:v>
                </c:pt>
                <c:pt idx="1173">
                  <c:v>0.1173</c:v>
                </c:pt>
                <c:pt idx="1174">
                  <c:v>0.1174</c:v>
                </c:pt>
                <c:pt idx="1175">
                  <c:v>0.11749999999999999</c:v>
                </c:pt>
                <c:pt idx="1176">
                  <c:v>0.1176</c:v>
                </c:pt>
                <c:pt idx="1177">
                  <c:v>0.1177</c:v>
                </c:pt>
                <c:pt idx="1178">
                  <c:v>0.11779999999999999</c:v>
                </c:pt>
                <c:pt idx="1179">
                  <c:v>0.11789999999999999</c:v>
                </c:pt>
                <c:pt idx="1180">
                  <c:v>0.11800000000000001</c:v>
                </c:pt>
                <c:pt idx="1181">
                  <c:v>0.11810000000000001</c:v>
                </c:pt>
                <c:pt idx="1182">
                  <c:v>0.1182</c:v>
                </c:pt>
                <c:pt idx="1183">
                  <c:v>0.1183</c:v>
                </c:pt>
                <c:pt idx="1184">
                  <c:v>0.11840000000000001</c:v>
                </c:pt>
                <c:pt idx="1185">
                  <c:v>0.11849999999999999</c:v>
                </c:pt>
                <c:pt idx="1186">
                  <c:v>0.1186</c:v>
                </c:pt>
                <c:pt idx="1187">
                  <c:v>0.11869999999999999</c:v>
                </c:pt>
                <c:pt idx="1188">
                  <c:v>0.1188</c:v>
                </c:pt>
                <c:pt idx="1189">
                  <c:v>0.11890000000000001</c:v>
                </c:pt>
                <c:pt idx="1190">
                  <c:v>0.11900000000000001</c:v>
                </c:pt>
                <c:pt idx="1191">
                  <c:v>0.1191</c:v>
                </c:pt>
                <c:pt idx="1192">
                  <c:v>0.1192</c:v>
                </c:pt>
                <c:pt idx="1193">
                  <c:v>0.1193</c:v>
                </c:pt>
                <c:pt idx="1194">
                  <c:v>0.11939999999999999</c:v>
                </c:pt>
                <c:pt idx="1195">
                  <c:v>0.1195</c:v>
                </c:pt>
                <c:pt idx="1196">
                  <c:v>0.11960000000000001</c:v>
                </c:pt>
                <c:pt idx="1197">
                  <c:v>0.1197</c:v>
                </c:pt>
                <c:pt idx="1198">
                  <c:v>0.1198</c:v>
                </c:pt>
                <c:pt idx="1199">
                  <c:v>0.11990000000000001</c:v>
                </c:pt>
                <c:pt idx="1200">
                  <c:v>0.12</c:v>
                </c:pt>
                <c:pt idx="1201">
                  <c:v>0.1201</c:v>
                </c:pt>
                <c:pt idx="1202">
                  <c:v>0.1202</c:v>
                </c:pt>
                <c:pt idx="1203">
                  <c:v>0.12029999999999999</c:v>
                </c:pt>
                <c:pt idx="1204">
                  <c:v>0.12039999999999999</c:v>
                </c:pt>
                <c:pt idx="1205">
                  <c:v>0.12050000000000001</c:v>
                </c:pt>
                <c:pt idx="1206">
                  <c:v>0.1206</c:v>
                </c:pt>
                <c:pt idx="1207">
                  <c:v>0.1207</c:v>
                </c:pt>
                <c:pt idx="1208">
                  <c:v>0.1208</c:v>
                </c:pt>
                <c:pt idx="1209">
                  <c:v>0.12089999999999999</c:v>
                </c:pt>
                <c:pt idx="1210">
                  <c:v>0.121</c:v>
                </c:pt>
                <c:pt idx="1211">
                  <c:v>0.1211</c:v>
                </c:pt>
                <c:pt idx="1212">
                  <c:v>0.12119999999999999</c:v>
                </c:pt>
                <c:pt idx="1213">
                  <c:v>0.12130000000000001</c:v>
                </c:pt>
                <c:pt idx="1214">
                  <c:v>0.12140000000000001</c:v>
                </c:pt>
                <c:pt idx="1215">
                  <c:v>0.1215</c:v>
                </c:pt>
                <c:pt idx="1216">
                  <c:v>0.1216</c:v>
                </c:pt>
                <c:pt idx="1217">
                  <c:v>0.1217</c:v>
                </c:pt>
                <c:pt idx="1218">
                  <c:v>0.12179999999999999</c:v>
                </c:pt>
                <c:pt idx="1219">
                  <c:v>0.12189999999999999</c:v>
                </c:pt>
                <c:pt idx="1220">
                  <c:v>0.122</c:v>
                </c:pt>
                <c:pt idx="1221">
                  <c:v>0.12210000000000001</c:v>
                </c:pt>
                <c:pt idx="1222">
                  <c:v>0.1222</c:v>
                </c:pt>
                <c:pt idx="1223">
                  <c:v>0.12230000000000001</c:v>
                </c:pt>
                <c:pt idx="1224">
                  <c:v>0.12240000000000001</c:v>
                </c:pt>
                <c:pt idx="1225">
                  <c:v>0.1225</c:v>
                </c:pt>
                <c:pt idx="1226">
                  <c:v>0.1226</c:v>
                </c:pt>
                <c:pt idx="1227">
                  <c:v>0.12269999999999999</c:v>
                </c:pt>
                <c:pt idx="1228">
                  <c:v>0.12279999999999999</c:v>
                </c:pt>
                <c:pt idx="1229">
                  <c:v>0.1229</c:v>
                </c:pt>
                <c:pt idx="1230">
                  <c:v>0.12300000000000001</c:v>
                </c:pt>
                <c:pt idx="1231">
                  <c:v>0.1231</c:v>
                </c:pt>
                <c:pt idx="1232">
                  <c:v>0.1232</c:v>
                </c:pt>
                <c:pt idx="1233">
                  <c:v>0.12330000000000001</c:v>
                </c:pt>
                <c:pt idx="1234">
                  <c:v>0.1234</c:v>
                </c:pt>
                <c:pt idx="1235">
                  <c:v>0.1235</c:v>
                </c:pt>
                <c:pt idx="1236">
                  <c:v>0.12359999999999999</c:v>
                </c:pt>
                <c:pt idx="1237">
                  <c:v>0.12369999999999999</c:v>
                </c:pt>
                <c:pt idx="1238">
                  <c:v>0.12380000000000001</c:v>
                </c:pt>
                <c:pt idx="1239">
                  <c:v>0.12390000000000001</c:v>
                </c:pt>
                <c:pt idx="1240">
                  <c:v>0.124</c:v>
                </c:pt>
                <c:pt idx="1241">
                  <c:v>0.1241</c:v>
                </c:pt>
                <c:pt idx="1242">
                  <c:v>0.1242</c:v>
                </c:pt>
                <c:pt idx="1243">
                  <c:v>0.12429999999999999</c:v>
                </c:pt>
                <c:pt idx="1244">
                  <c:v>0.1244</c:v>
                </c:pt>
                <c:pt idx="1245">
                  <c:v>0.1245</c:v>
                </c:pt>
                <c:pt idx="1246">
                  <c:v>0.1246</c:v>
                </c:pt>
                <c:pt idx="1247">
                  <c:v>0.12470000000000001</c:v>
                </c:pt>
                <c:pt idx="1248">
                  <c:v>0.12480000000000001</c:v>
                </c:pt>
                <c:pt idx="1249">
                  <c:v>0.1249</c:v>
                </c:pt>
                <c:pt idx="1250">
                  <c:v>0.125</c:v>
                </c:pt>
                <c:pt idx="1251">
                  <c:v>0.12509999999999999</c:v>
                </c:pt>
                <c:pt idx="1252">
                  <c:v>0.12520000000000001</c:v>
                </c:pt>
                <c:pt idx="1253">
                  <c:v>0.12529999999999999</c:v>
                </c:pt>
                <c:pt idx="1254">
                  <c:v>0.12539999999999998</c:v>
                </c:pt>
                <c:pt idx="1255">
                  <c:v>0.1255</c:v>
                </c:pt>
                <c:pt idx="1256">
                  <c:v>0.12560000000000002</c:v>
                </c:pt>
                <c:pt idx="1257">
                  <c:v>0.12570000000000001</c:v>
                </c:pt>
                <c:pt idx="1258">
                  <c:v>0.1258</c:v>
                </c:pt>
                <c:pt idx="1259">
                  <c:v>0.12590000000000001</c:v>
                </c:pt>
                <c:pt idx="1260">
                  <c:v>0.126</c:v>
                </c:pt>
                <c:pt idx="1261">
                  <c:v>0.12609999999999999</c:v>
                </c:pt>
                <c:pt idx="1262">
                  <c:v>0.12619999999999998</c:v>
                </c:pt>
                <c:pt idx="1263">
                  <c:v>0.1263</c:v>
                </c:pt>
                <c:pt idx="1264">
                  <c:v>0.12640000000000001</c:v>
                </c:pt>
                <c:pt idx="1265">
                  <c:v>0.1265</c:v>
                </c:pt>
                <c:pt idx="1266">
                  <c:v>0.12659999999999999</c:v>
                </c:pt>
                <c:pt idx="1267">
                  <c:v>0.12670000000000001</c:v>
                </c:pt>
                <c:pt idx="1268">
                  <c:v>0.1268</c:v>
                </c:pt>
                <c:pt idx="1269">
                  <c:v>0.12689999999999999</c:v>
                </c:pt>
                <c:pt idx="1270">
                  <c:v>0.127</c:v>
                </c:pt>
                <c:pt idx="1271">
                  <c:v>0.12710000000000002</c:v>
                </c:pt>
                <c:pt idx="1272">
                  <c:v>0.12720000000000001</c:v>
                </c:pt>
                <c:pt idx="1273">
                  <c:v>0.1273</c:v>
                </c:pt>
                <c:pt idx="1274">
                  <c:v>0.12740000000000001</c:v>
                </c:pt>
                <c:pt idx="1275">
                  <c:v>0.1275</c:v>
                </c:pt>
                <c:pt idx="1276">
                  <c:v>0.12759999999999999</c:v>
                </c:pt>
                <c:pt idx="1277">
                  <c:v>0.12770000000000001</c:v>
                </c:pt>
                <c:pt idx="1278">
                  <c:v>0.1278</c:v>
                </c:pt>
                <c:pt idx="1279">
                  <c:v>0.12789999999999999</c:v>
                </c:pt>
                <c:pt idx="1280">
                  <c:v>0.128</c:v>
                </c:pt>
                <c:pt idx="1281">
                  <c:v>0.12809999999999999</c:v>
                </c:pt>
                <c:pt idx="1282">
                  <c:v>0.12820000000000001</c:v>
                </c:pt>
                <c:pt idx="1283">
                  <c:v>0.1283</c:v>
                </c:pt>
                <c:pt idx="1284">
                  <c:v>0.12839999999999999</c:v>
                </c:pt>
                <c:pt idx="1285">
                  <c:v>0.1285</c:v>
                </c:pt>
                <c:pt idx="1286">
                  <c:v>0.12859999999999999</c:v>
                </c:pt>
                <c:pt idx="1287">
                  <c:v>0.12869999999999998</c:v>
                </c:pt>
                <c:pt idx="1288">
                  <c:v>0.1288</c:v>
                </c:pt>
                <c:pt idx="1289">
                  <c:v>0.12890000000000001</c:v>
                </c:pt>
                <c:pt idx="1290">
                  <c:v>0.129</c:v>
                </c:pt>
                <c:pt idx="1291">
                  <c:v>0.12909999999999999</c:v>
                </c:pt>
                <c:pt idx="1292">
                  <c:v>0.12920000000000001</c:v>
                </c:pt>
                <c:pt idx="1293">
                  <c:v>0.1293</c:v>
                </c:pt>
                <c:pt idx="1294">
                  <c:v>0.12939999999999999</c:v>
                </c:pt>
                <c:pt idx="1295">
                  <c:v>0.1295</c:v>
                </c:pt>
                <c:pt idx="1296">
                  <c:v>0.12960000000000002</c:v>
                </c:pt>
                <c:pt idx="1297">
                  <c:v>0.12970000000000001</c:v>
                </c:pt>
                <c:pt idx="1298">
                  <c:v>0.1298</c:v>
                </c:pt>
                <c:pt idx="1299">
                  <c:v>0.12990000000000002</c:v>
                </c:pt>
                <c:pt idx="1300">
                  <c:v>0.13</c:v>
                </c:pt>
                <c:pt idx="1301">
                  <c:v>0.13009999999999999</c:v>
                </c:pt>
                <c:pt idx="1302">
                  <c:v>0.13019999999999998</c:v>
                </c:pt>
                <c:pt idx="1303">
                  <c:v>0.1303</c:v>
                </c:pt>
                <c:pt idx="1304">
                  <c:v>0.13039999999999999</c:v>
                </c:pt>
                <c:pt idx="1305">
                  <c:v>0.1305</c:v>
                </c:pt>
                <c:pt idx="1306">
                  <c:v>0.13059999999999999</c:v>
                </c:pt>
                <c:pt idx="1307">
                  <c:v>0.13070000000000001</c:v>
                </c:pt>
                <c:pt idx="1308">
                  <c:v>0.1308</c:v>
                </c:pt>
                <c:pt idx="1309">
                  <c:v>0.13089999999999999</c:v>
                </c:pt>
                <c:pt idx="1310">
                  <c:v>0.13100000000000001</c:v>
                </c:pt>
                <c:pt idx="1311">
                  <c:v>0.13109999999999999</c:v>
                </c:pt>
                <c:pt idx="1312">
                  <c:v>0.13119999999999998</c:v>
                </c:pt>
                <c:pt idx="1313">
                  <c:v>0.1313</c:v>
                </c:pt>
                <c:pt idx="1314">
                  <c:v>0.13140000000000002</c:v>
                </c:pt>
                <c:pt idx="1315">
                  <c:v>0.13150000000000001</c:v>
                </c:pt>
                <c:pt idx="1316">
                  <c:v>0.13159999999999999</c:v>
                </c:pt>
                <c:pt idx="1317">
                  <c:v>0.13170000000000001</c:v>
                </c:pt>
                <c:pt idx="1318">
                  <c:v>0.1318</c:v>
                </c:pt>
                <c:pt idx="1319">
                  <c:v>0.13189999999999999</c:v>
                </c:pt>
                <c:pt idx="1320">
                  <c:v>0.13200000000000001</c:v>
                </c:pt>
                <c:pt idx="1321">
                  <c:v>0.1321</c:v>
                </c:pt>
                <c:pt idx="1322">
                  <c:v>0.13220000000000001</c:v>
                </c:pt>
                <c:pt idx="1323">
                  <c:v>0.1323</c:v>
                </c:pt>
                <c:pt idx="1324">
                  <c:v>0.13239999999999999</c:v>
                </c:pt>
                <c:pt idx="1325">
                  <c:v>0.13250000000000001</c:v>
                </c:pt>
                <c:pt idx="1326">
                  <c:v>0.1326</c:v>
                </c:pt>
                <c:pt idx="1327">
                  <c:v>0.13269999999999998</c:v>
                </c:pt>
                <c:pt idx="1328">
                  <c:v>0.1328</c:v>
                </c:pt>
                <c:pt idx="1329">
                  <c:v>0.13289999999999999</c:v>
                </c:pt>
                <c:pt idx="1330">
                  <c:v>0.13300000000000001</c:v>
                </c:pt>
                <c:pt idx="1331">
                  <c:v>0.1331</c:v>
                </c:pt>
                <c:pt idx="1332">
                  <c:v>0.13320000000000001</c:v>
                </c:pt>
                <c:pt idx="1333">
                  <c:v>0.1333</c:v>
                </c:pt>
                <c:pt idx="1334">
                  <c:v>0.13339999999999999</c:v>
                </c:pt>
                <c:pt idx="1335">
                  <c:v>0.13350000000000001</c:v>
                </c:pt>
                <c:pt idx="1336">
                  <c:v>0.1336</c:v>
                </c:pt>
                <c:pt idx="1337">
                  <c:v>0.13369999999999999</c:v>
                </c:pt>
                <c:pt idx="1338">
                  <c:v>0.1338</c:v>
                </c:pt>
                <c:pt idx="1339">
                  <c:v>0.13390000000000002</c:v>
                </c:pt>
                <c:pt idx="1340">
                  <c:v>0.13400000000000001</c:v>
                </c:pt>
                <c:pt idx="1341">
                  <c:v>0.1341</c:v>
                </c:pt>
                <c:pt idx="1342">
                  <c:v>0.13419999999999999</c:v>
                </c:pt>
                <c:pt idx="1343">
                  <c:v>0.1343</c:v>
                </c:pt>
                <c:pt idx="1344">
                  <c:v>0.13439999999999999</c:v>
                </c:pt>
                <c:pt idx="1345">
                  <c:v>0.13449999999999998</c:v>
                </c:pt>
                <c:pt idx="1346">
                  <c:v>0.1346</c:v>
                </c:pt>
                <c:pt idx="1347">
                  <c:v>0.13470000000000001</c:v>
                </c:pt>
                <c:pt idx="1348">
                  <c:v>0.1348</c:v>
                </c:pt>
                <c:pt idx="1349">
                  <c:v>0.13489999999999999</c:v>
                </c:pt>
                <c:pt idx="1350">
                  <c:v>0.13500000000000001</c:v>
                </c:pt>
                <c:pt idx="1351">
                  <c:v>0.1351</c:v>
                </c:pt>
                <c:pt idx="1352">
                  <c:v>0.13519999999999999</c:v>
                </c:pt>
                <c:pt idx="1353">
                  <c:v>0.1353</c:v>
                </c:pt>
                <c:pt idx="1354">
                  <c:v>0.13539999999999999</c:v>
                </c:pt>
                <c:pt idx="1355">
                  <c:v>0.13550000000000001</c:v>
                </c:pt>
                <c:pt idx="1356">
                  <c:v>0.1356</c:v>
                </c:pt>
                <c:pt idx="1357">
                  <c:v>0.13570000000000002</c:v>
                </c:pt>
                <c:pt idx="1358">
                  <c:v>0.1358</c:v>
                </c:pt>
                <c:pt idx="1359">
                  <c:v>0.13589999999999999</c:v>
                </c:pt>
                <c:pt idx="1360">
                  <c:v>0.13600000000000001</c:v>
                </c:pt>
                <c:pt idx="1361">
                  <c:v>0.1361</c:v>
                </c:pt>
                <c:pt idx="1362">
                  <c:v>0.13619999999999999</c:v>
                </c:pt>
                <c:pt idx="1363">
                  <c:v>0.1363</c:v>
                </c:pt>
                <c:pt idx="1364">
                  <c:v>0.13639999999999999</c:v>
                </c:pt>
                <c:pt idx="1365">
                  <c:v>0.13650000000000001</c:v>
                </c:pt>
                <c:pt idx="1366">
                  <c:v>0.1366</c:v>
                </c:pt>
                <c:pt idx="1367">
                  <c:v>0.13669999999999999</c:v>
                </c:pt>
                <c:pt idx="1368">
                  <c:v>0.1368</c:v>
                </c:pt>
                <c:pt idx="1369">
                  <c:v>0.13689999999999999</c:v>
                </c:pt>
                <c:pt idx="1370">
                  <c:v>0.13699999999999998</c:v>
                </c:pt>
                <c:pt idx="1371">
                  <c:v>0.1371</c:v>
                </c:pt>
                <c:pt idx="1372">
                  <c:v>0.13720000000000002</c:v>
                </c:pt>
                <c:pt idx="1373">
                  <c:v>0.13730000000000001</c:v>
                </c:pt>
                <c:pt idx="1374">
                  <c:v>0.13739999999999999</c:v>
                </c:pt>
                <c:pt idx="1375">
                  <c:v>0.13750000000000001</c:v>
                </c:pt>
                <c:pt idx="1376">
                  <c:v>0.1376</c:v>
                </c:pt>
                <c:pt idx="1377">
                  <c:v>0.13769999999999999</c:v>
                </c:pt>
                <c:pt idx="1378">
                  <c:v>0.13780000000000001</c:v>
                </c:pt>
                <c:pt idx="1379">
                  <c:v>0.13789999999999999</c:v>
                </c:pt>
                <c:pt idx="1380">
                  <c:v>0.13800000000000001</c:v>
                </c:pt>
                <c:pt idx="1381">
                  <c:v>0.1381</c:v>
                </c:pt>
                <c:pt idx="1382">
                  <c:v>0.13819999999999999</c:v>
                </c:pt>
                <c:pt idx="1383">
                  <c:v>0.13830000000000001</c:v>
                </c:pt>
                <c:pt idx="1384">
                  <c:v>0.1384</c:v>
                </c:pt>
                <c:pt idx="1385">
                  <c:v>0.13849999999999998</c:v>
                </c:pt>
                <c:pt idx="1386">
                  <c:v>0.1386</c:v>
                </c:pt>
                <c:pt idx="1387">
                  <c:v>0.13869999999999999</c:v>
                </c:pt>
                <c:pt idx="1388">
                  <c:v>0.13880000000000001</c:v>
                </c:pt>
                <c:pt idx="1389">
                  <c:v>0.1389</c:v>
                </c:pt>
                <c:pt idx="1390">
                  <c:v>0.13900000000000001</c:v>
                </c:pt>
                <c:pt idx="1391">
                  <c:v>0.1391</c:v>
                </c:pt>
                <c:pt idx="1392">
                  <c:v>0.13919999999999999</c:v>
                </c:pt>
                <c:pt idx="1393">
                  <c:v>0.13930000000000001</c:v>
                </c:pt>
                <c:pt idx="1394">
                  <c:v>0.1394</c:v>
                </c:pt>
                <c:pt idx="1395">
                  <c:v>0.13949999999999999</c:v>
                </c:pt>
                <c:pt idx="1396">
                  <c:v>0.1396</c:v>
                </c:pt>
                <c:pt idx="1397">
                  <c:v>0.13970000000000002</c:v>
                </c:pt>
                <c:pt idx="1398">
                  <c:v>0.13980000000000001</c:v>
                </c:pt>
                <c:pt idx="1399">
                  <c:v>0.1399</c:v>
                </c:pt>
                <c:pt idx="1400">
                  <c:v>0.14000000000000001</c:v>
                </c:pt>
                <c:pt idx="1401">
                  <c:v>0.1401</c:v>
                </c:pt>
                <c:pt idx="1402">
                  <c:v>0.14019999999999999</c:v>
                </c:pt>
                <c:pt idx="1403">
                  <c:v>0.14029999999999998</c:v>
                </c:pt>
                <c:pt idx="1404">
                  <c:v>0.1404</c:v>
                </c:pt>
                <c:pt idx="1405">
                  <c:v>0.14050000000000001</c:v>
                </c:pt>
                <c:pt idx="1406">
                  <c:v>0.1406</c:v>
                </c:pt>
                <c:pt idx="1407">
                  <c:v>0.14069999999999999</c:v>
                </c:pt>
                <c:pt idx="1408">
                  <c:v>0.14080000000000001</c:v>
                </c:pt>
                <c:pt idx="1409">
                  <c:v>0.1409</c:v>
                </c:pt>
                <c:pt idx="1410">
                  <c:v>0.14099999999999999</c:v>
                </c:pt>
                <c:pt idx="1411">
                  <c:v>0.1411</c:v>
                </c:pt>
                <c:pt idx="1412">
                  <c:v>0.14119999999999999</c:v>
                </c:pt>
                <c:pt idx="1413">
                  <c:v>0.14130000000000001</c:v>
                </c:pt>
                <c:pt idx="1414">
                  <c:v>0.1414</c:v>
                </c:pt>
                <c:pt idx="1415">
                  <c:v>0.14150000000000001</c:v>
                </c:pt>
                <c:pt idx="1416">
                  <c:v>0.1416</c:v>
                </c:pt>
                <c:pt idx="1417">
                  <c:v>0.14169999999999999</c:v>
                </c:pt>
                <c:pt idx="1418">
                  <c:v>0.14180000000000001</c:v>
                </c:pt>
                <c:pt idx="1419">
                  <c:v>0.1419</c:v>
                </c:pt>
                <c:pt idx="1420">
                  <c:v>0.14199999999999999</c:v>
                </c:pt>
                <c:pt idx="1421">
                  <c:v>0.1421</c:v>
                </c:pt>
                <c:pt idx="1422">
                  <c:v>0.14219999999999999</c:v>
                </c:pt>
                <c:pt idx="1423">
                  <c:v>0.14230000000000001</c:v>
                </c:pt>
                <c:pt idx="1424">
                  <c:v>0.1424</c:v>
                </c:pt>
                <c:pt idx="1425">
                  <c:v>0.14249999999999999</c:v>
                </c:pt>
                <c:pt idx="1426">
                  <c:v>0.1426</c:v>
                </c:pt>
                <c:pt idx="1427">
                  <c:v>0.14269999999999999</c:v>
                </c:pt>
                <c:pt idx="1428">
                  <c:v>0.14279999999999998</c:v>
                </c:pt>
                <c:pt idx="1429">
                  <c:v>0.1429</c:v>
                </c:pt>
                <c:pt idx="1430">
                  <c:v>0.14300000000000002</c:v>
                </c:pt>
                <c:pt idx="1431">
                  <c:v>0.1431</c:v>
                </c:pt>
                <c:pt idx="1432">
                  <c:v>0.14319999999999999</c:v>
                </c:pt>
                <c:pt idx="1433">
                  <c:v>0.14330000000000001</c:v>
                </c:pt>
                <c:pt idx="1434">
                  <c:v>0.1434</c:v>
                </c:pt>
                <c:pt idx="1435">
                  <c:v>0.14349999999999999</c:v>
                </c:pt>
                <c:pt idx="1436">
                  <c:v>0.14360000000000001</c:v>
                </c:pt>
                <c:pt idx="1437">
                  <c:v>0.14369999999999999</c:v>
                </c:pt>
                <c:pt idx="1438">
                  <c:v>0.14380000000000001</c:v>
                </c:pt>
                <c:pt idx="1439">
                  <c:v>0.1439</c:v>
                </c:pt>
                <c:pt idx="1440">
                  <c:v>0.14400000000000002</c:v>
                </c:pt>
                <c:pt idx="1441">
                  <c:v>0.14410000000000001</c:v>
                </c:pt>
                <c:pt idx="1442">
                  <c:v>0.14419999999999999</c:v>
                </c:pt>
                <c:pt idx="1443">
                  <c:v>0.14429999999999998</c:v>
                </c:pt>
                <c:pt idx="1444">
                  <c:v>0.1444</c:v>
                </c:pt>
                <c:pt idx="1445">
                  <c:v>0.14449999999999999</c:v>
                </c:pt>
                <c:pt idx="1446">
                  <c:v>0.14460000000000001</c:v>
                </c:pt>
                <c:pt idx="1447">
                  <c:v>0.1447</c:v>
                </c:pt>
                <c:pt idx="1448">
                  <c:v>0.14480000000000001</c:v>
                </c:pt>
                <c:pt idx="1449">
                  <c:v>0.1449</c:v>
                </c:pt>
                <c:pt idx="1450">
                  <c:v>0.14499999999999999</c:v>
                </c:pt>
                <c:pt idx="1451">
                  <c:v>0.14510000000000001</c:v>
                </c:pt>
                <c:pt idx="1452">
                  <c:v>0.1452</c:v>
                </c:pt>
                <c:pt idx="1453">
                  <c:v>0.14529999999999998</c:v>
                </c:pt>
                <c:pt idx="1454">
                  <c:v>0.1454</c:v>
                </c:pt>
                <c:pt idx="1455">
                  <c:v>0.14550000000000002</c:v>
                </c:pt>
                <c:pt idx="1456">
                  <c:v>0.14560000000000001</c:v>
                </c:pt>
                <c:pt idx="1457">
                  <c:v>0.1457</c:v>
                </c:pt>
                <c:pt idx="1458">
                  <c:v>0.14580000000000001</c:v>
                </c:pt>
                <c:pt idx="1459">
                  <c:v>0.1459</c:v>
                </c:pt>
                <c:pt idx="1460">
                  <c:v>0.14599999999999999</c:v>
                </c:pt>
                <c:pt idx="1461">
                  <c:v>0.14610000000000001</c:v>
                </c:pt>
                <c:pt idx="1462">
                  <c:v>0.1462</c:v>
                </c:pt>
                <c:pt idx="1463">
                  <c:v>0.14630000000000001</c:v>
                </c:pt>
                <c:pt idx="1464">
                  <c:v>0.1464</c:v>
                </c:pt>
                <c:pt idx="1465">
                  <c:v>0.14649999999999999</c:v>
                </c:pt>
                <c:pt idx="1466">
                  <c:v>0.14660000000000001</c:v>
                </c:pt>
                <c:pt idx="1467">
                  <c:v>0.1467</c:v>
                </c:pt>
                <c:pt idx="1468">
                  <c:v>0.14679999999999999</c:v>
                </c:pt>
                <c:pt idx="1469">
                  <c:v>0.1469</c:v>
                </c:pt>
                <c:pt idx="1470">
                  <c:v>0.14699999999999999</c:v>
                </c:pt>
                <c:pt idx="1471">
                  <c:v>0.14710000000000001</c:v>
                </c:pt>
                <c:pt idx="1472">
                  <c:v>0.1472</c:v>
                </c:pt>
                <c:pt idx="1473">
                  <c:v>0.14730000000000001</c:v>
                </c:pt>
                <c:pt idx="1474">
                  <c:v>0.1474</c:v>
                </c:pt>
                <c:pt idx="1475">
                  <c:v>0.14749999999999999</c:v>
                </c:pt>
                <c:pt idx="1476">
                  <c:v>0.14760000000000001</c:v>
                </c:pt>
                <c:pt idx="1477">
                  <c:v>0.1477</c:v>
                </c:pt>
                <c:pt idx="1478">
                  <c:v>0.14779999999999999</c:v>
                </c:pt>
                <c:pt idx="1479">
                  <c:v>0.1479</c:v>
                </c:pt>
                <c:pt idx="1480">
                  <c:v>0.14800000000000002</c:v>
                </c:pt>
                <c:pt idx="1481">
                  <c:v>0.14810000000000001</c:v>
                </c:pt>
                <c:pt idx="1482">
                  <c:v>0.1482</c:v>
                </c:pt>
                <c:pt idx="1483">
                  <c:v>0.14829999999999999</c:v>
                </c:pt>
                <c:pt idx="1484">
                  <c:v>0.1484</c:v>
                </c:pt>
                <c:pt idx="1485">
                  <c:v>0.14849999999999999</c:v>
                </c:pt>
                <c:pt idx="1486">
                  <c:v>0.14859999999999998</c:v>
                </c:pt>
                <c:pt idx="1487">
                  <c:v>0.1487</c:v>
                </c:pt>
                <c:pt idx="1488">
                  <c:v>0.14880000000000002</c:v>
                </c:pt>
                <c:pt idx="1489">
                  <c:v>0.1489</c:v>
                </c:pt>
                <c:pt idx="1490">
                  <c:v>0.14899999999999999</c:v>
                </c:pt>
                <c:pt idx="1491">
                  <c:v>0.14910000000000001</c:v>
                </c:pt>
                <c:pt idx="1492">
                  <c:v>0.1492</c:v>
                </c:pt>
                <c:pt idx="1493">
                  <c:v>0.14929999999999999</c:v>
                </c:pt>
                <c:pt idx="1494">
                  <c:v>0.14940000000000001</c:v>
                </c:pt>
                <c:pt idx="1495">
                  <c:v>0.14949999999999999</c:v>
                </c:pt>
                <c:pt idx="1496">
                  <c:v>0.14960000000000001</c:v>
                </c:pt>
                <c:pt idx="1497">
                  <c:v>0.1497</c:v>
                </c:pt>
                <c:pt idx="1498">
                  <c:v>0.14980000000000002</c:v>
                </c:pt>
                <c:pt idx="1499">
                  <c:v>0.14990000000000001</c:v>
                </c:pt>
                <c:pt idx="1500">
                  <c:v>0.15</c:v>
                </c:pt>
                <c:pt idx="1501">
                  <c:v>0.15010000000000001</c:v>
                </c:pt>
                <c:pt idx="1502">
                  <c:v>0.1502</c:v>
                </c:pt>
                <c:pt idx="1503">
                  <c:v>0.15029999999999999</c:v>
                </c:pt>
                <c:pt idx="1504">
                  <c:v>0.15039999999999998</c:v>
                </c:pt>
                <c:pt idx="1505">
                  <c:v>0.15049999999999999</c:v>
                </c:pt>
                <c:pt idx="1506">
                  <c:v>0.15060000000000001</c:v>
                </c:pt>
                <c:pt idx="1507">
                  <c:v>0.1507</c:v>
                </c:pt>
                <c:pt idx="1508">
                  <c:v>0.15079999999999999</c:v>
                </c:pt>
                <c:pt idx="1509">
                  <c:v>0.15090000000000001</c:v>
                </c:pt>
                <c:pt idx="1510">
                  <c:v>0.151</c:v>
                </c:pt>
                <c:pt idx="1511">
                  <c:v>0.15109999999999998</c:v>
                </c:pt>
                <c:pt idx="1512">
                  <c:v>0.1512</c:v>
                </c:pt>
                <c:pt idx="1513">
                  <c:v>0.15130000000000002</c:v>
                </c:pt>
                <c:pt idx="1514">
                  <c:v>0.15140000000000001</c:v>
                </c:pt>
                <c:pt idx="1515">
                  <c:v>0.1515</c:v>
                </c:pt>
                <c:pt idx="1516">
                  <c:v>0.15160000000000001</c:v>
                </c:pt>
                <c:pt idx="1517">
                  <c:v>0.1517</c:v>
                </c:pt>
                <c:pt idx="1518">
                  <c:v>0.15179999999999999</c:v>
                </c:pt>
                <c:pt idx="1519">
                  <c:v>0.15190000000000001</c:v>
                </c:pt>
                <c:pt idx="1520">
                  <c:v>0.152</c:v>
                </c:pt>
                <c:pt idx="1521">
                  <c:v>0.15210000000000001</c:v>
                </c:pt>
                <c:pt idx="1522">
                  <c:v>0.1522</c:v>
                </c:pt>
                <c:pt idx="1523">
                  <c:v>0.15229999999999999</c:v>
                </c:pt>
                <c:pt idx="1524">
                  <c:v>0.15240000000000001</c:v>
                </c:pt>
                <c:pt idx="1525">
                  <c:v>0.1525</c:v>
                </c:pt>
                <c:pt idx="1526">
                  <c:v>0.15259999999999999</c:v>
                </c:pt>
                <c:pt idx="1527">
                  <c:v>0.1527</c:v>
                </c:pt>
                <c:pt idx="1528">
                  <c:v>0.15279999999999999</c:v>
                </c:pt>
                <c:pt idx="1529">
                  <c:v>0.15289999999999998</c:v>
                </c:pt>
                <c:pt idx="1530">
                  <c:v>0.153</c:v>
                </c:pt>
                <c:pt idx="1531">
                  <c:v>0.15310000000000001</c:v>
                </c:pt>
                <c:pt idx="1532">
                  <c:v>0.1532</c:v>
                </c:pt>
                <c:pt idx="1533">
                  <c:v>0.15329999999999999</c:v>
                </c:pt>
                <c:pt idx="1534">
                  <c:v>0.15340000000000001</c:v>
                </c:pt>
                <c:pt idx="1535">
                  <c:v>0.1535</c:v>
                </c:pt>
                <c:pt idx="1536">
                  <c:v>0.15359999999999999</c:v>
                </c:pt>
                <c:pt idx="1537">
                  <c:v>0.1537</c:v>
                </c:pt>
                <c:pt idx="1538">
                  <c:v>0.15380000000000002</c:v>
                </c:pt>
                <c:pt idx="1539">
                  <c:v>0.15390000000000001</c:v>
                </c:pt>
                <c:pt idx="1540">
                  <c:v>0.154</c:v>
                </c:pt>
                <c:pt idx="1541">
                  <c:v>0.15410000000000001</c:v>
                </c:pt>
                <c:pt idx="1542">
                  <c:v>0.1542</c:v>
                </c:pt>
                <c:pt idx="1543">
                  <c:v>0.15429999999999999</c:v>
                </c:pt>
                <c:pt idx="1544">
                  <c:v>0.15439999999999998</c:v>
                </c:pt>
                <c:pt idx="1545">
                  <c:v>0.1545</c:v>
                </c:pt>
                <c:pt idx="1546">
                  <c:v>0.15460000000000002</c:v>
                </c:pt>
                <c:pt idx="1547">
                  <c:v>0.1547</c:v>
                </c:pt>
                <c:pt idx="1548">
                  <c:v>0.15479999999999999</c:v>
                </c:pt>
                <c:pt idx="1549">
                  <c:v>0.15490000000000001</c:v>
                </c:pt>
                <c:pt idx="1550">
                  <c:v>0.155</c:v>
                </c:pt>
                <c:pt idx="1551">
                  <c:v>0.15509999999999999</c:v>
                </c:pt>
                <c:pt idx="1552">
                  <c:v>0.1552</c:v>
                </c:pt>
                <c:pt idx="1553">
                  <c:v>0.15529999999999999</c:v>
                </c:pt>
                <c:pt idx="1554">
                  <c:v>0.15539999999999998</c:v>
                </c:pt>
                <c:pt idx="1555">
                  <c:v>0.1555</c:v>
                </c:pt>
                <c:pt idx="1556">
                  <c:v>0.15560000000000002</c:v>
                </c:pt>
                <c:pt idx="1557">
                  <c:v>0.15570000000000001</c:v>
                </c:pt>
                <c:pt idx="1558">
                  <c:v>0.15579999999999999</c:v>
                </c:pt>
                <c:pt idx="1559">
                  <c:v>0.15590000000000001</c:v>
                </c:pt>
                <c:pt idx="1560">
                  <c:v>0.156</c:v>
                </c:pt>
                <c:pt idx="1561">
                  <c:v>0.15609999999999999</c:v>
                </c:pt>
                <c:pt idx="1562">
                  <c:v>0.15620000000000001</c:v>
                </c:pt>
                <c:pt idx="1563">
                  <c:v>0.15629999999999999</c:v>
                </c:pt>
                <c:pt idx="1564">
                  <c:v>0.15640000000000001</c:v>
                </c:pt>
                <c:pt idx="1565">
                  <c:v>0.1565</c:v>
                </c:pt>
                <c:pt idx="1566">
                  <c:v>0.15659999999999999</c:v>
                </c:pt>
                <c:pt idx="1567">
                  <c:v>0.15670000000000001</c:v>
                </c:pt>
                <c:pt idx="1568">
                  <c:v>0.15679999999999999</c:v>
                </c:pt>
                <c:pt idx="1569">
                  <c:v>0.15689999999999998</c:v>
                </c:pt>
                <c:pt idx="1570">
                  <c:v>0.157</c:v>
                </c:pt>
                <c:pt idx="1571">
                  <c:v>0.15710000000000002</c:v>
                </c:pt>
                <c:pt idx="1572">
                  <c:v>0.15720000000000001</c:v>
                </c:pt>
                <c:pt idx="1573">
                  <c:v>0.1573</c:v>
                </c:pt>
                <c:pt idx="1574">
                  <c:v>0.15740000000000001</c:v>
                </c:pt>
                <c:pt idx="1575">
                  <c:v>0.1575</c:v>
                </c:pt>
                <c:pt idx="1576">
                  <c:v>0.15759999999999999</c:v>
                </c:pt>
                <c:pt idx="1577">
                  <c:v>0.15770000000000001</c:v>
                </c:pt>
                <c:pt idx="1578">
                  <c:v>0.1578</c:v>
                </c:pt>
                <c:pt idx="1579">
                  <c:v>0.15789999999999998</c:v>
                </c:pt>
                <c:pt idx="1580">
                  <c:v>0.158</c:v>
                </c:pt>
                <c:pt idx="1581">
                  <c:v>0.15810000000000002</c:v>
                </c:pt>
                <c:pt idx="1582">
                  <c:v>0.15820000000000001</c:v>
                </c:pt>
                <c:pt idx="1583">
                  <c:v>0.1583</c:v>
                </c:pt>
                <c:pt idx="1584">
                  <c:v>0.15839999999999999</c:v>
                </c:pt>
                <c:pt idx="1585">
                  <c:v>0.1585</c:v>
                </c:pt>
                <c:pt idx="1586">
                  <c:v>0.15859999999999999</c:v>
                </c:pt>
                <c:pt idx="1587">
                  <c:v>0.15869999999999998</c:v>
                </c:pt>
                <c:pt idx="1588">
                  <c:v>0.1588</c:v>
                </c:pt>
                <c:pt idx="1589">
                  <c:v>0.15890000000000001</c:v>
                </c:pt>
                <c:pt idx="1590">
                  <c:v>0.159</c:v>
                </c:pt>
                <c:pt idx="1591">
                  <c:v>0.15909999999999999</c:v>
                </c:pt>
                <c:pt idx="1592">
                  <c:v>0.15920000000000001</c:v>
                </c:pt>
                <c:pt idx="1593">
                  <c:v>0.1593</c:v>
                </c:pt>
                <c:pt idx="1594">
                  <c:v>0.15939999999999999</c:v>
                </c:pt>
                <c:pt idx="1595">
                  <c:v>0.1595</c:v>
                </c:pt>
                <c:pt idx="1596">
                  <c:v>0.15960000000000002</c:v>
                </c:pt>
                <c:pt idx="1597">
                  <c:v>0.15970000000000001</c:v>
                </c:pt>
                <c:pt idx="1598">
                  <c:v>0.1598</c:v>
                </c:pt>
                <c:pt idx="1599">
                  <c:v>0.15990000000000001</c:v>
                </c:pt>
                <c:pt idx="1600">
                  <c:v>0.16</c:v>
                </c:pt>
                <c:pt idx="1601">
                  <c:v>0.16010000000000002</c:v>
                </c:pt>
                <c:pt idx="1602">
                  <c:v>0.16020000000000001</c:v>
                </c:pt>
                <c:pt idx="1603">
                  <c:v>0.1603</c:v>
                </c:pt>
                <c:pt idx="1604">
                  <c:v>0.16039999999999999</c:v>
                </c:pt>
                <c:pt idx="1605">
                  <c:v>0.1605</c:v>
                </c:pt>
                <c:pt idx="1606">
                  <c:v>0.16059999999999999</c:v>
                </c:pt>
                <c:pt idx="1607">
                  <c:v>0.16070000000000001</c:v>
                </c:pt>
                <c:pt idx="1608">
                  <c:v>0.16079999999999997</c:v>
                </c:pt>
                <c:pt idx="1609">
                  <c:v>0.16089999999999999</c:v>
                </c:pt>
                <c:pt idx="1610">
                  <c:v>0.161</c:v>
                </c:pt>
                <c:pt idx="1611">
                  <c:v>0.16109999999999999</c:v>
                </c:pt>
                <c:pt idx="1612">
                  <c:v>0.16120000000000001</c:v>
                </c:pt>
                <c:pt idx="1613">
                  <c:v>0.1613</c:v>
                </c:pt>
                <c:pt idx="1614">
                  <c:v>0.16140000000000002</c:v>
                </c:pt>
                <c:pt idx="1615">
                  <c:v>0.16149999999999998</c:v>
                </c:pt>
                <c:pt idx="1616">
                  <c:v>0.16159999999999999</c:v>
                </c:pt>
                <c:pt idx="1617">
                  <c:v>0.16170000000000001</c:v>
                </c:pt>
                <c:pt idx="1618">
                  <c:v>0.1618</c:v>
                </c:pt>
                <c:pt idx="1619">
                  <c:v>0.16190000000000002</c:v>
                </c:pt>
                <c:pt idx="1620">
                  <c:v>0.16200000000000001</c:v>
                </c:pt>
                <c:pt idx="1621">
                  <c:v>0.16210000000000002</c:v>
                </c:pt>
                <c:pt idx="1622">
                  <c:v>0.16219999999999998</c:v>
                </c:pt>
                <c:pt idx="1623">
                  <c:v>0.1623</c:v>
                </c:pt>
                <c:pt idx="1624">
                  <c:v>0.16239999999999999</c:v>
                </c:pt>
                <c:pt idx="1625">
                  <c:v>0.16250000000000001</c:v>
                </c:pt>
                <c:pt idx="1626">
                  <c:v>0.16260000000000002</c:v>
                </c:pt>
                <c:pt idx="1627">
                  <c:v>0.16269999999999998</c:v>
                </c:pt>
                <c:pt idx="1628">
                  <c:v>0.1628</c:v>
                </c:pt>
                <c:pt idx="1629">
                  <c:v>0.16289999999999999</c:v>
                </c:pt>
                <c:pt idx="1630">
                  <c:v>0.16300000000000001</c:v>
                </c:pt>
                <c:pt idx="1631">
                  <c:v>0.16309999999999999</c:v>
                </c:pt>
                <c:pt idx="1632">
                  <c:v>0.16320000000000001</c:v>
                </c:pt>
                <c:pt idx="1633">
                  <c:v>0.16329999999999997</c:v>
                </c:pt>
                <c:pt idx="1634">
                  <c:v>0.16339999999999999</c:v>
                </c:pt>
                <c:pt idx="1635">
                  <c:v>0.16350000000000001</c:v>
                </c:pt>
                <c:pt idx="1636">
                  <c:v>0.1636</c:v>
                </c:pt>
                <c:pt idx="1637">
                  <c:v>0.16370000000000001</c:v>
                </c:pt>
                <c:pt idx="1638">
                  <c:v>0.1638</c:v>
                </c:pt>
                <c:pt idx="1639">
                  <c:v>0.16390000000000002</c:v>
                </c:pt>
                <c:pt idx="1640">
                  <c:v>0.16399999999999998</c:v>
                </c:pt>
                <c:pt idx="1641">
                  <c:v>0.1641</c:v>
                </c:pt>
                <c:pt idx="1642">
                  <c:v>0.16420000000000001</c:v>
                </c:pt>
                <c:pt idx="1643">
                  <c:v>0.1643</c:v>
                </c:pt>
                <c:pt idx="1644">
                  <c:v>0.16440000000000002</c:v>
                </c:pt>
                <c:pt idx="1645">
                  <c:v>0.16449999999999998</c:v>
                </c:pt>
                <c:pt idx="1646">
                  <c:v>0.1646</c:v>
                </c:pt>
                <c:pt idx="1647">
                  <c:v>0.16469999999999999</c:v>
                </c:pt>
                <c:pt idx="1648">
                  <c:v>0.1648</c:v>
                </c:pt>
                <c:pt idx="1649">
                  <c:v>0.16489999999999999</c:v>
                </c:pt>
                <c:pt idx="1650">
                  <c:v>0.16500000000000001</c:v>
                </c:pt>
                <c:pt idx="1651">
                  <c:v>0.16510000000000002</c:v>
                </c:pt>
                <c:pt idx="1652">
                  <c:v>0.16519999999999999</c:v>
                </c:pt>
                <c:pt idx="1653">
                  <c:v>0.1653</c:v>
                </c:pt>
                <c:pt idx="1654">
                  <c:v>0.16539999999999999</c:v>
                </c:pt>
                <c:pt idx="1655">
                  <c:v>0.16550000000000001</c:v>
                </c:pt>
                <c:pt idx="1656">
                  <c:v>0.1656</c:v>
                </c:pt>
                <c:pt idx="1657">
                  <c:v>0.16570000000000001</c:v>
                </c:pt>
                <c:pt idx="1658">
                  <c:v>0.16579999999999998</c:v>
                </c:pt>
                <c:pt idx="1659">
                  <c:v>0.16589999999999999</c:v>
                </c:pt>
                <c:pt idx="1660">
                  <c:v>0.16600000000000001</c:v>
                </c:pt>
                <c:pt idx="1661">
                  <c:v>0.1661</c:v>
                </c:pt>
                <c:pt idx="1662">
                  <c:v>0.16620000000000001</c:v>
                </c:pt>
                <c:pt idx="1663">
                  <c:v>0.1663</c:v>
                </c:pt>
                <c:pt idx="1664">
                  <c:v>0.16639999999999999</c:v>
                </c:pt>
                <c:pt idx="1665">
                  <c:v>0.16649999999999998</c:v>
                </c:pt>
                <c:pt idx="1666">
                  <c:v>0.1666</c:v>
                </c:pt>
                <c:pt idx="1667">
                  <c:v>0.16670000000000001</c:v>
                </c:pt>
                <c:pt idx="1668">
                  <c:v>0.1668</c:v>
                </c:pt>
                <c:pt idx="1669">
                  <c:v>0.16690000000000002</c:v>
                </c:pt>
                <c:pt idx="1670">
                  <c:v>0.16699999999999998</c:v>
                </c:pt>
                <c:pt idx="1671">
                  <c:v>0.1671</c:v>
                </c:pt>
                <c:pt idx="1672">
                  <c:v>0.16719999999999999</c:v>
                </c:pt>
                <c:pt idx="1673">
                  <c:v>0.1673</c:v>
                </c:pt>
                <c:pt idx="1674">
                  <c:v>0.16739999999999999</c:v>
                </c:pt>
                <c:pt idx="1675">
                  <c:v>0.16750000000000001</c:v>
                </c:pt>
                <c:pt idx="1676">
                  <c:v>0.16760000000000003</c:v>
                </c:pt>
                <c:pt idx="1677">
                  <c:v>0.16769999999999999</c:v>
                </c:pt>
                <c:pt idx="1678">
                  <c:v>0.1678</c:v>
                </c:pt>
                <c:pt idx="1679">
                  <c:v>0.16789999999999999</c:v>
                </c:pt>
                <c:pt idx="1680">
                  <c:v>0.16800000000000001</c:v>
                </c:pt>
                <c:pt idx="1681">
                  <c:v>0.1681</c:v>
                </c:pt>
                <c:pt idx="1682">
                  <c:v>0.16820000000000002</c:v>
                </c:pt>
                <c:pt idx="1683">
                  <c:v>0.16829999999999998</c:v>
                </c:pt>
                <c:pt idx="1684">
                  <c:v>0.16839999999999999</c:v>
                </c:pt>
                <c:pt idx="1685">
                  <c:v>0.16850000000000001</c:v>
                </c:pt>
                <c:pt idx="1686">
                  <c:v>0.1686</c:v>
                </c:pt>
                <c:pt idx="1687">
                  <c:v>0.16870000000000002</c:v>
                </c:pt>
                <c:pt idx="1688">
                  <c:v>0.16879999999999998</c:v>
                </c:pt>
                <c:pt idx="1689">
                  <c:v>0.16889999999999999</c:v>
                </c:pt>
                <c:pt idx="1690">
                  <c:v>0.16899999999999998</c:v>
                </c:pt>
                <c:pt idx="1691">
                  <c:v>0.1691</c:v>
                </c:pt>
                <c:pt idx="1692">
                  <c:v>0.16920000000000002</c:v>
                </c:pt>
                <c:pt idx="1693">
                  <c:v>0.16930000000000001</c:v>
                </c:pt>
                <c:pt idx="1694">
                  <c:v>0.16940000000000002</c:v>
                </c:pt>
                <c:pt idx="1695">
                  <c:v>0.16949999999999998</c:v>
                </c:pt>
                <c:pt idx="1696">
                  <c:v>0.1696</c:v>
                </c:pt>
                <c:pt idx="1697">
                  <c:v>0.16969999999999999</c:v>
                </c:pt>
                <c:pt idx="1698">
                  <c:v>0.16980000000000001</c:v>
                </c:pt>
                <c:pt idx="1699">
                  <c:v>0.1699</c:v>
                </c:pt>
                <c:pt idx="1700">
                  <c:v>0.17</c:v>
                </c:pt>
                <c:pt idx="1701">
                  <c:v>0.17010000000000003</c:v>
                </c:pt>
                <c:pt idx="1702">
                  <c:v>0.17019999999999999</c:v>
                </c:pt>
                <c:pt idx="1703">
                  <c:v>0.17030000000000001</c:v>
                </c:pt>
                <c:pt idx="1704">
                  <c:v>0.1704</c:v>
                </c:pt>
                <c:pt idx="1705">
                  <c:v>0.17050000000000001</c:v>
                </c:pt>
                <c:pt idx="1706">
                  <c:v>0.17059999999999997</c:v>
                </c:pt>
                <c:pt idx="1707">
                  <c:v>0.17069999999999999</c:v>
                </c:pt>
                <c:pt idx="1708">
                  <c:v>0.17079999999999998</c:v>
                </c:pt>
                <c:pt idx="1709">
                  <c:v>0.1709</c:v>
                </c:pt>
                <c:pt idx="1710">
                  <c:v>0.17100000000000001</c:v>
                </c:pt>
                <c:pt idx="1711">
                  <c:v>0.1711</c:v>
                </c:pt>
                <c:pt idx="1712">
                  <c:v>0.17120000000000002</c:v>
                </c:pt>
                <c:pt idx="1713">
                  <c:v>0.17129999999999998</c:v>
                </c:pt>
                <c:pt idx="1714">
                  <c:v>0.1714</c:v>
                </c:pt>
                <c:pt idx="1715">
                  <c:v>0.17149999999999999</c:v>
                </c:pt>
                <c:pt idx="1716">
                  <c:v>0.1716</c:v>
                </c:pt>
                <c:pt idx="1717">
                  <c:v>0.17170000000000002</c:v>
                </c:pt>
                <c:pt idx="1718">
                  <c:v>0.17180000000000001</c:v>
                </c:pt>
                <c:pt idx="1719">
                  <c:v>0.17190000000000003</c:v>
                </c:pt>
                <c:pt idx="1720">
                  <c:v>0.17199999999999999</c:v>
                </c:pt>
                <c:pt idx="1721">
                  <c:v>0.1721</c:v>
                </c:pt>
                <c:pt idx="1722">
                  <c:v>0.17219999999999999</c:v>
                </c:pt>
                <c:pt idx="1723">
                  <c:v>0.17230000000000001</c:v>
                </c:pt>
                <c:pt idx="1724">
                  <c:v>0.1724</c:v>
                </c:pt>
                <c:pt idx="1725">
                  <c:v>0.17249999999999999</c:v>
                </c:pt>
                <c:pt idx="1726">
                  <c:v>0.1726</c:v>
                </c:pt>
                <c:pt idx="1727">
                  <c:v>0.17269999999999999</c:v>
                </c:pt>
                <c:pt idx="1728">
                  <c:v>0.17280000000000001</c:v>
                </c:pt>
                <c:pt idx="1729">
                  <c:v>0.1729</c:v>
                </c:pt>
                <c:pt idx="1730">
                  <c:v>0.17300000000000001</c:v>
                </c:pt>
                <c:pt idx="1731">
                  <c:v>0.17309999999999998</c:v>
                </c:pt>
                <c:pt idx="1732">
                  <c:v>0.17319999999999999</c:v>
                </c:pt>
                <c:pt idx="1733">
                  <c:v>0.17329999999999998</c:v>
                </c:pt>
                <c:pt idx="1734">
                  <c:v>0.1734</c:v>
                </c:pt>
                <c:pt idx="1735">
                  <c:v>0.17350000000000002</c:v>
                </c:pt>
                <c:pt idx="1736">
                  <c:v>0.1736</c:v>
                </c:pt>
                <c:pt idx="1737">
                  <c:v>0.17370000000000002</c:v>
                </c:pt>
                <c:pt idx="1738">
                  <c:v>0.17379999999999998</c:v>
                </c:pt>
                <c:pt idx="1739">
                  <c:v>0.1739</c:v>
                </c:pt>
                <c:pt idx="1740">
                  <c:v>0.17399999999999999</c:v>
                </c:pt>
                <c:pt idx="1741">
                  <c:v>0.1741</c:v>
                </c:pt>
                <c:pt idx="1742">
                  <c:v>0.17420000000000002</c:v>
                </c:pt>
                <c:pt idx="1743">
                  <c:v>0.17430000000000001</c:v>
                </c:pt>
                <c:pt idx="1744">
                  <c:v>0.1744</c:v>
                </c:pt>
                <c:pt idx="1745">
                  <c:v>0.17449999999999999</c:v>
                </c:pt>
                <c:pt idx="1746">
                  <c:v>0.17460000000000001</c:v>
                </c:pt>
                <c:pt idx="1747">
                  <c:v>0.17469999999999999</c:v>
                </c:pt>
                <c:pt idx="1748">
                  <c:v>0.17480000000000001</c:v>
                </c:pt>
                <c:pt idx="1749">
                  <c:v>0.17489999999999997</c:v>
                </c:pt>
                <c:pt idx="1750">
                  <c:v>0.17499999999999999</c:v>
                </c:pt>
                <c:pt idx="1751">
                  <c:v>0.17510000000000001</c:v>
                </c:pt>
                <c:pt idx="1752">
                  <c:v>0.17519999999999999</c:v>
                </c:pt>
                <c:pt idx="1753">
                  <c:v>0.17530000000000001</c:v>
                </c:pt>
                <c:pt idx="1754">
                  <c:v>0.1754</c:v>
                </c:pt>
                <c:pt idx="1755">
                  <c:v>0.17550000000000002</c:v>
                </c:pt>
                <c:pt idx="1756">
                  <c:v>0.17559999999999998</c:v>
                </c:pt>
                <c:pt idx="1757">
                  <c:v>0.1757</c:v>
                </c:pt>
                <c:pt idx="1758">
                  <c:v>0.17579999999999998</c:v>
                </c:pt>
                <c:pt idx="1759">
                  <c:v>0.1759</c:v>
                </c:pt>
                <c:pt idx="1760">
                  <c:v>0.17600000000000002</c:v>
                </c:pt>
                <c:pt idx="1761">
                  <c:v>0.17610000000000001</c:v>
                </c:pt>
                <c:pt idx="1762">
                  <c:v>0.17620000000000002</c:v>
                </c:pt>
                <c:pt idx="1763">
                  <c:v>0.17629999999999998</c:v>
                </c:pt>
                <c:pt idx="1764">
                  <c:v>0.1764</c:v>
                </c:pt>
                <c:pt idx="1765">
                  <c:v>0.17649999999999999</c:v>
                </c:pt>
                <c:pt idx="1766">
                  <c:v>0.17660000000000001</c:v>
                </c:pt>
                <c:pt idx="1767">
                  <c:v>0.17670000000000002</c:v>
                </c:pt>
                <c:pt idx="1768">
                  <c:v>0.17679999999999998</c:v>
                </c:pt>
                <c:pt idx="1769">
                  <c:v>0.1769</c:v>
                </c:pt>
                <c:pt idx="1770">
                  <c:v>0.17699999999999999</c:v>
                </c:pt>
                <c:pt idx="1771">
                  <c:v>0.17710000000000001</c:v>
                </c:pt>
                <c:pt idx="1772">
                  <c:v>0.1772</c:v>
                </c:pt>
                <c:pt idx="1773">
                  <c:v>0.17730000000000001</c:v>
                </c:pt>
                <c:pt idx="1774">
                  <c:v>0.17739999999999997</c:v>
                </c:pt>
                <c:pt idx="1775">
                  <c:v>0.17749999999999999</c:v>
                </c:pt>
                <c:pt idx="1776">
                  <c:v>0.17760000000000001</c:v>
                </c:pt>
                <c:pt idx="1777">
                  <c:v>0.1777</c:v>
                </c:pt>
                <c:pt idx="1778">
                  <c:v>0.17780000000000001</c:v>
                </c:pt>
                <c:pt idx="1779">
                  <c:v>0.1779</c:v>
                </c:pt>
                <c:pt idx="1780">
                  <c:v>0.17800000000000002</c:v>
                </c:pt>
                <c:pt idx="1781">
                  <c:v>0.17809999999999998</c:v>
                </c:pt>
                <c:pt idx="1782">
                  <c:v>0.1782</c:v>
                </c:pt>
                <c:pt idx="1783">
                  <c:v>0.17829999999999999</c:v>
                </c:pt>
                <c:pt idx="1784">
                  <c:v>0.1784</c:v>
                </c:pt>
                <c:pt idx="1785">
                  <c:v>0.17850000000000002</c:v>
                </c:pt>
                <c:pt idx="1786">
                  <c:v>0.17859999999999998</c:v>
                </c:pt>
                <c:pt idx="1787">
                  <c:v>0.1787</c:v>
                </c:pt>
                <c:pt idx="1788">
                  <c:v>0.17879999999999999</c:v>
                </c:pt>
                <c:pt idx="1789">
                  <c:v>0.1789</c:v>
                </c:pt>
                <c:pt idx="1790">
                  <c:v>0.17899999999999999</c:v>
                </c:pt>
                <c:pt idx="1791">
                  <c:v>0.17910000000000001</c:v>
                </c:pt>
                <c:pt idx="1792">
                  <c:v>0.17920000000000003</c:v>
                </c:pt>
                <c:pt idx="1793">
                  <c:v>0.17929999999999999</c:v>
                </c:pt>
                <c:pt idx="1794">
                  <c:v>0.1794</c:v>
                </c:pt>
                <c:pt idx="1795">
                  <c:v>0.17949999999999999</c:v>
                </c:pt>
                <c:pt idx="1796">
                  <c:v>0.17960000000000001</c:v>
                </c:pt>
                <c:pt idx="1797">
                  <c:v>0.1797</c:v>
                </c:pt>
                <c:pt idx="1798">
                  <c:v>0.17980000000000002</c:v>
                </c:pt>
                <c:pt idx="1799">
                  <c:v>0.17989999999999998</c:v>
                </c:pt>
                <c:pt idx="1800">
                  <c:v>0.18</c:v>
                </c:pt>
                <c:pt idx="1801">
                  <c:v>0.18010000000000001</c:v>
                </c:pt>
                <c:pt idx="1802">
                  <c:v>0.1802</c:v>
                </c:pt>
                <c:pt idx="1803">
                  <c:v>0.18030000000000002</c:v>
                </c:pt>
                <c:pt idx="1804">
                  <c:v>0.1804</c:v>
                </c:pt>
                <c:pt idx="1805">
                  <c:v>0.18049999999999999</c:v>
                </c:pt>
                <c:pt idx="1806">
                  <c:v>0.18059999999999998</c:v>
                </c:pt>
                <c:pt idx="1807">
                  <c:v>0.1807</c:v>
                </c:pt>
                <c:pt idx="1808">
                  <c:v>0.18079999999999999</c:v>
                </c:pt>
                <c:pt idx="1809">
                  <c:v>0.18090000000000001</c:v>
                </c:pt>
                <c:pt idx="1810">
                  <c:v>0.18100000000000002</c:v>
                </c:pt>
                <c:pt idx="1811">
                  <c:v>0.18109999999999998</c:v>
                </c:pt>
                <c:pt idx="1812">
                  <c:v>0.1812</c:v>
                </c:pt>
                <c:pt idx="1813">
                  <c:v>0.18129999999999999</c:v>
                </c:pt>
                <c:pt idx="1814">
                  <c:v>0.18140000000000001</c:v>
                </c:pt>
                <c:pt idx="1815">
                  <c:v>0.18149999999999999</c:v>
                </c:pt>
                <c:pt idx="1816">
                  <c:v>0.18160000000000001</c:v>
                </c:pt>
                <c:pt idx="1817">
                  <c:v>0.18170000000000003</c:v>
                </c:pt>
                <c:pt idx="1818">
                  <c:v>0.18179999999999999</c:v>
                </c:pt>
                <c:pt idx="1819">
                  <c:v>0.18190000000000001</c:v>
                </c:pt>
                <c:pt idx="1820">
                  <c:v>0.182</c:v>
                </c:pt>
                <c:pt idx="1821">
                  <c:v>0.18210000000000001</c:v>
                </c:pt>
                <c:pt idx="1822">
                  <c:v>0.1822</c:v>
                </c:pt>
                <c:pt idx="1823">
                  <c:v>0.18230000000000002</c:v>
                </c:pt>
                <c:pt idx="1824">
                  <c:v>0.18239999999999998</c:v>
                </c:pt>
                <c:pt idx="1825">
                  <c:v>0.1825</c:v>
                </c:pt>
                <c:pt idx="1826">
                  <c:v>0.18260000000000001</c:v>
                </c:pt>
                <c:pt idx="1827">
                  <c:v>0.1827</c:v>
                </c:pt>
                <c:pt idx="1828">
                  <c:v>0.18280000000000002</c:v>
                </c:pt>
                <c:pt idx="1829">
                  <c:v>0.18289999999999998</c:v>
                </c:pt>
                <c:pt idx="1830">
                  <c:v>0.183</c:v>
                </c:pt>
                <c:pt idx="1831">
                  <c:v>0.18309999999999998</c:v>
                </c:pt>
                <c:pt idx="1832">
                  <c:v>0.1832</c:v>
                </c:pt>
                <c:pt idx="1833">
                  <c:v>0.18329999999999999</c:v>
                </c:pt>
                <c:pt idx="1834">
                  <c:v>0.18340000000000001</c:v>
                </c:pt>
                <c:pt idx="1835">
                  <c:v>0.18350000000000002</c:v>
                </c:pt>
                <c:pt idx="1836">
                  <c:v>0.18359999999999999</c:v>
                </c:pt>
                <c:pt idx="1837">
                  <c:v>0.1837</c:v>
                </c:pt>
                <c:pt idx="1838">
                  <c:v>0.18379999999999999</c:v>
                </c:pt>
                <c:pt idx="1839">
                  <c:v>0.18390000000000001</c:v>
                </c:pt>
                <c:pt idx="1840">
                  <c:v>0.184</c:v>
                </c:pt>
                <c:pt idx="1841">
                  <c:v>0.18410000000000001</c:v>
                </c:pt>
                <c:pt idx="1842">
                  <c:v>0.18420000000000003</c:v>
                </c:pt>
                <c:pt idx="1843">
                  <c:v>0.18429999999999999</c:v>
                </c:pt>
                <c:pt idx="1844">
                  <c:v>0.18440000000000001</c:v>
                </c:pt>
                <c:pt idx="1845">
                  <c:v>0.1845</c:v>
                </c:pt>
                <c:pt idx="1846">
                  <c:v>0.18460000000000001</c:v>
                </c:pt>
                <c:pt idx="1847">
                  <c:v>0.18469999999999998</c:v>
                </c:pt>
                <c:pt idx="1848">
                  <c:v>0.18479999999999999</c:v>
                </c:pt>
                <c:pt idx="1849">
                  <c:v>0.18489999999999998</c:v>
                </c:pt>
                <c:pt idx="1850">
                  <c:v>0.185</c:v>
                </c:pt>
                <c:pt idx="1851">
                  <c:v>0.18510000000000001</c:v>
                </c:pt>
                <c:pt idx="1852">
                  <c:v>0.1852</c:v>
                </c:pt>
                <c:pt idx="1853">
                  <c:v>0.18530000000000002</c:v>
                </c:pt>
                <c:pt idx="1854">
                  <c:v>0.18539999999999998</c:v>
                </c:pt>
                <c:pt idx="1855">
                  <c:v>0.1855</c:v>
                </c:pt>
                <c:pt idx="1856">
                  <c:v>0.18559999999999999</c:v>
                </c:pt>
                <c:pt idx="1857">
                  <c:v>0.1857</c:v>
                </c:pt>
                <c:pt idx="1858">
                  <c:v>0.18579999999999999</c:v>
                </c:pt>
                <c:pt idx="1859">
                  <c:v>0.18590000000000001</c:v>
                </c:pt>
                <c:pt idx="1860">
                  <c:v>0.18600000000000003</c:v>
                </c:pt>
                <c:pt idx="1861">
                  <c:v>0.18609999999999999</c:v>
                </c:pt>
                <c:pt idx="1862">
                  <c:v>0.1862</c:v>
                </c:pt>
                <c:pt idx="1863">
                  <c:v>0.18629999999999999</c:v>
                </c:pt>
                <c:pt idx="1864">
                  <c:v>0.18640000000000001</c:v>
                </c:pt>
                <c:pt idx="1865">
                  <c:v>0.1865</c:v>
                </c:pt>
                <c:pt idx="1866">
                  <c:v>0.18659999999999999</c:v>
                </c:pt>
                <c:pt idx="1867">
                  <c:v>0.1867</c:v>
                </c:pt>
                <c:pt idx="1868">
                  <c:v>0.18679999999999999</c:v>
                </c:pt>
                <c:pt idx="1869">
                  <c:v>0.18690000000000001</c:v>
                </c:pt>
                <c:pt idx="1870">
                  <c:v>0.187</c:v>
                </c:pt>
                <c:pt idx="1871">
                  <c:v>0.18710000000000002</c:v>
                </c:pt>
                <c:pt idx="1872">
                  <c:v>0.18719999999999998</c:v>
                </c:pt>
                <c:pt idx="1873">
                  <c:v>0.18729999999999999</c:v>
                </c:pt>
                <c:pt idx="1874">
                  <c:v>0.18739999999999998</c:v>
                </c:pt>
                <c:pt idx="1875">
                  <c:v>0.1875</c:v>
                </c:pt>
                <c:pt idx="1876">
                  <c:v>0.18760000000000002</c:v>
                </c:pt>
                <c:pt idx="1877">
                  <c:v>0.18770000000000001</c:v>
                </c:pt>
                <c:pt idx="1878">
                  <c:v>0.18780000000000002</c:v>
                </c:pt>
                <c:pt idx="1879">
                  <c:v>0.18789999999999998</c:v>
                </c:pt>
                <c:pt idx="1880">
                  <c:v>0.188</c:v>
                </c:pt>
                <c:pt idx="1881">
                  <c:v>0.18809999999999999</c:v>
                </c:pt>
                <c:pt idx="1882">
                  <c:v>0.18820000000000001</c:v>
                </c:pt>
                <c:pt idx="1883">
                  <c:v>0.1883</c:v>
                </c:pt>
                <c:pt idx="1884">
                  <c:v>0.18840000000000001</c:v>
                </c:pt>
                <c:pt idx="1885">
                  <c:v>0.1885</c:v>
                </c:pt>
                <c:pt idx="1886">
                  <c:v>0.18859999999999999</c:v>
                </c:pt>
                <c:pt idx="1887">
                  <c:v>0.18870000000000001</c:v>
                </c:pt>
                <c:pt idx="1888">
                  <c:v>0.1888</c:v>
                </c:pt>
                <c:pt idx="1889">
                  <c:v>0.18890000000000001</c:v>
                </c:pt>
                <c:pt idx="1890">
                  <c:v>0.18899999999999997</c:v>
                </c:pt>
                <c:pt idx="1891">
                  <c:v>0.18909999999999999</c:v>
                </c:pt>
                <c:pt idx="1892">
                  <c:v>0.18920000000000001</c:v>
                </c:pt>
                <c:pt idx="1893">
                  <c:v>0.1893</c:v>
                </c:pt>
                <c:pt idx="1894">
                  <c:v>0.18940000000000001</c:v>
                </c:pt>
                <c:pt idx="1895">
                  <c:v>0.1895</c:v>
                </c:pt>
                <c:pt idx="1896">
                  <c:v>0.18960000000000002</c:v>
                </c:pt>
                <c:pt idx="1897">
                  <c:v>0.18969999999999998</c:v>
                </c:pt>
                <c:pt idx="1898">
                  <c:v>0.1898</c:v>
                </c:pt>
                <c:pt idx="1899">
                  <c:v>0.18989999999999999</c:v>
                </c:pt>
                <c:pt idx="1900">
                  <c:v>0.19</c:v>
                </c:pt>
                <c:pt idx="1901">
                  <c:v>0.19010000000000002</c:v>
                </c:pt>
                <c:pt idx="1902">
                  <c:v>0.19020000000000001</c:v>
                </c:pt>
                <c:pt idx="1903">
                  <c:v>0.19030000000000002</c:v>
                </c:pt>
                <c:pt idx="1904">
                  <c:v>0.19039999999999999</c:v>
                </c:pt>
                <c:pt idx="1905">
                  <c:v>0.1905</c:v>
                </c:pt>
                <c:pt idx="1906">
                  <c:v>0.19059999999999999</c:v>
                </c:pt>
                <c:pt idx="1907">
                  <c:v>0.19070000000000001</c:v>
                </c:pt>
                <c:pt idx="1908">
                  <c:v>0.19079999999999997</c:v>
                </c:pt>
                <c:pt idx="1909">
                  <c:v>0.19089999999999999</c:v>
                </c:pt>
                <c:pt idx="1910">
                  <c:v>0.191</c:v>
                </c:pt>
                <c:pt idx="1911">
                  <c:v>0.19109999999999999</c:v>
                </c:pt>
                <c:pt idx="1912">
                  <c:v>0.19120000000000001</c:v>
                </c:pt>
                <c:pt idx="1913">
                  <c:v>0.1913</c:v>
                </c:pt>
                <c:pt idx="1914">
                  <c:v>0.19140000000000001</c:v>
                </c:pt>
                <c:pt idx="1915">
                  <c:v>0.19149999999999998</c:v>
                </c:pt>
                <c:pt idx="1916">
                  <c:v>0.19159999999999999</c:v>
                </c:pt>
                <c:pt idx="1917">
                  <c:v>0.19170000000000001</c:v>
                </c:pt>
                <c:pt idx="1918">
                  <c:v>0.1918</c:v>
                </c:pt>
                <c:pt idx="1919">
                  <c:v>0.19190000000000002</c:v>
                </c:pt>
                <c:pt idx="1920">
                  <c:v>0.192</c:v>
                </c:pt>
                <c:pt idx="1921">
                  <c:v>0.19210000000000002</c:v>
                </c:pt>
                <c:pt idx="1922">
                  <c:v>0.19219999999999998</c:v>
                </c:pt>
                <c:pt idx="1923">
                  <c:v>0.1923</c:v>
                </c:pt>
                <c:pt idx="1924">
                  <c:v>0.19239999999999999</c:v>
                </c:pt>
                <c:pt idx="1925">
                  <c:v>0.1925</c:v>
                </c:pt>
                <c:pt idx="1926">
                  <c:v>0.19260000000000002</c:v>
                </c:pt>
                <c:pt idx="1927">
                  <c:v>0.19269999999999998</c:v>
                </c:pt>
                <c:pt idx="1928">
                  <c:v>0.1928</c:v>
                </c:pt>
                <c:pt idx="1929">
                  <c:v>0.19289999999999999</c:v>
                </c:pt>
                <c:pt idx="1930">
                  <c:v>0.193</c:v>
                </c:pt>
                <c:pt idx="1931">
                  <c:v>0.19309999999999999</c:v>
                </c:pt>
                <c:pt idx="1932">
                  <c:v>0.19320000000000001</c:v>
                </c:pt>
                <c:pt idx="1933">
                  <c:v>0.19329999999999997</c:v>
                </c:pt>
                <c:pt idx="1934">
                  <c:v>0.19339999999999999</c:v>
                </c:pt>
                <c:pt idx="1935">
                  <c:v>0.19350000000000001</c:v>
                </c:pt>
                <c:pt idx="1936">
                  <c:v>0.19359999999999999</c:v>
                </c:pt>
                <c:pt idx="1937">
                  <c:v>0.19370000000000001</c:v>
                </c:pt>
                <c:pt idx="1938">
                  <c:v>0.1938</c:v>
                </c:pt>
                <c:pt idx="1939">
                  <c:v>0.19390000000000002</c:v>
                </c:pt>
                <c:pt idx="1940">
                  <c:v>0.19399999999999998</c:v>
                </c:pt>
                <c:pt idx="1941">
                  <c:v>0.19409999999999999</c:v>
                </c:pt>
                <c:pt idx="1942">
                  <c:v>0.19420000000000001</c:v>
                </c:pt>
                <c:pt idx="1943">
                  <c:v>0.1943</c:v>
                </c:pt>
                <c:pt idx="1944">
                  <c:v>0.19440000000000002</c:v>
                </c:pt>
                <c:pt idx="1945">
                  <c:v>0.19450000000000001</c:v>
                </c:pt>
                <c:pt idx="1946">
                  <c:v>0.1946</c:v>
                </c:pt>
                <c:pt idx="1947">
                  <c:v>0.19469999999999998</c:v>
                </c:pt>
                <c:pt idx="1948">
                  <c:v>0.1948</c:v>
                </c:pt>
                <c:pt idx="1949">
                  <c:v>0.19489999999999999</c:v>
                </c:pt>
                <c:pt idx="1950">
                  <c:v>0.19500000000000001</c:v>
                </c:pt>
                <c:pt idx="1951">
                  <c:v>0.19510000000000002</c:v>
                </c:pt>
                <c:pt idx="1952">
                  <c:v>0.19519999999999998</c:v>
                </c:pt>
                <c:pt idx="1953">
                  <c:v>0.1953</c:v>
                </c:pt>
                <c:pt idx="1954">
                  <c:v>0.19539999999999999</c:v>
                </c:pt>
                <c:pt idx="1955">
                  <c:v>0.19550000000000001</c:v>
                </c:pt>
                <c:pt idx="1956">
                  <c:v>0.1956</c:v>
                </c:pt>
                <c:pt idx="1957">
                  <c:v>0.19570000000000001</c:v>
                </c:pt>
                <c:pt idx="1958">
                  <c:v>0.19579999999999997</c:v>
                </c:pt>
                <c:pt idx="1959">
                  <c:v>0.19589999999999999</c:v>
                </c:pt>
                <c:pt idx="1960">
                  <c:v>0.19600000000000001</c:v>
                </c:pt>
                <c:pt idx="1961">
                  <c:v>0.1961</c:v>
                </c:pt>
                <c:pt idx="1962">
                  <c:v>0.19620000000000001</c:v>
                </c:pt>
                <c:pt idx="1963">
                  <c:v>0.1963</c:v>
                </c:pt>
                <c:pt idx="1964">
                  <c:v>0.19640000000000002</c:v>
                </c:pt>
                <c:pt idx="1965">
                  <c:v>0.19649999999999998</c:v>
                </c:pt>
                <c:pt idx="1966">
                  <c:v>0.1966</c:v>
                </c:pt>
                <c:pt idx="1967">
                  <c:v>0.19670000000000001</c:v>
                </c:pt>
                <c:pt idx="1968">
                  <c:v>0.1968</c:v>
                </c:pt>
                <c:pt idx="1969">
                  <c:v>0.19690000000000002</c:v>
                </c:pt>
                <c:pt idx="1970">
                  <c:v>0.19699999999999998</c:v>
                </c:pt>
                <c:pt idx="1971">
                  <c:v>0.1971</c:v>
                </c:pt>
                <c:pt idx="1972">
                  <c:v>0.19719999999999999</c:v>
                </c:pt>
                <c:pt idx="1973">
                  <c:v>0.1973</c:v>
                </c:pt>
                <c:pt idx="1974">
                  <c:v>0.19739999999999999</c:v>
                </c:pt>
                <c:pt idx="1975">
                  <c:v>0.19750000000000001</c:v>
                </c:pt>
                <c:pt idx="1976">
                  <c:v>0.19760000000000003</c:v>
                </c:pt>
                <c:pt idx="1977">
                  <c:v>0.19769999999999999</c:v>
                </c:pt>
                <c:pt idx="1978">
                  <c:v>0.1978</c:v>
                </c:pt>
                <c:pt idx="1979">
                  <c:v>0.19789999999999999</c:v>
                </c:pt>
                <c:pt idx="1980">
                  <c:v>0.19800000000000001</c:v>
                </c:pt>
                <c:pt idx="1981">
                  <c:v>0.1981</c:v>
                </c:pt>
                <c:pt idx="1982">
                  <c:v>0.19820000000000002</c:v>
                </c:pt>
                <c:pt idx="1983">
                  <c:v>0.19829999999999998</c:v>
                </c:pt>
                <c:pt idx="1984">
                  <c:v>0.19839999999999999</c:v>
                </c:pt>
                <c:pt idx="1985">
                  <c:v>0.19850000000000001</c:v>
                </c:pt>
                <c:pt idx="1986">
                  <c:v>0.1986</c:v>
                </c:pt>
                <c:pt idx="1987">
                  <c:v>0.19870000000000002</c:v>
                </c:pt>
                <c:pt idx="1988">
                  <c:v>0.19879999999999998</c:v>
                </c:pt>
                <c:pt idx="1989">
                  <c:v>0.19889999999999999</c:v>
                </c:pt>
                <c:pt idx="1990">
                  <c:v>0.19899999999999998</c:v>
                </c:pt>
                <c:pt idx="1991">
                  <c:v>0.1991</c:v>
                </c:pt>
                <c:pt idx="1992">
                  <c:v>0.19920000000000002</c:v>
                </c:pt>
                <c:pt idx="1993">
                  <c:v>0.1993</c:v>
                </c:pt>
                <c:pt idx="1994">
                  <c:v>0.19940000000000002</c:v>
                </c:pt>
                <c:pt idx="1995">
                  <c:v>0.19949999999999998</c:v>
                </c:pt>
                <c:pt idx="1996">
                  <c:v>0.1996</c:v>
                </c:pt>
                <c:pt idx="1997">
                  <c:v>0.19969999999999999</c:v>
                </c:pt>
                <c:pt idx="1998">
                  <c:v>0.19980000000000001</c:v>
                </c:pt>
                <c:pt idx="1999">
                  <c:v>0.19989999999999999</c:v>
                </c:pt>
                <c:pt idx="2000">
                  <c:v>0.2</c:v>
                </c:pt>
                <c:pt idx="2001">
                  <c:v>0.20010000000000003</c:v>
                </c:pt>
                <c:pt idx="2002">
                  <c:v>0.20019999999999999</c:v>
                </c:pt>
                <c:pt idx="2003">
                  <c:v>0.20030000000000001</c:v>
                </c:pt>
                <c:pt idx="2004">
                  <c:v>0.20039999999999999</c:v>
                </c:pt>
                <c:pt idx="2005">
                  <c:v>0.20050000000000001</c:v>
                </c:pt>
                <c:pt idx="2006">
                  <c:v>0.2006</c:v>
                </c:pt>
                <c:pt idx="2007">
                  <c:v>0.20069999999999999</c:v>
                </c:pt>
                <c:pt idx="2008">
                  <c:v>0.20079999999999998</c:v>
                </c:pt>
                <c:pt idx="2009">
                  <c:v>0.2009</c:v>
                </c:pt>
                <c:pt idx="2010">
                  <c:v>0.20100000000000001</c:v>
                </c:pt>
                <c:pt idx="2011">
                  <c:v>0.2011</c:v>
                </c:pt>
                <c:pt idx="2012">
                  <c:v>0.20120000000000002</c:v>
                </c:pt>
                <c:pt idx="2013">
                  <c:v>0.20129999999999998</c:v>
                </c:pt>
                <c:pt idx="2014">
                  <c:v>0.2014</c:v>
                </c:pt>
                <c:pt idx="2015">
                  <c:v>0.20149999999999998</c:v>
                </c:pt>
                <c:pt idx="2016">
                  <c:v>0.2016</c:v>
                </c:pt>
                <c:pt idx="2017">
                  <c:v>0.20170000000000002</c:v>
                </c:pt>
                <c:pt idx="2018">
                  <c:v>0.20180000000000001</c:v>
                </c:pt>
                <c:pt idx="2019">
                  <c:v>0.20190000000000002</c:v>
                </c:pt>
                <c:pt idx="2020">
                  <c:v>0.20199999999999999</c:v>
                </c:pt>
                <c:pt idx="2021">
                  <c:v>0.2021</c:v>
                </c:pt>
                <c:pt idx="2022">
                  <c:v>0.20219999999999999</c:v>
                </c:pt>
                <c:pt idx="2023">
                  <c:v>0.20230000000000001</c:v>
                </c:pt>
                <c:pt idx="2024">
                  <c:v>0.2024</c:v>
                </c:pt>
                <c:pt idx="2025">
                  <c:v>0.20250000000000001</c:v>
                </c:pt>
                <c:pt idx="2026">
                  <c:v>0.2026</c:v>
                </c:pt>
                <c:pt idx="2027">
                  <c:v>0.20269999999999999</c:v>
                </c:pt>
                <c:pt idx="2028">
                  <c:v>0.20280000000000001</c:v>
                </c:pt>
                <c:pt idx="2029">
                  <c:v>0.2029</c:v>
                </c:pt>
                <c:pt idx="2030">
                  <c:v>0.20300000000000001</c:v>
                </c:pt>
                <c:pt idx="2031">
                  <c:v>0.20309999999999997</c:v>
                </c:pt>
                <c:pt idx="2032">
                  <c:v>0.20319999999999999</c:v>
                </c:pt>
                <c:pt idx="2033">
                  <c:v>0.20329999999999998</c:v>
                </c:pt>
                <c:pt idx="2034">
                  <c:v>0.2034</c:v>
                </c:pt>
                <c:pt idx="2035">
                  <c:v>0.20350000000000001</c:v>
                </c:pt>
                <c:pt idx="2036">
                  <c:v>0.2036</c:v>
                </c:pt>
                <c:pt idx="2037">
                  <c:v>0.20370000000000002</c:v>
                </c:pt>
                <c:pt idx="2038">
                  <c:v>0.20379999999999998</c:v>
                </c:pt>
                <c:pt idx="2039">
                  <c:v>0.2039</c:v>
                </c:pt>
                <c:pt idx="2040">
                  <c:v>0.20399999999999999</c:v>
                </c:pt>
                <c:pt idx="2041">
                  <c:v>0.2041</c:v>
                </c:pt>
                <c:pt idx="2042">
                  <c:v>0.20420000000000002</c:v>
                </c:pt>
                <c:pt idx="2043">
                  <c:v>0.20430000000000001</c:v>
                </c:pt>
                <c:pt idx="2044">
                  <c:v>0.20440000000000003</c:v>
                </c:pt>
                <c:pt idx="2045">
                  <c:v>0.20449999999999999</c:v>
                </c:pt>
                <c:pt idx="2046">
                  <c:v>0.2046</c:v>
                </c:pt>
                <c:pt idx="2047">
                  <c:v>0.20469999999999999</c:v>
                </c:pt>
                <c:pt idx="2048">
                  <c:v>0.20480000000000001</c:v>
                </c:pt>
                <c:pt idx="2049">
                  <c:v>0.20489999999999997</c:v>
                </c:pt>
                <c:pt idx="2050">
                  <c:v>0.20499999999999999</c:v>
                </c:pt>
                <c:pt idx="2051">
                  <c:v>0.2051</c:v>
                </c:pt>
                <c:pt idx="2052">
                  <c:v>0.20519999999999999</c:v>
                </c:pt>
                <c:pt idx="2053">
                  <c:v>0.20530000000000001</c:v>
                </c:pt>
                <c:pt idx="2054">
                  <c:v>0.2054</c:v>
                </c:pt>
                <c:pt idx="2055">
                  <c:v>0.20550000000000002</c:v>
                </c:pt>
                <c:pt idx="2056">
                  <c:v>0.20559999999999998</c:v>
                </c:pt>
                <c:pt idx="2057">
                  <c:v>0.20569999999999999</c:v>
                </c:pt>
                <c:pt idx="2058">
                  <c:v>0.20579999999999998</c:v>
                </c:pt>
                <c:pt idx="2059">
                  <c:v>0.2059</c:v>
                </c:pt>
                <c:pt idx="2060">
                  <c:v>0.20600000000000002</c:v>
                </c:pt>
                <c:pt idx="2061">
                  <c:v>0.20610000000000001</c:v>
                </c:pt>
                <c:pt idx="2062">
                  <c:v>0.20620000000000002</c:v>
                </c:pt>
                <c:pt idx="2063">
                  <c:v>0.20629999999999998</c:v>
                </c:pt>
                <c:pt idx="2064">
                  <c:v>0.2064</c:v>
                </c:pt>
                <c:pt idx="2065">
                  <c:v>0.20649999999999999</c:v>
                </c:pt>
                <c:pt idx="2066">
                  <c:v>0.20660000000000001</c:v>
                </c:pt>
                <c:pt idx="2067">
                  <c:v>0.20670000000000002</c:v>
                </c:pt>
                <c:pt idx="2068">
                  <c:v>0.20679999999999998</c:v>
                </c:pt>
                <c:pt idx="2069">
                  <c:v>0.2069</c:v>
                </c:pt>
                <c:pt idx="2070">
                  <c:v>0.20699999999999999</c:v>
                </c:pt>
                <c:pt idx="2071">
                  <c:v>0.20710000000000001</c:v>
                </c:pt>
                <c:pt idx="2072">
                  <c:v>0.2072</c:v>
                </c:pt>
                <c:pt idx="2073">
                  <c:v>0.20730000000000001</c:v>
                </c:pt>
                <c:pt idx="2074">
                  <c:v>0.20739999999999997</c:v>
                </c:pt>
                <c:pt idx="2075">
                  <c:v>0.20749999999999999</c:v>
                </c:pt>
                <c:pt idx="2076">
                  <c:v>0.20760000000000001</c:v>
                </c:pt>
                <c:pt idx="2077">
                  <c:v>0.2077</c:v>
                </c:pt>
                <c:pt idx="2078">
                  <c:v>0.20780000000000001</c:v>
                </c:pt>
                <c:pt idx="2079">
                  <c:v>0.2079</c:v>
                </c:pt>
                <c:pt idx="2080">
                  <c:v>0.20800000000000002</c:v>
                </c:pt>
                <c:pt idx="2081">
                  <c:v>0.20809999999999998</c:v>
                </c:pt>
                <c:pt idx="2082">
                  <c:v>0.2082</c:v>
                </c:pt>
                <c:pt idx="2083">
                  <c:v>0.20829999999999999</c:v>
                </c:pt>
                <c:pt idx="2084">
                  <c:v>0.2084</c:v>
                </c:pt>
                <c:pt idx="2085">
                  <c:v>0.20850000000000002</c:v>
                </c:pt>
                <c:pt idx="2086">
                  <c:v>0.20860000000000001</c:v>
                </c:pt>
                <c:pt idx="2087">
                  <c:v>0.2087</c:v>
                </c:pt>
                <c:pt idx="2088">
                  <c:v>0.20879999999999999</c:v>
                </c:pt>
                <c:pt idx="2089">
                  <c:v>0.2089</c:v>
                </c:pt>
                <c:pt idx="2090">
                  <c:v>0.20899999999999999</c:v>
                </c:pt>
                <c:pt idx="2091">
                  <c:v>0.20910000000000001</c:v>
                </c:pt>
                <c:pt idx="2092">
                  <c:v>0.20920000000000002</c:v>
                </c:pt>
                <c:pt idx="2093">
                  <c:v>0.20929999999999999</c:v>
                </c:pt>
                <c:pt idx="2094">
                  <c:v>0.2094</c:v>
                </c:pt>
                <c:pt idx="2095">
                  <c:v>0.20949999999999999</c:v>
                </c:pt>
                <c:pt idx="2096">
                  <c:v>0.20960000000000001</c:v>
                </c:pt>
                <c:pt idx="2097">
                  <c:v>0.2097</c:v>
                </c:pt>
                <c:pt idx="2098">
                  <c:v>0.20980000000000001</c:v>
                </c:pt>
                <c:pt idx="2099">
                  <c:v>0.20989999999999998</c:v>
                </c:pt>
                <c:pt idx="2100">
                  <c:v>0.21</c:v>
                </c:pt>
                <c:pt idx="2101">
                  <c:v>0.21010000000000001</c:v>
                </c:pt>
                <c:pt idx="2102">
                  <c:v>0.2102</c:v>
                </c:pt>
                <c:pt idx="2103">
                  <c:v>0.21030000000000001</c:v>
                </c:pt>
                <c:pt idx="2104">
                  <c:v>0.2104</c:v>
                </c:pt>
                <c:pt idx="2105">
                  <c:v>0.21050000000000002</c:v>
                </c:pt>
                <c:pt idx="2106">
                  <c:v>0.21059999999999998</c:v>
                </c:pt>
                <c:pt idx="2107">
                  <c:v>0.2107</c:v>
                </c:pt>
                <c:pt idx="2108">
                  <c:v>0.21079999999999999</c:v>
                </c:pt>
                <c:pt idx="2109">
                  <c:v>0.2109</c:v>
                </c:pt>
                <c:pt idx="2110">
                  <c:v>0.21100000000000002</c:v>
                </c:pt>
                <c:pt idx="2111">
                  <c:v>0.21109999999999998</c:v>
                </c:pt>
                <c:pt idx="2112">
                  <c:v>0.2112</c:v>
                </c:pt>
                <c:pt idx="2113">
                  <c:v>0.21129999999999999</c:v>
                </c:pt>
                <c:pt idx="2114">
                  <c:v>0.2114</c:v>
                </c:pt>
                <c:pt idx="2115">
                  <c:v>0.21149999999999999</c:v>
                </c:pt>
                <c:pt idx="2116">
                  <c:v>0.21160000000000001</c:v>
                </c:pt>
                <c:pt idx="2117">
                  <c:v>0.21170000000000003</c:v>
                </c:pt>
                <c:pt idx="2118">
                  <c:v>0.21179999999999999</c:v>
                </c:pt>
                <c:pt idx="2119">
                  <c:v>0.21190000000000001</c:v>
                </c:pt>
                <c:pt idx="2120">
                  <c:v>0.21199999999999999</c:v>
                </c:pt>
                <c:pt idx="2121">
                  <c:v>0.21210000000000001</c:v>
                </c:pt>
                <c:pt idx="2122">
                  <c:v>0.2122</c:v>
                </c:pt>
                <c:pt idx="2123">
                  <c:v>0.21230000000000002</c:v>
                </c:pt>
                <c:pt idx="2124">
                  <c:v>0.21239999999999998</c:v>
                </c:pt>
                <c:pt idx="2125">
                  <c:v>0.21249999999999999</c:v>
                </c:pt>
                <c:pt idx="2126">
                  <c:v>0.21260000000000001</c:v>
                </c:pt>
                <c:pt idx="2127">
                  <c:v>0.2127</c:v>
                </c:pt>
                <c:pt idx="2128">
                  <c:v>0.21280000000000002</c:v>
                </c:pt>
                <c:pt idx="2129">
                  <c:v>0.21289999999999998</c:v>
                </c:pt>
                <c:pt idx="2130">
                  <c:v>0.21299999999999999</c:v>
                </c:pt>
                <c:pt idx="2131">
                  <c:v>0.21309999999999998</c:v>
                </c:pt>
                <c:pt idx="2132">
                  <c:v>0.2132</c:v>
                </c:pt>
                <c:pt idx="2133">
                  <c:v>0.21329999999999999</c:v>
                </c:pt>
                <c:pt idx="2134">
                  <c:v>0.21340000000000001</c:v>
                </c:pt>
                <c:pt idx="2135">
                  <c:v>0.21350000000000002</c:v>
                </c:pt>
                <c:pt idx="2136">
                  <c:v>0.21359999999999998</c:v>
                </c:pt>
                <c:pt idx="2137">
                  <c:v>0.2137</c:v>
                </c:pt>
                <c:pt idx="2138">
                  <c:v>0.21379999999999999</c:v>
                </c:pt>
                <c:pt idx="2139">
                  <c:v>0.21390000000000001</c:v>
                </c:pt>
                <c:pt idx="2140">
                  <c:v>0.214</c:v>
                </c:pt>
                <c:pt idx="2141">
                  <c:v>0.21410000000000001</c:v>
                </c:pt>
                <c:pt idx="2142">
                  <c:v>0.21420000000000003</c:v>
                </c:pt>
                <c:pt idx="2143">
                  <c:v>0.21429999999999999</c:v>
                </c:pt>
                <c:pt idx="2144">
                  <c:v>0.21440000000000001</c:v>
                </c:pt>
                <c:pt idx="2145">
                  <c:v>0.2145</c:v>
                </c:pt>
                <c:pt idx="2146">
                  <c:v>0.21460000000000001</c:v>
                </c:pt>
                <c:pt idx="2147">
                  <c:v>0.2147</c:v>
                </c:pt>
                <c:pt idx="2148">
                  <c:v>0.21479999999999999</c:v>
                </c:pt>
                <c:pt idx="2149">
                  <c:v>0.21489999999999998</c:v>
                </c:pt>
                <c:pt idx="2150">
                  <c:v>0.215</c:v>
                </c:pt>
                <c:pt idx="2151">
                  <c:v>0.21510000000000001</c:v>
                </c:pt>
                <c:pt idx="2152">
                  <c:v>0.2152</c:v>
                </c:pt>
                <c:pt idx="2153">
                  <c:v>0.21530000000000002</c:v>
                </c:pt>
                <c:pt idx="2154">
                  <c:v>0.21539999999999998</c:v>
                </c:pt>
                <c:pt idx="2155">
                  <c:v>0.2155</c:v>
                </c:pt>
                <c:pt idx="2156">
                  <c:v>0.21559999999999999</c:v>
                </c:pt>
                <c:pt idx="2157">
                  <c:v>0.2157</c:v>
                </c:pt>
                <c:pt idx="2158">
                  <c:v>0.21579999999999999</c:v>
                </c:pt>
                <c:pt idx="2159">
                  <c:v>0.21590000000000001</c:v>
                </c:pt>
                <c:pt idx="2160">
                  <c:v>0.21600000000000003</c:v>
                </c:pt>
                <c:pt idx="2161">
                  <c:v>0.21609999999999999</c:v>
                </c:pt>
                <c:pt idx="2162">
                  <c:v>0.2162</c:v>
                </c:pt>
                <c:pt idx="2163">
                  <c:v>0.21629999999999999</c:v>
                </c:pt>
                <c:pt idx="2164">
                  <c:v>0.21640000000000001</c:v>
                </c:pt>
                <c:pt idx="2165">
                  <c:v>0.2165</c:v>
                </c:pt>
                <c:pt idx="2166">
                  <c:v>0.21660000000000001</c:v>
                </c:pt>
                <c:pt idx="2167">
                  <c:v>0.2167</c:v>
                </c:pt>
                <c:pt idx="2168">
                  <c:v>0.21679999999999999</c:v>
                </c:pt>
                <c:pt idx="2169">
                  <c:v>0.21690000000000001</c:v>
                </c:pt>
                <c:pt idx="2170">
                  <c:v>0.217</c:v>
                </c:pt>
                <c:pt idx="2171">
                  <c:v>0.21710000000000002</c:v>
                </c:pt>
                <c:pt idx="2172">
                  <c:v>0.21719999999999998</c:v>
                </c:pt>
                <c:pt idx="2173">
                  <c:v>0.21729999999999999</c:v>
                </c:pt>
                <c:pt idx="2174">
                  <c:v>0.21739999999999998</c:v>
                </c:pt>
                <c:pt idx="2175">
                  <c:v>0.2175</c:v>
                </c:pt>
                <c:pt idx="2176">
                  <c:v>0.21760000000000002</c:v>
                </c:pt>
                <c:pt idx="2177">
                  <c:v>0.2177</c:v>
                </c:pt>
                <c:pt idx="2178">
                  <c:v>0.21780000000000002</c:v>
                </c:pt>
                <c:pt idx="2179">
                  <c:v>0.21789999999999998</c:v>
                </c:pt>
                <c:pt idx="2180">
                  <c:v>0.218</c:v>
                </c:pt>
                <c:pt idx="2181">
                  <c:v>0.21809999999999999</c:v>
                </c:pt>
                <c:pt idx="2182">
                  <c:v>0.21820000000000001</c:v>
                </c:pt>
                <c:pt idx="2183">
                  <c:v>0.21829999999999999</c:v>
                </c:pt>
                <c:pt idx="2184">
                  <c:v>0.21840000000000001</c:v>
                </c:pt>
                <c:pt idx="2185">
                  <c:v>0.21850000000000003</c:v>
                </c:pt>
                <c:pt idx="2186">
                  <c:v>0.21859999999999999</c:v>
                </c:pt>
                <c:pt idx="2187">
                  <c:v>0.21870000000000001</c:v>
                </c:pt>
                <c:pt idx="2188">
                  <c:v>0.21879999999999999</c:v>
                </c:pt>
                <c:pt idx="2189">
                  <c:v>0.21890000000000001</c:v>
                </c:pt>
                <c:pt idx="2190">
                  <c:v>0.21899999999999997</c:v>
                </c:pt>
                <c:pt idx="2191">
                  <c:v>0.21909999999999999</c:v>
                </c:pt>
                <c:pt idx="2192">
                  <c:v>0.21920000000000001</c:v>
                </c:pt>
                <c:pt idx="2193">
                  <c:v>0.21929999999999999</c:v>
                </c:pt>
                <c:pt idx="2194">
                  <c:v>0.21940000000000001</c:v>
                </c:pt>
                <c:pt idx="2195">
                  <c:v>0.2195</c:v>
                </c:pt>
                <c:pt idx="2196">
                  <c:v>0.21960000000000002</c:v>
                </c:pt>
                <c:pt idx="2197">
                  <c:v>0.21969999999999998</c:v>
                </c:pt>
                <c:pt idx="2198">
                  <c:v>0.2198</c:v>
                </c:pt>
                <c:pt idx="2199">
                  <c:v>0.21989999999999998</c:v>
                </c:pt>
                <c:pt idx="2200">
                  <c:v>0.22</c:v>
                </c:pt>
                <c:pt idx="2201">
                  <c:v>0.22010000000000002</c:v>
                </c:pt>
                <c:pt idx="2202">
                  <c:v>0.22020000000000001</c:v>
                </c:pt>
                <c:pt idx="2203">
                  <c:v>0.22030000000000002</c:v>
                </c:pt>
                <c:pt idx="2204">
                  <c:v>0.22039999999999998</c:v>
                </c:pt>
                <c:pt idx="2205">
                  <c:v>0.2205</c:v>
                </c:pt>
                <c:pt idx="2206">
                  <c:v>0.22059999999999999</c:v>
                </c:pt>
                <c:pt idx="2207">
                  <c:v>0.22070000000000001</c:v>
                </c:pt>
                <c:pt idx="2208">
                  <c:v>0.2208</c:v>
                </c:pt>
                <c:pt idx="2209">
                  <c:v>0.22089999999999999</c:v>
                </c:pt>
                <c:pt idx="2210">
                  <c:v>0.221</c:v>
                </c:pt>
                <c:pt idx="2211">
                  <c:v>0.22109999999999999</c:v>
                </c:pt>
                <c:pt idx="2212">
                  <c:v>0.22120000000000001</c:v>
                </c:pt>
                <c:pt idx="2213">
                  <c:v>0.2213</c:v>
                </c:pt>
                <c:pt idx="2214">
                  <c:v>0.22140000000000001</c:v>
                </c:pt>
                <c:pt idx="2215">
                  <c:v>0.22149999999999997</c:v>
                </c:pt>
                <c:pt idx="2216">
                  <c:v>0.22159999999999999</c:v>
                </c:pt>
                <c:pt idx="2217">
                  <c:v>0.22170000000000001</c:v>
                </c:pt>
                <c:pt idx="2218">
                  <c:v>0.2218</c:v>
                </c:pt>
                <c:pt idx="2219">
                  <c:v>0.22190000000000001</c:v>
                </c:pt>
                <c:pt idx="2220">
                  <c:v>0.222</c:v>
                </c:pt>
                <c:pt idx="2221">
                  <c:v>0.22210000000000002</c:v>
                </c:pt>
                <c:pt idx="2222">
                  <c:v>0.22219999999999998</c:v>
                </c:pt>
                <c:pt idx="2223">
                  <c:v>0.2223</c:v>
                </c:pt>
                <c:pt idx="2224">
                  <c:v>0.22239999999999999</c:v>
                </c:pt>
                <c:pt idx="2225">
                  <c:v>0.2225</c:v>
                </c:pt>
                <c:pt idx="2226">
                  <c:v>0.22260000000000002</c:v>
                </c:pt>
                <c:pt idx="2227">
                  <c:v>0.22270000000000001</c:v>
                </c:pt>
                <c:pt idx="2228">
                  <c:v>0.2228</c:v>
                </c:pt>
                <c:pt idx="2229">
                  <c:v>0.22289999999999999</c:v>
                </c:pt>
                <c:pt idx="2230">
                  <c:v>0.223</c:v>
                </c:pt>
                <c:pt idx="2231">
                  <c:v>0.22309999999999999</c:v>
                </c:pt>
                <c:pt idx="2232">
                  <c:v>0.22320000000000001</c:v>
                </c:pt>
                <c:pt idx="2233">
                  <c:v>0.22329999999999997</c:v>
                </c:pt>
                <c:pt idx="2234">
                  <c:v>0.22339999999999999</c:v>
                </c:pt>
                <c:pt idx="2235">
                  <c:v>0.2235</c:v>
                </c:pt>
                <c:pt idx="2236">
                  <c:v>0.22359999999999999</c:v>
                </c:pt>
                <c:pt idx="2237">
                  <c:v>0.22370000000000001</c:v>
                </c:pt>
                <c:pt idx="2238">
                  <c:v>0.2238</c:v>
                </c:pt>
                <c:pt idx="2239">
                  <c:v>0.22390000000000002</c:v>
                </c:pt>
                <c:pt idx="2240">
                  <c:v>0.22399999999999998</c:v>
                </c:pt>
                <c:pt idx="2241">
                  <c:v>0.22409999999999999</c:v>
                </c:pt>
                <c:pt idx="2242">
                  <c:v>0.22420000000000001</c:v>
                </c:pt>
                <c:pt idx="2243">
                  <c:v>0.2243</c:v>
                </c:pt>
                <c:pt idx="2244">
                  <c:v>0.22440000000000002</c:v>
                </c:pt>
                <c:pt idx="2245">
                  <c:v>0.22450000000000001</c:v>
                </c:pt>
                <c:pt idx="2246">
                  <c:v>0.22460000000000002</c:v>
                </c:pt>
                <c:pt idx="2247">
                  <c:v>0.22469999999999998</c:v>
                </c:pt>
                <c:pt idx="2248">
                  <c:v>0.2248</c:v>
                </c:pt>
                <c:pt idx="2249">
                  <c:v>0.22489999999999999</c:v>
                </c:pt>
                <c:pt idx="2250">
                  <c:v>0.22500000000000001</c:v>
                </c:pt>
                <c:pt idx="2251">
                  <c:v>0.22510000000000002</c:v>
                </c:pt>
                <c:pt idx="2252">
                  <c:v>0.22519999999999998</c:v>
                </c:pt>
                <c:pt idx="2253">
                  <c:v>0.2253</c:v>
                </c:pt>
                <c:pt idx="2254">
                  <c:v>0.22539999999999999</c:v>
                </c:pt>
                <c:pt idx="2255">
                  <c:v>0.22550000000000001</c:v>
                </c:pt>
                <c:pt idx="2256">
                  <c:v>0.22559999999999999</c:v>
                </c:pt>
                <c:pt idx="2257">
                  <c:v>0.22570000000000001</c:v>
                </c:pt>
                <c:pt idx="2258">
                  <c:v>0.22579999999999997</c:v>
                </c:pt>
                <c:pt idx="2259">
                  <c:v>0.22589999999999999</c:v>
                </c:pt>
                <c:pt idx="2260">
                  <c:v>0.22600000000000001</c:v>
                </c:pt>
                <c:pt idx="2261">
                  <c:v>0.2261</c:v>
                </c:pt>
                <c:pt idx="2262">
                  <c:v>0.22620000000000001</c:v>
                </c:pt>
                <c:pt idx="2263">
                  <c:v>0.2263</c:v>
                </c:pt>
                <c:pt idx="2264">
                  <c:v>0.22640000000000002</c:v>
                </c:pt>
                <c:pt idx="2265">
                  <c:v>0.22649999999999998</c:v>
                </c:pt>
                <c:pt idx="2266">
                  <c:v>0.2266</c:v>
                </c:pt>
                <c:pt idx="2267">
                  <c:v>0.22670000000000001</c:v>
                </c:pt>
                <c:pt idx="2268">
                  <c:v>0.2268</c:v>
                </c:pt>
                <c:pt idx="2269">
                  <c:v>0.22690000000000002</c:v>
                </c:pt>
                <c:pt idx="2270">
                  <c:v>0.22699999999999998</c:v>
                </c:pt>
                <c:pt idx="2271">
                  <c:v>0.2271</c:v>
                </c:pt>
                <c:pt idx="2272">
                  <c:v>0.22719999999999999</c:v>
                </c:pt>
                <c:pt idx="2273">
                  <c:v>0.2273</c:v>
                </c:pt>
                <c:pt idx="2274">
                  <c:v>0.22739999999999999</c:v>
                </c:pt>
                <c:pt idx="2275">
                  <c:v>0.22750000000000001</c:v>
                </c:pt>
                <c:pt idx="2276">
                  <c:v>0.22760000000000002</c:v>
                </c:pt>
                <c:pt idx="2277">
                  <c:v>0.22769999999999999</c:v>
                </c:pt>
                <c:pt idx="2278">
                  <c:v>0.2278</c:v>
                </c:pt>
                <c:pt idx="2279">
                  <c:v>0.22789999999999999</c:v>
                </c:pt>
                <c:pt idx="2280">
                  <c:v>0.22800000000000001</c:v>
                </c:pt>
                <c:pt idx="2281">
                  <c:v>0.2281</c:v>
                </c:pt>
                <c:pt idx="2282">
                  <c:v>0.22820000000000001</c:v>
                </c:pt>
                <c:pt idx="2283">
                  <c:v>0.22829999999999998</c:v>
                </c:pt>
                <c:pt idx="2284">
                  <c:v>0.22839999999999999</c:v>
                </c:pt>
                <c:pt idx="2285">
                  <c:v>0.22850000000000001</c:v>
                </c:pt>
                <c:pt idx="2286">
                  <c:v>0.2286</c:v>
                </c:pt>
                <c:pt idx="2287">
                  <c:v>0.22870000000000001</c:v>
                </c:pt>
                <c:pt idx="2288">
                  <c:v>0.2288</c:v>
                </c:pt>
                <c:pt idx="2289">
                  <c:v>0.22889999999999999</c:v>
                </c:pt>
                <c:pt idx="2290">
                  <c:v>0.22899999999999998</c:v>
                </c:pt>
                <c:pt idx="2291">
                  <c:v>0.2291</c:v>
                </c:pt>
                <c:pt idx="2292">
                  <c:v>0.22920000000000001</c:v>
                </c:pt>
                <c:pt idx="2293">
                  <c:v>0.2293</c:v>
                </c:pt>
                <c:pt idx="2294">
                  <c:v>0.22940000000000002</c:v>
                </c:pt>
                <c:pt idx="2295">
                  <c:v>0.22949999999999998</c:v>
                </c:pt>
                <c:pt idx="2296">
                  <c:v>0.2296</c:v>
                </c:pt>
                <c:pt idx="2297">
                  <c:v>0.22969999999999999</c:v>
                </c:pt>
                <c:pt idx="2298">
                  <c:v>0.2298</c:v>
                </c:pt>
                <c:pt idx="2299">
                  <c:v>0.22989999999999999</c:v>
                </c:pt>
                <c:pt idx="2300">
                  <c:v>0.23</c:v>
                </c:pt>
                <c:pt idx="2301">
                  <c:v>0.23010000000000003</c:v>
                </c:pt>
                <c:pt idx="2302">
                  <c:v>0.23019999999999999</c:v>
                </c:pt>
                <c:pt idx="2303">
                  <c:v>0.2303</c:v>
                </c:pt>
                <c:pt idx="2304">
                  <c:v>0.23039999999999999</c:v>
                </c:pt>
                <c:pt idx="2305">
                  <c:v>0.23050000000000001</c:v>
                </c:pt>
                <c:pt idx="2306">
                  <c:v>0.2306</c:v>
                </c:pt>
                <c:pt idx="2307">
                  <c:v>0.23070000000000002</c:v>
                </c:pt>
                <c:pt idx="2308">
                  <c:v>0.23079999999999998</c:v>
                </c:pt>
                <c:pt idx="2309">
                  <c:v>0.23089999999999999</c:v>
                </c:pt>
                <c:pt idx="2310">
                  <c:v>0.23100000000000001</c:v>
                </c:pt>
                <c:pt idx="2311">
                  <c:v>0.2311</c:v>
                </c:pt>
                <c:pt idx="2312">
                  <c:v>0.23120000000000002</c:v>
                </c:pt>
                <c:pt idx="2313">
                  <c:v>0.23129999999999998</c:v>
                </c:pt>
                <c:pt idx="2314">
                  <c:v>0.23139999999999999</c:v>
                </c:pt>
                <c:pt idx="2315">
                  <c:v>0.23149999999999998</c:v>
                </c:pt>
                <c:pt idx="2316">
                  <c:v>0.2316</c:v>
                </c:pt>
                <c:pt idx="2317">
                  <c:v>0.23170000000000002</c:v>
                </c:pt>
                <c:pt idx="2318">
                  <c:v>0.23180000000000001</c:v>
                </c:pt>
                <c:pt idx="2319">
                  <c:v>0.23190000000000002</c:v>
                </c:pt>
                <c:pt idx="2320">
                  <c:v>0.23199999999999998</c:v>
                </c:pt>
                <c:pt idx="2321">
                  <c:v>0.2321</c:v>
                </c:pt>
                <c:pt idx="2322">
                  <c:v>0.23219999999999999</c:v>
                </c:pt>
                <c:pt idx="2323">
                  <c:v>0.23230000000000001</c:v>
                </c:pt>
                <c:pt idx="2324">
                  <c:v>0.2324</c:v>
                </c:pt>
                <c:pt idx="2325">
                  <c:v>0.23250000000000001</c:v>
                </c:pt>
                <c:pt idx="2326">
                  <c:v>0.23260000000000003</c:v>
                </c:pt>
                <c:pt idx="2327">
                  <c:v>0.23269999999999999</c:v>
                </c:pt>
                <c:pt idx="2328">
                  <c:v>0.23280000000000001</c:v>
                </c:pt>
                <c:pt idx="2329">
                  <c:v>0.2329</c:v>
                </c:pt>
                <c:pt idx="2330">
                  <c:v>0.23300000000000001</c:v>
                </c:pt>
                <c:pt idx="2331">
                  <c:v>0.23309999999999997</c:v>
                </c:pt>
                <c:pt idx="2332">
                  <c:v>0.23319999999999999</c:v>
                </c:pt>
                <c:pt idx="2333">
                  <c:v>0.23329999999999998</c:v>
                </c:pt>
                <c:pt idx="2334">
                  <c:v>0.2334</c:v>
                </c:pt>
                <c:pt idx="2335">
                  <c:v>0.23350000000000001</c:v>
                </c:pt>
                <c:pt idx="2336">
                  <c:v>0.2336</c:v>
                </c:pt>
                <c:pt idx="2337">
                  <c:v>0.23370000000000002</c:v>
                </c:pt>
                <c:pt idx="2338">
                  <c:v>0.23379999999999998</c:v>
                </c:pt>
                <c:pt idx="2339">
                  <c:v>0.2339</c:v>
                </c:pt>
                <c:pt idx="2340">
                  <c:v>0.23399999999999999</c:v>
                </c:pt>
                <c:pt idx="2341">
                  <c:v>0.2341</c:v>
                </c:pt>
                <c:pt idx="2342">
                  <c:v>0.23420000000000002</c:v>
                </c:pt>
                <c:pt idx="2343">
                  <c:v>0.23430000000000001</c:v>
                </c:pt>
                <c:pt idx="2344">
                  <c:v>0.23440000000000003</c:v>
                </c:pt>
                <c:pt idx="2345">
                  <c:v>0.23449999999999999</c:v>
                </c:pt>
                <c:pt idx="2346">
                  <c:v>0.2346</c:v>
                </c:pt>
                <c:pt idx="2347">
                  <c:v>0.23469999999999999</c:v>
                </c:pt>
                <c:pt idx="2348">
                  <c:v>0.23480000000000001</c:v>
                </c:pt>
                <c:pt idx="2349">
                  <c:v>0.2349</c:v>
                </c:pt>
                <c:pt idx="2350">
                  <c:v>0.23499999999999999</c:v>
                </c:pt>
                <c:pt idx="2351">
                  <c:v>0.2351</c:v>
                </c:pt>
                <c:pt idx="2352">
                  <c:v>0.23519999999999999</c:v>
                </c:pt>
                <c:pt idx="2353">
                  <c:v>0.23530000000000001</c:v>
                </c:pt>
                <c:pt idx="2354">
                  <c:v>0.2354</c:v>
                </c:pt>
                <c:pt idx="2355">
                  <c:v>0.23550000000000001</c:v>
                </c:pt>
                <c:pt idx="2356">
                  <c:v>0.23559999999999998</c:v>
                </c:pt>
                <c:pt idx="2357">
                  <c:v>0.23569999999999999</c:v>
                </c:pt>
                <c:pt idx="2358">
                  <c:v>0.23579999999999998</c:v>
                </c:pt>
                <c:pt idx="2359">
                  <c:v>0.2359</c:v>
                </c:pt>
                <c:pt idx="2360">
                  <c:v>0.23600000000000002</c:v>
                </c:pt>
                <c:pt idx="2361">
                  <c:v>0.2361</c:v>
                </c:pt>
                <c:pt idx="2362">
                  <c:v>0.23620000000000002</c:v>
                </c:pt>
                <c:pt idx="2363">
                  <c:v>0.23629999999999998</c:v>
                </c:pt>
                <c:pt idx="2364">
                  <c:v>0.2364</c:v>
                </c:pt>
                <c:pt idx="2365">
                  <c:v>0.23649999999999999</c:v>
                </c:pt>
                <c:pt idx="2366">
                  <c:v>0.2366</c:v>
                </c:pt>
                <c:pt idx="2367">
                  <c:v>0.23670000000000002</c:v>
                </c:pt>
                <c:pt idx="2368">
                  <c:v>0.23680000000000001</c:v>
                </c:pt>
                <c:pt idx="2369">
                  <c:v>0.2369</c:v>
                </c:pt>
                <c:pt idx="2370">
                  <c:v>0.23699999999999999</c:v>
                </c:pt>
                <c:pt idx="2371">
                  <c:v>0.23710000000000001</c:v>
                </c:pt>
                <c:pt idx="2372">
                  <c:v>0.23719999999999999</c:v>
                </c:pt>
                <c:pt idx="2373">
                  <c:v>0.23730000000000001</c:v>
                </c:pt>
                <c:pt idx="2374">
                  <c:v>0.23739999999999997</c:v>
                </c:pt>
                <c:pt idx="2375">
                  <c:v>0.23749999999999999</c:v>
                </c:pt>
                <c:pt idx="2376">
                  <c:v>0.23760000000000001</c:v>
                </c:pt>
                <c:pt idx="2377">
                  <c:v>0.23769999999999999</c:v>
                </c:pt>
                <c:pt idx="2378">
                  <c:v>0.23780000000000001</c:v>
                </c:pt>
                <c:pt idx="2379">
                  <c:v>0.2379</c:v>
                </c:pt>
                <c:pt idx="2380">
                  <c:v>0.23800000000000002</c:v>
                </c:pt>
                <c:pt idx="2381">
                  <c:v>0.23809999999999998</c:v>
                </c:pt>
                <c:pt idx="2382">
                  <c:v>0.2382</c:v>
                </c:pt>
                <c:pt idx="2383">
                  <c:v>0.23829999999999998</c:v>
                </c:pt>
                <c:pt idx="2384">
                  <c:v>0.2384</c:v>
                </c:pt>
                <c:pt idx="2385">
                  <c:v>0.23850000000000002</c:v>
                </c:pt>
                <c:pt idx="2386">
                  <c:v>0.23860000000000001</c:v>
                </c:pt>
                <c:pt idx="2387">
                  <c:v>0.23870000000000002</c:v>
                </c:pt>
                <c:pt idx="2388">
                  <c:v>0.23879999999999998</c:v>
                </c:pt>
                <c:pt idx="2389">
                  <c:v>0.2389</c:v>
                </c:pt>
                <c:pt idx="2390">
                  <c:v>0.23899999999999999</c:v>
                </c:pt>
                <c:pt idx="2391">
                  <c:v>0.23910000000000001</c:v>
                </c:pt>
                <c:pt idx="2392">
                  <c:v>0.23920000000000002</c:v>
                </c:pt>
                <c:pt idx="2393">
                  <c:v>0.23929999999999998</c:v>
                </c:pt>
                <c:pt idx="2394">
                  <c:v>0.2394</c:v>
                </c:pt>
                <c:pt idx="2395">
                  <c:v>0.23949999999999999</c:v>
                </c:pt>
                <c:pt idx="2396">
                  <c:v>0.23960000000000001</c:v>
                </c:pt>
                <c:pt idx="2397">
                  <c:v>0.2397</c:v>
                </c:pt>
                <c:pt idx="2398">
                  <c:v>0.23980000000000001</c:v>
                </c:pt>
                <c:pt idx="2399">
                  <c:v>0.23989999999999997</c:v>
                </c:pt>
                <c:pt idx="2400">
                  <c:v>0.24</c:v>
                </c:pt>
                <c:pt idx="2401">
                  <c:v>0.24010000000000001</c:v>
                </c:pt>
                <c:pt idx="2402">
                  <c:v>0.2402</c:v>
                </c:pt>
                <c:pt idx="2403">
                  <c:v>0.24030000000000001</c:v>
                </c:pt>
                <c:pt idx="2404">
                  <c:v>0.2404</c:v>
                </c:pt>
                <c:pt idx="2405">
                  <c:v>0.24050000000000002</c:v>
                </c:pt>
                <c:pt idx="2406">
                  <c:v>0.24059999999999998</c:v>
                </c:pt>
                <c:pt idx="2407">
                  <c:v>0.2407</c:v>
                </c:pt>
                <c:pt idx="2408">
                  <c:v>0.24079999999999999</c:v>
                </c:pt>
                <c:pt idx="2409">
                  <c:v>0.2409</c:v>
                </c:pt>
                <c:pt idx="2410">
                  <c:v>0.24100000000000002</c:v>
                </c:pt>
                <c:pt idx="2411">
                  <c:v>0.24109999999999998</c:v>
                </c:pt>
                <c:pt idx="2412">
                  <c:v>0.2412</c:v>
                </c:pt>
                <c:pt idx="2413">
                  <c:v>0.24129999999999999</c:v>
                </c:pt>
                <c:pt idx="2414">
                  <c:v>0.2414</c:v>
                </c:pt>
                <c:pt idx="2415">
                  <c:v>0.24149999999999999</c:v>
                </c:pt>
                <c:pt idx="2416">
                  <c:v>0.24160000000000001</c:v>
                </c:pt>
                <c:pt idx="2417">
                  <c:v>0.24170000000000003</c:v>
                </c:pt>
                <c:pt idx="2418">
                  <c:v>0.24179999999999999</c:v>
                </c:pt>
                <c:pt idx="2419">
                  <c:v>0.2419</c:v>
                </c:pt>
                <c:pt idx="2420">
                  <c:v>0.24199999999999999</c:v>
                </c:pt>
                <c:pt idx="2421">
                  <c:v>0.24210000000000001</c:v>
                </c:pt>
                <c:pt idx="2422">
                  <c:v>0.2422</c:v>
                </c:pt>
                <c:pt idx="2423">
                  <c:v>0.24230000000000002</c:v>
                </c:pt>
                <c:pt idx="2424">
                  <c:v>0.24239999999999998</c:v>
                </c:pt>
                <c:pt idx="2425">
                  <c:v>0.24249999999999999</c:v>
                </c:pt>
                <c:pt idx="2426">
                  <c:v>0.24260000000000001</c:v>
                </c:pt>
                <c:pt idx="2427">
                  <c:v>0.2427</c:v>
                </c:pt>
                <c:pt idx="2428">
                  <c:v>0.24280000000000002</c:v>
                </c:pt>
                <c:pt idx="2429">
                  <c:v>0.2429</c:v>
                </c:pt>
                <c:pt idx="2430">
                  <c:v>0.24299999999999999</c:v>
                </c:pt>
                <c:pt idx="2431">
                  <c:v>0.24309999999999998</c:v>
                </c:pt>
                <c:pt idx="2432">
                  <c:v>0.2432</c:v>
                </c:pt>
                <c:pt idx="2433">
                  <c:v>0.24329999999999999</c:v>
                </c:pt>
                <c:pt idx="2434">
                  <c:v>0.24340000000000001</c:v>
                </c:pt>
                <c:pt idx="2435">
                  <c:v>0.24350000000000002</c:v>
                </c:pt>
                <c:pt idx="2436">
                  <c:v>0.24359999999999998</c:v>
                </c:pt>
                <c:pt idx="2437">
                  <c:v>0.2437</c:v>
                </c:pt>
                <c:pt idx="2438">
                  <c:v>0.24379999999999999</c:v>
                </c:pt>
                <c:pt idx="2439">
                  <c:v>0.24390000000000001</c:v>
                </c:pt>
                <c:pt idx="2440">
                  <c:v>0.24399999999999999</c:v>
                </c:pt>
                <c:pt idx="2441">
                  <c:v>0.24410000000000001</c:v>
                </c:pt>
                <c:pt idx="2442">
                  <c:v>0.24420000000000003</c:v>
                </c:pt>
                <c:pt idx="2443">
                  <c:v>0.24429999999999999</c:v>
                </c:pt>
                <c:pt idx="2444">
                  <c:v>0.24440000000000001</c:v>
                </c:pt>
                <c:pt idx="2445">
                  <c:v>0.2445</c:v>
                </c:pt>
                <c:pt idx="2446">
                  <c:v>0.24460000000000001</c:v>
                </c:pt>
                <c:pt idx="2447">
                  <c:v>0.2447</c:v>
                </c:pt>
                <c:pt idx="2448">
                  <c:v>0.24480000000000002</c:v>
                </c:pt>
                <c:pt idx="2449">
                  <c:v>0.24489999999999998</c:v>
                </c:pt>
                <c:pt idx="2450">
                  <c:v>0.245</c:v>
                </c:pt>
                <c:pt idx="2451">
                  <c:v>0.24510000000000001</c:v>
                </c:pt>
                <c:pt idx="2452">
                  <c:v>0.2452</c:v>
                </c:pt>
                <c:pt idx="2453">
                  <c:v>0.24530000000000002</c:v>
                </c:pt>
                <c:pt idx="2454">
                  <c:v>0.24539999999999998</c:v>
                </c:pt>
                <c:pt idx="2455">
                  <c:v>0.2455</c:v>
                </c:pt>
                <c:pt idx="2456">
                  <c:v>0.24559999999999998</c:v>
                </c:pt>
                <c:pt idx="2457">
                  <c:v>0.2457</c:v>
                </c:pt>
                <c:pt idx="2458">
                  <c:v>0.24579999999999999</c:v>
                </c:pt>
                <c:pt idx="2459">
                  <c:v>0.24590000000000001</c:v>
                </c:pt>
                <c:pt idx="2460">
                  <c:v>0.24600000000000002</c:v>
                </c:pt>
                <c:pt idx="2461">
                  <c:v>0.24609999999999999</c:v>
                </c:pt>
                <c:pt idx="2462">
                  <c:v>0.2462</c:v>
                </c:pt>
                <c:pt idx="2463">
                  <c:v>0.24629999999999999</c:v>
                </c:pt>
                <c:pt idx="2464">
                  <c:v>0.24640000000000001</c:v>
                </c:pt>
                <c:pt idx="2465">
                  <c:v>0.2465</c:v>
                </c:pt>
                <c:pt idx="2466">
                  <c:v>0.24660000000000001</c:v>
                </c:pt>
                <c:pt idx="2467">
                  <c:v>0.24670000000000003</c:v>
                </c:pt>
                <c:pt idx="2468">
                  <c:v>0.24679999999999999</c:v>
                </c:pt>
                <c:pt idx="2469">
                  <c:v>0.24690000000000001</c:v>
                </c:pt>
                <c:pt idx="2470">
                  <c:v>0.247</c:v>
                </c:pt>
                <c:pt idx="2471">
                  <c:v>0.24710000000000001</c:v>
                </c:pt>
                <c:pt idx="2472">
                  <c:v>0.24719999999999998</c:v>
                </c:pt>
                <c:pt idx="2473">
                  <c:v>0.24729999999999999</c:v>
                </c:pt>
                <c:pt idx="2474">
                  <c:v>0.24739999999999998</c:v>
                </c:pt>
                <c:pt idx="2475">
                  <c:v>0.2475</c:v>
                </c:pt>
                <c:pt idx="2476">
                  <c:v>0.24760000000000001</c:v>
                </c:pt>
                <c:pt idx="2477">
                  <c:v>0.2477</c:v>
                </c:pt>
                <c:pt idx="2478">
                  <c:v>0.24780000000000002</c:v>
                </c:pt>
                <c:pt idx="2479">
                  <c:v>0.24789999999999998</c:v>
                </c:pt>
                <c:pt idx="2480">
                  <c:v>0.248</c:v>
                </c:pt>
                <c:pt idx="2481">
                  <c:v>0.24809999999999999</c:v>
                </c:pt>
                <c:pt idx="2482">
                  <c:v>0.2482</c:v>
                </c:pt>
                <c:pt idx="2483">
                  <c:v>0.24829999999999999</c:v>
                </c:pt>
                <c:pt idx="2484">
                  <c:v>0.24840000000000001</c:v>
                </c:pt>
                <c:pt idx="2485">
                  <c:v>0.24850000000000003</c:v>
                </c:pt>
                <c:pt idx="2486">
                  <c:v>0.24859999999999999</c:v>
                </c:pt>
                <c:pt idx="2487">
                  <c:v>0.2487</c:v>
                </c:pt>
                <c:pt idx="2488">
                  <c:v>0.24879999999999999</c:v>
                </c:pt>
                <c:pt idx="2489">
                  <c:v>0.24890000000000001</c:v>
                </c:pt>
                <c:pt idx="2490">
                  <c:v>0.249</c:v>
                </c:pt>
                <c:pt idx="2491">
                  <c:v>0.24909999999999999</c:v>
                </c:pt>
                <c:pt idx="2492">
                  <c:v>0.2492</c:v>
                </c:pt>
                <c:pt idx="2493">
                  <c:v>0.24929999999999999</c:v>
                </c:pt>
                <c:pt idx="2494">
                  <c:v>0.24940000000000001</c:v>
                </c:pt>
                <c:pt idx="2495">
                  <c:v>0.2495</c:v>
                </c:pt>
                <c:pt idx="2496">
                  <c:v>0.24960000000000002</c:v>
                </c:pt>
                <c:pt idx="2497">
                  <c:v>0.24969999999999998</c:v>
                </c:pt>
                <c:pt idx="2498">
                  <c:v>0.24979999999999999</c:v>
                </c:pt>
                <c:pt idx="2499">
                  <c:v>0.24989999999999998</c:v>
                </c:pt>
                <c:pt idx="2500">
                  <c:v>0.25</c:v>
                </c:pt>
                <c:pt idx="2501">
                  <c:v>0.25009999999999999</c:v>
                </c:pt>
                <c:pt idx="2502">
                  <c:v>0.25019999999999998</c:v>
                </c:pt>
                <c:pt idx="2503">
                  <c:v>0.25030000000000002</c:v>
                </c:pt>
                <c:pt idx="2504">
                  <c:v>0.25040000000000001</c:v>
                </c:pt>
                <c:pt idx="2505">
                  <c:v>0.2505</c:v>
                </c:pt>
                <c:pt idx="2506">
                  <c:v>0.25059999999999999</c:v>
                </c:pt>
                <c:pt idx="2507">
                  <c:v>0.25069999999999998</c:v>
                </c:pt>
                <c:pt idx="2508">
                  <c:v>0.25079999999999997</c:v>
                </c:pt>
                <c:pt idx="2509">
                  <c:v>0.25090000000000001</c:v>
                </c:pt>
                <c:pt idx="2510">
                  <c:v>0.251</c:v>
                </c:pt>
                <c:pt idx="2511">
                  <c:v>0.25109999999999999</c:v>
                </c:pt>
                <c:pt idx="2512">
                  <c:v>0.25120000000000003</c:v>
                </c:pt>
                <c:pt idx="2513">
                  <c:v>0.25129999999999997</c:v>
                </c:pt>
                <c:pt idx="2514">
                  <c:v>0.25140000000000001</c:v>
                </c:pt>
                <c:pt idx="2515">
                  <c:v>0.2515</c:v>
                </c:pt>
                <c:pt idx="2516">
                  <c:v>0.25159999999999999</c:v>
                </c:pt>
                <c:pt idx="2517">
                  <c:v>0.25170000000000003</c:v>
                </c:pt>
                <c:pt idx="2518">
                  <c:v>0.25180000000000002</c:v>
                </c:pt>
                <c:pt idx="2519">
                  <c:v>0.25190000000000001</c:v>
                </c:pt>
                <c:pt idx="2520">
                  <c:v>0.252</c:v>
                </c:pt>
                <c:pt idx="2521">
                  <c:v>0.25209999999999999</c:v>
                </c:pt>
                <c:pt idx="2522">
                  <c:v>0.25219999999999998</c:v>
                </c:pt>
                <c:pt idx="2523">
                  <c:v>0.25230000000000002</c:v>
                </c:pt>
                <c:pt idx="2524">
                  <c:v>0.25239999999999996</c:v>
                </c:pt>
                <c:pt idx="2525">
                  <c:v>0.2525</c:v>
                </c:pt>
                <c:pt idx="2526">
                  <c:v>0.25259999999999999</c:v>
                </c:pt>
                <c:pt idx="2527">
                  <c:v>0.25269999999999998</c:v>
                </c:pt>
                <c:pt idx="2528">
                  <c:v>0.25280000000000002</c:v>
                </c:pt>
                <c:pt idx="2529">
                  <c:v>0.25290000000000001</c:v>
                </c:pt>
                <c:pt idx="2530">
                  <c:v>0.253</c:v>
                </c:pt>
                <c:pt idx="2531">
                  <c:v>0.25309999999999999</c:v>
                </c:pt>
                <c:pt idx="2532">
                  <c:v>0.25319999999999998</c:v>
                </c:pt>
                <c:pt idx="2533">
                  <c:v>0.25329999999999997</c:v>
                </c:pt>
                <c:pt idx="2534">
                  <c:v>0.25340000000000001</c:v>
                </c:pt>
                <c:pt idx="2535">
                  <c:v>0.2535</c:v>
                </c:pt>
                <c:pt idx="2536">
                  <c:v>0.25359999999999999</c:v>
                </c:pt>
                <c:pt idx="2537">
                  <c:v>0.25370000000000004</c:v>
                </c:pt>
                <c:pt idx="2538">
                  <c:v>0.25379999999999997</c:v>
                </c:pt>
                <c:pt idx="2539">
                  <c:v>0.25390000000000001</c:v>
                </c:pt>
                <c:pt idx="2540">
                  <c:v>0.254</c:v>
                </c:pt>
                <c:pt idx="2541">
                  <c:v>0.25409999999999999</c:v>
                </c:pt>
                <c:pt idx="2542">
                  <c:v>0.25420000000000004</c:v>
                </c:pt>
                <c:pt idx="2543">
                  <c:v>0.25429999999999997</c:v>
                </c:pt>
                <c:pt idx="2544">
                  <c:v>0.25440000000000002</c:v>
                </c:pt>
                <c:pt idx="2545">
                  <c:v>0.2545</c:v>
                </c:pt>
                <c:pt idx="2546">
                  <c:v>0.25459999999999999</c:v>
                </c:pt>
                <c:pt idx="2547">
                  <c:v>0.25469999999999998</c:v>
                </c:pt>
                <c:pt idx="2548">
                  <c:v>0.25480000000000003</c:v>
                </c:pt>
                <c:pt idx="2549">
                  <c:v>0.25489999999999996</c:v>
                </c:pt>
                <c:pt idx="2550">
                  <c:v>0.255</c:v>
                </c:pt>
                <c:pt idx="2551">
                  <c:v>0.25509999999999999</c:v>
                </c:pt>
                <c:pt idx="2552">
                  <c:v>0.25519999999999998</c:v>
                </c:pt>
                <c:pt idx="2553">
                  <c:v>0.25530000000000003</c:v>
                </c:pt>
                <c:pt idx="2554">
                  <c:v>0.25540000000000002</c:v>
                </c:pt>
                <c:pt idx="2555">
                  <c:v>0.2555</c:v>
                </c:pt>
                <c:pt idx="2556">
                  <c:v>0.25559999999999999</c:v>
                </c:pt>
                <c:pt idx="2557">
                  <c:v>0.25569999999999998</c:v>
                </c:pt>
                <c:pt idx="2558">
                  <c:v>0.25579999999999997</c:v>
                </c:pt>
                <c:pt idx="2559">
                  <c:v>0.25590000000000002</c:v>
                </c:pt>
                <c:pt idx="2560">
                  <c:v>0.25600000000000001</c:v>
                </c:pt>
                <c:pt idx="2561">
                  <c:v>0.25609999999999999</c:v>
                </c:pt>
                <c:pt idx="2562">
                  <c:v>0.25619999999999998</c:v>
                </c:pt>
                <c:pt idx="2563">
                  <c:v>0.25629999999999997</c:v>
                </c:pt>
                <c:pt idx="2564">
                  <c:v>0.25640000000000002</c:v>
                </c:pt>
                <c:pt idx="2565">
                  <c:v>0.25650000000000001</c:v>
                </c:pt>
                <c:pt idx="2566">
                  <c:v>0.25659999999999999</c:v>
                </c:pt>
                <c:pt idx="2567">
                  <c:v>0.25670000000000004</c:v>
                </c:pt>
                <c:pt idx="2568">
                  <c:v>0.25679999999999997</c:v>
                </c:pt>
                <c:pt idx="2569">
                  <c:v>0.25690000000000002</c:v>
                </c:pt>
                <c:pt idx="2570">
                  <c:v>0.25700000000000001</c:v>
                </c:pt>
                <c:pt idx="2571">
                  <c:v>0.2571</c:v>
                </c:pt>
                <c:pt idx="2572">
                  <c:v>0.25719999999999998</c:v>
                </c:pt>
                <c:pt idx="2573">
                  <c:v>0.25730000000000003</c:v>
                </c:pt>
                <c:pt idx="2574">
                  <c:v>0.25739999999999996</c:v>
                </c:pt>
                <c:pt idx="2575">
                  <c:v>0.25750000000000001</c:v>
                </c:pt>
                <c:pt idx="2576">
                  <c:v>0.2576</c:v>
                </c:pt>
                <c:pt idx="2577">
                  <c:v>0.25769999999999998</c:v>
                </c:pt>
                <c:pt idx="2578">
                  <c:v>0.25780000000000003</c:v>
                </c:pt>
                <c:pt idx="2579">
                  <c:v>0.25790000000000002</c:v>
                </c:pt>
                <c:pt idx="2580">
                  <c:v>0.25800000000000001</c:v>
                </c:pt>
                <c:pt idx="2581">
                  <c:v>0.2581</c:v>
                </c:pt>
                <c:pt idx="2582">
                  <c:v>0.25819999999999999</c:v>
                </c:pt>
                <c:pt idx="2583">
                  <c:v>0.25829999999999997</c:v>
                </c:pt>
                <c:pt idx="2584">
                  <c:v>0.25840000000000002</c:v>
                </c:pt>
                <c:pt idx="2585">
                  <c:v>0.25850000000000001</c:v>
                </c:pt>
                <c:pt idx="2586">
                  <c:v>0.2586</c:v>
                </c:pt>
                <c:pt idx="2587">
                  <c:v>0.25869999999999999</c:v>
                </c:pt>
                <c:pt idx="2588">
                  <c:v>0.25879999999999997</c:v>
                </c:pt>
                <c:pt idx="2589">
                  <c:v>0.25890000000000002</c:v>
                </c:pt>
                <c:pt idx="2590">
                  <c:v>0.25900000000000001</c:v>
                </c:pt>
                <c:pt idx="2591">
                  <c:v>0.2591</c:v>
                </c:pt>
                <c:pt idx="2592">
                  <c:v>0.25920000000000004</c:v>
                </c:pt>
                <c:pt idx="2593">
                  <c:v>0.25929999999999997</c:v>
                </c:pt>
                <c:pt idx="2594">
                  <c:v>0.25940000000000002</c:v>
                </c:pt>
                <c:pt idx="2595">
                  <c:v>0.25950000000000001</c:v>
                </c:pt>
                <c:pt idx="2596">
                  <c:v>0.2596</c:v>
                </c:pt>
                <c:pt idx="2597">
                  <c:v>0.25969999999999999</c:v>
                </c:pt>
                <c:pt idx="2598">
                  <c:v>0.25980000000000003</c:v>
                </c:pt>
                <c:pt idx="2599">
                  <c:v>0.25989999999999996</c:v>
                </c:pt>
                <c:pt idx="2600">
                  <c:v>0.26</c:v>
                </c:pt>
                <c:pt idx="2601">
                  <c:v>0.2601</c:v>
                </c:pt>
                <c:pt idx="2602">
                  <c:v>0.26019999999999999</c:v>
                </c:pt>
                <c:pt idx="2603">
                  <c:v>0.26030000000000003</c:v>
                </c:pt>
                <c:pt idx="2604">
                  <c:v>0.26039999999999996</c:v>
                </c:pt>
                <c:pt idx="2605">
                  <c:v>0.26050000000000001</c:v>
                </c:pt>
                <c:pt idx="2606">
                  <c:v>0.2606</c:v>
                </c:pt>
                <c:pt idx="2607">
                  <c:v>0.26069999999999999</c:v>
                </c:pt>
                <c:pt idx="2608">
                  <c:v>0.26079999999999998</c:v>
                </c:pt>
                <c:pt idx="2609">
                  <c:v>0.26090000000000002</c:v>
                </c:pt>
                <c:pt idx="2610">
                  <c:v>0.26100000000000001</c:v>
                </c:pt>
                <c:pt idx="2611">
                  <c:v>0.2611</c:v>
                </c:pt>
                <c:pt idx="2612">
                  <c:v>0.26119999999999999</c:v>
                </c:pt>
                <c:pt idx="2613">
                  <c:v>0.26129999999999998</c:v>
                </c:pt>
                <c:pt idx="2614">
                  <c:v>0.26140000000000002</c:v>
                </c:pt>
                <c:pt idx="2615">
                  <c:v>0.26150000000000001</c:v>
                </c:pt>
                <c:pt idx="2616">
                  <c:v>0.2616</c:v>
                </c:pt>
                <c:pt idx="2617">
                  <c:v>0.26170000000000004</c:v>
                </c:pt>
                <c:pt idx="2618">
                  <c:v>0.26179999999999998</c:v>
                </c:pt>
                <c:pt idx="2619">
                  <c:v>0.26190000000000002</c:v>
                </c:pt>
                <c:pt idx="2620">
                  <c:v>0.26200000000000001</c:v>
                </c:pt>
                <c:pt idx="2621">
                  <c:v>0.2621</c:v>
                </c:pt>
                <c:pt idx="2622">
                  <c:v>0.26219999999999999</c:v>
                </c:pt>
                <c:pt idx="2623">
                  <c:v>0.26229999999999998</c:v>
                </c:pt>
                <c:pt idx="2624">
                  <c:v>0.26239999999999997</c:v>
                </c:pt>
                <c:pt idx="2625">
                  <c:v>0.26250000000000001</c:v>
                </c:pt>
                <c:pt idx="2626">
                  <c:v>0.2626</c:v>
                </c:pt>
                <c:pt idx="2627">
                  <c:v>0.26269999999999999</c:v>
                </c:pt>
                <c:pt idx="2628">
                  <c:v>0.26280000000000003</c:v>
                </c:pt>
                <c:pt idx="2629">
                  <c:v>0.26289999999999997</c:v>
                </c:pt>
                <c:pt idx="2630">
                  <c:v>0.26300000000000001</c:v>
                </c:pt>
                <c:pt idx="2631">
                  <c:v>0.2631</c:v>
                </c:pt>
                <c:pt idx="2632">
                  <c:v>0.26319999999999999</c:v>
                </c:pt>
                <c:pt idx="2633">
                  <c:v>0.26329999999999998</c:v>
                </c:pt>
                <c:pt idx="2634">
                  <c:v>0.26340000000000002</c:v>
                </c:pt>
                <c:pt idx="2635">
                  <c:v>0.26350000000000001</c:v>
                </c:pt>
                <c:pt idx="2636">
                  <c:v>0.2636</c:v>
                </c:pt>
                <c:pt idx="2637">
                  <c:v>0.26369999999999999</c:v>
                </c:pt>
                <c:pt idx="2638">
                  <c:v>0.26379999999999998</c:v>
                </c:pt>
                <c:pt idx="2639">
                  <c:v>0.26390000000000002</c:v>
                </c:pt>
                <c:pt idx="2640">
                  <c:v>0.26400000000000001</c:v>
                </c:pt>
                <c:pt idx="2641">
                  <c:v>0.2641</c:v>
                </c:pt>
                <c:pt idx="2642">
                  <c:v>0.26419999999999999</c:v>
                </c:pt>
                <c:pt idx="2643">
                  <c:v>0.26429999999999998</c:v>
                </c:pt>
                <c:pt idx="2644">
                  <c:v>0.26440000000000002</c:v>
                </c:pt>
                <c:pt idx="2645">
                  <c:v>0.26450000000000001</c:v>
                </c:pt>
                <c:pt idx="2646">
                  <c:v>0.2646</c:v>
                </c:pt>
                <c:pt idx="2647">
                  <c:v>0.26469999999999999</c:v>
                </c:pt>
                <c:pt idx="2648">
                  <c:v>0.26479999999999998</c:v>
                </c:pt>
                <c:pt idx="2649">
                  <c:v>0.26489999999999997</c:v>
                </c:pt>
                <c:pt idx="2650">
                  <c:v>0.26500000000000001</c:v>
                </c:pt>
                <c:pt idx="2651">
                  <c:v>0.2651</c:v>
                </c:pt>
                <c:pt idx="2652">
                  <c:v>0.26519999999999999</c:v>
                </c:pt>
                <c:pt idx="2653">
                  <c:v>0.26530000000000004</c:v>
                </c:pt>
                <c:pt idx="2654">
                  <c:v>0.26539999999999997</c:v>
                </c:pt>
                <c:pt idx="2655">
                  <c:v>0.26550000000000001</c:v>
                </c:pt>
                <c:pt idx="2656">
                  <c:v>0.2656</c:v>
                </c:pt>
                <c:pt idx="2657">
                  <c:v>0.26569999999999999</c:v>
                </c:pt>
                <c:pt idx="2658">
                  <c:v>0.26579999999999998</c:v>
                </c:pt>
                <c:pt idx="2659">
                  <c:v>0.26590000000000003</c:v>
                </c:pt>
                <c:pt idx="2660">
                  <c:v>0.26600000000000001</c:v>
                </c:pt>
                <c:pt idx="2661">
                  <c:v>0.2661</c:v>
                </c:pt>
                <c:pt idx="2662">
                  <c:v>0.26619999999999999</c:v>
                </c:pt>
                <c:pt idx="2663">
                  <c:v>0.26629999999999998</c:v>
                </c:pt>
                <c:pt idx="2664">
                  <c:v>0.26640000000000003</c:v>
                </c:pt>
                <c:pt idx="2665">
                  <c:v>0.26649999999999996</c:v>
                </c:pt>
                <c:pt idx="2666">
                  <c:v>0.2666</c:v>
                </c:pt>
                <c:pt idx="2667">
                  <c:v>0.26669999999999999</c:v>
                </c:pt>
                <c:pt idx="2668">
                  <c:v>0.26679999999999998</c:v>
                </c:pt>
                <c:pt idx="2669">
                  <c:v>0.26690000000000003</c:v>
                </c:pt>
                <c:pt idx="2670">
                  <c:v>0.26700000000000002</c:v>
                </c:pt>
                <c:pt idx="2671">
                  <c:v>0.2671</c:v>
                </c:pt>
                <c:pt idx="2672">
                  <c:v>0.26719999999999999</c:v>
                </c:pt>
                <c:pt idx="2673">
                  <c:v>0.26729999999999998</c:v>
                </c:pt>
                <c:pt idx="2674">
                  <c:v>0.26739999999999997</c:v>
                </c:pt>
                <c:pt idx="2675">
                  <c:v>0.26750000000000002</c:v>
                </c:pt>
                <c:pt idx="2676">
                  <c:v>0.2676</c:v>
                </c:pt>
                <c:pt idx="2677">
                  <c:v>0.26769999999999999</c:v>
                </c:pt>
                <c:pt idx="2678">
                  <c:v>0.26780000000000004</c:v>
                </c:pt>
                <c:pt idx="2679">
                  <c:v>0.26789999999999997</c:v>
                </c:pt>
                <c:pt idx="2680">
                  <c:v>0.26800000000000002</c:v>
                </c:pt>
                <c:pt idx="2681">
                  <c:v>0.2681</c:v>
                </c:pt>
                <c:pt idx="2682">
                  <c:v>0.26819999999999999</c:v>
                </c:pt>
                <c:pt idx="2683">
                  <c:v>0.26829999999999998</c:v>
                </c:pt>
                <c:pt idx="2684">
                  <c:v>0.26839999999999997</c:v>
                </c:pt>
                <c:pt idx="2685">
                  <c:v>0.26850000000000002</c:v>
                </c:pt>
                <c:pt idx="2686">
                  <c:v>0.26860000000000001</c:v>
                </c:pt>
                <c:pt idx="2687">
                  <c:v>0.26869999999999999</c:v>
                </c:pt>
                <c:pt idx="2688">
                  <c:v>0.26879999999999998</c:v>
                </c:pt>
                <c:pt idx="2689">
                  <c:v>0.26890000000000003</c:v>
                </c:pt>
                <c:pt idx="2690">
                  <c:v>0.26899999999999996</c:v>
                </c:pt>
                <c:pt idx="2691">
                  <c:v>0.26910000000000001</c:v>
                </c:pt>
                <c:pt idx="2692">
                  <c:v>0.26919999999999999</c:v>
                </c:pt>
                <c:pt idx="2693">
                  <c:v>0.26929999999999998</c:v>
                </c:pt>
                <c:pt idx="2694">
                  <c:v>0.26940000000000003</c:v>
                </c:pt>
                <c:pt idx="2695">
                  <c:v>0.26950000000000002</c:v>
                </c:pt>
                <c:pt idx="2696">
                  <c:v>0.26960000000000001</c:v>
                </c:pt>
                <c:pt idx="2697">
                  <c:v>0.2697</c:v>
                </c:pt>
                <c:pt idx="2698">
                  <c:v>0.26979999999999998</c:v>
                </c:pt>
                <c:pt idx="2699">
                  <c:v>0.26989999999999997</c:v>
                </c:pt>
                <c:pt idx="2700">
                  <c:v>0.27</c:v>
                </c:pt>
                <c:pt idx="2701">
                  <c:v>0.27010000000000001</c:v>
                </c:pt>
                <c:pt idx="2702">
                  <c:v>0.2702</c:v>
                </c:pt>
                <c:pt idx="2703">
                  <c:v>0.27029999999999998</c:v>
                </c:pt>
                <c:pt idx="2704">
                  <c:v>0.27039999999999997</c:v>
                </c:pt>
                <c:pt idx="2705">
                  <c:v>0.27050000000000002</c:v>
                </c:pt>
                <c:pt idx="2706">
                  <c:v>0.27060000000000001</c:v>
                </c:pt>
                <c:pt idx="2707">
                  <c:v>0.2707</c:v>
                </c:pt>
                <c:pt idx="2708">
                  <c:v>0.27079999999999999</c:v>
                </c:pt>
                <c:pt idx="2709">
                  <c:v>0.27089999999999997</c:v>
                </c:pt>
                <c:pt idx="2710">
                  <c:v>0.27100000000000002</c:v>
                </c:pt>
                <c:pt idx="2711">
                  <c:v>0.27110000000000001</c:v>
                </c:pt>
                <c:pt idx="2712">
                  <c:v>0.2712</c:v>
                </c:pt>
                <c:pt idx="2713">
                  <c:v>0.27129999999999999</c:v>
                </c:pt>
                <c:pt idx="2714">
                  <c:v>0.27140000000000003</c:v>
                </c:pt>
                <c:pt idx="2715">
                  <c:v>0.27149999999999996</c:v>
                </c:pt>
                <c:pt idx="2716">
                  <c:v>0.27160000000000001</c:v>
                </c:pt>
                <c:pt idx="2717">
                  <c:v>0.2717</c:v>
                </c:pt>
                <c:pt idx="2718">
                  <c:v>0.27179999999999999</c:v>
                </c:pt>
                <c:pt idx="2719">
                  <c:v>0.27190000000000003</c:v>
                </c:pt>
                <c:pt idx="2720">
                  <c:v>0.27200000000000002</c:v>
                </c:pt>
                <c:pt idx="2721">
                  <c:v>0.27210000000000001</c:v>
                </c:pt>
                <c:pt idx="2722">
                  <c:v>0.2722</c:v>
                </c:pt>
                <c:pt idx="2723">
                  <c:v>0.27229999999999999</c:v>
                </c:pt>
                <c:pt idx="2724">
                  <c:v>0.27239999999999998</c:v>
                </c:pt>
                <c:pt idx="2725">
                  <c:v>0.27250000000000002</c:v>
                </c:pt>
                <c:pt idx="2726">
                  <c:v>0.27260000000000001</c:v>
                </c:pt>
                <c:pt idx="2727">
                  <c:v>0.2727</c:v>
                </c:pt>
                <c:pt idx="2728">
                  <c:v>0.27279999999999999</c:v>
                </c:pt>
                <c:pt idx="2729">
                  <c:v>0.27289999999999998</c:v>
                </c:pt>
                <c:pt idx="2730">
                  <c:v>0.27300000000000002</c:v>
                </c:pt>
                <c:pt idx="2731">
                  <c:v>0.27310000000000001</c:v>
                </c:pt>
                <c:pt idx="2732">
                  <c:v>0.2732</c:v>
                </c:pt>
                <c:pt idx="2733">
                  <c:v>0.27329999999999999</c:v>
                </c:pt>
                <c:pt idx="2734">
                  <c:v>0.27339999999999998</c:v>
                </c:pt>
                <c:pt idx="2735">
                  <c:v>0.27350000000000002</c:v>
                </c:pt>
                <c:pt idx="2736">
                  <c:v>0.27360000000000001</c:v>
                </c:pt>
                <c:pt idx="2737">
                  <c:v>0.2737</c:v>
                </c:pt>
                <c:pt idx="2738">
                  <c:v>0.27379999999999999</c:v>
                </c:pt>
                <c:pt idx="2739">
                  <c:v>0.27390000000000003</c:v>
                </c:pt>
                <c:pt idx="2740">
                  <c:v>0.27399999999999997</c:v>
                </c:pt>
                <c:pt idx="2741">
                  <c:v>0.27410000000000001</c:v>
                </c:pt>
                <c:pt idx="2742">
                  <c:v>0.2742</c:v>
                </c:pt>
                <c:pt idx="2743">
                  <c:v>0.27429999999999999</c:v>
                </c:pt>
                <c:pt idx="2744">
                  <c:v>0.27440000000000003</c:v>
                </c:pt>
                <c:pt idx="2745">
                  <c:v>0.27449999999999997</c:v>
                </c:pt>
                <c:pt idx="2746">
                  <c:v>0.27460000000000001</c:v>
                </c:pt>
                <c:pt idx="2747">
                  <c:v>0.2747</c:v>
                </c:pt>
                <c:pt idx="2748">
                  <c:v>0.27479999999999999</c:v>
                </c:pt>
                <c:pt idx="2749">
                  <c:v>0.27489999999999998</c:v>
                </c:pt>
                <c:pt idx="2750">
                  <c:v>0.27500000000000002</c:v>
                </c:pt>
                <c:pt idx="2751">
                  <c:v>0.27510000000000001</c:v>
                </c:pt>
                <c:pt idx="2752">
                  <c:v>0.2752</c:v>
                </c:pt>
                <c:pt idx="2753">
                  <c:v>0.27529999999999999</c:v>
                </c:pt>
                <c:pt idx="2754">
                  <c:v>0.27539999999999998</c:v>
                </c:pt>
                <c:pt idx="2755">
                  <c:v>0.27550000000000002</c:v>
                </c:pt>
                <c:pt idx="2756">
                  <c:v>0.27560000000000001</c:v>
                </c:pt>
                <c:pt idx="2757">
                  <c:v>0.2757</c:v>
                </c:pt>
                <c:pt idx="2758">
                  <c:v>0.27579999999999999</c:v>
                </c:pt>
                <c:pt idx="2759">
                  <c:v>0.27589999999999998</c:v>
                </c:pt>
                <c:pt idx="2760">
                  <c:v>0.27600000000000002</c:v>
                </c:pt>
                <c:pt idx="2761">
                  <c:v>0.27610000000000001</c:v>
                </c:pt>
                <c:pt idx="2762">
                  <c:v>0.2762</c:v>
                </c:pt>
                <c:pt idx="2763">
                  <c:v>0.27629999999999999</c:v>
                </c:pt>
                <c:pt idx="2764">
                  <c:v>0.27639999999999998</c:v>
                </c:pt>
                <c:pt idx="2765">
                  <c:v>0.27649999999999997</c:v>
                </c:pt>
                <c:pt idx="2766">
                  <c:v>0.27660000000000001</c:v>
                </c:pt>
                <c:pt idx="2767">
                  <c:v>0.2767</c:v>
                </c:pt>
                <c:pt idx="2768">
                  <c:v>0.27679999999999999</c:v>
                </c:pt>
                <c:pt idx="2769">
                  <c:v>0.27690000000000003</c:v>
                </c:pt>
                <c:pt idx="2770">
                  <c:v>0.27699999999999997</c:v>
                </c:pt>
                <c:pt idx="2771">
                  <c:v>0.27710000000000001</c:v>
                </c:pt>
                <c:pt idx="2772">
                  <c:v>0.2772</c:v>
                </c:pt>
                <c:pt idx="2773">
                  <c:v>0.27729999999999999</c:v>
                </c:pt>
                <c:pt idx="2774">
                  <c:v>0.27739999999999998</c:v>
                </c:pt>
                <c:pt idx="2775">
                  <c:v>0.27750000000000002</c:v>
                </c:pt>
                <c:pt idx="2776">
                  <c:v>0.27760000000000001</c:v>
                </c:pt>
                <c:pt idx="2777">
                  <c:v>0.2777</c:v>
                </c:pt>
                <c:pt idx="2778">
                  <c:v>0.27779999999999999</c:v>
                </c:pt>
                <c:pt idx="2779">
                  <c:v>0.27789999999999998</c:v>
                </c:pt>
                <c:pt idx="2780">
                  <c:v>0.27800000000000002</c:v>
                </c:pt>
                <c:pt idx="2781">
                  <c:v>0.27810000000000001</c:v>
                </c:pt>
                <c:pt idx="2782">
                  <c:v>0.2782</c:v>
                </c:pt>
                <c:pt idx="2783">
                  <c:v>0.27829999999999999</c:v>
                </c:pt>
                <c:pt idx="2784">
                  <c:v>0.27839999999999998</c:v>
                </c:pt>
                <c:pt idx="2785">
                  <c:v>0.27850000000000003</c:v>
                </c:pt>
                <c:pt idx="2786">
                  <c:v>0.27860000000000001</c:v>
                </c:pt>
                <c:pt idx="2787">
                  <c:v>0.2787</c:v>
                </c:pt>
                <c:pt idx="2788">
                  <c:v>0.27879999999999999</c:v>
                </c:pt>
                <c:pt idx="2789">
                  <c:v>0.27889999999999998</c:v>
                </c:pt>
                <c:pt idx="2790">
                  <c:v>0.27899999999999997</c:v>
                </c:pt>
                <c:pt idx="2791">
                  <c:v>0.27910000000000001</c:v>
                </c:pt>
                <c:pt idx="2792">
                  <c:v>0.2792</c:v>
                </c:pt>
                <c:pt idx="2793">
                  <c:v>0.27929999999999999</c:v>
                </c:pt>
                <c:pt idx="2794">
                  <c:v>0.27940000000000004</c:v>
                </c:pt>
                <c:pt idx="2795">
                  <c:v>0.27949999999999997</c:v>
                </c:pt>
                <c:pt idx="2796">
                  <c:v>0.27960000000000002</c:v>
                </c:pt>
                <c:pt idx="2797">
                  <c:v>0.2797</c:v>
                </c:pt>
                <c:pt idx="2798">
                  <c:v>0.27979999999999999</c:v>
                </c:pt>
                <c:pt idx="2799">
                  <c:v>0.27989999999999998</c:v>
                </c:pt>
                <c:pt idx="2800">
                  <c:v>0.28000000000000003</c:v>
                </c:pt>
                <c:pt idx="2801">
                  <c:v>0.28010000000000002</c:v>
                </c:pt>
                <c:pt idx="2802">
                  <c:v>0.2802</c:v>
                </c:pt>
                <c:pt idx="2803">
                  <c:v>0.28029999999999999</c:v>
                </c:pt>
                <c:pt idx="2804">
                  <c:v>0.28039999999999998</c:v>
                </c:pt>
                <c:pt idx="2805">
                  <c:v>0.28050000000000003</c:v>
                </c:pt>
                <c:pt idx="2806">
                  <c:v>0.28059999999999996</c:v>
                </c:pt>
                <c:pt idx="2807">
                  <c:v>0.28070000000000001</c:v>
                </c:pt>
                <c:pt idx="2808">
                  <c:v>0.28079999999999999</c:v>
                </c:pt>
                <c:pt idx="2809">
                  <c:v>0.28089999999999998</c:v>
                </c:pt>
                <c:pt idx="2810">
                  <c:v>0.28100000000000003</c:v>
                </c:pt>
                <c:pt idx="2811">
                  <c:v>0.28110000000000002</c:v>
                </c:pt>
                <c:pt idx="2812">
                  <c:v>0.28120000000000001</c:v>
                </c:pt>
                <c:pt idx="2813">
                  <c:v>0.28129999999999999</c:v>
                </c:pt>
                <c:pt idx="2814">
                  <c:v>0.28139999999999998</c:v>
                </c:pt>
                <c:pt idx="2815">
                  <c:v>0.28149999999999997</c:v>
                </c:pt>
                <c:pt idx="2816">
                  <c:v>0.28160000000000002</c:v>
                </c:pt>
                <c:pt idx="2817">
                  <c:v>0.28170000000000001</c:v>
                </c:pt>
                <c:pt idx="2818">
                  <c:v>0.28179999999999999</c:v>
                </c:pt>
                <c:pt idx="2819">
                  <c:v>0.28190000000000004</c:v>
                </c:pt>
                <c:pt idx="2820">
                  <c:v>0.28199999999999997</c:v>
                </c:pt>
                <c:pt idx="2821">
                  <c:v>0.28210000000000002</c:v>
                </c:pt>
                <c:pt idx="2822">
                  <c:v>0.28220000000000001</c:v>
                </c:pt>
                <c:pt idx="2823">
                  <c:v>0.2823</c:v>
                </c:pt>
                <c:pt idx="2824">
                  <c:v>0.28239999999999998</c:v>
                </c:pt>
                <c:pt idx="2825">
                  <c:v>0.28249999999999997</c:v>
                </c:pt>
                <c:pt idx="2826">
                  <c:v>0.28260000000000002</c:v>
                </c:pt>
                <c:pt idx="2827">
                  <c:v>0.28270000000000001</c:v>
                </c:pt>
                <c:pt idx="2828">
                  <c:v>0.2828</c:v>
                </c:pt>
                <c:pt idx="2829">
                  <c:v>0.28289999999999998</c:v>
                </c:pt>
                <c:pt idx="2830">
                  <c:v>0.28300000000000003</c:v>
                </c:pt>
                <c:pt idx="2831">
                  <c:v>0.28309999999999996</c:v>
                </c:pt>
                <c:pt idx="2832">
                  <c:v>0.28320000000000001</c:v>
                </c:pt>
                <c:pt idx="2833">
                  <c:v>0.2833</c:v>
                </c:pt>
                <c:pt idx="2834">
                  <c:v>0.28339999999999999</c:v>
                </c:pt>
                <c:pt idx="2835">
                  <c:v>0.28350000000000003</c:v>
                </c:pt>
                <c:pt idx="2836">
                  <c:v>0.28360000000000002</c:v>
                </c:pt>
                <c:pt idx="2837">
                  <c:v>0.28370000000000001</c:v>
                </c:pt>
                <c:pt idx="2838">
                  <c:v>0.2838</c:v>
                </c:pt>
                <c:pt idx="2839">
                  <c:v>0.28389999999999999</c:v>
                </c:pt>
                <c:pt idx="2840">
                  <c:v>0.28399999999999997</c:v>
                </c:pt>
                <c:pt idx="2841">
                  <c:v>0.28410000000000002</c:v>
                </c:pt>
                <c:pt idx="2842">
                  <c:v>0.28420000000000001</c:v>
                </c:pt>
                <c:pt idx="2843">
                  <c:v>0.2843</c:v>
                </c:pt>
                <c:pt idx="2844">
                  <c:v>0.28439999999999999</c:v>
                </c:pt>
                <c:pt idx="2845">
                  <c:v>0.28449999999999998</c:v>
                </c:pt>
                <c:pt idx="2846">
                  <c:v>0.28460000000000002</c:v>
                </c:pt>
                <c:pt idx="2847">
                  <c:v>0.28470000000000001</c:v>
                </c:pt>
                <c:pt idx="2848">
                  <c:v>0.2848</c:v>
                </c:pt>
                <c:pt idx="2849">
                  <c:v>0.28489999999999999</c:v>
                </c:pt>
                <c:pt idx="2850">
                  <c:v>0.28499999999999998</c:v>
                </c:pt>
                <c:pt idx="2851">
                  <c:v>0.28510000000000002</c:v>
                </c:pt>
                <c:pt idx="2852">
                  <c:v>0.28520000000000001</c:v>
                </c:pt>
                <c:pt idx="2853">
                  <c:v>0.2853</c:v>
                </c:pt>
                <c:pt idx="2854">
                  <c:v>0.28539999999999999</c:v>
                </c:pt>
                <c:pt idx="2855">
                  <c:v>0.28550000000000003</c:v>
                </c:pt>
                <c:pt idx="2856">
                  <c:v>0.28559999999999997</c:v>
                </c:pt>
                <c:pt idx="2857">
                  <c:v>0.28570000000000001</c:v>
                </c:pt>
                <c:pt idx="2858">
                  <c:v>0.2858</c:v>
                </c:pt>
                <c:pt idx="2859">
                  <c:v>0.28589999999999999</c:v>
                </c:pt>
                <c:pt idx="2860">
                  <c:v>0.28600000000000003</c:v>
                </c:pt>
                <c:pt idx="2861">
                  <c:v>0.28610000000000002</c:v>
                </c:pt>
                <c:pt idx="2862">
                  <c:v>0.28620000000000001</c:v>
                </c:pt>
                <c:pt idx="2863">
                  <c:v>0.2863</c:v>
                </c:pt>
                <c:pt idx="2864">
                  <c:v>0.28639999999999999</c:v>
                </c:pt>
                <c:pt idx="2865">
                  <c:v>0.28649999999999998</c:v>
                </c:pt>
                <c:pt idx="2866">
                  <c:v>0.28660000000000002</c:v>
                </c:pt>
                <c:pt idx="2867">
                  <c:v>0.28670000000000001</c:v>
                </c:pt>
                <c:pt idx="2868">
                  <c:v>0.2868</c:v>
                </c:pt>
                <c:pt idx="2869">
                  <c:v>0.28689999999999999</c:v>
                </c:pt>
                <c:pt idx="2870">
                  <c:v>0.28699999999999998</c:v>
                </c:pt>
                <c:pt idx="2871">
                  <c:v>0.28710000000000002</c:v>
                </c:pt>
                <c:pt idx="2872">
                  <c:v>0.28720000000000001</c:v>
                </c:pt>
                <c:pt idx="2873">
                  <c:v>0.2873</c:v>
                </c:pt>
                <c:pt idx="2874">
                  <c:v>0.28739999999999999</c:v>
                </c:pt>
                <c:pt idx="2875">
                  <c:v>0.28749999999999998</c:v>
                </c:pt>
                <c:pt idx="2876">
                  <c:v>0.28760000000000002</c:v>
                </c:pt>
                <c:pt idx="2877">
                  <c:v>0.28770000000000001</c:v>
                </c:pt>
                <c:pt idx="2878">
                  <c:v>0.2878</c:v>
                </c:pt>
                <c:pt idx="2879">
                  <c:v>0.28789999999999999</c:v>
                </c:pt>
                <c:pt idx="2880">
                  <c:v>0.28800000000000003</c:v>
                </c:pt>
                <c:pt idx="2881">
                  <c:v>0.28809999999999997</c:v>
                </c:pt>
                <c:pt idx="2882">
                  <c:v>0.28820000000000001</c:v>
                </c:pt>
                <c:pt idx="2883">
                  <c:v>0.2883</c:v>
                </c:pt>
                <c:pt idx="2884">
                  <c:v>0.28839999999999999</c:v>
                </c:pt>
                <c:pt idx="2885">
                  <c:v>0.28850000000000003</c:v>
                </c:pt>
                <c:pt idx="2886">
                  <c:v>0.28859999999999997</c:v>
                </c:pt>
                <c:pt idx="2887">
                  <c:v>0.28870000000000001</c:v>
                </c:pt>
                <c:pt idx="2888">
                  <c:v>0.2888</c:v>
                </c:pt>
                <c:pt idx="2889">
                  <c:v>0.28889999999999999</c:v>
                </c:pt>
                <c:pt idx="2890">
                  <c:v>0.28899999999999998</c:v>
                </c:pt>
                <c:pt idx="2891">
                  <c:v>0.28910000000000002</c:v>
                </c:pt>
                <c:pt idx="2892">
                  <c:v>0.28920000000000001</c:v>
                </c:pt>
                <c:pt idx="2893">
                  <c:v>0.2893</c:v>
                </c:pt>
                <c:pt idx="2894">
                  <c:v>0.28939999999999999</c:v>
                </c:pt>
                <c:pt idx="2895">
                  <c:v>0.28949999999999998</c:v>
                </c:pt>
                <c:pt idx="2896">
                  <c:v>0.28960000000000002</c:v>
                </c:pt>
                <c:pt idx="2897">
                  <c:v>0.28970000000000001</c:v>
                </c:pt>
                <c:pt idx="2898">
                  <c:v>0.2898</c:v>
                </c:pt>
                <c:pt idx="2899">
                  <c:v>0.28989999999999999</c:v>
                </c:pt>
                <c:pt idx="2900">
                  <c:v>0.28999999999999998</c:v>
                </c:pt>
                <c:pt idx="2901">
                  <c:v>0.29010000000000002</c:v>
                </c:pt>
                <c:pt idx="2902">
                  <c:v>0.29020000000000001</c:v>
                </c:pt>
                <c:pt idx="2903">
                  <c:v>0.2903</c:v>
                </c:pt>
                <c:pt idx="2904">
                  <c:v>0.29039999999999999</c:v>
                </c:pt>
                <c:pt idx="2905">
                  <c:v>0.29049999999999998</c:v>
                </c:pt>
                <c:pt idx="2906">
                  <c:v>0.29059999999999997</c:v>
                </c:pt>
                <c:pt idx="2907">
                  <c:v>0.29070000000000001</c:v>
                </c:pt>
                <c:pt idx="2908">
                  <c:v>0.2908</c:v>
                </c:pt>
                <c:pt idx="2909">
                  <c:v>0.29089999999999999</c:v>
                </c:pt>
                <c:pt idx="2910">
                  <c:v>0.29100000000000004</c:v>
                </c:pt>
                <c:pt idx="2911">
                  <c:v>0.29109999999999997</c:v>
                </c:pt>
                <c:pt idx="2912">
                  <c:v>0.29120000000000001</c:v>
                </c:pt>
                <c:pt idx="2913">
                  <c:v>0.2913</c:v>
                </c:pt>
                <c:pt idx="2914">
                  <c:v>0.29139999999999999</c:v>
                </c:pt>
                <c:pt idx="2915">
                  <c:v>0.29149999999999998</c:v>
                </c:pt>
                <c:pt idx="2916">
                  <c:v>0.29160000000000003</c:v>
                </c:pt>
                <c:pt idx="2917">
                  <c:v>0.29170000000000001</c:v>
                </c:pt>
                <c:pt idx="2918">
                  <c:v>0.2918</c:v>
                </c:pt>
                <c:pt idx="2919">
                  <c:v>0.29189999999999999</c:v>
                </c:pt>
                <c:pt idx="2920">
                  <c:v>0.29199999999999998</c:v>
                </c:pt>
                <c:pt idx="2921">
                  <c:v>0.29210000000000003</c:v>
                </c:pt>
                <c:pt idx="2922">
                  <c:v>0.29220000000000002</c:v>
                </c:pt>
                <c:pt idx="2923">
                  <c:v>0.2923</c:v>
                </c:pt>
                <c:pt idx="2924">
                  <c:v>0.29239999999999999</c:v>
                </c:pt>
                <c:pt idx="2925">
                  <c:v>0.29249999999999998</c:v>
                </c:pt>
                <c:pt idx="2926">
                  <c:v>0.29260000000000003</c:v>
                </c:pt>
                <c:pt idx="2927">
                  <c:v>0.29270000000000002</c:v>
                </c:pt>
                <c:pt idx="2928">
                  <c:v>0.2928</c:v>
                </c:pt>
                <c:pt idx="2929">
                  <c:v>0.29289999999999999</c:v>
                </c:pt>
                <c:pt idx="2930">
                  <c:v>0.29299999999999998</c:v>
                </c:pt>
                <c:pt idx="2931">
                  <c:v>0.29309999999999997</c:v>
                </c:pt>
                <c:pt idx="2932">
                  <c:v>0.29320000000000002</c:v>
                </c:pt>
                <c:pt idx="2933">
                  <c:v>0.29330000000000001</c:v>
                </c:pt>
                <c:pt idx="2934">
                  <c:v>0.29339999999999999</c:v>
                </c:pt>
                <c:pt idx="2935">
                  <c:v>0.29350000000000004</c:v>
                </c:pt>
                <c:pt idx="2936">
                  <c:v>0.29359999999999997</c:v>
                </c:pt>
                <c:pt idx="2937">
                  <c:v>0.29370000000000002</c:v>
                </c:pt>
                <c:pt idx="2938">
                  <c:v>0.29380000000000001</c:v>
                </c:pt>
                <c:pt idx="2939">
                  <c:v>0.29389999999999999</c:v>
                </c:pt>
                <c:pt idx="2940">
                  <c:v>0.29399999999999998</c:v>
                </c:pt>
                <c:pt idx="2941">
                  <c:v>0.29410000000000003</c:v>
                </c:pt>
                <c:pt idx="2942">
                  <c:v>0.29420000000000002</c:v>
                </c:pt>
                <c:pt idx="2943">
                  <c:v>0.29430000000000001</c:v>
                </c:pt>
                <c:pt idx="2944">
                  <c:v>0.2944</c:v>
                </c:pt>
                <c:pt idx="2945">
                  <c:v>0.29449999999999998</c:v>
                </c:pt>
                <c:pt idx="2946">
                  <c:v>0.29460000000000003</c:v>
                </c:pt>
                <c:pt idx="2947">
                  <c:v>0.29469999999999996</c:v>
                </c:pt>
                <c:pt idx="2948">
                  <c:v>0.29480000000000001</c:v>
                </c:pt>
                <c:pt idx="2949">
                  <c:v>0.2949</c:v>
                </c:pt>
                <c:pt idx="2950">
                  <c:v>0.29499999999999998</c:v>
                </c:pt>
                <c:pt idx="2951">
                  <c:v>0.29510000000000003</c:v>
                </c:pt>
                <c:pt idx="2952">
                  <c:v>0.29520000000000002</c:v>
                </c:pt>
                <c:pt idx="2953">
                  <c:v>0.29530000000000001</c:v>
                </c:pt>
                <c:pt idx="2954">
                  <c:v>0.2954</c:v>
                </c:pt>
                <c:pt idx="2955">
                  <c:v>0.29549999999999998</c:v>
                </c:pt>
                <c:pt idx="2956">
                  <c:v>0.29559999999999997</c:v>
                </c:pt>
                <c:pt idx="2957">
                  <c:v>0.29570000000000002</c:v>
                </c:pt>
                <c:pt idx="2958">
                  <c:v>0.29580000000000001</c:v>
                </c:pt>
                <c:pt idx="2959">
                  <c:v>0.2959</c:v>
                </c:pt>
                <c:pt idx="2960">
                  <c:v>0.29600000000000004</c:v>
                </c:pt>
                <c:pt idx="2961">
                  <c:v>0.29609999999999997</c:v>
                </c:pt>
                <c:pt idx="2962">
                  <c:v>0.29620000000000002</c:v>
                </c:pt>
                <c:pt idx="2963">
                  <c:v>0.29630000000000001</c:v>
                </c:pt>
                <c:pt idx="2964">
                  <c:v>0.2964</c:v>
                </c:pt>
                <c:pt idx="2965">
                  <c:v>0.29649999999999999</c:v>
                </c:pt>
                <c:pt idx="2966">
                  <c:v>0.29659999999999997</c:v>
                </c:pt>
                <c:pt idx="2967">
                  <c:v>0.29670000000000002</c:v>
                </c:pt>
                <c:pt idx="2968">
                  <c:v>0.29680000000000001</c:v>
                </c:pt>
                <c:pt idx="2969">
                  <c:v>0.2969</c:v>
                </c:pt>
                <c:pt idx="2970">
                  <c:v>0.29699999999999999</c:v>
                </c:pt>
                <c:pt idx="2971">
                  <c:v>0.29710000000000003</c:v>
                </c:pt>
                <c:pt idx="2972">
                  <c:v>0.29719999999999996</c:v>
                </c:pt>
                <c:pt idx="2973">
                  <c:v>0.29730000000000001</c:v>
                </c:pt>
                <c:pt idx="2974">
                  <c:v>0.2974</c:v>
                </c:pt>
                <c:pt idx="2975">
                  <c:v>0.29749999999999999</c:v>
                </c:pt>
                <c:pt idx="2976">
                  <c:v>0.29760000000000003</c:v>
                </c:pt>
                <c:pt idx="2977">
                  <c:v>0.29770000000000002</c:v>
                </c:pt>
                <c:pt idx="2978">
                  <c:v>0.29780000000000001</c:v>
                </c:pt>
                <c:pt idx="2979">
                  <c:v>0.2979</c:v>
                </c:pt>
                <c:pt idx="2980">
                  <c:v>0.29799999999999999</c:v>
                </c:pt>
                <c:pt idx="2981">
                  <c:v>0.29809999999999998</c:v>
                </c:pt>
                <c:pt idx="2982">
                  <c:v>0.29820000000000002</c:v>
                </c:pt>
                <c:pt idx="2983">
                  <c:v>0.29830000000000001</c:v>
                </c:pt>
                <c:pt idx="2984">
                  <c:v>0.2984</c:v>
                </c:pt>
                <c:pt idx="2985">
                  <c:v>0.29849999999999999</c:v>
                </c:pt>
                <c:pt idx="2986">
                  <c:v>0.29859999999999998</c:v>
                </c:pt>
                <c:pt idx="2987">
                  <c:v>0.29870000000000002</c:v>
                </c:pt>
                <c:pt idx="2988">
                  <c:v>0.29880000000000001</c:v>
                </c:pt>
                <c:pt idx="2989">
                  <c:v>0.2989</c:v>
                </c:pt>
                <c:pt idx="2990">
                  <c:v>0.29899999999999999</c:v>
                </c:pt>
                <c:pt idx="2991">
                  <c:v>0.29909999999999998</c:v>
                </c:pt>
                <c:pt idx="2992">
                  <c:v>0.29920000000000002</c:v>
                </c:pt>
                <c:pt idx="2993">
                  <c:v>0.29930000000000001</c:v>
                </c:pt>
                <c:pt idx="2994">
                  <c:v>0.2994</c:v>
                </c:pt>
                <c:pt idx="2995">
                  <c:v>0.29949999999999999</c:v>
                </c:pt>
                <c:pt idx="2996">
                  <c:v>0.29960000000000003</c:v>
                </c:pt>
                <c:pt idx="2997">
                  <c:v>0.29969999999999997</c:v>
                </c:pt>
                <c:pt idx="2998">
                  <c:v>0.29980000000000001</c:v>
                </c:pt>
                <c:pt idx="2999">
                  <c:v>0.2999</c:v>
                </c:pt>
                <c:pt idx="3000">
                  <c:v>0.3</c:v>
                </c:pt>
                <c:pt idx="3001">
                  <c:v>0.30010000000000003</c:v>
                </c:pt>
                <c:pt idx="3002">
                  <c:v>0.30020000000000002</c:v>
                </c:pt>
                <c:pt idx="3003">
                  <c:v>0.30030000000000001</c:v>
                </c:pt>
                <c:pt idx="3004">
                  <c:v>0.3004</c:v>
                </c:pt>
                <c:pt idx="3005">
                  <c:v>0.30049999999999999</c:v>
                </c:pt>
                <c:pt idx="3006">
                  <c:v>0.30059999999999998</c:v>
                </c:pt>
                <c:pt idx="3007">
                  <c:v>0.30070000000000002</c:v>
                </c:pt>
                <c:pt idx="3008">
                  <c:v>0.30079999999999996</c:v>
                </c:pt>
                <c:pt idx="3009">
                  <c:v>0.3009</c:v>
                </c:pt>
                <c:pt idx="3010">
                  <c:v>0.30099999999999999</c:v>
                </c:pt>
                <c:pt idx="3011">
                  <c:v>0.30109999999999998</c:v>
                </c:pt>
                <c:pt idx="3012">
                  <c:v>0.30120000000000002</c:v>
                </c:pt>
                <c:pt idx="3013">
                  <c:v>0.30130000000000001</c:v>
                </c:pt>
                <c:pt idx="3014">
                  <c:v>0.3014</c:v>
                </c:pt>
                <c:pt idx="3015">
                  <c:v>0.30149999999999999</c:v>
                </c:pt>
                <c:pt idx="3016">
                  <c:v>0.30159999999999998</c:v>
                </c:pt>
                <c:pt idx="3017">
                  <c:v>0.30170000000000002</c:v>
                </c:pt>
                <c:pt idx="3018">
                  <c:v>0.30180000000000001</c:v>
                </c:pt>
                <c:pt idx="3019">
                  <c:v>0.3019</c:v>
                </c:pt>
                <c:pt idx="3020">
                  <c:v>0.30199999999999999</c:v>
                </c:pt>
                <c:pt idx="3021">
                  <c:v>0.30210000000000004</c:v>
                </c:pt>
                <c:pt idx="3022">
                  <c:v>0.30219999999999997</c:v>
                </c:pt>
                <c:pt idx="3023">
                  <c:v>0.30230000000000001</c:v>
                </c:pt>
                <c:pt idx="3024">
                  <c:v>0.3024</c:v>
                </c:pt>
                <c:pt idx="3025">
                  <c:v>0.30249999999999999</c:v>
                </c:pt>
                <c:pt idx="3026">
                  <c:v>0.30260000000000004</c:v>
                </c:pt>
                <c:pt idx="3027">
                  <c:v>0.30269999999999997</c:v>
                </c:pt>
                <c:pt idx="3028">
                  <c:v>0.30280000000000001</c:v>
                </c:pt>
                <c:pt idx="3029">
                  <c:v>0.3029</c:v>
                </c:pt>
                <c:pt idx="3030">
                  <c:v>0.30299999999999999</c:v>
                </c:pt>
                <c:pt idx="3031">
                  <c:v>0.30309999999999998</c:v>
                </c:pt>
                <c:pt idx="3032">
                  <c:v>0.30320000000000003</c:v>
                </c:pt>
                <c:pt idx="3033">
                  <c:v>0.30329999999999996</c:v>
                </c:pt>
                <c:pt idx="3034">
                  <c:v>0.3034</c:v>
                </c:pt>
                <c:pt idx="3035">
                  <c:v>0.30349999999999999</c:v>
                </c:pt>
                <c:pt idx="3036">
                  <c:v>0.30359999999999998</c:v>
                </c:pt>
                <c:pt idx="3037">
                  <c:v>0.30370000000000003</c:v>
                </c:pt>
                <c:pt idx="3038">
                  <c:v>0.30380000000000001</c:v>
                </c:pt>
                <c:pt idx="3039">
                  <c:v>0.3039</c:v>
                </c:pt>
                <c:pt idx="3040">
                  <c:v>0.30399999999999999</c:v>
                </c:pt>
                <c:pt idx="3041">
                  <c:v>0.30409999999999998</c:v>
                </c:pt>
                <c:pt idx="3042">
                  <c:v>0.30420000000000003</c:v>
                </c:pt>
                <c:pt idx="3043">
                  <c:v>0.30430000000000001</c:v>
                </c:pt>
                <c:pt idx="3044">
                  <c:v>0.3044</c:v>
                </c:pt>
                <c:pt idx="3045">
                  <c:v>0.30449999999999999</c:v>
                </c:pt>
                <c:pt idx="3046">
                  <c:v>0.30459999999999998</c:v>
                </c:pt>
                <c:pt idx="3047">
                  <c:v>0.30469999999999997</c:v>
                </c:pt>
                <c:pt idx="3048">
                  <c:v>0.30480000000000002</c:v>
                </c:pt>
                <c:pt idx="3049">
                  <c:v>0.3049</c:v>
                </c:pt>
                <c:pt idx="3050">
                  <c:v>0.30499999999999999</c:v>
                </c:pt>
                <c:pt idx="3051">
                  <c:v>0.30510000000000004</c:v>
                </c:pt>
                <c:pt idx="3052">
                  <c:v>0.30519999999999997</c:v>
                </c:pt>
                <c:pt idx="3053">
                  <c:v>0.30530000000000002</c:v>
                </c:pt>
                <c:pt idx="3054">
                  <c:v>0.3054</c:v>
                </c:pt>
                <c:pt idx="3055">
                  <c:v>0.30549999999999999</c:v>
                </c:pt>
                <c:pt idx="3056">
                  <c:v>0.30559999999999998</c:v>
                </c:pt>
                <c:pt idx="3057">
                  <c:v>0.30570000000000003</c:v>
                </c:pt>
                <c:pt idx="3058">
                  <c:v>0.30579999999999996</c:v>
                </c:pt>
                <c:pt idx="3059">
                  <c:v>0.30590000000000001</c:v>
                </c:pt>
                <c:pt idx="3060">
                  <c:v>0.30599999999999999</c:v>
                </c:pt>
                <c:pt idx="3061">
                  <c:v>0.30609999999999998</c:v>
                </c:pt>
                <c:pt idx="3062">
                  <c:v>0.30620000000000003</c:v>
                </c:pt>
                <c:pt idx="3063">
                  <c:v>0.30630000000000002</c:v>
                </c:pt>
                <c:pt idx="3064">
                  <c:v>0.30640000000000001</c:v>
                </c:pt>
                <c:pt idx="3065">
                  <c:v>0.30649999999999999</c:v>
                </c:pt>
                <c:pt idx="3066">
                  <c:v>0.30659999999999998</c:v>
                </c:pt>
                <c:pt idx="3067">
                  <c:v>0.30670000000000003</c:v>
                </c:pt>
                <c:pt idx="3068">
                  <c:v>0.30680000000000002</c:v>
                </c:pt>
                <c:pt idx="3069">
                  <c:v>0.30690000000000001</c:v>
                </c:pt>
                <c:pt idx="3070">
                  <c:v>0.307</c:v>
                </c:pt>
                <c:pt idx="3071">
                  <c:v>0.30709999999999998</c:v>
                </c:pt>
                <c:pt idx="3072">
                  <c:v>0.30719999999999997</c:v>
                </c:pt>
                <c:pt idx="3073">
                  <c:v>0.30730000000000002</c:v>
                </c:pt>
                <c:pt idx="3074">
                  <c:v>0.30740000000000001</c:v>
                </c:pt>
                <c:pt idx="3075">
                  <c:v>0.3075</c:v>
                </c:pt>
                <c:pt idx="3076">
                  <c:v>0.30760000000000004</c:v>
                </c:pt>
                <c:pt idx="3077">
                  <c:v>0.30769999999999997</c:v>
                </c:pt>
                <c:pt idx="3078">
                  <c:v>0.30780000000000002</c:v>
                </c:pt>
                <c:pt idx="3079">
                  <c:v>0.30790000000000001</c:v>
                </c:pt>
                <c:pt idx="3080">
                  <c:v>0.308</c:v>
                </c:pt>
                <c:pt idx="3081">
                  <c:v>0.30809999999999998</c:v>
                </c:pt>
                <c:pt idx="3082">
                  <c:v>0.30820000000000003</c:v>
                </c:pt>
                <c:pt idx="3083">
                  <c:v>0.30829999999999996</c:v>
                </c:pt>
                <c:pt idx="3084">
                  <c:v>0.30840000000000001</c:v>
                </c:pt>
                <c:pt idx="3085">
                  <c:v>0.3085</c:v>
                </c:pt>
                <c:pt idx="3086">
                  <c:v>0.30859999999999999</c:v>
                </c:pt>
                <c:pt idx="3087">
                  <c:v>0.30870000000000003</c:v>
                </c:pt>
                <c:pt idx="3088">
                  <c:v>0.30879999999999996</c:v>
                </c:pt>
                <c:pt idx="3089">
                  <c:v>0.30890000000000001</c:v>
                </c:pt>
                <c:pt idx="3090">
                  <c:v>0.309</c:v>
                </c:pt>
                <c:pt idx="3091">
                  <c:v>0.30909999999999999</c:v>
                </c:pt>
                <c:pt idx="3092">
                  <c:v>0.30920000000000003</c:v>
                </c:pt>
                <c:pt idx="3093">
                  <c:v>0.30930000000000002</c:v>
                </c:pt>
                <c:pt idx="3094">
                  <c:v>0.30940000000000001</c:v>
                </c:pt>
                <c:pt idx="3095">
                  <c:v>0.3095</c:v>
                </c:pt>
                <c:pt idx="3096">
                  <c:v>0.30959999999999999</c:v>
                </c:pt>
                <c:pt idx="3097">
                  <c:v>0.30969999999999998</c:v>
                </c:pt>
                <c:pt idx="3098">
                  <c:v>0.30980000000000002</c:v>
                </c:pt>
                <c:pt idx="3099">
                  <c:v>0.30990000000000001</c:v>
                </c:pt>
                <c:pt idx="3100">
                  <c:v>0.31</c:v>
                </c:pt>
                <c:pt idx="3101">
                  <c:v>0.31010000000000004</c:v>
                </c:pt>
                <c:pt idx="3102">
                  <c:v>0.31019999999999998</c:v>
                </c:pt>
                <c:pt idx="3103">
                  <c:v>0.31030000000000002</c:v>
                </c:pt>
                <c:pt idx="3104">
                  <c:v>0.31040000000000001</c:v>
                </c:pt>
                <c:pt idx="3105">
                  <c:v>0.3105</c:v>
                </c:pt>
                <c:pt idx="3106">
                  <c:v>0.31059999999999999</c:v>
                </c:pt>
                <c:pt idx="3107">
                  <c:v>0.31069999999999998</c:v>
                </c:pt>
                <c:pt idx="3108">
                  <c:v>0.31079999999999997</c:v>
                </c:pt>
                <c:pt idx="3109">
                  <c:v>0.31090000000000001</c:v>
                </c:pt>
                <c:pt idx="3110">
                  <c:v>0.311</c:v>
                </c:pt>
                <c:pt idx="3111">
                  <c:v>0.31109999999999999</c:v>
                </c:pt>
                <c:pt idx="3112">
                  <c:v>0.31120000000000003</c:v>
                </c:pt>
                <c:pt idx="3113">
                  <c:v>0.31129999999999997</c:v>
                </c:pt>
                <c:pt idx="3114">
                  <c:v>0.31140000000000001</c:v>
                </c:pt>
                <c:pt idx="3115">
                  <c:v>0.3115</c:v>
                </c:pt>
                <c:pt idx="3116">
                  <c:v>0.31159999999999999</c:v>
                </c:pt>
                <c:pt idx="3117">
                  <c:v>0.31170000000000003</c:v>
                </c:pt>
                <c:pt idx="3118">
                  <c:v>0.31180000000000002</c:v>
                </c:pt>
                <c:pt idx="3119">
                  <c:v>0.31190000000000001</c:v>
                </c:pt>
                <c:pt idx="3120">
                  <c:v>0.312</c:v>
                </c:pt>
                <c:pt idx="3121">
                  <c:v>0.31209999999999999</c:v>
                </c:pt>
                <c:pt idx="3122">
                  <c:v>0.31219999999999998</c:v>
                </c:pt>
                <c:pt idx="3123">
                  <c:v>0.31230000000000002</c:v>
                </c:pt>
                <c:pt idx="3124">
                  <c:v>0.31240000000000001</c:v>
                </c:pt>
                <c:pt idx="3125">
                  <c:v>0.3125</c:v>
                </c:pt>
                <c:pt idx="3126">
                  <c:v>0.31259999999999999</c:v>
                </c:pt>
                <c:pt idx="3127">
                  <c:v>0.31269999999999998</c:v>
                </c:pt>
                <c:pt idx="3128">
                  <c:v>0.31280000000000002</c:v>
                </c:pt>
                <c:pt idx="3129">
                  <c:v>0.31290000000000001</c:v>
                </c:pt>
                <c:pt idx="3130">
                  <c:v>0.313</c:v>
                </c:pt>
                <c:pt idx="3131">
                  <c:v>0.31309999999999999</c:v>
                </c:pt>
                <c:pt idx="3132">
                  <c:v>0.31319999999999998</c:v>
                </c:pt>
                <c:pt idx="3133">
                  <c:v>0.31329999999999997</c:v>
                </c:pt>
                <c:pt idx="3134">
                  <c:v>0.31340000000000001</c:v>
                </c:pt>
                <c:pt idx="3135">
                  <c:v>0.3135</c:v>
                </c:pt>
                <c:pt idx="3136">
                  <c:v>0.31359999999999999</c:v>
                </c:pt>
                <c:pt idx="3137">
                  <c:v>0.31370000000000003</c:v>
                </c:pt>
                <c:pt idx="3138">
                  <c:v>0.31379999999999997</c:v>
                </c:pt>
                <c:pt idx="3139">
                  <c:v>0.31390000000000001</c:v>
                </c:pt>
                <c:pt idx="3140">
                  <c:v>0.314</c:v>
                </c:pt>
                <c:pt idx="3141">
                  <c:v>0.31409999999999999</c:v>
                </c:pt>
                <c:pt idx="3142">
                  <c:v>0.31420000000000003</c:v>
                </c:pt>
                <c:pt idx="3143">
                  <c:v>0.31430000000000002</c:v>
                </c:pt>
                <c:pt idx="3144">
                  <c:v>0.31440000000000001</c:v>
                </c:pt>
                <c:pt idx="3145">
                  <c:v>0.3145</c:v>
                </c:pt>
                <c:pt idx="3146">
                  <c:v>0.31459999999999999</c:v>
                </c:pt>
                <c:pt idx="3147">
                  <c:v>0.31469999999999998</c:v>
                </c:pt>
                <c:pt idx="3148">
                  <c:v>0.31480000000000002</c:v>
                </c:pt>
                <c:pt idx="3149">
                  <c:v>0.31489999999999996</c:v>
                </c:pt>
                <c:pt idx="3150">
                  <c:v>0.315</c:v>
                </c:pt>
                <c:pt idx="3151">
                  <c:v>0.31509999999999999</c:v>
                </c:pt>
                <c:pt idx="3152">
                  <c:v>0.31519999999999998</c:v>
                </c:pt>
                <c:pt idx="3153">
                  <c:v>0.31530000000000002</c:v>
                </c:pt>
                <c:pt idx="3154">
                  <c:v>0.31540000000000001</c:v>
                </c:pt>
                <c:pt idx="3155">
                  <c:v>0.3155</c:v>
                </c:pt>
                <c:pt idx="3156">
                  <c:v>0.31559999999999999</c:v>
                </c:pt>
                <c:pt idx="3157">
                  <c:v>0.31569999999999998</c:v>
                </c:pt>
                <c:pt idx="3158">
                  <c:v>0.31579999999999997</c:v>
                </c:pt>
                <c:pt idx="3159">
                  <c:v>0.31590000000000001</c:v>
                </c:pt>
                <c:pt idx="3160">
                  <c:v>0.316</c:v>
                </c:pt>
                <c:pt idx="3161">
                  <c:v>0.31609999999999999</c:v>
                </c:pt>
                <c:pt idx="3162">
                  <c:v>0.31620000000000004</c:v>
                </c:pt>
                <c:pt idx="3163">
                  <c:v>0.31629999999999997</c:v>
                </c:pt>
                <c:pt idx="3164">
                  <c:v>0.31640000000000001</c:v>
                </c:pt>
                <c:pt idx="3165">
                  <c:v>0.3165</c:v>
                </c:pt>
                <c:pt idx="3166">
                  <c:v>0.31659999999999999</c:v>
                </c:pt>
                <c:pt idx="3167">
                  <c:v>0.31670000000000004</c:v>
                </c:pt>
                <c:pt idx="3168">
                  <c:v>0.31679999999999997</c:v>
                </c:pt>
                <c:pt idx="3169">
                  <c:v>0.31690000000000002</c:v>
                </c:pt>
                <c:pt idx="3170">
                  <c:v>0.317</c:v>
                </c:pt>
                <c:pt idx="3171">
                  <c:v>0.31709999999999999</c:v>
                </c:pt>
                <c:pt idx="3172">
                  <c:v>0.31719999999999998</c:v>
                </c:pt>
                <c:pt idx="3173">
                  <c:v>0.31730000000000003</c:v>
                </c:pt>
                <c:pt idx="3174">
                  <c:v>0.31739999999999996</c:v>
                </c:pt>
                <c:pt idx="3175">
                  <c:v>0.3175</c:v>
                </c:pt>
                <c:pt idx="3176">
                  <c:v>0.31759999999999999</c:v>
                </c:pt>
                <c:pt idx="3177">
                  <c:v>0.31769999999999998</c:v>
                </c:pt>
                <c:pt idx="3178">
                  <c:v>0.31780000000000003</c:v>
                </c:pt>
                <c:pt idx="3179">
                  <c:v>0.31790000000000002</c:v>
                </c:pt>
                <c:pt idx="3180">
                  <c:v>0.318</c:v>
                </c:pt>
                <c:pt idx="3181">
                  <c:v>0.31809999999999999</c:v>
                </c:pt>
                <c:pt idx="3182">
                  <c:v>0.31819999999999998</c:v>
                </c:pt>
                <c:pt idx="3183">
                  <c:v>0.31829999999999997</c:v>
                </c:pt>
                <c:pt idx="3184">
                  <c:v>0.31840000000000002</c:v>
                </c:pt>
                <c:pt idx="3185">
                  <c:v>0.31850000000000001</c:v>
                </c:pt>
                <c:pt idx="3186">
                  <c:v>0.31859999999999999</c:v>
                </c:pt>
                <c:pt idx="3187">
                  <c:v>0.31869999999999998</c:v>
                </c:pt>
                <c:pt idx="3188">
                  <c:v>0.31879999999999997</c:v>
                </c:pt>
                <c:pt idx="3189">
                  <c:v>0.31890000000000002</c:v>
                </c:pt>
                <c:pt idx="3190">
                  <c:v>0.31900000000000001</c:v>
                </c:pt>
                <c:pt idx="3191">
                  <c:v>0.31909999999999999</c:v>
                </c:pt>
                <c:pt idx="3192">
                  <c:v>0.31920000000000004</c:v>
                </c:pt>
                <c:pt idx="3193">
                  <c:v>0.31929999999999997</c:v>
                </c:pt>
                <c:pt idx="3194">
                  <c:v>0.31940000000000002</c:v>
                </c:pt>
                <c:pt idx="3195">
                  <c:v>0.31950000000000001</c:v>
                </c:pt>
                <c:pt idx="3196">
                  <c:v>0.3196</c:v>
                </c:pt>
                <c:pt idx="3197">
                  <c:v>0.31969999999999998</c:v>
                </c:pt>
                <c:pt idx="3198">
                  <c:v>0.31980000000000003</c:v>
                </c:pt>
                <c:pt idx="3199">
                  <c:v>0.31989999999999996</c:v>
                </c:pt>
                <c:pt idx="3200">
                  <c:v>0.32</c:v>
                </c:pt>
                <c:pt idx="3201">
                  <c:v>0.3201</c:v>
                </c:pt>
                <c:pt idx="3202">
                  <c:v>0.32020000000000004</c:v>
                </c:pt>
                <c:pt idx="3203">
                  <c:v>0.32030000000000003</c:v>
                </c:pt>
                <c:pt idx="3204">
                  <c:v>0.32040000000000002</c:v>
                </c:pt>
                <c:pt idx="3205">
                  <c:v>0.32049999999999995</c:v>
                </c:pt>
                <c:pt idx="3206">
                  <c:v>0.3206</c:v>
                </c:pt>
                <c:pt idx="3207">
                  <c:v>0.32069999999999999</c:v>
                </c:pt>
                <c:pt idx="3208">
                  <c:v>0.32079999999999997</c:v>
                </c:pt>
                <c:pt idx="3209">
                  <c:v>0.32090000000000002</c:v>
                </c:pt>
                <c:pt idx="3210">
                  <c:v>0.32100000000000001</c:v>
                </c:pt>
                <c:pt idx="3211">
                  <c:v>0.3211</c:v>
                </c:pt>
                <c:pt idx="3212">
                  <c:v>0.32119999999999999</c:v>
                </c:pt>
                <c:pt idx="3213">
                  <c:v>0.32130000000000003</c:v>
                </c:pt>
                <c:pt idx="3214">
                  <c:v>0.32140000000000002</c:v>
                </c:pt>
                <c:pt idx="3215">
                  <c:v>0.32150000000000001</c:v>
                </c:pt>
                <c:pt idx="3216">
                  <c:v>0.32159999999999994</c:v>
                </c:pt>
                <c:pt idx="3217">
                  <c:v>0.32170000000000004</c:v>
                </c:pt>
                <c:pt idx="3218">
                  <c:v>0.32179999999999997</c:v>
                </c:pt>
                <c:pt idx="3219">
                  <c:v>0.32189999999999996</c:v>
                </c:pt>
                <c:pt idx="3220">
                  <c:v>0.32200000000000001</c:v>
                </c:pt>
                <c:pt idx="3221">
                  <c:v>0.3221</c:v>
                </c:pt>
                <c:pt idx="3222">
                  <c:v>0.32219999999999999</c:v>
                </c:pt>
                <c:pt idx="3223">
                  <c:v>0.32229999999999998</c:v>
                </c:pt>
                <c:pt idx="3224">
                  <c:v>0.32240000000000002</c:v>
                </c:pt>
                <c:pt idx="3225">
                  <c:v>0.32250000000000001</c:v>
                </c:pt>
                <c:pt idx="3226">
                  <c:v>0.3226</c:v>
                </c:pt>
                <c:pt idx="3227">
                  <c:v>0.32270000000000004</c:v>
                </c:pt>
                <c:pt idx="3228">
                  <c:v>0.32280000000000003</c:v>
                </c:pt>
                <c:pt idx="3229">
                  <c:v>0.32289999999999996</c:v>
                </c:pt>
                <c:pt idx="3230">
                  <c:v>0.32299999999999995</c:v>
                </c:pt>
                <c:pt idx="3231">
                  <c:v>0.3231</c:v>
                </c:pt>
                <c:pt idx="3232">
                  <c:v>0.32319999999999999</c:v>
                </c:pt>
                <c:pt idx="3233">
                  <c:v>0.32329999999999998</c:v>
                </c:pt>
                <c:pt idx="3234">
                  <c:v>0.32340000000000002</c:v>
                </c:pt>
                <c:pt idx="3235">
                  <c:v>0.32350000000000001</c:v>
                </c:pt>
                <c:pt idx="3236">
                  <c:v>0.3236</c:v>
                </c:pt>
                <c:pt idx="3237">
                  <c:v>0.32369999999999999</c:v>
                </c:pt>
                <c:pt idx="3238">
                  <c:v>0.32380000000000003</c:v>
                </c:pt>
                <c:pt idx="3239">
                  <c:v>0.32390000000000002</c:v>
                </c:pt>
                <c:pt idx="3240">
                  <c:v>0.32400000000000001</c:v>
                </c:pt>
                <c:pt idx="3241">
                  <c:v>0.32409999999999994</c:v>
                </c:pt>
                <c:pt idx="3242">
                  <c:v>0.32420000000000004</c:v>
                </c:pt>
                <c:pt idx="3243">
                  <c:v>0.32429999999999998</c:v>
                </c:pt>
                <c:pt idx="3244">
                  <c:v>0.32439999999999997</c:v>
                </c:pt>
                <c:pt idx="3245">
                  <c:v>0.32450000000000001</c:v>
                </c:pt>
                <c:pt idx="3246">
                  <c:v>0.3246</c:v>
                </c:pt>
                <c:pt idx="3247">
                  <c:v>0.32469999999999999</c:v>
                </c:pt>
                <c:pt idx="3248">
                  <c:v>0.32479999999999998</c:v>
                </c:pt>
                <c:pt idx="3249">
                  <c:v>0.32490000000000002</c:v>
                </c:pt>
                <c:pt idx="3250">
                  <c:v>0.32500000000000001</c:v>
                </c:pt>
                <c:pt idx="3251">
                  <c:v>0.3251</c:v>
                </c:pt>
                <c:pt idx="3252">
                  <c:v>0.32520000000000004</c:v>
                </c:pt>
                <c:pt idx="3253">
                  <c:v>0.32530000000000003</c:v>
                </c:pt>
                <c:pt idx="3254">
                  <c:v>0.32539999999999997</c:v>
                </c:pt>
                <c:pt idx="3255">
                  <c:v>0.32549999999999996</c:v>
                </c:pt>
                <c:pt idx="3256">
                  <c:v>0.3256</c:v>
                </c:pt>
                <c:pt idx="3257">
                  <c:v>0.32569999999999999</c:v>
                </c:pt>
                <c:pt idx="3258">
                  <c:v>0.32579999999999998</c:v>
                </c:pt>
                <c:pt idx="3259">
                  <c:v>0.32590000000000002</c:v>
                </c:pt>
                <c:pt idx="3260">
                  <c:v>0.32600000000000001</c:v>
                </c:pt>
                <c:pt idx="3261">
                  <c:v>0.3261</c:v>
                </c:pt>
                <c:pt idx="3262">
                  <c:v>0.32619999999999999</c:v>
                </c:pt>
                <c:pt idx="3263">
                  <c:v>0.32630000000000003</c:v>
                </c:pt>
                <c:pt idx="3264">
                  <c:v>0.32640000000000002</c:v>
                </c:pt>
                <c:pt idx="3265">
                  <c:v>0.32650000000000001</c:v>
                </c:pt>
                <c:pt idx="3266">
                  <c:v>0.32659999999999995</c:v>
                </c:pt>
                <c:pt idx="3267">
                  <c:v>0.32669999999999999</c:v>
                </c:pt>
                <c:pt idx="3268">
                  <c:v>0.32679999999999998</c:v>
                </c:pt>
                <c:pt idx="3269">
                  <c:v>0.32689999999999997</c:v>
                </c:pt>
                <c:pt idx="3270">
                  <c:v>0.32700000000000001</c:v>
                </c:pt>
                <c:pt idx="3271">
                  <c:v>0.3271</c:v>
                </c:pt>
                <c:pt idx="3272">
                  <c:v>0.32719999999999999</c:v>
                </c:pt>
                <c:pt idx="3273">
                  <c:v>0.32729999999999998</c:v>
                </c:pt>
                <c:pt idx="3274">
                  <c:v>0.32740000000000002</c:v>
                </c:pt>
                <c:pt idx="3275">
                  <c:v>0.32750000000000001</c:v>
                </c:pt>
                <c:pt idx="3276">
                  <c:v>0.3276</c:v>
                </c:pt>
                <c:pt idx="3277">
                  <c:v>0.32770000000000005</c:v>
                </c:pt>
                <c:pt idx="3278">
                  <c:v>0.32780000000000004</c:v>
                </c:pt>
                <c:pt idx="3279">
                  <c:v>0.32789999999999997</c:v>
                </c:pt>
                <c:pt idx="3280">
                  <c:v>0.32799999999999996</c:v>
                </c:pt>
                <c:pt idx="3281">
                  <c:v>0.3281</c:v>
                </c:pt>
                <c:pt idx="3282">
                  <c:v>0.32819999999999999</c:v>
                </c:pt>
                <c:pt idx="3283">
                  <c:v>0.32829999999999998</c:v>
                </c:pt>
                <c:pt idx="3284">
                  <c:v>0.32840000000000003</c:v>
                </c:pt>
                <c:pt idx="3285">
                  <c:v>0.32850000000000001</c:v>
                </c:pt>
                <c:pt idx="3286">
                  <c:v>0.3286</c:v>
                </c:pt>
                <c:pt idx="3287">
                  <c:v>0.32869999999999999</c:v>
                </c:pt>
                <c:pt idx="3288">
                  <c:v>0.32880000000000004</c:v>
                </c:pt>
                <c:pt idx="3289">
                  <c:v>0.32890000000000003</c:v>
                </c:pt>
                <c:pt idx="3290">
                  <c:v>0.32899999999999996</c:v>
                </c:pt>
                <c:pt idx="3291">
                  <c:v>0.32909999999999995</c:v>
                </c:pt>
                <c:pt idx="3292">
                  <c:v>0.32919999999999999</c:v>
                </c:pt>
                <c:pt idx="3293">
                  <c:v>0.32929999999999998</c:v>
                </c:pt>
                <c:pt idx="3294">
                  <c:v>0.32939999999999997</c:v>
                </c:pt>
                <c:pt idx="3295">
                  <c:v>0.32950000000000002</c:v>
                </c:pt>
                <c:pt idx="3296">
                  <c:v>0.3296</c:v>
                </c:pt>
                <c:pt idx="3297">
                  <c:v>0.32969999999999999</c:v>
                </c:pt>
                <c:pt idx="3298">
                  <c:v>0.32979999999999998</c:v>
                </c:pt>
                <c:pt idx="3299">
                  <c:v>0.32990000000000003</c:v>
                </c:pt>
                <c:pt idx="3300">
                  <c:v>0.33</c:v>
                </c:pt>
                <c:pt idx="3301">
                  <c:v>0.3301</c:v>
                </c:pt>
                <c:pt idx="3302">
                  <c:v>0.33020000000000005</c:v>
                </c:pt>
                <c:pt idx="3303">
                  <c:v>0.33030000000000004</c:v>
                </c:pt>
                <c:pt idx="3304">
                  <c:v>0.33039999999999997</c:v>
                </c:pt>
                <c:pt idx="3305">
                  <c:v>0.33049999999999996</c:v>
                </c:pt>
                <c:pt idx="3306">
                  <c:v>0.3306</c:v>
                </c:pt>
                <c:pt idx="3307">
                  <c:v>0.33069999999999999</c:v>
                </c:pt>
                <c:pt idx="3308">
                  <c:v>0.33079999999999998</c:v>
                </c:pt>
                <c:pt idx="3309">
                  <c:v>0.33090000000000003</c:v>
                </c:pt>
                <c:pt idx="3310">
                  <c:v>0.33100000000000002</c:v>
                </c:pt>
                <c:pt idx="3311">
                  <c:v>0.33110000000000001</c:v>
                </c:pt>
                <c:pt idx="3312">
                  <c:v>0.33119999999999999</c:v>
                </c:pt>
                <c:pt idx="3313">
                  <c:v>0.33130000000000004</c:v>
                </c:pt>
                <c:pt idx="3314">
                  <c:v>0.33140000000000003</c:v>
                </c:pt>
                <c:pt idx="3315">
                  <c:v>0.33149999999999996</c:v>
                </c:pt>
                <c:pt idx="3316">
                  <c:v>0.33159999999999995</c:v>
                </c:pt>
                <c:pt idx="3317">
                  <c:v>0.33169999999999999</c:v>
                </c:pt>
                <c:pt idx="3318">
                  <c:v>0.33179999999999998</c:v>
                </c:pt>
                <c:pt idx="3319">
                  <c:v>0.33189999999999997</c:v>
                </c:pt>
                <c:pt idx="3320">
                  <c:v>0.33200000000000002</c:v>
                </c:pt>
                <c:pt idx="3321">
                  <c:v>0.33210000000000001</c:v>
                </c:pt>
                <c:pt idx="3322">
                  <c:v>0.3322</c:v>
                </c:pt>
                <c:pt idx="3323">
                  <c:v>0.33229999999999998</c:v>
                </c:pt>
                <c:pt idx="3324">
                  <c:v>0.33240000000000003</c:v>
                </c:pt>
                <c:pt idx="3325">
                  <c:v>0.33250000000000002</c:v>
                </c:pt>
                <c:pt idx="3326">
                  <c:v>0.33260000000000001</c:v>
                </c:pt>
                <c:pt idx="3327">
                  <c:v>0.33270000000000005</c:v>
                </c:pt>
                <c:pt idx="3328">
                  <c:v>0.33279999999999998</c:v>
                </c:pt>
                <c:pt idx="3329">
                  <c:v>0.33289999999999997</c:v>
                </c:pt>
                <c:pt idx="3330">
                  <c:v>0.33299999999999996</c:v>
                </c:pt>
                <c:pt idx="3331">
                  <c:v>0.33310000000000001</c:v>
                </c:pt>
                <c:pt idx="3332">
                  <c:v>0.3332</c:v>
                </c:pt>
                <c:pt idx="3333">
                  <c:v>0.33329999999999999</c:v>
                </c:pt>
                <c:pt idx="3334">
                  <c:v>0.33340000000000003</c:v>
                </c:pt>
                <c:pt idx="3335">
                  <c:v>0.33350000000000002</c:v>
                </c:pt>
                <c:pt idx="3336">
                  <c:v>0.33360000000000001</c:v>
                </c:pt>
                <c:pt idx="3337">
                  <c:v>0.3337</c:v>
                </c:pt>
                <c:pt idx="3338">
                  <c:v>0.33380000000000004</c:v>
                </c:pt>
                <c:pt idx="3339">
                  <c:v>0.33390000000000003</c:v>
                </c:pt>
                <c:pt idx="3340">
                  <c:v>0.33399999999999996</c:v>
                </c:pt>
                <c:pt idx="3341">
                  <c:v>0.33409999999999995</c:v>
                </c:pt>
                <c:pt idx="3342">
                  <c:v>0.3342</c:v>
                </c:pt>
                <c:pt idx="3343">
                  <c:v>0.33429999999999999</c:v>
                </c:pt>
                <c:pt idx="3344">
                  <c:v>0.33439999999999998</c:v>
                </c:pt>
                <c:pt idx="3345">
                  <c:v>0.33450000000000002</c:v>
                </c:pt>
                <c:pt idx="3346">
                  <c:v>0.33460000000000001</c:v>
                </c:pt>
                <c:pt idx="3347">
                  <c:v>0.3347</c:v>
                </c:pt>
                <c:pt idx="3348">
                  <c:v>0.33479999999999999</c:v>
                </c:pt>
                <c:pt idx="3349">
                  <c:v>0.33490000000000003</c:v>
                </c:pt>
                <c:pt idx="3350">
                  <c:v>0.33500000000000002</c:v>
                </c:pt>
                <c:pt idx="3351">
                  <c:v>0.33509999999999995</c:v>
                </c:pt>
                <c:pt idx="3352">
                  <c:v>0.33520000000000005</c:v>
                </c:pt>
                <c:pt idx="3353">
                  <c:v>0.33529999999999999</c:v>
                </c:pt>
                <c:pt idx="3354">
                  <c:v>0.33539999999999998</c:v>
                </c:pt>
                <c:pt idx="3355">
                  <c:v>0.33549999999999996</c:v>
                </c:pt>
                <c:pt idx="3356">
                  <c:v>0.33560000000000001</c:v>
                </c:pt>
                <c:pt idx="3357">
                  <c:v>0.3357</c:v>
                </c:pt>
                <c:pt idx="3358">
                  <c:v>0.33579999999999999</c:v>
                </c:pt>
                <c:pt idx="3359">
                  <c:v>0.33590000000000003</c:v>
                </c:pt>
                <c:pt idx="3360">
                  <c:v>0.33600000000000002</c:v>
                </c:pt>
                <c:pt idx="3361">
                  <c:v>0.33610000000000001</c:v>
                </c:pt>
                <c:pt idx="3362">
                  <c:v>0.3362</c:v>
                </c:pt>
                <c:pt idx="3363">
                  <c:v>0.33630000000000004</c:v>
                </c:pt>
                <c:pt idx="3364">
                  <c:v>0.33640000000000003</c:v>
                </c:pt>
                <c:pt idx="3365">
                  <c:v>0.33649999999999997</c:v>
                </c:pt>
                <c:pt idx="3366">
                  <c:v>0.33659999999999995</c:v>
                </c:pt>
                <c:pt idx="3367">
                  <c:v>0.3367</c:v>
                </c:pt>
                <c:pt idx="3368">
                  <c:v>0.33679999999999999</c:v>
                </c:pt>
                <c:pt idx="3369">
                  <c:v>0.33689999999999998</c:v>
                </c:pt>
                <c:pt idx="3370">
                  <c:v>0.33700000000000002</c:v>
                </c:pt>
                <c:pt idx="3371">
                  <c:v>0.33710000000000001</c:v>
                </c:pt>
                <c:pt idx="3372">
                  <c:v>0.3372</c:v>
                </c:pt>
                <c:pt idx="3373">
                  <c:v>0.33729999999999999</c:v>
                </c:pt>
                <c:pt idx="3374">
                  <c:v>0.33740000000000003</c:v>
                </c:pt>
                <c:pt idx="3375">
                  <c:v>0.33750000000000002</c:v>
                </c:pt>
                <c:pt idx="3376">
                  <c:v>0.33759999999999996</c:v>
                </c:pt>
                <c:pt idx="3377">
                  <c:v>0.33770000000000006</c:v>
                </c:pt>
                <c:pt idx="3378">
                  <c:v>0.33779999999999999</c:v>
                </c:pt>
                <c:pt idx="3379">
                  <c:v>0.33789999999999998</c:v>
                </c:pt>
                <c:pt idx="3380">
                  <c:v>0.33799999999999997</c:v>
                </c:pt>
                <c:pt idx="3381">
                  <c:v>0.33810000000000001</c:v>
                </c:pt>
                <c:pt idx="3382">
                  <c:v>0.3382</c:v>
                </c:pt>
                <c:pt idx="3383">
                  <c:v>0.33829999999999999</c:v>
                </c:pt>
                <c:pt idx="3384">
                  <c:v>0.33840000000000003</c:v>
                </c:pt>
                <c:pt idx="3385">
                  <c:v>0.33850000000000002</c:v>
                </c:pt>
                <c:pt idx="3386">
                  <c:v>0.33860000000000001</c:v>
                </c:pt>
                <c:pt idx="3387">
                  <c:v>0.3387</c:v>
                </c:pt>
                <c:pt idx="3388">
                  <c:v>0.33880000000000005</c:v>
                </c:pt>
                <c:pt idx="3389">
                  <c:v>0.33889999999999998</c:v>
                </c:pt>
                <c:pt idx="3390">
                  <c:v>0.33899999999999997</c:v>
                </c:pt>
                <c:pt idx="3391">
                  <c:v>0.33909999999999996</c:v>
                </c:pt>
                <c:pt idx="3392">
                  <c:v>0.3392</c:v>
                </c:pt>
                <c:pt idx="3393">
                  <c:v>0.33929999999999999</c:v>
                </c:pt>
                <c:pt idx="3394">
                  <c:v>0.33939999999999998</c:v>
                </c:pt>
                <c:pt idx="3395">
                  <c:v>0.33950000000000002</c:v>
                </c:pt>
                <c:pt idx="3396">
                  <c:v>0.33960000000000001</c:v>
                </c:pt>
                <c:pt idx="3397">
                  <c:v>0.3397</c:v>
                </c:pt>
                <c:pt idx="3398">
                  <c:v>0.33979999999999999</c:v>
                </c:pt>
                <c:pt idx="3399">
                  <c:v>0.33990000000000004</c:v>
                </c:pt>
                <c:pt idx="3400">
                  <c:v>0.34</c:v>
                </c:pt>
                <c:pt idx="3401">
                  <c:v>0.34009999999999996</c:v>
                </c:pt>
                <c:pt idx="3402">
                  <c:v>0.34020000000000006</c:v>
                </c:pt>
                <c:pt idx="3403">
                  <c:v>0.34029999999999999</c:v>
                </c:pt>
                <c:pt idx="3404">
                  <c:v>0.34039999999999998</c:v>
                </c:pt>
                <c:pt idx="3405">
                  <c:v>0.34049999999999997</c:v>
                </c:pt>
                <c:pt idx="3406">
                  <c:v>0.34060000000000001</c:v>
                </c:pt>
                <c:pt idx="3407">
                  <c:v>0.3407</c:v>
                </c:pt>
                <c:pt idx="3408">
                  <c:v>0.34079999999999999</c:v>
                </c:pt>
                <c:pt idx="3409">
                  <c:v>0.34090000000000004</c:v>
                </c:pt>
                <c:pt idx="3410">
                  <c:v>0.34100000000000003</c:v>
                </c:pt>
                <c:pt idx="3411">
                  <c:v>0.34110000000000001</c:v>
                </c:pt>
                <c:pt idx="3412">
                  <c:v>0.34119999999999995</c:v>
                </c:pt>
                <c:pt idx="3413">
                  <c:v>0.34130000000000005</c:v>
                </c:pt>
                <c:pt idx="3414">
                  <c:v>0.34139999999999998</c:v>
                </c:pt>
                <c:pt idx="3415">
                  <c:v>0.34149999999999997</c:v>
                </c:pt>
                <c:pt idx="3416">
                  <c:v>0.34159999999999996</c:v>
                </c:pt>
                <c:pt idx="3417">
                  <c:v>0.3417</c:v>
                </c:pt>
                <c:pt idx="3418">
                  <c:v>0.34179999999999999</c:v>
                </c:pt>
                <c:pt idx="3419">
                  <c:v>0.34189999999999998</c:v>
                </c:pt>
                <c:pt idx="3420">
                  <c:v>0.34200000000000003</c:v>
                </c:pt>
                <c:pt idx="3421">
                  <c:v>0.34210000000000002</c:v>
                </c:pt>
                <c:pt idx="3422">
                  <c:v>0.3422</c:v>
                </c:pt>
                <c:pt idx="3423">
                  <c:v>0.34229999999999999</c:v>
                </c:pt>
                <c:pt idx="3424">
                  <c:v>0.34240000000000004</c:v>
                </c:pt>
                <c:pt idx="3425">
                  <c:v>0.34250000000000003</c:v>
                </c:pt>
                <c:pt idx="3426">
                  <c:v>0.34259999999999996</c:v>
                </c:pt>
                <c:pt idx="3427">
                  <c:v>0.3427</c:v>
                </c:pt>
                <c:pt idx="3428">
                  <c:v>0.34279999999999999</c:v>
                </c:pt>
                <c:pt idx="3429">
                  <c:v>0.34289999999999998</c:v>
                </c:pt>
                <c:pt idx="3430">
                  <c:v>0.34299999999999997</c:v>
                </c:pt>
                <c:pt idx="3431">
                  <c:v>0.34310000000000002</c:v>
                </c:pt>
                <c:pt idx="3432">
                  <c:v>0.34320000000000001</c:v>
                </c:pt>
                <c:pt idx="3433">
                  <c:v>0.34329999999999999</c:v>
                </c:pt>
                <c:pt idx="3434">
                  <c:v>0.34340000000000004</c:v>
                </c:pt>
                <c:pt idx="3435">
                  <c:v>0.34350000000000003</c:v>
                </c:pt>
                <c:pt idx="3436">
                  <c:v>0.34360000000000002</c:v>
                </c:pt>
                <c:pt idx="3437">
                  <c:v>0.34369999999999995</c:v>
                </c:pt>
                <c:pt idx="3438">
                  <c:v>0.34380000000000005</c:v>
                </c:pt>
                <c:pt idx="3439">
                  <c:v>0.34389999999999998</c:v>
                </c:pt>
                <c:pt idx="3440">
                  <c:v>0.34399999999999997</c:v>
                </c:pt>
                <c:pt idx="3441">
                  <c:v>0.34409999999999996</c:v>
                </c:pt>
                <c:pt idx="3442">
                  <c:v>0.34420000000000001</c:v>
                </c:pt>
                <c:pt idx="3443">
                  <c:v>0.34429999999999999</c:v>
                </c:pt>
                <c:pt idx="3444">
                  <c:v>0.34439999999999998</c:v>
                </c:pt>
                <c:pt idx="3445">
                  <c:v>0.34450000000000003</c:v>
                </c:pt>
                <c:pt idx="3446">
                  <c:v>0.34460000000000002</c:v>
                </c:pt>
                <c:pt idx="3447">
                  <c:v>0.34470000000000001</c:v>
                </c:pt>
                <c:pt idx="3448">
                  <c:v>0.3448</c:v>
                </c:pt>
                <c:pt idx="3449">
                  <c:v>0.34490000000000004</c:v>
                </c:pt>
                <c:pt idx="3450">
                  <c:v>0.34499999999999997</c:v>
                </c:pt>
                <c:pt idx="3451">
                  <c:v>0.34509999999999996</c:v>
                </c:pt>
                <c:pt idx="3452">
                  <c:v>0.34520000000000001</c:v>
                </c:pt>
                <c:pt idx="3453">
                  <c:v>0.3453</c:v>
                </c:pt>
                <c:pt idx="3454">
                  <c:v>0.34539999999999998</c:v>
                </c:pt>
                <c:pt idx="3455">
                  <c:v>0.34549999999999997</c:v>
                </c:pt>
                <c:pt idx="3456">
                  <c:v>0.34560000000000002</c:v>
                </c:pt>
                <c:pt idx="3457">
                  <c:v>0.34570000000000001</c:v>
                </c:pt>
                <c:pt idx="3458">
                  <c:v>0.3458</c:v>
                </c:pt>
                <c:pt idx="3459">
                  <c:v>0.34590000000000004</c:v>
                </c:pt>
                <c:pt idx="3460">
                  <c:v>0.34600000000000003</c:v>
                </c:pt>
                <c:pt idx="3461">
                  <c:v>0.34610000000000002</c:v>
                </c:pt>
                <c:pt idx="3462">
                  <c:v>0.34619999999999995</c:v>
                </c:pt>
                <c:pt idx="3463">
                  <c:v>0.34630000000000005</c:v>
                </c:pt>
                <c:pt idx="3464">
                  <c:v>0.34639999999999999</c:v>
                </c:pt>
                <c:pt idx="3465">
                  <c:v>0.34649999999999997</c:v>
                </c:pt>
                <c:pt idx="3466">
                  <c:v>0.34659999999999996</c:v>
                </c:pt>
                <c:pt idx="3467">
                  <c:v>0.34670000000000001</c:v>
                </c:pt>
                <c:pt idx="3468">
                  <c:v>0.3468</c:v>
                </c:pt>
                <c:pt idx="3469">
                  <c:v>0.34689999999999999</c:v>
                </c:pt>
                <c:pt idx="3470">
                  <c:v>0.34700000000000003</c:v>
                </c:pt>
                <c:pt idx="3471">
                  <c:v>0.34710000000000002</c:v>
                </c:pt>
                <c:pt idx="3472">
                  <c:v>0.34720000000000001</c:v>
                </c:pt>
                <c:pt idx="3473">
                  <c:v>0.34729999999999994</c:v>
                </c:pt>
                <c:pt idx="3474">
                  <c:v>0.34740000000000004</c:v>
                </c:pt>
                <c:pt idx="3475">
                  <c:v>0.34749999999999998</c:v>
                </c:pt>
                <c:pt idx="3476">
                  <c:v>0.34759999999999996</c:v>
                </c:pt>
                <c:pt idx="3477">
                  <c:v>0.34770000000000001</c:v>
                </c:pt>
                <c:pt idx="3478">
                  <c:v>0.3478</c:v>
                </c:pt>
                <c:pt idx="3479">
                  <c:v>0.34789999999999999</c:v>
                </c:pt>
                <c:pt idx="3480">
                  <c:v>0.34799999999999998</c:v>
                </c:pt>
                <c:pt idx="3481">
                  <c:v>0.34810000000000002</c:v>
                </c:pt>
                <c:pt idx="3482">
                  <c:v>0.34820000000000001</c:v>
                </c:pt>
                <c:pt idx="3483">
                  <c:v>0.3483</c:v>
                </c:pt>
                <c:pt idx="3484">
                  <c:v>0.34840000000000004</c:v>
                </c:pt>
                <c:pt idx="3485">
                  <c:v>0.34850000000000003</c:v>
                </c:pt>
                <c:pt idx="3486">
                  <c:v>0.34860000000000002</c:v>
                </c:pt>
                <c:pt idx="3487">
                  <c:v>0.34869999999999995</c:v>
                </c:pt>
                <c:pt idx="3488">
                  <c:v>0.3488</c:v>
                </c:pt>
                <c:pt idx="3489">
                  <c:v>0.34889999999999999</c:v>
                </c:pt>
                <c:pt idx="3490">
                  <c:v>0.34899999999999998</c:v>
                </c:pt>
                <c:pt idx="3491">
                  <c:v>0.34909999999999997</c:v>
                </c:pt>
                <c:pt idx="3492">
                  <c:v>0.34920000000000001</c:v>
                </c:pt>
                <c:pt idx="3493">
                  <c:v>0.3493</c:v>
                </c:pt>
                <c:pt idx="3494">
                  <c:v>0.34939999999999999</c:v>
                </c:pt>
                <c:pt idx="3495">
                  <c:v>0.34950000000000003</c:v>
                </c:pt>
                <c:pt idx="3496">
                  <c:v>0.34960000000000002</c:v>
                </c:pt>
                <c:pt idx="3497">
                  <c:v>0.34970000000000001</c:v>
                </c:pt>
                <c:pt idx="3498">
                  <c:v>0.34979999999999994</c:v>
                </c:pt>
                <c:pt idx="3499">
                  <c:v>0.34990000000000004</c:v>
                </c:pt>
                <c:pt idx="3500">
                  <c:v>0.35</c:v>
                </c:pt>
                <c:pt idx="3501">
                  <c:v>0.35009999999999997</c:v>
                </c:pt>
                <c:pt idx="3502">
                  <c:v>0.35020000000000001</c:v>
                </c:pt>
                <c:pt idx="3503">
                  <c:v>0.3503</c:v>
                </c:pt>
                <c:pt idx="3504">
                  <c:v>0.35039999999999999</c:v>
                </c:pt>
                <c:pt idx="3505">
                  <c:v>0.35049999999999998</c:v>
                </c:pt>
                <c:pt idx="3506">
                  <c:v>0.35060000000000002</c:v>
                </c:pt>
                <c:pt idx="3507">
                  <c:v>0.35070000000000001</c:v>
                </c:pt>
                <c:pt idx="3508">
                  <c:v>0.3508</c:v>
                </c:pt>
                <c:pt idx="3509">
                  <c:v>0.35090000000000005</c:v>
                </c:pt>
                <c:pt idx="3510">
                  <c:v>0.35100000000000003</c:v>
                </c:pt>
                <c:pt idx="3511">
                  <c:v>0.35109999999999997</c:v>
                </c:pt>
                <c:pt idx="3512">
                  <c:v>0.35119999999999996</c:v>
                </c:pt>
                <c:pt idx="3513">
                  <c:v>0.3513</c:v>
                </c:pt>
                <c:pt idx="3514">
                  <c:v>0.35139999999999999</c:v>
                </c:pt>
                <c:pt idx="3515">
                  <c:v>0.35149999999999998</c:v>
                </c:pt>
                <c:pt idx="3516">
                  <c:v>0.35159999999999997</c:v>
                </c:pt>
                <c:pt idx="3517">
                  <c:v>0.35170000000000001</c:v>
                </c:pt>
                <c:pt idx="3518">
                  <c:v>0.3518</c:v>
                </c:pt>
                <c:pt idx="3519">
                  <c:v>0.35189999999999999</c:v>
                </c:pt>
                <c:pt idx="3520">
                  <c:v>0.35200000000000004</c:v>
                </c:pt>
                <c:pt idx="3521">
                  <c:v>0.35210000000000002</c:v>
                </c:pt>
                <c:pt idx="3522">
                  <c:v>0.35220000000000001</c:v>
                </c:pt>
                <c:pt idx="3523">
                  <c:v>0.35229999999999995</c:v>
                </c:pt>
                <c:pt idx="3524">
                  <c:v>0.35240000000000005</c:v>
                </c:pt>
                <c:pt idx="3525">
                  <c:v>0.35249999999999998</c:v>
                </c:pt>
                <c:pt idx="3526">
                  <c:v>0.35259999999999997</c:v>
                </c:pt>
                <c:pt idx="3527">
                  <c:v>0.35270000000000001</c:v>
                </c:pt>
                <c:pt idx="3528">
                  <c:v>0.3528</c:v>
                </c:pt>
                <c:pt idx="3529">
                  <c:v>0.35289999999999999</c:v>
                </c:pt>
                <c:pt idx="3530">
                  <c:v>0.35299999999999998</c:v>
                </c:pt>
                <c:pt idx="3531">
                  <c:v>0.35310000000000002</c:v>
                </c:pt>
                <c:pt idx="3532">
                  <c:v>0.35320000000000001</c:v>
                </c:pt>
                <c:pt idx="3533">
                  <c:v>0.3533</c:v>
                </c:pt>
                <c:pt idx="3534">
                  <c:v>0.35340000000000005</c:v>
                </c:pt>
                <c:pt idx="3535">
                  <c:v>0.35350000000000004</c:v>
                </c:pt>
                <c:pt idx="3536">
                  <c:v>0.35359999999999997</c:v>
                </c:pt>
                <c:pt idx="3537">
                  <c:v>0.35369999999999996</c:v>
                </c:pt>
                <c:pt idx="3538">
                  <c:v>0.3538</c:v>
                </c:pt>
                <c:pt idx="3539">
                  <c:v>0.35389999999999999</c:v>
                </c:pt>
                <c:pt idx="3540">
                  <c:v>0.35399999999999998</c:v>
                </c:pt>
                <c:pt idx="3541">
                  <c:v>0.35409999999999997</c:v>
                </c:pt>
                <c:pt idx="3542">
                  <c:v>0.35420000000000001</c:v>
                </c:pt>
                <c:pt idx="3543">
                  <c:v>0.3543</c:v>
                </c:pt>
                <c:pt idx="3544">
                  <c:v>0.35439999999999999</c:v>
                </c:pt>
                <c:pt idx="3545">
                  <c:v>0.35450000000000004</c:v>
                </c:pt>
                <c:pt idx="3546">
                  <c:v>0.35460000000000003</c:v>
                </c:pt>
                <c:pt idx="3547">
                  <c:v>0.35470000000000002</c:v>
                </c:pt>
                <c:pt idx="3548">
                  <c:v>0.35479999999999995</c:v>
                </c:pt>
                <c:pt idx="3549">
                  <c:v>0.35489999999999999</c:v>
                </c:pt>
                <c:pt idx="3550">
                  <c:v>0.35499999999999998</c:v>
                </c:pt>
                <c:pt idx="3551">
                  <c:v>0.35509999999999997</c:v>
                </c:pt>
                <c:pt idx="3552">
                  <c:v>0.35520000000000002</c:v>
                </c:pt>
                <c:pt idx="3553">
                  <c:v>0.3553</c:v>
                </c:pt>
                <c:pt idx="3554">
                  <c:v>0.35539999999999999</c:v>
                </c:pt>
                <c:pt idx="3555">
                  <c:v>0.35549999999999998</c:v>
                </c:pt>
                <c:pt idx="3556">
                  <c:v>0.35560000000000003</c:v>
                </c:pt>
                <c:pt idx="3557">
                  <c:v>0.35570000000000002</c:v>
                </c:pt>
                <c:pt idx="3558">
                  <c:v>0.35580000000000001</c:v>
                </c:pt>
                <c:pt idx="3559">
                  <c:v>0.35590000000000005</c:v>
                </c:pt>
                <c:pt idx="3560">
                  <c:v>0.35600000000000004</c:v>
                </c:pt>
                <c:pt idx="3561">
                  <c:v>0.35609999999999997</c:v>
                </c:pt>
                <c:pt idx="3562">
                  <c:v>0.35619999999999996</c:v>
                </c:pt>
                <c:pt idx="3563">
                  <c:v>0.35630000000000001</c:v>
                </c:pt>
                <c:pt idx="3564">
                  <c:v>0.35639999999999999</c:v>
                </c:pt>
                <c:pt idx="3565">
                  <c:v>0.35649999999999998</c:v>
                </c:pt>
                <c:pt idx="3566">
                  <c:v>0.35659999999999997</c:v>
                </c:pt>
                <c:pt idx="3567">
                  <c:v>0.35670000000000002</c:v>
                </c:pt>
                <c:pt idx="3568">
                  <c:v>0.35680000000000001</c:v>
                </c:pt>
                <c:pt idx="3569">
                  <c:v>0.3569</c:v>
                </c:pt>
                <c:pt idx="3570">
                  <c:v>0.35700000000000004</c:v>
                </c:pt>
                <c:pt idx="3571">
                  <c:v>0.35710000000000003</c:v>
                </c:pt>
                <c:pt idx="3572">
                  <c:v>0.35719999999999996</c:v>
                </c:pt>
                <c:pt idx="3573">
                  <c:v>0.35729999999999995</c:v>
                </c:pt>
                <c:pt idx="3574">
                  <c:v>0.3574</c:v>
                </c:pt>
                <c:pt idx="3575">
                  <c:v>0.35749999999999998</c:v>
                </c:pt>
                <c:pt idx="3576">
                  <c:v>0.35759999999999997</c:v>
                </c:pt>
                <c:pt idx="3577">
                  <c:v>0.35770000000000002</c:v>
                </c:pt>
                <c:pt idx="3578">
                  <c:v>0.35780000000000001</c:v>
                </c:pt>
                <c:pt idx="3579">
                  <c:v>0.3579</c:v>
                </c:pt>
                <c:pt idx="3580">
                  <c:v>0.35799999999999998</c:v>
                </c:pt>
                <c:pt idx="3581">
                  <c:v>0.35810000000000003</c:v>
                </c:pt>
                <c:pt idx="3582">
                  <c:v>0.35820000000000002</c:v>
                </c:pt>
                <c:pt idx="3583">
                  <c:v>0.35830000000000001</c:v>
                </c:pt>
                <c:pt idx="3584">
                  <c:v>0.35840000000000005</c:v>
                </c:pt>
                <c:pt idx="3585">
                  <c:v>0.35850000000000004</c:v>
                </c:pt>
                <c:pt idx="3586">
                  <c:v>0.35859999999999997</c:v>
                </c:pt>
                <c:pt idx="3587">
                  <c:v>0.35869999999999996</c:v>
                </c:pt>
                <c:pt idx="3588">
                  <c:v>0.35880000000000001</c:v>
                </c:pt>
                <c:pt idx="3589">
                  <c:v>0.3589</c:v>
                </c:pt>
                <c:pt idx="3590">
                  <c:v>0.35899999999999999</c:v>
                </c:pt>
                <c:pt idx="3591">
                  <c:v>0.35909999999999997</c:v>
                </c:pt>
                <c:pt idx="3592">
                  <c:v>0.35920000000000002</c:v>
                </c:pt>
                <c:pt idx="3593">
                  <c:v>0.35930000000000001</c:v>
                </c:pt>
                <c:pt idx="3594">
                  <c:v>0.3594</c:v>
                </c:pt>
                <c:pt idx="3595">
                  <c:v>0.35950000000000004</c:v>
                </c:pt>
                <c:pt idx="3596">
                  <c:v>0.35960000000000003</c:v>
                </c:pt>
                <c:pt idx="3597">
                  <c:v>0.35969999999999996</c:v>
                </c:pt>
                <c:pt idx="3598">
                  <c:v>0.35979999999999995</c:v>
                </c:pt>
                <c:pt idx="3599">
                  <c:v>0.3599</c:v>
                </c:pt>
                <c:pt idx="3600">
                  <c:v>0.36</c:v>
                </c:pt>
                <c:pt idx="3601">
                  <c:v>0.36009999999999998</c:v>
                </c:pt>
                <c:pt idx="3602">
                  <c:v>0.36020000000000002</c:v>
                </c:pt>
                <c:pt idx="3603">
                  <c:v>0.36030000000000001</c:v>
                </c:pt>
                <c:pt idx="3604">
                  <c:v>0.3604</c:v>
                </c:pt>
                <c:pt idx="3605">
                  <c:v>0.36049999999999999</c:v>
                </c:pt>
                <c:pt idx="3606">
                  <c:v>0.36060000000000003</c:v>
                </c:pt>
                <c:pt idx="3607">
                  <c:v>0.36070000000000002</c:v>
                </c:pt>
                <c:pt idx="3608">
                  <c:v>0.36080000000000001</c:v>
                </c:pt>
                <c:pt idx="3609">
                  <c:v>0.36090000000000005</c:v>
                </c:pt>
                <c:pt idx="3610">
                  <c:v>0.36099999999999999</c:v>
                </c:pt>
                <c:pt idx="3611">
                  <c:v>0.36109999999999998</c:v>
                </c:pt>
                <c:pt idx="3612">
                  <c:v>0.36119999999999997</c:v>
                </c:pt>
                <c:pt idx="3613">
                  <c:v>0.36130000000000001</c:v>
                </c:pt>
                <c:pt idx="3614">
                  <c:v>0.3614</c:v>
                </c:pt>
                <c:pt idx="3615">
                  <c:v>0.36149999999999999</c:v>
                </c:pt>
                <c:pt idx="3616">
                  <c:v>0.36159999999999998</c:v>
                </c:pt>
                <c:pt idx="3617">
                  <c:v>0.36170000000000002</c:v>
                </c:pt>
                <c:pt idx="3618">
                  <c:v>0.36180000000000001</c:v>
                </c:pt>
                <c:pt idx="3619">
                  <c:v>0.3619</c:v>
                </c:pt>
                <c:pt idx="3620">
                  <c:v>0.36200000000000004</c:v>
                </c:pt>
                <c:pt idx="3621">
                  <c:v>0.36210000000000003</c:v>
                </c:pt>
                <c:pt idx="3622">
                  <c:v>0.36219999999999997</c:v>
                </c:pt>
                <c:pt idx="3623">
                  <c:v>0.36229999999999996</c:v>
                </c:pt>
                <c:pt idx="3624">
                  <c:v>0.3624</c:v>
                </c:pt>
                <c:pt idx="3625">
                  <c:v>0.36249999999999999</c:v>
                </c:pt>
                <c:pt idx="3626">
                  <c:v>0.36259999999999998</c:v>
                </c:pt>
                <c:pt idx="3627">
                  <c:v>0.36270000000000002</c:v>
                </c:pt>
                <c:pt idx="3628">
                  <c:v>0.36280000000000001</c:v>
                </c:pt>
                <c:pt idx="3629">
                  <c:v>0.3629</c:v>
                </c:pt>
                <c:pt idx="3630">
                  <c:v>0.36299999999999999</c:v>
                </c:pt>
                <c:pt idx="3631">
                  <c:v>0.36310000000000003</c:v>
                </c:pt>
                <c:pt idx="3632">
                  <c:v>0.36320000000000002</c:v>
                </c:pt>
                <c:pt idx="3633">
                  <c:v>0.36329999999999996</c:v>
                </c:pt>
                <c:pt idx="3634">
                  <c:v>0.36340000000000006</c:v>
                </c:pt>
                <c:pt idx="3635">
                  <c:v>0.36349999999999999</c:v>
                </c:pt>
                <c:pt idx="3636">
                  <c:v>0.36359999999999998</c:v>
                </c:pt>
                <c:pt idx="3637">
                  <c:v>0.36369999999999997</c:v>
                </c:pt>
                <c:pt idx="3638">
                  <c:v>0.36380000000000001</c:v>
                </c:pt>
                <c:pt idx="3639">
                  <c:v>0.3639</c:v>
                </c:pt>
                <c:pt idx="3640">
                  <c:v>0.36399999999999999</c:v>
                </c:pt>
                <c:pt idx="3641">
                  <c:v>0.36409999999999998</c:v>
                </c:pt>
                <c:pt idx="3642">
                  <c:v>0.36420000000000002</c:v>
                </c:pt>
                <c:pt idx="3643">
                  <c:v>0.36430000000000001</c:v>
                </c:pt>
                <c:pt idx="3644">
                  <c:v>0.3644</c:v>
                </c:pt>
                <c:pt idx="3645">
                  <c:v>0.36450000000000005</c:v>
                </c:pt>
                <c:pt idx="3646">
                  <c:v>0.36460000000000004</c:v>
                </c:pt>
                <c:pt idx="3647">
                  <c:v>0.36469999999999997</c:v>
                </c:pt>
                <c:pt idx="3648">
                  <c:v>0.36479999999999996</c:v>
                </c:pt>
                <c:pt idx="3649">
                  <c:v>0.3649</c:v>
                </c:pt>
                <c:pt idx="3650">
                  <c:v>0.36499999999999999</c:v>
                </c:pt>
                <c:pt idx="3651">
                  <c:v>0.36509999999999998</c:v>
                </c:pt>
                <c:pt idx="3652">
                  <c:v>0.36520000000000002</c:v>
                </c:pt>
                <c:pt idx="3653">
                  <c:v>0.36530000000000001</c:v>
                </c:pt>
                <c:pt idx="3654">
                  <c:v>0.3654</c:v>
                </c:pt>
                <c:pt idx="3655">
                  <c:v>0.36549999999999999</c:v>
                </c:pt>
                <c:pt idx="3656">
                  <c:v>0.36560000000000004</c:v>
                </c:pt>
                <c:pt idx="3657">
                  <c:v>0.36570000000000003</c:v>
                </c:pt>
                <c:pt idx="3658">
                  <c:v>0.36579999999999996</c:v>
                </c:pt>
                <c:pt idx="3659">
                  <c:v>0.36590000000000006</c:v>
                </c:pt>
                <c:pt idx="3660">
                  <c:v>0.36599999999999999</c:v>
                </c:pt>
                <c:pt idx="3661">
                  <c:v>0.36609999999999998</c:v>
                </c:pt>
                <c:pt idx="3662">
                  <c:v>0.36619999999999997</c:v>
                </c:pt>
                <c:pt idx="3663">
                  <c:v>0.36630000000000001</c:v>
                </c:pt>
                <c:pt idx="3664">
                  <c:v>0.3664</c:v>
                </c:pt>
                <c:pt idx="3665">
                  <c:v>0.36649999999999999</c:v>
                </c:pt>
                <c:pt idx="3666">
                  <c:v>0.36659999999999998</c:v>
                </c:pt>
                <c:pt idx="3667">
                  <c:v>0.36670000000000003</c:v>
                </c:pt>
                <c:pt idx="3668">
                  <c:v>0.36680000000000001</c:v>
                </c:pt>
                <c:pt idx="3669">
                  <c:v>0.3669</c:v>
                </c:pt>
                <c:pt idx="3670">
                  <c:v>0.36700000000000005</c:v>
                </c:pt>
                <c:pt idx="3671">
                  <c:v>0.36709999999999998</c:v>
                </c:pt>
                <c:pt idx="3672">
                  <c:v>0.36719999999999997</c:v>
                </c:pt>
                <c:pt idx="3673">
                  <c:v>0.36729999999999996</c:v>
                </c:pt>
                <c:pt idx="3674">
                  <c:v>0.3674</c:v>
                </c:pt>
                <c:pt idx="3675">
                  <c:v>0.36749999999999999</c:v>
                </c:pt>
                <c:pt idx="3676">
                  <c:v>0.36759999999999998</c:v>
                </c:pt>
                <c:pt idx="3677">
                  <c:v>0.36770000000000003</c:v>
                </c:pt>
                <c:pt idx="3678">
                  <c:v>0.36780000000000002</c:v>
                </c:pt>
                <c:pt idx="3679">
                  <c:v>0.3679</c:v>
                </c:pt>
                <c:pt idx="3680">
                  <c:v>0.36799999999999999</c:v>
                </c:pt>
                <c:pt idx="3681">
                  <c:v>0.36810000000000004</c:v>
                </c:pt>
                <c:pt idx="3682">
                  <c:v>0.36820000000000003</c:v>
                </c:pt>
                <c:pt idx="3683">
                  <c:v>0.36829999999999996</c:v>
                </c:pt>
                <c:pt idx="3684">
                  <c:v>0.36840000000000006</c:v>
                </c:pt>
                <c:pt idx="3685">
                  <c:v>0.36849999999999999</c:v>
                </c:pt>
                <c:pt idx="3686">
                  <c:v>0.36859999999999998</c:v>
                </c:pt>
                <c:pt idx="3687">
                  <c:v>0.36869999999999997</c:v>
                </c:pt>
                <c:pt idx="3688">
                  <c:v>0.36880000000000002</c:v>
                </c:pt>
                <c:pt idx="3689">
                  <c:v>0.36890000000000001</c:v>
                </c:pt>
                <c:pt idx="3690">
                  <c:v>0.36899999999999999</c:v>
                </c:pt>
                <c:pt idx="3691">
                  <c:v>0.36909999999999998</c:v>
                </c:pt>
                <c:pt idx="3692">
                  <c:v>0.36920000000000003</c:v>
                </c:pt>
                <c:pt idx="3693">
                  <c:v>0.36930000000000002</c:v>
                </c:pt>
                <c:pt idx="3694">
                  <c:v>0.36939999999999995</c:v>
                </c:pt>
                <c:pt idx="3695">
                  <c:v>0.36950000000000005</c:v>
                </c:pt>
                <c:pt idx="3696">
                  <c:v>0.36959999999999998</c:v>
                </c:pt>
                <c:pt idx="3697">
                  <c:v>0.36969999999999997</c:v>
                </c:pt>
                <c:pt idx="3698">
                  <c:v>0.36979999999999996</c:v>
                </c:pt>
                <c:pt idx="3699">
                  <c:v>0.36990000000000001</c:v>
                </c:pt>
                <c:pt idx="3700">
                  <c:v>0.37</c:v>
                </c:pt>
                <c:pt idx="3701">
                  <c:v>0.37009999999999998</c:v>
                </c:pt>
                <c:pt idx="3702">
                  <c:v>0.37020000000000003</c:v>
                </c:pt>
                <c:pt idx="3703">
                  <c:v>0.37030000000000002</c:v>
                </c:pt>
                <c:pt idx="3704">
                  <c:v>0.37040000000000001</c:v>
                </c:pt>
                <c:pt idx="3705">
                  <c:v>0.3705</c:v>
                </c:pt>
                <c:pt idx="3706">
                  <c:v>0.37060000000000004</c:v>
                </c:pt>
                <c:pt idx="3707">
                  <c:v>0.37070000000000003</c:v>
                </c:pt>
                <c:pt idx="3708">
                  <c:v>0.37079999999999996</c:v>
                </c:pt>
                <c:pt idx="3709">
                  <c:v>0.37090000000000001</c:v>
                </c:pt>
                <c:pt idx="3710">
                  <c:v>0.371</c:v>
                </c:pt>
                <c:pt idx="3711">
                  <c:v>0.37109999999999999</c:v>
                </c:pt>
                <c:pt idx="3712">
                  <c:v>0.37119999999999997</c:v>
                </c:pt>
                <c:pt idx="3713">
                  <c:v>0.37130000000000002</c:v>
                </c:pt>
                <c:pt idx="3714">
                  <c:v>0.37140000000000001</c:v>
                </c:pt>
                <c:pt idx="3715">
                  <c:v>0.3715</c:v>
                </c:pt>
                <c:pt idx="3716">
                  <c:v>0.37159999999999999</c:v>
                </c:pt>
                <c:pt idx="3717">
                  <c:v>0.37170000000000003</c:v>
                </c:pt>
                <c:pt idx="3718">
                  <c:v>0.37180000000000002</c:v>
                </c:pt>
                <c:pt idx="3719">
                  <c:v>0.37189999999999995</c:v>
                </c:pt>
                <c:pt idx="3720">
                  <c:v>0.37200000000000005</c:v>
                </c:pt>
                <c:pt idx="3721">
                  <c:v>0.37209999999999999</c:v>
                </c:pt>
                <c:pt idx="3722">
                  <c:v>0.37219999999999998</c:v>
                </c:pt>
                <c:pt idx="3723">
                  <c:v>0.37229999999999996</c:v>
                </c:pt>
                <c:pt idx="3724">
                  <c:v>0.37240000000000001</c:v>
                </c:pt>
                <c:pt idx="3725">
                  <c:v>0.3725</c:v>
                </c:pt>
                <c:pt idx="3726">
                  <c:v>0.37259999999999999</c:v>
                </c:pt>
                <c:pt idx="3727">
                  <c:v>0.37270000000000003</c:v>
                </c:pt>
                <c:pt idx="3728">
                  <c:v>0.37280000000000002</c:v>
                </c:pt>
                <c:pt idx="3729">
                  <c:v>0.37290000000000001</c:v>
                </c:pt>
                <c:pt idx="3730">
                  <c:v>0.373</c:v>
                </c:pt>
                <c:pt idx="3731">
                  <c:v>0.37310000000000004</c:v>
                </c:pt>
                <c:pt idx="3732">
                  <c:v>0.37319999999999998</c:v>
                </c:pt>
                <c:pt idx="3733">
                  <c:v>0.37329999999999997</c:v>
                </c:pt>
                <c:pt idx="3734">
                  <c:v>0.37340000000000001</c:v>
                </c:pt>
                <c:pt idx="3735">
                  <c:v>0.3735</c:v>
                </c:pt>
                <c:pt idx="3736">
                  <c:v>0.37359999999999999</c:v>
                </c:pt>
                <c:pt idx="3737">
                  <c:v>0.37369999999999998</c:v>
                </c:pt>
                <c:pt idx="3738">
                  <c:v>0.37380000000000002</c:v>
                </c:pt>
                <c:pt idx="3739">
                  <c:v>0.37390000000000001</c:v>
                </c:pt>
                <c:pt idx="3740">
                  <c:v>0.374</c:v>
                </c:pt>
                <c:pt idx="3741">
                  <c:v>0.37409999999999999</c:v>
                </c:pt>
                <c:pt idx="3742">
                  <c:v>0.37420000000000003</c:v>
                </c:pt>
                <c:pt idx="3743">
                  <c:v>0.37430000000000002</c:v>
                </c:pt>
                <c:pt idx="3744">
                  <c:v>0.37439999999999996</c:v>
                </c:pt>
                <c:pt idx="3745">
                  <c:v>0.37450000000000006</c:v>
                </c:pt>
                <c:pt idx="3746">
                  <c:v>0.37459999999999999</c:v>
                </c:pt>
                <c:pt idx="3747">
                  <c:v>0.37469999999999998</c:v>
                </c:pt>
                <c:pt idx="3748">
                  <c:v>0.37479999999999997</c:v>
                </c:pt>
                <c:pt idx="3749">
                  <c:v>0.37490000000000001</c:v>
                </c:pt>
                <c:pt idx="3750">
                  <c:v>0.375</c:v>
                </c:pt>
                <c:pt idx="3751">
                  <c:v>0.37509999999999999</c:v>
                </c:pt>
                <c:pt idx="3752">
                  <c:v>0.37520000000000003</c:v>
                </c:pt>
                <c:pt idx="3753">
                  <c:v>0.37530000000000002</c:v>
                </c:pt>
                <c:pt idx="3754">
                  <c:v>0.37540000000000001</c:v>
                </c:pt>
                <c:pt idx="3755">
                  <c:v>0.37549999999999994</c:v>
                </c:pt>
                <c:pt idx="3756">
                  <c:v>0.37560000000000004</c:v>
                </c:pt>
                <c:pt idx="3757">
                  <c:v>0.37569999999999998</c:v>
                </c:pt>
                <c:pt idx="3758">
                  <c:v>0.37579999999999997</c:v>
                </c:pt>
                <c:pt idx="3759">
                  <c:v>0.37590000000000001</c:v>
                </c:pt>
                <c:pt idx="3760">
                  <c:v>0.376</c:v>
                </c:pt>
                <c:pt idx="3761">
                  <c:v>0.37609999999999999</c:v>
                </c:pt>
                <c:pt idx="3762">
                  <c:v>0.37619999999999998</c:v>
                </c:pt>
                <c:pt idx="3763">
                  <c:v>0.37630000000000002</c:v>
                </c:pt>
                <c:pt idx="3764">
                  <c:v>0.37640000000000001</c:v>
                </c:pt>
                <c:pt idx="3765">
                  <c:v>0.3765</c:v>
                </c:pt>
                <c:pt idx="3766">
                  <c:v>0.37659999999999999</c:v>
                </c:pt>
                <c:pt idx="3767">
                  <c:v>0.37670000000000003</c:v>
                </c:pt>
                <c:pt idx="3768">
                  <c:v>0.37680000000000002</c:v>
                </c:pt>
                <c:pt idx="3769">
                  <c:v>0.37689999999999996</c:v>
                </c:pt>
                <c:pt idx="3770">
                  <c:v>0.377</c:v>
                </c:pt>
                <c:pt idx="3771">
                  <c:v>0.37709999999999999</c:v>
                </c:pt>
                <c:pt idx="3772">
                  <c:v>0.37719999999999998</c:v>
                </c:pt>
                <c:pt idx="3773">
                  <c:v>0.37729999999999997</c:v>
                </c:pt>
                <c:pt idx="3774">
                  <c:v>0.37740000000000001</c:v>
                </c:pt>
                <c:pt idx="3775">
                  <c:v>0.3775</c:v>
                </c:pt>
                <c:pt idx="3776">
                  <c:v>0.37759999999999999</c:v>
                </c:pt>
                <c:pt idx="3777">
                  <c:v>0.37770000000000004</c:v>
                </c:pt>
                <c:pt idx="3778">
                  <c:v>0.37780000000000002</c:v>
                </c:pt>
                <c:pt idx="3779">
                  <c:v>0.37790000000000001</c:v>
                </c:pt>
                <c:pt idx="3780">
                  <c:v>0.37799999999999995</c:v>
                </c:pt>
                <c:pt idx="3781">
                  <c:v>0.37810000000000005</c:v>
                </c:pt>
                <c:pt idx="3782">
                  <c:v>0.37819999999999998</c:v>
                </c:pt>
                <c:pt idx="3783">
                  <c:v>0.37829999999999997</c:v>
                </c:pt>
                <c:pt idx="3784">
                  <c:v>0.37840000000000001</c:v>
                </c:pt>
                <c:pt idx="3785">
                  <c:v>0.3785</c:v>
                </c:pt>
                <c:pt idx="3786">
                  <c:v>0.37859999999999999</c:v>
                </c:pt>
                <c:pt idx="3787">
                  <c:v>0.37869999999999998</c:v>
                </c:pt>
                <c:pt idx="3788">
                  <c:v>0.37880000000000003</c:v>
                </c:pt>
                <c:pt idx="3789">
                  <c:v>0.37890000000000001</c:v>
                </c:pt>
                <c:pt idx="3790">
                  <c:v>0.379</c:v>
                </c:pt>
                <c:pt idx="3791">
                  <c:v>0.37909999999999999</c:v>
                </c:pt>
                <c:pt idx="3792">
                  <c:v>0.37920000000000004</c:v>
                </c:pt>
                <c:pt idx="3793">
                  <c:v>0.37929999999999997</c:v>
                </c:pt>
                <c:pt idx="3794">
                  <c:v>0.37939999999999996</c:v>
                </c:pt>
                <c:pt idx="3795">
                  <c:v>0.3795</c:v>
                </c:pt>
                <c:pt idx="3796">
                  <c:v>0.37959999999999999</c:v>
                </c:pt>
                <c:pt idx="3797">
                  <c:v>0.37969999999999998</c:v>
                </c:pt>
                <c:pt idx="3798">
                  <c:v>0.37979999999999997</c:v>
                </c:pt>
                <c:pt idx="3799">
                  <c:v>0.37990000000000002</c:v>
                </c:pt>
                <c:pt idx="3800">
                  <c:v>0.38</c:v>
                </c:pt>
                <c:pt idx="3801">
                  <c:v>0.38009999999999999</c:v>
                </c:pt>
                <c:pt idx="3802">
                  <c:v>0.38020000000000004</c:v>
                </c:pt>
                <c:pt idx="3803">
                  <c:v>0.38030000000000003</c:v>
                </c:pt>
                <c:pt idx="3804">
                  <c:v>0.38040000000000002</c:v>
                </c:pt>
                <c:pt idx="3805">
                  <c:v>0.38049999999999995</c:v>
                </c:pt>
                <c:pt idx="3806">
                  <c:v>0.38060000000000005</c:v>
                </c:pt>
                <c:pt idx="3807">
                  <c:v>0.38069999999999998</c:v>
                </c:pt>
                <c:pt idx="3808">
                  <c:v>0.38079999999999997</c:v>
                </c:pt>
                <c:pt idx="3809">
                  <c:v>0.38090000000000002</c:v>
                </c:pt>
                <c:pt idx="3810">
                  <c:v>0.38100000000000001</c:v>
                </c:pt>
                <c:pt idx="3811">
                  <c:v>0.38109999999999999</c:v>
                </c:pt>
                <c:pt idx="3812">
                  <c:v>0.38119999999999998</c:v>
                </c:pt>
                <c:pt idx="3813">
                  <c:v>0.38130000000000003</c:v>
                </c:pt>
                <c:pt idx="3814">
                  <c:v>0.38140000000000002</c:v>
                </c:pt>
                <c:pt idx="3815">
                  <c:v>0.38150000000000001</c:v>
                </c:pt>
                <c:pt idx="3816">
                  <c:v>0.38159999999999994</c:v>
                </c:pt>
                <c:pt idx="3817">
                  <c:v>0.38170000000000004</c:v>
                </c:pt>
                <c:pt idx="3818">
                  <c:v>0.38179999999999997</c:v>
                </c:pt>
                <c:pt idx="3819">
                  <c:v>0.38189999999999996</c:v>
                </c:pt>
                <c:pt idx="3820">
                  <c:v>0.38200000000000001</c:v>
                </c:pt>
                <c:pt idx="3821">
                  <c:v>0.3821</c:v>
                </c:pt>
                <c:pt idx="3822">
                  <c:v>0.38219999999999998</c:v>
                </c:pt>
                <c:pt idx="3823">
                  <c:v>0.38229999999999997</c:v>
                </c:pt>
                <c:pt idx="3824">
                  <c:v>0.38240000000000002</c:v>
                </c:pt>
                <c:pt idx="3825">
                  <c:v>0.38250000000000001</c:v>
                </c:pt>
                <c:pt idx="3826">
                  <c:v>0.3826</c:v>
                </c:pt>
                <c:pt idx="3827">
                  <c:v>0.38270000000000004</c:v>
                </c:pt>
                <c:pt idx="3828">
                  <c:v>0.38280000000000003</c:v>
                </c:pt>
                <c:pt idx="3829">
                  <c:v>0.38290000000000002</c:v>
                </c:pt>
                <c:pt idx="3830">
                  <c:v>0.38299999999999995</c:v>
                </c:pt>
                <c:pt idx="3831">
                  <c:v>0.3831</c:v>
                </c:pt>
                <c:pt idx="3832">
                  <c:v>0.38319999999999999</c:v>
                </c:pt>
                <c:pt idx="3833">
                  <c:v>0.38329999999999997</c:v>
                </c:pt>
                <c:pt idx="3834">
                  <c:v>0.38340000000000002</c:v>
                </c:pt>
                <c:pt idx="3835">
                  <c:v>0.38350000000000001</c:v>
                </c:pt>
                <c:pt idx="3836">
                  <c:v>0.3836</c:v>
                </c:pt>
                <c:pt idx="3837">
                  <c:v>0.38369999999999999</c:v>
                </c:pt>
                <c:pt idx="3838">
                  <c:v>0.38380000000000003</c:v>
                </c:pt>
                <c:pt idx="3839">
                  <c:v>0.38390000000000002</c:v>
                </c:pt>
                <c:pt idx="3840">
                  <c:v>0.38400000000000001</c:v>
                </c:pt>
                <c:pt idx="3841">
                  <c:v>0.38409999999999994</c:v>
                </c:pt>
                <c:pt idx="3842">
                  <c:v>0.38420000000000004</c:v>
                </c:pt>
                <c:pt idx="3843">
                  <c:v>0.38429999999999997</c:v>
                </c:pt>
                <c:pt idx="3844">
                  <c:v>0.38439999999999996</c:v>
                </c:pt>
                <c:pt idx="3845">
                  <c:v>0.38450000000000001</c:v>
                </c:pt>
                <c:pt idx="3846">
                  <c:v>0.3846</c:v>
                </c:pt>
                <c:pt idx="3847">
                  <c:v>0.38469999999999999</c:v>
                </c:pt>
                <c:pt idx="3848">
                  <c:v>0.38479999999999998</c:v>
                </c:pt>
                <c:pt idx="3849">
                  <c:v>0.38490000000000002</c:v>
                </c:pt>
                <c:pt idx="3850">
                  <c:v>0.38500000000000001</c:v>
                </c:pt>
                <c:pt idx="3851">
                  <c:v>0.3851</c:v>
                </c:pt>
                <c:pt idx="3852">
                  <c:v>0.38520000000000004</c:v>
                </c:pt>
                <c:pt idx="3853">
                  <c:v>0.38530000000000003</c:v>
                </c:pt>
                <c:pt idx="3854">
                  <c:v>0.38539999999999996</c:v>
                </c:pt>
                <c:pt idx="3855">
                  <c:v>0.38549999999999995</c:v>
                </c:pt>
                <c:pt idx="3856">
                  <c:v>0.3856</c:v>
                </c:pt>
                <c:pt idx="3857">
                  <c:v>0.38569999999999999</c:v>
                </c:pt>
                <c:pt idx="3858">
                  <c:v>0.38579999999999998</c:v>
                </c:pt>
                <c:pt idx="3859">
                  <c:v>0.38590000000000002</c:v>
                </c:pt>
                <c:pt idx="3860">
                  <c:v>0.38600000000000001</c:v>
                </c:pt>
                <c:pt idx="3861">
                  <c:v>0.3861</c:v>
                </c:pt>
                <c:pt idx="3862">
                  <c:v>0.38619999999999999</c:v>
                </c:pt>
                <c:pt idx="3863">
                  <c:v>0.38630000000000003</c:v>
                </c:pt>
                <c:pt idx="3864">
                  <c:v>0.38640000000000002</c:v>
                </c:pt>
                <c:pt idx="3865">
                  <c:v>0.38650000000000001</c:v>
                </c:pt>
                <c:pt idx="3866">
                  <c:v>0.38659999999999994</c:v>
                </c:pt>
                <c:pt idx="3867">
                  <c:v>0.38670000000000004</c:v>
                </c:pt>
                <c:pt idx="3868">
                  <c:v>0.38679999999999998</c:v>
                </c:pt>
                <c:pt idx="3869">
                  <c:v>0.38689999999999997</c:v>
                </c:pt>
                <c:pt idx="3870">
                  <c:v>0.38700000000000001</c:v>
                </c:pt>
                <c:pt idx="3871">
                  <c:v>0.3871</c:v>
                </c:pt>
                <c:pt idx="3872">
                  <c:v>0.38719999999999999</c:v>
                </c:pt>
                <c:pt idx="3873">
                  <c:v>0.38729999999999998</c:v>
                </c:pt>
                <c:pt idx="3874">
                  <c:v>0.38740000000000002</c:v>
                </c:pt>
                <c:pt idx="3875">
                  <c:v>0.38750000000000001</c:v>
                </c:pt>
                <c:pt idx="3876">
                  <c:v>0.3876</c:v>
                </c:pt>
                <c:pt idx="3877">
                  <c:v>0.38770000000000004</c:v>
                </c:pt>
                <c:pt idx="3878">
                  <c:v>0.38780000000000003</c:v>
                </c:pt>
                <c:pt idx="3879">
                  <c:v>0.38789999999999997</c:v>
                </c:pt>
                <c:pt idx="3880">
                  <c:v>0.38799999999999996</c:v>
                </c:pt>
                <c:pt idx="3881">
                  <c:v>0.3881</c:v>
                </c:pt>
                <c:pt idx="3882">
                  <c:v>0.38819999999999999</c:v>
                </c:pt>
                <c:pt idx="3883">
                  <c:v>0.38829999999999998</c:v>
                </c:pt>
                <c:pt idx="3884">
                  <c:v>0.38840000000000002</c:v>
                </c:pt>
                <c:pt idx="3885">
                  <c:v>0.38850000000000001</c:v>
                </c:pt>
                <c:pt idx="3886">
                  <c:v>0.3886</c:v>
                </c:pt>
                <c:pt idx="3887">
                  <c:v>0.38869999999999999</c:v>
                </c:pt>
                <c:pt idx="3888">
                  <c:v>0.38880000000000003</c:v>
                </c:pt>
                <c:pt idx="3889">
                  <c:v>0.38890000000000002</c:v>
                </c:pt>
                <c:pt idx="3890">
                  <c:v>0.38900000000000001</c:v>
                </c:pt>
                <c:pt idx="3891">
                  <c:v>0.38909999999999995</c:v>
                </c:pt>
                <c:pt idx="3892">
                  <c:v>0.38919999999999999</c:v>
                </c:pt>
                <c:pt idx="3893">
                  <c:v>0.38929999999999998</c:v>
                </c:pt>
                <c:pt idx="3894">
                  <c:v>0.38939999999999997</c:v>
                </c:pt>
                <c:pt idx="3895">
                  <c:v>0.38950000000000001</c:v>
                </c:pt>
                <c:pt idx="3896">
                  <c:v>0.3896</c:v>
                </c:pt>
                <c:pt idx="3897">
                  <c:v>0.38969999999999999</c:v>
                </c:pt>
                <c:pt idx="3898">
                  <c:v>0.38979999999999998</c:v>
                </c:pt>
                <c:pt idx="3899">
                  <c:v>0.38990000000000002</c:v>
                </c:pt>
                <c:pt idx="3900">
                  <c:v>0.39</c:v>
                </c:pt>
                <c:pt idx="3901">
                  <c:v>0.3901</c:v>
                </c:pt>
                <c:pt idx="3902">
                  <c:v>0.39020000000000005</c:v>
                </c:pt>
                <c:pt idx="3903">
                  <c:v>0.39030000000000004</c:v>
                </c:pt>
                <c:pt idx="3904">
                  <c:v>0.39039999999999997</c:v>
                </c:pt>
                <c:pt idx="3905">
                  <c:v>0.39049999999999996</c:v>
                </c:pt>
                <c:pt idx="3906">
                  <c:v>0.3906</c:v>
                </c:pt>
                <c:pt idx="3907">
                  <c:v>0.39069999999999999</c:v>
                </c:pt>
                <c:pt idx="3908">
                  <c:v>0.39079999999999998</c:v>
                </c:pt>
                <c:pt idx="3909">
                  <c:v>0.39090000000000003</c:v>
                </c:pt>
                <c:pt idx="3910">
                  <c:v>0.39100000000000001</c:v>
                </c:pt>
                <c:pt idx="3911">
                  <c:v>0.3911</c:v>
                </c:pt>
                <c:pt idx="3912">
                  <c:v>0.39119999999999999</c:v>
                </c:pt>
                <c:pt idx="3913">
                  <c:v>0.39130000000000004</c:v>
                </c:pt>
                <c:pt idx="3914">
                  <c:v>0.39140000000000003</c:v>
                </c:pt>
                <c:pt idx="3915">
                  <c:v>0.39149999999999996</c:v>
                </c:pt>
                <c:pt idx="3916">
                  <c:v>0.39159999999999995</c:v>
                </c:pt>
                <c:pt idx="3917">
                  <c:v>0.39169999999999999</c:v>
                </c:pt>
                <c:pt idx="3918">
                  <c:v>0.39179999999999998</c:v>
                </c:pt>
                <c:pt idx="3919">
                  <c:v>0.39189999999999997</c:v>
                </c:pt>
                <c:pt idx="3920">
                  <c:v>0.39200000000000002</c:v>
                </c:pt>
                <c:pt idx="3921">
                  <c:v>0.3921</c:v>
                </c:pt>
                <c:pt idx="3922">
                  <c:v>0.39219999999999999</c:v>
                </c:pt>
                <c:pt idx="3923">
                  <c:v>0.39229999999999998</c:v>
                </c:pt>
                <c:pt idx="3924">
                  <c:v>0.39240000000000003</c:v>
                </c:pt>
                <c:pt idx="3925">
                  <c:v>0.39250000000000002</c:v>
                </c:pt>
                <c:pt idx="3926">
                  <c:v>0.3926</c:v>
                </c:pt>
                <c:pt idx="3927">
                  <c:v>0.39270000000000005</c:v>
                </c:pt>
                <c:pt idx="3928">
                  <c:v>0.39280000000000004</c:v>
                </c:pt>
                <c:pt idx="3929">
                  <c:v>0.39289999999999997</c:v>
                </c:pt>
                <c:pt idx="3930">
                  <c:v>0.39299999999999996</c:v>
                </c:pt>
                <c:pt idx="3931">
                  <c:v>0.3931</c:v>
                </c:pt>
                <c:pt idx="3932">
                  <c:v>0.39319999999999999</c:v>
                </c:pt>
                <c:pt idx="3933">
                  <c:v>0.39329999999999998</c:v>
                </c:pt>
                <c:pt idx="3934">
                  <c:v>0.39340000000000003</c:v>
                </c:pt>
                <c:pt idx="3935">
                  <c:v>0.39350000000000002</c:v>
                </c:pt>
                <c:pt idx="3936">
                  <c:v>0.39360000000000001</c:v>
                </c:pt>
                <c:pt idx="3937">
                  <c:v>0.39369999999999999</c:v>
                </c:pt>
                <c:pt idx="3938">
                  <c:v>0.39380000000000004</c:v>
                </c:pt>
                <c:pt idx="3939">
                  <c:v>0.39390000000000003</c:v>
                </c:pt>
                <c:pt idx="3940">
                  <c:v>0.39399999999999996</c:v>
                </c:pt>
                <c:pt idx="3941">
                  <c:v>0.39409999999999995</c:v>
                </c:pt>
                <c:pt idx="3942">
                  <c:v>0.39419999999999999</c:v>
                </c:pt>
                <c:pt idx="3943">
                  <c:v>0.39429999999999998</c:v>
                </c:pt>
                <c:pt idx="3944">
                  <c:v>0.39439999999999997</c:v>
                </c:pt>
                <c:pt idx="3945">
                  <c:v>0.39450000000000002</c:v>
                </c:pt>
                <c:pt idx="3946">
                  <c:v>0.39460000000000001</c:v>
                </c:pt>
                <c:pt idx="3947">
                  <c:v>0.3947</c:v>
                </c:pt>
                <c:pt idx="3948">
                  <c:v>0.39479999999999998</c:v>
                </c:pt>
                <c:pt idx="3949">
                  <c:v>0.39490000000000003</c:v>
                </c:pt>
                <c:pt idx="3950">
                  <c:v>0.39500000000000002</c:v>
                </c:pt>
                <c:pt idx="3951">
                  <c:v>0.39510000000000001</c:v>
                </c:pt>
                <c:pt idx="3952">
                  <c:v>0.39520000000000005</c:v>
                </c:pt>
                <c:pt idx="3953">
                  <c:v>0.39529999999999998</c:v>
                </c:pt>
                <c:pt idx="3954">
                  <c:v>0.39539999999999997</c:v>
                </c:pt>
                <c:pt idx="3955">
                  <c:v>0.39549999999999996</c:v>
                </c:pt>
                <c:pt idx="3956">
                  <c:v>0.39560000000000001</c:v>
                </c:pt>
                <c:pt idx="3957">
                  <c:v>0.3957</c:v>
                </c:pt>
                <c:pt idx="3958">
                  <c:v>0.39579999999999999</c:v>
                </c:pt>
                <c:pt idx="3959">
                  <c:v>0.39590000000000003</c:v>
                </c:pt>
                <c:pt idx="3960">
                  <c:v>0.39600000000000002</c:v>
                </c:pt>
                <c:pt idx="3961">
                  <c:v>0.39610000000000001</c:v>
                </c:pt>
                <c:pt idx="3962">
                  <c:v>0.3962</c:v>
                </c:pt>
                <c:pt idx="3963">
                  <c:v>0.39630000000000004</c:v>
                </c:pt>
                <c:pt idx="3964">
                  <c:v>0.39640000000000003</c:v>
                </c:pt>
                <c:pt idx="3965">
                  <c:v>0.39649999999999996</c:v>
                </c:pt>
                <c:pt idx="3966">
                  <c:v>0.39659999999999995</c:v>
                </c:pt>
                <c:pt idx="3967">
                  <c:v>0.3967</c:v>
                </c:pt>
                <c:pt idx="3968">
                  <c:v>0.39679999999999999</c:v>
                </c:pt>
                <c:pt idx="3969">
                  <c:v>0.39689999999999998</c:v>
                </c:pt>
                <c:pt idx="3970">
                  <c:v>0.39700000000000002</c:v>
                </c:pt>
                <c:pt idx="3971">
                  <c:v>0.39710000000000001</c:v>
                </c:pt>
                <c:pt idx="3972">
                  <c:v>0.3972</c:v>
                </c:pt>
                <c:pt idx="3973">
                  <c:v>0.39729999999999999</c:v>
                </c:pt>
                <c:pt idx="3974">
                  <c:v>0.39740000000000003</c:v>
                </c:pt>
                <c:pt idx="3975">
                  <c:v>0.39750000000000002</c:v>
                </c:pt>
                <c:pt idx="3976">
                  <c:v>0.39759999999999995</c:v>
                </c:pt>
                <c:pt idx="3977">
                  <c:v>0.39770000000000005</c:v>
                </c:pt>
                <c:pt idx="3978">
                  <c:v>0.39779999999999999</c:v>
                </c:pt>
                <c:pt idx="3979">
                  <c:v>0.39789999999999998</c:v>
                </c:pt>
                <c:pt idx="3980">
                  <c:v>0.39799999999999996</c:v>
                </c:pt>
                <c:pt idx="3981">
                  <c:v>0.39810000000000001</c:v>
                </c:pt>
                <c:pt idx="3982">
                  <c:v>0.3982</c:v>
                </c:pt>
                <c:pt idx="3983">
                  <c:v>0.39829999999999999</c:v>
                </c:pt>
                <c:pt idx="3984">
                  <c:v>0.39840000000000003</c:v>
                </c:pt>
                <c:pt idx="3985">
                  <c:v>0.39850000000000002</c:v>
                </c:pt>
                <c:pt idx="3986">
                  <c:v>0.39860000000000001</c:v>
                </c:pt>
                <c:pt idx="3987">
                  <c:v>0.3987</c:v>
                </c:pt>
                <c:pt idx="3988">
                  <c:v>0.39880000000000004</c:v>
                </c:pt>
                <c:pt idx="3989">
                  <c:v>0.39890000000000003</c:v>
                </c:pt>
                <c:pt idx="3990">
                  <c:v>0.39899999999999997</c:v>
                </c:pt>
                <c:pt idx="3991">
                  <c:v>0.39909999999999995</c:v>
                </c:pt>
                <c:pt idx="3992">
                  <c:v>0.3992</c:v>
                </c:pt>
                <c:pt idx="3993">
                  <c:v>0.39929999999999999</c:v>
                </c:pt>
                <c:pt idx="3994">
                  <c:v>0.39939999999999998</c:v>
                </c:pt>
                <c:pt idx="3995">
                  <c:v>0.39950000000000002</c:v>
                </c:pt>
                <c:pt idx="3996">
                  <c:v>0.39960000000000001</c:v>
                </c:pt>
                <c:pt idx="3997">
                  <c:v>0.3997</c:v>
                </c:pt>
                <c:pt idx="3998">
                  <c:v>0.39979999999999999</c:v>
                </c:pt>
                <c:pt idx="3999">
                  <c:v>0.39990000000000003</c:v>
                </c:pt>
                <c:pt idx="4000">
                  <c:v>0.4</c:v>
                </c:pt>
                <c:pt idx="4001">
                  <c:v>0.40009999999999996</c:v>
                </c:pt>
                <c:pt idx="4002">
                  <c:v>0.40020000000000006</c:v>
                </c:pt>
                <c:pt idx="4003">
                  <c:v>0.40029999999999999</c:v>
                </c:pt>
                <c:pt idx="4004">
                  <c:v>0.40039999999999998</c:v>
                </c:pt>
                <c:pt idx="4005">
                  <c:v>0.40049999999999997</c:v>
                </c:pt>
                <c:pt idx="4006">
                  <c:v>0.40060000000000001</c:v>
                </c:pt>
                <c:pt idx="4007">
                  <c:v>0.4007</c:v>
                </c:pt>
                <c:pt idx="4008">
                  <c:v>0.40079999999999999</c:v>
                </c:pt>
                <c:pt idx="4009">
                  <c:v>0.40090000000000003</c:v>
                </c:pt>
                <c:pt idx="4010">
                  <c:v>0.40100000000000002</c:v>
                </c:pt>
                <c:pt idx="4011">
                  <c:v>0.40110000000000001</c:v>
                </c:pt>
                <c:pt idx="4012">
                  <c:v>0.4012</c:v>
                </c:pt>
                <c:pt idx="4013">
                  <c:v>0.40130000000000005</c:v>
                </c:pt>
                <c:pt idx="4014">
                  <c:v>0.40139999999999998</c:v>
                </c:pt>
                <c:pt idx="4015">
                  <c:v>0.40149999999999997</c:v>
                </c:pt>
                <c:pt idx="4016">
                  <c:v>0.40159999999999996</c:v>
                </c:pt>
                <c:pt idx="4017">
                  <c:v>0.4017</c:v>
                </c:pt>
                <c:pt idx="4018">
                  <c:v>0.40179999999999999</c:v>
                </c:pt>
                <c:pt idx="4019">
                  <c:v>0.40189999999999998</c:v>
                </c:pt>
                <c:pt idx="4020">
                  <c:v>0.40200000000000002</c:v>
                </c:pt>
                <c:pt idx="4021">
                  <c:v>0.40210000000000001</c:v>
                </c:pt>
                <c:pt idx="4022">
                  <c:v>0.4022</c:v>
                </c:pt>
                <c:pt idx="4023">
                  <c:v>0.40229999999999999</c:v>
                </c:pt>
                <c:pt idx="4024">
                  <c:v>0.40240000000000004</c:v>
                </c:pt>
                <c:pt idx="4025">
                  <c:v>0.40250000000000002</c:v>
                </c:pt>
                <c:pt idx="4026">
                  <c:v>0.40259999999999996</c:v>
                </c:pt>
                <c:pt idx="4027">
                  <c:v>0.40270000000000006</c:v>
                </c:pt>
                <c:pt idx="4028">
                  <c:v>0.40279999999999999</c:v>
                </c:pt>
                <c:pt idx="4029">
                  <c:v>0.40289999999999998</c:v>
                </c:pt>
                <c:pt idx="4030">
                  <c:v>0.40299999999999997</c:v>
                </c:pt>
                <c:pt idx="4031">
                  <c:v>0.40310000000000001</c:v>
                </c:pt>
                <c:pt idx="4032">
                  <c:v>0.4032</c:v>
                </c:pt>
                <c:pt idx="4033">
                  <c:v>0.40329999999999999</c:v>
                </c:pt>
                <c:pt idx="4034">
                  <c:v>0.40340000000000004</c:v>
                </c:pt>
                <c:pt idx="4035">
                  <c:v>0.40350000000000003</c:v>
                </c:pt>
                <c:pt idx="4036">
                  <c:v>0.40360000000000001</c:v>
                </c:pt>
                <c:pt idx="4037">
                  <c:v>0.40369999999999995</c:v>
                </c:pt>
                <c:pt idx="4038">
                  <c:v>0.40380000000000005</c:v>
                </c:pt>
                <c:pt idx="4039">
                  <c:v>0.40389999999999998</c:v>
                </c:pt>
                <c:pt idx="4040">
                  <c:v>0.40399999999999997</c:v>
                </c:pt>
                <c:pt idx="4041">
                  <c:v>0.40409999999999996</c:v>
                </c:pt>
                <c:pt idx="4042">
                  <c:v>0.4042</c:v>
                </c:pt>
                <c:pt idx="4043">
                  <c:v>0.40429999999999999</c:v>
                </c:pt>
                <c:pt idx="4044">
                  <c:v>0.40439999999999998</c:v>
                </c:pt>
                <c:pt idx="4045">
                  <c:v>0.40450000000000003</c:v>
                </c:pt>
                <c:pt idx="4046">
                  <c:v>0.40460000000000002</c:v>
                </c:pt>
                <c:pt idx="4047">
                  <c:v>0.4047</c:v>
                </c:pt>
                <c:pt idx="4048">
                  <c:v>0.40479999999999999</c:v>
                </c:pt>
                <c:pt idx="4049">
                  <c:v>0.40490000000000004</c:v>
                </c:pt>
                <c:pt idx="4050">
                  <c:v>0.40500000000000003</c:v>
                </c:pt>
                <c:pt idx="4051">
                  <c:v>0.40509999999999996</c:v>
                </c:pt>
                <c:pt idx="4052">
                  <c:v>0.4052</c:v>
                </c:pt>
                <c:pt idx="4053">
                  <c:v>0.40529999999999999</c:v>
                </c:pt>
                <c:pt idx="4054">
                  <c:v>0.40539999999999998</c:v>
                </c:pt>
                <c:pt idx="4055">
                  <c:v>0.40549999999999997</c:v>
                </c:pt>
                <c:pt idx="4056">
                  <c:v>0.40560000000000002</c:v>
                </c:pt>
                <c:pt idx="4057">
                  <c:v>0.40570000000000001</c:v>
                </c:pt>
                <c:pt idx="4058">
                  <c:v>0.40579999999999999</c:v>
                </c:pt>
                <c:pt idx="4059">
                  <c:v>0.40590000000000004</c:v>
                </c:pt>
                <c:pt idx="4060">
                  <c:v>0.40600000000000003</c:v>
                </c:pt>
                <c:pt idx="4061">
                  <c:v>0.40610000000000002</c:v>
                </c:pt>
                <c:pt idx="4062">
                  <c:v>0.40619999999999995</c:v>
                </c:pt>
                <c:pt idx="4063">
                  <c:v>0.40630000000000005</c:v>
                </c:pt>
                <c:pt idx="4064">
                  <c:v>0.40639999999999998</c:v>
                </c:pt>
                <c:pt idx="4065">
                  <c:v>0.40649999999999997</c:v>
                </c:pt>
                <c:pt idx="4066">
                  <c:v>0.40659999999999996</c:v>
                </c:pt>
                <c:pt idx="4067">
                  <c:v>0.40670000000000001</c:v>
                </c:pt>
                <c:pt idx="4068">
                  <c:v>0.40679999999999999</c:v>
                </c:pt>
                <c:pt idx="4069">
                  <c:v>0.40689999999999998</c:v>
                </c:pt>
                <c:pt idx="4070">
                  <c:v>0.40700000000000003</c:v>
                </c:pt>
                <c:pt idx="4071">
                  <c:v>0.40710000000000002</c:v>
                </c:pt>
                <c:pt idx="4072">
                  <c:v>0.40720000000000001</c:v>
                </c:pt>
                <c:pt idx="4073">
                  <c:v>0.4073</c:v>
                </c:pt>
                <c:pt idx="4074">
                  <c:v>0.40740000000000004</c:v>
                </c:pt>
                <c:pt idx="4075">
                  <c:v>0.40749999999999997</c:v>
                </c:pt>
                <c:pt idx="4076">
                  <c:v>0.40759999999999996</c:v>
                </c:pt>
                <c:pt idx="4077">
                  <c:v>0.40770000000000001</c:v>
                </c:pt>
                <c:pt idx="4078">
                  <c:v>0.4078</c:v>
                </c:pt>
                <c:pt idx="4079">
                  <c:v>0.40789999999999998</c:v>
                </c:pt>
                <c:pt idx="4080">
                  <c:v>0.40799999999999997</c:v>
                </c:pt>
                <c:pt idx="4081">
                  <c:v>0.40810000000000002</c:v>
                </c:pt>
                <c:pt idx="4082">
                  <c:v>0.40820000000000001</c:v>
                </c:pt>
                <c:pt idx="4083">
                  <c:v>0.4083</c:v>
                </c:pt>
                <c:pt idx="4084">
                  <c:v>0.40840000000000004</c:v>
                </c:pt>
                <c:pt idx="4085">
                  <c:v>0.40850000000000003</c:v>
                </c:pt>
                <c:pt idx="4086">
                  <c:v>0.40860000000000002</c:v>
                </c:pt>
                <c:pt idx="4087">
                  <c:v>0.40869999999999995</c:v>
                </c:pt>
                <c:pt idx="4088">
                  <c:v>0.40880000000000005</c:v>
                </c:pt>
                <c:pt idx="4089">
                  <c:v>0.40889999999999999</c:v>
                </c:pt>
                <c:pt idx="4090">
                  <c:v>0.40899999999999997</c:v>
                </c:pt>
                <c:pt idx="4091">
                  <c:v>0.40909999999999996</c:v>
                </c:pt>
                <c:pt idx="4092">
                  <c:v>0.40920000000000001</c:v>
                </c:pt>
                <c:pt idx="4093">
                  <c:v>0.4093</c:v>
                </c:pt>
                <c:pt idx="4094">
                  <c:v>0.40939999999999999</c:v>
                </c:pt>
                <c:pt idx="4095">
                  <c:v>0.40950000000000003</c:v>
                </c:pt>
                <c:pt idx="4096">
                  <c:v>0.40960000000000002</c:v>
                </c:pt>
                <c:pt idx="4097">
                  <c:v>0.40970000000000001</c:v>
                </c:pt>
                <c:pt idx="4098">
                  <c:v>0.40979999999999994</c:v>
                </c:pt>
                <c:pt idx="4099">
                  <c:v>0.40990000000000004</c:v>
                </c:pt>
                <c:pt idx="4100">
                  <c:v>0.41</c:v>
                </c:pt>
                <c:pt idx="4101">
                  <c:v>0.41009999999999996</c:v>
                </c:pt>
                <c:pt idx="4102">
                  <c:v>0.41020000000000001</c:v>
                </c:pt>
                <c:pt idx="4103">
                  <c:v>0.4103</c:v>
                </c:pt>
                <c:pt idx="4104">
                  <c:v>0.41039999999999999</c:v>
                </c:pt>
                <c:pt idx="4105">
                  <c:v>0.41049999999999998</c:v>
                </c:pt>
                <c:pt idx="4106">
                  <c:v>0.41060000000000002</c:v>
                </c:pt>
                <c:pt idx="4107">
                  <c:v>0.41070000000000001</c:v>
                </c:pt>
                <c:pt idx="4108">
                  <c:v>0.4108</c:v>
                </c:pt>
                <c:pt idx="4109">
                  <c:v>0.41090000000000004</c:v>
                </c:pt>
                <c:pt idx="4110">
                  <c:v>0.41100000000000003</c:v>
                </c:pt>
                <c:pt idx="4111">
                  <c:v>0.41110000000000002</c:v>
                </c:pt>
                <c:pt idx="4112">
                  <c:v>0.41119999999999995</c:v>
                </c:pt>
                <c:pt idx="4113">
                  <c:v>0.4113</c:v>
                </c:pt>
                <c:pt idx="4114">
                  <c:v>0.41139999999999999</c:v>
                </c:pt>
                <c:pt idx="4115">
                  <c:v>0.41149999999999998</c:v>
                </c:pt>
                <c:pt idx="4116">
                  <c:v>0.41159999999999997</c:v>
                </c:pt>
                <c:pt idx="4117">
                  <c:v>0.41170000000000001</c:v>
                </c:pt>
                <c:pt idx="4118">
                  <c:v>0.4118</c:v>
                </c:pt>
                <c:pt idx="4119">
                  <c:v>0.41189999999999999</c:v>
                </c:pt>
                <c:pt idx="4120">
                  <c:v>0.41200000000000003</c:v>
                </c:pt>
                <c:pt idx="4121">
                  <c:v>0.41210000000000002</c:v>
                </c:pt>
                <c:pt idx="4122">
                  <c:v>0.41220000000000001</c:v>
                </c:pt>
                <c:pt idx="4123">
                  <c:v>0.41229999999999994</c:v>
                </c:pt>
                <c:pt idx="4124">
                  <c:v>0.41240000000000004</c:v>
                </c:pt>
                <c:pt idx="4125">
                  <c:v>0.41249999999999998</c:v>
                </c:pt>
                <c:pt idx="4126">
                  <c:v>0.41259999999999997</c:v>
                </c:pt>
                <c:pt idx="4127">
                  <c:v>0.41270000000000001</c:v>
                </c:pt>
                <c:pt idx="4128">
                  <c:v>0.4128</c:v>
                </c:pt>
                <c:pt idx="4129">
                  <c:v>0.41289999999999999</c:v>
                </c:pt>
                <c:pt idx="4130">
                  <c:v>0.41299999999999998</c:v>
                </c:pt>
                <c:pt idx="4131">
                  <c:v>0.41310000000000002</c:v>
                </c:pt>
                <c:pt idx="4132">
                  <c:v>0.41320000000000001</c:v>
                </c:pt>
                <c:pt idx="4133">
                  <c:v>0.4133</c:v>
                </c:pt>
                <c:pt idx="4134">
                  <c:v>0.41340000000000005</c:v>
                </c:pt>
                <c:pt idx="4135">
                  <c:v>0.41350000000000003</c:v>
                </c:pt>
                <c:pt idx="4136">
                  <c:v>0.41359999999999997</c:v>
                </c:pt>
                <c:pt idx="4137">
                  <c:v>0.41369999999999996</c:v>
                </c:pt>
                <c:pt idx="4138">
                  <c:v>0.4138</c:v>
                </c:pt>
                <c:pt idx="4139">
                  <c:v>0.41389999999999999</c:v>
                </c:pt>
                <c:pt idx="4140">
                  <c:v>0.41399999999999998</c:v>
                </c:pt>
                <c:pt idx="4141">
                  <c:v>0.41409999999999997</c:v>
                </c:pt>
                <c:pt idx="4142">
                  <c:v>0.41420000000000001</c:v>
                </c:pt>
                <c:pt idx="4143">
                  <c:v>0.4143</c:v>
                </c:pt>
                <c:pt idx="4144">
                  <c:v>0.41439999999999999</c:v>
                </c:pt>
                <c:pt idx="4145">
                  <c:v>0.41450000000000004</c:v>
                </c:pt>
                <c:pt idx="4146">
                  <c:v>0.41460000000000002</c:v>
                </c:pt>
                <c:pt idx="4147">
                  <c:v>0.41470000000000001</c:v>
                </c:pt>
                <c:pt idx="4148">
                  <c:v>0.41479999999999995</c:v>
                </c:pt>
                <c:pt idx="4149">
                  <c:v>0.41490000000000005</c:v>
                </c:pt>
                <c:pt idx="4150">
                  <c:v>0.41499999999999998</c:v>
                </c:pt>
                <c:pt idx="4151">
                  <c:v>0.41509999999999997</c:v>
                </c:pt>
                <c:pt idx="4152">
                  <c:v>0.41520000000000001</c:v>
                </c:pt>
                <c:pt idx="4153">
                  <c:v>0.4153</c:v>
                </c:pt>
                <c:pt idx="4154">
                  <c:v>0.41539999999999999</c:v>
                </c:pt>
                <c:pt idx="4155">
                  <c:v>0.41549999999999998</c:v>
                </c:pt>
                <c:pt idx="4156">
                  <c:v>0.41560000000000002</c:v>
                </c:pt>
                <c:pt idx="4157">
                  <c:v>0.41570000000000001</c:v>
                </c:pt>
                <c:pt idx="4158">
                  <c:v>0.4158</c:v>
                </c:pt>
                <c:pt idx="4159">
                  <c:v>0.41590000000000005</c:v>
                </c:pt>
                <c:pt idx="4160">
                  <c:v>0.41600000000000004</c:v>
                </c:pt>
                <c:pt idx="4161">
                  <c:v>0.41609999999999997</c:v>
                </c:pt>
                <c:pt idx="4162">
                  <c:v>0.41619999999999996</c:v>
                </c:pt>
                <c:pt idx="4163">
                  <c:v>0.4163</c:v>
                </c:pt>
                <c:pt idx="4164">
                  <c:v>0.41639999999999999</c:v>
                </c:pt>
                <c:pt idx="4165">
                  <c:v>0.41649999999999998</c:v>
                </c:pt>
                <c:pt idx="4166">
                  <c:v>0.41659999999999997</c:v>
                </c:pt>
                <c:pt idx="4167">
                  <c:v>0.41670000000000001</c:v>
                </c:pt>
                <c:pt idx="4168">
                  <c:v>0.4168</c:v>
                </c:pt>
                <c:pt idx="4169">
                  <c:v>0.41689999999999999</c:v>
                </c:pt>
                <c:pt idx="4170">
                  <c:v>0.41700000000000004</c:v>
                </c:pt>
                <c:pt idx="4171">
                  <c:v>0.41710000000000003</c:v>
                </c:pt>
                <c:pt idx="4172">
                  <c:v>0.41720000000000002</c:v>
                </c:pt>
                <c:pt idx="4173">
                  <c:v>0.41729999999999995</c:v>
                </c:pt>
                <c:pt idx="4174">
                  <c:v>0.41739999999999999</c:v>
                </c:pt>
                <c:pt idx="4175">
                  <c:v>0.41749999999999998</c:v>
                </c:pt>
                <c:pt idx="4176">
                  <c:v>0.41759999999999997</c:v>
                </c:pt>
                <c:pt idx="4177">
                  <c:v>0.41770000000000002</c:v>
                </c:pt>
                <c:pt idx="4178">
                  <c:v>0.4178</c:v>
                </c:pt>
                <c:pt idx="4179">
                  <c:v>0.41789999999999999</c:v>
                </c:pt>
                <c:pt idx="4180">
                  <c:v>0.41799999999999998</c:v>
                </c:pt>
                <c:pt idx="4181">
                  <c:v>0.41810000000000003</c:v>
                </c:pt>
                <c:pt idx="4182">
                  <c:v>0.41820000000000002</c:v>
                </c:pt>
                <c:pt idx="4183">
                  <c:v>0.41830000000000001</c:v>
                </c:pt>
                <c:pt idx="4184">
                  <c:v>0.41840000000000005</c:v>
                </c:pt>
                <c:pt idx="4185">
                  <c:v>0.41850000000000004</c:v>
                </c:pt>
                <c:pt idx="4186">
                  <c:v>0.41859999999999997</c:v>
                </c:pt>
                <c:pt idx="4187">
                  <c:v>0.41869999999999996</c:v>
                </c:pt>
                <c:pt idx="4188">
                  <c:v>0.41880000000000001</c:v>
                </c:pt>
                <c:pt idx="4189">
                  <c:v>0.41889999999999999</c:v>
                </c:pt>
                <c:pt idx="4190">
                  <c:v>0.41899999999999998</c:v>
                </c:pt>
                <c:pt idx="4191">
                  <c:v>0.41909999999999997</c:v>
                </c:pt>
                <c:pt idx="4192">
                  <c:v>0.41920000000000002</c:v>
                </c:pt>
                <c:pt idx="4193">
                  <c:v>0.41930000000000001</c:v>
                </c:pt>
                <c:pt idx="4194">
                  <c:v>0.4194</c:v>
                </c:pt>
                <c:pt idx="4195">
                  <c:v>0.41950000000000004</c:v>
                </c:pt>
                <c:pt idx="4196">
                  <c:v>0.41960000000000003</c:v>
                </c:pt>
                <c:pt idx="4197">
                  <c:v>0.41969999999999996</c:v>
                </c:pt>
                <c:pt idx="4198">
                  <c:v>0.41979999999999995</c:v>
                </c:pt>
                <c:pt idx="4199">
                  <c:v>0.4199</c:v>
                </c:pt>
                <c:pt idx="4200">
                  <c:v>0.42</c:v>
                </c:pt>
                <c:pt idx="4201">
                  <c:v>0.42009999999999997</c:v>
                </c:pt>
                <c:pt idx="4202">
                  <c:v>0.42020000000000002</c:v>
                </c:pt>
                <c:pt idx="4203">
                  <c:v>0.42030000000000001</c:v>
                </c:pt>
                <c:pt idx="4204">
                  <c:v>0.4204</c:v>
                </c:pt>
                <c:pt idx="4205">
                  <c:v>0.42049999999999998</c:v>
                </c:pt>
                <c:pt idx="4206">
                  <c:v>0.42060000000000003</c:v>
                </c:pt>
                <c:pt idx="4207">
                  <c:v>0.42070000000000002</c:v>
                </c:pt>
                <c:pt idx="4208">
                  <c:v>0.42080000000000001</c:v>
                </c:pt>
                <c:pt idx="4209">
                  <c:v>0.42090000000000005</c:v>
                </c:pt>
                <c:pt idx="4210">
                  <c:v>0.42100000000000004</c:v>
                </c:pt>
                <c:pt idx="4211">
                  <c:v>0.42109999999999997</c:v>
                </c:pt>
                <c:pt idx="4212">
                  <c:v>0.42119999999999996</c:v>
                </c:pt>
                <c:pt idx="4213">
                  <c:v>0.42130000000000001</c:v>
                </c:pt>
                <c:pt idx="4214">
                  <c:v>0.4214</c:v>
                </c:pt>
                <c:pt idx="4215">
                  <c:v>0.42149999999999999</c:v>
                </c:pt>
                <c:pt idx="4216">
                  <c:v>0.42159999999999997</c:v>
                </c:pt>
                <c:pt idx="4217">
                  <c:v>0.42170000000000002</c:v>
                </c:pt>
                <c:pt idx="4218">
                  <c:v>0.42180000000000001</c:v>
                </c:pt>
                <c:pt idx="4219">
                  <c:v>0.4219</c:v>
                </c:pt>
                <c:pt idx="4220">
                  <c:v>0.42200000000000004</c:v>
                </c:pt>
                <c:pt idx="4221">
                  <c:v>0.42210000000000003</c:v>
                </c:pt>
                <c:pt idx="4222">
                  <c:v>0.42219999999999996</c:v>
                </c:pt>
                <c:pt idx="4223">
                  <c:v>0.42229999999999995</c:v>
                </c:pt>
                <c:pt idx="4224">
                  <c:v>0.4224</c:v>
                </c:pt>
                <c:pt idx="4225">
                  <c:v>0.42249999999999999</c:v>
                </c:pt>
                <c:pt idx="4226">
                  <c:v>0.42259999999999998</c:v>
                </c:pt>
                <c:pt idx="4227">
                  <c:v>0.42270000000000002</c:v>
                </c:pt>
                <c:pt idx="4228">
                  <c:v>0.42280000000000001</c:v>
                </c:pt>
                <c:pt idx="4229">
                  <c:v>0.4229</c:v>
                </c:pt>
                <c:pt idx="4230">
                  <c:v>0.42299999999999999</c:v>
                </c:pt>
                <c:pt idx="4231">
                  <c:v>0.42310000000000003</c:v>
                </c:pt>
                <c:pt idx="4232">
                  <c:v>0.42320000000000002</c:v>
                </c:pt>
                <c:pt idx="4233">
                  <c:v>0.42330000000000001</c:v>
                </c:pt>
                <c:pt idx="4234">
                  <c:v>0.42340000000000005</c:v>
                </c:pt>
                <c:pt idx="4235">
                  <c:v>0.42349999999999999</c:v>
                </c:pt>
                <c:pt idx="4236">
                  <c:v>0.42359999999999998</c:v>
                </c:pt>
                <c:pt idx="4237">
                  <c:v>0.42369999999999997</c:v>
                </c:pt>
                <c:pt idx="4238">
                  <c:v>0.42380000000000001</c:v>
                </c:pt>
                <c:pt idx="4239">
                  <c:v>0.4239</c:v>
                </c:pt>
                <c:pt idx="4240">
                  <c:v>0.42399999999999999</c:v>
                </c:pt>
                <c:pt idx="4241">
                  <c:v>0.42409999999999998</c:v>
                </c:pt>
                <c:pt idx="4242">
                  <c:v>0.42420000000000002</c:v>
                </c:pt>
                <c:pt idx="4243">
                  <c:v>0.42430000000000001</c:v>
                </c:pt>
                <c:pt idx="4244">
                  <c:v>0.4244</c:v>
                </c:pt>
                <c:pt idx="4245">
                  <c:v>0.42450000000000004</c:v>
                </c:pt>
                <c:pt idx="4246">
                  <c:v>0.42460000000000003</c:v>
                </c:pt>
                <c:pt idx="4247">
                  <c:v>0.42469999999999997</c:v>
                </c:pt>
                <c:pt idx="4248">
                  <c:v>0.42479999999999996</c:v>
                </c:pt>
                <c:pt idx="4249">
                  <c:v>0.4249</c:v>
                </c:pt>
                <c:pt idx="4250">
                  <c:v>0.42499999999999999</c:v>
                </c:pt>
                <c:pt idx="4251">
                  <c:v>0.42509999999999998</c:v>
                </c:pt>
                <c:pt idx="4252">
                  <c:v>0.42520000000000002</c:v>
                </c:pt>
                <c:pt idx="4253">
                  <c:v>0.42530000000000001</c:v>
                </c:pt>
                <c:pt idx="4254">
                  <c:v>0.4254</c:v>
                </c:pt>
                <c:pt idx="4255">
                  <c:v>0.42549999999999999</c:v>
                </c:pt>
                <c:pt idx="4256">
                  <c:v>0.42560000000000003</c:v>
                </c:pt>
                <c:pt idx="4257">
                  <c:v>0.42570000000000002</c:v>
                </c:pt>
                <c:pt idx="4258">
                  <c:v>0.42579999999999996</c:v>
                </c:pt>
                <c:pt idx="4259">
                  <c:v>0.42590000000000006</c:v>
                </c:pt>
                <c:pt idx="4260">
                  <c:v>0.42599999999999999</c:v>
                </c:pt>
                <c:pt idx="4261">
                  <c:v>0.42609999999999998</c:v>
                </c:pt>
                <c:pt idx="4262">
                  <c:v>0.42619999999999997</c:v>
                </c:pt>
                <c:pt idx="4263">
                  <c:v>0.42630000000000001</c:v>
                </c:pt>
                <c:pt idx="4264">
                  <c:v>0.4264</c:v>
                </c:pt>
                <c:pt idx="4265">
                  <c:v>0.42649999999999999</c:v>
                </c:pt>
                <c:pt idx="4266">
                  <c:v>0.42659999999999998</c:v>
                </c:pt>
                <c:pt idx="4267">
                  <c:v>0.42670000000000002</c:v>
                </c:pt>
                <c:pt idx="4268">
                  <c:v>0.42680000000000001</c:v>
                </c:pt>
                <c:pt idx="4269">
                  <c:v>0.4269</c:v>
                </c:pt>
                <c:pt idx="4270">
                  <c:v>0.42700000000000005</c:v>
                </c:pt>
                <c:pt idx="4271">
                  <c:v>0.42710000000000004</c:v>
                </c:pt>
                <c:pt idx="4272">
                  <c:v>0.42719999999999997</c:v>
                </c:pt>
                <c:pt idx="4273">
                  <c:v>0.42729999999999996</c:v>
                </c:pt>
                <c:pt idx="4274">
                  <c:v>0.4274</c:v>
                </c:pt>
                <c:pt idx="4275">
                  <c:v>0.42749999999999999</c:v>
                </c:pt>
                <c:pt idx="4276">
                  <c:v>0.42759999999999998</c:v>
                </c:pt>
                <c:pt idx="4277">
                  <c:v>0.42770000000000002</c:v>
                </c:pt>
                <c:pt idx="4278">
                  <c:v>0.42780000000000001</c:v>
                </c:pt>
                <c:pt idx="4279">
                  <c:v>0.4279</c:v>
                </c:pt>
                <c:pt idx="4280">
                  <c:v>0.42799999999999999</c:v>
                </c:pt>
                <c:pt idx="4281">
                  <c:v>0.42810000000000004</c:v>
                </c:pt>
                <c:pt idx="4282">
                  <c:v>0.42820000000000003</c:v>
                </c:pt>
                <c:pt idx="4283">
                  <c:v>0.42829999999999996</c:v>
                </c:pt>
                <c:pt idx="4284">
                  <c:v>0.42840000000000006</c:v>
                </c:pt>
                <c:pt idx="4285">
                  <c:v>0.42849999999999999</c:v>
                </c:pt>
                <c:pt idx="4286">
                  <c:v>0.42859999999999998</c:v>
                </c:pt>
                <c:pt idx="4287">
                  <c:v>0.42869999999999997</c:v>
                </c:pt>
                <c:pt idx="4288">
                  <c:v>0.42880000000000001</c:v>
                </c:pt>
                <c:pt idx="4289">
                  <c:v>0.4289</c:v>
                </c:pt>
                <c:pt idx="4290">
                  <c:v>0.42899999999999999</c:v>
                </c:pt>
                <c:pt idx="4291">
                  <c:v>0.42909999999999998</c:v>
                </c:pt>
                <c:pt idx="4292">
                  <c:v>0.42920000000000003</c:v>
                </c:pt>
                <c:pt idx="4293">
                  <c:v>0.42930000000000001</c:v>
                </c:pt>
                <c:pt idx="4294">
                  <c:v>0.4294</c:v>
                </c:pt>
                <c:pt idx="4295">
                  <c:v>0.42950000000000005</c:v>
                </c:pt>
                <c:pt idx="4296">
                  <c:v>0.42959999999999998</c:v>
                </c:pt>
                <c:pt idx="4297">
                  <c:v>0.42969999999999997</c:v>
                </c:pt>
                <c:pt idx="4298">
                  <c:v>0.42979999999999996</c:v>
                </c:pt>
                <c:pt idx="4299">
                  <c:v>0.4299</c:v>
                </c:pt>
                <c:pt idx="4300">
                  <c:v>0.43</c:v>
                </c:pt>
                <c:pt idx="4301">
                  <c:v>0.43009999999999998</c:v>
                </c:pt>
                <c:pt idx="4302">
                  <c:v>0.43020000000000003</c:v>
                </c:pt>
                <c:pt idx="4303">
                  <c:v>0.43030000000000002</c:v>
                </c:pt>
                <c:pt idx="4304">
                  <c:v>0.4304</c:v>
                </c:pt>
                <c:pt idx="4305">
                  <c:v>0.43049999999999999</c:v>
                </c:pt>
                <c:pt idx="4306">
                  <c:v>0.43060000000000004</c:v>
                </c:pt>
                <c:pt idx="4307">
                  <c:v>0.43070000000000003</c:v>
                </c:pt>
                <c:pt idx="4308">
                  <c:v>0.43079999999999996</c:v>
                </c:pt>
                <c:pt idx="4309">
                  <c:v>0.43090000000000006</c:v>
                </c:pt>
                <c:pt idx="4310">
                  <c:v>0.43099999999999999</c:v>
                </c:pt>
                <c:pt idx="4311">
                  <c:v>0.43109999999999998</c:v>
                </c:pt>
                <c:pt idx="4312">
                  <c:v>0.43119999999999997</c:v>
                </c:pt>
                <c:pt idx="4313">
                  <c:v>0.43130000000000002</c:v>
                </c:pt>
                <c:pt idx="4314">
                  <c:v>0.43140000000000001</c:v>
                </c:pt>
                <c:pt idx="4315">
                  <c:v>0.43149999999999999</c:v>
                </c:pt>
                <c:pt idx="4316">
                  <c:v>0.43159999999999998</c:v>
                </c:pt>
                <c:pt idx="4317">
                  <c:v>0.43170000000000003</c:v>
                </c:pt>
                <c:pt idx="4318">
                  <c:v>0.43180000000000002</c:v>
                </c:pt>
                <c:pt idx="4319">
                  <c:v>0.43189999999999995</c:v>
                </c:pt>
                <c:pt idx="4320">
                  <c:v>0.43200000000000005</c:v>
                </c:pt>
                <c:pt idx="4321">
                  <c:v>0.43209999999999998</c:v>
                </c:pt>
                <c:pt idx="4322">
                  <c:v>0.43219999999999997</c:v>
                </c:pt>
                <c:pt idx="4323">
                  <c:v>0.43229999999999996</c:v>
                </c:pt>
                <c:pt idx="4324">
                  <c:v>0.43240000000000001</c:v>
                </c:pt>
                <c:pt idx="4325">
                  <c:v>0.4325</c:v>
                </c:pt>
                <c:pt idx="4326">
                  <c:v>0.43259999999999998</c:v>
                </c:pt>
                <c:pt idx="4327">
                  <c:v>0.43270000000000003</c:v>
                </c:pt>
                <c:pt idx="4328">
                  <c:v>0.43280000000000002</c:v>
                </c:pt>
                <c:pt idx="4329">
                  <c:v>0.43290000000000001</c:v>
                </c:pt>
                <c:pt idx="4330">
                  <c:v>0.433</c:v>
                </c:pt>
                <c:pt idx="4331">
                  <c:v>0.43310000000000004</c:v>
                </c:pt>
                <c:pt idx="4332">
                  <c:v>0.43320000000000003</c:v>
                </c:pt>
                <c:pt idx="4333">
                  <c:v>0.43329999999999996</c:v>
                </c:pt>
                <c:pt idx="4334">
                  <c:v>0.43340000000000001</c:v>
                </c:pt>
                <c:pt idx="4335">
                  <c:v>0.4335</c:v>
                </c:pt>
                <c:pt idx="4336">
                  <c:v>0.43359999999999999</c:v>
                </c:pt>
                <c:pt idx="4337">
                  <c:v>0.43369999999999997</c:v>
                </c:pt>
                <c:pt idx="4338">
                  <c:v>0.43380000000000002</c:v>
                </c:pt>
                <c:pt idx="4339">
                  <c:v>0.43390000000000001</c:v>
                </c:pt>
                <c:pt idx="4340">
                  <c:v>0.434</c:v>
                </c:pt>
                <c:pt idx="4341">
                  <c:v>0.43409999999999999</c:v>
                </c:pt>
                <c:pt idx="4342">
                  <c:v>0.43420000000000003</c:v>
                </c:pt>
                <c:pt idx="4343">
                  <c:v>0.43430000000000002</c:v>
                </c:pt>
                <c:pt idx="4344">
                  <c:v>0.43439999999999995</c:v>
                </c:pt>
                <c:pt idx="4345">
                  <c:v>0.43450000000000005</c:v>
                </c:pt>
                <c:pt idx="4346">
                  <c:v>0.43459999999999999</c:v>
                </c:pt>
                <c:pt idx="4347">
                  <c:v>0.43469999999999998</c:v>
                </c:pt>
                <c:pt idx="4348">
                  <c:v>0.43479999999999996</c:v>
                </c:pt>
                <c:pt idx="4349">
                  <c:v>0.43490000000000001</c:v>
                </c:pt>
                <c:pt idx="4350">
                  <c:v>0.435</c:v>
                </c:pt>
                <c:pt idx="4351">
                  <c:v>0.43509999999999999</c:v>
                </c:pt>
                <c:pt idx="4352">
                  <c:v>0.43520000000000003</c:v>
                </c:pt>
                <c:pt idx="4353">
                  <c:v>0.43530000000000002</c:v>
                </c:pt>
                <c:pt idx="4354">
                  <c:v>0.43540000000000001</c:v>
                </c:pt>
                <c:pt idx="4355">
                  <c:v>0.4355</c:v>
                </c:pt>
                <c:pt idx="4356">
                  <c:v>0.43560000000000004</c:v>
                </c:pt>
                <c:pt idx="4357">
                  <c:v>0.43569999999999998</c:v>
                </c:pt>
                <c:pt idx="4358">
                  <c:v>0.43579999999999997</c:v>
                </c:pt>
                <c:pt idx="4359">
                  <c:v>0.43590000000000001</c:v>
                </c:pt>
                <c:pt idx="4360">
                  <c:v>0.436</c:v>
                </c:pt>
                <c:pt idx="4361">
                  <c:v>0.43609999999999999</c:v>
                </c:pt>
                <c:pt idx="4362">
                  <c:v>0.43619999999999998</c:v>
                </c:pt>
                <c:pt idx="4363">
                  <c:v>0.43630000000000002</c:v>
                </c:pt>
                <c:pt idx="4364">
                  <c:v>0.43640000000000001</c:v>
                </c:pt>
                <c:pt idx="4365">
                  <c:v>0.4365</c:v>
                </c:pt>
                <c:pt idx="4366">
                  <c:v>0.43659999999999999</c:v>
                </c:pt>
                <c:pt idx="4367">
                  <c:v>0.43670000000000003</c:v>
                </c:pt>
                <c:pt idx="4368">
                  <c:v>0.43680000000000002</c:v>
                </c:pt>
                <c:pt idx="4369">
                  <c:v>0.43689999999999996</c:v>
                </c:pt>
                <c:pt idx="4370">
                  <c:v>0.43700000000000006</c:v>
                </c:pt>
                <c:pt idx="4371">
                  <c:v>0.43709999999999999</c:v>
                </c:pt>
                <c:pt idx="4372">
                  <c:v>0.43719999999999998</c:v>
                </c:pt>
                <c:pt idx="4373">
                  <c:v>0.43729999999999997</c:v>
                </c:pt>
                <c:pt idx="4374">
                  <c:v>0.43740000000000001</c:v>
                </c:pt>
                <c:pt idx="4375">
                  <c:v>0.4375</c:v>
                </c:pt>
                <c:pt idx="4376">
                  <c:v>0.43759999999999999</c:v>
                </c:pt>
                <c:pt idx="4377">
                  <c:v>0.43770000000000003</c:v>
                </c:pt>
                <c:pt idx="4378">
                  <c:v>0.43780000000000002</c:v>
                </c:pt>
                <c:pt idx="4379">
                  <c:v>0.43790000000000001</c:v>
                </c:pt>
                <c:pt idx="4380">
                  <c:v>0.43799999999999994</c:v>
                </c:pt>
                <c:pt idx="4381">
                  <c:v>0.43810000000000004</c:v>
                </c:pt>
                <c:pt idx="4382">
                  <c:v>0.43819999999999998</c:v>
                </c:pt>
                <c:pt idx="4383">
                  <c:v>0.43829999999999997</c:v>
                </c:pt>
                <c:pt idx="4384">
                  <c:v>0.43840000000000001</c:v>
                </c:pt>
                <c:pt idx="4385">
                  <c:v>0.4385</c:v>
                </c:pt>
                <c:pt idx="4386">
                  <c:v>0.43859999999999999</c:v>
                </c:pt>
                <c:pt idx="4387">
                  <c:v>0.43869999999999998</c:v>
                </c:pt>
                <c:pt idx="4388">
                  <c:v>0.43880000000000002</c:v>
                </c:pt>
                <c:pt idx="4389">
                  <c:v>0.43890000000000001</c:v>
                </c:pt>
                <c:pt idx="4390">
                  <c:v>0.439</c:v>
                </c:pt>
                <c:pt idx="4391">
                  <c:v>0.43909999999999999</c:v>
                </c:pt>
                <c:pt idx="4392">
                  <c:v>0.43920000000000003</c:v>
                </c:pt>
                <c:pt idx="4393">
                  <c:v>0.43930000000000002</c:v>
                </c:pt>
                <c:pt idx="4394">
                  <c:v>0.43939999999999996</c:v>
                </c:pt>
                <c:pt idx="4395">
                  <c:v>0.4395</c:v>
                </c:pt>
                <c:pt idx="4396">
                  <c:v>0.43959999999999999</c:v>
                </c:pt>
                <c:pt idx="4397">
                  <c:v>0.43969999999999998</c:v>
                </c:pt>
                <c:pt idx="4398">
                  <c:v>0.43979999999999997</c:v>
                </c:pt>
                <c:pt idx="4399">
                  <c:v>0.43990000000000001</c:v>
                </c:pt>
                <c:pt idx="4400">
                  <c:v>0.44</c:v>
                </c:pt>
                <c:pt idx="4401">
                  <c:v>0.44009999999999999</c:v>
                </c:pt>
                <c:pt idx="4402">
                  <c:v>0.44020000000000004</c:v>
                </c:pt>
                <c:pt idx="4403">
                  <c:v>0.44030000000000002</c:v>
                </c:pt>
                <c:pt idx="4404">
                  <c:v>0.44040000000000001</c:v>
                </c:pt>
                <c:pt idx="4405">
                  <c:v>0.44049999999999995</c:v>
                </c:pt>
                <c:pt idx="4406">
                  <c:v>0.44060000000000005</c:v>
                </c:pt>
                <c:pt idx="4407">
                  <c:v>0.44069999999999998</c:v>
                </c:pt>
                <c:pt idx="4408">
                  <c:v>0.44079999999999997</c:v>
                </c:pt>
                <c:pt idx="4409">
                  <c:v>0.44090000000000001</c:v>
                </c:pt>
                <c:pt idx="4410">
                  <c:v>0.441</c:v>
                </c:pt>
                <c:pt idx="4411">
                  <c:v>0.44109999999999999</c:v>
                </c:pt>
                <c:pt idx="4412">
                  <c:v>0.44119999999999998</c:v>
                </c:pt>
                <c:pt idx="4413">
                  <c:v>0.44130000000000003</c:v>
                </c:pt>
                <c:pt idx="4414">
                  <c:v>0.44140000000000001</c:v>
                </c:pt>
                <c:pt idx="4415">
                  <c:v>0.4415</c:v>
                </c:pt>
                <c:pt idx="4416">
                  <c:v>0.44159999999999999</c:v>
                </c:pt>
                <c:pt idx="4417">
                  <c:v>0.44170000000000004</c:v>
                </c:pt>
                <c:pt idx="4418">
                  <c:v>0.44179999999999997</c:v>
                </c:pt>
                <c:pt idx="4419">
                  <c:v>0.44189999999999996</c:v>
                </c:pt>
                <c:pt idx="4420">
                  <c:v>0.442</c:v>
                </c:pt>
                <c:pt idx="4421">
                  <c:v>0.44209999999999999</c:v>
                </c:pt>
                <c:pt idx="4422">
                  <c:v>0.44219999999999998</c:v>
                </c:pt>
                <c:pt idx="4423">
                  <c:v>0.44229999999999997</c:v>
                </c:pt>
                <c:pt idx="4424">
                  <c:v>0.44240000000000002</c:v>
                </c:pt>
                <c:pt idx="4425">
                  <c:v>0.4425</c:v>
                </c:pt>
                <c:pt idx="4426">
                  <c:v>0.44259999999999999</c:v>
                </c:pt>
                <c:pt idx="4427">
                  <c:v>0.44270000000000004</c:v>
                </c:pt>
                <c:pt idx="4428">
                  <c:v>0.44280000000000003</c:v>
                </c:pt>
                <c:pt idx="4429">
                  <c:v>0.44290000000000002</c:v>
                </c:pt>
                <c:pt idx="4430">
                  <c:v>0.44299999999999995</c:v>
                </c:pt>
                <c:pt idx="4431">
                  <c:v>0.44310000000000005</c:v>
                </c:pt>
                <c:pt idx="4432">
                  <c:v>0.44319999999999998</c:v>
                </c:pt>
                <c:pt idx="4433">
                  <c:v>0.44329999999999997</c:v>
                </c:pt>
                <c:pt idx="4434">
                  <c:v>0.44340000000000002</c:v>
                </c:pt>
                <c:pt idx="4435">
                  <c:v>0.44350000000000001</c:v>
                </c:pt>
                <c:pt idx="4436">
                  <c:v>0.44359999999999999</c:v>
                </c:pt>
                <c:pt idx="4437">
                  <c:v>0.44369999999999998</c:v>
                </c:pt>
                <c:pt idx="4438">
                  <c:v>0.44380000000000003</c:v>
                </c:pt>
                <c:pt idx="4439">
                  <c:v>0.44390000000000002</c:v>
                </c:pt>
                <c:pt idx="4440">
                  <c:v>0.44400000000000001</c:v>
                </c:pt>
                <c:pt idx="4441">
                  <c:v>0.44409999999999994</c:v>
                </c:pt>
                <c:pt idx="4442">
                  <c:v>0.44420000000000004</c:v>
                </c:pt>
                <c:pt idx="4443">
                  <c:v>0.44429999999999997</c:v>
                </c:pt>
                <c:pt idx="4444">
                  <c:v>0.44439999999999996</c:v>
                </c:pt>
                <c:pt idx="4445">
                  <c:v>0.44450000000000001</c:v>
                </c:pt>
                <c:pt idx="4446">
                  <c:v>0.4446</c:v>
                </c:pt>
                <c:pt idx="4447">
                  <c:v>0.44469999999999998</c:v>
                </c:pt>
                <c:pt idx="4448">
                  <c:v>0.44479999999999997</c:v>
                </c:pt>
                <c:pt idx="4449">
                  <c:v>0.44490000000000002</c:v>
                </c:pt>
                <c:pt idx="4450">
                  <c:v>0.44500000000000001</c:v>
                </c:pt>
                <c:pt idx="4451">
                  <c:v>0.4451</c:v>
                </c:pt>
                <c:pt idx="4452">
                  <c:v>0.44520000000000004</c:v>
                </c:pt>
                <c:pt idx="4453">
                  <c:v>0.44530000000000003</c:v>
                </c:pt>
                <c:pt idx="4454">
                  <c:v>0.44540000000000002</c:v>
                </c:pt>
                <c:pt idx="4455">
                  <c:v>0.44549999999999995</c:v>
                </c:pt>
                <c:pt idx="4456">
                  <c:v>0.4456</c:v>
                </c:pt>
                <c:pt idx="4457">
                  <c:v>0.44569999999999999</c:v>
                </c:pt>
                <c:pt idx="4458">
                  <c:v>0.44579999999999997</c:v>
                </c:pt>
                <c:pt idx="4459">
                  <c:v>0.44590000000000002</c:v>
                </c:pt>
                <c:pt idx="4460">
                  <c:v>0.44600000000000001</c:v>
                </c:pt>
                <c:pt idx="4461">
                  <c:v>0.4461</c:v>
                </c:pt>
                <c:pt idx="4462">
                  <c:v>0.44619999999999999</c:v>
                </c:pt>
                <c:pt idx="4463">
                  <c:v>0.44630000000000003</c:v>
                </c:pt>
                <c:pt idx="4464">
                  <c:v>0.44640000000000002</c:v>
                </c:pt>
                <c:pt idx="4465">
                  <c:v>0.44650000000000001</c:v>
                </c:pt>
                <c:pt idx="4466">
                  <c:v>0.44659999999999994</c:v>
                </c:pt>
                <c:pt idx="4467">
                  <c:v>0.44670000000000004</c:v>
                </c:pt>
                <c:pt idx="4468">
                  <c:v>0.44679999999999997</c:v>
                </c:pt>
                <c:pt idx="4469">
                  <c:v>0.44689999999999996</c:v>
                </c:pt>
                <c:pt idx="4470">
                  <c:v>0.44700000000000001</c:v>
                </c:pt>
                <c:pt idx="4471">
                  <c:v>0.4471</c:v>
                </c:pt>
                <c:pt idx="4472">
                  <c:v>0.44719999999999999</c:v>
                </c:pt>
                <c:pt idx="4473">
                  <c:v>0.44729999999999998</c:v>
                </c:pt>
                <c:pt idx="4474">
                  <c:v>0.44740000000000002</c:v>
                </c:pt>
                <c:pt idx="4475">
                  <c:v>0.44750000000000001</c:v>
                </c:pt>
                <c:pt idx="4476">
                  <c:v>0.4476</c:v>
                </c:pt>
                <c:pt idx="4477">
                  <c:v>0.44770000000000004</c:v>
                </c:pt>
                <c:pt idx="4478">
                  <c:v>0.44780000000000003</c:v>
                </c:pt>
                <c:pt idx="4479">
                  <c:v>0.44789999999999996</c:v>
                </c:pt>
                <c:pt idx="4480">
                  <c:v>0.44799999999999995</c:v>
                </c:pt>
                <c:pt idx="4481">
                  <c:v>0.4481</c:v>
                </c:pt>
                <c:pt idx="4482">
                  <c:v>0.44819999999999999</c:v>
                </c:pt>
                <c:pt idx="4483">
                  <c:v>0.44829999999999998</c:v>
                </c:pt>
                <c:pt idx="4484">
                  <c:v>0.44840000000000002</c:v>
                </c:pt>
                <c:pt idx="4485">
                  <c:v>0.44850000000000001</c:v>
                </c:pt>
                <c:pt idx="4486">
                  <c:v>0.4486</c:v>
                </c:pt>
                <c:pt idx="4487">
                  <c:v>0.44869999999999999</c:v>
                </c:pt>
                <c:pt idx="4488">
                  <c:v>0.44880000000000003</c:v>
                </c:pt>
                <c:pt idx="4489">
                  <c:v>0.44890000000000002</c:v>
                </c:pt>
                <c:pt idx="4490">
                  <c:v>0.44900000000000001</c:v>
                </c:pt>
                <c:pt idx="4491">
                  <c:v>0.44909999999999994</c:v>
                </c:pt>
                <c:pt idx="4492">
                  <c:v>0.44920000000000004</c:v>
                </c:pt>
                <c:pt idx="4493">
                  <c:v>0.44929999999999998</c:v>
                </c:pt>
                <c:pt idx="4494">
                  <c:v>0.44939999999999997</c:v>
                </c:pt>
                <c:pt idx="4495">
                  <c:v>0.44950000000000001</c:v>
                </c:pt>
                <c:pt idx="4496">
                  <c:v>0.4496</c:v>
                </c:pt>
                <c:pt idx="4497">
                  <c:v>0.44969999999999999</c:v>
                </c:pt>
                <c:pt idx="4498">
                  <c:v>0.44979999999999998</c:v>
                </c:pt>
                <c:pt idx="4499">
                  <c:v>0.44990000000000002</c:v>
                </c:pt>
                <c:pt idx="4500">
                  <c:v>0.45</c:v>
                </c:pt>
                <c:pt idx="4501">
                  <c:v>0.4501</c:v>
                </c:pt>
                <c:pt idx="4502">
                  <c:v>0.45020000000000004</c:v>
                </c:pt>
                <c:pt idx="4503">
                  <c:v>0.45030000000000003</c:v>
                </c:pt>
                <c:pt idx="4504">
                  <c:v>0.45039999999999997</c:v>
                </c:pt>
                <c:pt idx="4505">
                  <c:v>0.45049999999999996</c:v>
                </c:pt>
                <c:pt idx="4506">
                  <c:v>0.4506</c:v>
                </c:pt>
                <c:pt idx="4507">
                  <c:v>0.45069999999999999</c:v>
                </c:pt>
                <c:pt idx="4508">
                  <c:v>0.45079999999999998</c:v>
                </c:pt>
                <c:pt idx="4509">
                  <c:v>0.45090000000000002</c:v>
                </c:pt>
                <c:pt idx="4510">
                  <c:v>0.45100000000000001</c:v>
                </c:pt>
                <c:pt idx="4511">
                  <c:v>0.4511</c:v>
                </c:pt>
                <c:pt idx="4512">
                  <c:v>0.45119999999999999</c:v>
                </c:pt>
                <c:pt idx="4513">
                  <c:v>0.45130000000000003</c:v>
                </c:pt>
                <c:pt idx="4514">
                  <c:v>0.45140000000000002</c:v>
                </c:pt>
                <c:pt idx="4515">
                  <c:v>0.45150000000000001</c:v>
                </c:pt>
                <c:pt idx="4516">
                  <c:v>0.45159999999999995</c:v>
                </c:pt>
                <c:pt idx="4517">
                  <c:v>0.45169999999999999</c:v>
                </c:pt>
                <c:pt idx="4518">
                  <c:v>0.45179999999999998</c:v>
                </c:pt>
                <c:pt idx="4519">
                  <c:v>0.45189999999999997</c:v>
                </c:pt>
                <c:pt idx="4520">
                  <c:v>0.45200000000000001</c:v>
                </c:pt>
                <c:pt idx="4521">
                  <c:v>0.4521</c:v>
                </c:pt>
                <c:pt idx="4522">
                  <c:v>0.45219999999999999</c:v>
                </c:pt>
                <c:pt idx="4523">
                  <c:v>0.45229999999999998</c:v>
                </c:pt>
                <c:pt idx="4524">
                  <c:v>0.45240000000000002</c:v>
                </c:pt>
                <c:pt idx="4525">
                  <c:v>0.45250000000000001</c:v>
                </c:pt>
                <c:pt idx="4526">
                  <c:v>0.4526</c:v>
                </c:pt>
                <c:pt idx="4527">
                  <c:v>0.45270000000000005</c:v>
                </c:pt>
                <c:pt idx="4528">
                  <c:v>0.45280000000000004</c:v>
                </c:pt>
                <c:pt idx="4529">
                  <c:v>0.45289999999999997</c:v>
                </c:pt>
                <c:pt idx="4530">
                  <c:v>0.45299999999999996</c:v>
                </c:pt>
                <c:pt idx="4531">
                  <c:v>0.4531</c:v>
                </c:pt>
                <c:pt idx="4532">
                  <c:v>0.45319999999999999</c:v>
                </c:pt>
                <c:pt idx="4533">
                  <c:v>0.45329999999999998</c:v>
                </c:pt>
                <c:pt idx="4534">
                  <c:v>0.45340000000000003</c:v>
                </c:pt>
                <c:pt idx="4535">
                  <c:v>0.45350000000000001</c:v>
                </c:pt>
                <c:pt idx="4536">
                  <c:v>0.4536</c:v>
                </c:pt>
                <c:pt idx="4537">
                  <c:v>0.45369999999999999</c:v>
                </c:pt>
                <c:pt idx="4538">
                  <c:v>0.45380000000000004</c:v>
                </c:pt>
                <c:pt idx="4539">
                  <c:v>0.45390000000000003</c:v>
                </c:pt>
                <c:pt idx="4540">
                  <c:v>0.45399999999999996</c:v>
                </c:pt>
                <c:pt idx="4541">
                  <c:v>0.45409999999999995</c:v>
                </c:pt>
                <c:pt idx="4542">
                  <c:v>0.45419999999999999</c:v>
                </c:pt>
                <c:pt idx="4543">
                  <c:v>0.45429999999999998</c:v>
                </c:pt>
                <c:pt idx="4544">
                  <c:v>0.45439999999999997</c:v>
                </c:pt>
                <c:pt idx="4545">
                  <c:v>0.45450000000000002</c:v>
                </c:pt>
                <c:pt idx="4546">
                  <c:v>0.4546</c:v>
                </c:pt>
                <c:pt idx="4547">
                  <c:v>0.45469999999999999</c:v>
                </c:pt>
                <c:pt idx="4548">
                  <c:v>0.45479999999999998</c:v>
                </c:pt>
                <c:pt idx="4549">
                  <c:v>0.45490000000000003</c:v>
                </c:pt>
                <c:pt idx="4550">
                  <c:v>0.45500000000000002</c:v>
                </c:pt>
                <c:pt idx="4551">
                  <c:v>0.4551</c:v>
                </c:pt>
                <c:pt idx="4552">
                  <c:v>0.45520000000000005</c:v>
                </c:pt>
                <c:pt idx="4553">
                  <c:v>0.45530000000000004</c:v>
                </c:pt>
                <c:pt idx="4554">
                  <c:v>0.45539999999999997</c:v>
                </c:pt>
                <c:pt idx="4555">
                  <c:v>0.45549999999999996</c:v>
                </c:pt>
                <c:pt idx="4556">
                  <c:v>0.4556</c:v>
                </c:pt>
                <c:pt idx="4557">
                  <c:v>0.45569999999999999</c:v>
                </c:pt>
                <c:pt idx="4558">
                  <c:v>0.45579999999999998</c:v>
                </c:pt>
                <c:pt idx="4559">
                  <c:v>0.45590000000000003</c:v>
                </c:pt>
                <c:pt idx="4560">
                  <c:v>0.45600000000000002</c:v>
                </c:pt>
                <c:pt idx="4561">
                  <c:v>0.45610000000000001</c:v>
                </c:pt>
                <c:pt idx="4562">
                  <c:v>0.45619999999999999</c:v>
                </c:pt>
                <c:pt idx="4563">
                  <c:v>0.45630000000000004</c:v>
                </c:pt>
                <c:pt idx="4564">
                  <c:v>0.45640000000000003</c:v>
                </c:pt>
                <c:pt idx="4565">
                  <c:v>0.45649999999999996</c:v>
                </c:pt>
                <c:pt idx="4566">
                  <c:v>0.45659999999999995</c:v>
                </c:pt>
                <c:pt idx="4567">
                  <c:v>0.45669999999999999</c:v>
                </c:pt>
                <c:pt idx="4568">
                  <c:v>0.45679999999999998</c:v>
                </c:pt>
                <c:pt idx="4569">
                  <c:v>0.45689999999999997</c:v>
                </c:pt>
                <c:pt idx="4570">
                  <c:v>0.45700000000000002</c:v>
                </c:pt>
                <c:pt idx="4571">
                  <c:v>0.45710000000000001</c:v>
                </c:pt>
                <c:pt idx="4572">
                  <c:v>0.4572</c:v>
                </c:pt>
                <c:pt idx="4573">
                  <c:v>0.45729999999999998</c:v>
                </c:pt>
                <c:pt idx="4574">
                  <c:v>0.45740000000000003</c:v>
                </c:pt>
                <c:pt idx="4575">
                  <c:v>0.45750000000000002</c:v>
                </c:pt>
                <c:pt idx="4576">
                  <c:v>0.45760000000000001</c:v>
                </c:pt>
                <c:pt idx="4577">
                  <c:v>0.45770000000000005</c:v>
                </c:pt>
                <c:pt idx="4578">
                  <c:v>0.45779999999999998</c:v>
                </c:pt>
                <c:pt idx="4579">
                  <c:v>0.45789999999999997</c:v>
                </c:pt>
                <c:pt idx="4580">
                  <c:v>0.45799999999999996</c:v>
                </c:pt>
                <c:pt idx="4581">
                  <c:v>0.45810000000000001</c:v>
                </c:pt>
                <c:pt idx="4582">
                  <c:v>0.4582</c:v>
                </c:pt>
                <c:pt idx="4583">
                  <c:v>0.45829999999999999</c:v>
                </c:pt>
                <c:pt idx="4584">
                  <c:v>0.45840000000000003</c:v>
                </c:pt>
                <c:pt idx="4585">
                  <c:v>0.45850000000000002</c:v>
                </c:pt>
                <c:pt idx="4586">
                  <c:v>0.45860000000000001</c:v>
                </c:pt>
                <c:pt idx="4587">
                  <c:v>0.4587</c:v>
                </c:pt>
                <c:pt idx="4588">
                  <c:v>0.45880000000000004</c:v>
                </c:pt>
                <c:pt idx="4589">
                  <c:v>0.45890000000000003</c:v>
                </c:pt>
                <c:pt idx="4590">
                  <c:v>0.45899999999999996</c:v>
                </c:pt>
                <c:pt idx="4591">
                  <c:v>0.45909999999999995</c:v>
                </c:pt>
                <c:pt idx="4592">
                  <c:v>0.4592</c:v>
                </c:pt>
                <c:pt idx="4593">
                  <c:v>0.45929999999999999</c:v>
                </c:pt>
                <c:pt idx="4594">
                  <c:v>0.45939999999999998</c:v>
                </c:pt>
                <c:pt idx="4595">
                  <c:v>0.45950000000000002</c:v>
                </c:pt>
                <c:pt idx="4596">
                  <c:v>0.45960000000000001</c:v>
                </c:pt>
                <c:pt idx="4597">
                  <c:v>0.4597</c:v>
                </c:pt>
                <c:pt idx="4598">
                  <c:v>0.45979999999999999</c:v>
                </c:pt>
                <c:pt idx="4599">
                  <c:v>0.45990000000000003</c:v>
                </c:pt>
                <c:pt idx="4600">
                  <c:v>0.46</c:v>
                </c:pt>
                <c:pt idx="4601">
                  <c:v>0.46009999999999995</c:v>
                </c:pt>
                <c:pt idx="4602">
                  <c:v>0.46020000000000005</c:v>
                </c:pt>
                <c:pt idx="4603">
                  <c:v>0.46029999999999999</c:v>
                </c:pt>
                <c:pt idx="4604">
                  <c:v>0.46039999999999998</c:v>
                </c:pt>
                <c:pt idx="4605">
                  <c:v>0.46049999999999996</c:v>
                </c:pt>
                <c:pt idx="4606">
                  <c:v>0.46060000000000001</c:v>
                </c:pt>
                <c:pt idx="4607">
                  <c:v>0.4607</c:v>
                </c:pt>
                <c:pt idx="4608">
                  <c:v>0.46079999999999999</c:v>
                </c:pt>
                <c:pt idx="4609">
                  <c:v>0.46090000000000003</c:v>
                </c:pt>
                <c:pt idx="4610">
                  <c:v>0.46100000000000002</c:v>
                </c:pt>
                <c:pt idx="4611">
                  <c:v>0.46110000000000001</c:v>
                </c:pt>
                <c:pt idx="4612">
                  <c:v>0.4612</c:v>
                </c:pt>
                <c:pt idx="4613">
                  <c:v>0.46130000000000004</c:v>
                </c:pt>
                <c:pt idx="4614">
                  <c:v>0.46140000000000003</c:v>
                </c:pt>
                <c:pt idx="4615">
                  <c:v>0.46149999999999997</c:v>
                </c:pt>
                <c:pt idx="4616">
                  <c:v>0.46159999999999995</c:v>
                </c:pt>
                <c:pt idx="4617">
                  <c:v>0.4617</c:v>
                </c:pt>
                <c:pt idx="4618">
                  <c:v>0.46179999999999999</c:v>
                </c:pt>
                <c:pt idx="4619">
                  <c:v>0.46189999999999998</c:v>
                </c:pt>
                <c:pt idx="4620">
                  <c:v>0.46200000000000002</c:v>
                </c:pt>
                <c:pt idx="4621">
                  <c:v>0.46210000000000001</c:v>
                </c:pt>
                <c:pt idx="4622">
                  <c:v>0.4622</c:v>
                </c:pt>
                <c:pt idx="4623">
                  <c:v>0.46229999999999999</c:v>
                </c:pt>
                <c:pt idx="4624">
                  <c:v>0.46240000000000003</c:v>
                </c:pt>
                <c:pt idx="4625">
                  <c:v>0.46250000000000002</c:v>
                </c:pt>
                <c:pt idx="4626">
                  <c:v>0.46259999999999996</c:v>
                </c:pt>
                <c:pt idx="4627">
                  <c:v>0.46270000000000006</c:v>
                </c:pt>
                <c:pt idx="4628">
                  <c:v>0.46279999999999999</c:v>
                </c:pt>
                <c:pt idx="4629">
                  <c:v>0.46289999999999998</c:v>
                </c:pt>
                <c:pt idx="4630">
                  <c:v>0.46299999999999997</c:v>
                </c:pt>
                <c:pt idx="4631">
                  <c:v>0.46310000000000001</c:v>
                </c:pt>
                <c:pt idx="4632">
                  <c:v>0.4632</c:v>
                </c:pt>
                <c:pt idx="4633">
                  <c:v>0.46329999999999999</c:v>
                </c:pt>
                <c:pt idx="4634">
                  <c:v>0.46340000000000003</c:v>
                </c:pt>
                <c:pt idx="4635">
                  <c:v>0.46350000000000002</c:v>
                </c:pt>
                <c:pt idx="4636">
                  <c:v>0.46360000000000001</c:v>
                </c:pt>
                <c:pt idx="4637">
                  <c:v>0.4637</c:v>
                </c:pt>
                <c:pt idx="4638">
                  <c:v>0.46380000000000005</c:v>
                </c:pt>
                <c:pt idx="4639">
                  <c:v>0.46389999999999998</c:v>
                </c:pt>
                <c:pt idx="4640">
                  <c:v>0.46399999999999997</c:v>
                </c:pt>
                <c:pt idx="4641">
                  <c:v>0.46409999999999996</c:v>
                </c:pt>
                <c:pt idx="4642">
                  <c:v>0.4642</c:v>
                </c:pt>
                <c:pt idx="4643">
                  <c:v>0.46429999999999999</c:v>
                </c:pt>
                <c:pt idx="4644">
                  <c:v>0.46439999999999998</c:v>
                </c:pt>
                <c:pt idx="4645">
                  <c:v>0.46450000000000002</c:v>
                </c:pt>
                <c:pt idx="4646">
                  <c:v>0.46460000000000001</c:v>
                </c:pt>
                <c:pt idx="4647">
                  <c:v>0.4647</c:v>
                </c:pt>
                <c:pt idx="4648">
                  <c:v>0.46479999999999999</c:v>
                </c:pt>
                <c:pt idx="4649">
                  <c:v>0.46490000000000004</c:v>
                </c:pt>
                <c:pt idx="4650">
                  <c:v>0.46500000000000002</c:v>
                </c:pt>
                <c:pt idx="4651">
                  <c:v>0.46509999999999996</c:v>
                </c:pt>
                <c:pt idx="4652">
                  <c:v>0.46520000000000006</c:v>
                </c:pt>
                <c:pt idx="4653">
                  <c:v>0.46529999999999999</c:v>
                </c:pt>
                <c:pt idx="4654">
                  <c:v>0.46539999999999998</c:v>
                </c:pt>
                <c:pt idx="4655">
                  <c:v>0.46549999999999997</c:v>
                </c:pt>
                <c:pt idx="4656">
                  <c:v>0.46560000000000001</c:v>
                </c:pt>
                <c:pt idx="4657">
                  <c:v>0.4657</c:v>
                </c:pt>
                <c:pt idx="4658">
                  <c:v>0.46579999999999999</c:v>
                </c:pt>
                <c:pt idx="4659">
                  <c:v>0.46590000000000004</c:v>
                </c:pt>
                <c:pt idx="4660">
                  <c:v>0.46600000000000003</c:v>
                </c:pt>
                <c:pt idx="4661">
                  <c:v>0.46610000000000001</c:v>
                </c:pt>
                <c:pt idx="4662">
                  <c:v>0.46619999999999995</c:v>
                </c:pt>
                <c:pt idx="4663">
                  <c:v>0.46630000000000005</c:v>
                </c:pt>
                <c:pt idx="4664">
                  <c:v>0.46639999999999998</c:v>
                </c:pt>
                <c:pt idx="4665">
                  <c:v>0.46649999999999997</c:v>
                </c:pt>
                <c:pt idx="4666">
                  <c:v>0.46659999999999996</c:v>
                </c:pt>
                <c:pt idx="4667">
                  <c:v>0.4667</c:v>
                </c:pt>
                <c:pt idx="4668">
                  <c:v>0.46679999999999999</c:v>
                </c:pt>
                <c:pt idx="4669">
                  <c:v>0.46689999999999998</c:v>
                </c:pt>
                <c:pt idx="4670">
                  <c:v>0.46700000000000003</c:v>
                </c:pt>
                <c:pt idx="4671">
                  <c:v>0.46710000000000002</c:v>
                </c:pt>
                <c:pt idx="4672">
                  <c:v>0.4672</c:v>
                </c:pt>
                <c:pt idx="4673">
                  <c:v>0.46729999999999999</c:v>
                </c:pt>
                <c:pt idx="4674">
                  <c:v>0.46740000000000004</c:v>
                </c:pt>
                <c:pt idx="4675">
                  <c:v>0.46750000000000003</c:v>
                </c:pt>
                <c:pt idx="4676">
                  <c:v>0.46759999999999996</c:v>
                </c:pt>
                <c:pt idx="4677">
                  <c:v>0.4677</c:v>
                </c:pt>
                <c:pt idx="4678">
                  <c:v>0.46779999999999999</c:v>
                </c:pt>
                <c:pt idx="4679">
                  <c:v>0.46789999999999998</c:v>
                </c:pt>
                <c:pt idx="4680">
                  <c:v>0.46799999999999997</c:v>
                </c:pt>
                <c:pt idx="4681">
                  <c:v>0.46810000000000002</c:v>
                </c:pt>
                <c:pt idx="4682">
                  <c:v>0.46820000000000001</c:v>
                </c:pt>
                <c:pt idx="4683">
                  <c:v>0.46829999999999999</c:v>
                </c:pt>
                <c:pt idx="4684">
                  <c:v>0.46840000000000004</c:v>
                </c:pt>
                <c:pt idx="4685">
                  <c:v>0.46850000000000003</c:v>
                </c:pt>
                <c:pt idx="4686">
                  <c:v>0.46860000000000002</c:v>
                </c:pt>
                <c:pt idx="4687">
                  <c:v>0.46869999999999995</c:v>
                </c:pt>
                <c:pt idx="4688">
                  <c:v>0.46880000000000005</c:v>
                </c:pt>
                <c:pt idx="4689">
                  <c:v>0.46889999999999998</c:v>
                </c:pt>
                <c:pt idx="4690">
                  <c:v>0.46899999999999997</c:v>
                </c:pt>
                <c:pt idx="4691">
                  <c:v>0.46909999999999996</c:v>
                </c:pt>
                <c:pt idx="4692">
                  <c:v>0.46920000000000001</c:v>
                </c:pt>
                <c:pt idx="4693">
                  <c:v>0.46929999999999999</c:v>
                </c:pt>
                <c:pt idx="4694">
                  <c:v>0.46939999999999998</c:v>
                </c:pt>
                <c:pt idx="4695">
                  <c:v>0.46950000000000003</c:v>
                </c:pt>
                <c:pt idx="4696">
                  <c:v>0.46960000000000002</c:v>
                </c:pt>
                <c:pt idx="4697">
                  <c:v>0.46970000000000001</c:v>
                </c:pt>
                <c:pt idx="4698">
                  <c:v>0.4698</c:v>
                </c:pt>
                <c:pt idx="4699">
                  <c:v>0.46990000000000004</c:v>
                </c:pt>
                <c:pt idx="4700">
                  <c:v>0.47</c:v>
                </c:pt>
                <c:pt idx="4701">
                  <c:v>0.47009999999999996</c:v>
                </c:pt>
                <c:pt idx="4702">
                  <c:v>0.47020000000000001</c:v>
                </c:pt>
                <c:pt idx="4703">
                  <c:v>0.4703</c:v>
                </c:pt>
                <c:pt idx="4704">
                  <c:v>0.47039999999999998</c:v>
                </c:pt>
                <c:pt idx="4705">
                  <c:v>0.47049999999999997</c:v>
                </c:pt>
                <c:pt idx="4706">
                  <c:v>0.47060000000000002</c:v>
                </c:pt>
                <c:pt idx="4707">
                  <c:v>0.47070000000000001</c:v>
                </c:pt>
                <c:pt idx="4708">
                  <c:v>0.4708</c:v>
                </c:pt>
                <c:pt idx="4709">
                  <c:v>0.47090000000000004</c:v>
                </c:pt>
                <c:pt idx="4710">
                  <c:v>0.47100000000000003</c:v>
                </c:pt>
                <c:pt idx="4711">
                  <c:v>0.47110000000000002</c:v>
                </c:pt>
                <c:pt idx="4712">
                  <c:v>0.47119999999999995</c:v>
                </c:pt>
                <c:pt idx="4713">
                  <c:v>0.47130000000000005</c:v>
                </c:pt>
                <c:pt idx="4714">
                  <c:v>0.47139999999999999</c:v>
                </c:pt>
                <c:pt idx="4715">
                  <c:v>0.47149999999999997</c:v>
                </c:pt>
                <c:pt idx="4716">
                  <c:v>0.47159999999999996</c:v>
                </c:pt>
                <c:pt idx="4717">
                  <c:v>0.47170000000000001</c:v>
                </c:pt>
                <c:pt idx="4718">
                  <c:v>0.4718</c:v>
                </c:pt>
                <c:pt idx="4719">
                  <c:v>0.47189999999999999</c:v>
                </c:pt>
                <c:pt idx="4720">
                  <c:v>0.47200000000000003</c:v>
                </c:pt>
                <c:pt idx="4721">
                  <c:v>0.47210000000000002</c:v>
                </c:pt>
                <c:pt idx="4722">
                  <c:v>0.47220000000000001</c:v>
                </c:pt>
                <c:pt idx="4723">
                  <c:v>0.47229999999999994</c:v>
                </c:pt>
                <c:pt idx="4724">
                  <c:v>0.47240000000000004</c:v>
                </c:pt>
                <c:pt idx="4725">
                  <c:v>0.47249999999999998</c:v>
                </c:pt>
                <c:pt idx="4726">
                  <c:v>0.47259999999999996</c:v>
                </c:pt>
                <c:pt idx="4727">
                  <c:v>0.47270000000000001</c:v>
                </c:pt>
                <c:pt idx="4728">
                  <c:v>0.4728</c:v>
                </c:pt>
                <c:pt idx="4729">
                  <c:v>0.47289999999999999</c:v>
                </c:pt>
                <c:pt idx="4730">
                  <c:v>0.47299999999999998</c:v>
                </c:pt>
                <c:pt idx="4731">
                  <c:v>0.47310000000000002</c:v>
                </c:pt>
                <c:pt idx="4732">
                  <c:v>0.47320000000000001</c:v>
                </c:pt>
                <c:pt idx="4733">
                  <c:v>0.4733</c:v>
                </c:pt>
                <c:pt idx="4734">
                  <c:v>0.47340000000000004</c:v>
                </c:pt>
                <c:pt idx="4735">
                  <c:v>0.47350000000000003</c:v>
                </c:pt>
                <c:pt idx="4736">
                  <c:v>0.47360000000000002</c:v>
                </c:pt>
                <c:pt idx="4737">
                  <c:v>0.47369999999999995</c:v>
                </c:pt>
                <c:pt idx="4738">
                  <c:v>0.4738</c:v>
                </c:pt>
                <c:pt idx="4739">
                  <c:v>0.47389999999999999</c:v>
                </c:pt>
                <c:pt idx="4740">
                  <c:v>0.47399999999999998</c:v>
                </c:pt>
                <c:pt idx="4741">
                  <c:v>0.47409999999999997</c:v>
                </c:pt>
                <c:pt idx="4742">
                  <c:v>0.47420000000000001</c:v>
                </c:pt>
                <c:pt idx="4743">
                  <c:v>0.4743</c:v>
                </c:pt>
                <c:pt idx="4744">
                  <c:v>0.47439999999999999</c:v>
                </c:pt>
                <c:pt idx="4745">
                  <c:v>0.47450000000000003</c:v>
                </c:pt>
                <c:pt idx="4746">
                  <c:v>0.47460000000000002</c:v>
                </c:pt>
                <c:pt idx="4747">
                  <c:v>0.47470000000000001</c:v>
                </c:pt>
                <c:pt idx="4748">
                  <c:v>0.47479999999999994</c:v>
                </c:pt>
                <c:pt idx="4749">
                  <c:v>0.47490000000000004</c:v>
                </c:pt>
                <c:pt idx="4750">
                  <c:v>0.47499999999999998</c:v>
                </c:pt>
                <c:pt idx="4751">
                  <c:v>0.47509999999999997</c:v>
                </c:pt>
                <c:pt idx="4752">
                  <c:v>0.47520000000000001</c:v>
                </c:pt>
                <c:pt idx="4753">
                  <c:v>0.4753</c:v>
                </c:pt>
                <c:pt idx="4754">
                  <c:v>0.47539999999999999</c:v>
                </c:pt>
                <c:pt idx="4755">
                  <c:v>0.47549999999999998</c:v>
                </c:pt>
                <c:pt idx="4756">
                  <c:v>0.47560000000000002</c:v>
                </c:pt>
                <c:pt idx="4757">
                  <c:v>0.47570000000000001</c:v>
                </c:pt>
                <c:pt idx="4758">
                  <c:v>0.4758</c:v>
                </c:pt>
                <c:pt idx="4759">
                  <c:v>0.47590000000000005</c:v>
                </c:pt>
                <c:pt idx="4760">
                  <c:v>0.47600000000000003</c:v>
                </c:pt>
                <c:pt idx="4761">
                  <c:v>0.47609999999999997</c:v>
                </c:pt>
                <c:pt idx="4762">
                  <c:v>0.47619999999999996</c:v>
                </c:pt>
                <c:pt idx="4763">
                  <c:v>0.4763</c:v>
                </c:pt>
                <c:pt idx="4764">
                  <c:v>0.47639999999999999</c:v>
                </c:pt>
                <c:pt idx="4765">
                  <c:v>0.47649999999999998</c:v>
                </c:pt>
                <c:pt idx="4766">
                  <c:v>0.47659999999999997</c:v>
                </c:pt>
                <c:pt idx="4767">
                  <c:v>0.47670000000000001</c:v>
                </c:pt>
                <c:pt idx="4768">
                  <c:v>0.4768</c:v>
                </c:pt>
                <c:pt idx="4769">
                  <c:v>0.47689999999999999</c:v>
                </c:pt>
                <c:pt idx="4770">
                  <c:v>0.47700000000000004</c:v>
                </c:pt>
                <c:pt idx="4771">
                  <c:v>0.47710000000000002</c:v>
                </c:pt>
                <c:pt idx="4772">
                  <c:v>0.47720000000000001</c:v>
                </c:pt>
                <c:pt idx="4773">
                  <c:v>0.47729999999999995</c:v>
                </c:pt>
                <c:pt idx="4774">
                  <c:v>0.47740000000000005</c:v>
                </c:pt>
                <c:pt idx="4775">
                  <c:v>0.47749999999999998</c:v>
                </c:pt>
                <c:pt idx="4776">
                  <c:v>0.47759999999999997</c:v>
                </c:pt>
                <c:pt idx="4777">
                  <c:v>0.47770000000000001</c:v>
                </c:pt>
                <c:pt idx="4778">
                  <c:v>0.4778</c:v>
                </c:pt>
                <c:pt idx="4779">
                  <c:v>0.47789999999999999</c:v>
                </c:pt>
                <c:pt idx="4780">
                  <c:v>0.47799999999999998</c:v>
                </c:pt>
                <c:pt idx="4781">
                  <c:v>0.47810000000000002</c:v>
                </c:pt>
                <c:pt idx="4782">
                  <c:v>0.47820000000000001</c:v>
                </c:pt>
                <c:pt idx="4783">
                  <c:v>0.4783</c:v>
                </c:pt>
                <c:pt idx="4784">
                  <c:v>0.47840000000000005</c:v>
                </c:pt>
                <c:pt idx="4785">
                  <c:v>0.47850000000000004</c:v>
                </c:pt>
                <c:pt idx="4786">
                  <c:v>0.47859999999999997</c:v>
                </c:pt>
                <c:pt idx="4787">
                  <c:v>0.47869999999999996</c:v>
                </c:pt>
                <c:pt idx="4788">
                  <c:v>0.4788</c:v>
                </c:pt>
                <c:pt idx="4789">
                  <c:v>0.47889999999999999</c:v>
                </c:pt>
                <c:pt idx="4790">
                  <c:v>0.47899999999999998</c:v>
                </c:pt>
                <c:pt idx="4791">
                  <c:v>0.47909999999999997</c:v>
                </c:pt>
                <c:pt idx="4792">
                  <c:v>0.47920000000000001</c:v>
                </c:pt>
                <c:pt idx="4793">
                  <c:v>0.4793</c:v>
                </c:pt>
                <c:pt idx="4794">
                  <c:v>0.47939999999999999</c:v>
                </c:pt>
                <c:pt idx="4795">
                  <c:v>0.47950000000000004</c:v>
                </c:pt>
                <c:pt idx="4796">
                  <c:v>0.47960000000000003</c:v>
                </c:pt>
                <c:pt idx="4797">
                  <c:v>0.47970000000000002</c:v>
                </c:pt>
                <c:pt idx="4798">
                  <c:v>0.47979999999999995</c:v>
                </c:pt>
                <c:pt idx="4799">
                  <c:v>0.47989999999999999</c:v>
                </c:pt>
                <c:pt idx="4800">
                  <c:v>0.48</c:v>
                </c:pt>
                <c:pt idx="4801">
                  <c:v>0.48009999999999997</c:v>
                </c:pt>
                <c:pt idx="4802">
                  <c:v>0.48020000000000002</c:v>
                </c:pt>
                <c:pt idx="4803">
                  <c:v>0.4803</c:v>
                </c:pt>
                <c:pt idx="4804">
                  <c:v>0.48039999999999999</c:v>
                </c:pt>
                <c:pt idx="4805">
                  <c:v>0.48049999999999998</c:v>
                </c:pt>
                <c:pt idx="4806">
                  <c:v>0.48060000000000003</c:v>
                </c:pt>
                <c:pt idx="4807">
                  <c:v>0.48070000000000002</c:v>
                </c:pt>
                <c:pt idx="4808">
                  <c:v>0.48080000000000001</c:v>
                </c:pt>
                <c:pt idx="4809">
                  <c:v>0.48090000000000005</c:v>
                </c:pt>
                <c:pt idx="4810">
                  <c:v>0.48100000000000004</c:v>
                </c:pt>
                <c:pt idx="4811">
                  <c:v>0.48109999999999997</c:v>
                </c:pt>
                <c:pt idx="4812">
                  <c:v>0.48119999999999996</c:v>
                </c:pt>
                <c:pt idx="4813">
                  <c:v>0.48130000000000001</c:v>
                </c:pt>
                <c:pt idx="4814">
                  <c:v>0.48139999999999999</c:v>
                </c:pt>
                <c:pt idx="4815">
                  <c:v>0.48149999999999998</c:v>
                </c:pt>
                <c:pt idx="4816">
                  <c:v>0.48159999999999997</c:v>
                </c:pt>
                <c:pt idx="4817">
                  <c:v>0.48170000000000002</c:v>
                </c:pt>
                <c:pt idx="4818">
                  <c:v>0.48180000000000001</c:v>
                </c:pt>
                <c:pt idx="4819">
                  <c:v>0.4819</c:v>
                </c:pt>
                <c:pt idx="4820">
                  <c:v>0.48200000000000004</c:v>
                </c:pt>
                <c:pt idx="4821">
                  <c:v>0.48210000000000003</c:v>
                </c:pt>
                <c:pt idx="4822">
                  <c:v>0.48219999999999996</c:v>
                </c:pt>
                <c:pt idx="4823">
                  <c:v>0.48229999999999995</c:v>
                </c:pt>
                <c:pt idx="4824">
                  <c:v>0.4824</c:v>
                </c:pt>
                <c:pt idx="4825">
                  <c:v>0.48249999999999998</c:v>
                </c:pt>
                <c:pt idx="4826">
                  <c:v>0.48259999999999997</c:v>
                </c:pt>
                <c:pt idx="4827">
                  <c:v>0.48270000000000002</c:v>
                </c:pt>
                <c:pt idx="4828">
                  <c:v>0.48280000000000001</c:v>
                </c:pt>
                <c:pt idx="4829">
                  <c:v>0.4829</c:v>
                </c:pt>
                <c:pt idx="4830">
                  <c:v>0.48299999999999998</c:v>
                </c:pt>
                <c:pt idx="4831">
                  <c:v>0.48310000000000003</c:v>
                </c:pt>
                <c:pt idx="4832">
                  <c:v>0.48320000000000002</c:v>
                </c:pt>
                <c:pt idx="4833">
                  <c:v>0.48330000000000001</c:v>
                </c:pt>
                <c:pt idx="4834">
                  <c:v>0.48340000000000005</c:v>
                </c:pt>
                <c:pt idx="4835">
                  <c:v>0.48350000000000004</c:v>
                </c:pt>
                <c:pt idx="4836">
                  <c:v>0.48359999999999997</c:v>
                </c:pt>
                <c:pt idx="4837">
                  <c:v>0.48369999999999996</c:v>
                </c:pt>
                <c:pt idx="4838">
                  <c:v>0.48380000000000001</c:v>
                </c:pt>
                <c:pt idx="4839">
                  <c:v>0.4839</c:v>
                </c:pt>
                <c:pt idx="4840">
                  <c:v>0.48399999999999999</c:v>
                </c:pt>
                <c:pt idx="4841">
                  <c:v>0.48409999999999997</c:v>
                </c:pt>
                <c:pt idx="4842">
                  <c:v>0.48420000000000002</c:v>
                </c:pt>
                <c:pt idx="4843">
                  <c:v>0.48430000000000001</c:v>
                </c:pt>
                <c:pt idx="4844">
                  <c:v>0.4844</c:v>
                </c:pt>
                <c:pt idx="4845">
                  <c:v>0.48450000000000004</c:v>
                </c:pt>
                <c:pt idx="4846">
                  <c:v>0.48460000000000003</c:v>
                </c:pt>
                <c:pt idx="4847">
                  <c:v>0.48469999999999996</c:v>
                </c:pt>
                <c:pt idx="4848">
                  <c:v>0.48479999999999995</c:v>
                </c:pt>
                <c:pt idx="4849">
                  <c:v>0.4849</c:v>
                </c:pt>
                <c:pt idx="4850">
                  <c:v>0.48499999999999999</c:v>
                </c:pt>
                <c:pt idx="4851">
                  <c:v>0.48509999999999998</c:v>
                </c:pt>
                <c:pt idx="4852">
                  <c:v>0.48520000000000002</c:v>
                </c:pt>
                <c:pt idx="4853">
                  <c:v>0.48530000000000001</c:v>
                </c:pt>
                <c:pt idx="4854">
                  <c:v>0.4854</c:v>
                </c:pt>
                <c:pt idx="4855">
                  <c:v>0.48549999999999999</c:v>
                </c:pt>
                <c:pt idx="4856">
                  <c:v>0.48560000000000003</c:v>
                </c:pt>
                <c:pt idx="4857">
                  <c:v>0.48570000000000002</c:v>
                </c:pt>
                <c:pt idx="4858">
                  <c:v>0.48580000000000001</c:v>
                </c:pt>
                <c:pt idx="4859">
                  <c:v>0.48590000000000005</c:v>
                </c:pt>
                <c:pt idx="4860">
                  <c:v>0.48599999999999999</c:v>
                </c:pt>
                <c:pt idx="4861">
                  <c:v>0.48609999999999998</c:v>
                </c:pt>
                <c:pt idx="4862">
                  <c:v>0.48619999999999997</c:v>
                </c:pt>
                <c:pt idx="4863">
                  <c:v>0.48630000000000001</c:v>
                </c:pt>
                <c:pt idx="4864">
                  <c:v>0.4864</c:v>
                </c:pt>
                <c:pt idx="4865">
                  <c:v>0.48649999999999999</c:v>
                </c:pt>
                <c:pt idx="4866">
                  <c:v>0.48659999999999998</c:v>
                </c:pt>
                <c:pt idx="4867">
                  <c:v>0.48670000000000002</c:v>
                </c:pt>
                <c:pt idx="4868">
                  <c:v>0.48680000000000001</c:v>
                </c:pt>
                <c:pt idx="4869">
                  <c:v>0.4869</c:v>
                </c:pt>
                <c:pt idx="4870">
                  <c:v>0.48700000000000004</c:v>
                </c:pt>
                <c:pt idx="4871">
                  <c:v>0.48710000000000003</c:v>
                </c:pt>
                <c:pt idx="4872">
                  <c:v>0.48719999999999997</c:v>
                </c:pt>
                <c:pt idx="4873">
                  <c:v>0.48729999999999996</c:v>
                </c:pt>
                <c:pt idx="4874">
                  <c:v>0.4874</c:v>
                </c:pt>
                <c:pt idx="4875">
                  <c:v>0.48749999999999999</c:v>
                </c:pt>
                <c:pt idx="4876">
                  <c:v>0.48759999999999998</c:v>
                </c:pt>
                <c:pt idx="4877">
                  <c:v>0.48770000000000002</c:v>
                </c:pt>
                <c:pt idx="4878">
                  <c:v>0.48780000000000001</c:v>
                </c:pt>
                <c:pt idx="4879">
                  <c:v>0.4879</c:v>
                </c:pt>
                <c:pt idx="4880">
                  <c:v>0.48799999999999999</c:v>
                </c:pt>
                <c:pt idx="4881">
                  <c:v>0.48810000000000003</c:v>
                </c:pt>
                <c:pt idx="4882">
                  <c:v>0.48820000000000002</c:v>
                </c:pt>
                <c:pt idx="4883">
                  <c:v>0.48829999999999996</c:v>
                </c:pt>
                <c:pt idx="4884">
                  <c:v>0.48840000000000006</c:v>
                </c:pt>
                <c:pt idx="4885">
                  <c:v>0.48849999999999999</c:v>
                </c:pt>
                <c:pt idx="4886">
                  <c:v>0.48859999999999998</c:v>
                </c:pt>
                <c:pt idx="4887">
                  <c:v>0.48869999999999997</c:v>
                </c:pt>
                <c:pt idx="4888">
                  <c:v>0.48880000000000001</c:v>
                </c:pt>
                <c:pt idx="4889">
                  <c:v>0.4889</c:v>
                </c:pt>
                <c:pt idx="4890">
                  <c:v>0.48899999999999999</c:v>
                </c:pt>
                <c:pt idx="4891">
                  <c:v>0.48909999999999998</c:v>
                </c:pt>
                <c:pt idx="4892">
                  <c:v>0.48920000000000002</c:v>
                </c:pt>
                <c:pt idx="4893">
                  <c:v>0.48930000000000001</c:v>
                </c:pt>
                <c:pt idx="4894">
                  <c:v>0.4894</c:v>
                </c:pt>
                <c:pt idx="4895">
                  <c:v>0.48950000000000005</c:v>
                </c:pt>
                <c:pt idx="4896">
                  <c:v>0.48960000000000004</c:v>
                </c:pt>
                <c:pt idx="4897">
                  <c:v>0.48969999999999997</c:v>
                </c:pt>
                <c:pt idx="4898">
                  <c:v>0.48979999999999996</c:v>
                </c:pt>
                <c:pt idx="4899">
                  <c:v>0.4899</c:v>
                </c:pt>
                <c:pt idx="4900">
                  <c:v>0.49</c:v>
                </c:pt>
                <c:pt idx="4901">
                  <c:v>0.49009999999999998</c:v>
                </c:pt>
                <c:pt idx="4902">
                  <c:v>0.49020000000000002</c:v>
                </c:pt>
                <c:pt idx="4903">
                  <c:v>0.49030000000000001</c:v>
                </c:pt>
                <c:pt idx="4904">
                  <c:v>0.4904</c:v>
                </c:pt>
                <c:pt idx="4905">
                  <c:v>0.49049999999999999</c:v>
                </c:pt>
                <c:pt idx="4906">
                  <c:v>0.49060000000000004</c:v>
                </c:pt>
                <c:pt idx="4907">
                  <c:v>0.49070000000000003</c:v>
                </c:pt>
                <c:pt idx="4908">
                  <c:v>0.49079999999999996</c:v>
                </c:pt>
                <c:pt idx="4909">
                  <c:v>0.49090000000000006</c:v>
                </c:pt>
                <c:pt idx="4910">
                  <c:v>0.49099999999999999</c:v>
                </c:pt>
                <c:pt idx="4911">
                  <c:v>0.49109999999999998</c:v>
                </c:pt>
                <c:pt idx="4912">
                  <c:v>0.49119999999999997</c:v>
                </c:pt>
                <c:pt idx="4913">
                  <c:v>0.49130000000000001</c:v>
                </c:pt>
                <c:pt idx="4914">
                  <c:v>0.4914</c:v>
                </c:pt>
                <c:pt idx="4915">
                  <c:v>0.49149999999999999</c:v>
                </c:pt>
                <c:pt idx="4916">
                  <c:v>0.49159999999999998</c:v>
                </c:pt>
                <c:pt idx="4917">
                  <c:v>0.49170000000000003</c:v>
                </c:pt>
                <c:pt idx="4918">
                  <c:v>0.49180000000000001</c:v>
                </c:pt>
                <c:pt idx="4919">
                  <c:v>0.4919</c:v>
                </c:pt>
                <c:pt idx="4920">
                  <c:v>0.49200000000000005</c:v>
                </c:pt>
                <c:pt idx="4921">
                  <c:v>0.49209999999999998</c:v>
                </c:pt>
                <c:pt idx="4922">
                  <c:v>0.49219999999999997</c:v>
                </c:pt>
                <c:pt idx="4923">
                  <c:v>0.49229999999999996</c:v>
                </c:pt>
                <c:pt idx="4924">
                  <c:v>0.4924</c:v>
                </c:pt>
                <c:pt idx="4925">
                  <c:v>0.49249999999999999</c:v>
                </c:pt>
                <c:pt idx="4926">
                  <c:v>0.49259999999999998</c:v>
                </c:pt>
                <c:pt idx="4927">
                  <c:v>0.49270000000000003</c:v>
                </c:pt>
                <c:pt idx="4928">
                  <c:v>0.49280000000000002</c:v>
                </c:pt>
                <c:pt idx="4929">
                  <c:v>0.4929</c:v>
                </c:pt>
                <c:pt idx="4930">
                  <c:v>0.49299999999999999</c:v>
                </c:pt>
                <c:pt idx="4931">
                  <c:v>0.49310000000000004</c:v>
                </c:pt>
                <c:pt idx="4932">
                  <c:v>0.49320000000000003</c:v>
                </c:pt>
                <c:pt idx="4933">
                  <c:v>0.49329999999999996</c:v>
                </c:pt>
                <c:pt idx="4934">
                  <c:v>0.49340000000000006</c:v>
                </c:pt>
                <c:pt idx="4935">
                  <c:v>0.49349999999999999</c:v>
                </c:pt>
                <c:pt idx="4936">
                  <c:v>0.49359999999999998</c:v>
                </c:pt>
                <c:pt idx="4937">
                  <c:v>0.49369999999999997</c:v>
                </c:pt>
                <c:pt idx="4938">
                  <c:v>0.49380000000000002</c:v>
                </c:pt>
                <c:pt idx="4939">
                  <c:v>0.49390000000000001</c:v>
                </c:pt>
                <c:pt idx="4940">
                  <c:v>0.49399999999999999</c:v>
                </c:pt>
                <c:pt idx="4941">
                  <c:v>0.49409999999999998</c:v>
                </c:pt>
                <c:pt idx="4942">
                  <c:v>0.49420000000000003</c:v>
                </c:pt>
                <c:pt idx="4943">
                  <c:v>0.49430000000000002</c:v>
                </c:pt>
                <c:pt idx="4944">
                  <c:v>0.49439999999999995</c:v>
                </c:pt>
                <c:pt idx="4945">
                  <c:v>0.49450000000000005</c:v>
                </c:pt>
                <c:pt idx="4946">
                  <c:v>0.49459999999999998</c:v>
                </c:pt>
                <c:pt idx="4947">
                  <c:v>0.49469999999999997</c:v>
                </c:pt>
                <c:pt idx="4948">
                  <c:v>0.49479999999999996</c:v>
                </c:pt>
                <c:pt idx="4949">
                  <c:v>0.49490000000000001</c:v>
                </c:pt>
                <c:pt idx="4950">
                  <c:v>0.495</c:v>
                </c:pt>
                <c:pt idx="4951">
                  <c:v>0.49509999999999998</c:v>
                </c:pt>
                <c:pt idx="4952">
                  <c:v>0.49520000000000003</c:v>
                </c:pt>
                <c:pt idx="4953">
                  <c:v>0.49530000000000002</c:v>
                </c:pt>
                <c:pt idx="4954">
                  <c:v>0.49540000000000001</c:v>
                </c:pt>
                <c:pt idx="4955">
                  <c:v>0.4955</c:v>
                </c:pt>
                <c:pt idx="4956">
                  <c:v>0.49560000000000004</c:v>
                </c:pt>
                <c:pt idx="4957">
                  <c:v>0.49570000000000003</c:v>
                </c:pt>
                <c:pt idx="4958">
                  <c:v>0.49579999999999996</c:v>
                </c:pt>
                <c:pt idx="4959">
                  <c:v>0.49590000000000001</c:v>
                </c:pt>
                <c:pt idx="4960">
                  <c:v>0.496</c:v>
                </c:pt>
                <c:pt idx="4961">
                  <c:v>0.49609999999999999</c:v>
                </c:pt>
                <c:pt idx="4962">
                  <c:v>0.49619999999999997</c:v>
                </c:pt>
                <c:pt idx="4963">
                  <c:v>0.49630000000000002</c:v>
                </c:pt>
                <c:pt idx="4964">
                  <c:v>0.49640000000000001</c:v>
                </c:pt>
                <c:pt idx="4965">
                  <c:v>0.4965</c:v>
                </c:pt>
                <c:pt idx="4966">
                  <c:v>0.49659999999999999</c:v>
                </c:pt>
                <c:pt idx="4967">
                  <c:v>0.49670000000000003</c:v>
                </c:pt>
                <c:pt idx="4968">
                  <c:v>0.49680000000000002</c:v>
                </c:pt>
                <c:pt idx="4969">
                  <c:v>0.49689999999999995</c:v>
                </c:pt>
                <c:pt idx="4970">
                  <c:v>0.49700000000000005</c:v>
                </c:pt>
                <c:pt idx="4971">
                  <c:v>0.49709999999999999</c:v>
                </c:pt>
                <c:pt idx="4972">
                  <c:v>0.49719999999999998</c:v>
                </c:pt>
                <c:pt idx="4973">
                  <c:v>0.49729999999999996</c:v>
                </c:pt>
                <c:pt idx="4974">
                  <c:v>0.49740000000000001</c:v>
                </c:pt>
                <c:pt idx="4975">
                  <c:v>0.4975</c:v>
                </c:pt>
                <c:pt idx="4976">
                  <c:v>0.49759999999999999</c:v>
                </c:pt>
                <c:pt idx="4977">
                  <c:v>0.49770000000000003</c:v>
                </c:pt>
                <c:pt idx="4978">
                  <c:v>0.49780000000000002</c:v>
                </c:pt>
                <c:pt idx="4979">
                  <c:v>0.49790000000000001</c:v>
                </c:pt>
                <c:pt idx="4980">
                  <c:v>0.498</c:v>
                </c:pt>
                <c:pt idx="4981">
                  <c:v>0.49810000000000004</c:v>
                </c:pt>
                <c:pt idx="4982">
                  <c:v>0.49819999999999998</c:v>
                </c:pt>
                <c:pt idx="4983">
                  <c:v>0.49829999999999997</c:v>
                </c:pt>
                <c:pt idx="4984">
                  <c:v>0.49840000000000001</c:v>
                </c:pt>
                <c:pt idx="4985">
                  <c:v>0.4985</c:v>
                </c:pt>
                <c:pt idx="4986">
                  <c:v>0.49859999999999999</c:v>
                </c:pt>
                <c:pt idx="4987">
                  <c:v>0.49869999999999998</c:v>
                </c:pt>
                <c:pt idx="4988">
                  <c:v>0.49880000000000002</c:v>
                </c:pt>
                <c:pt idx="4989">
                  <c:v>0.49890000000000001</c:v>
                </c:pt>
                <c:pt idx="4990">
                  <c:v>0.499</c:v>
                </c:pt>
                <c:pt idx="4991">
                  <c:v>0.49909999999999999</c:v>
                </c:pt>
                <c:pt idx="4992">
                  <c:v>0.49920000000000003</c:v>
                </c:pt>
                <c:pt idx="4993">
                  <c:v>0.49930000000000002</c:v>
                </c:pt>
                <c:pt idx="4994">
                  <c:v>0.49939999999999996</c:v>
                </c:pt>
                <c:pt idx="4995">
                  <c:v>0.49950000000000006</c:v>
                </c:pt>
                <c:pt idx="4996">
                  <c:v>0.49959999999999999</c:v>
                </c:pt>
                <c:pt idx="4997">
                  <c:v>0.49969999999999998</c:v>
                </c:pt>
                <c:pt idx="4998">
                  <c:v>0.49979999999999997</c:v>
                </c:pt>
                <c:pt idx="4999">
                  <c:v>0.49990000000000001</c:v>
                </c:pt>
                <c:pt idx="5000">
                  <c:v>0.5</c:v>
                </c:pt>
                <c:pt idx="5001">
                  <c:v>0.50009999999999999</c:v>
                </c:pt>
                <c:pt idx="5002">
                  <c:v>0.50019999999999998</c:v>
                </c:pt>
                <c:pt idx="5003">
                  <c:v>0.50029999999999997</c:v>
                </c:pt>
                <c:pt idx="5004">
                  <c:v>0.50039999999999996</c:v>
                </c:pt>
                <c:pt idx="5005">
                  <c:v>0.50049999999999994</c:v>
                </c:pt>
                <c:pt idx="5006">
                  <c:v>0.50060000000000004</c:v>
                </c:pt>
                <c:pt idx="5007">
                  <c:v>0.50070000000000003</c:v>
                </c:pt>
                <c:pt idx="5008">
                  <c:v>0.50080000000000002</c:v>
                </c:pt>
                <c:pt idx="5009">
                  <c:v>0.50090000000000001</c:v>
                </c:pt>
                <c:pt idx="5010">
                  <c:v>0.501</c:v>
                </c:pt>
                <c:pt idx="5011">
                  <c:v>0.50109999999999999</c:v>
                </c:pt>
                <c:pt idx="5012">
                  <c:v>0.50119999999999998</c:v>
                </c:pt>
                <c:pt idx="5013">
                  <c:v>0.50130000000000008</c:v>
                </c:pt>
                <c:pt idx="5014">
                  <c:v>0.50139999999999996</c:v>
                </c:pt>
                <c:pt idx="5015">
                  <c:v>0.50149999999999995</c:v>
                </c:pt>
                <c:pt idx="5016">
                  <c:v>0.50159999999999993</c:v>
                </c:pt>
                <c:pt idx="5017">
                  <c:v>0.50170000000000003</c:v>
                </c:pt>
                <c:pt idx="5018">
                  <c:v>0.50180000000000002</c:v>
                </c:pt>
                <c:pt idx="5019">
                  <c:v>0.50190000000000001</c:v>
                </c:pt>
                <c:pt idx="5020">
                  <c:v>0.502</c:v>
                </c:pt>
                <c:pt idx="5021">
                  <c:v>0.50209999999999999</c:v>
                </c:pt>
                <c:pt idx="5022">
                  <c:v>0.50219999999999998</c:v>
                </c:pt>
                <c:pt idx="5023">
                  <c:v>0.50229999999999997</c:v>
                </c:pt>
                <c:pt idx="5024">
                  <c:v>0.50240000000000007</c:v>
                </c:pt>
                <c:pt idx="5025">
                  <c:v>0.50249999999999995</c:v>
                </c:pt>
                <c:pt idx="5026">
                  <c:v>0.50259999999999994</c:v>
                </c:pt>
                <c:pt idx="5027">
                  <c:v>0.50270000000000004</c:v>
                </c:pt>
                <c:pt idx="5028">
                  <c:v>0.50280000000000002</c:v>
                </c:pt>
                <c:pt idx="5029">
                  <c:v>0.50290000000000001</c:v>
                </c:pt>
                <c:pt idx="5030">
                  <c:v>0.503</c:v>
                </c:pt>
                <c:pt idx="5031">
                  <c:v>0.50309999999999999</c:v>
                </c:pt>
                <c:pt idx="5032">
                  <c:v>0.50319999999999998</c:v>
                </c:pt>
                <c:pt idx="5033">
                  <c:v>0.50329999999999997</c:v>
                </c:pt>
                <c:pt idx="5034">
                  <c:v>0.50340000000000007</c:v>
                </c:pt>
                <c:pt idx="5035">
                  <c:v>0.50350000000000006</c:v>
                </c:pt>
                <c:pt idx="5036">
                  <c:v>0.50360000000000005</c:v>
                </c:pt>
                <c:pt idx="5037">
                  <c:v>0.50369999999999993</c:v>
                </c:pt>
                <c:pt idx="5038">
                  <c:v>0.50380000000000003</c:v>
                </c:pt>
                <c:pt idx="5039">
                  <c:v>0.50390000000000001</c:v>
                </c:pt>
                <c:pt idx="5040">
                  <c:v>0.504</c:v>
                </c:pt>
                <c:pt idx="5041">
                  <c:v>0.50409999999999999</c:v>
                </c:pt>
                <c:pt idx="5042">
                  <c:v>0.50419999999999998</c:v>
                </c:pt>
                <c:pt idx="5043">
                  <c:v>0.50429999999999997</c:v>
                </c:pt>
                <c:pt idx="5044">
                  <c:v>0.50439999999999996</c:v>
                </c:pt>
                <c:pt idx="5045">
                  <c:v>0.50450000000000006</c:v>
                </c:pt>
                <c:pt idx="5046">
                  <c:v>0.50460000000000005</c:v>
                </c:pt>
                <c:pt idx="5047">
                  <c:v>0.50470000000000004</c:v>
                </c:pt>
                <c:pt idx="5048">
                  <c:v>0.50479999999999992</c:v>
                </c:pt>
                <c:pt idx="5049">
                  <c:v>0.50490000000000002</c:v>
                </c:pt>
                <c:pt idx="5050">
                  <c:v>0.505</c:v>
                </c:pt>
                <c:pt idx="5051">
                  <c:v>0.50509999999999999</c:v>
                </c:pt>
                <c:pt idx="5052">
                  <c:v>0.50519999999999998</c:v>
                </c:pt>
                <c:pt idx="5053">
                  <c:v>0.50529999999999997</c:v>
                </c:pt>
                <c:pt idx="5054">
                  <c:v>0.50539999999999996</c:v>
                </c:pt>
                <c:pt idx="5055">
                  <c:v>0.50549999999999995</c:v>
                </c:pt>
                <c:pt idx="5056">
                  <c:v>0.50560000000000005</c:v>
                </c:pt>
                <c:pt idx="5057">
                  <c:v>0.50570000000000004</c:v>
                </c:pt>
                <c:pt idx="5058">
                  <c:v>0.50580000000000003</c:v>
                </c:pt>
                <c:pt idx="5059">
                  <c:v>0.50590000000000002</c:v>
                </c:pt>
                <c:pt idx="5060">
                  <c:v>0.50600000000000001</c:v>
                </c:pt>
                <c:pt idx="5061">
                  <c:v>0.50609999999999999</c:v>
                </c:pt>
                <c:pt idx="5062">
                  <c:v>0.50619999999999998</c:v>
                </c:pt>
                <c:pt idx="5063">
                  <c:v>0.50629999999999997</c:v>
                </c:pt>
                <c:pt idx="5064">
                  <c:v>0.50639999999999996</c:v>
                </c:pt>
                <c:pt idx="5065">
                  <c:v>0.50649999999999995</c:v>
                </c:pt>
                <c:pt idx="5066">
                  <c:v>0.50659999999999994</c:v>
                </c:pt>
                <c:pt idx="5067">
                  <c:v>0.50670000000000004</c:v>
                </c:pt>
                <c:pt idx="5068">
                  <c:v>0.50680000000000003</c:v>
                </c:pt>
                <c:pt idx="5069">
                  <c:v>0.50690000000000002</c:v>
                </c:pt>
                <c:pt idx="5070">
                  <c:v>0.50700000000000001</c:v>
                </c:pt>
                <c:pt idx="5071">
                  <c:v>0.5071</c:v>
                </c:pt>
                <c:pt idx="5072">
                  <c:v>0.50719999999999998</c:v>
                </c:pt>
                <c:pt idx="5073">
                  <c:v>0.50729999999999997</c:v>
                </c:pt>
                <c:pt idx="5074">
                  <c:v>0.50740000000000007</c:v>
                </c:pt>
                <c:pt idx="5075">
                  <c:v>0.50749999999999995</c:v>
                </c:pt>
                <c:pt idx="5076">
                  <c:v>0.50759999999999994</c:v>
                </c:pt>
                <c:pt idx="5077">
                  <c:v>0.50770000000000004</c:v>
                </c:pt>
                <c:pt idx="5078">
                  <c:v>0.50780000000000003</c:v>
                </c:pt>
                <c:pt idx="5079">
                  <c:v>0.50790000000000002</c:v>
                </c:pt>
                <c:pt idx="5080">
                  <c:v>0.50800000000000001</c:v>
                </c:pt>
                <c:pt idx="5081">
                  <c:v>0.5081</c:v>
                </c:pt>
                <c:pt idx="5082">
                  <c:v>0.50819999999999999</c:v>
                </c:pt>
                <c:pt idx="5083">
                  <c:v>0.50829999999999997</c:v>
                </c:pt>
                <c:pt idx="5084">
                  <c:v>0.50840000000000007</c:v>
                </c:pt>
                <c:pt idx="5085">
                  <c:v>0.50850000000000006</c:v>
                </c:pt>
                <c:pt idx="5086">
                  <c:v>0.50859999999999994</c:v>
                </c:pt>
                <c:pt idx="5087">
                  <c:v>0.50869999999999993</c:v>
                </c:pt>
                <c:pt idx="5088">
                  <c:v>0.50880000000000003</c:v>
                </c:pt>
                <c:pt idx="5089">
                  <c:v>0.50890000000000002</c:v>
                </c:pt>
                <c:pt idx="5090">
                  <c:v>0.50900000000000001</c:v>
                </c:pt>
                <c:pt idx="5091">
                  <c:v>0.5091</c:v>
                </c:pt>
                <c:pt idx="5092">
                  <c:v>0.50919999999999999</c:v>
                </c:pt>
                <c:pt idx="5093">
                  <c:v>0.50929999999999997</c:v>
                </c:pt>
                <c:pt idx="5094">
                  <c:v>0.50939999999999996</c:v>
                </c:pt>
                <c:pt idx="5095">
                  <c:v>0.50950000000000006</c:v>
                </c:pt>
                <c:pt idx="5096">
                  <c:v>0.50960000000000005</c:v>
                </c:pt>
                <c:pt idx="5097">
                  <c:v>0.50970000000000004</c:v>
                </c:pt>
                <c:pt idx="5098">
                  <c:v>0.50979999999999992</c:v>
                </c:pt>
                <c:pt idx="5099">
                  <c:v>0.50990000000000002</c:v>
                </c:pt>
                <c:pt idx="5100">
                  <c:v>0.51</c:v>
                </c:pt>
                <c:pt idx="5101">
                  <c:v>0.5101</c:v>
                </c:pt>
                <c:pt idx="5102">
                  <c:v>0.51019999999999999</c:v>
                </c:pt>
                <c:pt idx="5103">
                  <c:v>0.51029999999999998</c:v>
                </c:pt>
                <c:pt idx="5104">
                  <c:v>0.51039999999999996</c:v>
                </c:pt>
                <c:pt idx="5105">
                  <c:v>0.51049999999999995</c:v>
                </c:pt>
                <c:pt idx="5106">
                  <c:v>0.51060000000000005</c:v>
                </c:pt>
                <c:pt idx="5107">
                  <c:v>0.51070000000000004</c:v>
                </c:pt>
                <c:pt idx="5108">
                  <c:v>0.51080000000000003</c:v>
                </c:pt>
                <c:pt idx="5109">
                  <c:v>0.51090000000000002</c:v>
                </c:pt>
                <c:pt idx="5110">
                  <c:v>0.51100000000000001</c:v>
                </c:pt>
                <c:pt idx="5111">
                  <c:v>0.5111</c:v>
                </c:pt>
                <c:pt idx="5112">
                  <c:v>0.51119999999999999</c:v>
                </c:pt>
                <c:pt idx="5113">
                  <c:v>0.51129999999999998</c:v>
                </c:pt>
                <c:pt idx="5114">
                  <c:v>0.51139999999999997</c:v>
                </c:pt>
                <c:pt idx="5115">
                  <c:v>0.51149999999999995</c:v>
                </c:pt>
                <c:pt idx="5116">
                  <c:v>0.51159999999999994</c:v>
                </c:pt>
                <c:pt idx="5117">
                  <c:v>0.51170000000000004</c:v>
                </c:pt>
                <c:pt idx="5118">
                  <c:v>0.51180000000000003</c:v>
                </c:pt>
                <c:pt idx="5119">
                  <c:v>0.51190000000000002</c:v>
                </c:pt>
                <c:pt idx="5120">
                  <c:v>0.51200000000000001</c:v>
                </c:pt>
                <c:pt idx="5121">
                  <c:v>0.5121</c:v>
                </c:pt>
                <c:pt idx="5122">
                  <c:v>0.51219999999999999</c:v>
                </c:pt>
                <c:pt idx="5123">
                  <c:v>0.51229999999999998</c:v>
                </c:pt>
                <c:pt idx="5124">
                  <c:v>0.51239999999999997</c:v>
                </c:pt>
                <c:pt idx="5125">
                  <c:v>0.51249999999999996</c:v>
                </c:pt>
                <c:pt idx="5126">
                  <c:v>0.51259999999999994</c:v>
                </c:pt>
                <c:pt idx="5127">
                  <c:v>0.51270000000000004</c:v>
                </c:pt>
                <c:pt idx="5128">
                  <c:v>0.51280000000000003</c:v>
                </c:pt>
                <c:pt idx="5129">
                  <c:v>0.51290000000000002</c:v>
                </c:pt>
                <c:pt idx="5130">
                  <c:v>0.51300000000000001</c:v>
                </c:pt>
                <c:pt idx="5131">
                  <c:v>0.5131</c:v>
                </c:pt>
                <c:pt idx="5132">
                  <c:v>0.51319999999999999</c:v>
                </c:pt>
                <c:pt idx="5133">
                  <c:v>0.51329999999999998</c:v>
                </c:pt>
                <c:pt idx="5134">
                  <c:v>0.51340000000000008</c:v>
                </c:pt>
                <c:pt idx="5135">
                  <c:v>0.51350000000000007</c:v>
                </c:pt>
                <c:pt idx="5136">
                  <c:v>0.51359999999999995</c:v>
                </c:pt>
                <c:pt idx="5137">
                  <c:v>0.51369999999999993</c:v>
                </c:pt>
                <c:pt idx="5138">
                  <c:v>0.51380000000000003</c:v>
                </c:pt>
                <c:pt idx="5139">
                  <c:v>0.51390000000000002</c:v>
                </c:pt>
                <c:pt idx="5140">
                  <c:v>0.51400000000000001</c:v>
                </c:pt>
                <c:pt idx="5141">
                  <c:v>0.5141</c:v>
                </c:pt>
                <c:pt idx="5142">
                  <c:v>0.51419999999999999</c:v>
                </c:pt>
                <c:pt idx="5143">
                  <c:v>0.51429999999999998</c:v>
                </c:pt>
                <c:pt idx="5144">
                  <c:v>0.51439999999999997</c:v>
                </c:pt>
                <c:pt idx="5145">
                  <c:v>0.51450000000000007</c:v>
                </c:pt>
                <c:pt idx="5146">
                  <c:v>0.51460000000000006</c:v>
                </c:pt>
                <c:pt idx="5147">
                  <c:v>0.51469999999999994</c:v>
                </c:pt>
                <c:pt idx="5148">
                  <c:v>0.51479999999999992</c:v>
                </c:pt>
                <c:pt idx="5149">
                  <c:v>0.51490000000000002</c:v>
                </c:pt>
                <c:pt idx="5150">
                  <c:v>0.51500000000000001</c:v>
                </c:pt>
                <c:pt idx="5151">
                  <c:v>0.5151</c:v>
                </c:pt>
                <c:pt idx="5152">
                  <c:v>0.51519999999999999</c:v>
                </c:pt>
                <c:pt idx="5153">
                  <c:v>0.51529999999999998</c:v>
                </c:pt>
                <c:pt idx="5154">
                  <c:v>0.51539999999999997</c:v>
                </c:pt>
                <c:pt idx="5155">
                  <c:v>0.51549999999999996</c:v>
                </c:pt>
                <c:pt idx="5156">
                  <c:v>0.51560000000000006</c:v>
                </c:pt>
                <c:pt idx="5157">
                  <c:v>0.51570000000000005</c:v>
                </c:pt>
                <c:pt idx="5158">
                  <c:v>0.51580000000000004</c:v>
                </c:pt>
                <c:pt idx="5159">
                  <c:v>0.51590000000000003</c:v>
                </c:pt>
                <c:pt idx="5160">
                  <c:v>0.51600000000000001</c:v>
                </c:pt>
                <c:pt idx="5161">
                  <c:v>0.5161</c:v>
                </c:pt>
                <c:pt idx="5162">
                  <c:v>0.51619999999999999</c:v>
                </c:pt>
                <c:pt idx="5163">
                  <c:v>0.51629999999999998</c:v>
                </c:pt>
                <c:pt idx="5164">
                  <c:v>0.51639999999999997</c:v>
                </c:pt>
                <c:pt idx="5165">
                  <c:v>0.51649999999999996</c:v>
                </c:pt>
                <c:pt idx="5166">
                  <c:v>0.51659999999999995</c:v>
                </c:pt>
                <c:pt idx="5167">
                  <c:v>0.51670000000000005</c:v>
                </c:pt>
                <c:pt idx="5168">
                  <c:v>0.51680000000000004</c:v>
                </c:pt>
                <c:pt idx="5169">
                  <c:v>0.51690000000000003</c:v>
                </c:pt>
                <c:pt idx="5170">
                  <c:v>0.51700000000000002</c:v>
                </c:pt>
                <c:pt idx="5171">
                  <c:v>0.5171</c:v>
                </c:pt>
                <c:pt idx="5172">
                  <c:v>0.51719999999999999</c:v>
                </c:pt>
                <c:pt idx="5173">
                  <c:v>0.51729999999999998</c:v>
                </c:pt>
                <c:pt idx="5174">
                  <c:v>0.51739999999999997</c:v>
                </c:pt>
                <c:pt idx="5175">
                  <c:v>0.51749999999999996</c:v>
                </c:pt>
                <c:pt idx="5176">
                  <c:v>0.51759999999999995</c:v>
                </c:pt>
                <c:pt idx="5177">
                  <c:v>0.51770000000000005</c:v>
                </c:pt>
                <c:pt idx="5178">
                  <c:v>0.51780000000000004</c:v>
                </c:pt>
                <c:pt idx="5179">
                  <c:v>0.51790000000000003</c:v>
                </c:pt>
                <c:pt idx="5180">
                  <c:v>0.51800000000000002</c:v>
                </c:pt>
                <c:pt idx="5181">
                  <c:v>0.5181</c:v>
                </c:pt>
                <c:pt idx="5182">
                  <c:v>0.51819999999999999</c:v>
                </c:pt>
                <c:pt idx="5183">
                  <c:v>0.51829999999999998</c:v>
                </c:pt>
                <c:pt idx="5184">
                  <c:v>0.51840000000000008</c:v>
                </c:pt>
                <c:pt idx="5185">
                  <c:v>0.51849999999999996</c:v>
                </c:pt>
                <c:pt idx="5186">
                  <c:v>0.51859999999999995</c:v>
                </c:pt>
                <c:pt idx="5187">
                  <c:v>0.51869999999999994</c:v>
                </c:pt>
                <c:pt idx="5188">
                  <c:v>0.51880000000000004</c:v>
                </c:pt>
                <c:pt idx="5189">
                  <c:v>0.51890000000000003</c:v>
                </c:pt>
                <c:pt idx="5190">
                  <c:v>0.51900000000000002</c:v>
                </c:pt>
                <c:pt idx="5191">
                  <c:v>0.51910000000000001</c:v>
                </c:pt>
                <c:pt idx="5192">
                  <c:v>0.51919999999999999</c:v>
                </c:pt>
                <c:pt idx="5193">
                  <c:v>0.51929999999999998</c:v>
                </c:pt>
                <c:pt idx="5194">
                  <c:v>0.51939999999999997</c:v>
                </c:pt>
                <c:pt idx="5195">
                  <c:v>0.51950000000000007</c:v>
                </c:pt>
                <c:pt idx="5196">
                  <c:v>0.51960000000000006</c:v>
                </c:pt>
                <c:pt idx="5197">
                  <c:v>0.51969999999999994</c:v>
                </c:pt>
                <c:pt idx="5198">
                  <c:v>0.51979999999999993</c:v>
                </c:pt>
                <c:pt idx="5199">
                  <c:v>0.51990000000000003</c:v>
                </c:pt>
                <c:pt idx="5200">
                  <c:v>0.52</c:v>
                </c:pt>
                <c:pt idx="5201">
                  <c:v>0.52010000000000001</c:v>
                </c:pt>
                <c:pt idx="5202">
                  <c:v>0.5202</c:v>
                </c:pt>
                <c:pt idx="5203">
                  <c:v>0.52029999999999998</c:v>
                </c:pt>
                <c:pt idx="5204">
                  <c:v>0.52039999999999997</c:v>
                </c:pt>
                <c:pt idx="5205">
                  <c:v>0.52049999999999996</c:v>
                </c:pt>
                <c:pt idx="5206">
                  <c:v>0.52060000000000006</c:v>
                </c:pt>
                <c:pt idx="5207">
                  <c:v>0.52070000000000005</c:v>
                </c:pt>
                <c:pt idx="5208">
                  <c:v>0.52079999999999993</c:v>
                </c:pt>
                <c:pt idx="5209">
                  <c:v>0.52090000000000003</c:v>
                </c:pt>
                <c:pt idx="5210">
                  <c:v>0.52100000000000002</c:v>
                </c:pt>
                <c:pt idx="5211">
                  <c:v>0.52110000000000001</c:v>
                </c:pt>
                <c:pt idx="5212">
                  <c:v>0.5212</c:v>
                </c:pt>
                <c:pt idx="5213">
                  <c:v>0.52129999999999999</c:v>
                </c:pt>
                <c:pt idx="5214">
                  <c:v>0.52139999999999997</c:v>
                </c:pt>
                <c:pt idx="5215">
                  <c:v>0.52149999999999996</c:v>
                </c:pt>
                <c:pt idx="5216">
                  <c:v>0.52159999999999995</c:v>
                </c:pt>
                <c:pt idx="5217">
                  <c:v>0.52170000000000005</c:v>
                </c:pt>
                <c:pt idx="5218">
                  <c:v>0.52180000000000004</c:v>
                </c:pt>
                <c:pt idx="5219">
                  <c:v>0.52190000000000003</c:v>
                </c:pt>
                <c:pt idx="5220">
                  <c:v>0.52200000000000002</c:v>
                </c:pt>
                <c:pt idx="5221">
                  <c:v>0.52210000000000001</c:v>
                </c:pt>
                <c:pt idx="5222">
                  <c:v>0.5222</c:v>
                </c:pt>
                <c:pt idx="5223">
                  <c:v>0.52229999999999999</c:v>
                </c:pt>
                <c:pt idx="5224">
                  <c:v>0.52239999999999998</c:v>
                </c:pt>
                <c:pt idx="5225">
                  <c:v>0.52249999999999996</c:v>
                </c:pt>
                <c:pt idx="5226">
                  <c:v>0.52259999999999995</c:v>
                </c:pt>
                <c:pt idx="5227">
                  <c:v>0.52270000000000005</c:v>
                </c:pt>
                <c:pt idx="5228">
                  <c:v>0.52280000000000004</c:v>
                </c:pt>
                <c:pt idx="5229">
                  <c:v>0.52290000000000003</c:v>
                </c:pt>
                <c:pt idx="5230">
                  <c:v>0.52300000000000002</c:v>
                </c:pt>
                <c:pt idx="5231">
                  <c:v>0.52310000000000001</c:v>
                </c:pt>
                <c:pt idx="5232">
                  <c:v>0.5232</c:v>
                </c:pt>
                <c:pt idx="5233">
                  <c:v>0.52329999999999999</c:v>
                </c:pt>
                <c:pt idx="5234">
                  <c:v>0.52340000000000009</c:v>
                </c:pt>
                <c:pt idx="5235">
                  <c:v>0.52349999999999997</c:v>
                </c:pt>
                <c:pt idx="5236">
                  <c:v>0.52359999999999995</c:v>
                </c:pt>
                <c:pt idx="5237">
                  <c:v>0.52369999999999994</c:v>
                </c:pt>
                <c:pt idx="5238">
                  <c:v>0.52380000000000004</c:v>
                </c:pt>
                <c:pt idx="5239">
                  <c:v>0.52390000000000003</c:v>
                </c:pt>
                <c:pt idx="5240">
                  <c:v>0.52400000000000002</c:v>
                </c:pt>
                <c:pt idx="5241">
                  <c:v>0.52410000000000001</c:v>
                </c:pt>
                <c:pt idx="5242">
                  <c:v>0.5242</c:v>
                </c:pt>
                <c:pt idx="5243">
                  <c:v>0.52429999999999999</c:v>
                </c:pt>
                <c:pt idx="5244">
                  <c:v>0.52439999999999998</c:v>
                </c:pt>
                <c:pt idx="5245">
                  <c:v>0.52450000000000008</c:v>
                </c:pt>
                <c:pt idx="5246">
                  <c:v>0.52459999999999996</c:v>
                </c:pt>
                <c:pt idx="5247">
                  <c:v>0.52469999999999994</c:v>
                </c:pt>
                <c:pt idx="5248">
                  <c:v>0.52479999999999993</c:v>
                </c:pt>
                <c:pt idx="5249">
                  <c:v>0.52490000000000003</c:v>
                </c:pt>
                <c:pt idx="5250">
                  <c:v>0.52500000000000002</c:v>
                </c:pt>
                <c:pt idx="5251">
                  <c:v>0.52510000000000001</c:v>
                </c:pt>
                <c:pt idx="5252">
                  <c:v>0.5252</c:v>
                </c:pt>
                <c:pt idx="5253">
                  <c:v>0.52529999999999999</c:v>
                </c:pt>
                <c:pt idx="5254">
                  <c:v>0.52539999999999998</c:v>
                </c:pt>
                <c:pt idx="5255">
                  <c:v>0.52549999999999997</c:v>
                </c:pt>
                <c:pt idx="5256">
                  <c:v>0.52560000000000007</c:v>
                </c:pt>
                <c:pt idx="5257">
                  <c:v>0.52570000000000006</c:v>
                </c:pt>
                <c:pt idx="5258">
                  <c:v>0.52579999999999993</c:v>
                </c:pt>
                <c:pt idx="5259">
                  <c:v>0.52590000000000003</c:v>
                </c:pt>
                <c:pt idx="5260">
                  <c:v>0.52600000000000002</c:v>
                </c:pt>
                <c:pt idx="5261">
                  <c:v>0.52610000000000001</c:v>
                </c:pt>
                <c:pt idx="5262">
                  <c:v>0.5262</c:v>
                </c:pt>
                <c:pt idx="5263">
                  <c:v>0.52629999999999999</c:v>
                </c:pt>
                <c:pt idx="5264">
                  <c:v>0.52639999999999998</c:v>
                </c:pt>
                <c:pt idx="5265">
                  <c:v>0.52649999999999997</c:v>
                </c:pt>
                <c:pt idx="5266">
                  <c:v>0.52659999999999996</c:v>
                </c:pt>
                <c:pt idx="5267">
                  <c:v>0.52670000000000006</c:v>
                </c:pt>
                <c:pt idx="5268">
                  <c:v>0.52680000000000005</c:v>
                </c:pt>
                <c:pt idx="5269">
                  <c:v>0.52689999999999992</c:v>
                </c:pt>
                <c:pt idx="5270">
                  <c:v>0.52700000000000002</c:v>
                </c:pt>
                <c:pt idx="5271">
                  <c:v>0.52710000000000001</c:v>
                </c:pt>
                <c:pt idx="5272">
                  <c:v>0.5272</c:v>
                </c:pt>
                <c:pt idx="5273">
                  <c:v>0.52729999999999999</c:v>
                </c:pt>
                <c:pt idx="5274">
                  <c:v>0.52739999999999998</c:v>
                </c:pt>
                <c:pt idx="5275">
                  <c:v>0.52749999999999997</c:v>
                </c:pt>
                <c:pt idx="5276">
                  <c:v>0.52759999999999996</c:v>
                </c:pt>
                <c:pt idx="5277">
                  <c:v>0.52770000000000006</c:v>
                </c:pt>
                <c:pt idx="5278">
                  <c:v>0.52780000000000005</c:v>
                </c:pt>
                <c:pt idx="5279">
                  <c:v>0.52790000000000004</c:v>
                </c:pt>
                <c:pt idx="5280">
                  <c:v>0.52800000000000002</c:v>
                </c:pt>
                <c:pt idx="5281">
                  <c:v>0.52810000000000001</c:v>
                </c:pt>
                <c:pt idx="5282">
                  <c:v>0.5282</c:v>
                </c:pt>
                <c:pt idx="5283">
                  <c:v>0.52829999999999999</c:v>
                </c:pt>
                <c:pt idx="5284">
                  <c:v>0.52839999999999998</c:v>
                </c:pt>
                <c:pt idx="5285">
                  <c:v>0.52849999999999997</c:v>
                </c:pt>
                <c:pt idx="5286">
                  <c:v>0.52859999999999996</c:v>
                </c:pt>
                <c:pt idx="5287">
                  <c:v>0.52869999999999995</c:v>
                </c:pt>
                <c:pt idx="5288">
                  <c:v>0.52880000000000005</c:v>
                </c:pt>
                <c:pt idx="5289">
                  <c:v>0.52890000000000004</c:v>
                </c:pt>
                <c:pt idx="5290">
                  <c:v>0.52900000000000003</c:v>
                </c:pt>
                <c:pt idx="5291">
                  <c:v>0.52910000000000001</c:v>
                </c:pt>
                <c:pt idx="5292">
                  <c:v>0.5292</c:v>
                </c:pt>
                <c:pt idx="5293">
                  <c:v>0.52929999999999999</c:v>
                </c:pt>
                <c:pt idx="5294">
                  <c:v>0.52939999999999998</c:v>
                </c:pt>
                <c:pt idx="5295">
                  <c:v>0.52950000000000008</c:v>
                </c:pt>
                <c:pt idx="5296">
                  <c:v>0.52959999999999996</c:v>
                </c:pt>
                <c:pt idx="5297">
                  <c:v>0.52969999999999995</c:v>
                </c:pt>
                <c:pt idx="5298">
                  <c:v>0.52979999999999994</c:v>
                </c:pt>
                <c:pt idx="5299">
                  <c:v>0.52990000000000004</c:v>
                </c:pt>
                <c:pt idx="5300">
                  <c:v>0.53</c:v>
                </c:pt>
                <c:pt idx="5301">
                  <c:v>0.53010000000000002</c:v>
                </c:pt>
                <c:pt idx="5302">
                  <c:v>0.5302</c:v>
                </c:pt>
                <c:pt idx="5303">
                  <c:v>0.53029999999999999</c:v>
                </c:pt>
                <c:pt idx="5304">
                  <c:v>0.53039999999999998</c:v>
                </c:pt>
                <c:pt idx="5305">
                  <c:v>0.53049999999999997</c:v>
                </c:pt>
                <c:pt idx="5306">
                  <c:v>0.53060000000000007</c:v>
                </c:pt>
                <c:pt idx="5307">
                  <c:v>0.53069999999999995</c:v>
                </c:pt>
                <c:pt idx="5308">
                  <c:v>0.53079999999999994</c:v>
                </c:pt>
                <c:pt idx="5309">
                  <c:v>0.53090000000000004</c:v>
                </c:pt>
                <c:pt idx="5310">
                  <c:v>0.53100000000000003</c:v>
                </c:pt>
                <c:pt idx="5311">
                  <c:v>0.53110000000000002</c:v>
                </c:pt>
                <c:pt idx="5312">
                  <c:v>0.53120000000000001</c:v>
                </c:pt>
                <c:pt idx="5313">
                  <c:v>0.53129999999999999</c:v>
                </c:pt>
                <c:pt idx="5314">
                  <c:v>0.53139999999999998</c:v>
                </c:pt>
                <c:pt idx="5315">
                  <c:v>0.53149999999999997</c:v>
                </c:pt>
                <c:pt idx="5316">
                  <c:v>0.53159999999999996</c:v>
                </c:pt>
                <c:pt idx="5317">
                  <c:v>0.53170000000000006</c:v>
                </c:pt>
                <c:pt idx="5318">
                  <c:v>0.53180000000000005</c:v>
                </c:pt>
                <c:pt idx="5319">
                  <c:v>0.53189999999999993</c:v>
                </c:pt>
                <c:pt idx="5320">
                  <c:v>0.53200000000000003</c:v>
                </c:pt>
                <c:pt idx="5321">
                  <c:v>0.53210000000000002</c:v>
                </c:pt>
                <c:pt idx="5322">
                  <c:v>0.53220000000000001</c:v>
                </c:pt>
                <c:pt idx="5323">
                  <c:v>0.5323</c:v>
                </c:pt>
                <c:pt idx="5324">
                  <c:v>0.53239999999999998</c:v>
                </c:pt>
                <c:pt idx="5325">
                  <c:v>0.53249999999999997</c:v>
                </c:pt>
                <c:pt idx="5326">
                  <c:v>0.53259999999999996</c:v>
                </c:pt>
                <c:pt idx="5327">
                  <c:v>0.53270000000000006</c:v>
                </c:pt>
                <c:pt idx="5328">
                  <c:v>0.53280000000000005</c:v>
                </c:pt>
                <c:pt idx="5329">
                  <c:v>0.53290000000000004</c:v>
                </c:pt>
                <c:pt idx="5330">
                  <c:v>0.53299999999999992</c:v>
                </c:pt>
                <c:pt idx="5331">
                  <c:v>0.53310000000000002</c:v>
                </c:pt>
                <c:pt idx="5332">
                  <c:v>0.53320000000000001</c:v>
                </c:pt>
                <c:pt idx="5333">
                  <c:v>0.5333</c:v>
                </c:pt>
                <c:pt idx="5334">
                  <c:v>0.53339999999999999</c:v>
                </c:pt>
                <c:pt idx="5335">
                  <c:v>0.53349999999999997</c:v>
                </c:pt>
                <c:pt idx="5336">
                  <c:v>0.53359999999999996</c:v>
                </c:pt>
                <c:pt idx="5337">
                  <c:v>0.53369999999999995</c:v>
                </c:pt>
                <c:pt idx="5338">
                  <c:v>0.53380000000000005</c:v>
                </c:pt>
                <c:pt idx="5339">
                  <c:v>0.53390000000000004</c:v>
                </c:pt>
                <c:pt idx="5340">
                  <c:v>0.53400000000000003</c:v>
                </c:pt>
                <c:pt idx="5341">
                  <c:v>0.53410000000000002</c:v>
                </c:pt>
                <c:pt idx="5342">
                  <c:v>0.53420000000000001</c:v>
                </c:pt>
                <c:pt idx="5343">
                  <c:v>0.5343</c:v>
                </c:pt>
                <c:pt idx="5344">
                  <c:v>0.53439999999999999</c:v>
                </c:pt>
                <c:pt idx="5345">
                  <c:v>0.53449999999999998</c:v>
                </c:pt>
                <c:pt idx="5346">
                  <c:v>0.53459999999999996</c:v>
                </c:pt>
                <c:pt idx="5347">
                  <c:v>0.53469999999999995</c:v>
                </c:pt>
                <c:pt idx="5348">
                  <c:v>0.53479999999999994</c:v>
                </c:pt>
                <c:pt idx="5349">
                  <c:v>0.53490000000000004</c:v>
                </c:pt>
                <c:pt idx="5350">
                  <c:v>0.53500000000000003</c:v>
                </c:pt>
                <c:pt idx="5351">
                  <c:v>0.53510000000000002</c:v>
                </c:pt>
                <c:pt idx="5352">
                  <c:v>0.53520000000000001</c:v>
                </c:pt>
                <c:pt idx="5353">
                  <c:v>0.5353</c:v>
                </c:pt>
                <c:pt idx="5354">
                  <c:v>0.53539999999999999</c:v>
                </c:pt>
                <c:pt idx="5355">
                  <c:v>0.53549999999999998</c:v>
                </c:pt>
                <c:pt idx="5356">
                  <c:v>0.53560000000000008</c:v>
                </c:pt>
                <c:pt idx="5357">
                  <c:v>0.53569999999999995</c:v>
                </c:pt>
                <c:pt idx="5358">
                  <c:v>0.53579999999999994</c:v>
                </c:pt>
                <c:pt idx="5359">
                  <c:v>0.53590000000000004</c:v>
                </c:pt>
                <c:pt idx="5360">
                  <c:v>0.53600000000000003</c:v>
                </c:pt>
                <c:pt idx="5361">
                  <c:v>0.53610000000000002</c:v>
                </c:pt>
                <c:pt idx="5362">
                  <c:v>0.53620000000000001</c:v>
                </c:pt>
                <c:pt idx="5363">
                  <c:v>0.5363</c:v>
                </c:pt>
                <c:pt idx="5364">
                  <c:v>0.53639999999999999</c:v>
                </c:pt>
                <c:pt idx="5365">
                  <c:v>0.53649999999999998</c:v>
                </c:pt>
                <c:pt idx="5366">
                  <c:v>0.53659999999999997</c:v>
                </c:pt>
                <c:pt idx="5367">
                  <c:v>0.53670000000000007</c:v>
                </c:pt>
                <c:pt idx="5368">
                  <c:v>0.53679999999999994</c:v>
                </c:pt>
                <c:pt idx="5369">
                  <c:v>0.53689999999999993</c:v>
                </c:pt>
                <c:pt idx="5370">
                  <c:v>0.53700000000000003</c:v>
                </c:pt>
                <c:pt idx="5371">
                  <c:v>0.53710000000000002</c:v>
                </c:pt>
                <c:pt idx="5372">
                  <c:v>0.53720000000000001</c:v>
                </c:pt>
                <c:pt idx="5373">
                  <c:v>0.5373</c:v>
                </c:pt>
                <c:pt idx="5374">
                  <c:v>0.53739999999999999</c:v>
                </c:pt>
                <c:pt idx="5375">
                  <c:v>0.53749999999999998</c:v>
                </c:pt>
                <c:pt idx="5376">
                  <c:v>0.53759999999999997</c:v>
                </c:pt>
                <c:pt idx="5377">
                  <c:v>0.53770000000000007</c:v>
                </c:pt>
                <c:pt idx="5378">
                  <c:v>0.53780000000000006</c:v>
                </c:pt>
                <c:pt idx="5379">
                  <c:v>0.53790000000000004</c:v>
                </c:pt>
                <c:pt idx="5380">
                  <c:v>0.53799999999999992</c:v>
                </c:pt>
                <c:pt idx="5381">
                  <c:v>0.53810000000000002</c:v>
                </c:pt>
                <c:pt idx="5382">
                  <c:v>0.53820000000000001</c:v>
                </c:pt>
                <c:pt idx="5383">
                  <c:v>0.5383</c:v>
                </c:pt>
                <c:pt idx="5384">
                  <c:v>0.53839999999999999</c:v>
                </c:pt>
                <c:pt idx="5385">
                  <c:v>0.53849999999999998</c:v>
                </c:pt>
                <c:pt idx="5386">
                  <c:v>0.53859999999999997</c:v>
                </c:pt>
                <c:pt idx="5387">
                  <c:v>0.53869999999999996</c:v>
                </c:pt>
                <c:pt idx="5388">
                  <c:v>0.53880000000000006</c:v>
                </c:pt>
                <c:pt idx="5389">
                  <c:v>0.53890000000000005</c:v>
                </c:pt>
                <c:pt idx="5390">
                  <c:v>0.53900000000000003</c:v>
                </c:pt>
                <c:pt idx="5391">
                  <c:v>0.53909999999999991</c:v>
                </c:pt>
                <c:pt idx="5392">
                  <c:v>0.53920000000000001</c:v>
                </c:pt>
                <c:pt idx="5393">
                  <c:v>0.5393</c:v>
                </c:pt>
                <c:pt idx="5394">
                  <c:v>0.53939999999999999</c:v>
                </c:pt>
                <c:pt idx="5395">
                  <c:v>0.53949999999999998</c:v>
                </c:pt>
                <c:pt idx="5396">
                  <c:v>0.53959999999999997</c:v>
                </c:pt>
                <c:pt idx="5397">
                  <c:v>0.53969999999999996</c:v>
                </c:pt>
                <c:pt idx="5398">
                  <c:v>0.53979999999999995</c:v>
                </c:pt>
                <c:pt idx="5399">
                  <c:v>0.53990000000000005</c:v>
                </c:pt>
                <c:pt idx="5400">
                  <c:v>0.54</c:v>
                </c:pt>
                <c:pt idx="5401">
                  <c:v>0.54010000000000002</c:v>
                </c:pt>
                <c:pt idx="5402">
                  <c:v>0.54020000000000001</c:v>
                </c:pt>
                <c:pt idx="5403">
                  <c:v>0.5403</c:v>
                </c:pt>
                <c:pt idx="5404">
                  <c:v>0.54039999999999999</c:v>
                </c:pt>
                <c:pt idx="5405">
                  <c:v>0.54049999999999998</c:v>
                </c:pt>
                <c:pt idx="5406">
                  <c:v>0.54059999999999997</c:v>
                </c:pt>
                <c:pt idx="5407">
                  <c:v>0.54069999999999996</c:v>
                </c:pt>
                <c:pt idx="5408">
                  <c:v>0.54079999999999995</c:v>
                </c:pt>
                <c:pt idx="5409">
                  <c:v>0.54090000000000005</c:v>
                </c:pt>
                <c:pt idx="5410">
                  <c:v>0.54100000000000004</c:v>
                </c:pt>
                <c:pt idx="5411">
                  <c:v>0.54110000000000003</c:v>
                </c:pt>
                <c:pt idx="5412">
                  <c:v>0.54120000000000001</c:v>
                </c:pt>
                <c:pt idx="5413">
                  <c:v>0.5413</c:v>
                </c:pt>
                <c:pt idx="5414">
                  <c:v>0.54139999999999999</c:v>
                </c:pt>
                <c:pt idx="5415">
                  <c:v>0.54149999999999998</c:v>
                </c:pt>
                <c:pt idx="5416">
                  <c:v>0.54159999999999997</c:v>
                </c:pt>
                <c:pt idx="5417">
                  <c:v>0.54170000000000007</c:v>
                </c:pt>
                <c:pt idx="5418">
                  <c:v>0.54179999999999995</c:v>
                </c:pt>
                <c:pt idx="5419">
                  <c:v>0.54189999999999994</c:v>
                </c:pt>
                <c:pt idx="5420">
                  <c:v>0.54200000000000004</c:v>
                </c:pt>
                <c:pt idx="5421">
                  <c:v>0.54210000000000003</c:v>
                </c:pt>
                <c:pt idx="5422">
                  <c:v>0.54220000000000002</c:v>
                </c:pt>
                <c:pt idx="5423">
                  <c:v>0.5423</c:v>
                </c:pt>
                <c:pt idx="5424">
                  <c:v>0.54239999999999999</c:v>
                </c:pt>
                <c:pt idx="5425">
                  <c:v>0.54249999999999998</c:v>
                </c:pt>
                <c:pt idx="5426">
                  <c:v>0.54259999999999997</c:v>
                </c:pt>
                <c:pt idx="5427">
                  <c:v>0.54270000000000007</c:v>
                </c:pt>
                <c:pt idx="5428">
                  <c:v>0.54280000000000006</c:v>
                </c:pt>
                <c:pt idx="5429">
                  <c:v>0.54289999999999994</c:v>
                </c:pt>
                <c:pt idx="5430">
                  <c:v>0.54299999999999993</c:v>
                </c:pt>
                <c:pt idx="5431">
                  <c:v>0.54310000000000003</c:v>
                </c:pt>
                <c:pt idx="5432">
                  <c:v>0.54320000000000002</c:v>
                </c:pt>
                <c:pt idx="5433">
                  <c:v>0.54330000000000001</c:v>
                </c:pt>
                <c:pt idx="5434">
                  <c:v>0.54339999999999999</c:v>
                </c:pt>
                <c:pt idx="5435">
                  <c:v>0.54349999999999998</c:v>
                </c:pt>
                <c:pt idx="5436">
                  <c:v>0.54359999999999997</c:v>
                </c:pt>
                <c:pt idx="5437">
                  <c:v>0.54369999999999996</c:v>
                </c:pt>
                <c:pt idx="5438">
                  <c:v>0.54380000000000006</c:v>
                </c:pt>
                <c:pt idx="5439">
                  <c:v>0.54390000000000005</c:v>
                </c:pt>
                <c:pt idx="5440">
                  <c:v>0.54400000000000004</c:v>
                </c:pt>
                <c:pt idx="5441">
                  <c:v>0.54409999999999992</c:v>
                </c:pt>
                <c:pt idx="5442">
                  <c:v>0.54420000000000002</c:v>
                </c:pt>
                <c:pt idx="5443">
                  <c:v>0.54430000000000001</c:v>
                </c:pt>
                <c:pt idx="5444">
                  <c:v>0.5444</c:v>
                </c:pt>
                <c:pt idx="5445">
                  <c:v>0.54449999999999998</c:v>
                </c:pt>
                <c:pt idx="5446">
                  <c:v>0.54459999999999997</c:v>
                </c:pt>
                <c:pt idx="5447">
                  <c:v>0.54469999999999996</c:v>
                </c:pt>
                <c:pt idx="5448">
                  <c:v>0.54479999999999995</c:v>
                </c:pt>
                <c:pt idx="5449">
                  <c:v>0.54490000000000005</c:v>
                </c:pt>
                <c:pt idx="5450">
                  <c:v>0.54500000000000004</c:v>
                </c:pt>
                <c:pt idx="5451">
                  <c:v>0.54510000000000003</c:v>
                </c:pt>
                <c:pt idx="5452">
                  <c:v>0.54520000000000002</c:v>
                </c:pt>
                <c:pt idx="5453">
                  <c:v>0.54530000000000001</c:v>
                </c:pt>
                <c:pt idx="5454">
                  <c:v>0.5454</c:v>
                </c:pt>
                <c:pt idx="5455">
                  <c:v>0.54549999999999998</c:v>
                </c:pt>
                <c:pt idx="5456">
                  <c:v>0.54559999999999997</c:v>
                </c:pt>
                <c:pt idx="5457">
                  <c:v>0.54569999999999996</c:v>
                </c:pt>
                <c:pt idx="5458">
                  <c:v>0.54579999999999995</c:v>
                </c:pt>
                <c:pt idx="5459">
                  <c:v>0.54590000000000005</c:v>
                </c:pt>
                <c:pt idx="5460">
                  <c:v>0.54600000000000004</c:v>
                </c:pt>
                <c:pt idx="5461">
                  <c:v>0.54610000000000003</c:v>
                </c:pt>
                <c:pt idx="5462">
                  <c:v>0.54620000000000002</c:v>
                </c:pt>
                <c:pt idx="5463">
                  <c:v>0.54630000000000001</c:v>
                </c:pt>
                <c:pt idx="5464">
                  <c:v>0.5464</c:v>
                </c:pt>
                <c:pt idx="5465">
                  <c:v>0.54649999999999999</c:v>
                </c:pt>
                <c:pt idx="5466">
                  <c:v>0.54659999999999997</c:v>
                </c:pt>
                <c:pt idx="5467">
                  <c:v>0.54669999999999996</c:v>
                </c:pt>
                <c:pt idx="5468">
                  <c:v>0.54679999999999995</c:v>
                </c:pt>
                <c:pt idx="5469">
                  <c:v>0.54689999999999994</c:v>
                </c:pt>
                <c:pt idx="5470">
                  <c:v>0.54700000000000004</c:v>
                </c:pt>
                <c:pt idx="5471">
                  <c:v>0.54710000000000003</c:v>
                </c:pt>
                <c:pt idx="5472">
                  <c:v>0.54720000000000002</c:v>
                </c:pt>
                <c:pt idx="5473">
                  <c:v>0.54730000000000001</c:v>
                </c:pt>
                <c:pt idx="5474">
                  <c:v>0.5474</c:v>
                </c:pt>
                <c:pt idx="5475">
                  <c:v>0.54749999999999999</c:v>
                </c:pt>
                <c:pt idx="5476">
                  <c:v>0.54759999999999998</c:v>
                </c:pt>
                <c:pt idx="5477">
                  <c:v>0.54770000000000008</c:v>
                </c:pt>
                <c:pt idx="5478">
                  <c:v>0.54780000000000006</c:v>
                </c:pt>
                <c:pt idx="5479">
                  <c:v>0.54789999999999994</c:v>
                </c:pt>
                <c:pt idx="5480">
                  <c:v>0.54799999999999993</c:v>
                </c:pt>
                <c:pt idx="5481">
                  <c:v>0.54810000000000003</c:v>
                </c:pt>
                <c:pt idx="5482">
                  <c:v>0.54820000000000002</c:v>
                </c:pt>
                <c:pt idx="5483">
                  <c:v>0.54830000000000001</c:v>
                </c:pt>
                <c:pt idx="5484">
                  <c:v>0.5484</c:v>
                </c:pt>
                <c:pt idx="5485">
                  <c:v>0.54849999999999999</c:v>
                </c:pt>
                <c:pt idx="5486">
                  <c:v>0.54859999999999998</c:v>
                </c:pt>
                <c:pt idx="5487">
                  <c:v>0.54869999999999997</c:v>
                </c:pt>
                <c:pt idx="5488">
                  <c:v>0.54880000000000007</c:v>
                </c:pt>
                <c:pt idx="5489">
                  <c:v>0.54890000000000005</c:v>
                </c:pt>
                <c:pt idx="5490">
                  <c:v>0.54899999999999993</c:v>
                </c:pt>
                <c:pt idx="5491">
                  <c:v>0.54909999999999992</c:v>
                </c:pt>
                <c:pt idx="5492">
                  <c:v>0.54920000000000002</c:v>
                </c:pt>
                <c:pt idx="5493">
                  <c:v>0.54930000000000001</c:v>
                </c:pt>
                <c:pt idx="5494">
                  <c:v>0.5494</c:v>
                </c:pt>
                <c:pt idx="5495">
                  <c:v>0.54949999999999999</c:v>
                </c:pt>
                <c:pt idx="5496">
                  <c:v>0.54959999999999998</c:v>
                </c:pt>
                <c:pt idx="5497">
                  <c:v>0.54969999999999997</c:v>
                </c:pt>
                <c:pt idx="5498">
                  <c:v>0.54979999999999996</c:v>
                </c:pt>
                <c:pt idx="5499">
                  <c:v>0.54990000000000006</c:v>
                </c:pt>
                <c:pt idx="5500">
                  <c:v>0.55000000000000004</c:v>
                </c:pt>
                <c:pt idx="5501">
                  <c:v>0.55010000000000003</c:v>
                </c:pt>
                <c:pt idx="5502">
                  <c:v>0.55020000000000002</c:v>
                </c:pt>
                <c:pt idx="5503">
                  <c:v>0.55030000000000001</c:v>
                </c:pt>
                <c:pt idx="5504">
                  <c:v>0.5504</c:v>
                </c:pt>
                <c:pt idx="5505">
                  <c:v>0.55049999999999999</c:v>
                </c:pt>
                <c:pt idx="5506">
                  <c:v>0.55059999999999998</c:v>
                </c:pt>
                <c:pt idx="5507">
                  <c:v>0.55069999999999997</c:v>
                </c:pt>
                <c:pt idx="5508">
                  <c:v>0.55079999999999996</c:v>
                </c:pt>
                <c:pt idx="5509">
                  <c:v>0.55090000000000006</c:v>
                </c:pt>
                <c:pt idx="5510">
                  <c:v>0.55100000000000005</c:v>
                </c:pt>
                <c:pt idx="5511">
                  <c:v>0.55110000000000003</c:v>
                </c:pt>
                <c:pt idx="5512">
                  <c:v>0.55120000000000002</c:v>
                </c:pt>
                <c:pt idx="5513">
                  <c:v>0.55130000000000001</c:v>
                </c:pt>
                <c:pt idx="5514">
                  <c:v>0.5514</c:v>
                </c:pt>
                <c:pt idx="5515">
                  <c:v>0.55149999999999999</c:v>
                </c:pt>
                <c:pt idx="5516">
                  <c:v>0.55159999999999998</c:v>
                </c:pt>
                <c:pt idx="5517">
                  <c:v>0.55169999999999997</c:v>
                </c:pt>
                <c:pt idx="5518">
                  <c:v>0.55179999999999996</c:v>
                </c:pt>
                <c:pt idx="5519">
                  <c:v>0.55189999999999995</c:v>
                </c:pt>
                <c:pt idx="5520">
                  <c:v>0.55200000000000005</c:v>
                </c:pt>
                <c:pt idx="5521">
                  <c:v>0.55210000000000004</c:v>
                </c:pt>
                <c:pt idx="5522">
                  <c:v>0.55220000000000002</c:v>
                </c:pt>
                <c:pt idx="5523">
                  <c:v>0.55230000000000001</c:v>
                </c:pt>
                <c:pt idx="5524">
                  <c:v>0.5524</c:v>
                </c:pt>
                <c:pt idx="5525">
                  <c:v>0.55249999999999999</c:v>
                </c:pt>
                <c:pt idx="5526">
                  <c:v>0.55259999999999998</c:v>
                </c:pt>
                <c:pt idx="5527">
                  <c:v>0.55270000000000008</c:v>
                </c:pt>
                <c:pt idx="5528">
                  <c:v>0.55279999999999996</c:v>
                </c:pt>
                <c:pt idx="5529">
                  <c:v>0.55289999999999995</c:v>
                </c:pt>
                <c:pt idx="5530">
                  <c:v>0.55299999999999994</c:v>
                </c:pt>
                <c:pt idx="5531">
                  <c:v>0.55310000000000004</c:v>
                </c:pt>
                <c:pt idx="5532">
                  <c:v>0.55320000000000003</c:v>
                </c:pt>
                <c:pt idx="5533">
                  <c:v>0.55330000000000001</c:v>
                </c:pt>
                <c:pt idx="5534">
                  <c:v>0.5534</c:v>
                </c:pt>
                <c:pt idx="5535">
                  <c:v>0.55349999999999999</c:v>
                </c:pt>
                <c:pt idx="5536">
                  <c:v>0.55359999999999998</c:v>
                </c:pt>
                <c:pt idx="5537">
                  <c:v>0.55369999999999997</c:v>
                </c:pt>
                <c:pt idx="5538">
                  <c:v>0.55380000000000007</c:v>
                </c:pt>
                <c:pt idx="5539">
                  <c:v>0.55390000000000006</c:v>
                </c:pt>
                <c:pt idx="5540">
                  <c:v>0.55399999999999994</c:v>
                </c:pt>
                <c:pt idx="5541">
                  <c:v>0.55409999999999993</c:v>
                </c:pt>
                <c:pt idx="5542">
                  <c:v>0.55420000000000003</c:v>
                </c:pt>
                <c:pt idx="5543">
                  <c:v>0.55430000000000001</c:v>
                </c:pt>
                <c:pt idx="5544">
                  <c:v>0.5544</c:v>
                </c:pt>
                <c:pt idx="5545">
                  <c:v>0.55449999999999999</c:v>
                </c:pt>
                <c:pt idx="5546">
                  <c:v>0.55459999999999998</c:v>
                </c:pt>
                <c:pt idx="5547">
                  <c:v>0.55469999999999997</c:v>
                </c:pt>
                <c:pt idx="5548">
                  <c:v>0.55479999999999996</c:v>
                </c:pt>
                <c:pt idx="5549">
                  <c:v>0.55490000000000006</c:v>
                </c:pt>
                <c:pt idx="5550">
                  <c:v>0.55500000000000005</c:v>
                </c:pt>
                <c:pt idx="5551">
                  <c:v>0.55509999999999993</c:v>
                </c:pt>
                <c:pt idx="5552">
                  <c:v>0.55520000000000003</c:v>
                </c:pt>
                <c:pt idx="5553">
                  <c:v>0.55530000000000002</c:v>
                </c:pt>
                <c:pt idx="5554">
                  <c:v>0.5554</c:v>
                </c:pt>
                <c:pt idx="5555">
                  <c:v>0.55549999999999999</c:v>
                </c:pt>
                <c:pt idx="5556">
                  <c:v>0.55559999999999998</c:v>
                </c:pt>
                <c:pt idx="5557">
                  <c:v>0.55569999999999997</c:v>
                </c:pt>
                <c:pt idx="5558">
                  <c:v>0.55579999999999996</c:v>
                </c:pt>
                <c:pt idx="5559">
                  <c:v>0.55590000000000006</c:v>
                </c:pt>
                <c:pt idx="5560">
                  <c:v>0.55600000000000005</c:v>
                </c:pt>
                <c:pt idx="5561">
                  <c:v>0.55610000000000004</c:v>
                </c:pt>
                <c:pt idx="5562">
                  <c:v>0.55620000000000003</c:v>
                </c:pt>
                <c:pt idx="5563">
                  <c:v>0.55630000000000002</c:v>
                </c:pt>
                <c:pt idx="5564">
                  <c:v>0.55640000000000001</c:v>
                </c:pt>
                <c:pt idx="5565">
                  <c:v>0.55649999999999999</c:v>
                </c:pt>
                <c:pt idx="5566">
                  <c:v>0.55659999999999998</c:v>
                </c:pt>
                <c:pt idx="5567">
                  <c:v>0.55669999999999997</c:v>
                </c:pt>
                <c:pt idx="5568">
                  <c:v>0.55679999999999996</c:v>
                </c:pt>
                <c:pt idx="5569">
                  <c:v>0.55689999999999995</c:v>
                </c:pt>
                <c:pt idx="5570">
                  <c:v>0.55700000000000005</c:v>
                </c:pt>
                <c:pt idx="5571">
                  <c:v>0.55710000000000004</c:v>
                </c:pt>
                <c:pt idx="5572">
                  <c:v>0.55720000000000003</c:v>
                </c:pt>
                <c:pt idx="5573">
                  <c:v>0.55730000000000002</c:v>
                </c:pt>
                <c:pt idx="5574">
                  <c:v>0.55740000000000001</c:v>
                </c:pt>
                <c:pt idx="5575">
                  <c:v>0.5575</c:v>
                </c:pt>
                <c:pt idx="5576">
                  <c:v>0.55759999999999998</c:v>
                </c:pt>
                <c:pt idx="5577">
                  <c:v>0.55770000000000008</c:v>
                </c:pt>
                <c:pt idx="5578">
                  <c:v>0.55779999999999996</c:v>
                </c:pt>
                <c:pt idx="5579">
                  <c:v>0.55789999999999995</c:v>
                </c:pt>
                <c:pt idx="5580">
                  <c:v>0.55799999999999994</c:v>
                </c:pt>
                <c:pt idx="5581">
                  <c:v>0.55810000000000004</c:v>
                </c:pt>
                <c:pt idx="5582">
                  <c:v>0.55820000000000003</c:v>
                </c:pt>
                <c:pt idx="5583">
                  <c:v>0.55830000000000002</c:v>
                </c:pt>
                <c:pt idx="5584">
                  <c:v>0.55840000000000001</c:v>
                </c:pt>
                <c:pt idx="5585">
                  <c:v>0.5585</c:v>
                </c:pt>
                <c:pt idx="5586">
                  <c:v>0.55859999999999999</c:v>
                </c:pt>
                <c:pt idx="5587">
                  <c:v>0.55869999999999997</c:v>
                </c:pt>
                <c:pt idx="5588">
                  <c:v>0.55880000000000007</c:v>
                </c:pt>
                <c:pt idx="5589">
                  <c:v>0.55889999999999995</c:v>
                </c:pt>
                <c:pt idx="5590">
                  <c:v>0.55899999999999994</c:v>
                </c:pt>
                <c:pt idx="5591">
                  <c:v>0.55909999999999993</c:v>
                </c:pt>
                <c:pt idx="5592">
                  <c:v>0.55920000000000003</c:v>
                </c:pt>
                <c:pt idx="5593">
                  <c:v>0.55930000000000002</c:v>
                </c:pt>
                <c:pt idx="5594">
                  <c:v>0.55940000000000001</c:v>
                </c:pt>
                <c:pt idx="5595">
                  <c:v>0.5595</c:v>
                </c:pt>
                <c:pt idx="5596">
                  <c:v>0.55959999999999999</c:v>
                </c:pt>
                <c:pt idx="5597">
                  <c:v>0.55969999999999998</c:v>
                </c:pt>
                <c:pt idx="5598">
                  <c:v>0.55979999999999996</c:v>
                </c:pt>
                <c:pt idx="5599">
                  <c:v>0.55990000000000006</c:v>
                </c:pt>
                <c:pt idx="5600">
                  <c:v>0.56000000000000005</c:v>
                </c:pt>
                <c:pt idx="5601">
                  <c:v>0.56009999999999993</c:v>
                </c:pt>
                <c:pt idx="5602">
                  <c:v>0.56020000000000003</c:v>
                </c:pt>
                <c:pt idx="5603">
                  <c:v>0.56030000000000002</c:v>
                </c:pt>
                <c:pt idx="5604">
                  <c:v>0.56040000000000001</c:v>
                </c:pt>
                <c:pt idx="5605">
                  <c:v>0.5605</c:v>
                </c:pt>
                <c:pt idx="5606">
                  <c:v>0.56059999999999999</c:v>
                </c:pt>
                <c:pt idx="5607">
                  <c:v>0.56069999999999998</c:v>
                </c:pt>
                <c:pt idx="5608">
                  <c:v>0.56079999999999997</c:v>
                </c:pt>
                <c:pt idx="5609">
                  <c:v>0.56090000000000007</c:v>
                </c:pt>
                <c:pt idx="5610">
                  <c:v>0.56100000000000005</c:v>
                </c:pt>
                <c:pt idx="5611">
                  <c:v>0.56110000000000004</c:v>
                </c:pt>
                <c:pt idx="5612">
                  <c:v>0.56119999999999992</c:v>
                </c:pt>
                <c:pt idx="5613">
                  <c:v>0.56130000000000002</c:v>
                </c:pt>
                <c:pt idx="5614">
                  <c:v>0.56140000000000001</c:v>
                </c:pt>
                <c:pt idx="5615">
                  <c:v>0.5615</c:v>
                </c:pt>
                <c:pt idx="5616">
                  <c:v>0.56159999999999999</c:v>
                </c:pt>
                <c:pt idx="5617">
                  <c:v>0.56169999999999998</c:v>
                </c:pt>
                <c:pt idx="5618">
                  <c:v>0.56179999999999997</c:v>
                </c:pt>
                <c:pt idx="5619">
                  <c:v>0.56189999999999996</c:v>
                </c:pt>
                <c:pt idx="5620">
                  <c:v>0.56200000000000006</c:v>
                </c:pt>
                <c:pt idx="5621">
                  <c:v>0.56210000000000004</c:v>
                </c:pt>
                <c:pt idx="5622">
                  <c:v>0.56220000000000003</c:v>
                </c:pt>
                <c:pt idx="5623">
                  <c:v>0.56230000000000002</c:v>
                </c:pt>
                <c:pt idx="5624">
                  <c:v>0.56240000000000001</c:v>
                </c:pt>
                <c:pt idx="5625">
                  <c:v>0.5625</c:v>
                </c:pt>
                <c:pt idx="5626">
                  <c:v>0.56259999999999999</c:v>
                </c:pt>
                <c:pt idx="5627">
                  <c:v>0.56269999999999998</c:v>
                </c:pt>
                <c:pt idx="5628">
                  <c:v>0.56279999999999997</c:v>
                </c:pt>
                <c:pt idx="5629">
                  <c:v>0.56289999999999996</c:v>
                </c:pt>
                <c:pt idx="5630">
                  <c:v>0.56299999999999994</c:v>
                </c:pt>
                <c:pt idx="5631">
                  <c:v>0.56310000000000004</c:v>
                </c:pt>
                <c:pt idx="5632">
                  <c:v>0.56320000000000003</c:v>
                </c:pt>
                <c:pt idx="5633">
                  <c:v>0.56330000000000002</c:v>
                </c:pt>
                <c:pt idx="5634">
                  <c:v>0.56340000000000001</c:v>
                </c:pt>
                <c:pt idx="5635">
                  <c:v>0.5635</c:v>
                </c:pt>
                <c:pt idx="5636">
                  <c:v>0.56359999999999999</c:v>
                </c:pt>
                <c:pt idx="5637">
                  <c:v>0.56369999999999998</c:v>
                </c:pt>
                <c:pt idx="5638">
                  <c:v>0.56380000000000008</c:v>
                </c:pt>
                <c:pt idx="5639">
                  <c:v>0.56389999999999996</c:v>
                </c:pt>
                <c:pt idx="5640">
                  <c:v>0.56399999999999995</c:v>
                </c:pt>
                <c:pt idx="5641">
                  <c:v>0.56409999999999993</c:v>
                </c:pt>
                <c:pt idx="5642">
                  <c:v>0.56420000000000003</c:v>
                </c:pt>
                <c:pt idx="5643">
                  <c:v>0.56430000000000002</c:v>
                </c:pt>
                <c:pt idx="5644">
                  <c:v>0.56440000000000001</c:v>
                </c:pt>
                <c:pt idx="5645">
                  <c:v>0.5645</c:v>
                </c:pt>
                <c:pt idx="5646">
                  <c:v>0.56459999999999999</c:v>
                </c:pt>
                <c:pt idx="5647">
                  <c:v>0.56469999999999998</c:v>
                </c:pt>
                <c:pt idx="5648">
                  <c:v>0.56479999999999997</c:v>
                </c:pt>
                <c:pt idx="5649">
                  <c:v>0.56490000000000007</c:v>
                </c:pt>
                <c:pt idx="5650">
                  <c:v>0.56499999999999995</c:v>
                </c:pt>
                <c:pt idx="5651">
                  <c:v>0.56509999999999994</c:v>
                </c:pt>
                <c:pt idx="5652">
                  <c:v>0.56520000000000004</c:v>
                </c:pt>
                <c:pt idx="5653">
                  <c:v>0.56530000000000002</c:v>
                </c:pt>
                <c:pt idx="5654">
                  <c:v>0.56540000000000001</c:v>
                </c:pt>
                <c:pt idx="5655">
                  <c:v>0.5655</c:v>
                </c:pt>
                <c:pt idx="5656">
                  <c:v>0.56559999999999999</c:v>
                </c:pt>
                <c:pt idx="5657">
                  <c:v>0.56569999999999998</c:v>
                </c:pt>
                <c:pt idx="5658">
                  <c:v>0.56579999999999997</c:v>
                </c:pt>
                <c:pt idx="5659">
                  <c:v>0.56590000000000007</c:v>
                </c:pt>
                <c:pt idx="5660">
                  <c:v>0.56600000000000006</c:v>
                </c:pt>
                <c:pt idx="5661">
                  <c:v>0.56610000000000005</c:v>
                </c:pt>
                <c:pt idx="5662">
                  <c:v>0.56619999999999993</c:v>
                </c:pt>
                <c:pt idx="5663">
                  <c:v>0.56630000000000003</c:v>
                </c:pt>
                <c:pt idx="5664">
                  <c:v>0.56640000000000001</c:v>
                </c:pt>
                <c:pt idx="5665">
                  <c:v>0.5665</c:v>
                </c:pt>
                <c:pt idx="5666">
                  <c:v>0.56659999999999999</c:v>
                </c:pt>
                <c:pt idx="5667">
                  <c:v>0.56669999999999998</c:v>
                </c:pt>
                <c:pt idx="5668">
                  <c:v>0.56679999999999997</c:v>
                </c:pt>
                <c:pt idx="5669">
                  <c:v>0.56689999999999996</c:v>
                </c:pt>
                <c:pt idx="5670">
                  <c:v>0.56700000000000006</c:v>
                </c:pt>
                <c:pt idx="5671">
                  <c:v>0.56710000000000005</c:v>
                </c:pt>
                <c:pt idx="5672">
                  <c:v>0.56720000000000004</c:v>
                </c:pt>
                <c:pt idx="5673">
                  <c:v>0.56729999999999992</c:v>
                </c:pt>
                <c:pt idx="5674">
                  <c:v>0.56740000000000002</c:v>
                </c:pt>
                <c:pt idx="5675">
                  <c:v>0.5675</c:v>
                </c:pt>
                <c:pt idx="5676">
                  <c:v>0.56759999999999999</c:v>
                </c:pt>
                <c:pt idx="5677">
                  <c:v>0.56769999999999998</c:v>
                </c:pt>
                <c:pt idx="5678">
                  <c:v>0.56779999999999997</c:v>
                </c:pt>
                <c:pt idx="5679">
                  <c:v>0.56789999999999996</c:v>
                </c:pt>
                <c:pt idx="5680">
                  <c:v>0.56799999999999995</c:v>
                </c:pt>
                <c:pt idx="5681">
                  <c:v>0.56810000000000005</c:v>
                </c:pt>
                <c:pt idx="5682">
                  <c:v>0.56820000000000004</c:v>
                </c:pt>
                <c:pt idx="5683">
                  <c:v>0.56830000000000003</c:v>
                </c:pt>
                <c:pt idx="5684">
                  <c:v>0.56840000000000002</c:v>
                </c:pt>
                <c:pt idx="5685">
                  <c:v>0.56850000000000001</c:v>
                </c:pt>
                <c:pt idx="5686">
                  <c:v>0.56859999999999999</c:v>
                </c:pt>
                <c:pt idx="5687">
                  <c:v>0.56869999999999998</c:v>
                </c:pt>
                <c:pt idx="5688">
                  <c:v>0.56879999999999997</c:v>
                </c:pt>
                <c:pt idx="5689">
                  <c:v>0.56889999999999996</c:v>
                </c:pt>
                <c:pt idx="5690">
                  <c:v>0.56899999999999995</c:v>
                </c:pt>
                <c:pt idx="5691">
                  <c:v>0.56909999999999994</c:v>
                </c:pt>
                <c:pt idx="5692">
                  <c:v>0.56920000000000004</c:v>
                </c:pt>
                <c:pt idx="5693">
                  <c:v>0.56930000000000003</c:v>
                </c:pt>
                <c:pt idx="5694">
                  <c:v>0.56940000000000002</c:v>
                </c:pt>
                <c:pt idx="5695">
                  <c:v>0.56950000000000001</c:v>
                </c:pt>
                <c:pt idx="5696">
                  <c:v>0.5696</c:v>
                </c:pt>
                <c:pt idx="5697">
                  <c:v>0.56969999999999998</c:v>
                </c:pt>
                <c:pt idx="5698">
                  <c:v>0.56979999999999997</c:v>
                </c:pt>
                <c:pt idx="5699">
                  <c:v>0.56990000000000007</c:v>
                </c:pt>
                <c:pt idx="5700">
                  <c:v>0.56999999999999995</c:v>
                </c:pt>
                <c:pt idx="5701">
                  <c:v>0.57009999999999994</c:v>
                </c:pt>
                <c:pt idx="5702">
                  <c:v>0.57020000000000004</c:v>
                </c:pt>
                <c:pt idx="5703">
                  <c:v>0.57030000000000003</c:v>
                </c:pt>
                <c:pt idx="5704">
                  <c:v>0.57040000000000002</c:v>
                </c:pt>
                <c:pt idx="5705">
                  <c:v>0.57050000000000001</c:v>
                </c:pt>
                <c:pt idx="5706">
                  <c:v>0.5706</c:v>
                </c:pt>
                <c:pt idx="5707">
                  <c:v>0.57069999999999999</c:v>
                </c:pt>
                <c:pt idx="5708">
                  <c:v>0.57079999999999997</c:v>
                </c:pt>
                <c:pt idx="5709">
                  <c:v>0.57090000000000007</c:v>
                </c:pt>
                <c:pt idx="5710">
                  <c:v>0.57100000000000006</c:v>
                </c:pt>
                <c:pt idx="5711">
                  <c:v>0.57109999999999994</c:v>
                </c:pt>
                <c:pt idx="5712">
                  <c:v>0.57119999999999993</c:v>
                </c:pt>
                <c:pt idx="5713">
                  <c:v>0.57130000000000003</c:v>
                </c:pt>
                <c:pt idx="5714">
                  <c:v>0.57140000000000002</c:v>
                </c:pt>
                <c:pt idx="5715">
                  <c:v>0.57150000000000001</c:v>
                </c:pt>
                <c:pt idx="5716">
                  <c:v>0.5716</c:v>
                </c:pt>
                <c:pt idx="5717">
                  <c:v>0.57169999999999999</c:v>
                </c:pt>
                <c:pt idx="5718">
                  <c:v>0.57179999999999997</c:v>
                </c:pt>
                <c:pt idx="5719">
                  <c:v>0.57189999999999996</c:v>
                </c:pt>
                <c:pt idx="5720">
                  <c:v>0.57200000000000006</c:v>
                </c:pt>
                <c:pt idx="5721">
                  <c:v>0.57210000000000005</c:v>
                </c:pt>
                <c:pt idx="5722">
                  <c:v>0.57220000000000004</c:v>
                </c:pt>
                <c:pt idx="5723">
                  <c:v>0.57229999999999992</c:v>
                </c:pt>
                <c:pt idx="5724">
                  <c:v>0.57240000000000002</c:v>
                </c:pt>
                <c:pt idx="5725">
                  <c:v>0.57250000000000001</c:v>
                </c:pt>
                <c:pt idx="5726">
                  <c:v>0.5726</c:v>
                </c:pt>
                <c:pt idx="5727">
                  <c:v>0.57269999999999999</c:v>
                </c:pt>
                <c:pt idx="5728">
                  <c:v>0.57279999999999998</c:v>
                </c:pt>
                <c:pt idx="5729">
                  <c:v>0.57289999999999996</c:v>
                </c:pt>
                <c:pt idx="5730">
                  <c:v>0.57299999999999995</c:v>
                </c:pt>
                <c:pt idx="5731">
                  <c:v>0.57310000000000005</c:v>
                </c:pt>
                <c:pt idx="5732">
                  <c:v>0.57320000000000004</c:v>
                </c:pt>
                <c:pt idx="5733">
                  <c:v>0.57330000000000003</c:v>
                </c:pt>
                <c:pt idx="5734">
                  <c:v>0.57340000000000002</c:v>
                </c:pt>
                <c:pt idx="5735">
                  <c:v>0.57350000000000001</c:v>
                </c:pt>
                <c:pt idx="5736">
                  <c:v>0.5736</c:v>
                </c:pt>
                <c:pt idx="5737">
                  <c:v>0.57369999999999999</c:v>
                </c:pt>
                <c:pt idx="5738">
                  <c:v>0.57379999999999998</c:v>
                </c:pt>
                <c:pt idx="5739">
                  <c:v>0.57389999999999997</c:v>
                </c:pt>
                <c:pt idx="5740">
                  <c:v>0.57399999999999995</c:v>
                </c:pt>
                <c:pt idx="5741">
                  <c:v>0.57409999999999994</c:v>
                </c:pt>
                <c:pt idx="5742">
                  <c:v>0.57420000000000004</c:v>
                </c:pt>
                <c:pt idx="5743">
                  <c:v>0.57430000000000003</c:v>
                </c:pt>
                <c:pt idx="5744">
                  <c:v>0.57440000000000002</c:v>
                </c:pt>
                <c:pt idx="5745">
                  <c:v>0.57450000000000001</c:v>
                </c:pt>
                <c:pt idx="5746">
                  <c:v>0.5746</c:v>
                </c:pt>
                <c:pt idx="5747">
                  <c:v>0.57469999999999999</c:v>
                </c:pt>
                <c:pt idx="5748">
                  <c:v>0.57479999999999998</c:v>
                </c:pt>
                <c:pt idx="5749">
                  <c:v>0.57489999999999997</c:v>
                </c:pt>
                <c:pt idx="5750">
                  <c:v>0.57499999999999996</c:v>
                </c:pt>
                <c:pt idx="5751">
                  <c:v>0.57509999999999994</c:v>
                </c:pt>
                <c:pt idx="5752">
                  <c:v>0.57520000000000004</c:v>
                </c:pt>
                <c:pt idx="5753">
                  <c:v>0.57530000000000003</c:v>
                </c:pt>
                <c:pt idx="5754">
                  <c:v>0.57540000000000002</c:v>
                </c:pt>
                <c:pt idx="5755">
                  <c:v>0.57550000000000001</c:v>
                </c:pt>
                <c:pt idx="5756">
                  <c:v>0.5756</c:v>
                </c:pt>
                <c:pt idx="5757">
                  <c:v>0.57569999999999999</c:v>
                </c:pt>
                <c:pt idx="5758">
                  <c:v>0.57579999999999998</c:v>
                </c:pt>
                <c:pt idx="5759">
                  <c:v>0.57590000000000008</c:v>
                </c:pt>
                <c:pt idx="5760">
                  <c:v>0.57600000000000007</c:v>
                </c:pt>
                <c:pt idx="5761">
                  <c:v>0.57609999999999995</c:v>
                </c:pt>
                <c:pt idx="5762">
                  <c:v>0.57619999999999993</c:v>
                </c:pt>
                <c:pt idx="5763">
                  <c:v>0.57630000000000003</c:v>
                </c:pt>
                <c:pt idx="5764">
                  <c:v>0.57640000000000002</c:v>
                </c:pt>
                <c:pt idx="5765">
                  <c:v>0.57650000000000001</c:v>
                </c:pt>
                <c:pt idx="5766">
                  <c:v>0.5766</c:v>
                </c:pt>
                <c:pt idx="5767">
                  <c:v>0.57669999999999999</c:v>
                </c:pt>
                <c:pt idx="5768">
                  <c:v>0.57679999999999998</c:v>
                </c:pt>
                <c:pt idx="5769">
                  <c:v>0.57689999999999997</c:v>
                </c:pt>
                <c:pt idx="5770">
                  <c:v>0.57700000000000007</c:v>
                </c:pt>
                <c:pt idx="5771">
                  <c:v>0.57710000000000006</c:v>
                </c:pt>
                <c:pt idx="5772">
                  <c:v>0.57719999999999994</c:v>
                </c:pt>
                <c:pt idx="5773">
                  <c:v>0.57729999999999992</c:v>
                </c:pt>
                <c:pt idx="5774">
                  <c:v>0.57740000000000002</c:v>
                </c:pt>
                <c:pt idx="5775">
                  <c:v>0.57750000000000001</c:v>
                </c:pt>
                <c:pt idx="5776">
                  <c:v>0.5776</c:v>
                </c:pt>
                <c:pt idx="5777">
                  <c:v>0.57769999999999999</c:v>
                </c:pt>
                <c:pt idx="5778">
                  <c:v>0.57779999999999998</c:v>
                </c:pt>
                <c:pt idx="5779">
                  <c:v>0.57789999999999997</c:v>
                </c:pt>
                <c:pt idx="5780">
                  <c:v>0.57799999999999996</c:v>
                </c:pt>
                <c:pt idx="5781">
                  <c:v>0.57810000000000006</c:v>
                </c:pt>
                <c:pt idx="5782">
                  <c:v>0.57820000000000005</c:v>
                </c:pt>
                <c:pt idx="5783">
                  <c:v>0.57830000000000004</c:v>
                </c:pt>
                <c:pt idx="5784">
                  <c:v>0.57840000000000003</c:v>
                </c:pt>
                <c:pt idx="5785">
                  <c:v>0.57850000000000001</c:v>
                </c:pt>
                <c:pt idx="5786">
                  <c:v>0.5786</c:v>
                </c:pt>
                <c:pt idx="5787">
                  <c:v>0.57869999999999999</c:v>
                </c:pt>
                <c:pt idx="5788">
                  <c:v>0.57879999999999998</c:v>
                </c:pt>
                <c:pt idx="5789">
                  <c:v>0.57889999999999997</c:v>
                </c:pt>
                <c:pt idx="5790">
                  <c:v>0.57899999999999996</c:v>
                </c:pt>
                <c:pt idx="5791">
                  <c:v>0.57909999999999995</c:v>
                </c:pt>
                <c:pt idx="5792">
                  <c:v>0.57920000000000005</c:v>
                </c:pt>
                <c:pt idx="5793">
                  <c:v>0.57930000000000004</c:v>
                </c:pt>
                <c:pt idx="5794">
                  <c:v>0.57940000000000003</c:v>
                </c:pt>
                <c:pt idx="5795">
                  <c:v>0.57950000000000002</c:v>
                </c:pt>
                <c:pt idx="5796">
                  <c:v>0.5796</c:v>
                </c:pt>
                <c:pt idx="5797">
                  <c:v>0.57969999999999999</c:v>
                </c:pt>
                <c:pt idx="5798">
                  <c:v>0.57979999999999998</c:v>
                </c:pt>
                <c:pt idx="5799">
                  <c:v>0.57989999999999997</c:v>
                </c:pt>
                <c:pt idx="5800">
                  <c:v>0.57999999999999996</c:v>
                </c:pt>
                <c:pt idx="5801">
                  <c:v>0.58009999999999995</c:v>
                </c:pt>
                <c:pt idx="5802">
                  <c:v>0.58020000000000005</c:v>
                </c:pt>
                <c:pt idx="5803">
                  <c:v>0.58030000000000004</c:v>
                </c:pt>
                <c:pt idx="5804">
                  <c:v>0.58040000000000003</c:v>
                </c:pt>
                <c:pt idx="5805">
                  <c:v>0.58050000000000002</c:v>
                </c:pt>
                <c:pt idx="5806">
                  <c:v>0.5806</c:v>
                </c:pt>
                <c:pt idx="5807">
                  <c:v>0.58069999999999999</c:v>
                </c:pt>
                <c:pt idx="5808">
                  <c:v>0.58079999999999998</c:v>
                </c:pt>
                <c:pt idx="5809">
                  <c:v>0.58090000000000008</c:v>
                </c:pt>
                <c:pt idx="5810">
                  <c:v>0.58099999999999996</c:v>
                </c:pt>
                <c:pt idx="5811">
                  <c:v>0.58109999999999995</c:v>
                </c:pt>
                <c:pt idx="5812">
                  <c:v>0.58119999999999994</c:v>
                </c:pt>
                <c:pt idx="5813">
                  <c:v>0.58130000000000004</c:v>
                </c:pt>
                <c:pt idx="5814">
                  <c:v>0.58140000000000003</c:v>
                </c:pt>
                <c:pt idx="5815">
                  <c:v>0.58150000000000002</c:v>
                </c:pt>
                <c:pt idx="5816">
                  <c:v>0.58160000000000001</c:v>
                </c:pt>
                <c:pt idx="5817">
                  <c:v>0.58169999999999999</c:v>
                </c:pt>
                <c:pt idx="5818">
                  <c:v>0.58179999999999998</c:v>
                </c:pt>
                <c:pt idx="5819">
                  <c:v>0.58189999999999997</c:v>
                </c:pt>
                <c:pt idx="5820">
                  <c:v>0.58200000000000007</c:v>
                </c:pt>
                <c:pt idx="5821">
                  <c:v>0.58210000000000006</c:v>
                </c:pt>
                <c:pt idx="5822">
                  <c:v>0.58219999999999994</c:v>
                </c:pt>
                <c:pt idx="5823">
                  <c:v>0.58229999999999993</c:v>
                </c:pt>
                <c:pt idx="5824">
                  <c:v>0.58240000000000003</c:v>
                </c:pt>
                <c:pt idx="5825">
                  <c:v>0.58250000000000002</c:v>
                </c:pt>
                <c:pt idx="5826">
                  <c:v>0.58260000000000001</c:v>
                </c:pt>
                <c:pt idx="5827">
                  <c:v>0.5827</c:v>
                </c:pt>
                <c:pt idx="5828">
                  <c:v>0.58279999999999998</c:v>
                </c:pt>
                <c:pt idx="5829">
                  <c:v>0.58289999999999997</c:v>
                </c:pt>
                <c:pt idx="5830">
                  <c:v>0.58299999999999996</c:v>
                </c:pt>
                <c:pt idx="5831">
                  <c:v>0.58310000000000006</c:v>
                </c:pt>
                <c:pt idx="5832">
                  <c:v>0.58320000000000005</c:v>
                </c:pt>
                <c:pt idx="5833">
                  <c:v>0.58329999999999993</c:v>
                </c:pt>
                <c:pt idx="5834">
                  <c:v>0.58340000000000003</c:v>
                </c:pt>
                <c:pt idx="5835">
                  <c:v>0.58350000000000002</c:v>
                </c:pt>
                <c:pt idx="5836">
                  <c:v>0.58360000000000001</c:v>
                </c:pt>
                <c:pt idx="5837">
                  <c:v>0.5837</c:v>
                </c:pt>
                <c:pt idx="5838">
                  <c:v>0.58379999999999999</c:v>
                </c:pt>
                <c:pt idx="5839">
                  <c:v>0.58389999999999997</c:v>
                </c:pt>
                <c:pt idx="5840">
                  <c:v>0.58399999999999996</c:v>
                </c:pt>
                <c:pt idx="5841">
                  <c:v>0.58409999999999995</c:v>
                </c:pt>
                <c:pt idx="5842">
                  <c:v>0.58420000000000005</c:v>
                </c:pt>
                <c:pt idx="5843">
                  <c:v>0.58430000000000004</c:v>
                </c:pt>
                <c:pt idx="5844">
                  <c:v>0.58440000000000003</c:v>
                </c:pt>
                <c:pt idx="5845">
                  <c:v>0.58450000000000002</c:v>
                </c:pt>
                <c:pt idx="5846">
                  <c:v>0.58460000000000001</c:v>
                </c:pt>
                <c:pt idx="5847">
                  <c:v>0.5847</c:v>
                </c:pt>
                <c:pt idx="5848">
                  <c:v>0.58479999999999999</c:v>
                </c:pt>
                <c:pt idx="5849">
                  <c:v>0.58489999999999998</c:v>
                </c:pt>
                <c:pt idx="5850">
                  <c:v>0.58499999999999996</c:v>
                </c:pt>
                <c:pt idx="5851">
                  <c:v>0.58509999999999995</c:v>
                </c:pt>
                <c:pt idx="5852">
                  <c:v>0.58520000000000005</c:v>
                </c:pt>
                <c:pt idx="5853">
                  <c:v>0.58530000000000004</c:v>
                </c:pt>
                <c:pt idx="5854">
                  <c:v>0.58540000000000003</c:v>
                </c:pt>
                <c:pt idx="5855">
                  <c:v>0.58550000000000002</c:v>
                </c:pt>
                <c:pt idx="5856">
                  <c:v>0.58560000000000001</c:v>
                </c:pt>
                <c:pt idx="5857">
                  <c:v>0.5857</c:v>
                </c:pt>
                <c:pt idx="5858">
                  <c:v>0.58579999999999999</c:v>
                </c:pt>
                <c:pt idx="5859">
                  <c:v>0.58590000000000009</c:v>
                </c:pt>
                <c:pt idx="5860">
                  <c:v>0.58599999999999997</c:v>
                </c:pt>
                <c:pt idx="5861">
                  <c:v>0.58609999999999995</c:v>
                </c:pt>
                <c:pt idx="5862">
                  <c:v>0.58619999999999994</c:v>
                </c:pt>
                <c:pt idx="5863">
                  <c:v>0.58630000000000004</c:v>
                </c:pt>
                <c:pt idx="5864">
                  <c:v>0.58640000000000003</c:v>
                </c:pt>
                <c:pt idx="5865">
                  <c:v>0.58650000000000002</c:v>
                </c:pt>
                <c:pt idx="5866">
                  <c:v>0.58660000000000001</c:v>
                </c:pt>
                <c:pt idx="5867">
                  <c:v>0.5867</c:v>
                </c:pt>
                <c:pt idx="5868">
                  <c:v>0.58679999999999999</c:v>
                </c:pt>
                <c:pt idx="5869">
                  <c:v>0.58689999999999998</c:v>
                </c:pt>
                <c:pt idx="5870">
                  <c:v>0.58700000000000008</c:v>
                </c:pt>
                <c:pt idx="5871">
                  <c:v>0.58709999999999996</c:v>
                </c:pt>
                <c:pt idx="5872">
                  <c:v>0.58719999999999994</c:v>
                </c:pt>
                <c:pt idx="5873">
                  <c:v>0.58729999999999993</c:v>
                </c:pt>
                <c:pt idx="5874">
                  <c:v>0.58740000000000003</c:v>
                </c:pt>
                <c:pt idx="5875">
                  <c:v>0.58750000000000002</c:v>
                </c:pt>
                <c:pt idx="5876">
                  <c:v>0.58760000000000001</c:v>
                </c:pt>
                <c:pt idx="5877">
                  <c:v>0.5877</c:v>
                </c:pt>
                <c:pt idx="5878">
                  <c:v>0.58779999999999999</c:v>
                </c:pt>
                <c:pt idx="5879">
                  <c:v>0.58789999999999998</c:v>
                </c:pt>
                <c:pt idx="5880">
                  <c:v>0.58799999999999997</c:v>
                </c:pt>
                <c:pt idx="5881">
                  <c:v>0.58810000000000007</c:v>
                </c:pt>
                <c:pt idx="5882">
                  <c:v>0.58820000000000006</c:v>
                </c:pt>
                <c:pt idx="5883">
                  <c:v>0.58829999999999993</c:v>
                </c:pt>
                <c:pt idx="5884">
                  <c:v>0.58840000000000003</c:v>
                </c:pt>
                <c:pt idx="5885">
                  <c:v>0.58850000000000002</c:v>
                </c:pt>
                <c:pt idx="5886">
                  <c:v>0.58860000000000001</c:v>
                </c:pt>
                <c:pt idx="5887">
                  <c:v>0.5887</c:v>
                </c:pt>
                <c:pt idx="5888">
                  <c:v>0.58879999999999999</c:v>
                </c:pt>
                <c:pt idx="5889">
                  <c:v>0.58889999999999998</c:v>
                </c:pt>
                <c:pt idx="5890">
                  <c:v>0.58899999999999997</c:v>
                </c:pt>
                <c:pt idx="5891">
                  <c:v>0.58909999999999996</c:v>
                </c:pt>
                <c:pt idx="5892">
                  <c:v>0.58920000000000006</c:v>
                </c:pt>
                <c:pt idx="5893">
                  <c:v>0.58930000000000005</c:v>
                </c:pt>
                <c:pt idx="5894">
                  <c:v>0.58939999999999992</c:v>
                </c:pt>
                <c:pt idx="5895">
                  <c:v>0.58950000000000002</c:v>
                </c:pt>
                <c:pt idx="5896">
                  <c:v>0.58960000000000001</c:v>
                </c:pt>
                <c:pt idx="5897">
                  <c:v>0.5897</c:v>
                </c:pt>
                <c:pt idx="5898">
                  <c:v>0.58979999999999999</c:v>
                </c:pt>
                <c:pt idx="5899">
                  <c:v>0.58989999999999998</c:v>
                </c:pt>
                <c:pt idx="5900">
                  <c:v>0.59</c:v>
                </c:pt>
                <c:pt idx="5901">
                  <c:v>0.59009999999999996</c:v>
                </c:pt>
                <c:pt idx="5902">
                  <c:v>0.59020000000000006</c:v>
                </c:pt>
                <c:pt idx="5903">
                  <c:v>0.59030000000000005</c:v>
                </c:pt>
                <c:pt idx="5904">
                  <c:v>0.59040000000000004</c:v>
                </c:pt>
                <c:pt idx="5905">
                  <c:v>0.59050000000000002</c:v>
                </c:pt>
                <c:pt idx="5906">
                  <c:v>0.59060000000000001</c:v>
                </c:pt>
                <c:pt idx="5907">
                  <c:v>0.5907</c:v>
                </c:pt>
                <c:pt idx="5908">
                  <c:v>0.59079999999999999</c:v>
                </c:pt>
                <c:pt idx="5909">
                  <c:v>0.59089999999999998</c:v>
                </c:pt>
                <c:pt idx="5910">
                  <c:v>0.59099999999999997</c:v>
                </c:pt>
                <c:pt idx="5911">
                  <c:v>0.59109999999999996</c:v>
                </c:pt>
                <c:pt idx="5912">
                  <c:v>0.59119999999999995</c:v>
                </c:pt>
                <c:pt idx="5913">
                  <c:v>0.59130000000000005</c:v>
                </c:pt>
                <c:pt idx="5914">
                  <c:v>0.59140000000000004</c:v>
                </c:pt>
                <c:pt idx="5915">
                  <c:v>0.59150000000000003</c:v>
                </c:pt>
                <c:pt idx="5916">
                  <c:v>0.59160000000000001</c:v>
                </c:pt>
                <c:pt idx="5917">
                  <c:v>0.5917</c:v>
                </c:pt>
                <c:pt idx="5918">
                  <c:v>0.59179999999999999</c:v>
                </c:pt>
                <c:pt idx="5919">
                  <c:v>0.59189999999999998</c:v>
                </c:pt>
                <c:pt idx="5920">
                  <c:v>0.59200000000000008</c:v>
                </c:pt>
                <c:pt idx="5921">
                  <c:v>0.59209999999999996</c:v>
                </c:pt>
                <c:pt idx="5922">
                  <c:v>0.59219999999999995</c:v>
                </c:pt>
                <c:pt idx="5923">
                  <c:v>0.59229999999999994</c:v>
                </c:pt>
                <c:pt idx="5924">
                  <c:v>0.59240000000000004</c:v>
                </c:pt>
                <c:pt idx="5925">
                  <c:v>0.59250000000000003</c:v>
                </c:pt>
                <c:pt idx="5926">
                  <c:v>0.59260000000000002</c:v>
                </c:pt>
                <c:pt idx="5927">
                  <c:v>0.5927</c:v>
                </c:pt>
                <c:pt idx="5928">
                  <c:v>0.59279999999999999</c:v>
                </c:pt>
                <c:pt idx="5929">
                  <c:v>0.59289999999999998</c:v>
                </c:pt>
                <c:pt idx="5930">
                  <c:v>0.59299999999999997</c:v>
                </c:pt>
                <c:pt idx="5931">
                  <c:v>0.59310000000000007</c:v>
                </c:pt>
                <c:pt idx="5932">
                  <c:v>0.59319999999999995</c:v>
                </c:pt>
                <c:pt idx="5933">
                  <c:v>0.59329999999999994</c:v>
                </c:pt>
                <c:pt idx="5934">
                  <c:v>0.59340000000000004</c:v>
                </c:pt>
                <c:pt idx="5935">
                  <c:v>0.59350000000000003</c:v>
                </c:pt>
                <c:pt idx="5936">
                  <c:v>0.59360000000000002</c:v>
                </c:pt>
                <c:pt idx="5937">
                  <c:v>0.59370000000000001</c:v>
                </c:pt>
                <c:pt idx="5938">
                  <c:v>0.59379999999999999</c:v>
                </c:pt>
                <c:pt idx="5939">
                  <c:v>0.59389999999999998</c:v>
                </c:pt>
                <c:pt idx="5940">
                  <c:v>0.59399999999999997</c:v>
                </c:pt>
                <c:pt idx="5941">
                  <c:v>0.59409999999999996</c:v>
                </c:pt>
                <c:pt idx="5942">
                  <c:v>0.59420000000000006</c:v>
                </c:pt>
                <c:pt idx="5943">
                  <c:v>0.59430000000000005</c:v>
                </c:pt>
                <c:pt idx="5944">
                  <c:v>0.59439999999999993</c:v>
                </c:pt>
                <c:pt idx="5945">
                  <c:v>0.59450000000000003</c:v>
                </c:pt>
                <c:pt idx="5946">
                  <c:v>0.59460000000000002</c:v>
                </c:pt>
                <c:pt idx="5947">
                  <c:v>0.59470000000000001</c:v>
                </c:pt>
                <c:pt idx="5948">
                  <c:v>0.5948</c:v>
                </c:pt>
                <c:pt idx="5949">
                  <c:v>0.59489999999999998</c:v>
                </c:pt>
                <c:pt idx="5950">
                  <c:v>0.59499999999999997</c:v>
                </c:pt>
                <c:pt idx="5951">
                  <c:v>0.59509999999999996</c:v>
                </c:pt>
                <c:pt idx="5952">
                  <c:v>0.59520000000000006</c:v>
                </c:pt>
                <c:pt idx="5953">
                  <c:v>0.59530000000000005</c:v>
                </c:pt>
                <c:pt idx="5954">
                  <c:v>0.59540000000000004</c:v>
                </c:pt>
                <c:pt idx="5955">
                  <c:v>0.59549999999999992</c:v>
                </c:pt>
                <c:pt idx="5956">
                  <c:v>0.59560000000000002</c:v>
                </c:pt>
                <c:pt idx="5957">
                  <c:v>0.59570000000000001</c:v>
                </c:pt>
                <c:pt idx="5958">
                  <c:v>0.5958</c:v>
                </c:pt>
                <c:pt idx="5959">
                  <c:v>0.59589999999999999</c:v>
                </c:pt>
                <c:pt idx="5960">
                  <c:v>0.59599999999999997</c:v>
                </c:pt>
                <c:pt idx="5961">
                  <c:v>0.59609999999999996</c:v>
                </c:pt>
                <c:pt idx="5962">
                  <c:v>0.59619999999999995</c:v>
                </c:pt>
                <c:pt idx="5963">
                  <c:v>0.59630000000000005</c:v>
                </c:pt>
                <c:pt idx="5964">
                  <c:v>0.59640000000000004</c:v>
                </c:pt>
                <c:pt idx="5965">
                  <c:v>0.59650000000000003</c:v>
                </c:pt>
                <c:pt idx="5966">
                  <c:v>0.59660000000000002</c:v>
                </c:pt>
                <c:pt idx="5967">
                  <c:v>0.59670000000000001</c:v>
                </c:pt>
                <c:pt idx="5968">
                  <c:v>0.5968</c:v>
                </c:pt>
                <c:pt idx="5969">
                  <c:v>0.59689999999999999</c:v>
                </c:pt>
                <c:pt idx="5970">
                  <c:v>0.59699999999999998</c:v>
                </c:pt>
                <c:pt idx="5971">
                  <c:v>0.59709999999999996</c:v>
                </c:pt>
                <c:pt idx="5972">
                  <c:v>0.59719999999999995</c:v>
                </c:pt>
                <c:pt idx="5973">
                  <c:v>0.59729999999999994</c:v>
                </c:pt>
                <c:pt idx="5974">
                  <c:v>0.59740000000000004</c:v>
                </c:pt>
                <c:pt idx="5975">
                  <c:v>0.59750000000000003</c:v>
                </c:pt>
                <c:pt idx="5976">
                  <c:v>0.59760000000000002</c:v>
                </c:pt>
                <c:pt idx="5977">
                  <c:v>0.59770000000000001</c:v>
                </c:pt>
                <c:pt idx="5978">
                  <c:v>0.5978</c:v>
                </c:pt>
                <c:pt idx="5979">
                  <c:v>0.59789999999999999</c:v>
                </c:pt>
                <c:pt idx="5980">
                  <c:v>0.59799999999999998</c:v>
                </c:pt>
                <c:pt idx="5981">
                  <c:v>0.59810000000000008</c:v>
                </c:pt>
                <c:pt idx="5982">
                  <c:v>0.59819999999999995</c:v>
                </c:pt>
                <c:pt idx="5983">
                  <c:v>0.59829999999999994</c:v>
                </c:pt>
                <c:pt idx="5984">
                  <c:v>0.59840000000000004</c:v>
                </c:pt>
                <c:pt idx="5985">
                  <c:v>0.59850000000000003</c:v>
                </c:pt>
                <c:pt idx="5986">
                  <c:v>0.59860000000000002</c:v>
                </c:pt>
                <c:pt idx="5987">
                  <c:v>0.59870000000000001</c:v>
                </c:pt>
                <c:pt idx="5988">
                  <c:v>0.5988</c:v>
                </c:pt>
                <c:pt idx="5989">
                  <c:v>0.59889999999999999</c:v>
                </c:pt>
                <c:pt idx="5990">
                  <c:v>0.59899999999999998</c:v>
                </c:pt>
                <c:pt idx="5991">
                  <c:v>0.59909999999999997</c:v>
                </c:pt>
                <c:pt idx="5992">
                  <c:v>0.59920000000000007</c:v>
                </c:pt>
                <c:pt idx="5993">
                  <c:v>0.59929999999999994</c:v>
                </c:pt>
                <c:pt idx="5994">
                  <c:v>0.59939999999999993</c:v>
                </c:pt>
                <c:pt idx="5995">
                  <c:v>0.59950000000000003</c:v>
                </c:pt>
                <c:pt idx="5996">
                  <c:v>0.59960000000000002</c:v>
                </c:pt>
                <c:pt idx="5997">
                  <c:v>0.59970000000000001</c:v>
                </c:pt>
                <c:pt idx="5998">
                  <c:v>0.5998</c:v>
                </c:pt>
                <c:pt idx="5999">
                  <c:v>0.59989999999999999</c:v>
                </c:pt>
                <c:pt idx="6000">
                  <c:v>0.6</c:v>
                </c:pt>
                <c:pt idx="6001">
                  <c:v>0.60009999999999997</c:v>
                </c:pt>
                <c:pt idx="6002">
                  <c:v>0.60020000000000007</c:v>
                </c:pt>
                <c:pt idx="6003">
                  <c:v>0.60030000000000006</c:v>
                </c:pt>
                <c:pt idx="6004">
                  <c:v>0.60040000000000004</c:v>
                </c:pt>
                <c:pt idx="6005">
                  <c:v>0.60049999999999992</c:v>
                </c:pt>
                <c:pt idx="6006">
                  <c:v>0.60060000000000002</c:v>
                </c:pt>
                <c:pt idx="6007">
                  <c:v>0.60070000000000001</c:v>
                </c:pt>
                <c:pt idx="6008">
                  <c:v>0.6008</c:v>
                </c:pt>
                <c:pt idx="6009">
                  <c:v>0.60089999999999999</c:v>
                </c:pt>
                <c:pt idx="6010">
                  <c:v>0.60099999999999998</c:v>
                </c:pt>
                <c:pt idx="6011">
                  <c:v>0.60109999999999997</c:v>
                </c:pt>
                <c:pt idx="6012">
                  <c:v>0.60119999999999996</c:v>
                </c:pt>
                <c:pt idx="6013">
                  <c:v>0.60130000000000006</c:v>
                </c:pt>
                <c:pt idx="6014">
                  <c:v>0.60140000000000005</c:v>
                </c:pt>
                <c:pt idx="6015">
                  <c:v>0.60150000000000003</c:v>
                </c:pt>
                <c:pt idx="6016">
                  <c:v>0.60159999999999991</c:v>
                </c:pt>
                <c:pt idx="6017">
                  <c:v>0.60170000000000001</c:v>
                </c:pt>
                <c:pt idx="6018">
                  <c:v>0.6018</c:v>
                </c:pt>
                <c:pt idx="6019">
                  <c:v>0.60189999999999999</c:v>
                </c:pt>
                <c:pt idx="6020">
                  <c:v>0.60199999999999998</c:v>
                </c:pt>
                <c:pt idx="6021">
                  <c:v>0.60209999999999997</c:v>
                </c:pt>
                <c:pt idx="6022">
                  <c:v>0.60219999999999996</c:v>
                </c:pt>
                <c:pt idx="6023">
                  <c:v>0.60229999999999995</c:v>
                </c:pt>
                <c:pt idx="6024">
                  <c:v>0.60240000000000005</c:v>
                </c:pt>
                <c:pt idx="6025">
                  <c:v>0.60250000000000004</c:v>
                </c:pt>
                <c:pt idx="6026">
                  <c:v>0.60260000000000002</c:v>
                </c:pt>
                <c:pt idx="6027">
                  <c:v>0.60270000000000001</c:v>
                </c:pt>
                <c:pt idx="6028">
                  <c:v>0.6028</c:v>
                </c:pt>
                <c:pt idx="6029">
                  <c:v>0.60289999999999999</c:v>
                </c:pt>
                <c:pt idx="6030">
                  <c:v>0.60299999999999998</c:v>
                </c:pt>
                <c:pt idx="6031">
                  <c:v>0.60309999999999997</c:v>
                </c:pt>
                <c:pt idx="6032">
                  <c:v>0.60319999999999996</c:v>
                </c:pt>
                <c:pt idx="6033">
                  <c:v>0.60329999999999995</c:v>
                </c:pt>
                <c:pt idx="6034">
                  <c:v>0.60340000000000005</c:v>
                </c:pt>
                <c:pt idx="6035">
                  <c:v>0.60350000000000004</c:v>
                </c:pt>
                <c:pt idx="6036">
                  <c:v>0.60360000000000003</c:v>
                </c:pt>
                <c:pt idx="6037">
                  <c:v>0.60370000000000001</c:v>
                </c:pt>
                <c:pt idx="6038">
                  <c:v>0.6038</c:v>
                </c:pt>
                <c:pt idx="6039">
                  <c:v>0.60389999999999999</c:v>
                </c:pt>
                <c:pt idx="6040">
                  <c:v>0.60399999999999998</c:v>
                </c:pt>
                <c:pt idx="6041">
                  <c:v>0.60409999999999997</c:v>
                </c:pt>
                <c:pt idx="6042">
                  <c:v>0.60420000000000007</c:v>
                </c:pt>
                <c:pt idx="6043">
                  <c:v>0.60429999999999995</c:v>
                </c:pt>
                <c:pt idx="6044">
                  <c:v>0.60439999999999994</c:v>
                </c:pt>
                <c:pt idx="6045">
                  <c:v>0.60450000000000004</c:v>
                </c:pt>
                <c:pt idx="6046">
                  <c:v>0.60460000000000003</c:v>
                </c:pt>
                <c:pt idx="6047">
                  <c:v>0.60470000000000002</c:v>
                </c:pt>
                <c:pt idx="6048">
                  <c:v>0.6048</c:v>
                </c:pt>
                <c:pt idx="6049">
                  <c:v>0.60489999999999999</c:v>
                </c:pt>
                <c:pt idx="6050">
                  <c:v>0.60499999999999998</c:v>
                </c:pt>
                <c:pt idx="6051">
                  <c:v>0.60509999999999997</c:v>
                </c:pt>
                <c:pt idx="6052">
                  <c:v>0.60520000000000007</c:v>
                </c:pt>
                <c:pt idx="6053">
                  <c:v>0.60530000000000006</c:v>
                </c:pt>
                <c:pt idx="6054">
                  <c:v>0.60539999999999994</c:v>
                </c:pt>
                <c:pt idx="6055">
                  <c:v>0.60549999999999993</c:v>
                </c:pt>
                <c:pt idx="6056">
                  <c:v>0.60560000000000003</c:v>
                </c:pt>
                <c:pt idx="6057">
                  <c:v>0.60570000000000002</c:v>
                </c:pt>
                <c:pt idx="6058">
                  <c:v>0.60580000000000001</c:v>
                </c:pt>
                <c:pt idx="6059">
                  <c:v>0.60589999999999999</c:v>
                </c:pt>
                <c:pt idx="6060">
                  <c:v>0.60599999999999998</c:v>
                </c:pt>
                <c:pt idx="6061">
                  <c:v>0.60609999999999997</c:v>
                </c:pt>
                <c:pt idx="6062">
                  <c:v>0.60619999999999996</c:v>
                </c:pt>
                <c:pt idx="6063">
                  <c:v>0.60630000000000006</c:v>
                </c:pt>
                <c:pt idx="6064">
                  <c:v>0.60640000000000005</c:v>
                </c:pt>
                <c:pt idx="6065">
                  <c:v>0.60650000000000004</c:v>
                </c:pt>
                <c:pt idx="6066">
                  <c:v>0.60659999999999992</c:v>
                </c:pt>
                <c:pt idx="6067">
                  <c:v>0.60670000000000002</c:v>
                </c:pt>
                <c:pt idx="6068">
                  <c:v>0.60680000000000001</c:v>
                </c:pt>
                <c:pt idx="6069">
                  <c:v>0.6069</c:v>
                </c:pt>
                <c:pt idx="6070">
                  <c:v>0.60699999999999998</c:v>
                </c:pt>
                <c:pt idx="6071">
                  <c:v>0.60709999999999997</c:v>
                </c:pt>
                <c:pt idx="6072">
                  <c:v>0.60719999999999996</c:v>
                </c:pt>
                <c:pt idx="6073">
                  <c:v>0.60729999999999995</c:v>
                </c:pt>
                <c:pt idx="6074">
                  <c:v>0.60740000000000005</c:v>
                </c:pt>
                <c:pt idx="6075">
                  <c:v>0.60750000000000004</c:v>
                </c:pt>
                <c:pt idx="6076">
                  <c:v>0.60760000000000003</c:v>
                </c:pt>
                <c:pt idx="6077">
                  <c:v>0.60770000000000002</c:v>
                </c:pt>
                <c:pt idx="6078">
                  <c:v>0.60780000000000001</c:v>
                </c:pt>
                <c:pt idx="6079">
                  <c:v>0.6079</c:v>
                </c:pt>
                <c:pt idx="6080">
                  <c:v>0.60799999999999998</c:v>
                </c:pt>
                <c:pt idx="6081">
                  <c:v>0.60809999999999997</c:v>
                </c:pt>
                <c:pt idx="6082">
                  <c:v>0.60819999999999996</c:v>
                </c:pt>
                <c:pt idx="6083">
                  <c:v>0.60829999999999995</c:v>
                </c:pt>
                <c:pt idx="6084">
                  <c:v>0.60840000000000005</c:v>
                </c:pt>
                <c:pt idx="6085">
                  <c:v>0.60850000000000004</c:v>
                </c:pt>
                <c:pt idx="6086">
                  <c:v>0.60860000000000003</c:v>
                </c:pt>
                <c:pt idx="6087">
                  <c:v>0.60870000000000002</c:v>
                </c:pt>
                <c:pt idx="6088">
                  <c:v>0.60880000000000001</c:v>
                </c:pt>
                <c:pt idx="6089">
                  <c:v>0.6089</c:v>
                </c:pt>
                <c:pt idx="6090">
                  <c:v>0.60899999999999999</c:v>
                </c:pt>
                <c:pt idx="6091">
                  <c:v>0.60909999999999997</c:v>
                </c:pt>
                <c:pt idx="6092">
                  <c:v>0.60919999999999996</c:v>
                </c:pt>
                <c:pt idx="6093">
                  <c:v>0.60929999999999995</c:v>
                </c:pt>
                <c:pt idx="6094">
                  <c:v>0.60939999999999994</c:v>
                </c:pt>
                <c:pt idx="6095">
                  <c:v>0.60950000000000004</c:v>
                </c:pt>
                <c:pt idx="6096">
                  <c:v>0.60960000000000003</c:v>
                </c:pt>
                <c:pt idx="6097">
                  <c:v>0.60970000000000002</c:v>
                </c:pt>
                <c:pt idx="6098">
                  <c:v>0.60980000000000001</c:v>
                </c:pt>
                <c:pt idx="6099">
                  <c:v>0.6099</c:v>
                </c:pt>
                <c:pt idx="6100">
                  <c:v>0.61</c:v>
                </c:pt>
                <c:pt idx="6101">
                  <c:v>0.61009999999999998</c:v>
                </c:pt>
                <c:pt idx="6102">
                  <c:v>0.61020000000000008</c:v>
                </c:pt>
                <c:pt idx="6103">
                  <c:v>0.61030000000000006</c:v>
                </c:pt>
                <c:pt idx="6104">
                  <c:v>0.61039999999999994</c:v>
                </c:pt>
                <c:pt idx="6105">
                  <c:v>0.61049999999999993</c:v>
                </c:pt>
                <c:pt idx="6106">
                  <c:v>0.61060000000000003</c:v>
                </c:pt>
                <c:pt idx="6107">
                  <c:v>0.61070000000000002</c:v>
                </c:pt>
                <c:pt idx="6108">
                  <c:v>0.61080000000000001</c:v>
                </c:pt>
                <c:pt idx="6109">
                  <c:v>0.6109</c:v>
                </c:pt>
                <c:pt idx="6110">
                  <c:v>0.61099999999999999</c:v>
                </c:pt>
                <c:pt idx="6111">
                  <c:v>0.61109999999999998</c:v>
                </c:pt>
                <c:pt idx="6112">
                  <c:v>0.61119999999999997</c:v>
                </c:pt>
                <c:pt idx="6113">
                  <c:v>0.61130000000000007</c:v>
                </c:pt>
                <c:pt idx="6114">
                  <c:v>0.61140000000000005</c:v>
                </c:pt>
                <c:pt idx="6115">
                  <c:v>0.61149999999999993</c:v>
                </c:pt>
                <c:pt idx="6116">
                  <c:v>0.61159999999999992</c:v>
                </c:pt>
                <c:pt idx="6117">
                  <c:v>0.61170000000000002</c:v>
                </c:pt>
                <c:pt idx="6118">
                  <c:v>0.61180000000000001</c:v>
                </c:pt>
                <c:pt idx="6119">
                  <c:v>0.6119</c:v>
                </c:pt>
                <c:pt idx="6120">
                  <c:v>0.61199999999999999</c:v>
                </c:pt>
                <c:pt idx="6121">
                  <c:v>0.61209999999999998</c:v>
                </c:pt>
                <c:pt idx="6122">
                  <c:v>0.61219999999999997</c:v>
                </c:pt>
                <c:pt idx="6123">
                  <c:v>0.61229999999999996</c:v>
                </c:pt>
                <c:pt idx="6124">
                  <c:v>0.61240000000000006</c:v>
                </c:pt>
                <c:pt idx="6125">
                  <c:v>0.61250000000000004</c:v>
                </c:pt>
                <c:pt idx="6126">
                  <c:v>0.61260000000000003</c:v>
                </c:pt>
                <c:pt idx="6127">
                  <c:v>0.61270000000000002</c:v>
                </c:pt>
                <c:pt idx="6128">
                  <c:v>0.61280000000000001</c:v>
                </c:pt>
                <c:pt idx="6129">
                  <c:v>0.6129</c:v>
                </c:pt>
                <c:pt idx="6130">
                  <c:v>0.61299999999999999</c:v>
                </c:pt>
                <c:pt idx="6131">
                  <c:v>0.61309999999999998</c:v>
                </c:pt>
                <c:pt idx="6132">
                  <c:v>0.61319999999999997</c:v>
                </c:pt>
                <c:pt idx="6133">
                  <c:v>0.61329999999999996</c:v>
                </c:pt>
                <c:pt idx="6134">
                  <c:v>0.61340000000000006</c:v>
                </c:pt>
                <c:pt idx="6135">
                  <c:v>0.61350000000000005</c:v>
                </c:pt>
                <c:pt idx="6136">
                  <c:v>0.61360000000000003</c:v>
                </c:pt>
                <c:pt idx="6137">
                  <c:v>0.61370000000000002</c:v>
                </c:pt>
                <c:pt idx="6138">
                  <c:v>0.61380000000000001</c:v>
                </c:pt>
                <c:pt idx="6139">
                  <c:v>0.6139</c:v>
                </c:pt>
                <c:pt idx="6140">
                  <c:v>0.61399999999999999</c:v>
                </c:pt>
                <c:pt idx="6141">
                  <c:v>0.61409999999999998</c:v>
                </c:pt>
                <c:pt idx="6142">
                  <c:v>0.61419999999999997</c:v>
                </c:pt>
                <c:pt idx="6143">
                  <c:v>0.61429999999999996</c:v>
                </c:pt>
                <c:pt idx="6144">
                  <c:v>0.61439999999999995</c:v>
                </c:pt>
                <c:pt idx="6145">
                  <c:v>0.61450000000000005</c:v>
                </c:pt>
                <c:pt idx="6146">
                  <c:v>0.61460000000000004</c:v>
                </c:pt>
                <c:pt idx="6147">
                  <c:v>0.61470000000000002</c:v>
                </c:pt>
                <c:pt idx="6148">
                  <c:v>0.61480000000000001</c:v>
                </c:pt>
                <c:pt idx="6149">
                  <c:v>0.6149</c:v>
                </c:pt>
                <c:pt idx="6150">
                  <c:v>0.61499999999999999</c:v>
                </c:pt>
                <c:pt idx="6151">
                  <c:v>0.61509999999999998</c:v>
                </c:pt>
                <c:pt idx="6152">
                  <c:v>0.61520000000000008</c:v>
                </c:pt>
                <c:pt idx="6153">
                  <c:v>0.61529999999999996</c:v>
                </c:pt>
                <c:pt idx="6154">
                  <c:v>0.61539999999999995</c:v>
                </c:pt>
                <c:pt idx="6155">
                  <c:v>0.61549999999999994</c:v>
                </c:pt>
                <c:pt idx="6156">
                  <c:v>0.61560000000000004</c:v>
                </c:pt>
                <c:pt idx="6157">
                  <c:v>0.61570000000000003</c:v>
                </c:pt>
                <c:pt idx="6158">
                  <c:v>0.61580000000000001</c:v>
                </c:pt>
                <c:pt idx="6159">
                  <c:v>0.6159</c:v>
                </c:pt>
                <c:pt idx="6160">
                  <c:v>0.61599999999999999</c:v>
                </c:pt>
                <c:pt idx="6161">
                  <c:v>0.61609999999999998</c:v>
                </c:pt>
                <c:pt idx="6162">
                  <c:v>0.61619999999999997</c:v>
                </c:pt>
                <c:pt idx="6163">
                  <c:v>0.61630000000000007</c:v>
                </c:pt>
                <c:pt idx="6164">
                  <c:v>0.61640000000000006</c:v>
                </c:pt>
                <c:pt idx="6165">
                  <c:v>0.61649999999999994</c:v>
                </c:pt>
                <c:pt idx="6166">
                  <c:v>0.61659999999999993</c:v>
                </c:pt>
                <c:pt idx="6167">
                  <c:v>0.61670000000000003</c:v>
                </c:pt>
                <c:pt idx="6168">
                  <c:v>0.61680000000000001</c:v>
                </c:pt>
                <c:pt idx="6169">
                  <c:v>0.6169</c:v>
                </c:pt>
                <c:pt idx="6170">
                  <c:v>0.61699999999999999</c:v>
                </c:pt>
                <c:pt idx="6171">
                  <c:v>0.61709999999999998</c:v>
                </c:pt>
                <c:pt idx="6172">
                  <c:v>0.61719999999999997</c:v>
                </c:pt>
                <c:pt idx="6173">
                  <c:v>0.61729999999999996</c:v>
                </c:pt>
                <c:pt idx="6174">
                  <c:v>0.61740000000000006</c:v>
                </c:pt>
                <c:pt idx="6175">
                  <c:v>0.61750000000000005</c:v>
                </c:pt>
                <c:pt idx="6176">
                  <c:v>0.61759999999999993</c:v>
                </c:pt>
                <c:pt idx="6177">
                  <c:v>0.61770000000000003</c:v>
                </c:pt>
                <c:pt idx="6178">
                  <c:v>0.61780000000000002</c:v>
                </c:pt>
                <c:pt idx="6179">
                  <c:v>0.6179</c:v>
                </c:pt>
                <c:pt idx="6180">
                  <c:v>0.61799999999999999</c:v>
                </c:pt>
                <c:pt idx="6181">
                  <c:v>0.61809999999999998</c:v>
                </c:pt>
                <c:pt idx="6182">
                  <c:v>0.61819999999999997</c:v>
                </c:pt>
                <c:pt idx="6183">
                  <c:v>0.61829999999999996</c:v>
                </c:pt>
                <c:pt idx="6184">
                  <c:v>0.61840000000000006</c:v>
                </c:pt>
                <c:pt idx="6185">
                  <c:v>0.61850000000000005</c:v>
                </c:pt>
                <c:pt idx="6186">
                  <c:v>0.61860000000000004</c:v>
                </c:pt>
                <c:pt idx="6187">
                  <c:v>0.61870000000000003</c:v>
                </c:pt>
                <c:pt idx="6188">
                  <c:v>0.61880000000000002</c:v>
                </c:pt>
                <c:pt idx="6189">
                  <c:v>0.61890000000000001</c:v>
                </c:pt>
                <c:pt idx="6190">
                  <c:v>0.61899999999999999</c:v>
                </c:pt>
                <c:pt idx="6191">
                  <c:v>0.61909999999999998</c:v>
                </c:pt>
                <c:pt idx="6192">
                  <c:v>0.61919999999999997</c:v>
                </c:pt>
                <c:pt idx="6193">
                  <c:v>0.61929999999999996</c:v>
                </c:pt>
                <c:pt idx="6194">
                  <c:v>0.61939999999999995</c:v>
                </c:pt>
                <c:pt idx="6195">
                  <c:v>0.61950000000000005</c:v>
                </c:pt>
                <c:pt idx="6196">
                  <c:v>0.61960000000000004</c:v>
                </c:pt>
                <c:pt idx="6197">
                  <c:v>0.61970000000000003</c:v>
                </c:pt>
                <c:pt idx="6198">
                  <c:v>0.61980000000000002</c:v>
                </c:pt>
                <c:pt idx="6199">
                  <c:v>0.61990000000000001</c:v>
                </c:pt>
                <c:pt idx="6200">
                  <c:v>0.62</c:v>
                </c:pt>
                <c:pt idx="6201">
                  <c:v>0.62009999999999998</c:v>
                </c:pt>
                <c:pt idx="6202">
                  <c:v>0.62020000000000008</c:v>
                </c:pt>
                <c:pt idx="6203">
                  <c:v>0.62029999999999996</c:v>
                </c:pt>
                <c:pt idx="6204">
                  <c:v>0.62039999999999995</c:v>
                </c:pt>
                <c:pt idx="6205">
                  <c:v>0.62049999999999994</c:v>
                </c:pt>
                <c:pt idx="6206">
                  <c:v>0.62060000000000004</c:v>
                </c:pt>
                <c:pt idx="6207">
                  <c:v>0.62070000000000003</c:v>
                </c:pt>
                <c:pt idx="6208">
                  <c:v>0.62080000000000002</c:v>
                </c:pt>
                <c:pt idx="6209">
                  <c:v>0.62090000000000001</c:v>
                </c:pt>
                <c:pt idx="6210">
                  <c:v>0.621</c:v>
                </c:pt>
                <c:pt idx="6211">
                  <c:v>0.62109999999999999</c:v>
                </c:pt>
                <c:pt idx="6212">
                  <c:v>0.62119999999999997</c:v>
                </c:pt>
                <c:pt idx="6213">
                  <c:v>0.62130000000000007</c:v>
                </c:pt>
                <c:pt idx="6214">
                  <c:v>0.62139999999999995</c:v>
                </c:pt>
                <c:pt idx="6215">
                  <c:v>0.62149999999999994</c:v>
                </c:pt>
                <c:pt idx="6216">
                  <c:v>0.62159999999999993</c:v>
                </c:pt>
                <c:pt idx="6217">
                  <c:v>0.62170000000000003</c:v>
                </c:pt>
                <c:pt idx="6218">
                  <c:v>0.62180000000000002</c:v>
                </c:pt>
                <c:pt idx="6219">
                  <c:v>0.62190000000000001</c:v>
                </c:pt>
                <c:pt idx="6220">
                  <c:v>0.622</c:v>
                </c:pt>
                <c:pt idx="6221">
                  <c:v>0.62209999999999999</c:v>
                </c:pt>
                <c:pt idx="6222">
                  <c:v>0.62219999999999998</c:v>
                </c:pt>
                <c:pt idx="6223">
                  <c:v>0.62229999999999996</c:v>
                </c:pt>
                <c:pt idx="6224">
                  <c:v>0.62240000000000006</c:v>
                </c:pt>
                <c:pt idx="6225">
                  <c:v>0.62250000000000005</c:v>
                </c:pt>
                <c:pt idx="6226">
                  <c:v>0.62259999999999993</c:v>
                </c:pt>
                <c:pt idx="6227">
                  <c:v>0.62270000000000003</c:v>
                </c:pt>
                <c:pt idx="6228">
                  <c:v>0.62280000000000002</c:v>
                </c:pt>
                <c:pt idx="6229">
                  <c:v>0.62290000000000001</c:v>
                </c:pt>
                <c:pt idx="6230">
                  <c:v>0.623</c:v>
                </c:pt>
                <c:pt idx="6231">
                  <c:v>0.62309999999999999</c:v>
                </c:pt>
                <c:pt idx="6232">
                  <c:v>0.62319999999999998</c:v>
                </c:pt>
                <c:pt idx="6233">
                  <c:v>0.62329999999999997</c:v>
                </c:pt>
                <c:pt idx="6234">
                  <c:v>0.62340000000000007</c:v>
                </c:pt>
                <c:pt idx="6235">
                  <c:v>0.62350000000000005</c:v>
                </c:pt>
                <c:pt idx="6236">
                  <c:v>0.62360000000000004</c:v>
                </c:pt>
                <c:pt idx="6237">
                  <c:v>0.62369999999999992</c:v>
                </c:pt>
                <c:pt idx="6238">
                  <c:v>0.62380000000000002</c:v>
                </c:pt>
                <c:pt idx="6239">
                  <c:v>0.62390000000000001</c:v>
                </c:pt>
                <c:pt idx="6240">
                  <c:v>0.624</c:v>
                </c:pt>
                <c:pt idx="6241">
                  <c:v>0.62409999999999999</c:v>
                </c:pt>
                <c:pt idx="6242">
                  <c:v>0.62419999999999998</c:v>
                </c:pt>
                <c:pt idx="6243">
                  <c:v>0.62429999999999997</c:v>
                </c:pt>
                <c:pt idx="6244">
                  <c:v>0.62439999999999996</c:v>
                </c:pt>
                <c:pt idx="6245">
                  <c:v>0.62450000000000006</c:v>
                </c:pt>
                <c:pt idx="6246">
                  <c:v>0.62460000000000004</c:v>
                </c:pt>
                <c:pt idx="6247">
                  <c:v>0.62470000000000003</c:v>
                </c:pt>
                <c:pt idx="6248">
                  <c:v>0.62480000000000002</c:v>
                </c:pt>
                <c:pt idx="6249">
                  <c:v>0.62490000000000001</c:v>
                </c:pt>
                <c:pt idx="6250">
                  <c:v>0.625</c:v>
                </c:pt>
                <c:pt idx="6251">
                  <c:v>0.62509999999999999</c:v>
                </c:pt>
                <c:pt idx="6252">
                  <c:v>0.62519999999999998</c:v>
                </c:pt>
                <c:pt idx="6253">
                  <c:v>0.62529999999999997</c:v>
                </c:pt>
                <c:pt idx="6254">
                  <c:v>0.62539999999999996</c:v>
                </c:pt>
                <c:pt idx="6255">
                  <c:v>0.62549999999999994</c:v>
                </c:pt>
                <c:pt idx="6256">
                  <c:v>0.62560000000000004</c:v>
                </c:pt>
                <c:pt idx="6257">
                  <c:v>0.62570000000000003</c:v>
                </c:pt>
                <c:pt idx="6258">
                  <c:v>0.62580000000000002</c:v>
                </c:pt>
                <c:pt idx="6259">
                  <c:v>0.62590000000000001</c:v>
                </c:pt>
                <c:pt idx="6260">
                  <c:v>0.626</c:v>
                </c:pt>
                <c:pt idx="6261">
                  <c:v>0.62609999999999999</c:v>
                </c:pt>
                <c:pt idx="6262">
                  <c:v>0.62619999999999998</c:v>
                </c:pt>
                <c:pt idx="6263">
                  <c:v>0.62630000000000008</c:v>
                </c:pt>
                <c:pt idx="6264">
                  <c:v>0.62639999999999996</c:v>
                </c:pt>
                <c:pt idx="6265">
                  <c:v>0.62649999999999995</c:v>
                </c:pt>
                <c:pt idx="6266">
                  <c:v>0.62659999999999993</c:v>
                </c:pt>
                <c:pt idx="6267">
                  <c:v>0.62670000000000003</c:v>
                </c:pt>
                <c:pt idx="6268">
                  <c:v>0.62680000000000002</c:v>
                </c:pt>
                <c:pt idx="6269">
                  <c:v>0.62690000000000001</c:v>
                </c:pt>
                <c:pt idx="6270">
                  <c:v>0.627</c:v>
                </c:pt>
                <c:pt idx="6271">
                  <c:v>0.62709999999999999</c:v>
                </c:pt>
                <c:pt idx="6272">
                  <c:v>0.62719999999999998</c:v>
                </c:pt>
                <c:pt idx="6273">
                  <c:v>0.62729999999999997</c:v>
                </c:pt>
                <c:pt idx="6274">
                  <c:v>0.62740000000000007</c:v>
                </c:pt>
                <c:pt idx="6275">
                  <c:v>0.62749999999999995</c:v>
                </c:pt>
                <c:pt idx="6276">
                  <c:v>0.62759999999999994</c:v>
                </c:pt>
                <c:pt idx="6277">
                  <c:v>0.62770000000000004</c:v>
                </c:pt>
                <c:pt idx="6278">
                  <c:v>0.62780000000000002</c:v>
                </c:pt>
                <c:pt idx="6279">
                  <c:v>0.62790000000000001</c:v>
                </c:pt>
                <c:pt idx="6280">
                  <c:v>0.628</c:v>
                </c:pt>
                <c:pt idx="6281">
                  <c:v>0.62809999999999999</c:v>
                </c:pt>
                <c:pt idx="6282">
                  <c:v>0.62819999999999998</c:v>
                </c:pt>
                <c:pt idx="6283">
                  <c:v>0.62829999999999997</c:v>
                </c:pt>
                <c:pt idx="6284">
                  <c:v>0.62840000000000007</c:v>
                </c:pt>
                <c:pt idx="6285">
                  <c:v>0.62850000000000006</c:v>
                </c:pt>
                <c:pt idx="6286">
                  <c:v>0.62860000000000005</c:v>
                </c:pt>
                <c:pt idx="6287">
                  <c:v>0.62869999999999993</c:v>
                </c:pt>
                <c:pt idx="6288">
                  <c:v>0.62880000000000003</c:v>
                </c:pt>
                <c:pt idx="6289">
                  <c:v>0.62890000000000001</c:v>
                </c:pt>
                <c:pt idx="6290">
                  <c:v>0.629</c:v>
                </c:pt>
                <c:pt idx="6291">
                  <c:v>0.62909999999999999</c:v>
                </c:pt>
                <c:pt idx="6292">
                  <c:v>0.62919999999999998</c:v>
                </c:pt>
                <c:pt idx="6293">
                  <c:v>0.62929999999999997</c:v>
                </c:pt>
                <c:pt idx="6294">
                  <c:v>0.62939999999999996</c:v>
                </c:pt>
                <c:pt idx="6295">
                  <c:v>0.62950000000000006</c:v>
                </c:pt>
                <c:pt idx="6296">
                  <c:v>0.62960000000000005</c:v>
                </c:pt>
                <c:pt idx="6297">
                  <c:v>0.62970000000000004</c:v>
                </c:pt>
                <c:pt idx="6298">
                  <c:v>0.62979999999999992</c:v>
                </c:pt>
                <c:pt idx="6299">
                  <c:v>0.62990000000000002</c:v>
                </c:pt>
                <c:pt idx="6300">
                  <c:v>0.63</c:v>
                </c:pt>
                <c:pt idx="6301">
                  <c:v>0.63009999999999999</c:v>
                </c:pt>
                <c:pt idx="6302">
                  <c:v>0.63019999999999998</c:v>
                </c:pt>
                <c:pt idx="6303">
                  <c:v>0.63029999999999997</c:v>
                </c:pt>
                <c:pt idx="6304">
                  <c:v>0.63039999999999996</c:v>
                </c:pt>
                <c:pt idx="6305">
                  <c:v>0.63049999999999995</c:v>
                </c:pt>
                <c:pt idx="6306">
                  <c:v>0.63060000000000005</c:v>
                </c:pt>
                <c:pt idx="6307">
                  <c:v>0.63070000000000004</c:v>
                </c:pt>
                <c:pt idx="6308">
                  <c:v>0.63080000000000003</c:v>
                </c:pt>
                <c:pt idx="6309">
                  <c:v>0.63090000000000002</c:v>
                </c:pt>
                <c:pt idx="6310">
                  <c:v>0.63100000000000001</c:v>
                </c:pt>
                <c:pt idx="6311">
                  <c:v>0.63109999999999999</c:v>
                </c:pt>
                <c:pt idx="6312">
                  <c:v>0.63119999999999998</c:v>
                </c:pt>
                <c:pt idx="6313">
                  <c:v>0.63129999999999997</c:v>
                </c:pt>
                <c:pt idx="6314">
                  <c:v>0.63139999999999996</c:v>
                </c:pt>
                <c:pt idx="6315">
                  <c:v>0.63149999999999995</c:v>
                </c:pt>
                <c:pt idx="6316">
                  <c:v>0.63159999999999994</c:v>
                </c:pt>
                <c:pt idx="6317">
                  <c:v>0.63170000000000004</c:v>
                </c:pt>
                <c:pt idx="6318">
                  <c:v>0.63180000000000003</c:v>
                </c:pt>
                <c:pt idx="6319">
                  <c:v>0.63190000000000002</c:v>
                </c:pt>
                <c:pt idx="6320">
                  <c:v>0.63200000000000001</c:v>
                </c:pt>
                <c:pt idx="6321">
                  <c:v>0.6321</c:v>
                </c:pt>
                <c:pt idx="6322">
                  <c:v>0.63219999999999998</c:v>
                </c:pt>
                <c:pt idx="6323">
                  <c:v>0.63229999999999997</c:v>
                </c:pt>
                <c:pt idx="6324">
                  <c:v>0.63240000000000007</c:v>
                </c:pt>
                <c:pt idx="6325">
                  <c:v>0.63249999999999995</c:v>
                </c:pt>
                <c:pt idx="6326">
                  <c:v>0.63259999999999994</c:v>
                </c:pt>
                <c:pt idx="6327">
                  <c:v>0.63270000000000004</c:v>
                </c:pt>
                <c:pt idx="6328">
                  <c:v>0.63280000000000003</c:v>
                </c:pt>
                <c:pt idx="6329">
                  <c:v>0.63290000000000002</c:v>
                </c:pt>
                <c:pt idx="6330">
                  <c:v>0.63300000000000001</c:v>
                </c:pt>
                <c:pt idx="6331">
                  <c:v>0.6331</c:v>
                </c:pt>
                <c:pt idx="6332">
                  <c:v>0.63319999999999999</c:v>
                </c:pt>
                <c:pt idx="6333">
                  <c:v>0.63329999999999997</c:v>
                </c:pt>
                <c:pt idx="6334">
                  <c:v>0.63340000000000007</c:v>
                </c:pt>
                <c:pt idx="6335">
                  <c:v>0.63350000000000006</c:v>
                </c:pt>
                <c:pt idx="6336">
                  <c:v>0.63359999999999994</c:v>
                </c:pt>
                <c:pt idx="6337">
                  <c:v>0.63369999999999993</c:v>
                </c:pt>
                <c:pt idx="6338">
                  <c:v>0.63380000000000003</c:v>
                </c:pt>
                <c:pt idx="6339">
                  <c:v>0.63390000000000002</c:v>
                </c:pt>
                <c:pt idx="6340">
                  <c:v>0.63400000000000001</c:v>
                </c:pt>
                <c:pt idx="6341">
                  <c:v>0.6341</c:v>
                </c:pt>
                <c:pt idx="6342">
                  <c:v>0.63419999999999999</c:v>
                </c:pt>
                <c:pt idx="6343">
                  <c:v>0.63429999999999997</c:v>
                </c:pt>
                <c:pt idx="6344">
                  <c:v>0.63439999999999996</c:v>
                </c:pt>
                <c:pt idx="6345">
                  <c:v>0.63450000000000006</c:v>
                </c:pt>
                <c:pt idx="6346">
                  <c:v>0.63460000000000005</c:v>
                </c:pt>
                <c:pt idx="6347">
                  <c:v>0.63470000000000004</c:v>
                </c:pt>
                <c:pt idx="6348">
                  <c:v>0.63479999999999992</c:v>
                </c:pt>
                <c:pt idx="6349">
                  <c:v>0.63490000000000002</c:v>
                </c:pt>
                <c:pt idx="6350">
                  <c:v>0.63500000000000001</c:v>
                </c:pt>
                <c:pt idx="6351">
                  <c:v>0.6351</c:v>
                </c:pt>
                <c:pt idx="6352">
                  <c:v>0.63519999999999999</c:v>
                </c:pt>
                <c:pt idx="6353">
                  <c:v>0.63529999999999998</c:v>
                </c:pt>
                <c:pt idx="6354">
                  <c:v>0.63539999999999996</c:v>
                </c:pt>
                <c:pt idx="6355">
                  <c:v>0.63549999999999995</c:v>
                </c:pt>
                <c:pt idx="6356">
                  <c:v>0.63560000000000005</c:v>
                </c:pt>
                <c:pt idx="6357">
                  <c:v>0.63570000000000004</c:v>
                </c:pt>
                <c:pt idx="6358">
                  <c:v>0.63580000000000003</c:v>
                </c:pt>
                <c:pt idx="6359">
                  <c:v>0.63590000000000002</c:v>
                </c:pt>
                <c:pt idx="6360">
                  <c:v>0.63600000000000001</c:v>
                </c:pt>
                <c:pt idx="6361">
                  <c:v>0.6361</c:v>
                </c:pt>
                <c:pt idx="6362">
                  <c:v>0.63619999999999999</c:v>
                </c:pt>
                <c:pt idx="6363">
                  <c:v>0.63629999999999998</c:v>
                </c:pt>
                <c:pt idx="6364">
                  <c:v>0.63639999999999997</c:v>
                </c:pt>
                <c:pt idx="6365">
                  <c:v>0.63649999999999995</c:v>
                </c:pt>
                <c:pt idx="6366">
                  <c:v>0.63659999999999994</c:v>
                </c:pt>
                <c:pt idx="6367">
                  <c:v>0.63670000000000004</c:v>
                </c:pt>
                <c:pt idx="6368">
                  <c:v>0.63680000000000003</c:v>
                </c:pt>
                <c:pt idx="6369">
                  <c:v>0.63690000000000002</c:v>
                </c:pt>
                <c:pt idx="6370">
                  <c:v>0.63700000000000001</c:v>
                </c:pt>
                <c:pt idx="6371">
                  <c:v>0.6371</c:v>
                </c:pt>
                <c:pt idx="6372">
                  <c:v>0.63719999999999999</c:v>
                </c:pt>
                <c:pt idx="6373">
                  <c:v>0.63729999999999998</c:v>
                </c:pt>
                <c:pt idx="6374">
                  <c:v>0.63739999999999997</c:v>
                </c:pt>
                <c:pt idx="6375">
                  <c:v>0.63749999999999996</c:v>
                </c:pt>
                <c:pt idx="6376">
                  <c:v>0.63759999999999994</c:v>
                </c:pt>
                <c:pt idx="6377">
                  <c:v>0.63770000000000004</c:v>
                </c:pt>
                <c:pt idx="6378">
                  <c:v>0.63780000000000003</c:v>
                </c:pt>
                <c:pt idx="6379">
                  <c:v>0.63790000000000002</c:v>
                </c:pt>
                <c:pt idx="6380">
                  <c:v>0.63800000000000001</c:v>
                </c:pt>
                <c:pt idx="6381">
                  <c:v>0.6381</c:v>
                </c:pt>
                <c:pt idx="6382">
                  <c:v>0.63819999999999999</c:v>
                </c:pt>
                <c:pt idx="6383">
                  <c:v>0.63829999999999998</c:v>
                </c:pt>
                <c:pt idx="6384">
                  <c:v>0.63840000000000008</c:v>
                </c:pt>
                <c:pt idx="6385">
                  <c:v>0.63850000000000007</c:v>
                </c:pt>
                <c:pt idx="6386">
                  <c:v>0.63859999999999995</c:v>
                </c:pt>
                <c:pt idx="6387">
                  <c:v>0.63869999999999993</c:v>
                </c:pt>
                <c:pt idx="6388">
                  <c:v>0.63880000000000003</c:v>
                </c:pt>
                <c:pt idx="6389">
                  <c:v>0.63890000000000002</c:v>
                </c:pt>
                <c:pt idx="6390">
                  <c:v>0.63900000000000001</c:v>
                </c:pt>
                <c:pt idx="6391">
                  <c:v>0.6391</c:v>
                </c:pt>
                <c:pt idx="6392">
                  <c:v>0.63919999999999999</c:v>
                </c:pt>
                <c:pt idx="6393">
                  <c:v>0.63929999999999998</c:v>
                </c:pt>
                <c:pt idx="6394">
                  <c:v>0.63939999999999997</c:v>
                </c:pt>
                <c:pt idx="6395">
                  <c:v>0.63950000000000007</c:v>
                </c:pt>
                <c:pt idx="6396">
                  <c:v>0.63960000000000006</c:v>
                </c:pt>
                <c:pt idx="6397">
                  <c:v>0.63969999999999994</c:v>
                </c:pt>
                <c:pt idx="6398">
                  <c:v>0.63979999999999992</c:v>
                </c:pt>
                <c:pt idx="6399">
                  <c:v>0.63990000000000002</c:v>
                </c:pt>
                <c:pt idx="6400">
                  <c:v>0.64</c:v>
                </c:pt>
                <c:pt idx="6401">
                  <c:v>0.6401</c:v>
                </c:pt>
                <c:pt idx="6402">
                  <c:v>0.64019999999999999</c:v>
                </c:pt>
                <c:pt idx="6403">
                  <c:v>0.64029999999999998</c:v>
                </c:pt>
                <c:pt idx="6404">
                  <c:v>0.64040000000000008</c:v>
                </c:pt>
                <c:pt idx="6405">
                  <c:v>0.64049999999999996</c:v>
                </c:pt>
                <c:pt idx="6406">
                  <c:v>0.64060000000000006</c:v>
                </c:pt>
                <c:pt idx="6407">
                  <c:v>0.64069999999999994</c:v>
                </c:pt>
                <c:pt idx="6408">
                  <c:v>0.64080000000000004</c:v>
                </c:pt>
                <c:pt idx="6409">
                  <c:v>0.64090000000000003</c:v>
                </c:pt>
                <c:pt idx="6410">
                  <c:v>0.6409999999999999</c:v>
                </c:pt>
                <c:pt idx="6411">
                  <c:v>0.6411</c:v>
                </c:pt>
                <c:pt idx="6412">
                  <c:v>0.64119999999999999</c:v>
                </c:pt>
                <c:pt idx="6413">
                  <c:v>0.64129999999999998</c:v>
                </c:pt>
                <c:pt idx="6414">
                  <c:v>0.64139999999999997</c:v>
                </c:pt>
                <c:pt idx="6415">
                  <c:v>0.64150000000000007</c:v>
                </c:pt>
                <c:pt idx="6416">
                  <c:v>0.64159999999999995</c:v>
                </c:pt>
                <c:pt idx="6417">
                  <c:v>0.64170000000000005</c:v>
                </c:pt>
                <c:pt idx="6418">
                  <c:v>0.64180000000000004</c:v>
                </c:pt>
                <c:pt idx="6419">
                  <c:v>0.64190000000000003</c:v>
                </c:pt>
                <c:pt idx="6420">
                  <c:v>0.64200000000000002</c:v>
                </c:pt>
                <c:pt idx="6421">
                  <c:v>0.64209999999999989</c:v>
                </c:pt>
                <c:pt idx="6422">
                  <c:v>0.64219999999999999</c:v>
                </c:pt>
                <c:pt idx="6423">
                  <c:v>0.64230000000000009</c:v>
                </c:pt>
                <c:pt idx="6424">
                  <c:v>0.64239999999999997</c:v>
                </c:pt>
                <c:pt idx="6425">
                  <c:v>0.64249999999999996</c:v>
                </c:pt>
                <c:pt idx="6426">
                  <c:v>0.64260000000000006</c:v>
                </c:pt>
                <c:pt idx="6427">
                  <c:v>0.64269999999999994</c:v>
                </c:pt>
                <c:pt idx="6428">
                  <c:v>0.64280000000000004</c:v>
                </c:pt>
                <c:pt idx="6429">
                  <c:v>0.64290000000000003</c:v>
                </c:pt>
                <c:pt idx="6430">
                  <c:v>0.64300000000000002</c:v>
                </c:pt>
                <c:pt idx="6431">
                  <c:v>0.6431</c:v>
                </c:pt>
                <c:pt idx="6432">
                  <c:v>0.64319999999999988</c:v>
                </c:pt>
                <c:pt idx="6433">
                  <c:v>0.64329999999999998</c:v>
                </c:pt>
                <c:pt idx="6434">
                  <c:v>0.64340000000000008</c:v>
                </c:pt>
                <c:pt idx="6435">
                  <c:v>0.64349999999999996</c:v>
                </c:pt>
                <c:pt idx="6436">
                  <c:v>0.64359999999999995</c:v>
                </c:pt>
                <c:pt idx="6437">
                  <c:v>0.64370000000000005</c:v>
                </c:pt>
                <c:pt idx="6438">
                  <c:v>0.64379999999999993</c:v>
                </c:pt>
                <c:pt idx="6439">
                  <c:v>0.64390000000000003</c:v>
                </c:pt>
                <c:pt idx="6440">
                  <c:v>0.64400000000000002</c:v>
                </c:pt>
                <c:pt idx="6441">
                  <c:v>0.64410000000000001</c:v>
                </c:pt>
                <c:pt idx="6442">
                  <c:v>0.64419999999999999</c:v>
                </c:pt>
                <c:pt idx="6443">
                  <c:v>0.64430000000000009</c:v>
                </c:pt>
                <c:pt idx="6444">
                  <c:v>0.64439999999999997</c:v>
                </c:pt>
                <c:pt idx="6445">
                  <c:v>0.64450000000000007</c:v>
                </c:pt>
                <c:pt idx="6446">
                  <c:v>0.64459999999999995</c:v>
                </c:pt>
                <c:pt idx="6447">
                  <c:v>0.64469999999999994</c:v>
                </c:pt>
                <c:pt idx="6448">
                  <c:v>0.64480000000000004</c:v>
                </c:pt>
                <c:pt idx="6449">
                  <c:v>0.64489999999999992</c:v>
                </c:pt>
                <c:pt idx="6450">
                  <c:v>0.64500000000000002</c:v>
                </c:pt>
                <c:pt idx="6451">
                  <c:v>0.64510000000000001</c:v>
                </c:pt>
                <c:pt idx="6452">
                  <c:v>0.6452</c:v>
                </c:pt>
                <c:pt idx="6453">
                  <c:v>0.64529999999999998</c:v>
                </c:pt>
                <c:pt idx="6454">
                  <c:v>0.64540000000000008</c:v>
                </c:pt>
                <c:pt idx="6455">
                  <c:v>0.64549999999999996</c:v>
                </c:pt>
                <c:pt idx="6456">
                  <c:v>0.64560000000000006</c:v>
                </c:pt>
                <c:pt idx="6457">
                  <c:v>0.64569999999999994</c:v>
                </c:pt>
                <c:pt idx="6458">
                  <c:v>0.64579999999999993</c:v>
                </c:pt>
                <c:pt idx="6459">
                  <c:v>0.64590000000000003</c:v>
                </c:pt>
                <c:pt idx="6460">
                  <c:v>0.64599999999999991</c:v>
                </c:pt>
                <c:pt idx="6461">
                  <c:v>0.64610000000000001</c:v>
                </c:pt>
                <c:pt idx="6462">
                  <c:v>0.6462</c:v>
                </c:pt>
                <c:pt idx="6463">
                  <c:v>0.64629999999999999</c:v>
                </c:pt>
                <c:pt idx="6464">
                  <c:v>0.64639999999999997</c:v>
                </c:pt>
                <c:pt idx="6465">
                  <c:v>0.64650000000000007</c:v>
                </c:pt>
                <c:pt idx="6466">
                  <c:v>0.64659999999999995</c:v>
                </c:pt>
                <c:pt idx="6467">
                  <c:v>0.64670000000000005</c:v>
                </c:pt>
                <c:pt idx="6468">
                  <c:v>0.64680000000000004</c:v>
                </c:pt>
                <c:pt idx="6469">
                  <c:v>0.64690000000000003</c:v>
                </c:pt>
                <c:pt idx="6470">
                  <c:v>0.64700000000000002</c:v>
                </c:pt>
                <c:pt idx="6471">
                  <c:v>0.6470999999999999</c:v>
                </c:pt>
                <c:pt idx="6472">
                  <c:v>0.6472</c:v>
                </c:pt>
                <c:pt idx="6473">
                  <c:v>0.64729999999999999</c:v>
                </c:pt>
                <c:pt idx="6474">
                  <c:v>0.64739999999999998</c:v>
                </c:pt>
                <c:pt idx="6475">
                  <c:v>0.64749999999999996</c:v>
                </c:pt>
                <c:pt idx="6476">
                  <c:v>0.64760000000000006</c:v>
                </c:pt>
                <c:pt idx="6477">
                  <c:v>0.64769999999999994</c:v>
                </c:pt>
                <c:pt idx="6478">
                  <c:v>0.64780000000000004</c:v>
                </c:pt>
                <c:pt idx="6479">
                  <c:v>0.64790000000000003</c:v>
                </c:pt>
                <c:pt idx="6480">
                  <c:v>0.64800000000000002</c:v>
                </c:pt>
                <c:pt idx="6481">
                  <c:v>0.64810000000000001</c:v>
                </c:pt>
                <c:pt idx="6482">
                  <c:v>0.64819999999999989</c:v>
                </c:pt>
                <c:pt idx="6483">
                  <c:v>0.64829999999999999</c:v>
                </c:pt>
                <c:pt idx="6484">
                  <c:v>0.64840000000000009</c:v>
                </c:pt>
                <c:pt idx="6485">
                  <c:v>0.64849999999999997</c:v>
                </c:pt>
                <c:pt idx="6486">
                  <c:v>0.64859999999999995</c:v>
                </c:pt>
                <c:pt idx="6487">
                  <c:v>0.64870000000000005</c:v>
                </c:pt>
                <c:pt idx="6488">
                  <c:v>0.64879999999999993</c:v>
                </c:pt>
                <c:pt idx="6489">
                  <c:v>0.64890000000000003</c:v>
                </c:pt>
                <c:pt idx="6490">
                  <c:v>0.64900000000000002</c:v>
                </c:pt>
                <c:pt idx="6491">
                  <c:v>0.64910000000000001</c:v>
                </c:pt>
                <c:pt idx="6492">
                  <c:v>0.6492</c:v>
                </c:pt>
                <c:pt idx="6493">
                  <c:v>0.6493000000000001</c:v>
                </c:pt>
                <c:pt idx="6494">
                  <c:v>0.64939999999999998</c:v>
                </c:pt>
                <c:pt idx="6495">
                  <c:v>0.64950000000000008</c:v>
                </c:pt>
                <c:pt idx="6496">
                  <c:v>0.64959999999999996</c:v>
                </c:pt>
                <c:pt idx="6497">
                  <c:v>0.64969999999999994</c:v>
                </c:pt>
                <c:pt idx="6498">
                  <c:v>0.64980000000000004</c:v>
                </c:pt>
                <c:pt idx="6499">
                  <c:v>0.64989999999999992</c:v>
                </c:pt>
                <c:pt idx="6500">
                  <c:v>0.65</c:v>
                </c:pt>
                <c:pt idx="6501">
                  <c:v>0.65010000000000001</c:v>
                </c:pt>
                <c:pt idx="6502">
                  <c:v>0.6502</c:v>
                </c:pt>
                <c:pt idx="6503">
                  <c:v>0.65029999999999999</c:v>
                </c:pt>
                <c:pt idx="6504">
                  <c:v>0.65040000000000009</c:v>
                </c:pt>
                <c:pt idx="6505">
                  <c:v>0.65049999999999997</c:v>
                </c:pt>
                <c:pt idx="6506">
                  <c:v>0.65060000000000007</c:v>
                </c:pt>
                <c:pt idx="6507">
                  <c:v>0.65069999999999995</c:v>
                </c:pt>
                <c:pt idx="6508">
                  <c:v>0.65079999999999993</c:v>
                </c:pt>
                <c:pt idx="6509">
                  <c:v>0.65090000000000003</c:v>
                </c:pt>
                <c:pt idx="6510">
                  <c:v>0.65099999999999991</c:v>
                </c:pt>
                <c:pt idx="6511">
                  <c:v>0.65110000000000001</c:v>
                </c:pt>
                <c:pt idx="6512">
                  <c:v>0.6512</c:v>
                </c:pt>
                <c:pt idx="6513">
                  <c:v>0.65129999999999999</c:v>
                </c:pt>
                <c:pt idx="6514">
                  <c:v>0.65139999999999998</c:v>
                </c:pt>
                <c:pt idx="6515">
                  <c:v>0.65150000000000008</c:v>
                </c:pt>
                <c:pt idx="6516">
                  <c:v>0.65159999999999996</c:v>
                </c:pt>
                <c:pt idx="6517">
                  <c:v>0.65170000000000006</c:v>
                </c:pt>
                <c:pt idx="6518">
                  <c:v>0.65180000000000005</c:v>
                </c:pt>
                <c:pt idx="6519">
                  <c:v>0.65189999999999992</c:v>
                </c:pt>
                <c:pt idx="6520">
                  <c:v>0.65200000000000002</c:v>
                </c:pt>
                <c:pt idx="6521">
                  <c:v>0.6520999999999999</c:v>
                </c:pt>
                <c:pt idx="6522">
                  <c:v>0.6522</c:v>
                </c:pt>
                <c:pt idx="6523">
                  <c:v>0.65229999999999999</c:v>
                </c:pt>
                <c:pt idx="6524">
                  <c:v>0.65239999999999998</c:v>
                </c:pt>
                <c:pt idx="6525">
                  <c:v>0.65249999999999997</c:v>
                </c:pt>
                <c:pt idx="6526">
                  <c:v>0.65260000000000007</c:v>
                </c:pt>
                <c:pt idx="6527">
                  <c:v>0.65269999999999995</c:v>
                </c:pt>
                <c:pt idx="6528">
                  <c:v>0.65280000000000005</c:v>
                </c:pt>
                <c:pt idx="6529">
                  <c:v>0.65290000000000004</c:v>
                </c:pt>
                <c:pt idx="6530">
                  <c:v>0.65300000000000002</c:v>
                </c:pt>
                <c:pt idx="6531">
                  <c:v>0.65310000000000001</c:v>
                </c:pt>
                <c:pt idx="6532">
                  <c:v>0.65319999999999989</c:v>
                </c:pt>
                <c:pt idx="6533">
                  <c:v>0.65329999999999999</c:v>
                </c:pt>
                <c:pt idx="6534">
                  <c:v>0.65339999999999998</c:v>
                </c:pt>
                <c:pt idx="6535">
                  <c:v>0.65349999999999997</c:v>
                </c:pt>
                <c:pt idx="6536">
                  <c:v>0.65359999999999996</c:v>
                </c:pt>
                <c:pt idx="6537">
                  <c:v>0.65370000000000006</c:v>
                </c:pt>
                <c:pt idx="6538">
                  <c:v>0.65379999999999994</c:v>
                </c:pt>
                <c:pt idx="6539">
                  <c:v>0.65390000000000004</c:v>
                </c:pt>
                <c:pt idx="6540">
                  <c:v>0.65400000000000003</c:v>
                </c:pt>
                <c:pt idx="6541">
                  <c:v>0.65410000000000001</c:v>
                </c:pt>
                <c:pt idx="6542">
                  <c:v>0.6542</c:v>
                </c:pt>
                <c:pt idx="6543">
                  <c:v>0.6543000000000001</c:v>
                </c:pt>
                <c:pt idx="6544">
                  <c:v>0.65439999999999998</c:v>
                </c:pt>
                <c:pt idx="6545">
                  <c:v>0.65450000000000008</c:v>
                </c:pt>
                <c:pt idx="6546">
                  <c:v>0.65459999999999996</c:v>
                </c:pt>
                <c:pt idx="6547">
                  <c:v>0.65469999999999995</c:v>
                </c:pt>
                <c:pt idx="6548">
                  <c:v>0.65480000000000005</c:v>
                </c:pt>
                <c:pt idx="6549">
                  <c:v>0.65489999999999993</c:v>
                </c:pt>
                <c:pt idx="6550">
                  <c:v>0.65500000000000003</c:v>
                </c:pt>
                <c:pt idx="6551">
                  <c:v>0.65510000000000002</c:v>
                </c:pt>
                <c:pt idx="6552">
                  <c:v>0.6552</c:v>
                </c:pt>
                <c:pt idx="6553">
                  <c:v>0.65529999999999999</c:v>
                </c:pt>
                <c:pt idx="6554">
                  <c:v>0.65540000000000009</c:v>
                </c:pt>
                <c:pt idx="6555">
                  <c:v>0.65549999999999997</c:v>
                </c:pt>
                <c:pt idx="6556">
                  <c:v>0.65560000000000007</c:v>
                </c:pt>
                <c:pt idx="6557">
                  <c:v>0.65569999999999995</c:v>
                </c:pt>
                <c:pt idx="6558">
                  <c:v>0.65579999999999994</c:v>
                </c:pt>
                <c:pt idx="6559">
                  <c:v>0.65590000000000004</c:v>
                </c:pt>
                <c:pt idx="6560">
                  <c:v>0.65599999999999992</c:v>
                </c:pt>
                <c:pt idx="6561">
                  <c:v>0.65610000000000002</c:v>
                </c:pt>
                <c:pt idx="6562">
                  <c:v>0.65620000000000001</c:v>
                </c:pt>
                <c:pt idx="6563">
                  <c:v>0.65629999999999999</c:v>
                </c:pt>
                <c:pt idx="6564">
                  <c:v>0.65639999999999998</c:v>
                </c:pt>
                <c:pt idx="6565">
                  <c:v>0.65650000000000008</c:v>
                </c:pt>
                <c:pt idx="6566">
                  <c:v>0.65659999999999996</c:v>
                </c:pt>
                <c:pt idx="6567">
                  <c:v>0.65670000000000006</c:v>
                </c:pt>
                <c:pt idx="6568">
                  <c:v>0.65680000000000005</c:v>
                </c:pt>
                <c:pt idx="6569">
                  <c:v>0.65689999999999993</c:v>
                </c:pt>
                <c:pt idx="6570">
                  <c:v>0.65700000000000003</c:v>
                </c:pt>
                <c:pt idx="6571">
                  <c:v>0.65709999999999991</c:v>
                </c:pt>
                <c:pt idx="6572">
                  <c:v>0.65720000000000001</c:v>
                </c:pt>
                <c:pt idx="6573">
                  <c:v>0.6573</c:v>
                </c:pt>
                <c:pt idx="6574">
                  <c:v>0.65739999999999998</c:v>
                </c:pt>
                <c:pt idx="6575">
                  <c:v>0.65749999999999997</c:v>
                </c:pt>
                <c:pt idx="6576">
                  <c:v>0.65760000000000007</c:v>
                </c:pt>
                <c:pt idx="6577">
                  <c:v>0.65769999999999995</c:v>
                </c:pt>
                <c:pt idx="6578">
                  <c:v>0.65780000000000005</c:v>
                </c:pt>
                <c:pt idx="6579">
                  <c:v>0.65790000000000004</c:v>
                </c:pt>
                <c:pt idx="6580">
                  <c:v>0.65799999999999992</c:v>
                </c:pt>
                <c:pt idx="6581">
                  <c:v>0.65810000000000002</c:v>
                </c:pt>
                <c:pt idx="6582">
                  <c:v>0.6581999999999999</c:v>
                </c:pt>
                <c:pt idx="6583">
                  <c:v>0.6583</c:v>
                </c:pt>
                <c:pt idx="6584">
                  <c:v>0.65839999999999999</c:v>
                </c:pt>
                <c:pt idx="6585">
                  <c:v>0.65849999999999997</c:v>
                </c:pt>
                <c:pt idx="6586">
                  <c:v>0.65859999999999996</c:v>
                </c:pt>
                <c:pt idx="6587">
                  <c:v>0.65870000000000006</c:v>
                </c:pt>
                <c:pt idx="6588">
                  <c:v>0.65879999999999994</c:v>
                </c:pt>
                <c:pt idx="6589">
                  <c:v>0.65890000000000004</c:v>
                </c:pt>
                <c:pt idx="6590">
                  <c:v>0.65900000000000003</c:v>
                </c:pt>
                <c:pt idx="6591">
                  <c:v>0.65910000000000002</c:v>
                </c:pt>
                <c:pt idx="6592">
                  <c:v>0.65920000000000001</c:v>
                </c:pt>
                <c:pt idx="6593">
                  <c:v>0.65930000000000011</c:v>
                </c:pt>
                <c:pt idx="6594">
                  <c:v>0.65939999999999999</c:v>
                </c:pt>
                <c:pt idx="6595">
                  <c:v>0.65949999999999998</c:v>
                </c:pt>
                <c:pt idx="6596">
                  <c:v>0.65959999999999996</c:v>
                </c:pt>
                <c:pt idx="6597">
                  <c:v>0.65969999999999995</c:v>
                </c:pt>
                <c:pt idx="6598">
                  <c:v>0.65980000000000005</c:v>
                </c:pt>
                <c:pt idx="6599">
                  <c:v>0.65989999999999993</c:v>
                </c:pt>
                <c:pt idx="6600">
                  <c:v>0.66</c:v>
                </c:pt>
                <c:pt idx="6601">
                  <c:v>0.66010000000000002</c:v>
                </c:pt>
                <c:pt idx="6602">
                  <c:v>0.66020000000000001</c:v>
                </c:pt>
                <c:pt idx="6603">
                  <c:v>0.6603</c:v>
                </c:pt>
                <c:pt idx="6604">
                  <c:v>0.6604000000000001</c:v>
                </c:pt>
                <c:pt idx="6605">
                  <c:v>0.66049999999999998</c:v>
                </c:pt>
                <c:pt idx="6606">
                  <c:v>0.66060000000000008</c:v>
                </c:pt>
                <c:pt idx="6607">
                  <c:v>0.66069999999999995</c:v>
                </c:pt>
                <c:pt idx="6608">
                  <c:v>0.66079999999999994</c:v>
                </c:pt>
                <c:pt idx="6609">
                  <c:v>0.66090000000000004</c:v>
                </c:pt>
                <c:pt idx="6610">
                  <c:v>0.66099999999999992</c:v>
                </c:pt>
                <c:pt idx="6611">
                  <c:v>0.66110000000000002</c:v>
                </c:pt>
                <c:pt idx="6612">
                  <c:v>0.66120000000000001</c:v>
                </c:pt>
                <c:pt idx="6613">
                  <c:v>0.6613</c:v>
                </c:pt>
                <c:pt idx="6614">
                  <c:v>0.66139999999999999</c:v>
                </c:pt>
                <c:pt idx="6615">
                  <c:v>0.66150000000000009</c:v>
                </c:pt>
                <c:pt idx="6616">
                  <c:v>0.66159999999999997</c:v>
                </c:pt>
                <c:pt idx="6617">
                  <c:v>0.66170000000000007</c:v>
                </c:pt>
                <c:pt idx="6618">
                  <c:v>0.66180000000000005</c:v>
                </c:pt>
                <c:pt idx="6619">
                  <c:v>0.66189999999999993</c:v>
                </c:pt>
                <c:pt idx="6620">
                  <c:v>0.66200000000000003</c:v>
                </c:pt>
                <c:pt idx="6621">
                  <c:v>0.66209999999999991</c:v>
                </c:pt>
                <c:pt idx="6622">
                  <c:v>0.66220000000000001</c:v>
                </c:pt>
                <c:pt idx="6623">
                  <c:v>0.6623</c:v>
                </c:pt>
                <c:pt idx="6624">
                  <c:v>0.66239999999999999</c:v>
                </c:pt>
                <c:pt idx="6625">
                  <c:v>0.66249999999999998</c:v>
                </c:pt>
                <c:pt idx="6626">
                  <c:v>0.66260000000000008</c:v>
                </c:pt>
                <c:pt idx="6627">
                  <c:v>0.66269999999999996</c:v>
                </c:pt>
                <c:pt idx="6628">
                  <c:v>0.66280000000000006</c:v>
                </c:pt>
                <c:pt idx="6629">
                  <c:v>0.66290000000000004</c:v>
                </c:pt>
                <c:pt idx="6630">
                  <c:v>0.66299999999999992</c:v>
                </c:pt>
                <c:pt idx="6631">
                  <c:v>0.66310000000000002</c:v>
                </c:pt>
                <c:pt idx="6632">
                  <c:v>0.6631999999999999</c:v>
                </c:pt>
                <c:pt idx="6633">
                  <c:v>0.6633</c:v>
                </c:pt>
                <c:pt idx="6634">
                  <c:v>0.66339999999999999</c:v>
                </c:pt>
                <c:pt idx="6635">
                  <c:v>0.66349999999999998</c:v>
                </c:pt>
                <c:pt idx="6636">
                  <c:v>0.66359999999999997</c:v>
                </c:pt>
                <c:pt idx="6637">
                  <c:v>0.66370000000000007</c:v>
                </c:pt>
                <c:pt idx="6638">
                  <c:v>0.66379999999999995</c:v>
                </c:pt>
                <c:pt idx="6639">
                  <c:v>0.66390000000000005</c:v>
                </c:pt>
                <c:pt idx="6640">
                  <c:v>0.66400000000000003</c:v>
                </c:pt>
                <c:pt idx="6641">
                  <c:v>0.66409999999999991</c:v>
                </c:pt>
                <c:pt idx="6642">
                  <c:v>0.66420000000000001</c:v>
                </c:pt>
                <c:pt idx="6643">
                  <c:v>0.66430000000000011</c:v>
                </c:pt>
                <c:pt idx="6644">
                  <c:v>0.66439999999999999</c:v>
                </c:pt>
                <c:pt idx="6645">
                  <c:v>0.66449999999999998</c:v>
                </c:pt>
                <c:pt idx="6646">
                  <c:v>0.66459999999999997</c:v>
                </c:pt>
                <c:pt idx="6647">
                  <c:v>0.66469999999999996</c:v>
                </c:pt>
                <c:pt idx="6648">
                  <c:v>0.66480000000000006</c:v>
                </c:pt>
                <c:pt idx="6649">
                  <c:v>0.66489999999999994</c:v>
                </c:pt>
                <c:pt idx="6650">
                  <c:v>0.66500000000000004</c:v>
                </c:pt>
                <c:pt idx="6651">
                  <c:v>0.66510000000000002</c:v>
                </c:pt>
                <c:pt idx="6652">
                  <c:v>0.66520000000000001</c:v>
                </c:pt>
                <c:pt idx="6653">
                  <c:v>0.6653</c:v>
                </c:pt>
                <c:pt idx="6654">
                  <c:v>0.6654000000000001</c:v>
                </c:pt>
                <c:pt idx="6655">
                  <c:v>0.66549999999999998</c:v>
                </c:pt>
                <c:pt idx="6656">
                  <c:v>0.66559999999999997</c:v>
                </c:pt>
                <c:pt idx="6657">
                  <c:v>0.66569999999999996</c:v>
                </c:pt>
                <c:pt idx="6658">
                  <c:v>0.66579999999999995</c:v>
                </c:pt>
                <c:pt idx="6659">
                  <c:v>0.66590000000000005</c:v>
                </c:pt>
                <c:pt idx="6660">
                  <c:v>0.66599999999999993</c:v>
                </c:pt>
                <c:pt idx="6661">
                  <c:v>0.66610000000000003</c:v>
                </c:pt>
                <c:pt idx="6662">
                  <c:v>0.66620000000000001</c:v>
                </c:pt>
                <c:pt idx="6663">
                  <c:v>0.6663</c:v>
                </c:pt>
                <c:pt idx="6664">
                  <c:v>0.66639999999999999</c:v>
                </c:pt>
                <c:pt idx="6665">
                  <c:v>0.66650000000000009</c:v>
                </c:pt>
                <c:pt idx="6666">
                  <c:v>0.66659999999999997</c:v>
                </c:pt>
                <c:pt idx="6667">
                  <c:v>0.66670000000000007</c:v>
                </c:pt>
                <c:pt idx="6668">
                  <c:v>0.66680000000000006</c:v>
                </c:pt>
                <c:pt idx="6669">
                  <c:v>0.66689999999999994</c:v>
                </c:pt>
                <c:pt idx="6670">
                  <c:v>0.66700000000000004</c:v>
                </c:pt>
                <c:pt idx="6671">
                  <c:v>0.66709999999999992</c:v>
                </c:pt>
                <c:pt idx="6672">
                  <c:v>0.66720000000000002</c:v>
                </c:pt>
                <c:pt idx="6673">
                  <c:v>0.6673</c:v>
                </c:pt>
                <c:pt idx="6674">
                  <c:v>0.66739999999999999</c:v>
                </c:pt>
                <c:pt idx="6675">
                  <c:v>0.66749999999999998</c:v>
                </c:pt>
                <c:pt idx="6676">
                  <c:v>0.66760000000000008</c:v>
                </c:pt>
                <c:pt idx="6677">
                  <c:v>0.66769999999999996</c:v>
                </c:pt>
                <c:pt idx="6678">
                  <c:v>0.66780000000000006</c:v>
                </c:pt>
                <c:pt idx="6679">
                  <c:v>0.66790000000000005</c:v>
                </c:pt>
                <c:pt idx="6680">
                  <c:v>0.66799999999999993</c:v>
                </c:pt>
                <c:pt idx="6681">
                  <c:v>0.66810000000000003</c:v>
                </c:pt>
                <c:pt idx="6682">
                  <c:v>0.66819999999999991</c:v>
                </c:pt>
                <c:pt idx="6683">
                  <c:v>0.66830000000000001</c:v>
                </c:pt>
                <c:pt idx="6684">
                  <c:v>0.66839999999999999</c:v>
                </c:pt>
                <c:pt idx="6685">
                  <c:v>0.66849999999999998</c:v>
                </c:pt>
                <c:pt idx="6686">
                  <c:v>0.66859999999999997</c:v>
                </c:pt>
                <c:pt idx="6687">
                  <c:v>0.66870000000000007</c:v>
                </c:pt>
                <c:pt idx="6688">
                  <c:v>0.66879999999999995</c:v>
                </c:pt>
                <c:pt idx="6689">
                  <c:v>0.66890000000000005</c:v>
                </c:pt>
                <c:pt idx="6690">
                  <c:v>0.66900000000000004</c:v>
                </c:pt>
                <c:pt idx="6691">
                  <c:v>0.66909999999999992</c:v>
                </c:pt>
                <c:pt idx="6692">
                  <c:v>0.66920000000000002</c:v>
                </c:pt>
                <c:pt idx="6693">
                  <c:v>0.66930000000000012</c:v>
                </c:pt>
                <c:pt idx="6694">
                  <c:v>0.6694</c:v>
                </c:pt>
                <c:pt idx="6695">
                  <c:v>0.66949999999999998</c:v>
                </c:pt>
                <c:pt idx="6696">
                  <c:v>0.66959999999999997</c:v>
                </c:pt>
                <c:pt idx="6697">
                  <c:v>0.66969999999999996</c:v>
                </c:pt>
                <c:pt idx="6698">
                  <c:v>0.66980000000000006</c:v>
                </c:pt>
                <c:pt idx="6699">
                  <c:v>0.66989999999999994</c:v>
                </c:pt>
                <c:pt idx="6700">
                  <c:v>0.67</c:v>
                </c:pt>
                <c:pt idx="6701">
                  <c:v>0.67010000000000003</c:v>
                </c:pt>
                <c:pt idx="6702">
                  <c:v>0.67019999999999991</c:v>
                </c:pt>
                <c:pt idx="6703">
                  <c:v>0.67030000000000001</c:v>
                </c:pt>
                <c:pt idx="6704">
                  <c:v>0.67040000000000011</c:v>
                </c:pt>
                <c:pt idx="6705">
                  <c:v>0.67049999999999998</c:v>
                </c:pt>
                <c:pt idx="6706">
                  <c:v>0.67059999999999997</c:v>
                </c:pt>
                <c:pt idx="6707">
                  <c:v>0.67069999999999996</c:v>
                </c:pt>
                <c:pt idx="6708">
                  <c:v>0.67079999999999995</c:v>
                </c:pt>
                <c:pt idx="6709">
                  <c:v>0.67090000000000005</c:v>
                </c:pt>
                <c:pt idx="6710">
                  <c:v>0.67099999999999993</c:v>
                </c:pt>
                <c:pt idx="6711">
                  <c:v>0.67110000000000003</c:v>
                </c:pt>
                <c:pt idx="6712">
                  <c:v>0.67120000000000002</c:v>
                </c:pt>
                <c:pt idx="6713">
                  <c:v>0.67130000000000001</c:v>
                </c:pt>
                <c:pt idx="6714">
                  <c:v>0.6714</c:v>
                </c:pt>
                <c:pt idx="6715">
                  <c:v>0.6715000000000001</c:v>
                </c:pt>
                <c:pt idx="6716">
                  <c:v>0.67159999999999997</c:v>
                </c:pt>
                <c:pt idx="6717">
                  <c:v>0.67169999999999996</c:v>
                </c:pt>
                <c:pt idx="6718">
                  <c:v>0.67180000000000006</c:v>
                </c:pt>
                <c:pt idx="6719">
                  <c:v>0.67189999999999994</c:v>
                </c:pt>
                <c:pt idx="6720">
                  <c:v>0.67200000000000004</c:v>
                </c:pt>
                <c:pt idx="6721">
                  <c:v>0.67209999999999992</c:v>
                </c:pt>
                <c:pt idx="6722">
                  <c:v>0.67220000000000002</c:v>
                </c:pt>
                <c:pt idx="6723">
                  <c:v>0.67230000000000001</c:v>
                </c:pt>
                <c:pt idx="6724">
                  <c:v>0.6724</c:v>
                </c:pt>
                <c:pt idx="6725">
                  <c:v>0.67249999999999999</c:v>
                </c:pt>
                <c:pt idx="6726">
                  <c:v>0.67260000000000009</c:v>
                </c:pt>
                <c:pt idx="6727">
                  <c:v>0.67269999999999996</c:v>
                </c:pt>
                <c:pt idx="6728">
                  <c:v>0.67280000000000006</c:v>
                </c:pt>
                <c:pt idx="6729">
                  <c:v>0.67290000000000005</c:v>
                </c:pt>
                <c:pt idx="6730">
                  <c:v>0.67299999999999993</c:v>
                </c:pt>
                <c:pt idx="6731">
                  <c:v>0.67310000000000003</c:v>
                </c:pt>
                <c:pt idx="6732">
                  <c:v>0.67319999999999991</c:v>
                </c:pt>
                <c:pt idx="6733">
                  <c:v>0.67330000000000001</c:v>
                </c:pt>
                <c:pt idx="6734">
                  <c:v>0.6734</c:v>
                </c:pt>
                <c:pt idx="6735">
                  <c:v>0.67349999999999999</c:v>
                </c:pt>
                <c:pt idx="6736">
                  <c:v>0.67359999999999998</c:v>
                </c:pt>
                <c:pt idx="6737">
                  <c:v>0.67370000000000008</c:v>
                </c:pt>
                <c:pt idx="6738">
                  <c:v>0.67379999999999995</c:v>
                </c:pt>
                <c:pt idx="6739">
                  <c:v>0.67390000000000005</c:v>
                </c:pt>
                <c:pt idx="6740">
                  <c:v>0.67400000000000004</c:v>
                </c:pt>
                <c:pt idx="6741">
                  <c:v>0.67409999999999992</c:v>
                </c:pt>
                <c:pt idx="6742">
                  <c:v>0.67420000000000002</c:v>
                </c:pt>
                <c:pt idx="6743">
                  <c:v>0.67430000000000012</c:v>
                </c:pt>
                <c:pt idx="6744">
                  <c:v>0.6744</c:v>
                </c:pt>
                <c:pt idx="6745">
                  <c:v>0.67449999999999999</c:v>
                </c:pt>
                <c:pt idx="6746">
                  <c:v>0.67459999999999998</c:v>
                </c:pt>
                <c:pt idx="6747">
                  <c:v>0.67469999999999997</c:v>
                </c:pt>
                <c:pt idx="6748">
                  <c:v>0.67480000000000007</c:v>
                </c:pt>
                <c:pt idx="6749">
                  <c:v>0.67489999999999994</c:v>
                </c:pt>
                <c:pt idx="6750">
                  <c:v>0.67500000000000004</c:v>
                </c:pt>
                <c:pt idx="6751">
                  <c:v>0.67510000000000003</c:v>
                </c:pt>
                <c:pt idx="6752">
                  <c:v>0.67519999999999991</c:v>
                </c:pt>
                <c:pt idx="6753">
                  <c:v>0.67530000000000001</c:v>
                </c:pt>
                <c:pt idx="6754">
                  <c:v>0.67540000000000011</c:v>
                </c:pt>
                <c:pt idx="6755">
                  <c:v>0.67549999999999999</c:v>
                </c:pt>
                <c:pt idx="6756">
                  <c:v>0.67559999999999998</c:v>
                </c:pt>
                <c:pt idx="6757">
                  <c:v>0.67569999999999997</c:v>
                </c:pt>
                <c:pt idx="6758">
                  <c:v>0.67579999999999996</c:v>
                </c:pt>
                <c:pt idx="6759">
                  <c:v>0.67590000000000006</c:v>
                </c:pt>
                <c:pt idx="6760">
                  <c:v>0.67599999999999993</c:v>
                </c:pt>
                <c:pt idx="6761">
                  <c:v>0.67610000000000003</c:v>
                </c:pt>
                <c:pt idx="6762">
                  <c:v>0.67620000000000002</c:v>
                </c:pt>
                <c:pt idx="6763">
                  <c:v>0.6762999999999999</c:v>
                </c:pt>
                <c:pt idx="6764">
                  <c:v>0.6764</c:v>
                </c:pt>
                <c:pt idx="6765">
                  <c:v>0.6765000000000001</c:v>
                </c:pt>
                <c:pt idx="6766">
                  <c:v>0.67659999999999998</c:v>
                </c:pt>
                <c:pt idx="6767">
                  <c:v>0.67669999999999997</c:v>
                </c:pt>
                <c:pt idx="6768">
                  <c:v>0.67680000000000007</c:v>
                </c:pt>
                <c:pt idx="6769">
                  <c:v>0.67689999999999995</c:v>
                </c:pt>
                <c:pt idx="6770">
                  <c:v>0.67700000000000005</c:v>
                </c:pt>
                <c:pt idx="6771">
                  <c:v>0.67709999999999992</c:v>
                </c:pt>
                <c:pt idx="6772">
                  <c:v>0.67720000000000002</c:v>
                </c:pt>
                <c:pt idx="6773">
                  <c:v>0.67730000000000001</c:v>
                </c:pt>
                <c:pt idx="6774">
                  <c:v>0.6774</c:v>
                </c:pt>
                <c:pt idx="6775">
                  <c:v>0.67749999999999999</c:v>
                </c:pt>
                <c:pt idx="6776">
                  <c:v>0.67760000000000009</c:v>
                </c:pt>
                <c:pt idx="6777">
                  <c:v>0.67769999999999997</c:v>
                </c:pt>
                <c:pt idx="6778">
                  <c:v>0.67779999999999996</c:v>
                </c:pt>
                <c:pt idx="6779">
                  <c:v>0.67790000000000006</c:v>
                </c:pt>
                <c:pt idx="6780">
                  <c:v>0.67799999999999994</c:v>
                </c:pt>
                <c:pt idx="6781">
                  <c:v>0.67810000000000004</c:v>
                </c:pt>
                <c:pt idx="6782">
                  <c:v>0.67819999999999991</c:v>
                </c:pt>
                <c:pt idx="6783">
                  <c:v>0.67830000000000001</c:v>
                </c:pt>
                <c:pt idx="6784">
                  <c:v>0.6784</c:v>
                </c:pt>
                <c:pt idx="6785">
                  <c:v>0.67849999999999999</c:v>
                </c:pt>
                <c:pt idx="6786">
                  <c:v>0.67859999999999998</c:v>
                </c:pt>
                <c:pt idx="6787">
                  <c:v>0.67870000000000008</c:v>
                </c:pt>
                <c:pt idx="6788">
                  <c:v>0.67879999999999996</c:v>
                </c:pt>
                <c:pt idx="6789">
                  <c:v>0.67890000000000006</c:v>
                </c:pt>
                <c:pt idx="6790">
                  <c:v>0.67900000000000005</c:v>
                </c:pt>
                <c:pt idx="6791">
                  <c:v>0.67909999999999993</c:v>
                </c:pt>
                <c:pt idx="6792">
                  <c:v>0.67920000000000003</c:v>
                </c:pt>
                <c:pt idx="6793">
                  <c:v>0.67930000000000001</c:v>
                </c:pt>
                <c:pt idx="6794">
                  <c:v>0.6794</c:v>
                </c:pt>
                <c:pt idx="6795">
                  <c:v>0.67949999999999999</c:v>
                </c:pt>
                <c:pt idx="6796">
                  <c:v>0.67959999999999998</c:v>
                </c:pt>
                <c:pt idx="6797">
                  <c:v>0.67969999999999997</c:v>
                </c:pt>
                <c:pt idx="6798">
                  <c:v>0.67980000000000007</c:v>
                </c:pt>
                <c:pt idx="6799">
                  <c:v>0.67989999999999995</c:v>
                </c:pt>
                <c:pt idx="6800">
                  <c:v>0.68</c:v>
                </c:pt>
                <c:pt idx="6801">
                  <c:v>0.68010000000000004</c:v>
                </c:pt>
                <c:pt idx="6802">
                  <c:v>0.68019999999999992</c:v>
                </c:pt>
                <c:pt idx="6803">
                  <c:v>0.68030000000000002</c:v>
                </c:pt>
                <c:pt idx="6804">
                  <c:v>0.68040000000000012</c:v>
                </c:pt>
                <c:pt idx="6805">
                  <c:v>0.68049999999999999</c:v>
                </c:pt>
                <c:pt idx="6806">
                  <c:v>0.68059999999999998</c:v>
                </c:pt>
                <c:pt idx="6807">
                  <c:v>0.68069999999999997</c:v>
                </c:pt>
                <c:pt idx="6808">
                  <c:v>0.68079999999999996</c:v>
                </c:pt>
                <c:pt idx="6809">
                  <c:v>0.68090000000000006</c:v>
                </c:pt>
                <c:pt idx="6810">
                  <c:v>0.68099999999999994</c:v>
                </c:pt>
                <c:pt idx="6811">
                  <c:v>0.68110000000000004</c:v>
                </c:pt>
                <c:pt idx="6812">
                  <c:v>0.68120000000000003</c:v>
                </c:pt>
                <c:pt idx="6813">
                  <c:v>0.68129999999999991</c:v>
                </c:pt>
                <c:pt idx="6814">
                  <c:v>0.68140000000000001</c:v>
                </c:pt>
                <c:pt idx="6815">
                  <c:v>0.68150000000000011</c:v>
                </c:pt>
                <c:pt idx="6816">
                  <c:v>0.68159999999999998</c:v>
                </c:pt>
                <c:pt idx="6817">
                  <c:v>0.68169999999999997</c:v>
                </c:pt>
                <c:pt idx="6818">
                  <c:v>0.68180000000000007</c:v>
                </c:pt>
                <c:pt idx="6819">
                  <c:v>0.68189999999999995</c:v>
                </c:pt>
                <c:pt idx="6820">
                  <c:v>0.68200000000000005</c:v>
                </c:pt>
                <c:pt idx="6821">
                  <c:v>0.68209999999999993</c:v>
                </c:pt>
                <c:pt idx="6822">
                  <c:v>0.68220000000000003</c:v>
                </c:pt>
                <c:pt idx="6823">
                  <c:v>0.68230000000000002</c:v>
                </c:pt>
                <c:pt idx="6824">
                  <c:v>0.6823999999999999</c:v>
                </c:pt>
                <c:pt idx="6825">
                  <c:v>0.6825</c:v>
                </c:pt>
                <c:pt idx="6826">
                  <c:v>0.6826000000000001</c:v>
                </c:pt>
                <c:pt idx="6827">
                  <c:v>0.68269999999999997</c:v>
                </c:pt>
                <c:pt idx="6828">
                  <c:v>0.68279999999999996</c:v>
                </c:pt>
                <c:pt idx="6829">
                  <c:v>0.68290000000000006</c:v>
                </c:pt>
                <c:pt idx="6830">
                  <c:v>0.68299999999999994</c:v>
                </c:pt>
                <c:pt idx="6831">
                  <c:v>0.68310000000000004</c:v>
                </c:pt>
                <c:pt idx="6832">
                  <c:v>0.68319999999999992</c:v>
                </c:pt>
                <c:pt idx="6833">
                  <c:v>0.68330000000000002</c:v>
                </c:pt>
                <c:pt idx="6834">
                  <c:v>0.68340000000000001</c:v>
                </c:pt>
                <c:pt idx="6835">
                  <c:v>0.6835</c:v>
                </c:pt>
                <c:pt idx="6836">
                  <c:v>0.68359999999999999</c:v>
                </c:pt>
                <c:pt idx="6837">
                  <c:v>0.68370000000000009</c:v>
                </c:pt>
                <c:pt idx="6838">
                  <c:v>0.68379999999999996</c:v>
                </c:pt>
                <c:pt idx="6839">
                  <c:v>0.68389999999999995</c:v>
                </c:pt>
                <c:pt idx="6840">
                  <c:v>0.68400000000000005</c:v>
                </c:pt>
                <c:pt idx="6841">
                  <c:v>0.68409999999999993</c:v>
                </c:pt>
                <c:pt idx="6842">
                  <c:v>0.68420000000000003</c:v>
                </c:pt>
                <c:pt idx="6843">
                  <c:v>0.68430000000000002</c:v>
                </c:pt>
                <c:pt idx="6844">
                  <c:v>0.68440000000000001</c:v>
                </c:pt>
                <c:pt idx="6845">
                  <c:v>0.6845</c:v>
                </c:pt>
                <c:pt idx="6846">
                  <c:v>0.68459999999999999</c:v>
                </c:pt>
                <c:pt idx="6847">
                  <c:v>0.68469999999999998</c:v>
                </c:pt>
                <c:pt idx="6848">
                  <c:v>0.68480000000000008</c:v>
                </c:pt>
                <c:pt idx="6849">
                  <c:v>0.68489999999999995</c:v>
                </c:pt>
                <c:pt idx="6850">
                  <c:v>0.68500000000000005</c:v>
                </c:pt>
                <c:pt idx="6851">
                  <c:v>0.68510000000000004</c:v>
                </c:pt>
                <c:pt idx="6852">
                  <c:v>0.68519999999999992</c:v>
                </c:pt>
                <c:pt idx="6853">
                  <c:v>0.68530000000000002</c:v>
                </c:pt>
                <c:pt idx="6854">
                  <c:v>0.68540000000000001</c:v>
                </c:pt>
                <c:pt idx="6855">
                  <c:v>0.6855</c:v>
                </c:pt>
                <c:pt idx="6856">
                  <c:v>0.68559999999999999</c:v>
                </c:pt>
                <c:pt idx="6857">
                  <c:v>0.68569999999999998</c:v>
                </c:pt>
                <c:pt idx="6858">
                  <c:v>0.68579999999999997</c:v>
                </c:pt>
                <c:pt idx="6859">
                  <c:v>0.68590000000000007</c:v>
                </c:pt>
                <c:pt idx="6860">
                  <c:v>0.68599999999999994</c:v>
                </c:pt>
                <c:pt idx="6861">
                  <c:v>0.68610000000000004</c:v>
                </c:pt>
                <c:pt idx="6862">
                  <c:v>0.68620000000000003</c:v>
                </c:pt>
                <c:pt idx="6863">
                  <c:v>0.68629999999999991</c:v>
                </c:pt>
                <c:pt idx="6864">
                  <c:v>0.68640000000000001</c:v>
                </c:pt>
                <c:pt idx="6865">
                  <c:v>0.68650000000000011</c:v>
                </c:pt>
                <c:pt idx="6866">
                  <c:v>0.68659999999999999</c:v>
                </c:pt>
                <c:pt idx="6867">
                  <c:v>0.68669999999999998</c:v>
                </c:pt>
                <c:pt idx="6868">
                  <c:v>0.68680000000000008</c:v>
                </c:pt>
                <c:pt idx="6869">
                  <c:v>0.68689999999999996</c:v>
                </c:pt>
                <c:pt idx="6870">
                  <c:v>0.68700000000000006</c:v>
                </c:pt>
                <c:pt idx="6871">
                  <c:v>0.68709999999999993</c:v>
                </c:pt>
                <c:pt idx="6872">
                  <c:v>0.68720000000000003</c:v>
                </c:pt>
                <c:pt idx="6873">
                  <c:v>0.68730000000000002</c:v>
                </c:pt>
                <c:pt idx="6874">
                  <c:v>0.6873999999999999</c:v>
                </c:pt>
                <c:pt idx="6875">
                  <c:v>0.6875</c:v>
                </c:pt>
                <c:pt idx="6876">
                  <c:v>0.6876000000000001</c:v>
                </c:pt>
                <c:pt idx="6877">
                  <c:v>0.68769999999999998</c:v>
                </c:pt>
                <c:pt idx="6878">
                  <c:v>0.68779999999999997</c:v>
                </c:pt>
                <c:pt idx="6879">
                  <c:v>0.68790000000000007</c:v>
                </c:pt>
                <c:pt idx="6880">
                  <c:v>0.68799999999999994</c:v>
                </c:pt>
                <c:pt idx="6881">
                  <c:v>0.68810000000000004</c:v>
                </c:pt>
                <c:pt idx="6882">
                  <c:v>0.68819999999999992</c:v>
                </c:pt>
                <c:pt idx="6883">
                  <c:v>0.68830000000000002</c:v>
                </c:pt>
                <c:pt idx="6884">
                  <c:v>0.68840000000000001</c:v>
                </c:pt>
                <c:pt idx="6885">
                  <c:v>0.68849999999999989</c:v>
                </c:pt>
                <c:pt idx="6886">
                  <c:v>0.68859999999999999</c:v>
                </c:pt>
                <c:pt idx="6887">
                  <c:v>0.68870000000000009</c:v>
                </c:pt>
                <c:pt idx="6888">
                  <c:v>0.68879999999999997</c:v>
                </c:pt>
                <c:pt idx="6889">
                  <c:v>0.68889999999999996</c:v>
                </c:pt>
                <c:pt idx="6890">
                  <c:v>0.68900000000000006</c:v>
                </c:pt>
                <c:pt idx="6891">
                  <c:v>0.68909999999999993</c:v>
                </c:pt>
                <c:pt idx="6892">
                  <c:v>0.68920000000000003</c:v>
                </c:pt>
                <c:pt idx="6893">
                  <c:v>0.68930000000000002</c:v>
                </c:pt>
                <c:pt idx="6894">
                  <c:v>0.68940000000000001</c:v>
                </c:pt>
                <c:pt idx="6895">
                  <c:v>0.6895</c:v>
                </c:pt>
                <c:pt idx="6896">
                  <c:v>0.68959999999999999</c:v>
                </c:pt>
                <c:pt idx="6897">
                  <c:v>0.68969999999999998</c:v>
                </c:pt>
                <c:pt idx="6898">
                  <c:v>0.68980000000000008</c:v>
                </c:pt>
                <c:pt idx="6899">
                  <c:v>0.68989999999999996</c:v>
                </c:pt>
                <c:pt idx="6900">
                  <c:v>0.69</c:v>
                </c:pt>
                <c:pt idx="6901">
                  <c:v>0.69010000000000005</c:v>
                </c:pt>
                <c:pt idx="6902">
                  <c:v>0.69019999999999992</c:v>
                </c:pt>
                <c:pt idx="6903">
                  <c:v>0.69030000000000002</c:v>
                </c:pt>
                <c:pt idx="6904">
                  <c:v>0.69040000000000001</c:v>
                </c:pt>
                <c:pt idx="6905">
                  <c:v>0.6905</c:v>
                </c:pt>
                <c:pt idx="6906">
                  <c:v>0.69059999999999999</c:v>
                </c:pt>
                <c:pt idx="6907">
                  <c:v>0.69069999999999998</c:v>
                </c:pt>
                <c:pt idx="6908">
                  <c:v>0.69079999999999997</c:v>
                </c:pt>
                <c:pt idx="6909">
                  <c:v>0.69090000000000007</c:v>
                </c:pt>
                <c:pt idx="6910">
                  <c:v>0.69099999999999995</c:v>
                </c:pt>
                <c:pt idx="6911">
                  <c:v>0.69110000000000005</c:v>
                </c:pt>
                <c:pt idx="6912">
                  <c:v>0.69120000000000004</c:v>
                </c:pt>
                <c:pt idx="6913">
                  <c:v>0.69129999999999991</c:v>
                </c:pt>
                <c:pt idx="6914">
                  <c:v>0.69140000000000001</c:v>
                </c:pt>
                <c:pt idx="6915">
                  <c:v>0.6915</c:v>
                </c:pt>
                <c:pt idx="6916">
                  <c:v>0.69159999999999999</c:v>
                </c:pt>
                <c:pt idx="6917">
                  <c:v>0.69169999999999998</c:v>
                </c:pt>
                <c:pt idx="6918">
                  <c:v>0.69180000000000008</c:v>
                </c:pt>
                <c:pt idx="6919">
                  <c:v>0.69189999999999996</c:v>
                </c:pt>
                <c:pt idx="6920">
                  <c:v>0.69200000000000006</c:v>
                </c:pt>
                <c:pt idx="6921">
                  <c:v>0.69209999999999994</c:v>
                </c:pt>
                <c:pt idx="6922">
                  <c:v>0.69220000000000004</c:v>
                </c:pt>
                <c:pt idx="6923">
                  <c:v>0.69230000000000003</c:v>
                </c:pt>
                <c:pt idx="6924">
                  <c:v>0.6923999999999999</c:v>
                </c:pt>
                <c:pt idx="6925">
                  <c:v>0.6925</c:v>
                </c:pt>
                <c:pt idx="6926">
                  <c:v>0.6926000000000001</c:v>
                </c:pt>
                <c:pt idx="6927">
                  <c:v>0.69269999999999998</c:v>
                </c:pt>
                <c:pt idx="6928">
                  <c:v>0.69279999999999997</c:v>
                </c:pt>
                <c:pt idx="6929">
                  <c:v>0.69290000000000007</c:v>
                </c:pt>
                <c:pt idx="6930">
                  <c:v>0.69299999999999995</c:v>
                </c:pt>
                <c:pt idx="6931">
                  <c:v>0.69310000000000005</c:v>
                </c:pt>
                <c:pt idx="6932">
                  <c:v>0.69319999999999993</c:v>
                </c:pt>
                <c:pt idx="6933">
                  <c:v>0.69330000000000003</c:v>
                </c:pt>
                <c:pt idx="6934">
                  <c:v>0.69340000000000002</c:v>
                </c:pt>
                <c:pt idx="6935">
                  <c:v>0.69349999999999989</c:v>
                </c:pt>
                <c:pt idx="6936">
                  <c:v>0.69359999999999999</c:v>
                </c:pt>
                <c:pt idx="6937">
                  <c:v>0.69370000000000009</c:v>
                </c:pt>
                <c:pt idx="6938">
                  <c:v>0.69379999999999997</c:v>
                </c:pt>
                <c:pt idx="6939">
                  <c:v>0.69389999999999996</c:v>
                </c:pt>
                <c:pt idx="6940">
                  <c:v>0.69400000000000006</c:v>
                </c:pt>
                <c:pt idx="6941">
                  <c:v>0.69409999999999994</c:v>
                </c:pt>
                <c:pt idx="6942">
                  <c:v>0.69420000000000004</c:v>
                </c:pt>
                <c:pt idx="6943">
                  <c:v>0.69430000000000003</c:v>
                </c:pt>
                <c:pt idx="6944">
                  <c:v>0.69440000000000002</c:v>
                </c:pt>
                <c:pt idx="6945">
                  <c:v>0.69450000000000001</c:v>
                </c:pt>
                <c:pt idx="6946">
                  <c:v>0.69459999999999988</c:v>
                </c:pt>
                <c:pt idx="6947">
                  <c:v>0.69469999999999998</c:v>
                </c:pt>
                <c:pt idx="6948">
                  <c:v>0.69480000000000008</c:v>
                </c:pt>
                <c:pt idx="6949">
                  <c:v>0.69489999999999996</c:v>
                </c:pt>
                <c:pt idx="6950">
                  <c:v>0.69499999999999995</c:v>
                </c:pt>
                <c:pt idx="6951">
                  <c:v>0.69510000000000005</c:v>
                </c:pt>
                <c:pt idx="6952">
                  <c:v>0.69519999999999993</c:v>
                </c:pt>
                <c:pt idx="6953">
                  <c:v>0.69530000000000003</c:v>
                </c:pt>
                <c:pt idx="6954">
                  <c:v>0.69540000000000002</c:v>
                </c:pt>
                <c:pt idx="6955">
                  <c:v>0.69550000000000001</c:v>
                </c:pt>
                <c:pt idx="6956">
                  <c:v>0.6956</c:v>
                </c:pt>
                <c:pt idx="6957">
                  <c:v>0.69569999999999999</c:v>
                </c:pt>
                <c:pt idx="6958">
                  <c:v>0.69579999999999997</c:v>
                </c:pt>
                <c:pt idx="6959">
                  <c:v>0.69590000000000007</c:v>
                </c:pt>
                <c:pt idx="6960">
                  <c:v>0.69599999999999995</c:v>
                </c:pt>
                <c:pt idx="6961">
                  <c:v>0.69609999999999994</c:v>
                </c:pt>
                <c:pt idx="6962">
                  <c:v>0.69620000000000004</c:v>
                </c:pt>
                <c:pt idx="6963">
                  <c:v>0.69629999999999992</c:v>
                </c:pt>
                <c:pt idx="6964">
                  <c:v>0.69640000000000002</c:v>
                </c:pt>
                <c:pt idx="6965">
                  <c:v>0.69650000000000001</c:v>
                </c:pt>
                <c:pt idx="6966">
                  <c:v>0.6966</c:v>
                </c:pt>
                <c:pt idx="6967">
                  <c:v>0.69669999999999999</c:v>
                </c:pt>
                <c:pt idx="6968">
                  <c:v>0.69680000000000009</c:v>
                </c:pt>
                <c:pt idx="6969">
                  <c:v>0.69689999999999996</c:v>
                </c:pt>
                <c:pt idx="6970">
                  <c:v>0.69700000000000006</c:v>
                </c:pt>
                <c:pt idx="6971">
                  <c:v>0.69709999999999994</c:v>
                </c:pt>
                <c:pt idx="6972">
                  <c:v>0.69720000000000004</c:v>
                </c:pt>
                <c:pt idx="6973">
                  <c:v>0.69730000000000003</c:v>
                </c:pt>
                <c:pt idx="6974">
                  <c:v>0.69739999999999991</c:v>
                </c:pt>
                <c:pt idx="6975">
                  <c:v>0.69750000000000001</c:v>
                </c:pt>
                <c:pt idx="6976">
                  <c:v>0.6976</c:v>
                </c:pt>
                <c:pt idx="6977">
                  <c:v>0.69769999999999999</c:v>
                </c:pt>
                <c:pt idx="6978">
                  <c:v>0.69779999999999998</c:v>
                </c:pt>
                <c:pt idx="6979">
                  <c:v>0.69790000000000008</c:v>
                </c:pt>
                <c:pt idx="6980">
                  <c:v>0.69799999999999995</c:v>
                </c:pt>
                <c:pt idx="6981">
                  <c:v>0.69810000000000005</c:v>
                </c:pt>
                <c:pt idx="6982">
                  <c:v>0.69819999999999993</c:v>
                </c:pt>
                <c:pt idx="6983">
                  <c:v>0.69830000000000003</c:v>
                </c:pt>
                <c:pt idx="6984">
                  <c:v>0.69840000000000002</c:v>
                </c:pt>
                <c:pt idx="6985">
                  <c:v>0.6984999999999999</c:v>
                </c:pt>
                <c:pt idx="6986">
                  <c:v>0.6986</c:v>
                </c:pt>
                <c:pt idx="6987">
                  <c:v>0.6987000000000001</c:v>
                </c:pt>
                <c:pt idx="6988">
                  <c:v>0.69879999999999998</c:v>
                </c:pt>
                <c:pt idx="6989">
                  <c:v>0.69889999999999997</c:v>
                </c:pt>
                <c:pt idx="6990">
                  <c:v>0.69900000000000007</c:v>
                </c:pt>
                <c:pt idx="6991">
                  <c:v>0.69909999999999994</c:v>
                </c:pt>
                <c:pt idx="6992">
                  <c:v>0.69920000000000004</c:v>
                </c:pt>
                <c:pt idx="6993">
                  <c:v>0.69930000000000003</c:v>
                </c:pt>
                <c:pt idx="6994">
                  <c:v>0.69940000000000002</c:v>
                </c:pt>
                <c:pt idx="6995">
                  <c:v>0.69950000000000001</c:v>
                </c:pt>
                <c:pt idx="6996">
                  <c:v>0.69959999999999989</c:v>
                </c:pt>
                <c:pt idx="6997">
                  <c:v>0.69969999999999999</c:v>
                </c:pt>
                <c:pt idx="6998">
                  <c:v>0.69980000000000009</c:v>
                </c:pt>
                <c:pt idx="6999">
                  <c:v>0.69989999999999997</c:v>
                </c:pt>
                <c:pt idx="7000">
                  <c:v>0.7</c:v>
                </c:pt>
                <c:pt idx="7001">
                  <c:v>0.70010000000000006</c:v>
                </c:pt>
                <c:pt idx="7002">
                  <c:v>0.70019999999999993</c:v>
                </c:pt>
                <c:pt idx="7003">
                  <c:v>0.70030000000000003</c:v>
                </c:pt>
                <c:pt idx="7004">
                  <c:v>0.70040000000000002</c:v>
                </c:pt>
                <c:pt idx="7005">
                  <c:v>0.70050000000000001</c:v>
                </c:pt>
                <c:pt idx="7006">
                  <c:v>0.7006</c:v>
                </c:pt>
                <c:pt idx="7007">
                  <c:v>0.70069999999999988</c:v>
                </c:pt>
                <c:pt idx="7008">
                  <c:v>0.70079999999999998</c:v>
                </c:pt>
                <c:pt idx="7009">
                  <c:v>0.70090000000000008</c:v>
                </c:pt>
                <c:pt idx="7010">
                  <c:v>0.70099999999999996</c:v>
                </c:pt>
                <c:pt idx="7011">
                  <c:v>0.70109999999999995</c:v>
                </c:pt>
                <c:pt idx="7012">
                  <c:v>0.70120000000000005</c:v>
                </c:pt>
                <c:pt idx="7013">
                  <c:v>0.70129999999999992</c:v>
                </c:pt>
                <c:pt idx="7014">
                  <c:v>0.70140000000000002</c:v>
                </c:pt>
                <c:pt idx="7015">
                  <c:v>0.70150000000000001</c:v>
                </c:pt>
                <c:pt idx="7016">
                  <c:v>0.7016</c:v>
                </c:pt>
                <c:pt idx="7017">
                  <c:v>0.70169999999999999</c:v>
                </c:pt>
                <c:pt idx="7018">
                  <c:v>0.70180000000000009</c:v>
                </c:pt>
                <c:pt idx="7019">
                  <c:v>0.70189999999999997</c:v>
                </c:pt>
                <c:pt idx="7020">
                  <c:v>0.70200000000000007</c:v>
                </c:pt>
                <c:pt idx="7021">
                  <c:v>0.70209999999999995</c:v>
                </c:pt>
                <c:pt idx="7022">
                  <c:v>0.70219999999999994</c:v>
                </c:pt>
                <c:pt idx="7023">
                  <c:v>0.70230000000000004</c:v>
                </c:pt>
                <c:pt idx="7024">
                  <c:v>0.70239999999999991</c:v>
                </c:pt>
                <c:pt idx="7025">
                  <c:v>0.70250000000000001</c:v>
                </c:pt>
                <c:pt idx="7026">
                  <c:v>0.7026</c:v>
                </c:pt>
                <c:pt idx="7027">
                  <c:v>0.70269999999999999</c:v>
                </c:pt>
                <c:pt idx="7028">
                  <c:v>0.70279999999999998</c:v>
                </c:pt>
                <c:pt idx="7029">
                  <c:v>0.70290000000000008</c:v>
                </c:pt>
                <c:pt idx="7030">
                  <c:v>0.70299999999999996</c:v>
                </c:pt>
                <c:pt idx="7031">
                  <c:v>0.70310000000000006</c:v>
                </c:pt>
                <c:pt idx="7032">
                  <c:v>0.70319999999999994</c:v>
                </c:pt>
                <c:pt idx="7033">
                  <c:v>0.70330000000000004</c:v>
                </c:pt>
                <c:pt idx="7034">
                  <c:v>0.70340000000000003</c:v>
                </c:pt>
                <c:pt idx="7035">
                  <c:v>0.7034999999999999</c:v>
                </c:pt>
                <c:pt idx="7036">
                  <c:v>0.7036</c:v>
                </c:pt>
                <c:pt idx="7037">
                  <c:v>0.70369999999999999</c:v>
                </c:pt>
                <c:pt idx="7038">
                  <c:v>0.70379999999999998</c:v>
                </c:pt>
                <c:pt idx="7039">
                  <c:v>0.70389999999999997</c:v>
                </c:pt>
                <c:pt idx="7040">
                  <c:v>0.70400000000000007</c:v>
                </c:pt>
                <c:pt idx="7041">
                  <c:v>0.70409999999999995</c:v>
                </c:pt>
                <c:pt idx="7042">
                  <c:v>0.70420000000000005</c:v>
                </c:pt>
                <c:pt idx="7043">
                  <c:v>0.70430000000000004</c:v>
                </c:pt>
                <c:pt idx="7044">
                  <c:v>0.70440000000000003</c:v>
                </c:pt>
                <c:pt idx="7045">
                  <c:v>0.70450000000000002</c:v>
                </c:pt>
                <c:pt idx="7046">
                  <c:v>0.70459999999999989</c:v>
                </c:pt>
                <c:pt idx="7047">
                  <c:v>0.70469999999999999</c:v>
                </c:pt>
                <c:pt idx="7048">
                  <c:v>0.70480000000000009</c:v>
                </c:pt>
                <c:pt idx="7049">
                  <c:v>0.70489999999999997</c:v>
                </c:pt>
                <c:pt idx="7050">
                  <c:v>0.70499999999999996</c:v>
                </c:pt>
                <c:pt idx="7051">
                  <c:v>0.70510000000000006</c:v>
                </c:pt>
                <c:pt idx="7052">
                  <c:v>0.70519999999999994</c:v>
                </c:pt>
                <c:pt idx="7053">
                  <c:v>0.70530000000000004</c:v>
                </c:pt>
                <c:pt idx="7054">
                  <c:v>0.70540000000000003</c:v>
                </c:pt>
                <c:pt idx="7055">
                  <c:v>0.70550000000000002</c:v>
                </c:pt>
                <c:pt idx="7056">
                  <c:v>0.7056</c:v>
                </c:pt>
                <c:pt idx="7057">
                  <c:v>0.70569999999999988</c:v>
                </c:pt>
                <c:pt idx="7058">
                  <c:v>0.70579999999999998</c:v>
                </c:pt>
                <c:pt idx="7059">
                  <c:v>0.70590000000000008</c:v>
                </c:pt>
                <c:pt idx="7060">
                  <c:v>0.70599999999999996</c:v>
                </c:pt>
                <c:pt idx="7061">
                  <c:v>0.70609999999999995</c:v>
                </c:pt>
                <c:pt idx="7062">
                  <c:v>0.70620000000000005</c:v>
                </c:pt>
                <c:pt idx="7063">
                  <c:v>0.70629999999999993</c:v>
                </c:pt>
                <c:pt idx="7064">
                  <c:v>0.70640000000000003</c:v>
                </c:pt>
                <c:pt idx="7065">
                  <c:v>0.70650000000000002</c:v>
                </c:pt>
                <c:pt idx="7066">
                  <c:v>0.70660000000000001</c:v>
                </c:pt>
                <c:pt idx="7067">
                  <c:v>0.70669999999999999</c:v>
                </c:pt>
                <c:pt idx="7068">
                  <c:v>0.70680000000000009</c:v>
                </c:pt>
                <c:pt idx="7069">
                  <c:v>0.70689999999999997</c:v>
                </c:pt>
                <c:pt idx="7070">
                  <c:v>0.70700000000000007</c:v>
                </c:pt>
                <c:pt idx="7071">
                  <c:v>0.70709999999999995</c:v>
                </c:pt>
                <c:pt idx="7072">
                  <c:v>0.70719999999999994</c:v>
                </c:pt>
                <c:pt idx="7073">
                  <c:v>0.70730000000000004</c:v>
                </c:pt>
                <c:pt idx="7074">
                  <c:v>0.70739999999999992</c:v>
                </c:pt>
                <c:pt idx="7075">
                  <c:v>0.70750000000000002</c:v>
                </c:pt>
                <c:pt idx="7076">
                  <c:v>0.70760000000000001</c:v>
                </c:pt>
                <c:pt idx="7077">
                  <c:v>0.7077</c:v>
                </c:pt>
                <c:pt idx="7078">
                  <c:v>0.70779999999999998</c:v>
                </c:pt>
                <c:pt idx="7079">
                  <c:v>0.70790000000000008</c:v>
                </c:pt>
                <c:pt idx="7080">
                  <c:v>0.70799999999999996</c:v>
                </c:pt>
                <c:pt idx="7081">
                  <c:v>0.70810000000000006</c:v>
                </c:pt>
                <c:pt idx="7082">
                  <c:v>0.70819999999999994</c:v>
                </c:pt>
                <c:pt idx="7083">
                  <c:v>0.70829999999999993</c:v>
                </c:pt>
                <c:pt idx="7084">
                  <c:v>0.70840000000000003</c:v>
                </c:pt>
                <c:pt idx="7085">
                  <c:v>0.70849999999999991</c:v>
                </c:pt>
                <c:pt idx="7086">
                  <c:v>0.70860000000000001</c:v>
                </c:pt>
                <c:pt idx="7087">
                  <c:v>0.7087</c:v>
                </c:pt>
                <c:pt idx="7088">
                  <c:v>0.70879999999999999</c:v>
                </c:pt>
                <c:pt idx="7089">
                  <c:v>0.70889999999999997</c:v>
                </c:pt>
                <c:pt idx="7090">
                  <c:v>0.70900000000000007</c:v>
                </c:pt>
                <c:pt idx="7091">
                  <c:v>0.70909999999999995</c:v>
                </c:pt>
                <c:pt idx="7092">
                  <c:v>0.70920000000000005</c:v>
                </c:pt>
                <c:pt idx="7093">
                  <c:v>0.70930000000000004</c:v>
                </c:pt>
                <c:pt idx="7094">
                  <c:v>0.70940000000000003</c:v>
                </c:pt>
                <c:pt idx="7095">
                  <c:v>0.70950000000000002</c:v>
                </c:pt>
                <c:pt idx="7096">
                  <c:v>0.7095999999999999</c:v>
                </c:pt>
                <c:pt idx="7097">
                  <c:v>0.7097</c:v>
                </c:pt>
                <c:pt idx="7098">
                  <c:v>0.70979999999999999</c:v>
                </c:pt>
                <c:pt idx="7099">
                  <c:v>0.70989999999999998</c:v>
                </c:pt>
                <c:pt idx="7100">
                  <c:v>0.71</c:v>
                </c:pt>
                <c:pt idx="7101">
                  <c:v>0.71010000000000006</c:v>
                </c:pt>
                <c:pt idx="7102">
                  <c:v>0.71019999999999994</c:v>
                </c:pt>
                <c:pt idx="7103">
                  <c:v>0.71030000000000004</c:v>
                </c:pt>
                <c:pt idx="7104">
                  <c:v>0.71040000000000003</c:v>
                </c:pt>
                <c:pt idx="7105">
                  <c:v>0.71050000000000002</c:v>
                </c:pt>
                <c:pt idx="7106">
                  <c:v>0.71060000000000001</c:v>
                </c:pt>
                <c:pt idx="7107">
                  <c:v>0.71069999999999989</c:v>
                </c:pt>
                <c:pt idx="7108">
                  <c:v>0.71079999999999999</c:v>
                </c:pt>
                <c:pt idx="7109">
                  <c:v>0.71090000000000009</c:v>
                </c:pt>
                <c:pt idx="7110">
                  <c:v>0.71099999999999997</c:v>
                </c:pt>
                <c:pt idx="7111">
                  <c:v>0.71109999999999995</c:v>
                </c:pt>
                <c:pt idx="7112">
                  <c:v>0.71120000000000005</c:v>
                </c:pt>
                <c:pt idx="7113">
                  <c:v>0.71129999999999993</c:v>
                </c:pt>
                <c:pt idx="7114">
                  <c:v>0.71140000000000003</c:v>
                </c:pt>
                <c:pt idx="7115">
                  <c:v>0.71150000000000002</c:v>
                </c:pt>
                <c:pt idx="7116">
                  <c:v>0.71160000000000001</c:v>
                </c:pt>
                <c:pt idx="7117">
                  <c:v>0.7117</c:v>
                </c:pt>
                <c:pt idx="7118">
                  <c:v>0.7118000000000001</c:v>
                </c:pt>
                <c:pt idx="7119">
                  <c:v>0.71189999999999998</c:v>
                </c:pt>
                <c:pt idx="7120">
                  <c:v>0.71200000000000008</c:v>
                </c:pt>
                <c:pt idx="7121">
                  <c:v>0.71209999999999996</c:v>
                </c:pt>
                <c:pt idx="7122">
                  <c:v>0.71219999999999994</c:v>
                </c:pt>
                <c:pt idx="7123">
                  <c:v>0.71230000000000004</c:v>
                </c:pt>
                <c:pt idx="7124">
                  <c:v>0.71239999999999992</c:v>
                </c:pt>
                <c:pt idx="7125">
                  <c:v>0.71250000000000002</c:v>
                </c:pt>
                <c:pt idx="7126">
                  <c:v>0.71260000000000001</c:v>
                </c:pt>
                <c:pt idx="7127">
                  <c:v>0.7127</c:v>
                </c:pt>
                <c:pt idx="7128">
                  <c:v>0.71279999999999999</c:v>
                </c:pt>
                <c:pt idx="7129">
                  <c:v>0.71290000000000009</c:v>
                </c:pt>
                <c:pt idx="7130">
                  <c:v>0.71299999999999997</c:v>
                </c:pt>
                <c:pt idx="7131">
                  <c:v>0.71310000000000007</c:v>
                </c:pt>
                <c:pt idx="7132">
                  <c:v>0.71319999999999995</c:v>
                </c:pt>
                <c:pt idx="7133">
                  <c:v>0.71329999999999993</c:v>
                </c:pt>
                <c:pt idx="7134">
                  <c:v>0.71340000000000003</c:v>
                </c:pt>
                <c:pt idx="7135">
                  <c:v>0.71349999999999991</c:v>
                </c:pt>
                <c:pt idx="7136">
                  <c:v>0.71360000000000001</c:v>
                </c:pt>
                <c:pt idx="7137">
                  <c:v>0.7137</c:v>
                </c:pt>
                <c:pt idx="7138">
                  <c:v>0.71379999999999999</c:v>
                </c:pt>
                <c:pt idx="7139">
                  <c:v>0.71389999999999998</c:v>
                </c:pt>
                <c:pt idx="7140">
                  <c:v>0.71400000000000008</c:v>
                </c:pt>
                <c:pt idx="7141">
                  <c:v>0.71409999999999996</c:v>
                </c:pt>
                <c:pt idx="7142">
                  <c:v>0.71420000000000006</c:v>
                </c:pt>
                <c:pt idx="7143">
                  <c:v>0.71430000000000005</c:v>
                </c:pt>
                <c:pt idx="7144">
                  <c:v>0.71439999999999992</c:v>
                </c:pt>
                <c:pt idx="7145">
                  <c:v>0.71450000000000002</c:v>
                </c:pt>
                <c:pt idx="7146">
                  <c:v>0.7145999999999999</c:v>
                </c:pt>
                <c:pt idx="7147">
                  <c:v>0.7147</c:v>
                </c:pt>
                <c:pt idx="7148">
                  <c:v>0.71479999999999999</c:v>
                </c:pt>
                <c:pt idx="7149">
                  <c:v>0.71489999999999998</c:v>
                </c:pt>
                <c:pt idx="7150">
                  <c:v>0.71499999999999997</c:v>
                </c:pt>
                <c:pt idx="7151">
                  <c:v>0.71510000000000007</c:v>
                </c:pt>
                <c:pt idx="7152">
                  <c:v>0.71519999999999995</c:v>
                </c:pt>
                <c:pt idx="7153">
                  <c:v>0.71530000000000005</c:v>
                </c:pt>
                <c:pt idx="7154">
                  <c:v>0.71540000000000004</c:v>
                </c:pt>
                <c:pt idx="7155">
                  <c:v>0.71550000000000002</c:v>
                </c:pt>
                <c:pt idx="7156">
                  <c:v>0.71560000000000001</c:v>
                </c:pt>
                <c:pt idx="7157">
                  <c:v>0.71569999999999989</c:v>
                </c:pt>
                <c:pt idx="7158">
                  <c:v>0.71579999999999999</c:v>
                </c:pt>
                <c:pt idx="7159">
                  <c:v>0.71589999999999998</c:v>
                </c:pt>
                <c:pt idx="7160">
                  <c:v>0.71599999999999997</c:v>
                </c:pt>
                <c:pt idx="7161">
                  <c:v>0.71609999999999996</c:v>
                </c:pt>
                <c:pt idx="7162">
                  <c:v>0.71620000000000006</c:v>
                </c:pt>
                <c:pt idx="7163">
                  <c:v>0.71629999999999994</c:v>
                </c:pt>
                <c:pt idx="7164">
                  <c:v>0.71640000000000004</c:v>
                </c:pt>
                <c:pt idx="7165">
                  <c:v>0.71650000000000003</c:v>
                </c:pt>
                <c:pt idx="7166">
                  <c:v>0.71660000000000001</c:v>
                </c:pt>
                <c:pt idx="7167">
                  <c:v>0.7167</c:v>
                </c:pt>
                <c:pt idx="7168">
                  <c:v>0.7168000000000001</c:v>
                </c:pt>
                <c:pt idx="7169">
                  <c:v>0.71689999999999998</c:v>
                </c:pt>
                <c:pt idx="7170">
                  <c:v>0.71700000000000008</c:v>
                </c:pt>
                <c:pt idx="7171">
                  <c:v>0.71709999999999996</c:v>
                </c:pt>
                <c:pt idx="7172">
                  <c:v>0.71719999999999995</c:v>
                </c:pt>
                <c:pt idx="7173">
                  <c:v>0.71730000000000005</c:v>
                </c:pt>
                <c:pt idx="7174">
                  <c:v>0.71739999999999993</c:v>
                </c:pt>
                <c:pt idx="7175">
                  <c:v>0.71750000000000003</c:v>
                </c:pt>
                <c:pt idx="7176">
                  <c:v>0.71760000000000002</c:v>
                </c:pt>
                <c:pt idx="7177">
                  <c:v>0.7177</c:v>
                </c:pt>
                <c:pt idx="7178">
                  <c:v>0.71779999999999999</c:v>
                </c:pt>
                <c:pt idx="7179">
                  <c:v>0.71790000000000009</c:v>
                </c:pt>
                <c:pt idx="7180">
                  <c:v>0.71799999999999997</c:v>
                </c:pt>
                <c:pt idx="7181">
                  <c:v>0.71810000000000007</c:v>
                </c:pt>
                <c:pt idx="7182">
                  <c:v>0.71819999999999995</c:v>
                </c:pt>
                <c:pt idx="7183">
                  <c:v>0.71829999999999994</c:v>
                </c:pt>
                <c:pt idx="7184">
                  <c:v>0.71840000000000004</c:v>
                </c:pt>
                <c:pt idx="7185">
                  <c:v>0.71849999999999992</c:v>
                </c:pt>
                <c:pt idx="7186">
                  <c:v>0.71860000000000002</c:v>
                </c:pt>
                <c:pt idx="7187">
                  <c:v>0.71870000000000001</c:v>
                </c:pt>
                <c:pt idx="7188">
                  <c:v>0.71879999999999999</c:v>
                </c:pt>
                <c:pt idx="7189">
                  <c:v>0.71889999999999998</c:v>
                </c:pt>
                <c:pt idx="7190">
                  <c:v>0.71900000000000008</c:v>
                </c:pt>
                <c:pt idx="7191">
                  <c:v>0.71909999999999996</c:v>
                </c:pt>
                <c:pt idx="7192">
                  <c:v>0.71920000000000006</c:v>
                </c:pt>
                <c:pt idx="7193">
                  <c:v>0.71930000000000005</c:v>
                </c:pt>
                <c:pt idx="7194">
                  <c:v>0.71939999999999993</c:v>
                </c:pt>
                <c:pt idx="7195">
                  <c:v>0.71950000000000003</c:v>
                </c:pt>
                <c:pt idx="7196">
                  <c:v>0.71959999999999991</c:v>
                </c:pt>
                <c:pt idx="7197">
                  <c:v>0.71970000000000001</c:v>
                </c:pt>
                <c:pt idx="7198">
                  <c:v>0.7198</c:v>
                </c:pt>
                <c:pt idx="7199">
                  <c:v>0.71989999999999998</c:v>
                </c:pt>
                <c:pt idx="7200">
                  <c:v>0.72</c:v>
                </c:pt>
                <c:pt idx="7201">
                  <c:v>0.72010000000000007</c:v>
                </c:pt>
                <c:pt idx="7202">
                  <c:v>0.72019999999999995</c:v>
                </c:pt>
                <c:pt idx="7203">
                  <c:v>0.72030000000000005</c:v>
                </c:pt>
                <c:pt idx="7204">
                  <c:v>0.72040000000000004</c:v>
                </c:pt>
                <c:pt idx="7205">
                  <c:v>0.72049999999999992</c:v>
                </c:pt>
                <c:pt idx="7206">
                  <c:v>0.72060000000000002</c:v>
                </c:pt>
                <c:pt idx="7207">
                  <c:v>0.7206999999999999</c:v>
                </c:pt>
                <c:pt idx="7208">
                  <c:v>0.7208</c:v>
                </c:pt>
                <c:pt idx="7209">
                  <c:v>0.72089999999999999</c:v>
                </c:pt>
                <c:pt idx="7210">
                  <c:v>0.72099999999999997</c:v>
                </c:pt>
                <c:pt idx="7211">
                  <c:v>0.72109999999999996</c:v>
                </c:pt>
                <c:pt idx="7212">
                  <c:v>0.72120000000000006</c:v>
                </c:pt>
                <c:pt idx="7213">
                  <c:v>0.72129999999999994</c:v>
                </c:pt>
                <c:pt idx="7214">
                  <c:v>0.72140000000000004</c:v>
                </c:pt>
                <c:pt idx="7215">
                  <c:v>0.72150000000000003</c:v>
                </c:pt>
                <c:pt idx="7216">
                  <c:v>0.72160000000000002</c:v>
                </c:pt>
                <c:pt idx="7217">
                  <c:v>0.72170000000000001</c:v>
                </c:pt>
                <c:pt idx="7218">
                  <c:v>0.72180000000000011</c:v>
                </c:pt>
                <c:pt idx="7219">
                  <c:v>0.72189999999999999</c:v>
                </c:pt>
                <c:pt idx="7220">
                  <c:v>0.72199999999999998</c:v>
                </c:pt>
                <c:pt idx="7221">
                  <c:v>0.72209999999999996</c:v>
                </c:pt>
                <c:pt idx="7222">
                  <c:v>0.72219999999999995</c:v>
                </c:pt>
                <c:pt idx="7223">
                  <c:v>0.72230000000000005</c:v>
                </c:pt>
                <c:pt idx="7224">
                  <c:v>0.72239999999999993</c:v>
                </c:pt>
                <c:pt idx="7225">
                  <c:v>0.72250000000000003</c:v>
                </c:pt>
                <c:pt idx="7226">
                  <c:v>0.72260000000000002</c:v>
                </c:pt>
                <c:pt idx="7227">
                  <c:v>0.72270000000000001</c:v>
                </c:pt>
                <c:pt idx="7228">
                  <c:v>0.7228</c:v>
                </c:pt>
                <c:pt idx="7229">
                  <c:v>0.7229000000000001</c:v>
                </c:pt>
                <c:pt idx="7230">
                  <c:v>0.72299999999999998</c:v>
                </c:pt>
                <c:pt idx="7231">
                  <c:v>0.72310000000000008</c:v>
                </c:pt>
                <c:pt idx="7232">
                  <c:v>0.72319999999999995</c:v>
                </c:pt>
                <c:pt idx="7233">
                  <c:v>0.72329999999999994</c:v>
                </c:pt>
                <c:pt idx="7234">
                  <c:v>0.72340000000000004</c:v>
                </c:pt>
                <c:pt idx="7235">
                  <c:v>0.72349999999999992</c:v>
                </c:pt>
                <c:pt idx="7236">
                  <c:v>0.72360000000000002</c:v>
                </c:pt>
                <c:pt idx="7237">
                  <c:v>0.72370000000000001</c:v>
                </c:pt>
                <c:pt idx="7238">
                  <c:v>0.7238</c:v>
                </c:pt>
                <c:pt idx="7239">
                  <c:v>0.72389999999999999</c:v>
                </c:pt>
                <c:pt idx="7240">
                  <c:v>0.72400000000000009</c:v>
                </c:pt>
                <c:pt idx="7241">
                  <c:v>0.72409999999999997</c:v>
                </c:pt>
                <c:pt idx="7242">
                  <c:v>0.72420000000000007</c:v>
                </c:pt>
                <c:pt idx="7243">
                  <c:v>0.72430000000000005</c:v>
                </c:pt>
                <c:pt idx="7244">
                  <c:v>0.72439999999999993</c:v>
                </c:pt>
                <c:pt idx="7245">
                  <c:v>0.72450000000000003</c:v>
                </c:pt>
                <c:pt idx="7246">
                  <c:v>0.72459999999999991</c:v>
                </c:pt>
                <c:pt idx="7247">
                  <c:v>0.72470000000000001</c:v>
                </c:pt>
                <c:pt idx="7248">
                  <c:v>0.7248</c:v>
                </c:pt>
                <c:pt idx="7249">
                  <c:v>0.72489999999999999</c:v>
                </c:pt>
                <c:pt idx="7250">
                  <c:v>0.72499999999999998</c:v>
                </c:pt>
                <c:pt idx="7251">
                  <c:v>0.72510000000000008</c:v>
                </c:pt>
                <c:pt idx="7252">
                  <c:v>0.72519999999999996</c:v>
                </c:pt>
                <c:pt idx="7253">
                  <c:v>0.72530000000000006</c:v>
                </c:pt>
                <c:pt idx="7254">
                  <c:v>0.72540000000000004</c:v>
                </c:pt>
                <c:pt idx="7255">
                  <c:v>0.72549999999999992</c:v>
                </c:pt>
                <c:pt idx="7256">
                  <c:v>0.72560000000000002</c:v>
                </c:pt>
                <c:pt idx="7257">
                  <c:v>0.7256999999999999</c:v>
                </c:pt>
                <c:pt idx="7258">
                  <c:v>0.7258</c:v>
                </c:pt>
                <c:pt idx="7259">
                  <c:v>0.72589999999999999</c:v>
                </c:pt>
                <c:pt idx="7260">
                  <c:v>0.72599999999999998</c:v>
                </c:pt>
                <c:pt idx="7261">
                  <c:v>0.72609999999999997</c:v>
                </c:pt>
                <c:pt idx="7262">
                  <c:v>0.72620000000000007</c:v>
                </c:pt>
                <c:pt idx="7263">
                  <c:v>0.72629999999999995</c:v>
                </c:pt>
                <c:pt idx="7264">
                  <c:v>0.72640000000000005</c:v>
                </c:pt>
                <c:pt idx="7265">
                  <c:v>0.72650000000000003</c:v>
                </c:pt>
                <c:pt idx="7266">
                  <c:v>0.72659999999999991</c:v>
                </c:pt>
                <c:pt idx="7267">
                  <c:v>0.72670000000000001</c:v>
                </c:pt>
                <c:pt idx="7268">
                  <c:v>0.72680000000000011</c:v>
                </c:pt>
                <c:pt idx="7269">
                  <c:v>0.72689999999999999</c:v>
                </c:pt>
                <c:pt idx="7270">
                  <c:v>0.72699999999999998</c:v>
                </c:pt>
                <c:pt idx="7271">
                  <c:v>0.72709999999999997</c:v>
                </c:pt>
                <c:pt idx="7272">
                  <c:v>0.72719999999999996</c:v>
                </c:pt>
                <c:pt idx="7273">
                  <c:v>0.72730000000000006</c:v>
                </c:pt>
                <c:pt idx="7274">
                  <c:v>0.72739999999999994</c:v>
                </c:pt>
                <c:pt idx="7275">
                  <c:v>0.72750000000000004</c:v>
                </c:pt>
                <c:pt idx="7276">
                  <c:v>0.72760000000000002</c:v>
                </c:pt>
                <c:pt idx="7277">
                  <c:v>0.72770000000000001</c:v>
                </c:pt>
                <c:pt idx="7278">
                  <c:v>0.7278</c:v>
                </c:pt>
                <c:pt idx="7279">
                  <c:v>0.7279000000000001</c:v>
                </c:pt>
                <c:pt idx="7280">
                  <c:v>0.72799999999999998</c:v>
                </c:pt>
                <c:pt idx="7281">
                  <c:v>0.72809999999999997</c:v>
                </c:pt>
                <c:pt idx="7282">
                  <c:v>0.72819999999999996</c:v>
                </c:pt>
                <c:pt idx="7283">
                  <c:v>0.72829999999999995</c:v>
                </c:pt>
                <c:pt idx="7284">
                  <c:v>0.72840000000000005</c:v>
                </c:pt>
                <c:pt idx="7285">
                  <c:v>0.72849999999999993</c:v>
                </c:pt>
                <c:pt idx="7286">
                  <c:v>0.72860000000000003</c:v>
                </c:pt>
                <c:pt idx="7287">
                  <c:v>0.72870000000000001</c:v>
                </c:pt>
                <c:pt idx="7288">
                  <c:v>0.7288</c:v>
                </c:pt>
                <c:pt idx="7289">
                  <c:v>0.72889999999999999</c:v>
                </c:pt>
                <c:pt idx="7290">
                  <c:v>0.72900000000000009</c:v>
                </c:pt>
                <c:pt idx="7291">
                  <c:v>0.72909999999999997</c:v>
                </c:pt>
                <c:pt idx="7292">
                  <c:v>0.72920000000000007</c:v>
                </c:pt>
                <c:pt idx="7293">
                  <c:v>0.72930000000000006</c:v>
                </c:pt>
                <c:pt idx="7294">
                  <c:v>0.72939999999999994</c:v>
                </c:pt>
                <c:pt idx="7295">
                  <c:v>0.72950000000000004</c:v>
                </c:pt>
                <c:pt idx="7296">
                  <c:v>0.72959999999999992</c:v>
                </c:pt>
                <c:pt idx="7297">
                  <c:v>0.72970000000000002</c:v>
                </c:pt>
                <c:pt idx="7298">
                  <c:v>0.7298</c:v>
                </c:pt>
                <c:pt idx="7299">
                  <c:v>0.72989999999999999</c:v>
                </c:pt>
                <c:pt idx="7300">
                  <c:v>0.73</c:v>
                </c:pt>
                <c:pt idx="7301">
                  <c:v>0.73010000000000008</c:v>
                </c:pt>
                <c:pt idx="7302">
                  <c:v>0.73019999999999996</c:v>
                </c:pt>
                <c:pt idx="7303">
                  <c:v>0.73030000000000006</c:v>
                </c:pt>
                <c:pt idx="7304">
                  <c:v>0.73040000000000005</c:v>
                </c:pt>
                <c:pt idx="7305">
                  <c:v>0.73049999999999993</c:v>
                </c:pt>
                <c:pt idx="7306">
                  <c:v>0.73060000000000003</c:v>
                </c:pt>
                <c:pt idx="7307">
                  <c:v>0.73069999999999991</c:v>
                </c:pt>
                <c:pt idx="7308">
                  <c:v>0.73080000000000001</c:v>
                </c:pt>
                <c:pt idx="7309">
                  <c:v>0.73089999999999999</c:v>
                </c:pt>
                <c:pt idx="7310">
                  <c:v>0.73099999999999998</c:v>
                </c:pt>
                <c:pt idx="7311">
                  <c:v>0.73109999999999997</c:v>
                </c:pt>
                <c:pt idx="7312">
                  <c:v>0.73120000000000007</c:v>
                </c:pt>
                <c:pt idx="7313">
                  <c:v>0.73129999999999995</c:v>
                </c:pt>
                <c:pt idx="7314">
                  <c:v>0.73140000000000005</c:v>
                </c:pt>
                <c:pt idx="7315">
                  <c:v>0.73150000000000004</c:v>
                </c:pt>
                <c:pt idx="7316">
                  <c:v>0.73159999999999992</c:v>
                </c:pt>
                <c:pt idx="7317">
                  <c:v>0.73170000000000002</c:v>
                </c:pt>
                <c:pt idx="7318">
                  <c:v>0.73180000000000012</c:v>
                </c:pt>
                <c:pt idx="7319">
                  <c:v>0.7319</c:v>
                </c:pt>
                <c:pt idx="7320">
                  <c:v>0.73199999999999998</c:v>
                </c:pt>
                <c:pt idx="7321">
                  <c:v>0.73209999999999997</c:v>
                </c:pt>
                <c:pt idx="7322">
                  <c:v>0.73219999999999996</c:v>
                </c:pt>
                <c:pt idx="7323">
                  <c:v>0.73230000000000006</c:v>
                </c:pt>
                <c:pt idx="7324">
                  <c:v>0.73239999999999994</c:v>
                </c:pt>
                <c:pt idx="7325">
                  <c:v>0.73250000000000004</c:v>
                </c:pt>
                <c:pt idx="7326">
                  <c:v>0.73260000000000003</c:v>
                </c:pt>
                <c:pt idx="7327">
                  <c:v>0.73269999999999991</c:v>
                </c:pt>
                <c:pt idx="7328">
                  <c:v>0.73280000000000001</c:v>
                </c:pt>
                <c:pt idx="7329">
                  <c:v>0.73290000000000011</c:v>
                </c:pt>
                <c:pt idx="7330">
                  <c:v>0.73299999999999998</c:v>
                </c:pt>
                <c:pt idx="7331">
                  <c:v>0.73309999999999997</c:v>
                </c:pt>
                <c:pt idx="7332">
                  <c:v>0.73319999999999996</c:v>
                </c:pt>
                <c:pt idx="7333">
                  <c:v>0.73329999999999995</c:v>
                </c:pt>
                <c:pt idx="7334">
                  <c:v>0.73340000000000005</c:v>
                </c:pt>
                <c:pt idx="7335">
                  <c:v>0.73349999999999993</c:v>
                </c:pt>
                <c:pt idx="7336">
                  <c:v>0.73360000000000003</c:v>
                </c:pt>
                <c:pt idx="7337">
                  <c:v>0.73370000000000002</c:v>
                </c:pt>
                <c:pt idx="7338">
                  <c:v>0.73380000000000001</c:v>
                </c:pt>
                <c:pt idx="7339">
                  <c:v>0.7339</c:v>
                </c:pt>
                <c:pt idx="7340">
                  <c:v>0.7340000000000001</c:v>
                </c:pt>
                <c:pt idx="7341">
                  <c:v>0.73409999999999997</c:v>
                </c:pt>
                <c:pt idx="7342">
                  <c:v>0.73419999999999996</c:v>
                </c:pt>
                <c:pt idx="7343">
                  <c:v>0.73430000000000006</c:v>
                </c:pt>
                <c:pt idx="7344">
                  <c:v>0.73439999999999994</c:v>
                </c:pt>
                <c:pt idx="7345">
                  <c:v>0.73450000000000004</c:v>
                </c:pt>
                <c:pt idx="7346">
                  <c:v>0.73459999999999992</c:v>
                </c:pt>
                <c:pt idx="7347">
                  <c:v>0.73470000000000002</c:v>
                </c:pt>
                <c:pt idx="7348">
                  <c:v>0.73480000000000001</c:v>
                </c:pt>
                <c:pt idx="7349">
                  <c:v>0.7349</c:v>
                </c:pt>
                <c:pt idx="7350">
                  <c:v>0.73499999999999999</c:v>
                </c:pt>
                <c:pt idx="7351">
                  <c:v>0.73510000000000009</c:v>
                </c:pt>
                <c:pt idx="7352">
                  <c:v>0.73519999999999996</c:v>
                </c:pt>
                <c:pt idx="7353">
                  <c:v>0.73530000000000006</c:v>
                </c:pt>
                <c:pt idx="7354">
                  <c:v>0.73540000000000005</c:v>
                </c:pt>
                <c:pt idx="7355">
                  <c:v>0.73549999999999993</c:v>
                </c:pt>
                <c:pt idx="7356">
                  <c:v>0.73560000000000003</c:v>
                </c:pt>
                <c:pt idx="7357">
                  <c:v>0.73569999999999991</c:v>
                </c:pt>
                <c:pt idx="7358">
                  <c:v>0.73580000000000001</c:v>
                </c:pt>
                <c:pt idx="7359">
                  <c:v>0.7359</c:v>
                </c:pt>
                <c:pt idx="7360">
                  <c:v>0.73599999999999999</c:v>
                </c:pt>
                <c:pt idx="7361">
                  <c:v>0.73609999999999998</c:v>
                </c:pt>
                <c:pt idx="7362">
                  <c:v>0.73620000000000008</c:v>
                </c:pt>
                <c:pt idx="7363">
                  <c:v>0.73629999999999995</c:v>
                </c:pt>
                <c:pt idx="7364">
                  <c:v>0.73640000000000005</c:v>
                </c:pt>
                <c:pt idx="7365">
                  <c:v>0.73650000000000004</c:v>
                </c:pt>
                <c:pt idx="7366">
                  <c:v>0.73659999999999992</c:v>
                </c:pt>
                <c:pt idx="7367">
                  <c:v>0.73670000000000002</c:v>
                </c:pt>
                <c:pt idx="7368">
                  <c:v>0.73680000000000012</c:v>
                </c:pt>
                <c:pt idx="7369">
                  <c:v>0.7369</c:v>
                </c:pt>
                <c:pt idx="7370">
                  <c:v>0.73699999999999999</c:v>
                </c:pt>
                <c:pt idx="7371">
                  <c:v>0.73709999999999998</c:v>
                </c:pt>
                <c:pt idx="7372">
                  <c:v>0.73719999999999997</c:v>
                </c:pt>
                <c:pt idx="7373">
                  <c:v>0.73730000000000007</c:v>
                </c:pt>
                <c:pt idx="7374">
                  <c:v>0.73739999999999994</c:v>
                </c:pt>
                <c:pt idx="7375">
                  <c:v>0.73750000000000004</c:v>
                </c:pt>
                <c:pt idx="7376">
                  <c:v>0.73760000000000003</c:v>
                </c:pt>
                <c:pt idx="7377">
                  <c:v>0.73769999999999991</c:v>
                </c:pt>
                <c:pt idx="7378">
                  <c:v>0.73780000000000001</c:v>
                </c:pt>
                <c:pt idx="7379">
                  <c:v>0.73790000000000011</c:v>
                </c:pt>
                <c:pt idx="7380">
                  <c:v>0.73799999999999999</c:v>
                </c:pt>
                <c:pt idx="7381">
                  <c:v>0.73809999999999998</c:v>
                </c:pt>
                <c:pt idx="7382">
                  <c:v>0.73819999999999997</c:v>
                </c:pt>
                <c:pt idx="7383">
                  <c:v>0.73829999999999996</c:v>
                </c:pt>
                <c:pt idx="7384">
                  <c:v>0.73840000000000006</c:v>
                </c:pt>
                <c:pt idx="7385">
                  <c:v>0.73849999999999993</c:v>
                </c:pt>
                <c:pt idx="7386">
                  <c:v>0.73860000000000003</c:v>
                </c:pt>
                <c:pt idx="7387">
                  <c:v>0.73870000000000002</c:v>
                </c:pt>
                <c:pt idx="7388">
                  <c:v>0.7387999999999999</c:v>
                </c:pt>
                <c:pt idx="7389">
                  <c:v>0.7389</c:v>
                </c:pt>
                <c:pt idx="7390">
                  <c:v>0.7390000000000001</c:v>
                </c:pt>
                <c:pt idx="7391">
                  <c:v>0.73909999999999998</c:v>
                </c:pt>
                <c:pt idx="7392">
                  <c:v>0.73919999999999997</c:v>
                </c:pt>
                <c:pt idx="7393">
                  <c:v>0.73930000000000007</c:v>
                </c:pt>
                <c:pt idx="7394">
                  <c:v>0.73939999999999995</c:v>
                </c:pt>
                <c:pt idx="7395">
                  <c:v>0.73950000000000005</c:v>
                </c:pt>
                <c:pt idx="7396">
                  <c:v>0.73959999999999992</c:v>
                </c:pt>
                <c:pt idx="7397">
                  <c:v>0.73970000000000002</c:v>
                </c:pt>
                <c:pt idx="7398">
                  <c:v>0.73980000000000001</c:v>
                </c:pt>
                <c:pt idx="7399">
                  <c:v>0.7399</c:v>
                </c:pt>
                <c:pt idx="7400">
                  <c:v>0.74</c:v>
                </c:pt>
                <c:pt idx="7401">
                  <c:v>0.74010000000000009</c:v>
                </c:pt>
                <c:pt idx="7402">
                  <c:v>0.74019999999999997</c:v>
                </c:pt>
                <c:pt idx="7403">
                  <c:v>0.74029999999999996</c:v>
                </c:pt>
                <c:pt idx="7404">
                  <c:v>0.74040000000000006</c:v>
                </c:pt>
                <c:pt idx="7405">
                  <c:v>0.74049999999999994</c:v>
                </c:pt>
                <c:pt idx="7406">
                  <c:v>0.74060000000000004</c:v>
                </c:pt>
                <c:pt idx="7407">
                  <c:v>0.74069999999999991</c:v>
                </c:pt>
                <c:pt idx="7408">
                  <c:v>0.74080000000000001</c:v>
                </c:pt>
                <c:pt idx="7409">
                  <c:v>0.7409</c:v>
                </c:pt>
                <c:pt idx="7410">
                  <c:v>0.74099999999999999</c:v>
                </c:pt>
                <c:pt idx="7411">
                  <c:v>0.74109999999999998</c:v>
                </c:pt>
                <c:pt idx="7412">
                  <c:v>0.74120000000000008</c:v>
                </c:pt>
                <c:pt idx="7413">
                  <c:v>0.74129999999999996</c:v>
                </c:pt>
                <c:pt idx="7414">
                  <c:v>0.74140000000000006</c:v>
                </c:pt>
                <c:pt idx="7415">
                  <c:v>0.74150000000000005</c:v>
                </c:pt>
                <c:pt idx="7416">
                  <c:v>0.74159999999999993</c:v>
                </c:pt>
                <c:pt idx="7417">
                  <c:v>0.74170000000000003</c:v>
                </c:pt>
                <c:pt idx="7418">
                  <c:v>0.74180000000000001</c:v>
                </c:pt>
                <c:pt idx="7419">
                  <c:v>0.7419</c:v>
                </c:pt>
                <c:pt idx="7420">
                  <c:v>0.74199999999999999</c:v>
                </c:pt>
                <c:pt idx="7421">
                  <c:v>0.74209999999999998</c:v>
                </c:pt>
                <c:pt idx="7422">
                  <c:v>0.74219999999999997</c:v>
                </c:pt>
                <c:pt idx="7423">
                  <c:v>0.74230000000000007</c:v>
                </c:pt>
                <c:pt idx="7424">
                  <c:v>0.74239999999999995</c:v>
                </c:pt>
                <c:pt idx="7425">
                  <c:v>0.74250000000000005</c:v>
                </c:pt>
                <c:pt idx="7426">
                  <c:v>0.74260000000000004</c:v>
                </c:pt>
                <c:pt idx="7427">
                  <c:v>0.74269999999999992</c:v>
                </c:pt>
                <c:pt idx="7428">
                  <c:v>0.74280000000000002</c:v>
                </c:pt>
                <c:pt idx="7429">
                  <c:v>0.74290000000000012</c:v>
                </c:pt>
                <c:pt idx="7430">
                  <c:v>0.74299999999999999</c:v>
                </c:pt>
                <c:pt idx="7431">
                  <c:v>0.74309999999999998</c:v>
                </c:pt>
                <c:pt idx="7432">
                  <c:v>0.74319999999999997</c:v>
                </c:pt>
                <c:pt idx="7433">
                  <c:v>0.74329999999999996</c:v>
                </c:pt>
                <c:pt idx="7434">
                  <c:v>0.74340000000000006</c:v>
                </c:pt>
                <c:pt idx="7435">
                  <c:v>0.74349999999999994</c:v>
                </c:pt>
                <c:pt idx="7436">
                  <c:v>0.74360000000000004</c:v>
                </c:pt>
                <c:pt idx="7437">
                  <c:v>0.74370000000000003</c:v>
                </c:pt>
                <c:pt idx="7438">
                  <c:v>0.74379999999999991</c:v>
                </c:pt>
                <c:pt idx="7439">
                  <c:v>0.74390000000000001</c:v>
                </c:pt>
                <c:pt idx="7440">
                  <c:v>0.74400000000000011</c:v>
                </c:pt>
                <c:pt idx="7441">
                  <c:v>0.74409999999999998</c:v>
                </c:pt>
                <c:pt idx="7442">
                  <c:v>0.74419999999999997</c:v>
                </c:pt>
                <c:pt idx="7443">
                  <c:v>0.74430000000000007</c:v>
                </c:pt>
                <c:pt idx="7444">
                  <c:v>0.74439999999999995</c:v>
                </c:pt>
                <c:pt idx="7445">
                  <c:v>0.74450000000000005</c:v>
                </c:pt>
                <c:pt idx="7446">
                  <c:v>0.74459999999999993</c:v>
                </c:pt>
                <c:pt idx="7447">
                  <c:v>0.74470000000000003</c:v>
                </c:pt>
                <c:pt idx="7448">
                  <c:v>0.74480000000000002</c:v>
                </c:pt>
                <c:pt idx="7449">
                  <c:v>0.7448999999999999</c:v>
                </c:pt>
                <c:pt idx="7450">
                  <c:v>0.745</c:v>
                </c:pt>
                <c:pt idx="7451">
                  <c:v>0.7451000000000001</c:v>
                </c:pt>
                <c:pt idx="7452">
                  <c:v>0.74519999999999997</c:v>
                </c:pt>
                <c:pt idx="7453">
                  <c:v>0.74529999999999996</c:v>
                </c:pt>
                <c:pt idx="7454">
                  <c:v>0.74540000000000006</c:v>
                </c:pt>
                <c:pt idx="7455">
                  <c:v>0.74549999999999994</c:v>
                </c:pt>
                <c:pt idx="7456">
                  <c:v>0.74560000000000004</c:v>
                </c:pt>
                <c:pt idx="7457">
                  <c:v>0.74569999999999992</c:v>
                </c:pt>
                <c:pt idx="7458">
                  <c:v>0.74580000000000002</c:v>
                </c:pt>
                <c:pt idx="7459">
                  <c:v>0.74590000000000001</c:v>
                </c:pt>
                <c:pt idx="7460">
                  <c:v>0.746</c:v>
                </c:pt>
                <c:pt idx="7461">
                  <c:v>0.74609999999999999</c:v>
                </c:pt>
                <c:pt idx="7462">
                  <c:v>0.74620000000000009</c:v>
                </c:pt>
                <c:pt idx="7463">
                  <c:v>0.74629999999999996</c:v>
                </c:pt>
                <c:pt idx="7464">
                  <c:v>0.74639999999999995</c:v>
                </c:pt>
                <c:pt idx="7465">
                  <c:v>0.74650000000000005</c:v>
                </c:pt>
                <c:pt idx="7466">
                  <c:v>0.74659999999999993</c:v>
                </c:pt>
                <c:pt idx="7467">
                  <c:v>0.74670000000000003</c:v>
                </c:pt>
                <c:pt idx="7468">
                  <c:v>0.74680000000000002</c:v>
                </c:pt>
                <c:pt idx="7469">
                  <c:v>0.74690000000000001</c:v>
                </c:pt>
                <c:pt idx="7470">
                  <c:v>0.747</c:v>
                </c:pt>
                <c:pt idx="7471">
                  <c:v>0.74709999999999999</c:v>
                </c:pt>
                <c:pt idx="7472">
                  <c:v>0.74719999999999998</c:v>
                </c:pt>
                <c:pt idx="7473">
                  <c:v>0.74730000000000008</c:v>
                </c:pt>
                <c:pt idx="7474">
                  <c:v>0.74739999999999995</c:v>
                </c:pt>
                <c:pt idx="7475">
                  <c:v>0.74750000000000005</c:v>
                </c:pt>
                <c:pt idx="7476">
                  <c:v>0.74760000000000004</c:v>
                </c:pt>
                <c:pt idx="7477">
                  <c:v>0.74769999999999992</c:v>
                </c:pt>
                <c:pt idx="7478">
                  <c:v>0.74780000000000002</c:v>
                </c:pt>
                <c:pt idx="7479">
                  <c:v>0.74790000000000001</c:v>
                </c:pt>
                <c:pt idx="7480">
                  <c:v>0.748</c:v>
                </c:pt>
                <c:pt idx="7481">
                  <c:v>0.74809999999999999</c:v>
                </c:pt>
                <c:pt idx="7482">
                  <c:v>0.74819999999999998</c:v>
                </c:pt>
                <c:pt idx="7483">
                  <c:v>0.74829999999999997</c:v>
                </c:pt>
                <c:pt idx="7484">
                  <c:v>0.74840000000000007</c:v>
                </c:pt>
                <c:pt idx="7485">
                  <c:v>0.74849999999999994</c:v>
                </c:pt>
                <c:pt idx="7486">
                  <c:v>0.74860000000000004</c:v>
                </c:pt>
                <c:pt idx="7487">
                  <c:v>0.74870000000000003</c:v>
                </c:pt>
                <c:pt idx="7488">
                  <c:v>0.74879999999999991</c:v>
                </c:pt>
                <c:pt idx="7489">
                  <c:v>0.74890000000000001</c:v>
                </c:pt>
                <c:pt idx="7490">
                  <c:v>0.74900000000000011</c:v>
                </c:pt>
                <c:pt idx="7491">
                  <c:v>0.74909999999999999</c:v>
                </c:pt>
                <c:pt idx="7492">
                  <c:v>0.74919999999999998</c:v>
                </c:pt>
                <c:pt idx="7493">
                  <c:v>0.74930000000000008</c:v>
                </c:pt>
                <c:pt idx="7494">
                  <c:v>0.74939999999999996</c:v>
                </c:pt>
                <c:pt idx="7495">
                  <c:v>0.74950000000000006</c:v>
                </c:pt>
                <c:pt idx="7496">
                  <c:v>0.74959999999999993</c:v>
                </c:pt>
                <c:pt idx="7497">
                  <c:v>0.74970000000000003</c:v>
                </c:pt>
                <c:pt idx="7498">
                  <c:v>0.74980000000000002</c:v>
                </c:pt>
                <c:pt idx="7499">
                  <c:v>0.7498999999999999</c:v>
                </c:pt>
                <c:pt idx="7500">
                  <c:v>0.75</c:v>
                </c:pt>
                <c:pt idx="7501">
                  <c:v>0.7501000000000001</c:v>
                </c:pt>
                <c:pt idx="7502">
                  <c:v>0.75019999999999998</c:v>
                </c:pt>
                <c:pt idx="7503">
                  <c:v>0.75029999999999997</c:v>
                </c:pt>
                <c:pt idx="7504">
                  <c:v>0.75040000000000007</c:v>
                </c:pt>
                <c:pt idx="7505">
                  <c:v>0.75049999999999994</c:v>
                </c:pt>
                <c:pt idx="7506">
                  <c:v>0.75060000000000004</c:v>
                </c:pt>
                <c:pt idx="7507">
                  <c:v>0.75069999999999992</c:v>
                </c:pt>
                <c:pt idx="7508">
                  <c:v>0.75080000000000002</c:v>
                </c:pt>
                <c:pt idx="7509">
                  <c:v>0.75090000000000001</c:v>
                </c:pt>
                <c:pt idx="7510">
                  <c:v>0.75099999999999989</c:v>
                </c:pt>
                <c:pt idx="7511">
                  <c:v>0.75109999999999999</c:v>
                </c:pt>
                <c:pt idx="7512">
                  <c:v>0.75120000000000009</c:v>
                </c:pt>
                <c:pt idx="7513">
                  <c:v>0.75129999999999997</c:v>
                </c:pt>
                <c:pt idx="7514">
                  <c:v>0.75139999999999996</c:v>
                </c:pt>
                <c:pt idx="7515">
                  <c:v>0.75150000000000006</c:v>
                </c:pt>
                <c:pt idx="7516">
                  <c:v>0.75159999999999993</c:v>
                </c:pt>
                <c:pt idx="7517">
                  <c:v>0.75170000000000003</c:v>
                </c:pt>
                <c:pt idx="7518">
                  <c:v>0.75180000000000002</c:v>
                </c:pt>
                <c:pt idx="7519">
                  <c:v>0.75190000000000001</c:v>
                </c:pt>
                <c:pt idx="7520">
                  <c:v>0.752</c:v>
                </c:pt>
                <c:pt idx="7521">
                  <c:v>0.75209999999999999</c:v>
                </c:pt>
                <c:pt idx="7522">
                  <c:v>0.75219999999999998</c:v>
                </c:pt>
                <c:pt idx="7523">
                  <c:v>0.75230000000000008</c:v>
                </c:pt>
                <c:pt idx="7524">
                  <c:v>0.75239999999999996</c:v>
                </c:pt>
                <c:pt idx="7525">
                  <c:v>0.75249999999999995</c:v>
                </c:pt>
                <c:pt idx="7526">
                  <c:v>0.75260000000000005</c:v>
                </c:pt>
                <c:pt idx="7527">
                  <c:v>0.75269999999999992</c:v>
                </c:pt>
                <c:pt idx="7528">
                  <c:v>0.75280000000000002</c:v>
                </c:pt>
                <c:pt idx="7529">
                  <c:v>0.75290000000000001</c:v>
                </c:pt>
                <c:pt idx="7530">
                  <c:v>0.753</c:v>
                </c:pt>
                <c:pt idx="7531">
                  <c:v>0.75309999999999999</c:v>
                </c:pt>
                <c:pt idx="7532">
                  <c:v>0.75319999999999998</c:v>
                </c:pt>
                <c:pt idx="7533">
                  <c:v>0.75329999999999997</c:v>
                </c:pt>
                <c:pt idx="7534">
                  <c:v>0.75340000000000007</c:v>
                </c:pt>
                <c:pt idx="7535">
                  <c:v>0.75349999999999995</c:v>
                </c:pt>
                <c:pt idx="7536">
                  <c:v>0.75360000000000005</c:v>
                </c:pt>
                <c:pt idx="7537">
                  <c:v>0.75370000000000004</c:v>
                </c:pt>
                <c:pt idx="7538">
                  <c:v>0.75379999999999991</c:v>
                </c:pt>
                <c:pt idx="7539">
                  <c:v>0.75390000000000001</c:v>
                </c:pt>
                <c:pt idx="7540">
                  <c:v>0.754</c:v>
                </c:pt>
                <c:pt idx="7541">
                  <c:v>0.75409999999999999</c:v>
                </c:pt>
                <c:pt idx="7542">
                  <c:v>0.75419999999999998</c:v>
                </c:pt>
                <c:pt idx="7543">
                  <c:v>0.75430000000000008</c:v>
                </c:pt>
                <c:pt idx="7544">
                  <c:v>0.75439999999999996</c:v>
                </c:pt>
                <c:pt idx="7545">
                  <c:v>0.75450000000000006</c:v>
                </c:pt>
                <c:pt idx="7546">
                  <c:v>0.75459999999999994</c:v>
                </c:pt>
                <c:pt idx="7547">
                  <c:v>0.75470000000000004</c:v>
                </c:pt>
                <c:pt idx="7548">
                  <c:v>0.75480000000000003</c:v>
                </c:pt>
                <c:pt idx="7549">
                  <c:v>0.7548999999999999</c:v>
                </c:pt>
                <c:pt idx="7550">
                  <c:v>0.755</c:v>
                </c:pt>
                <c:pt idx="7551">
                  <c:v>0.7551000000000001</c:v>
                </c:pt>
                <c:pt idx="7552">
                  <c:v>0.75519999999999998</c:v>
                </c:pt>
                <c:pt idx="7553">
                  <c:v>0.75529999999999997</c:v>
                </c:pt>
                <c:pt idx="7554">
                  <c:v>0.75540000000000007</c:v>
                </c:pt>
                <c:pt idx="7555">
                  <c:v>0.75549999999999995</c:v>
                </c:pt>
                <c:pt idx="7556">
                  <c:v>0.75560000000000005</c:v>
                </c:pt>
                <c:pt idx="7557">
                  <c:v>0.75569999999999993</c:v>
                </c:pt>
                <c:pt idx="7558">
                  <c:v>0.75580000000000003</c:v>
                </c:pt>
                <c:pt idx="7559">
                  <c:v>0.75590000000000002</c:v>
                </c:pt>
                <c:pt idx="7560">
                  <c:v>0.75599999999999989</c:v>
                </c:pt>
                <c:pt idx="7561">
                  <c:v>0.75609999999999999</c:v>
                </c:pt>
                <c:pt idx="7562">
                  <c:v>0.75620000000000009</c:v>
                </c:pt>
                <c:pt idx="7563">
                  <c:v>0.75629999999999997</c:v>
                </c:pt>
                <c:pt idx="7564">
                  <c:v>0.75639999999999996</c:v>
                </c:pt>
                <c:pt idx="7565">
                  <c:v>0.75650000000000006</c:v>
                </c:pt>
                <c:pt idx="7566">
                  <c:v>0.75659999999999994</c:v>
                </c:pt>
                <c:pt idx="7567">
                  <c:v>0.75670000000000004</c:v>
                </c:pt>
                <c:pt idx="7568">
                  <c:v>0.75680000000000003</c:v>
                </c:pt>
                <c:pt idx="7569">
                  <c:v>0.75690000000000002</c:v>
                </c:pt>
                <c:pt idx="7570">
                  <c:v>0.75700000000000001</c:v>
                </c:pt>
                <c:pt idx="7571">
                  <c:v>0.75709999999999988</c:v>
                </c:pt>
                <c:pt idx="7572">
                  <c:v>0.75719999999999998</c:v>
                </c:pt>
                <c:pt idx="7573">
                  <c:v>0.75730000000000008</c:v>
                </c:pt>
                <c:pt idx="7574">
                  <c:v>0.75739999999999996</c:v>
                </c:pt>
                <c:pt idx="7575">
                  <c:v>0.75749999999999995</c:v>
                </c:pt>
                <c:pt idx="7576">
                  <c:v>0.75760000000000005</c:v>
                </c:pt>
                <c:pt idx="7577">
                  <c:v>0.75769999999999993</c:v>
                </c:pt>
                <c:pt idx="7578">
                  <c:v>0.75780000000000003</c:v>
                </c:pt>
                <c:pt idx="7579">
                  <c:v>0.75790000000000002</c:v>
                </c:pt>
                <c:pt idx="7580">
                  <c:v>0.75800000000000001</c:v>
                </c:pt>
                <c:pt idx="7581">
                  <c:v>0.7581</c:v>
                </c:pt>
                <c:pt idx="7582">
                  <c:v>0.75819999999999999</c:v>
                </c:pt>
                <c:pt idx="7583">
                  <c:v>0.75829999999999997</c:v>
                </c:pt>
                <c:pt idx="7584">
                  <c:v>0.75840000000000007</c:v>
                </c:pt>
                <c:pt idx="7585">
                  <c:v>0.75849999999999995</c:v>
                </c:pt>
                <c:pt idx="7586">
                  <c:v>0.75859999999999994</c:v>
                </c:pt>
                <c:pt idx="7587">
                  <c:v>0.75870000000000004</c:v>
                </c:pt>
                <c:pt idx="7588">
                  <c:v>0.75879999999999992</c:v>
                </c:pt>
                <c:pt idx="7589">
                  <c:v>0.75890000000000002</c:v>
                </c:pt>
                <c:pt idx="7590">
                  <c:v>0.75900000000000001</c:v>
                </c:pt>
                <c:pt idx="7591">
                  <c:v>0.7591</c:v>
                </c:pt>
                <c:pt idx="7592">
                  <c:v>0.75919999999999999</c:v>
                </c:pt>
                <c:pt idx="7593">
                  <c:v>0.75930000000000009</c:v>
                </c:pt>
                <c:pt idx="7594">
                  <c:v>0.75939999999999996</c:v>
                </c:pt>
                <c:pt idx="7595">
                  <c:v>0.75950000000000006</c:v>
                </c:pt>
                <c:pt idx="7596">
                  <c:v>0.75959999999999994</c:v>
                </c:pt>
                <c:pt idx="7597">
                  <c:v>0.75970000000000004</c:v>
                </c:pt>
                <c:pt idx="7598">
                  <c:v>0.75980000000000003</c:v>
                </c:pt>
                <c:pt idx="7599">
                  <c:v>0.75989999999999991</c:v>
                </c:pt>
                <c:pt idx="7600">
                  <c:v>0.76</c:v>
                </c:pt>
                <c:pt idx="7601">
                  <c:v>0.7601</c:v>
                </c:pt>
                <c:pt idx="7602">
                  <c:v>0.76019999999999999</c:v>
                </c:pt>
                <c:pt idx="7603">
                  <c:v>0.76029999999999998</c:v>
                </c:pt>
                <c:pt idx="7604">
                  <c:v>0.76040000000000008</c:v>
                </c:pt>
                <c:pt idx="7605">
                  <c:v>0.76049999999999995</c:v>
                </c:pt>
                <c:pt idx="7606">
                  <c:v>0.76060000000000005</c:v>
                </c:pt>
                <c:pt idx="7607">
                  <c:v>0.76069999999999993</c:v>
                </c:pt>
                <c:pt idx="7608">
                  <c:v>0.76080000000000003</c:v>
                </c:pt>
                <c:pt idx="7609">
                  <c:v>0.76090000000000002</c:v>
                </c:pt>
                <c:pt idx="7610">
                  <c:v>0.7609999999999999</c:v>
                </c:pt>
                <c:pt idx="7611">
                  <c:v>0.7611</c:v>
                </c:pt>
                <c:pt idx="7612">
                  <c:v>0.7612000000000001</c:v>
                </c:pt>
                <c:pt idx="7613">
                  <c:v>0.76129999999999998</c:v>
                </c:pt>
                <c:pt idx="7614">
                  <c:v>0.76139999999999997</c:v>
                </c:pt>
                <c:pt idx="7615">
                  <c:v>0.76150000000000007</c:v>
                </c:pt>
                <c:pt idx="7616">
                  <c:v>0.76159999999999994</c:v>
                </c:pt>
                <c:pt idx="7617">
                  <c:v>0.76170000000000004</c:v>
                </c:pt>
                <c:pt idx="7618">
                  <c:v>0.76180000000000003</c:v>
                </c:pt>
                <c:pt idx="7619">
                  <c:v>0.76190000000000002</c:v>
                </c:pt>
                <c:pt idx="7620">
                  <c:v>0.76200000000000001</c:v>
                </c:pt>
                <c:pt idx="7621">
                  <c:v>0.76209999999999989</c:v>
                </c:pt>
                <c:pt idx="7622">
                  <c:v>0.76219999999999999</c:v>
                </c:pt>
                <c:pt idx="7623">
                  <c:v>0.76230000000000009</c:v>
                </c:pt>
                <c:pt idx="7624">
                  <c:v>0.76239999999999997</c:v>
                </c:pt>
                <c:pt idx="7625">
                  <c:v>0.76249999999999996</c:v>
                </c:pt>
                <c:pt idx="7626">
                  <c:v>0.76260000000000006</c:v>
                </c:pt>
                <c:pt idx="7627">
                  <c:v>0.76269999999999993</c:v>
                </c:pt>
                <c:pt idx="7628">
                  <c:v>0.76280000000000003</c:v>
                </c:pt>
                <c:pt idx="7629">
                  <c:v>0.76290000000000002</c:v>
                </c:pt>
                <c:pt idx="7630">
                  <c:v>0.76300000000000001</c:v>
                </c:pt>
                <c:pt idx="7631">
                  <c:v>0.7631</c:v>
                </c:pt>
                <c:pt idx="7632">
                  <c:v>0.76319999999999988</c:v>
                </c:pt>
                <c:pt idx="7633">
                  <c:v>0.76329999999999998</c:v>
                </c:pt>
                <c:pt idx="7634">
                  <c:v>0.76340000000000008</c:v>
                </c:pt>
                <c:pt idx="7635">
                  <c:v>0.76349999999999996</c:v>
                </c:pt>
                <c:pt idx="7636">
                  <c:v>0.76359999999999995</c:v>
                </c:pt>
                <c:pt idx="7637">
                  <c:v>0.76370000000000005</c:v>
                </c:pt>
                <c:pt idx="7638">
                  <c:v>0.76379999999999992</c:v>
                </c:pt>
                <c:pt idx="7639">
                  <c:v>0.76390000000000002</c:v>
                </c:pt>
                <c:pt idx="7640">
                  <c:v>0.76400000000000001</c:v>
                </c:pt>
                <c:pt idx="7641">
                  <c:v>0.7641</c:v>
                </c:pt>
                <c:pt idx="7642">
                  <c:v>0.76419999999999999</c:v>
                </c:pt>
                <c:pt idx="7643">
                  <c:v>0.76430000000000009</c:v>
                </c:pt>
                <c:pt idx="7644">
                  <c:v>0.76439999999999997</c:v>
                </c:pt>
                <c:pt idx="7645">
                  <c:v>0.76450000000000007</c:v>
                </c:pt>
                <c:pt idx="7646">
                  <c:v>0.76459999999999995</c:v>
                </c:pt>
                <c:pt idx="7647">
                  <c:v>0.76469999999999994</c:v>
                </c:pt>
                <c:pt idx="7648">
                  <c:v>0.76480000000000004</c:v>
                </c:pt>
                <c:pt idx="7649">
                  <c:v>0.76489999999999991</c:v>
                </c:pt>
                <c:pt idx="7650">
                  <c:v>0.76500000000000001</c:v>
                </c:pt>
                <c:pt idx="7651">
                  <c:v>0.7651</c:v>
                </c:pt>
                <c:pt idx="7652">
                  <c:v>0.76519999999999999</c:v>
                </c:pt>
                <c:pt idx="7653">
                  <c:v>0.76529999999999998</c:v>
                </c:pt>
                <c:pt idx="7654">
                  <c:v>0.76540000000000008</c:v>
                </c:pt>
                <c:pt idx="7655">
                  <c:v>0.76549999999999996</c:v>
                </c:pt>
                <c:pt idx="7656">
                  <c:v>0.76560000000000006</c:v>
                </c:pt>
                <c:pt idx="7657">
                  <c:v>0.76569999999999994</c:v>
                </c:pt>
                <c:pt idx="7658">
                  <c:v>0.76580000000000004</c:v>
                </c:pt>
                <c:pt idx="7659">
                  <c:v>0.76590000000000003</c:v>
                </c:pt>
                <c:pt idx="7660">
                  <c:v>0.7659999999999999</c:v>
                </c:pt>
                <c:pt idx="7661">
                  <c:v>0.7661</c:v>
                </c:pt>
                <c:pt idx="7662">
                  <c:v>0.76619999999999999</c:v>
                </c:pt>
                <c:pt idx="7663">
                  <c:v>0.76629999999999998</c:v>
                </c:pt>
                <c:pt idx="7664">
                  <c:v>0.76639999999999997</c:v>
                </c:pt>
                <c:pt idx="7665">
                  <c:v>0.76650000000000007</c:v>
                </c:pt>
                <c:pt idx="7666">
                  <c:v>0.76659999999999995</c:v>
                </c:pt>
                <c:pt idx="7667">
                  <c:v>0.76670000000000005</c:v>
                </c:pt>
                <c:pt idx="7668">
                  <c:v>0.76680000000000004</c:v>
                </c:pt>
                <c:pt idx="7669">
                  <c:v>0.76690000000000003</c:v>
                </c:pt>
                <c:pt idx="7670">
                  <c:v>0.76700000000000002</c:v>
                </c:pt>
                <c:pt idx="7671">
                  <c:v>0.76709999999999989</c:v>
                </c:pt>
                <c:pt idx="7672">
                  <c:v>0.76719999999999999</c:v>
                </c:pt>
                <c:pt idx="7673">
                  <c:v>0.76730000000000009</c:v>
                </c:pt>
                <c:pt idx="7674">
                  <c:v>0.76739999999999997</c:v>
                </c:pt>
                <c:pt idx="7675">
                  <c:v>0.76749999999999996</c:v>
                </c:pt>
                <c:pt idx="7676">
                  <c:v>0.76760000000000006</c:v>
                </c:pt>
                <c:pt idx="7677">
                  <c:v>0.76769999999999994</c:v>
                </c:pt>
                <c:pt idx="7678">
                  <c:v>0.76780000000000004</c:v>
                </c:pt>
                <c:pt idx="7679">
                  <c:v>0.76790000000000003</c:v>
                </c:pt>
                <c:pt idx="7680">
                  <c:v>0.76800000000000002</c:v>
                </c:pt>
                <c:pt idx="7681">
                  <c:v>0.7681</c:v>
                </c:pt>
                <c:pt idx="7682">
                  <c:v>0.76819999999999988</c:v>
                </c:pt>
                <c:pt idx="7683">
                  <c:v>0.76829999999999998</c:v>
                </c:pt>
                <c:pt idx="7684">
                  <c:v>0.76840000000000008</c:v>
                </c:pt>
                <c:pt idx="7685">
                  <c:v>0.76849999999999996</c:v>
                </c:pt>
                <c:pt idx="7686">
                  <c:v>0.76859999999999995</c:v>
                </c:pt>
                <c:pt idx="7687">
                  <c:v>0.76870000000000005</c:v>
                </c:pt>
                <c:pt idx="7688">
                  <c:v>0.76879999999999993</c:v>
                </c:pt>
                <c:pt idx="7689">
                  <c:v>0.76890000000000003</c:v>
                </c:pt>
                <c:pt idx="7690">
                  <c:v>0.76900000000000002</c:v>
                </c:pt>
                <c:pt idx="7691">
                  <c:v>0.76910000000000001</c:v>
                </c:pt>
                <c:pt idx="7692">
                  <c:v>0.76919999999999999</c:v>
                </c:pt>
                <c:pt idx="7693">
                  <c:v>0.76930000000000009</c:v>
                </c:pt>
                <c:pt idx="7694">
                  <c:v>0.76939999999999997</c:v>
                </c:pt>
                <c:pt idx="7695">
                  <c:v>0.76950000000000007</c:v>
                </c:pt>
                <c:pt idx="7696">
                  <c:v>0.76959999999999995</c:v>
                </c:pt>
                <c:pt idx="7697">
                  <c:v>0.76969999999999994</c:v>
                </c:pt>
                <c:pt idx="7698">
                  <c:v>0.76980000000000004</c:v>
                </c:pt>
                <c:pt idx="7699">
                  <c:v>0.76989999999999992</c:v>
                </c:pt>
                <c:pt idx="7700">
                  <c:v>0.77</c:v>
                </c:pt>
                <c:pt idx="7701">
                  <c:v>0.77010000000000001</c:v>
                </c:pt>
                <c:pt idx="7702">
                  <c:v>0.7702</c:v>
                </c:pt>
                <c:pt idx="7703">
                  <c:v>0.77029999999999998</c:v>
                </c:pt>
                <c:pt idx="7704">
                  <c:v>0.77040000000000008</c:v>
                </c:pt>
                <c:pt idx="7705">
                  <c:v>0.77049999999999996</c:v>
                </c:pt>
                <c:pt idx="7706">
                  <c:v>0.77060000000000006</c:v>
                </c:pt>
                <c:pt idx="7707">
                  <c:v>0.77069999999999994</c:v>
                </c:pt>
                <c:pt idx="7708">
                  <c:v>0.77079999999999993</c:v>
                </c:pt>
                <c:pt idx="7709">
                  <c:v>0.77090000000000003</c:v>
                </c:pt>
                <c:pt idx="7710">
                  <c:v>0.77099999999999991</c:v>
                </c:pt>
                <c:pt idx="7711">
                  <c:v>0.77110000000000001</c:v>
                </c:pt>
                <c:pt idx="7712">
                  <c:v>0.7712</c:v>
                </c:pt>
                <c:pt idx="7713">
                  <c:v>0.77129999999999999</c:v>
                </c:pt>
                <c:pt idx="7714">
                  <c:v>0.77139999999999997</c:v>
                </c:pt>
                <c:pt idx="7715">
                  <c:v>0.77150000000000007</c:v>
                </c:pt>
                <c:pt idx="7716">
                  <c:v>0.77159999999999995</c:v>
                </c:pt>
                <c:pt idx="7717">
                  <c:v>0.77170000000000005</c:v>
                </c:pt>
                <c:pt idx="7718">
                  <c:v>0.77180000000000004</c:v>
                </c:pt>
                <c:pt idx="7719">
                  <c:v>0.77190000000000003</c:v>
                </c:pt>
                <c:pt idx="7720">
                  <c:v>0.77200000000000002</c:v>
                </c:pt>
                <c:pt idx="7721">
                  <c:v>0.7720999999999999</c:v>
                </c:pt>
                <c:pt idx="7722">
                  <c:v>0.7722</c:v>
                </c:pt>
                <c:pt idx="7723">
                  <c:v>0.77229999999999999</c:v>
                </c:pt>
                <c:pt idx="7724">
                  <c:v>0.77239999999999998</c:v>
                </c:pt>
                <c:pt idx="7725">
                  <c:v>0.77249999999999996</c:v>
                </c:pt>
                <c:pt idx="7726">
                  <c:v>0.77260000000000006</c:v>
                </c:pt>
                <c:pt idx="7727">
                  <c:v>0.77269999999999994</c:v>
                </c:pt>
                <c:pt idx="7728">
                  <c:v>0.77280000000000004</c:v>
                </c:pt>
                <c:pt idx="7729">
                  <c:v>0.77290000000000003</c:v>
                </c:pt>
                <c:pt idx="7730">
                  <c:v>0.77300000000000002</c:v>
                </c:pt>
                <c:pt idx="7731">
                  <c:v>0.77310000000000001</c:v>
                </c:pt>
                <c:pt idx="7732">
                  <c:v>0.77319999999999989</c:v>
                </c:pt>
                <c:pt idx="7733">
                  <c:v>0.77329999999999999</c:v>
                </c:pt>
                <c:pt idx="7734">
                  <c:v>0.77340000000000009</c:v>
                </c:pt>
                <c:pt idx="7735">
                  <c:v>0.77349999999999997</c:v>
                </c:pt>
                <c:pt idx="7736">
                  <c:v>0.77359999999999995</c:v>
                </c:pt>
                <c:pt idx="7737">
                  <c:v>0.77370000000000005</c:v>
                </c:pt>
                <c:pt idx="7738">
                  <c:v>0.77379999999999993</c:v>
                </c:pt>
                <c:pt idx="7739">
                  <c:v>0.77390000000000003</c:v>
                </c:pt>
                <c:pt idx="7740">
                  <c:v>0.77400000000000002</c:v>
                </c:pt>
                <c:pt idx="7741">
                  <c:v>0.77410000000000001</c:v>
                </c:pt>
                <c:pt idx="7742">
                  <c:v>0.7742</c:v>
                </c:pt>
                <c:pt idx="7743">
                  <c:v>0.7743000000000001</c:v>
                </c:pt>
                <c:pt idx="7744">
                  <c:v>0.77439999999999998</c:v>
                </c:pt>
                <c:pt idx="7745">
                  <c:v>0.77450000000000008</c:v>
                </c:pt>
                <c:pt idx="7746">
                  <c:v>0.77459999999999996</c:v>
                </c:pt>
                <c:pt idx="7747">
                  <c:v>0.77469999999999994</c:v>
                </c:pt>
                <c:pt idx="7748">
                  <c:v>0.77480000000000004</c:v>
                </c:pt>
                <c:pt idx="7749">
                  <c:v>0.77489999999999992</c:v>
                </c:pt>
                <c:pt idx="7750">
                  <c:v>0.77500000000000002</c:v>
                </c:pt>
                <c:pt idx="7751">
                  <c:v>0.77510000000000001</c:v>
                </c:pt>
                <c:pt idx="7752">
                  <c:v>0.7752</c:v>
                </c:pt>
                <c:pt idx="7753">
                  <c:v>0.77529999999999999</c:v>
                </c:pt>
                <c:pt idx="7754">
                  <c:v>0.77540000000000009</c:v>
                </c:pt>
                <c:pt idx="7755">
                  <c:v>0.77549999999999997</c:v>
                </c:pt>
                <c:pt idx="7756">
                  <c:v>0.77560000000000007</c:v>
                </c:pt>
                <c:pt idx="7757">
                  <c:v>0.77569999999999995</c:v>
                </c:pt>
                <c:pt idx="7758">
                  <c:v>0.77579999999999993</c:v>
                </c:pt>
                <c:pt idx="7759">
                  <c:v>0.77590000000000003</c:v>
                </c:pt>
                <c:pt idx="7760">
                  <c:v>0.77599999999999991</c:v>
                </c:pt>
                <c:pt idx="7761">
                  <c:v>0.77610000000000001</c:v>
                </c:pt>
                <c:pt idx="7762">
                  <c:v>0.7762</c:v>
                </c:pt>
                <c:pt idx="7763">
                  <c:v>0.77629999999999999</c:v>
                </c:pt>
                <c:pt idx="7764">
                  <c:v>0.77639999999999998</c:v>
                </c:pt>
                <c:pt idx="7765">
                  <c:v>0.77650000000000008</c:v>
                </c:pt>
                <c:pt idx="7766">
                  <c:v>0.77659999999999996</c:v>
                </c:pt>
                <c:pt idx="7767">
                  <c:v>0.77670000000000006</c:v>
                </c:pt>
                <c:pt idx="7768">
                  <c:v>0.77680000000000005</c:v>
                </c:pt>
                <c:pt idx="7769">
                  <c:v>0.77689999999999992</c:v>
                </c:pt>
                <c:pt idx="7770">
                  <c:v>0.77700000000000002</c:v>
                </c:pt>
                <c:pt idx="7771">
                  <c:v>0.7770999999999999</c:v>
                </c:pt>
                <c:pt idx="7772">
                  <c:v>0.7772</c:v>
                </c:pt>
                <c:pt idx="7773">
                  <c:v>0.77729999999999999</c:v>
                </c:pt>
                <c:pt idx="7774">
                  <c:v>0.77739999999999998</c:v>
                </c:pt>
                <c:pt idx="7775">
                  <c:v>0.77749999999999997</c:v>
                </c:pt>
                <c:pt idx="7776">
                  <c:v>0.77760000000000007</c:v>
                </c:pt>
                <c:pt idx="7777">
                  <c:v>0.77769999999999995</c:v>
                </c:pt>
                <c:pt idx="7778">
                  <c:v>0.77780000000000005</c:v>
                </c:pt>
                <c:pt idx="7779">
                  <c:v>0.77790000000000004</c:v>
                </c:pt>
                <c:pt idx="7780">
                  <c:v>0.77800000000000002</c:v>
                </c:pt>
                <c:pt idx="7781">
                  <c:v>0.77810000000000001</c:v>
                </c:pt>
                <c:pt idx="7782">
                  <c:v>0.77819999999999989</c:v>
                </c:pt>
                <c:pt idx="7783">
                  <c:v>0.77829999999999999</c:v>
                </c:pt>
                <c:pt idx="7784">
                  <c:v>0.77839999999999998</c:v>
                </c:pt>
                <c:pt idx="7785">
                  <c:v>0.77849999999999997</c:v>
                </c:pt>
                <c:pt idx="7786">
                  <c:v>0.77859999999999996</c:v>
                </c:pt>
                <c:pt idx="7787">
                  <c:v>0.77870000000000006</c:v>
                </c:pt>
                <c:pt idx="7788">
                  <c:v>0.77879999999999994</c:v>
                </c:pt>
                <c:pt idx="7789">
                  <c:v>0.77890000000000004</c:v>
                </c:pt>
                <c:pt idx="7790">
                  <c:v>0.77900000000000003</c:v>
                </c:pt>
                <c:pt idx="7791">
                  <c:v>0.77910000000000001</c:v>
                </c:pt>
                <c:pt idx="7792">
                  <c:v>0.7792</c:v>
                </c:pt>
                <c:pt idx="7793">
                  <c:v>0.7793000000000001</c:v>
                </c:pt>
                <c:pt idx="7794">
                  <c:v>0.77939999999999998</c:v>
                </c:pt>
                <c:pt idx="7795">
                  <c:v>0.77950000000000008</c:v>
                </c:pt>
                <c:pt idx="7796">
                  <c:v>0.77959999999999996</c:v>
                </c:pt>
                <c:pt idx="7797">
                  <c:v>0.77969999999999995</c:v>
                </c:pt>
                <c:pt idx="7798">
                  <c:v>0.77980000000000005</c:v>
                </c:pt>
                <c:pt idx="7799">
                  <c:v>0.77989999999999993</c:v>
                </c:pt>
                <c:pt idx="7800">
                  <c:v>0.78</c:v>
                </c:pt>
                <c:pt idx="7801">
                  <c:v>0.78010000000000002</c:v>
                </c:pt>
                <c:pt idx="7802">
                  <c:v>0.7802</c:v>
                </c:pt>
                <c:pt idx="7803">
                  <c:v>0.78029999999999999</c:v>
                </c:pt>
                <c:pt idx="7804">
                  <c:v>0.78040000000000009</c:v>
                </c:pt>
                <c:pt idx="7805">
                  <c:v>0.78049999999999997</c:v>
                </c:pt>
                <c:pt idx="7806">
                  <c:v>0.78060000000000007</c:v>
                </c:pt>
                <c:pt idx="7807">
                  <c:v>0.78069999999999995</c:v>
                </c:pt>
                <c:pt idx="7808">
                  <c:v>0.78079999999999994</c:v>
                </c:pt>
                <c:pt idx="7809">
                  <c:v>0.78090000000000004</c:v>
                </c:pt>
                <c:pt idx="7810">
                  <c:v>0.78099999999999992</c:v>
                </c:pt>
                <c:pt idx="7811">
                  <c:v>0.78110000000000002</c:v>
                </c:pt>
                <c:pt idx="7812">
                  <c:v>0.78120000000000001</c:v>
                </c:pt>
                <c:pt idx="7813">
                  <c:v>0.78129999999999999</c:v>
                </c:pt>
                <c:pt idx="7814">
                  <c:v>0.78139999999999998</c:v>
                </c:pt>
                <c:pt idx="7815">
                  <c:v>0.78150000000000008</c:v>
                </c:pt>
                <c:pt idx="7816">
                  <c:v>0.78159999999999996</c:v>
                </c:pt>
                <c:pt idx="7817">
                  <c:v>0.78170000000000006</c:v>
                </c:pt>
                <c:pt idx="7818">
                  <c:v>0.78180000000000005</c:v>
                </c:pt>
                <c:pt idx="7819">
                  <c:v>0.78189999999999993</c:v>
                </c:pt>
                <c:pt idx="7820">
                  <c:v>0.78200000000000003</c:v>
                </c:pt>
                <c:pt idx="7821">
                  <c:v>0.78209999999999991</c:v>
                </c:pt>
                <c:pt idx="7822">
                  <c:v>0.78220000000000001</c:v>
                </c:pt>
                <c:pt idx="7823">
                  <c:v>0.7823</c:v>
                </c:pt>
                <c:pt idx="7824">
                  <c:v>0.78239999999999998</c:v>
                </c:pt>
                <c:pt idx="7825">
                  <c:v>0.78249999999999997</c:v>
                </c:pt>
                <c:pt idx="7826">
                  <c:v>0.78260000000000007</c:v>
                </c:pt>
                <c:pt idx="7827">
                  <c:v>0.78269999999999995</c:v>
                </c:pt>
                <c:pt idx="7828">
                  <c:v>0.78280000000000005</c:v>
                </c:pt>
                <c:pt idx="7829">
                  <c:v>0.78290000000000004</c:v>
                </c:pt>
                <c:pt idx="7830">
                  <c:v>0.78299999999999992</c:v>
                </c:pt>
                <c:pt idx="7831">
                  <c:v>0.78310000000000002</c:v>
                </c:pt>
                <c:pt idx="7832">
                  <c:v>0.7831999999999999</c:v>
                </c:pt>
                <c:pt idx="7833">
                  <c:v>0.7833</c:v>
                </c:pt>
                <c:pt idx="7834">
                  <c:v>0.78339999999999999</c:v>
                </c:pt>
                <c:pt idx="7835">
                  <c:v>0.78349999999999997</c:v>
                </c:pt>
                <c:pt idx="7836">
                  <c:v>0.78359999999999996</c:v>
                </c:pt>
                <c:pt idx="7837">
                  <c:v>0.78370000000000006</c:v>
                </c:pt>
                <c:pt idx="7838">
                  <c:v>0.78379999999999994</c:v>
                </c:pt>
                <c:pt idx="7839">
                  <c:v>0.78390000000000004</c:v>
                </c:pt>
                <c:pt idx="7840">
                  <c:v>0.78400000000000003</c:v>
                </c:pt>
                <c:pt idx="7841">
                  <c:v>0.78410000000000002</c:v>
                </c:pt>
                <c:pt idx="7842">
                  <c:v>0.78420000000000001</c:v>
                </c:pt>
                <c:pt idx="7843">
                  <c:v>0.78430000000000011</c:v>
                </c:pt>
                <c:pt idx="7844">
                  <c:v>0.78439999999999999</c:v>
                </c:pt>
                <c:pt idx="7845">
                  <c:v>0.78449999999999998</c:v>
                </c:pt>
                <c:pt idx="7846">
                  <c:v>0.78459999999999996</c:v>
                </c:pt>
                <c:pt idx="7847">
                  <c:v>0.78469999999999995</c:v>
                </c:pt>
                <c:pt idx="7848">
                  <c:v>0.78480000000000005</c:v>
                </c:pt>
                <c:pt idx="7849">
                  <c:v>0.78489999999999993</c:v>
                </c:pt>
                <c:pt idx="7850">
                  <c:v>0.78500000000000003</c:v>
                </c:pt>
                <c:pt idx="7851">
                  <c:v>0.78510000000000002</c:v>
                </c:pt>
                <c:pt idx="7852">
                  <c:v>0.78520000000000001</c:v>
                </c:pt>
                <c:pt idx="7853">
                  <c:v>0.7853</c:v>
                </c:pt>
                <c:pt idx="7854">
                  <c:v>0.7854000000000001</c:v>
                </c:pt>
                <c:pt idx="7855">
                  <c:v>0.78549999999999998</c:v>
                </c:pt>
                <c:pt idx="7856">
                  <c:v>0.78560000000000008</c:v>
                </c:pt>
                <c:pt idx="7857">
                  <c:v>0.78569999999999995</c:v>
                </c:pt>
                <c:pt idx="7858">
                  <c:v>0.78579999999999994</c:v>
                </c:pt>
                <c:pt idx="7859">
                  <c:v>0.78590000000000004</c:v>
                </c:pt>
                <c:pt idx="7860">
                  <c:v>0.78599999999999992</c:v>
                </c:pt>
                <c:pt idx="7861">
                  <c:v>0.78610000000000002</c:v>
                </c:pt>
                <c:pt idx="7862">
                  <c:v>0.78620000000000001</c:v>
                </c:pt>
                <c:pt idx="7863">
                  <c:v>0.7863</c:v>
                </c:pt>
                <c:pt idx="7864">
                  <c:v>0.78639999999999999</c:v>
                </c:pt>
                <c:pt idx="7865">
                  <c:v>0.78650000000000009</c:v>
                </c:pt>
                <c:pt idx="7866">
                  <c:v>0.78659999999999997</c:v>
                </c:pt>
                <c:pt idx="7867">
                  <c:v>0.78670000000000007</c:v>
                </c:pt>
                <c:pt idx="7868">
                  <c:v>0.78680000000000005</c:v>
                </c:pt>
                <c:pt idx="7869">
                  <c:v>0.78689999999999993</c:v>
                </c:pt>
                <c:pt idx="7870">
                  <c:v>0.78700000000000003</c:v>
                </c:pt>
                <c:pt idx="7871">
                  <c:v>0.78709999999999991</c:v>
                </c:pt>
                <c:pt idx="7872">
                  <c:v>0.78720000000000001</c:v>
                </c:pt>
                <c:pt idx="7873">
                  <c:v>0.7873</c:v>
                </c:pt>
                <c:pt idx="7874">
                  <c:v>0.78739999999999999</c:v>
                </c:pt>
                <c:pt idx="7875">
                  <c:v>0.78749999999999998</c:v>
                </c:pt>
                <c:pt idx="7876">
                  <c:v>0.78760000000000008</c:v>
                </c:pt>
                <c:pt idx="7877">
                  <c:v>0.78769999999999996</c:v>
                </c:pt>
                <c:pt idx="7878">
                  <c:v>0.78780000000000006</c:v>
                </c:pt>
                <c:pt idx="7879">
                  <c:v>0.78790000000000004</c:v>
                </c:pt>
                <c:pt idx="7880">
                  <c:v>0.78799999999999992</c:v>
                </c:pt>
                <c:pt idx="7881">
                  <c:v>0.78810000000000002</c:v>
                </c:pt>
                <c:pt idx="7882">
                  <c:v>0.7881999999999999</c:v>
                </c:pt>
                <c:pt idx="7883">
                  <c:v>0.7883</c:v>
                </c:pt>
                <c:pt idx="7884">
                  <c:v>0.78839999999999999</c:v>
                </c:pt>
                <c:pt idx="7885">
                  <c:v>0.78849999999999998</c:v>
                </c:pt>
                <c:pt idx="7886">
                  <c:v>0.78859999999999997</c:v>
                </c:pt>
                <c:pt idx="7887">
                  <c:v>0.78870000000000007</c:v>
                </c:pt>
                <c:pt idx="7888">
                  <c:v>0.78879999999999995</c:v>
                </c:pt>
                <c:pt idx="7889">
                  <c:v>0.78890000000000005</c:v>
                </c:pt>
                <c:pt idx="7890">
                  <c:v>0.78900000000000003</c:v>
                </c:pt>
                <c:pt idx="7891">
                  <c:v>0.78909999999999991</c:v>
                </c:pt>
                <c:pt idx="7892">
                  <c:v>0.78920000000000001</c:v>
                </c:pt>
                <c:pt idx="7893">
                  <c:v>0.78930000000000011</c:v>
                </c:pt>
                <c:pt idx="7894">
                  <c:v>0.78939999999999999</c:v>
                </c:pt>
                <c:pt idx="7895">
                  <c:v>0.78949999999999998</c:v>
                </c:pt>
                <c:pt idx="7896">
                  <c:v>0.78959999999999997</c:v>
                </c:pt>
                <c:pt idx="7897">
                  <c:v>0.78969999999999996</c:v>
                </c:pt>
                <c:pt idx="7898">
                  <c:v>0.78980000000000006</c:v>
                </c:pt>
                <c:pt idx="7899">
                  <c:v>0.78989999999999994</c:v>
                </c:pt>
                <c:pt idx="7900">
                  <c:v>0.79</c:v>
                </c:pt>
                <c:pt idx="7901">
                  <c:v>0.79010000000000002</c:v>
                </c:pt>
                <c:pt idx="7902">
                  <c:v>0.79020000000000001</c:v>
                </c:pt>
                <c:pt idx="7903">
                  <c:v>0.7903</c:v>
                </c:pt>
                <c:pt idx="7904">
                  <c:v>0.7904000000000001</c:v>
                </c:pt>
                <c:pt idx="7905">
                  <c:v>0.79049999999999998</c:v>
                </c:pt>
                <c:pt idx="7906">
                  <c:v>0.79059999999999997</c:v>
                </c:pt>
                <c:pt idx="7907">
                  <c:v>0.79069999999999996</c:v>
                </c:pt>
                <c:pt idx="7908">
                  <c:v>0.79079999999999995</c:v>
                </c:pt>
                <c:pt idx="7909">
                  <c:v>0.79090000000000005</c:v>
                </c:pt>
                <c:pt idx="7910">
                  <c:v>0.79099999999999993</c:v>
                </c:pt>
                <c:pt idx="7911">
                  <c:v>0.79110000000000003</c:v>
                </c:pt>
                <c:pt idx="7912">
                  <c:v>0.79120000000000001</c:v>
                </c:pt>
                <c:pt idx="7913">
                  <c:v>0.7913</c:v>
                </c:pt>
                <c:pt idx="7914">
                  <c:v>0.79139999999999999</c:v>
                </c:pt>
                <c:pt idx="7915">
                  <c:v>0.79150000000000009</c:v>
                </c:pt>
                <c:pt idx="7916">
                  <c:v>0.79159999999999997</c:v>
                </c:pt>
                <c:pt idx="7917">
                  <c:v>0.79170000000000007</c:v>
                </c:pt>
                <c:pt idx="7918">
                  <c:v>0.79180000000000006</c:v>
                </c:pt>
                <c:pt idx="7919">
                  <c:v>0.79189999999999994</c:v>
                </c:pt>
                <c:pt idx="7920">
                  <c:v>0.79200000000000004</c:v>
                </c:pt>
                <c:pt idx="7921">
                  <c:v>0.79209999999999992</c:v>
                </c:pt>
                <c:pt idx="7922">
                  <c:v>0.79220000000000002</c:v>
                </c:pt>
                <c:pt idx="7923">
                  <c:v>0.7923</c:v>
                </c:pt>
                <c:pt idx="7924">
                  <c:v>0.79239999999999999</c:v>
                </c:pt>
                <c:pt idx="7925">
                  <c:v>0.79249999999999998</c:v>
                </c:pt>
                <c:pt idx="7926">
                  <c:v>0.79260000000000008</c:v>
                </c:pt>
                <c:pt idx="7927">
                  <c:v>0.79269999999999996</c:v>
                </c:pt>
                <c:pt idx="7928">
                  <c:v>0.79280000000000006</c:v>
                </c:pt>
                <c:pt idx="7929">
                  <c:v>0.79290000000000005</c:v>
                </c:pt>
                <c:pt idx="7930">
                  <c:v>0.79299999999999993</c:v>
                </c:pt>
                <c:pt idx="7931">
                  <c:v>0.79310000000000003</c:v>
                </c:pt>
                <c:pt idx="7932">
                  <c:v>0.79319999999999991</c:v>
                </c:pt>
                <c:pt idx="7933">
                  <c:v>0.79330000000000001</c:v>
                </c:pt>
                <c:pt idx="7934">
                  <c:v>0.79339999999999999</c:v>
                </c:pt>
                <c:pt idx="7935">
                  <c:v>0.79349999999999998</c:v>
                </c:pt>
                <c:pt idx="7936">
                  <c:v>0.79359999999999997</c:v>
                </c:pt>
                <c:pt idx="7937">
                  <c:v>0.79370000000000007</c:v>
                </c:pt>
                <c:pt idx="7938">
                  <c:v>0.79379999999999995</c:v>
                </c:pt>
                <c:pt idx="7939">
                  <c:v>0.79390000000000005</c:v>
                </c:pt>
                <c:pt idx="7940">
                  <c:v>0.79400000000000004</c:v>
                </c:pt>
                <c:pt idx="7941">
                  <c:v>0.79409999999999992</c:v>
                </c:pt>
                <c:pt idx="7942">
                  <c:v>0.79420000000000002</c:v>
                </c:pt>
                <c:pt idx="7943">
                  <c:v>0.79430000000000012</c:v>
                </c:pt>
                <c:pt idx="7944">
                  <c:v>0.7944</c:v>
                </c:pt>
                <c:pt idx="7945">
                  <c:v>0.79449999999999998</c:v>
                </c:pt>
                <c:pt idx="7946">
                  <c:v>0.79459999999999997</c:v>
                </c:pt>
                <c:pt idx="7947">
                  <c:v>0.79469999999999996</c:v>
                </c:pt>
                <c:pt idx="7948">
                  <c:v>0.79480000000000006</c:v>
                </c:pt>
                <c:pt idx="7949">
                  <c:v>0.79489999999999994</c:v>
                </c:pt>
                <c:pt idx="7950">
                  <c:v>0.79500000000000004</c:v>
                </c:pt>
                <c:pt idx="7951">
                  <c:v>0.79510000000000003</c:v>
                </c:pt>
                <c:pt idx="7952">
                  <c:v>0.79519999999999991</c:v>
                </c:pt>
                <c:pt idx="7953">
                  <c:v>0.79530000000000001</c:v>
                </c:pt>
                <c:pt idx="7954">
                  <c:v>0.79540000000000011</c:v>
                </c:pt>
                <c:pt idx="7955">
                  <c:v>0.79549999999999998</c:v>
                </c:pt>
                <c:pt idx="7956">
                  <c:v>0.79559999999999997</c:v>
                </c:pt>
                <c:pt idx="7957">
                  <c:v>0.79569999999999996</c:v>
                </c:pt>
                <c:pt idx="7958">
                  <c:v>0.79579999999999995</c:v>
                </c:pt>
                <c:pt idx="7959">
                  <c:v>0.79590000000000005</c:v>
                </c:pt>
                <c:pt idx="7960">
                  <c:v>0.79599999999999993</c:v>
                </c:pt>
                <c:pt idx="7961">
                  <c:v>0.79610000000000003</c:v>
                </c:pt>
                <c:pt idx="7962">
                  <c:v>0.79620000000000002</c:v>
                </c:pt>
                <c:pt idx="7963">
                  <c:v>0.79630000000000001</c:v>
                </c:pt>
                <c:pt idx="7964">
                  <c:v>0.7964</c:v>
                </c:pt>
                <c:pt idx="7965">
                  <c:v>0.7965000000000001</c:v>
                </c:pt>
                <c:pt idx="7966">
                  <c:v>0.79659999999999997</c:v>
                </c:pt>
                <c:pt idx="7967">
                  <c:v>0.79669999999999996</c:v>
                </c:pt>
                <c:pt idx="7968">
                  <c:v>0.79680000000000006</c:v>
                </c:pt>
                <c:pt idx="7969">
                  <c:v>0.79689999999999994</c:v>
                </c:pt>
                <c:pt idx="7970">
                  <c:v>0.79700000000000004</c:v>
                </c:pt>
                <c:pt idx="7971">
                  <c:v>0.79709999999999992</c:v>
                </c:pt>
                <c:pt idx="7972">
                  <c:v>0.79720000000000002</c:v>
                </c:pt>
                <c:pt idx="7973">
                  <c:v>0.79730000000000001</c:v>
                </c:pt>
                <c:pt idx="7974">
                  <c:v>0.7974</c:v>
                </c:pt>
                <c:pt idx="7975">
                  <c:v>0.79749999999999999</c:v>
                </c:pt>
                <c:pt idx="7976">
                  <c:v>0.79760000000000009</c:v>
                </c:pt>
                <c:pt idx="7977">
                  <c:v>0.79769999999999996</c:v>
                </c:pt>
                <c:pt idx="7978">
                  <c:v>0.79780000000000006</c:v>
                </c:pt>
                <c:pt idx="7979">
                  <c:v>0.79790000000000005</c:v>
                </c:pt>
                <c:pt idx="7980">
                  <c:v>0.79799999999999993</c:v>
                </c:pt>
                <c:pt idx="7981">
                  <c:v>0.79810000000000003</c:v>
                </c:pt>
                <c:pt idx="7982">
                  <c:v>0.79819999999999991</c:v>
                </c:pt>
                <c:pt idx="7983">
                  <c:v>0.79830000000000001</c:v>
                </c:pt>
                <c:pt idx="7984">
                  <c:v>0.7984</c:v>
                </c:pt>
                <c:pt idx="7985">
                  <c:v>0.79849999999999999</c:v>
                </c:pt>
                <c:pt idx="7986">
                  <c:v>0.79859999999999998</c:v>
                </c:pt>
                <c:pt idx="7987">
                  <c:v>0.79870000000000008</c:v>
                </c:pt>
                <c:pt idx="7988">
                  <c:v>0.79879999999999995</c:v>
                </c:pt>
                <c:pt idx="7989">
                  <c:v>0.79890000000000005</c:v>
                </c:pt>
                <c:pt idx="7990">
                  <c:v>0.79900000000000004</c:v>
                </c:pt>
                <c:pt idx="7991">
                  <c:v>0.79909999999999992</c:v>
                </c:pt>
                <c:pt idx="7992">
                  <c:v>0.79920000000000002</c:v>
                </c:pt>
                <c:pt idx="7993">
                  <c:v>0.79930000000000012</c:v>
                </c:pt>
                <c:pt idx="7994">
                  <c:v>0.7994</c:v>
                </c:pt>
                <c:pt idx="7995">
                  <c:v>0.79949999999999999</c:v>
                </c:pt>
                <c:pt idx="7996">
                  <c:v>0.79959999999999998</c:v>
                </c:pt>
                <c:pt idx="7997">
                  <c:v>0.79969999999999997</c:v>
                </c:pt>
                <c:pt idx="7998">
                  <c:v>0.79980000000000007</c:v>
                </c:pt>
                <c:pt idx="7999">
                  <c:v>0.79989999999999994</c:v>
                </c:pt>
                <c:pt idx="8000">
                  <c:v>0.8</c:v>
                </c:pt>
                <c:pt idx="8001">
                  <c:v>0.80010000000000003</c:v>
                </c:pt>
                <c:pt idx="8002">
                  <c:v>0.80019999999999991</c:v>
                </c:pt>
                <c:pt idx="8003">
                  <c:v>0.80030000000000001</c:v>
                </c:pt>
                <c:pt idx="8004">
                  <c:v>0.80040000000000011</c:v>
                </c:pt>
                <c:pt idx="8005">
                  <c:v>0.80049999999999999</c:v>
                </c:pt>
                <c:pt idx="8006">
                  <c:v>0.80059999999999998</c:v>
                </c:pt>
                <c:pt idx="8007">
                  <c:v>0.80069999999999997</c:v>
                </c:pt>
                <c:pt idx="8008">
                  <c:v>0.80079999999999996</c:v>
                </c:pt>
                <c:pt idx="8009">
                  <c:v>0.80090000000000006</c:v>
                </c:pt>
                <c:pt idx="8010">
                  <c:v>0.80099999999999993</c:v>
                </c:pt>
                <c:pt idx="8011">
                  <c:v>0.80110000000000003</c:v>
                </c:pt>
                <c:pt idx="8012">
                  <c:v>0.80120000000000002</c:v>
                </c:pt>
                <c:pt idx="8013">
                  <c:v>0.8012999999999999</c:v>
                </c:pt>
                <c:pt idx="8014">
                  <c:v>0.8014</c:v>
                </c:pt>
                <c:pt idx="8015">
                  <c:v>0.8015000000000001</c:v>
                </c:pt>
                <c:pt idx="8016">
                  <c:v>0.80159999999999998</c:v>
                </c:pt>
                <c:pt idx="8017">
                  <c:v>0.80169999999999997</c:v>
                </c:pt>
                <c:pt idx="8018">
                  <c:v>0.80180000000000007</c:v>
                </c:pt>
                <c:pt idx="8019">
                  <c:v>0.80189999999999995</c:v>
                </c:pt>
                <c:pt idx="8020">
                  <c:v>0.80200000000000005</c:v>
                </c:pt>
                <c:pt idx="8021">
                  <c:v>0.80209999999999992</c:v>
                </c:pt>
                <c:pt idx="8022">
                  <c:v>0.80220000000000002</c:v>
                </c:pt>
                <c:pt idx="8023">
                  <c:v>0.80230000000000001</c:v>
                </c:pt>
                <c:pt idx="8024">
                  <c:v>0.8024</c:v>
                </c:pt>
                <c:pt idx="8025">
                  <c:v>0.80249999999999999</c:v>
                </c:pt>
                <c:pt idx="8026">
                  <c:v>0.80260000000000009</c:v>
                </c:pt>
                <c:pt idx="8027">
                  <c:v>0.80269999999999997</c:v>
                </c:pt>
                <c:pt idx="8028">
                  <c:v>0.80279999999999996</c:v>
                </c:pt>
                <c:pt idx="8029">
                  <c:v>0.80290000000000006</c:v>
                </c:pt>
                <c:pt idx="8030">
                  <c:v>0.80299999999999994</c:v>
                </c:pt>
                <c:pt idx="8031">
                  <c:v>0.80310000000000004</c:v>
                </c:pt>
                <c:pt idx="8032">
                  <c:v>0.80319999999999991</c:v>
                </c:pt>
                <c:pt idx="8033">
                  <c:v>0.80330000000000001</c:v>
                </c:pt>
                <c:pt idx="8034">
                  <c:v>0.8034</c:v>
                </c:pt>
                <c:pt idx="8035">
                  <c:v>0.80349999999999999</c:v>
                </c:pt>
                <c:pt idx="8036">
                  <c:v>0.80359999999999998</c:v>
                </c:pt>
                <c:pt idx="8037">
                  <c:v>0.80370000000000008</c:v>
                </c:pt>
                <c:pt idx="8038">
                  <c:v>0.80379999999999996</c:v>
                </c:pt>
                <c:pt idx="8039">
                  <c:v>0.80390000000000006</c:v>
                </c:pt>
                <c:pt idx="8040">
                  <c:v>0.80400000000000005</c:v>
                </c:pt>
                <c:pt idx="8041">
                  <c:v>0.80409999999999993</c:v>
                </c:pt>
                <c:pt idx="8042">
                  <c:v>0.80420000000000003</c:v>
                </c:pt>
                <c:pt idx="8043">
                  <c:v>0.80430000000000001</c:v>
                </c:pt>
                <c:pt idx="8044">
                  <c:v>0.8044</c:v>
                </c:pt>
                <c:pt idx="8045">
                  <c:v>0.80449999999999999</c:v>
                </c:pt>
                <c:pt idx="8046">
                  <c:v>0.80459999999999998</c:v>
                </c:pt>
                <c:pt idx="8047">
                  <c:v>0.80469999999999997</c:v>
                </c:pt>
                <c:pt idx="8048">
                  <c:v>0.80480000000000007</c:v>
                </c:pt>
                <c:pt idx="8049">
                  <c:v>0.80489999999999995</c:v>
                </c:pt>
                <c:pt idx="8050">
                  <c:v>0.80500000000000005</c:v>
                </c:pt>
                <c:pt idx="8051">
                  <c:v>0.80510000000000004</c:v>
                </c:pt>
                <c:pt idx="8052">
                  <c:v>0.80519999999999992</c:v>
                </c:pt>
                <c:pt idx="8053">
                  <c:v>0.80530000000000002</c:v>
                </c:pt>
                <c:pt idx="8054">
                  <c:v>0.80540000000000012</c:v>
                </c:pt>
                <c:pt idx="8055">
                  <c:v>0.80549999999999999</c:v>
                </c:pt>
                <c:pt idx="8056">
                  <c:v>0.80559999999999998</c:v>
                </c:pt>
                <c:pt idx="8057">
                  <c:v>0.80569999999999997</c:v>
                </c:pt>
                <c:pt idx="8058">
                  <c:v>0.80579999999999996</c:v>
                </c:pt>
                <c:pt idx="8059">
                  <c:v>0.80590000000000006</c:v>
                </c:pt>
                <c:pt idx="8060">
                  <c:v>0.80599999999999994</c:v>
                </c:pt>
                <c:pt idx="8061">
                  <c:v>0.80610000000000004</c:v>
                </c:pt>
                <c:pt idx="8062">
                  <c:v>0.80620000000000003</c:v>
                </c:pt>
                <c:pt idx="8063">
                  <c:v>0.80629999999999991</c:v>
                </c:pt>
                <c:pt idx="8064">
                  <c:v>0.80640000000000001</c:v>
                </c:pt>
                <c:pt idx="8065">
                  <c:v>0.80650000000000011</c:v>
                </c:pt>
                <c:pt idx="8066">
                  <c:v>0.80659999999999998</c:v>
                </c:pt>
                <c:pt idx="8067">
                  <c:v>0.80669999999999997</c:v>
                </c:pt>
                <c:pt idx="8068">
                  <c:v>0.80680000000000007</c:v>
                </c:pt>
                <c:pt idx="8069">
                  <c:v>0.80689999999999995</c:v>
                </c:pt>
                <c:pt idx="8070">
                  <c:v>0.80700000000000005</c:v>
                </c:pt>
                <c:pt idx="8071">
                  <c:v>0.80709999999999993</c:v>
                </c:pt>
                <c:pt idx="8072">
                  <c:v>0.80720000000000003</c:v>
                </c:pt>
                <c:pt idx="8073">
                  <c:v>0.80730000000000002</c:v>
                </c:pt>
                <c:pt idx="8074">
                  <c:v>0.8073999999999999</c:v>
                </c:pt>
                <c:pt idx="8075">
                  <c:v>0.8075</c:v>
                </c:pt>
                <c:pt idx="8076">
                  <c:v>0.8076000000000001</c:v>
                </c:pt>
                <c:pt idx="8077">
                  <c:v>0.80769999999999997</c:v>
                </c:pt>
                <c:pt idx="8078">
                  <c:v>0.80779999999999996</c:v>
                </c:pt>
                <c:pt idx="8079">
                  <c:v>0.80790000000000006</c:v>
                </c:pt>
                <c:pt idx="8080">
                  <c:v>0.80799999999999994</c:v>
                </c:pt>
                <c:pt idx="8081">
                  <c:v>0.80810000000000004</c:v>
                </c:pt>
                <c:pt idx="8082">
                  <c:v>0.80819999999999992</c:v>
                </c:pt>
                <c:pt idx="8083">
                  <c:v>0.80830000000000002</c:v>
                </c:pt>
                <c:pt idx="8084">
                  <c:v>0.80840000000000001</c:v>
                </c:pt>
                <c:pt idx="8085">
                  <c:v>0.8085</c:v>
                </c:pt>
                <c:pt idx="8086">
                  <c:v>0.80859999999999999</c:v>
                </c:pt>
                <c:pt idx="8087">
                  <c:v>0.80870000000000009</c:v>
                </c:pt>
                <c:pt idx="8088">
                  <c:v>0.80879999999999996</c:v>
                </c:pt>
                <c:pt idx="8089">
                  <c:v>0.80889999999999995</c:v>
                </c:pt>
                <c:pt idx="8090">
                  <c:v>0.80900000000000005</c:v>
                </c:pt>
                <c:pt idx="8091">
                  <c:v>0.80909999999999993</c:v>
                </c:pt>
                <c:pt idx="8092">
                  <c:v>0.80920000000000003</c:v>
                </c:pt>
                <c:pt idx="8093">
                  <c:v>0.80930000000000002</c:v>
                </c:pt>
                <c:pt idx="8094">
                  <c:v>0.80940000000000001</c:v>
                </c:pt>
                <c:pt idx="8095">
                  <c:v>0.8095</c:v>
                </c:pt>
                <c:pt idx="8096">
                  <c:v>0.80959999999999999</c:v>
                </c:pt>
                <c:pt idx="8097">
                  <c:v>0.80969999999999998</c:v>
                </c:pt>
                <c:pt idx="8098">
                  <c:v>0.80980000000000008</c:v>
                </c:pt>
                <c:pt idx="8099">
                  <c:v>0.80989999999999995</c:v>
                </c:pt>
                <c:pt idx="8100">
                  <c:v>0.81</c:v>
                </c:pt>
                <c:pt idx="8101">
                  <c:v>0.81010000000000004</c:v>
                </c:pt>
                <c:pt idx="8102">
                  <c:v>0.81019999999999992</c:v>
                </c:pt>
                <c:pt idx="8103">
                  <c:v>0.81030000000000002</c:v>
                </c:pt>
                <c:pt idx="8104">
                  <c:v>0.81040000000000001</c:v>
                </c:pt>
                <c:pt idx="8105">
                  <c:v>0.8105</c:v>
                </c:pt>
                <c:pt idx="8106">
                  <c:v>0.81059999999999999</c:v>
                </c:pt>
                <c:pt idx="8107">
                  <c:v>0.81069999999999998</c:v>
                </c:pt>
                <c:pt idx="8108">
                  <c:v>0.81079999999999997</c:v>
                </c:pt>
                <c:pt idx="8109">
                  <c:v>0.81090000000000007</c:v>
                </c:pt>
                <c:pt idx="8110">
                  <c:v>0.81099999999999994</c:v>
                </c:pt>
                <c:pt idx="8111">
                  <c:v>0.81110000000000004</c:v>
                </c:pt>
                <c:pt idx="8112">
                  <c:v>0.81120000000000003</c:v>
                </c:pt>
                <c:pt idx="8113">
                  <c:v>0.81129999999999991</c:v>
                </c:pt>
                <c:pt idx="8114">
                  <c:v>0.81140000000000001</c:v>
                </c:pt>
                <c:pt idx="8115">
                  <c:v>0.81150000000000011</c:v>
                </c:pt>
                <c:pt idx="8116">
                  <c:v>0.81159999999999999</c:v>
                </c:pt>
                <c:pt idx="8117">
                  <c:v>0.81169999999999998</c:v>
                </c:pt>
                <c:pt idx="8118">
                  <c:v>0.81180000000000008</c:v>
                </c:pt>
                <c:pt idx="8119">
                  <c:v>0.81189999999999996</c:v>
                </c:pt>
                <c:pt idx="8120">
                  <c:v>0.81200000000000006</c:v>
                </c:pt>
                <c:pt idx="8121">
                  <c:v>0.81209999999999993</c:v>
                </c:pt>
                <c:pt idx="8122">
                  <c:v>0.81220000000000003</c:v>
                </c:pt>
                <c:pt idx="8123">
                  <c:v>0.81230000000000002</c:v>
                </c:pt>
                <c:pt idx="8124">
                  <c:v>0.8123999999999999</c:v>
                </c:pt>
                <c:pt idx="8125">
                  <c:v>0.8125</c:v>
                </c:pt>
                <c:pt idx="8126">
                  <c:v>0.8126000000000001</c:v>
                </c:pt>
                <c:pt idx="8127">
                  <c:v>0.81269999999999998</c:v>
                </c:pt>
                <c:pt idx="8128">
                  <c:v>0.81279999999999997</c:v>
                </c:pt>
                <c:pt idx="8129">
                  <c:v>0.81290000000000007</c:v>
                </c:pt>
                <c:pt idx="8130">
                  <c:v>0.81299999999999994</c:v>
                </c:pt>
                <c:pt idx="8131">
                  <c:v>0.81310000000000004</c:v>
                </c:pt>
                <c:pt idx="8132">
                  <c:v>0.81319999999999992</c:v>
                </c:pt>
                <c:pt idx="8133">
                  <c:v>0.81330000000000002</c:v>
                </c:pt>
                <c:pt idx="8134">
                  <c:v>0.81340000000000001</c:v>
                </c:pt>
                <c:pt idx="8135">
                  <c:v>0.81349999999999989</c:v>
                </c:pt>
                <c:pt idx="8136">
                  <c:v>0.81359999999999999</c:v>
                </c:pt>
                <c:pt idx="8137">
                  <c:v>0.81370000000000009</c:v>
                </c:pt>
                <c:pt idx="8138">
                  <c:v>0.81379999999999997</c:v>
                </c:pt>
                <c:pt idx="8139">
                  <c:v>0.81389999999999996</c:v>
                </c:pt>
                <c:pt idx="8140">
                  <c:v>0.81400000000000006</c:v>
                </c:pt>
                <c:pt idx="8141">
                  <c:v>0.81409999999999993</c:v>
                </c:pt>
                <c:pt idx="8142">
                  <c:v>0.81420000000000003</c:v>
                </c:pt>
                <c:pt idx="8143">
                  <c:v>0.81430000000000002</c:v>
                </c:pt>
                <c:pt idx="8144">
                  <c:v>0.81440000000000001</c:v>
                </c:pt>
                <c:pt idx="8145">
                  <c:v>0.8145</c:v>
                </c:pt>
                <c:pt idx="8146">
                  <c:v>0.81459999999999999</c:v>
                </c:pt>
                <c:pt idx="8147">
                  <c:v>0.81469999999999998</c:v>
                </c:pt>
                <c:pt idx="8148">
                  <c:v>0.81480000000000008</c:v>
                </c:pt>
                <c:pt idx="8149">
                  <c:v>0.81489999999999996</c:v>
                </c:pt>
                <c:pt idx="8150">
                  <c:v>0.81499999999999995</c:v>
                </c:pt>
                <c:pt idx="8151">
                  <c:v>0.81510000000000005</c:v>
                </c:pt>
                <c:pt idx="8152">
                  <c:v>0.81519999999999992</c:v>
                </c:pt>
                <c:pt idx="8153">
                  <c:v>0.81530000000000002</c:v>
                </c:pt>
                <c:pt idx="8154">
                  <c:v>0.81540000000000001</c:v>
                </c:pt>
                <c:pt idx="8155">
                  <c:v>0.8155</c:v>
                </c:pt>
                <c:pt idx="8156">
                  <c:v>0.81559999999999999</c:v>
                </c:pt>
                <c:pt idx="8157">
                  <c:v>0.81569999999999998</c:v>
                </c:pt>
                <c:pt idx="8158">
                  <c:v>0.81579999999999997</c:v>
                </c:pt>
                <c:pt idx="8159">
                  <c:v>0.81590000000000007</c:v>
                </c:pt>
                <c:pt idx="8160">
                  <c:v>0.81599999999999995</c:v>
                </c:pt>
                <c:pt idx="8161">
                  <c:v>0.81610000000000005</c:v>
                </c:pt>
                <c:pt idx="8162">
                  <c:v>0.81620000000000004</c:v>
                </c:pt>
                <c:pt idx="8163">
                  <c:v>0.81629999999999991</c:v>
                </c:pt>
                <c:pt idx="8164">
                  <c:v>0.81640000000000001</c:v>
                </c:pt>
                <c:pt idx="8165">
                  <c:v>0.8165</c:v>
                </c:pt>
                <c:pt idx="8166">
                  <c:v>0.81659999999999999</c:v>
                </c:pt>
                <c:pt idx="8167">
                  <c:v>0.81669999999999998</c:v>
                </c:pt>
                <c:pt idx="8168">
                  <c:v>0.81680000000000008</c:v>
                </c:pt>
                <c:pt idx="8169">
                  <c:v>0.81689999999999996</c:v>
                </c:pt>
                <c:pt idx="8170">
                  <c:v>0.81700000000000006</c:v>
                </c:pt>
                <c:pt idx="8171">
                  <c:v>0.81709999999999994</c:v>
                </c:pt>
                <c:pt idx="8172">
                  <c:v>0.81720000000000004</c:v>
                </c:pt>
                <c:pt idx="8173">
                  <c:v>0.81730000000000003</c:v>
                </c:pt>
                <c:pt idx="8174">
                  <c:v>0.8173999999999999</c:v>
                </c:pt>
                <c:pt idx="8175">
                  <c:v>0.8175</c:v>
                </c:pt>
                <c:pt idx="8176">
                  <c:v>0.8176000000000001</c:v>
                </c:pt>
                <c:pt idx="8177">
                  <c:v>0.81769999999999998</c:v>
                </c:pt>
                <c:pt idx="8178">
                  <c:v>0.81779999999999997</c:v>
                </c:pt>
                <c:pt idx="8179">
                  <c:v>0.81790000000000007</c:v>
                </c:pt>
                <c:pt idx="8180">
                  <c:v>0.81799999999999995</c:v>
                </c:pt>
                <c:pt idx="8181">
                  <c:v>0.81810000000000005</c:v>
                </c:pt>
                <c:pt idx="8182">
                  <c:v>0.81819999999999993</c:v>
                </c:pt>
                <c:pt idx="8183">
                  <c:v>0.81830000000000003</c:v>
                </c:pt>
                <c:pt idx="8184">
                  <c:v>0.81840000000000002</c:v>
                </c:pt>
                <c:pt idx="8185">
                  <c:v>0.81849999999999989</c:v>
                </c:pt>
                <c:pt idx="8186">
                  <c:v>0.81859999999999999</c:v>
                </c:pt>
                <c:pt idx="8187">
                  <c:v>0.81870000000000009</c:v>
                </c:pt>
                <c:pt idx="8188">
                  <c:v>0.81879999999999997</c:v>
                </c:pt>
                <c:pt idx="8189">
                  <c:v>0.81889999999999996</c:v>
                </c:pt>
                <c:pt idx="8190">
                  <c:v>0.81900000000000006</c:v>
                </c:pt>
                <c:pt idx="8191">
                  <c:v>0.81909999999999994</c:v>
                </c:pt>
                <c:pt idx="8192">
                  <c:v>0.81920000000000004</c:v>
                </c:pt>
                <c:pt idx="8193">
                  <c:v>0.81930000000000003</c:v>
                </c:pt>
                <c:pt idx="8194">
                  <c:v>0.81940000000000002</c:v>
                </c:pt>
                <c:pt idx="8195">
                  <c:v>0.81950000000000001</c:v>
                </c:pt>
                <c:pt idx="8196">
                  <c:v>0.81959999999999988</c:v>
                </c:pt>
                <c:pt idx="8197">
                  <c:v>0.81969999999999998</c:v>
                </c:pt>
                <c:pt idx="8198">
                  <c:v>0.81980000000000008</c:v>
                </c:pt>
                <c:pt idx="8199">
                  <c:v>0.81989999999999996</c:v>
                </c:pt>
                <c:pt idx="8200">
                  <c:v>0.82</c:v>
                </c:pt>
                <c:pt idx="8201">
                  <c:v>0.82010000000000005</c:v>
                </c:pt>
                <c:pt idx="8202">
                  <c:v>0.82019999999999993</c:v>
                </c:pt>
                <c:pt idx="8203">
                  <c:v>0.82030000000000003</c:v>
                </c:pt>
                <c:pt idx="8204">
                  <c:v>0.82040000000000002</c:v>
                </c:pt>
                <c:pt idx="8205">
                  <c:v>0.82050000000000001</c:v>
                </c:pt>
                <c:pt idx="8206">
                  <c:v>0.8206</c:v>
                </c:pt>
                <c:pt idx="8207">
                  <c:v>0.82069999999999999</c:v>
                </c:pt>
                <c:pt idx="8208">
                  <c:v>0.82079999999999997</c:v>
                </c:pt>
                <c:pt idx="8209">
                  <c:v>0.82090000000000007</c:v>
                </c:pt>
                <c:pt idx="8210">
                  <c:v>0.82099999999999995</c:v>
                </c:pt>
                <c:pt idx="8211">
                  <c:v>0.82109999999999994</c:v>
                </c:pt>
                <c:pt idx="8212">
                  <c:v>0.82120000000000004</c:v>
                </c:pt>
                <c:pt idx="8213">
                  <c:v>0.82129999999999992</c:v>
                </c:pt>
                <c:pt idx="8214">
                  <c:v>0.82140000000000002</c:v>
                </c:pt>
                <c:pt idx="8215">
                  <c:v>0.82150000000000001</c:v>
                </c:pt>
                <c:pt idx="8216">
                  <c:v>0.8216</c:v>
                </c:pt>
                <c:pt idx="8217">
                  <c:v>0.82169999999999999</c:v>
                </c:pt>
                <c:pt idx="8218">
                  <c:v>0.82180000000000009</c:v>
                </c:pt>
                <c:pt idx="8219">
                  <c:v>0.82189999999999996</c:v>
                </c:pt>
                <c:pt idx="8220">
                  <c:v>0.82200000000000006</c:v>
                </c:pt>
                <c:pt idx="8221">
                  <c:v>0.82209999999999994</c:v>
                </c:pt>
                <c:pt idx="8222">
                  <c:v>0.82220000000000004</c:v>
                </c:pt>
                <c:pt idx="8223">
                  <c:v>0.82230000000000003</c:v>
                </c:pt>
                <c:pt idx="8224">
                  <c:v>0.82239999999999991</c:v>
                </c:pt>
                <c:pt idx="8225">
                  <c:v>0.82250000000000001</c:v>
                </c:pt>
                <c:pt idx="8226">
                  <c:v>0.8226</c:v>
                </c:pt>
                <c:pt idx="8227">
                  <c:v>0.82269999999999999</c:v>
                </c:pt>
                <c:pt idx="8228">
                  <c:v>0.82279999999999998</c:v>
                </c:pt>
                <c:pt idx="8229">
                  <c:v>0.82290000000000008</c:v>
                </c:pt>
                <c:pt idx="8230">
                  <c:v>0.82299999999999995</c:v>
                </c:pt>
                <c:pt idx="8231">
                  <c:v>0.82310000000000005</c:v>
                </c:pt>
                <c:pt idx="8232">
                  <c:v>0.82319999999999993</c:v>
                </c:pt>
                <c:pt idx="8233">
                  <c:v>0.82330000000000003</c:v>
                </c:pt>
                <c:pt idx="8234">
                  <c:v>0.82340000000000002</c:v>
                </c:pt>
                <c:pt idx="8235">
                  <c:v>0.8234999999999999</c:v>
                </c:pt>
                <c:pt idx="8236">
                  <c:v>0.8236</c:v>
                </c:pt>
                <c:pt idx="8237">
                  <c:v>0.8237000000000001</c:v>
                </c:pt>
                <c:pt idx="8238">
                  <c:v>0.82379999999999998</c:v>
                </c:pt>
                <c:pt idx="8239">
                  <c:v>0.82389999999999997</c:v>
                </c:pt>
                <c:pt idx="8240">
                  <c:v>0.82400000000000007</c:v>
                </c:pt>
                <c:pt idx="8241">
                  <c:v>0.82409999999999994</c:v>
                </c:pt>
                <c:pt idx="8242">
                  <c:v>0.82420000000000004</c:v>
                </c:pt>
                <c:pt idx="8243">
                  <c:v>0.82430000000000003</c:v>
                </c:pt>
                <c:pt idx="8244">
                  <c:v>0.82440000000000002</c:v>
                </c:pt>
                <c:pt idx="8245">
                  <c:v>0.82450000000000001</c:v>
                </c:pt>
                <c:pt idx="8246">
                  <c:v>0.82459999999999989</c:v>
                </c:pt>
                <c:pt idx="8247">
                  <c:v>0.82469999999999999</c:v>
                </c:pt>
                <c:pt idx="8248">
                  <c:v>0.82480000000000009</c:v>
                </c:pt>
                <c:pt idx="8249">
                  <c:v>0.82489999999999997</c:v>
                </c:pt>
                <c:pt idx="8250">
                  <c:v>0.82499999999999996</c:v>
                </c:pt>
                <c:pt idx="8251">
                  <c:v>0.82510000000000006</c:v>
                </c:pt>
                <c:pt idx="8252">
                  <c:v>0.82519999999999993</c:v>
                </c:pt>
                <c:pt idx="8253">
                  <c:v>0.82530000000000003</c:v>
                </c:pt>
                <c:pt idx="8254">
                  <c:v>0.82540000000000002</c:v>
                </c:pt>
                <c:pt idx="8255">
                  <c:v>0.82550000000000001</c:v>
                </c:pt>
                <c:pt idx="8256">
                  <c:v>0.8256</c:v>
                </c:pt>
                <c:pt idx="8257">
                  <c:v>0.82569999999999988</c:v>
                </c:pt>
                <c:pt idx="8258">
                  <c:v>0.82579999999999998</c:v>
                </c:pt>
                <c:pt idx="8259">
                  <c:v>0.82590000000000008</c:v>
                </c:pt>
                <c:pt idx="8260">
                  <c:v>0.82599999999999996</c:v>
                </c:pt>
                <c:pt idx="8261">
                  <c:v>0.82609999999999995</c:v>
                </c:pt>
                <c:pt idx="8262">
                  <c:v>0.82620000000000005</c:v>
                </c:pt>
                <c:pt idx="8263">
                  <c:v>0.82629999999999992</c:v>
                </c:pt>
                <c:pt idx="8264">
                  <c:v>0.82640000000000002</c:v>
                </c:pt>
                <c:pt idx="8265">
                  <c:v>0.82650000000000001</c:v>
                </c:pt>
                <c:pt idx="8266">
                  <c:v>0.8266</c:v>
                </c:pt>
                <c:pt idx="8267">
                  <c:v>0.82669999999999999</c:v>
                </c:pt>
                <c:pt idx="8268">
                  <c:v>0.82680000000000009</c:v>
                </c:pt>
                <c:pt idx="8269">
                  <c:v>0.82689999999999997</c:v>
                </c:pt>
                <c:pt idx="8270">
                  <c:v>0.82700000000000007</c:v>
                </c:pt>
                <c:pt idx="8271">
                  <c:v>0.82709999999999995</c:v>
                </c:pt>
                <c:pt idx="8272">
                  <c:v>0.82719999999999994</c:v>
                </c:pt>
                <c:pt idx="8273">
                  <c:v>0.82730000000000004</c:v>
                </c:pt>
                <c:pt idx="8274">
                  <c:v>0.82739999999999991</c:v>
                </c:pt>
                <c:pt idx="8275">
                  <c:v>0.82750000000000001</c:v>
                </c:pt>
                <c:pt idx="8276">
                  <c:v>0.8276</c:v>
                </c:pt>
                <c:pt idx="8277">
                  <c:v>0.82769999999999999</c:v>
                </c:pt>
                <c:pt idx="8278">
                  <c:v>0.82779999999999998</c:v>
                </c:pt>
                <c:pt idx="8279">
                  <c:v>0.82790000000000008</c:v>
                </c:pt>
                <c:pt idx="8280">
                  <c:v>0.82799999999999996</c:v>
                </c:pt>
                <c:pt idx="8281">
                  <c:v>0.82810000000000006</c:v>
                </c:pt>
                <c:pt idx="8282">
                  <c:v>0.82819999999999994</c:v>
                </c:pt>
                <c:pt idx="8283">
                  <c:v>0.82830000000000004</c:v>
                </c:pt>
                <c:pt idx="8284">
                  <c:v>0.82840000000000003</c:v>
                </c:pt>
                <c:pt idx="8285">
                  <c:v>0.8284999999999999</c:v>
                </c:pt>
                <c:pt idx="8286">
                  <c:v>0.8286</c:v>
                </c:pt>
                <c:pt idx="8287">
                  <c:v>0.82869999999999999</c:v>
                </c:pt>
                <c:pt idx="8288">
                  <c:v>0.82879999999999998</c:v>
                </c:pt>
                <c:pt idx="8289">
                  <c:v>0.82889999999999997</c:v>
                </c:pt>
                <c:pt idx="8290">
                  <c:v>0.82900000000000007</c:v>
                </c:pt>
                <c:pt idx="8291">
                  <c:v>0.82909999999999995</c:v>
                </c:pt>
                <c:pt idx="8292">
                  <c:v>0.82920000000000005</c:v>
                </c:pt>
                <c:pt idx="8293">
                  <c:v>0.82930000000000004</c:v>
                </c:pt>
                <c:pt idx="8294">
                  <c:v>0.82940000000000003</c:v>
                </c:pt>
                <c:pt idx="8295">
                  <c:v>0.82950000000000002</c:v>
                </c:pt>
                <c:pt idx="8296">
                  <c:v>0.82959999999999989</c:v>
                </c:pt>
                <c:pt idx="8297">
                  <c:v>0.82969999999999999</c:v>
                </c:pt>
                <c:pt idx="8298">
                  <c:v>0.82980000000000009</c:v>
                </c:pt>
                <c:pt idx="8299">
                  <c:v>0.82989999999999997</c:v>
                </c:pt>
                <c:pt idx="8300">
                  <c:v>0.83</c:v>
                </c:pt>
                <c:pt idx="8301">
                  <c:v>0.83010000000000006</c:v>
                </c:pt>
                <c:pt idx="8302">
                  <c:v>0.83019999999999994</c:v>
                </c:pt>
                <c:pt idx="8303">
                  <c:v>0.83030000000000004</c:v>
                </c:pt>
                <c:pt idx="8304">
                  <c:v>0.83040000000000003</c:v>
                </c:pt>
                <c:pt idx="8305">
                  <c:v>0.83050000000000002</c:v>
                </c:pt>
                <c:pt idx="8306">
                  <c:v>0.8306</c:v>
                </c:pt>
                <c:pt idx="8307">
                  <c:v>0.83069999999999988</c:v>
                </c:pt>
                <c:pt idx="8308">
                  <c:v>0.83079999999999998</c:v>
                </c:pt>
                <c:pt idx="8309">
                  <c:v>0.83090000000000008</c:v>
                </c:pt>
                <c:pt idx="8310">
                  <c:v>0.83099999999999996</c:v>
                </c:pt>
                <c:pt idx="8311">
                  <c:v>0.83109999999999995</c:v>
                </c:pt>
                <c:pt idx="8312">
                  <c:v>0.83120000000000005</c:v>
                </c:pt>
                <c:pt idx="8313">
                  <c:v>0.83129999999999993</c:v>
                </c:pt>
                <c:pt idx="8314">
                  <c:v>0.83140000000000003</c:v>
                </c:pt>
                <c:pt idx="8315">
                  <c:v>0.83150000000000002</c:v>
                </c:pt>
                <c:pt idx="8316">
                  <c:v>0.83160000000000001</c:v>
                </c:pt>
                <c:pt idx="8317">
                  <c:v>0.83169999999999999</c:v>
                </c:pt>
                <c:pt idx="8318">
                  <c:v>0.83180000000000009</c:v>
                </c:pt>
                <c:pt idx="8319">
                  <c:v>0.83189999999999997</c:v>
                </c:pt>
                <c:pt idx="8320">
                  <c:v>0.83200000000000007</c:v>
                </c:pt>
                <c:pt idx="8321">
                  <c:v>0.83209999999999995</c:v>
                </c:pt>
                <c:pt idx="8322">
                  <c:v>0.83219999999999994</c:v>
                </c:pt>
                <c:pt idx="8323">
                  <c:v>0.83230000000000004</c:v>
                </c:pt>
                <c:pt idx="8324">
                  <c:v>0.83239999999999992</c:v>
                </c:pt>
                <c:pt idx="8325">
                  <c:v>0.83250000000000002</c:v>
                </c:pt>
                <c:pt idx="8326">
                  <c:v>0.83260000000000001</c:v>
                </c:pt>
                <c:pt idx="8327">
                  <c:v>0.8327</c:v>
                </c:pt>
                <c:pt idx="8328">
                  <c:v>0.83279999999999998</c:v>
                </c:pt>
                <c:pt idx="8329">
                  <c:v>0.83290000000000008</c:v>
                </c:pt>
                <c:pt idx="8330">
                  <c:v>0.83299999999999996</c:v>
                </c:pt>
                <c:pt idx="8331">
                  <c:v>0.83310000000000006</c:v>
                </c:pt>
                <c:pt idx="8332">
                  <c:v>0.83319999999999994</c:v>
                </c:pt>
                <c:pt idx="8333">
                  <c:v>0.83329999999999993</c:v>
                </c:pt>
                <c:pt idx="8334">
                  <c:v>0.83340000000000003</c:v>
                </c:pt>
                <c:pt idx="8335">
                  <c:v>0.83349999999999991</c:v>
                </c:pt>
                <c:pt idx="8336">
                  <c:v>0.83360000000000001</c:v>
                </c:pt>
                <c:pt idx="8337">
                  <c:v>0.8337</c:v>
                </c:pt>
                <c:pt idx="8338">
                  <c:v>0.83379999999999999</c:v>
                </c:pt>
                <c:pt idx="8339">
                  <c:v>0.83389999999999997</c:v>
                </c:pt>
                <c:pt idx="8340">
                  <c:v>0.83400000000000007</c:v>
                </c:pt>
                <c:pt idx="8341">
                  <c:v>0.83409999999999995</c:v>
                </c:pt>
                <c:pt idx="8342">
                  <c:v>0.83420000000000005</c:v>
                </c:pt>
                <c:pt idx="8343">
                  <c:v>0.83430000000000004</c:v>
                </c:pt>
                <c:pt idx="8344">
                  <c:v>0.83440000000000003</c:v>
                </c:pt>
                <c:pt idx="8345">
                  <c:v>0.83450000000000002</c:v>
                </c:pt>
                <c:pt idx="8346">
                  <c:v>0.8345999999999999</c:v>
                </c:pt>
                <c:pt idx="8347">
                  <c:v>0.8347</c:v>
                </c:pt>
                <c:pt idx="8348">
                  <c:v>0.83479999999999999</c:v>
                </c:pt>
                <c:pt idx="8349">
                  <c:v>0.83489999999999998</c:v>
                </c:pt>
                <c:pt idx="8350">
                  <c:v>0.83499999999999996</c:v>
                </c:pt>
                <c:pt idx="8351">
                  <c:v>0.83510000000000006</c:v>
                </c:pt>
                <c:pt idx="8352">
                  <c:v>0.83519999999999994</c:v>
                </c:pt>
                <c:pt idx="8353">
                  <c:v>0.83530000000000004</c:v>
                </c:pt>
                <c:pt idx="8354">
                  <c:v>0.83540000000000003</c:v>
                </c:pt>
                <c:pt idx="8355">
                  <c:v>0.83550000000000002</c:v>
                </c:pt>
                <c:pt idx="8356">
                  <c:v>0.83560000000000001</c:v>
                </c:pt>
                <c:pt idx="8357">
                  <c:v>0.83569999999999989</c:v>
                </c:pt>
                <c:pt idx="8358">
                  <c:v>0.83579999999999999</c:v>
                </c:pt>
                <c:pt idx="8359">
                  <c:v>0.83590000000000009</c:v>
                </c:pt>
                <c:pt idx="8360">
                  <c:v>0.83599999999999997</c:v>
                </c:pt>
                <c:pt idx="8361">
                  <c:v>0.83609999999999995</c:v>
                </c:pt>
                <c:pt idx="8362">
                  <c:v>0.83620000000000005</c:v>
                </c:pt>
                <c:pt idx="8363">
                  <c:v>0.83629999999999993</c:v>
                </c:pt>
                <c:pt idx="8364">
                  <c:v>0.83640000000000003</c:v>
                </c:pt>
                <c:pt idx="8365">
                  <c:v>0.83650000000000002</c:v>
                </c:pt>
                <c:pt idx="8366">
                  <c:v>0.83660000000000001</c:v>
                </c:pt>
                <c:pt idx="8367">
                  <c:v>0.8367</c:v>
                </c:pt>
                <c:pt idx="8368">
                  <c:v>0.8368000000000001</c:v>
                </c:pt>
                <c:pt idx="8369">
                  <c:v>0.83689999999999998</c:v>
                </c:pt>
                <c:pt idx="8370">
                  <c:v>0.83700000000000008</c:v>
                </c:pt>
                <c:pt idx="8371">
                  <c:v>0.83709999999999996</c:v>
                </c:pt>
                <c:pt idx="8372">
                  <c:v>0.83719999999999994</c:v>
                </c:pt>
                <c:pt idx="8373">
                  <c:v>0.83730000000000004</c:v>
                </c:pt>
                <c:pt idx="8374">
                  <c:v>0.83739999999999992</c:v>
                </c:pt>
                <c:pt idx="8375">
                  <c:v>0.83750000000000002</c:v>
                </c:pt>
                <c:pt idx="8376">
                  <c:v>0.83760000000000001</c:v>
                </c:pt>
                <c:pt idx="8377">
                  <c:v>0.8377</c:v>
                </c:pt>
                <c:pt idx="8378">
                  <c:v>0.83779999999999999</c:v>
                </c:pt>
                <c:pt idx="8379">
                  <c:v>0.83790000000000009</c:v>
                </c:pt>
                <c:pt idx="8380">
                  <c:v>0.83799999999999997</c:v>
                </c:pt>
                <c:pt idx="8381">
                  <c:v>0.83810000000000007</c:v>
                </c:pt>
                <c:pt idx="8382">
                  <c:v>0.83819999999999995</c:v>
                </c:pt>
                <c:pt idx="8383">
                  <c:v>0.83829999999999993</c:v>
                </c:pt>
                <c:pt idx="8384">
                  <c:v>0.83840000000000003</c:v>
                </c:pt>
                <c:pt idx="8385">
                  <c:v>0.83849999999999991</c:v>
                </c:pt>
                <c:pt idx="8386">
                  <c:v>0.83860000000000001</c:v>
                </c:pt>
                <c:pt idx="8387">
                  <c:v>0.8387</c:v>
                </c:pt>
                <c:pt idx="8388">
                  <c:v>0.83879999999999999</c:v>
                </c:pt>
                <c:pt idx="8389">
                  <c:v>0.83889999999999998</c:v>
                </c:pt>
                <c:pt idx="8390">
                  <c:v>0.83900000000000008</c:v>
                </c:pt>
                <c:pt idx="8391">
                  <c:v>0.83909999999999996</c:v>
                </c:pt>
                <c:pt idx="8392">
                  <c:v>0.83920000000000006</c:v>
                </c:pt>
                <c:pt idx="8393">
                  <c:v>0.83930000000000005</c:v>
                </c:pt>
                <c:pt idx="8394">
                  <c:v>0.83939999999999992</c:v>
                </c:pt>
                <c:pt idx="8395">
                  <c:v>0.83950000000000002</c:v>
                </c:pt>
                <c:pt idx="8396">
                  <c:v>0.8395999999999999</c:v>
                </c:pt>
                <c:pt idx="8397">
                  <c:v>0.8397</c:v>
                </c:pt>
                <c:pt idx="8398">
                  <c:v>0.83979999999999999</c:v>
                </c:pt>
                <c:pt idx="8399">
                  <c:v>0.83989999999999998</c:v>
                </c:pt>
                <c:pt idx="8400">
                  <c:v>0.84</c:v>
                </c:pt>
                <c:pt idx="8401">
                  <c:v>0.84010000000000007</c:v>
                </c:pt>
                <c:pt idx="8402">
                  <c:v>0.84019999999999995</c:v>
                </c:pt>
                <c:pt idx="8403">
                  <c:v>0.84030000000000005</c:v>
                </c:pt>
                <c:pt idx="8404">
                  <c:v>0.84040000000000004</c:v>
                </c:pt>
                <c:pt idx="8405">
                  <c:v>0.84050000000000002</c:v>
                </c:pt>
                <c:pt idx="8406">
                  <c:v>0.84060000000000001</c:v>
                </c:pt>
                <c:pt idx="8407">
                  <c:v>0.84069999999999989</c:v>
                </c:pt>
                <c:pt idx="8408">
                  <c:v>0.84079999999999999</c:v>
                </c:pt>
                <c:pt idx="8409">
                  <c:v>0.84089999999999998</c:v>
                </c:pt>
                <c:pt idx="8410">
                  <c:v>0.84099999999999997</c:v>
                </c:pt>
                <c:pt idx="8411">
                  <c:v>0.84109999999999996</c:v>
                </c:pt>
                <c:pt idx="8412">
                  <c:v>0.84120000000000006</c:v>
                </c:pt>
                <c:pt idx="8413">
                  <c:v>0.84129999999999994</c:v>
                </c:pt>
                <c:pt idx="8414">
                  <c:v>0.84140000000000004</c:v>
                </c:pt>
                <c:pt idx="8415">
                  <c:v>0.84150000000000003</c:v>
                </c:pt>
                <c:pt idx="8416">
                  <c:v>0.84160000000000001</c:v>
                </c:pt>
                <c:pt idx="8417">
                  <c:v>0.8417</c:v>
                </c:pt>
                <c:pt idx="8418">
                  <c:v>0.8418000000000001</c:v>
                </c:pt>
                <c:pt idx="8419">
                  <c:v>0.84189999999999998</c:v>
                </c:pt>
                <c:pt idx="8420">
                  <c:v>0.84200000000000008</c:v>
                </c:pt>
                <c:pt idx="8421">
                  <c:v>0.84209999999999996</c:v>
                </c:pt>
                <c:pt idx="8422">
                  <c:v>0.84219999999999995</c:v>
                </c:pt>
                <c:pt idx="8423">
                  <c:v>0.84230000000000005</c:v>
                </c:pt>
                <c:pt idx="8424">
                  <c:v>0.84239999999999993</c:v>
                </c:pt>
                <c:pt idx="8425">
                  <c:v>0.84250000000000003</c:v>
                </c:pt>
                <c:pt idx="8426">
                  <c:v>0.84260000000000002</c:v>
                </c:pt>
                <c:pt idx="8427">
                  <c:v>0.8427</c:v>
                </c:pt>
                <c:pt idx="8428">
                  <c:v>0.84279999999999999</c:v>
                </c:pt>
                <c:pt idx="8429">
                  <c:v>0.84290000000000009</c:v>
                </c:pt>
                <c:pt idx="8430">
                  <c:v>0.84299999999999997</c:v>
                </c:pt>
                <c:pt idx="8431">
                  <c:v>0.84310000000000007</c:v>
                </c:pt>
                <c:pt idx="8432">
                  <c:v>0.84319999999999995</c:v>
                </c:pt>
                <c:pt idx="8433">
                  <c:v>0.84329999999999994</c:v>
                </c:pt>
                <c:pt idx="8434">
                  <c:v>0.84340000000000004</c:v>
                </c:pt>
                <c:pt idx="8435">
                  <c:v>0.84349999999999992</c:v>
                </c:pt>
                <c:pt idx="8436">
                  <c:v>0.84360000000000002</c:v>
                </c:pt>
                <c:pt idx="8437">
                  <c:v>0.84370000000000001</c:v>
                </c:pt>
                <c:pt idx="8438">
                  <c:v>0.84379999999999999</c:v>
                </c:pt>
                <c:pt idx="8439">
                  <c:v>0.84389999999999998</c:v>
                </c:pt>
                <c:pt idx="8440">
                  <c:v>0.84400000000000008</c:v>
                </c:pt>
                <c:pt idx="8441">
                  <c:v>0.84409999999999996</c:v>
                </c:pt>
                <c:pt idx="8442">
                  <c:v>0.84420000000000006</c:v>
                </c:pt>
                <c:pt idx="8443">
                  <c:v>0.84430000000000005</c:v>
                </c:pt>
                <c:pt idx="8444">
                  <c:v>0.84439999999999993</c:v>
                </c:pt>
                <c:pt idx="8445">
                  <c:v>0.84450000000000003</c:v>
                </c:pt>
                <c:pt idx="8446">
                  <c:v>0.84459999999999991</c:v>
                </c:pt>
                <c:pt idx="8447">
                  <c:v>0.84470000000000001</c:v>
                </c:pt>
                <c:pt idx="8448">
                  <c:v>0.8448</c:v>
                </c:pt>
                <c:pt idx="8449">
                  <c:v>0.84489999999999998</c:v>
                </c:pt>
                <c:pt idx="8450">
                  <c:v>0.84499999999999997</c:v>
                </c:pt>
                <c:pt idx="8451">
                  <c:v>0.84510000000000007</c:v>
                </c:pt>
                <c:pt idx="8452">
                  <c:v>0.84519999999999995</c:v>
                </c:pt>
                <c:pt idx="8453">
                  <c:v>0.84530000000000005</c:v>
                </c:pt>
                <c:pt idx="8454">
                  <c:v>0.84540000000000004</c:v>
                </c:pt>
                <c:pt idx="8455">
                  <c:v>0.84549999999999992</c:v>
                </c:pt>
                <c:pt idx="8456">
                  <c:v>0.84560000000000002</c:v>
                </c:pt>
                <c:pt idx="8457">
                  <c:v>0.8456999999999999</c:v>
                </c:pt>
                <c:pt idx="8458">
                  <c:v>0.8458</c:v>
                </c:pt>
                <c:pt idx="8459">
                  <c:v>0.84589999999999999</c:v>
                </c:pt>
                <c:pt idx="8460">
                  <c:v>0.84599999999999997</c:v>
                </c:pt>
                <c:pt idx="8461">
                  <c:v>0.84609999999999996</c:v>
                </c:pt>
                <c:pt idx="8462">
                  <c:v>0.84620000000000006</c:v>
                </c:pt>
                <c:pt idx="8463">
                  <c:v>0.84629999999999994</c:v>
                </c:pt>
                <c:pt idx="8464">
                  <c:v>0.84640000000000004</c:v>
                </c:pt>
                <c:pt idx="8465">
                  <c:v>0.84650000000000003</c:v>
                </c:pt>
                <c:pt idx="8466">
                  <c:v>0.84660000000000002</c:v>
                </c:pt>
                <c:pt idx="8467">
                  <c:v>0.84670000000000001</c:v>
                </c:pt>
                <c:pt idx="8468">
                  <c:v>0.84680000000000011</c:v>
                </c:pt>
                <c:pt idx="8469">
                  <c:v>0.84689999999999999</c:v>
                </c:pt>
                <c:pt idx="8470">
                  <c:v>0.84699999999999998</c:v>
                </c:pt>
                <c:pt idx="8471">
                  <c:v>0.84709999999999996</c:v>
                </c:pt>
                <c:pt idx="8472">
                  <c:v>0.84719999999999995</c:v>
                </c:pt>
                <c:pt idx="8473">
                  <c:v>0.84730000000000005</c:v>
                </c:pt>
                <c:pt idx="8474">
                  <c:v>0.84739999999999993</c:v>
                </c:pt>
                <c:pt idx="8475">
                  <c:v>0.84750000000000003</c:v>
                </c:pt>
                <c:pt idx="8476">
                  <c:v>0.84760000000000002</c:v>
                </c:pt>
                <c:pt idx="8477">
                  <c:v>0.84770000000000001</c:v>
                </c:pt>
                <c:pt idx="8478">
                  <c:v>0.8478</c:v>
                </c:pt>
                <c:pt idx="8479">
                  <c:v>0.8479000000000001</c:v>
                </c:pt>
                <c:pt idx="8480">
                  <c:v>0.84799999999999998</c:v>
                </c:pt>
                <c:pt idx="8481">
                  <c:v>0.84810000000000008</c:v>
                </c:pt>
                <c:pt idx="8482">
                  <c:v>0.84819999999999995</c:v>
                </c:pt>
                <c:pt idx="8483">
                  <c:v>0.84829999999999994</c:v>
                </c:pt>
                <c:pt idx="8484">
                  <c:v>0.84840000000000004</c:v>
                </c:pt>
                <c:pt idx="8485">
                  <c:v>0.84849999999999992</c:v>
                </c:pt>
                <c:pt idx="8486">
                  <c:v>0.84860000000000002</c:v>
                </c:pt>
                <c:pt idx="8487">
                  <c:v>0.84870000000000001</c:v>
                </c:pt>
                <c:pt idx="8488">
                  <c:v>0.8488</c:v>
                </c:pt>
                <c:pt idx="8489">
                  <c:v>0.84889999999999999</c:v>
                </c:pt>
                <c:pt idx="8490">
                  <c:v>0.84900000000000009</c:v>
                </c:pt>
                <c:pt idx="8491">
                  <c:v>0.84909999999999997</c:v>
                </c:pt>
                <c:pt idx="8492">
                  <c:v>0.84920000000000007</c:v>
                </c:pt>
                <c:pt idx="8493">
                  <c:v>0.84930000000000005</c:v>
                </c:pt>
                <c:pt idx="8494">
                  <c:v>0.84939999999999993</c:v>
                </c:pt>
                <c:pt idx="8495">
                  <c:v>0.84950000000000003</c:v>
                </c:pt>
                <c:pt idx="8496">
                  <c:v>0.84959999999999991</c:v>
                </c:pt>
                <c:pt idx="8497">
                  <c:v>0.84970000000000001</c:v>
                </c:pt>
                <c:pt idx="8498">
                  <c:v>0.8498</c:v>
                </c:pt>
                <c:pt idx="8499">
                  <c:v>0.84989999999999999</c:v>
                </c:pt>
                <c:pt idx="8500">
                  <c:v>0.85</c:v>
                </c:pt>
                <c:pt idx="8501">
                  <c:v>0.85010000000000008</c:v>
                </c:pt>
                <c:pt idx="8502">
                  <c:v>0.85019999999999996</c:v>
                </c:pt>
                <c:pt idx="8503">
                  <c:v>0.85030000000000006</c:v>
                </c:pt>
                <c:pt idx="8504">
                  <c:v>0.85040000000000004</c:v>
                </c:pt>
                <c:pt idx="8505">
                  <c:v>0.85049999999999992</c:v>
                </c:pt>
                <c:pt idx="8506">
                  <c:v>0.85060000000000002</c:v>
                </c:pt>
                <c:pt idx="8507">
                  <c:v>0.8506999999999999</c:v>
                </c:pt>
                <c:pt idx="8508">
                  <c:v>0.8508</c:v>
                </c:pt>
                <c:pt idx="8509">
                  <c:v>0.85089999999999999</c:v>
                </c:pt>
                <c:pt idx="8510">
                  <c:v>0.85099999999999998</c:v>
                </c:pt>
                <c:pt idx="8511">
                  <c:v>0.85109999999999997</c:v>
                </c:pt>
                <c:pt idx="8512">
                  <c:v>0.85120000000000007</c:v>
                </c:pt>
                <c:pt idx="8513">
                  <c:v>0.85129999999999995</c:v>
                </c:pt>
                <c:pt idx="8514">
                  <c:v>0.85140000000000005</c:v>
                </c:pt>
                <c:pt idx="8515">
                  <c:v>0.85150000000000003</c:v>
                </c:pt>
                <c:pt idx="8516">
                  <c:v>0.85159999999999991</c:v>
                </c:pt>
                <c:pt idx="8517">
                  <c:v>0.85170000000000001</c:v>
                </c:pt>
                <c:pt idx="8518">
                  <c:v>0.85180000000000011</c:v>
                </c:pt>
                <c:pt idx="8519">
                  <c:v>0.85189999999999999</c:v>
                </c:pt>
                <c:pt idx="8520">
                  <c:v>0.85199999999999998</c:v>
                </c:pt>
                <c:pt idx="8521">
                  <c:v>0.85209999999999997</c:v>
                </c:pt>
                <c:pt idx="8522">
                  <c:v>0.85219999999999996</c:v>
                </c:pt>
                <c:pt idx="8523">
                  <c:v>0.85230000000000006</c:v>
                </c:pt>
                <c:pt idx="8524">
                  <c:v>0.85239999999999994</c:v>
                </c:pt>
                <c:pt idx="8525">
                  <c:v>0.85250000000000004</c:v>
                </c:pt>
                <c:pt idx="8526">
                  <c:v>0.85260000000000002</c:v>
                </c:pt>
                <c:pt idx="8527">
                  <c:v>0.85270000000000001</c:v>
                </c:pt>
                <c:pt idx="8528">
                  <c:v>0.8528</c:v>
                </c:pt>
                <c:pt idx="8529">
                  <c:v>0.8529000000000001</c:v>
                </c:pt>
                <c:pt idx="8530">
                  <c:v>0.85299999999999998</c:v>
                </c:pt>
                <c:pt idx="8531">
                  <c:v>0.85309999999999997</c:v>
                </c:pt>
                <c:pt idx="8532">
                  <c:v>0.85319999999999996</c:v>
                </c:pt>
                <c:pt idx="8533">
                  <c:v>0.85329999999999995</c:v>
                </c:pt>
                <c:pt idx="8534">
                  <c:v>0.85340000000000005</c:v>
                </c:pt>
                <c:pt idx="8535">
                  <c:v>0.85349999999999993</c:v>
                </c:pt>
                <c:pt idx="8536">
                  <c:v>0.85360000000000003</c:v>
                </c:pt>
                <c:pt idx="8537">
                  <c:v>0.85370000000000001</c:v>
                </c:pt>
                <c:pt idx="8538">
                  <c:v>0.8538</c:v>
                </c:pt>
                <c:pt idx="8539">
                  <c:v>0.85389999999999999</c:v>
                </c:pt>
                <c:pt idx="8540">
                  <c:v>0.85400000000000009</c:v>
                </c:pt>
                <c:pt idx="8541">
                  <c:v>0.85409999999999997</c:v>
                </c:pt>
                <c:pt idx="8542">
                  <c:v>0.85420000000000007</c:v>
                </c:pt>
                <c:pt idx="8543">
                  <c:v>0.85430000000000006</c:v>
                </c:pt>
                <c:pt idx="8544">
                  <c:v>0.85439999999999994</c:v>
                </c:pt>
                <c:pt idx="8545">
                  <c:v>0.85450000000000004</c:v>
                </c:pt>
                <c:pt idx="8546">
                  <c:v>0.85459999999999992</c:v>
                </c:pt>
                <c:pt idx="8547">
                  <c:v>0.85470000000000002</c:v>
                </c:pt>
                <c:pt idx="8548">
                  <c:v>0.8548</c:v>
                </c:pt>
                <c:pt idx="8549">
                  <c:v>0.85489999999999999</c:v>
                </c:pt>
                <c:pt idx="8550">
                  <c:v>0.85499999999999998</c:v>
                </c:pt>
                <c:pt idx="8551">
                  <c:v>0.85510000000000008</c:v>
                </c:pt>
                <c:pt idx="8552">
                  <c:v>0.85519999999999996</c:v>
                </c:pt>
                <c:pt idx="8553">
                  <c:v>0.85530000000000006</c:v>
                </c:pt>
                <c:pt idx="8554">
                  <c:v>0.85540000000000005</c:v>
                </c:pt>
                <c:pt idx="8555">
                  <c:v>0.85549999999999993</c:v>
                </c:pt>
                <c:pt idx="8556">
                  <c:v>0.85560000000000003</c:v>
                </c:pt>
                <c:pt idx="8557">
                  <c:v>0.85569999999999991</c:v>
                </c:pt>
                <c:pt idx="8558">
                  <c:v>0.85580000000000001</c:v>
                </c:pt>
                <c:pt idx="8559">
                  <c:v>0.85589999999999999</c:v>
                </c:pt>
                <c:pt idx="8560">
                  <c:v>0.85599999999999998</c:v>
                </c:pt>
                <c:pt idx="8561">
                  <c:v>0.85609999999999997</c:v>
                </c:pt>
                <c:pt idx="8562">
                  <c:v>0.85620000000000007</c:v>
                </c:pt>
                <c:pt idx="8563">
                  <c:v>0.85629999999999995</c:v>
                </c:pt>
                <c:pt idx="8564">
                  <c:v>0.85640000000000005</c:v>
                </c:pt>
                <c:pt idx="8565">
                  <c:v>0.85650000000000004</c:v>
                </c:pt>
                <c:pt idx="8566">
                  <c:v>0.85659999999999992</c:v>
                </c:pt>
                <c:pt idx="8567">
                  <c:v>0.85670000000000002</c:v>
                </c:pt>
                <c:pt idx="8568">
                  <c:v>0.85680000000000012</c:v>
                </c:pt>
                <c:pt idx="8569">
                  <c:v>0.8569</c:v>
                </c:pt>
                <c:pt idx="8570">
                  <c:v>0.85699999999999998</c:v>
                </c:pt>
                <c:pt idx="8571">
                  <c:v>0.85709999999999997</c:v>
                </c:pt>
                <c:pt idx="8572">
                  <c:v>0.85719999999999996</c:v>
                </c:pt>
                <c:pt idx="8573">
                  <c:v>0.85730000000000006</c:v>
                </c:pt>
                <c:pt idx="8574">
                  <c:v>0.85739999999999994</c:v>
                </c:pt>
                <c:pt idx="8575">
                  <c:v>0.85750000000000004</c:v>
                </c:pt>
                <c:pt idx="8576">
                  <c:v>0.85760000000000003</c:v>
                </c:pt>
                <c:pt idx="8577">
                  <c:v>0.85769999999999991</c:v>
                </c:pt>
                <c:pt idx="8578">
                  <c:v>0.85780000000000001</c:v>
                </c:pt>
                <c:pt idx="8579">
                  <c:v>0.85790000000000011</c:v>
                </c:pt>
                <c:pt idx="8580">
                  <c:v>0.85799999999999998</c:v>
                </c:pt>
                <c:pt idx="8581">
                  <c:v>0.85809999999999997</c:v>
                </c:pt>
                <c:pt idx="8582">
                  <c:v>0.85819999999999996</c:v>
                </c:pt>
                <c:pt idx="8583">
                  <c:v>0.85829999999999995</c:v>
                </c:pt>
                <c:pt idx="8584">
                  <c:v>0.85840000000000005</c:v>
                </c:pt>
                <c:pt idx="8585">
                  <c:v>0.85849999999999993</c:v>
                </c:pt>
                <c:pt idx="8586">
                  <c:v>0.85860000000000003</c:v>
                </c:pt>
                <c:pt idx="8587">
                  <c:v>0.85870000000000002</c:v>
                </c:pt>
                <c:pt idx="8588">
                  <c:v>0.85880000000000001</c:v>
                </c:pt>
                <c:pt idx="8589">
                  <c:v>0.8589</c:v>
                </c:pt>
                <c:pt idx="8590">
                  <c:v>0.8590000000000001</c:v>
                </c:pt>
                <c:pt idx="8591">
                  <c:v>0.85909999999999997</c:v>
                </c:pt>
                <c:pt idx="8592">
                  <c:v>0.85919999999999996</c:v>
                </c:pt>
                <c:pt idx="8593">
                  <c:v>0.85930000000000006</c:v>
                </c:pt>
                <c:pt idx="8594">
                  <c:v>0.85939999999999994</c:v>
                </c:pt>
                <c:pt idx="8595">
                  <c:v>0.85950000000000004</c:v>
                </c:pt>
                <c:pt idx="8596">
                  <c:v>0.85959999999999992</c:v>
                </c:pt>
                <c:pt idx="8597">
                  <c:v>0.85970000000000002</c:v>
                </c:pt>
                <c:pt idx="8598">
                  <c:v>0.85980000000000001</c:v>
                </c:pt>
                <c:pt idx="8599">
                  <c:v>0.8599</c:v>
                </c:pt>
                <c:pt idx="8600">
                  <c:v>0.86</c:v>
                </c:pt>
                <c:pt idx="8601">
                  <c:v>0.86010000000000009</c:v>
                </c:pt>
                <c:pt idx="8602">
                  <c:v>0.86019999999999996</c:v>
                </c:pt>
                <c:pt idx="8603">
                  <c:v>0.86030000000000006</c:v>
                </c:pt>
                <c:pt idx="8604">
                  <c:v>0.86040000000000005</c:v>
                </c:pt>
                <c:pt idx="8605">
                  <c:v>0.86049999999999993</c:v>
                </c:pt>
                <c:pt idx="8606">
                  <c:v>0.86060000000000003</c:v>
                </c:pt>
                <c:pt idx="8607">
                  <c:v>0.86069999999999991</c:v>
                </c:pt>
                <c:pt idx="8608">
                  <c:v>0.86080000000000001</c:v>
                </c:pt>
                <c:pt idx="8609">
                  <c:v>0.8609</c:v>
                </c:pt>
                <c:pt idx="8610">
                  <c:v>0.86099999999999999</c:v>
                </c:pt>
                <c:pt idx="8611">
                  <c:v>0.86109999999999998</c:v>
                </c:pt>
                <c:pt idx="8612">
                  <c:v>0.86120000000000008</c:v>
                </c:pt>
                <c:pt idx="8613">
                  <c:v>0.86129999999999995</c:v>
                </c:pt>
                <c:pt idx="8614">
                  <c:v>0.86140000000000005</c:v>
                </c:pt>
                <c:pt idx="8615">
                  <c:v>0.86150000000000004</c:v>
                </c:pt>
                <c:pt idx="8616">
                  <c:v>0.86159999999999992</c:v>
                </c:pt>
                <c:pt idx="8617">
                  <c:v>0.86170000000000002</c:v>
                </c:pt>
                <c:pt idx="8618">
                  <c:v>0.86180000000000012</c:v>
                </c:pt>
                <c:pt idx="8619">
                  <c:v>0.8619</c:v>
                </c:pt>
                <c:pt idx="8620">
                  <c:v>0.86199999999999999</c:v>
                </c:pt>
                <c:pt idx="8621">
                  <c:v>0.86209999999999998</c:v>
                </c:pt>
                <c:pt idx="8622">
                  <c:v>0.86219999999999997</c:v>
                </c:pt>
                <c:pt idx="8623">
                  <c:v>0.86230000000000007</c:v>
                </c:pt>
                <c:pt idx="8624">
                  <c:v>0.86239999999999994</c:v>
                </c:pt>
                <c:pt idx="8625">
                  <c:v>0.86250000000000004</c:v>
                </c:pt>
                <c:pt idx="8626">
                  <c:v>0.86260000000000003</c:v>
                </c:pt>
                <c:pt idx="8627">
                  <c:v>0.86269999999999991</c:v>
                </c:pt>
                <c:pt idx="8628">
                  <c:v>0.86280000000000001</c:v>
                </c:pt>
                <c:pt idx="8629">
                  <c:v>0.86290000000000011</c:v>
                </c:pt>
                <c:pt idx="8630">
                  <c:v>0.86299999999999999</c:v>
                </c:pt>
                <c:pt idx="8631">
                  <c:v>0.86309999999999998</c:v>
                </c:pt>
                <c:pt idx="8632">
                  <c:v>0.86319999999999997</c:v>
                </c:pt>
                <c:pt idx="8633">
                  <c:v>0.86329999999999996</c:v>
                </c:pt>
                <c:pt idx="8634">
                  <c:v>0.86340000000000006</c:v>
                </c:pt>
                <c:pt idx="8635">
                  <c:v>0.86349999999999993</c:v>
                </c:pt>
                <c:pt idx="8636">
                  <c:v>0.86360000000000003</c:v>
                </c:pt>
                <c:pt idx="8637">
                  <c:v>0.86370000000000002</c:v>
                </c:pt>
                <c:pt idx="8638">
                  <c:v>0.8637999999999999</c:v>
                </c:pt>
                <c:pt idx="8639">
                  <c:v>0.8639</c:v>
                </c:pt>
                <c:pt idx="8640">
                  <c:v>0.8640000000000001</c:v>
                </c:pt>
                <c:pt idx="8641">
                  <c:v>0.86409999999999998</c:v>
                </c:pt>
                <c:pt idx="8642">
                  <c:v>0.86419999999999997</c:v>
                </c:pt>
                <c:pt idx="8643">
                  <c:v>0.86430000000000007</c:v>
                </c:pt>
                <c:pt idx="8644">
                  <c:v>0.86439999999999995</c:v>
                </c:pt>
                <c:pt idx="8645">
                  <c:v>0.86450000000000005</c:v>
                </c:pt>
                <c:pt idx="8646">
                  <c:v>0.86459999999999992</c:v>
                </c:pt>
                <c:pt idx="8647">
                  <c:v>0.86470000000000002</c:v>
                </c:pt>
                <c:pt idx="8648">
                  <c:v>0.86480000000000001</c:v>
                </c:pt>
                <c:pt idx="8649">
                  <c:v>0.8649</c:v>
                </c:pt>
                <c:pt idx="8650">
                  <c:v>0.86499999999999999</c:v>
                </c:pt>
                <c:pt idx="8651">
                  <c:v>0.86510000000000009</c:v>
                </c:pt>
                <c:pt idx="8652">
                  <c:v>0.86519999999999997</c:v>
                </c:pt>
                <c:pt idx="8653">
                  <c:v>0.86529999999999996</c:v>
                </c:pt>
                <c:pt idx="8654">
                  <c:v>0.86540000000000006</c:v>
                </c:pt>
                <c:pt idx="8655">
                  <c:v>0.86549999999999994</c:v>
                </c:pt>
                <c:pt idx="8656">
                  <c:v>0.86560000000000004</c:v>
                </c:pt>
                <c:pt idx="8657">
                  <c:v>0.86569999999999991</c:v>
                </c:pt>
                <c:pt idx="8658">
                  <c:v>0.86580000000000001</c:v>
                </c:pt>
                <c:pt idx="8659">
                  <c:v>0.8659</c:v>
                </c:pt>
                <c:pt idx="8660">
                  <c:v>0.86599999999999999</c:v>
                </c:pt>
                <c:pt idx="8661">
                  <c:v>0.86609999999999998</c:v>
                </c:pt>
                <c:pt idx="8662">
                  <c:v>0.86620000000000008</c:v>
                </c:pt>
                <c:pt idx="8663">
                  <c:v>0.86629999999999996</c:v>
                </c:pt>
                <c:pt idx="8664">
                  <c:v>0.86640000000000006</c:v>
                </c:pt>
                <c:pt idx="8665">
                  <c:v>0.86650000000000005</c:v>
                </c:pt>
                <c:pt idx="8666">
                  <c:v>0.86659999999999993</c:v>
                </c:pt>
                <c:pt idx="8667">
                  <c:v>0.86670000000000003</c:v>
                </c:pt>
                <c:pt idx="8668">
                  <c:v>0.86680000000000001</c:v>
                </c:pt>
                <c:pt idx="8669">
                  <c:v>0.8669</c:v>
                </c:pt>
                <c:pt idx="8670">
                  <c:v>0.86699999999999999</c:v>
                </c:pt>
                <c:pt idx="8671">
                  <c:v>0.86709999999999998</c:v>
                </c:pt>
                <c:pt idx="8672">
                  <c:v>0.86719999999999997</c:v>
                </c:pt>
                <c:pt idx="8673">
                  <c:v>0.86730000000000007</c:v>
                </c:pt>
                <c:pt idx="8674">
                  <c:v>0.86739999999999995</c:v>
                </c:pt>
                <c:pt idx="8675">
                  <c:v>0.86750000000000005</c:v>
                </c:pt>
                <c:pt idx="8676">
                  <c:v>0.86760000000000004</c:v>
                </c:pt>
                <c:pt idx="8677">
                  <c:v>0.86769999999999992</c:v>
                </c:pt>
                <c:pt idx="8678">
                  <c:v>0.86780000000000002</c:v>
                </c:pt>
                <c:pt idx="8679">
                  <c:v>0.86790000000000012</c:v>
                </c:pt>
                <c:pt idx="8680">
                  <c:v>0.86799999999999999</c:v>
                </c:pt>
                <c:pt idx="8681">
                  <c:v>0.86809999999999998</c:v>
                </c:pt>
                <c:pt idx="8682">
                  <c:v>0.86819999999999997</c:v>
                </c:pt>
                <c:pt idx="8683">
                  <c:v>0.86829999999999996</c:v>
                </c:pt>
                <c:pt idx="8684">
                  <c:v>0.86840000000000006</c:v>
                </c:pt>
                <c:pt idx="8685">
                  <c:v>0.86849999999999994</c:v>
                </c:pt>
                <c:pt idx="8686">
                  <c:v>0.86860000000000004</c:v>
                </c:pt>
                <c:pt idx="8687">
                  <c:v>0.86870000000000003</c:v>
                </c:pt>
                <c:pt idx="8688">
                  <c:v>0.86879999999999991</c:v>
                </c:pt>
                <c:pt idx="8689">
                  <c:v>0.86890000000000001</c:v>
                </c:pt>
                <c:pt idx="8690">
                  <c:v>0.86900000000000011</c:v>
                </c:pt>
                <c:pt idx="8691">
                  <c:v>0.86909999999999998</c:v>
                </c:pt>
                <c:pt idx="8692">
                  <c:v>0.86919999999999997</c:v>
                </c:pt>
                <c:pt idx="8693">
                  <c:v>0.86930000000000007</c:v>
                </c:pt>
                <c:pt idx="8694">
                  <c:v>0.86939999999999995</c:v>
                </c:pt>
                <c:pt idx="8695">
                  <c:v>0.86950000000000005</c:v>
                </c:pt>
                <c:pt idx="8696">
                  <c:v>0.86959999999999993</c:v>
                </c:pt>
                <c:pt idx="8697">
                  <c:v>0.86970000000000003</c:v>
                </c:pt>
                <c:pt idx="8698">
                  <c:v>0.86980000000000002</c:v>
                </c:pt>
                <c:pt idx="8699">
                  <c:v>0.8698999999999999</c:v>
                </c:pt>
                <c:pt idx="8700">
                  <c:v>0.87</c:v>
                </c:pt>
                <c:pt idx="8701">
                  <c:v>0.8701000000000001</c:v>
                </c:pt>
                <c:pt idx="8702">
                  <c:v>0.87019999999999997</c:v>
                </c:pt>
                <c:pt idx="8703">
                  <c:v>0.87029999999999996</c:v>
                </c:pt>
                <c:pt idx="8704">
                  <c:v>0.87040000000000006</c:v>
                </c:pt>
                <c:pt idx="8705">
                  <c:v>0.87049999999999994</c:v>
                </c:pt>
                <c:pt idx="8706">
                  <c:v>0.87060000000000004</c:v>
                </c:pt>
                <c:pt idx="8707">
                  <c:v>0.87069999999999992</c:v>
                </c:pt>
                <c:pt idx="8708">
                  <c:v>0.87080000000000002</c:v>
                </c:pt>
                <c:pt idx="8709">
                  <c:v>0.87090000000000001</c:v>
                </c:pt>
                <c:pt idx="8710">
                  <c:v>0.871</c:v>
                </c:pt>
                <c:pt idx="8711">
                  <c:v>0.87109999999999999</c:v>
                </c:pt>
                <c:pt idx="8712">
                  <c:v>0.87120000000000009</c:v>
                </c:pt>
                <c:pt idx="8713">
                  <c:v>0.87129999999999996</c:v>
                </c:pt>
                <c:pt idx="8714">
                  <c:v>0.87139999999999995</c:v>
                </c:pt>
                <c:pt idx="8715">
                  <c:v>0.87150000000000005</c:v>
                </c:pt>
                <c:pt idx="8716">
                  <c:v>0.87159999999999993</c:v>
                </c:pt>
                <c:pt idx="8717">
                  <c:v>0.87170000000000003</c:v>
                </c:pt>
                <c:pt idx="8718">
                  <c:v>0.87180000000000002</c:v>
                </c:pt>
                <c:pt idx="8719">
                  <c:v>0.87190000000000001</c:v>
                </c:pt>
                <c:pt idx="8720">
                  <c:v>0.872</c:v>
                </c:pt>
                <c:pt idx="8721">
                  <c:v>0.87209999999999999</c:v>
                </c:pt>
                <c:pt idx="8722">
                  <c:v>0.87219999999999998</c:v>
                </c:pt>
                <c:pt idx="8723">
                  <c:v>0.87230000000000008</c:v>
                </c:pt>
                <c:pt idx="8724">
                  <c:v>0.87239999999999995</c:v>
                </c:pt>
                <c:pt idx="8725">
                  <c:v>0.87250000000000005</c:v>
                </c:pt>
                <c:pt idx="8726">
                  <c:v>0.87260000000000004</c:v>
                </c:pt>
                <c:pt idx="8727">
                  <c:v>0.87269999999999992</c:v>
                </c:pt>
                <c:pt idx="8728">
                  <c:v>0.87280000000000002</c:v>
                </c:pt>
                <c:pt idx="8729">
                  <c:v>0.87290000000000001</c:v>
                </c:pt>
                <c:pt idx="8730">
                  <c:v>0.873</c:v>
                </c:pt>
                <c:pt idx="8731">
                  <c:v>0.87309999999999999</c:v>
                </c:pt>
                <c:pt idx="8732">
                  <c:v>0.87319999999999998</c:v>
                </c:pt>
                <c:pt idx="8733">
                  <c:v>0.87329999999999997</c:v>
                </c:pt>
                <c:pt idx="8734">
                  <c:v>0.87340000000000007</c:v>
                </c:pt>
                <c:pt idx="8735">
                  <c:v>0.87349999999999994</c:v>
                </c:pt>
                <c:pt idx="8736">
                  <c:v>0.87360000000000004</c:v>
                </c:pt>
                <c:pt idx="8737">
                  <c:v>0.87370000000000003</c:v>
                </c:pt>
                <c:pt idx="8738">
                  <c:v>0.87379999999999991</c:v>
                </c:pt>
                <c:pt idx="8739">
                  <c:v>0.87390000000000001</c:v>
                </c:pt>
                <c:pt idx="8740">
                  <c:v>0.87400000000000011</c:v>
                </c:pt>
                <c:pt idx="8741">
                  <c:v>0.87409999999999999</c:v>
                </c:pt>
                <c:pt idx="8742">
                  <c:v>0.87419999999999998</c:v>
                </c:pt>
                <c:pt idx="8743">
                  <c:v>0.87430000000000008</c:v>
                </c:pt>
                <c:pt idx="8744">
                  <c:v>0.87439999999999996</c:v>
                </c:pt>
                <c:pt idx="8745">
                  <c:v>0.87450000000000006</c:v>
                </c:pt>
                <c:pt idx="8746">
                  <c:v>0.87459999999999993</c:v>
                </c:pt>
                <c:pt idx="8747">
                  <c:v>0.87470000000000003</c:v>
                </c:pt>
                <c:pt idx="8748">
                  <c:v>0.87480000000000002</c:v>
                </c:pt>
                <c:pt idx="8749">
                  <c:v>0.8748999999999999</c:v>
                </c:pt>
                <c:pt idx="8750">
                  <c:v>0.875</c:v>
                </c:pt>
                <c:pt idx="8751">
                  <c:v>0.8751000000000001</c:v>
                </c:pt>
                <c:pt idx="8752">
                  <c:v>0.87519999999999998</c:v>
                </c:pt>
                <c:pt idx="8753">
                  <c:v>0.87529999999999997</c:v>
                </c:pt>
                <c:pt idx="8754">
                  <c:v>0.87540000000000007</c:v>
                </c:pt>
                <c:pt idx="8755">
                  <c:v>0.87549999999999994</c:v>
                </c:pt>
                <c:pt idx="8756">
                  <c:v>0.87560000000000004</c:v>
                </c:pt>
                <c:pt idx="8757">
                  <c:v>0.87569999999999992</c:v>
                </c:pt>
                <c:pt idx="8758">
                  <c:v>0.87580000000000002</c:v>
                </c:pt>
                <c:pt idx="8759">
                  <c:v>0.87590000000000001</c:v>
                </c:pt>
                <c:pt idx="8760">
                  <c:v>0.87599999999999989</c:v>
                </c:pt>
                <c:pt idx="8761">
                  <c:v>0.87609999999999999</c:v>
                </c:pt>
                <c:pt idx="8762">
                  <c:v>0.87620000000000009</c:v>
                </c:pt>
                <c:pt idx="8763">
                  <c:v>0.87629999999999997</c:v>
                </c:pt>
                <c:pt idx="8764">
                  <c:v>0.87639999999999996</c:v>
                </c:pt>
                <c:pt idx="8765">
                  <c:v>0.87650000000000006</c:v>
                </c:pt>
                <c:pt idx="8766">
                  <c:v>0.87659999999999993</c:v>
                </c:pt>
                <c:pt idx="8767">
                  <c:v>0.87670000000000003</c:v>
                </c:pt>
                <c:pt idx="8768">
                  <c:v>0.87680000000000002</c:v>
                </c:pt>
                <c:pt idx="8769">
                  <c:v>0.87690000000000001</c:v>
                </c:pt>
                <c:pt idx="8770">
                  <c:v>0.877</c:v>
                </c:pt>
                <c:pt idx="8771">
                  <c:v>0.87709999999999999</c:v>
                </c:pt>
                <c:pt idx="8772">
                  <c:v>0.87719999999999998</c:v>
                </c:pt>
                <c:pt idx="8773">
                  <c:v>0.87730000000000008</c:v>
                </c:pt>
                <c:pt idx="8774">
                  <c:v>0.87739999999999996</c:v>
                </c:pt>
                <c:pt idx="8775">
                  <c:v>0.87749999999999995</c:v>
                </c:pt>
                <c:pt idx="8776">
                  <c:v>0.87760000000000005</c:v>
                </c:pt>
                <c:pt idx="8777">
                  <c:v>0.87769999999999992</c:v>
                </c:pt>
                <c:pt idx="8778">
                  <c:v>0.87780000000000002</c:v>
                </c:pt>
                <c:pt idx="8779">
                  <c:v>0.87790000000000001</c:v>
                </c:pt>
                <c:pt idx="8780">
                  <c:v>0.878</c:v>
                </c:pt>
                <c:pt idx="8781">
                  <c:v>0.87809999999999999</c:v>
                </c:pt>
                <c:pt idx="8782">
                  <c:v>0.87819999999999998</c:v>
                </c:pt>
                <c:pt idx="8783">
                  <c:v>0.87829999999999997</c:v>
                </c:pt>
                <c:pt idx="8784">
                  <c:v>0.87840000000000007</c:v>
                </c:pt>
                <c:pt idx="8785">
                  <c:v>0.87849999999999995</c:v>
                </c:pt>
                <c:pt idx="8786">
                  <c:v>0.87860000000000005</c:v>
                </c:pt>
                <c:pt idx="8787">
                  <c:v>0.87870000000000004</c:v>
                </c:pt>
                <c:pt idx="8788">
                  <c:v>0.87879999999999991</c:v>
                </c:pt>
                <c:pt idx="8789">
                  <c:v>0.87890000000000001</c:v>
                </c:pt>
                <c:pt idx="8790">
                  <c:v>0.879</c:v>
                </c:pt>
                <c:pt idx="8791">
                  <c:v>0.87909999999999999</c:v>
                </c:pt>
                <c:pt idx="8792">
                  <c:v>0.87919999999999998</c:v>
                </c:pt>
                <c:pt idx="8793">
                  <c:v>0.87930000000000008</c:v>
                </c:pt>
                <c:pt idx="8794">
                  <c:v>0.87939999999999996</c:v>
                </c:pt>
                <c:pt idx="8795">
                  <c:v>0.87950000000000006</c:v>
                </c:pt>
                <c:pt idx="8796">
                  <c:v>0.87959999999999994</c:v>
                </c:pt>
                <c:pt idx="8797">
                  <c:v>0.87970000000000004</c:v>
                </c:pt>
                <c:pt idx="8798">
                  <c:v>0.87980000000000003</c:v>
                </c:pt>
                <c:pt idx="8799">
                  <c:v>0.8798999999999999</c:v>
                </c:pt>
                <c:pt idx="8800">
                  <c:v>0.88</c:v>
                </c:pt>
                <c:pt idx="8801">
                  <c:v>0.8801000000000001</c:v>
                </c:pt>
                <c:pt idx="8802">
                  <c:v>0.88019999999999998</c:v>
                </c:pt>
                <c:pt idx="8803">
                  <c:v>0.88029999999999997</c:v>
                </c:pt>
                <c:pt idx="8804">
                  <c:v>0.88040000000000007</c:v>
                </c:pt>
                <c:pt idx="8805">
                  <c:v>0.88049999999999995</c:v>
                </c:pt>
                <c:pt idx="8806">
                  <c:v>0.88060000000000005</c:v>
                </c:pt>
                <c:pt idx="8807">
                  <c:v>0.88069999999999993</c:v>
                </c:pt>
                <c:pt idx="8808">
                  <c:v>0.88080000000000003</c:v>
                </c:pt>
                <c:pt idx="8809">
                  <c:v>0.88090000000000002</c:v>
                </c:pt>
                <c:pt idx="8810">
                  <c:v>0.88099999999999989</c:v>
                </c:pt>
                <c:pt idx="8811">
                  <c:v>0.88109999999999999</c:v>
                </c:pt>
                <c:pt idx="8812">
                  <c:v>0.88120000000000009</c:v>
                </c:pt>
                <c:pt idx="8813">
                  <c:v>0.88129999999999997</c:v>
                </c:pt>
                <c:pt idx="8814">
                  <c:v>0.88139999999999996</c:v>
                </c:pt>
                <c:pt idx="8815">
                  <c:v>0.88150000000000006</c:v>
                </c:pt>
                <c:pt idx="8816">
                  <c:v>0.88159999999999994</c:v>
                </c:pt>
                <c:pt idx="8817">
                  <c:v>0.88170000000000004</c:v>
                </c:pt>
                <c:pt idx="8818">
                  <c:v>0.88180000000000003</c:v>
                </c:pt>
                <c:pt idx="8819">
                  <c:v>0.88190000000000002</c:v>
                </c:pt>
                <c:pt idx="8820">
                  <c:v>0.88200000000000001</c:v>
                </c:pt>
                <c:pt idx="8821">
                  <c:v>0.88209999999999988</c:v>
                </c:pt>
                <c:pt idx="8822">
                  <c:v>0.88219999999999998</c:v>
                </c:pt>
                <c:pt idx="8823">
                  <c:v>0.88230000000000008</c:v>
                </c:pt>
                <c:pt idx="8824">
                  <c:v>0.88239999999999996</c:v>
                </c:pt>
                <c:pt idx="8825">
                  <c:v>0.88249999999999995</c:v>
                </c:pt>
                <c:pt idx="8826">
                  <c:v>0.88260000000000005</c:v>
                </c:pt>
                <c:pt idx="8827">
                  <c:v>0.88269999999999993</c:v>
                </c:pt>
                <c:pt idx="8828">
                  <c:v>0.88280000000000003</c:v>
                </c:pt>
                <c:pt idx="8829">
                  <c:v>0.88290000000000002</c:v>
                </c:pt>
                <c:pt idx="8830">
                  <c:v>0.88300000000000001</c:v>
                </c:pt>
                <c:pt idx="8831">
                  <c:v>0.8831</c:v>
                </c:pt>
                <c:pt idx="8832">
                  <c:v>0.88319999999999999</c:v>
                </c:pt>
                <c:pt idx="8833">
                  <c:v>0.88329999999999997</c:v>
                </c:pt>
                <c:pt idx="8834">
                  <c:v>0.88340000000000007</c:v>
                </c:pt>
                <c:pt idx="8835">
                  <c:v>0.88349999999999995</c:v>
                </c:pt>
                <c:pt idx="8836">
                  <c:v>0.88359999999999994</c:v>
                </c:pt>
                <c:pt idx="8837">
                  <c:v>0.88370000000000004</c:v>
                </c:pt>
                <c:pt idx="8838">
                  <c:v>0.88379999999999992</c:v>
                </c:pt>
                <c:pt idx="8839">
                  <c:v>0.88390000000000002</c:v>
                </c:pt>
                <c:pt idx="8840">
                  <c:v>0.88400000000000001</c:v>
                </c:pt>
                <c:pt idx="8841">
                  <c:v>0.8841</c:v>
                </c:pt>
                <c:pt idx="8842">
                  <c:v>0.88419999999999999</c:v>
                </c:pt>
                <c:pt idx="8843">
                  <c:v>0.88430000000000009</c:v>
                </c:pt>
                <c:pt idx="8844">
                  <c:v>0.88439999999999996</c:v>
                </c:pt>
                <c:pt idx="8845">
                  <c:v>0.88450000000000006</c:v>
                </c:pt>
                <c:pt idx="8846">
                  <c:v>0.88459999999999994</c:v>
                </c:pt>
                <c:pt idx="8847">
                  <c:v>0.88470000000000004</c:v>
                </c:pt>
                <c:pt idx="8848">
                  <c:v>0.88480000000000003</c:v>
                </c:pt>
                <c:pt idx="8849">
                  <c:v>0.88489999999999991</c:v>
                </c:pt>
                <c:pt idx="8850">
                  <c:v>0.88500000000000001</c:v>
                </c:pt>
                <c:pt idx="8851">
                  <c:v>0.8851</c:v>
                </c:pt>
                <c:pt idx="8852">
                  <c:v>0.88519999999999999</c:v>
                </c:pt>
                <c:pt idx="8853">
                  <c:v>0.88529999999999998</c:v>
                </c:pt>
                <c:pt idx="8854">
                  <c:v>0.88540000000000008</c:v>
                </c:pt>
                <c:pt idx="8855">
                  <c:v>0.88549999999999995</c:v>
                </c:pt>
                <c:pt idx="8856">
                  <c:v>0.88560000000000005</c:v>
                </c:pt>
                <c:pt idx="8857">
                  <c:v>0.88569999999999993</c:v>
                </c:pt>
                <c:pt idx="8858">
                  <c:v>0.88580000000000003</c:v>
                </c:pt>
                <c:pt idx="8859">
                  <c:v>0.88590000000000002</c:v>
                </c:pt>
                <c:pt idx="8860">
                  <c:v>0.8859999999999999</c:v>
                </c:pt>
                <c:pt idx="8861">
                  <c:v>0.8861</c:v>
                </c:pt>
                <c:pt idx="8862">
                  <c:v>0.8862000000000001</c:v>
                </c:pt>
                <c:pt idx="8863">
                  <c:v>0.88629999999999998</c:v>
                </c:pt>
                <c:pt idx="8864">
                  <c:v>0.88639999999999997</c:v>
                </c:pt>
                <c:pt idx="8865">
                  <c:v>0.88650000000000007</c:v>
                </c:pt>
                <c:pt idx="8866">
                  <c:v>0.88659999999999994</c:v>
                </c:pt>
                <c:pt idx="8867">
                  <c:v>0.88670000000000004</c:v>
                </c:pt>
                <c:pt idx="8868">
                  <c:v>0.88680000000000003</c:v>
                </c:pt>
                <c:pt idx="8869">
                  <c:v>0.88690000000000002</c:v>
                </c:pt>
                <c:pt idx="8870">
                  <c:v>0.88700000000000001</c:v>
                </c:pt>
                <c:pt idx="8871">
                  <c:v>0.88709999999999989</c:v>
                </c:pt>
                <c:pt idx="8872">
                  <c:v>0.88719999999999999</c:v>
                </c:pt>
                <c:pt idx="8873">
                  <c:v>0.88730000000000009</c:v>
                </c:pt>
                <c:pt idx="8874">
                  <c:v>0.88739999999999997</c:v>
                </c:pt>
                <c:pt idx="8875">
                  <c:v>0.88749999999999996</c:v>
                </c:pt>
                <c:pt idx="8876">
                  <c:v>0.88760000000000006</c:v>
                </c:pt>
                <c:pt idx="8877">
                  <c:v>0.88769999999999993</c:v>
                </c:pt>
                <c:pt idx="8878">
                  <c:v>0.88780000000000003</c:v>
                </c:pt>
                <c:pt idx="8879">
                  <c:v>0.88790000000000002</c:v>
                </c:pt>
                <c:pt idx="8880">
                  <c:v>0.88800000000000001</c:v>
                </c:pt>
                <c:pt idx="8881">
                  <c:v>0.8881</c:v>
                </c:pt>
                <c:pt idx="8882">
                  <c:v>0.88819999999999988</c:v>
                </c:pt>
                <c:pt idx="8883">
                  <c:v>0.88829999999999998</c:v>
                </c:pt>
                <c:pt idx="8884">
                  <c:v>0.88840000000000008</c:v>
                </c:pt>
                <c:pt idx="8885">
                  <c:v>0.88849999999999996</c:v>
                </c:pt>
                <c:pt idx="8886">
                  <c:v>0.88859999999999995</c:v>
                </c:pt>
                <c:pt idx="8887">
                  <c:v>0.88870000000000005</c:v>
                </c:pt>
                <c:pt idx="8888">
                  <c:v>0.88879999999999992</c:v>
                </c:pt>
                <c:pt idx="8889">
                  <c:v>0.88890000000000002</c:v>
                </c:pt>
                <c:pt idx="8890">
                  <c:v>0.88900000000000001</c:v>
                </c:pt>
                <c:pt idx="8891">
                  <c:v>0.8891</c:v>
                </c:pt>
                <c:pt idx="8892">
                  <c:v>0.88919999999999999</c:v>
                </c:pt>
                <c:pt idx="8893">
                  <c:v>0.88930000000000009</c:v>
                </c:pt>
                <c:pt idx="8894">
                  <c:v>0.88939999999999997</c:v>
                </c:pt>
                <c:pt idx="8895">
                  <c:v>0.88950000000000007</c:v>
                </c:pt>
                <c:pt idx="8896">
                  <c:v>0.88959999999999995</c:v>
                </c:pt>
                <c:pt idx="8897">
                  <c:v>0.88969999999999994</c:v>
                </c:pt>
                <c:pt idx="8898">
                  <c:v>0.88980000000000004</c:v>
                </c:pt>
                <c:pt idx="8899">
                  <c:v>0.88989999999999991</c:v>
                </c:pt>
                <c:pt idx="8900">
                  <c:v>0.89</c:v>
                </c:pt>
                <c:pt idx="8901">
                  <c:v>0.8901</c:v>
                </c:pt>
                <c:pt idx="8902">
                  <c:v>0.89019999999999999</c:v>
                </c:pt>
                <c:pt idx="8903">
                  <c:v>0.89029999999999998</c:v>
                </c:pt>
                <c:pt idx="8904">
                  <c:v>0.89040000000000008</c:v>
                </c:pt>
                <c:pt idx="8905">
                  <c:v>0.89049999999999996</c:v>
                </c:pt>
                <c:pt idx="8906">
                  <c:v>0.89060000000000006</c:v>
                </c:pt>
                <c:pt idx="8907">
                  <c:v>0.89069999999999994</c:v>
                </c:pt>
                <c:pt idx="8908">
                  <c:v>0.89080000000000004</c:v>
                </c:pt>
                <c:pt idx="8909">
                  <c:v>0.89090000000000003</c:v>
                </c:pt>
                <c:pt idx="8910">
                  <c:v>0.8909999999999999</c:v>
                </c:pt>
                <c:pt idx="8911">
                  <c:v>0.8911</c:v>
                </c:pt>
                <c:pt idx="8912">
                  <c:v>0.89119999999999999</c:v>
                </c:pt>
                <c:pt idx="8913">
                  <c:v>0.89129999999999998</c:v>
                </c:pt>
                <c:pt idx="8914">
                  <c:v>0.89139999999999997</c:v>
                </c:pt>
                <c:pt idx="8915">
                  <c:v>0.89150000000000007</c:v>
                </c:pt>
                <c:pt idx="8916">
                  <c:v>0.89159999999999995</c:v>
                </c:pt>
                <c:pt idx="8917">
                  <c:v>0.89170000000000005</c:v>
                </c:pt>
                <c:pt idx="8918">
                  <c:v>0.89180000000000004</c:v>
                </c:pt>
                <c:pt idx="8919">
                  <c:v>0.89190000000000003</c:v>
                </c:pt>
                <c:pt idx="8920">
                  <c:v>0.89200000000000002</c:v>
                </c:pt>
                <c:pt idx="8921">
                  <c:v>0.89209999999999989</c:v>
                </c:pt>
                <c:pt idx="8922">
                  <c:v>0.89219999999999999</c:v>
                </c:pt>
                <c:pt idx="8923">
                  <c:v>0.89230000000000009</c:v>
                </c:pt>
                <c:pt idx="8924">
                  <c:v>0.89239999999999997</c:v>
                </c:pt>
                <c:pt idx="8925">
                  <c:v>0.89249999999999996</c:v>
                </c:pt>
                <c:pt idx="8926">
                  <c:v>0.89260000000000006</c:v>
                </c:pt>
                <c:pt idx="8927">
                  <c:v>0.89269999999999994</c:v>
                </c:pt>
                <c:pt idx="8928">
                  <c:v>0.89280000000000004</c:v>
                </c:pt>
                <c:pt idx="8929">
                  <c:v>0.89290000000000003</c:v>
                </c:pt>
                <c:pt idx="8930">
                  <c:v>0.89300000000000002</c:v>
                </c:pt>
                <c:pt idx="8931">
                  <c:v>0.8931</c:v>
                </c:pt>
                <c:pt idx="8932">
                  <c:v>0.89319999999999988</c:v>
                </c:pt>
                <c:pt idx="8933">
                  <c:v>0.89329999999999998</c:v>
                </c:pt>
                <c:pt idx="8934">
                  <c:v>0.89340000000000008</c:v>
                </c:pt>
                <c:pt idx="8935">
                  <c:v>0.89349999999999996</c:v>
                </c:pt>
                <c:pt idx="8936">
                  <c:v>0.89359999999999995</c:v>
                </c:pt>
                <c:pt idx="8937">
                  <c:v>0.89370000000000005</c:v>
                </c:pt>
                <c:pt idx="8938">
                  <c:v>0.89379999999999993</c:v>
                </c:pt>
                <c:pt idx="8939">
                  <c:v>0.89390000000000003</c:v>
                </c:pt>
                <c:pt idx="8940">
                  <c:v>0.89400000000000002</c:v>
                </c:pt>
                <c:pt idx="8941">
                  <c:v>0.89410000000000001</c:v>
                </c:pt>
                <c:pt idx="8942">
                  <c:v>0.89419999999999999</c:v>
                </c:pt>
                <c:pt idx="8943">
                  <c:v>0.89430000000000009</c:v>
                </c:pt>
                <c:pt idx="8944">
                  <c:v>0.89439999999999997</c:v>
                </c:pt>
                <c:pt idx="8945">
                  <c:v>0.89450000000000007</c:v>
                </c:pt>
                <c:pt idx="8946">
                  <c:v>0.89459999999999995</c:v>
                </c:pt>
                <c:pt idx="8947">
                  <c:v>0.89469999999999994</c:v>
                </c:pt>
                <c:pt idx="8948">
                  <c:v>0.89480000000000004</c:v>
                </c:pt>
                <c:pt idx="8949">
                  <c:v>0.89489999999999992</c:v>
                </c:pt>
                <c:pt idx="8950">
                  <c:v>0.89500000000000002</c:v>
                </c:pt>
                <c:pt idx="8951">
                  <c:v>0.89510000000000001</c:v>
                </c:pt>
                <c:pt idx="8952">
                  <c:v>0.8952</c:v>
                </c:pt>
                <c:pt idx="8953">
                  <c:v>0.89529999999999998</c:v>
                </c:pt>
                <c:pt idx="8954">
                  <c:v>0.89540000000000008</c:v>
                </c:pt>
                <c:pt idx="8955">
                  <c:v>0.89549999999999996</c:v>
                </c:pt>
                <c:pt idx="8956">
                  <c:v>0.89560000000000006</c:v>
                </c:pt>
                <c:pt idx="8957">
                  <c:v>0.89569999999999994</c:v>
                </c:pt>
                <c:pt idx="8958">
                  <c:v>0.89579999999999993</c:v>
                </c:pt>
                <c:pt idx="8959">
                  <c:v>0.89590000000000003</c:v>
                </c:pt>
                <c:pt idx="8960">
                  <c:v>0.89599999999999991</c:v>
                </c:pt>
                <c:pt idx="8961">
                  <c:v>0.89610000000000001</c:v>
                </c:pt>
                <c:pt idx="8962">
                  <c:v>0.8962</c:v>
                </c:pt>
                <c:pt idx="8963">
                  <c:v>0.89629999999999999</c:v>
                </c:pt>
                <c:pt idx="8964">
                  <c:v>0.89639999999999997</c:v>
                </c:pt>
                <c:pt idx="8965">
                  <c:v>0.89650000000000007</c:v>
                </c:pt>
                <c:pt idx="8966">
                  <c:v>0.89659999999999995</c:v>
                </c:pt>
                <c:pt idx="8967">
                  <c:v>0.89670000000000005</c:v>
                </c:pt>
                <c:pt idx="8968">
                  <c:v>0.89680000000000004</c:v>
                </c:pt>
                <c:pt idx="8969">
                  <c:v>0.89690000000000003</c:v>
                </c:pt>
                <c:pt idx="8970">
                  <c:v>0.89700000000000002</c:v>
                </c:pt>
                <c:pt idx="8971">
                  <c:v>0.8970999999999999</c:v>
                </c:pt>
                <c:pt idx="8972">
                  <c:v>0.8972</c:v>
                </c:pt>
                <c:pt idx="8973">
                  <c:v>0.89729999999999999</c:v>
                </c:pt>
                <c:pt idx="8974">
                  <c:v>0.89739999999999998</c:v>
                </c:pt>
                <c:pt idx="8975">
                  <c:v>0.89749999999999996</c:v>
                </c:pt>
                <c:pt idx="8976">
                  <c:v>0.89760000000000006</c:v>
                </c:pt>
                <c:pt idx="8977">
                  <c:v>0.89769999999999994</c:v>
                </c:pt>
                <c:pt idx="8978">
                  <c:v>0.89780000000000004</c:v>
                </c:pt>
                <c:pt idx="8979">
                  <c:v>0.89790000000000003</c:v>
                </c:pt>
                <c:pt idx="8980">
                  <c:v>0.89800000000000002</c:v>
                </c:pt>
                <c:pt idx="8981">
                  <c:v>0.89810000000000001</c:v>
                </c:pt>
                <c:pt idx="8982">
                  <c:v>0.89819999999999989</c:v>
                </c:pt>
                <c:pt idx="8983">
                  <c:v>0.89829999999999999</c:v>
                </c:pt>
                <c:pt idx="8984">
                  <c:v>0.89840000000000009</c:v>
                </c:pt>
                <c:pt idx="8985">
                  <c:v>0.89849999999999997</c:v>
                </c:pt>
                <c:pt idx="8986">
                  <c:v>0.89859999999999995</c:v>
                </c:pt>
                <c:pt idx="8987">
                  <c:v>0.89870000000000005</c:v>
                </c:pt>
                <c:pt idx="8988">
                  <c:v>0.89879999999999993</c:v>
                </c:pt>
                <c:pt idx="8989">
                  <c:v>0.89890000000000003</c:v>
                </c:pt>
                <c:pt idx="8990">
                  <c:v>0.89900000000000002</c:v>
                </c:pt>
                <c:pt idx="8991">
                  <c:v>0.89910000000000001</c:v>
                </c:pt>
                <c:pt idx="8992">
                  <c:v>0.8992</c:v>
                </c:pt>
                <c:pt idx="8993">
                  <c:v>0.8993000000000001</c:v>
                </c:pt>
                <c:pt idx="8994">
                  <c:v>0.89939999999999998</c:v>
                </c:pt>
                <c:pt idx="8995">
                  <c:v>0.89950000000000008</c:v>
                </c:pt>
                <c:pt idx="8996">
                  <c:v>0.89959999999999996</c:v>
                </c:pt>
                <c:pt idx="8997">
                  <c:v>0.89969999999999994</c:v>
                </c:pt>
                <c:pt idx="8998">
                  <c:v>0.89980000000000004</c:v>
                </c:pt>
                <c:pt idx="8999">
                  <c:v>0.89989999999999992</c:v>
                </c:pt>
                <c:pt idx="9000">
                  <c:v>0.9</c:v>
                </c:pt>
                <c:pt idx="9001">
                  <c:v>0.90010000000000001</c:v>
                </c:pt>
                <c:pt idx="9002">
                  <c:v>0.9002</c:v>
                </c:pt>
                <c:pt idx="9003">
                  <c:v>0.90029999999999999</c:v>
                </c:pt>
                <c:pt idx="9004">
                  <c:v>0.90040000000000009</c:v>
                </c:pt>
                <c:pt idx="9005">
                  <c:v>0.90049999999999997</c:v>
                </c:pt>
                <c:pt idx="9006">
                  <c:v>0.90060000000000007</c:v>
                </c:pt>
                <c:pt idx="9007">
                  <c:v>0.90069999999999995</c:v>
                </c:pt>
                <c:pt idx="9008">
                  <c:v>0.90079999999999993</c:v>
                </c:pt>
                <c:pt idx="9009">
                  <c:v>0.90090000000000003</c:v>
                </c:pt>
                <c:pt idx="9010">
                  <c:v>0.90099999999999991</c:v>
                </c:pt>
                <c:pt idx="9011">
                  <c:v>0.90110000000000001</c:v>
                </c:pt>
                <c:pt idx="9012">
                  <c:v>0.9012</c:v>
                </c:pt>
                <c:pt idx="9013">
                  <c:v>0.90129999999999999</c:v>
                </c:pt>
                <c:pt idx="9014">
                  <c:v>0.90139999999999998</c:v>
                </c:pt>
                <c:pt idx="9015">
                  <c:v>0.90150000000000008</c:v>
                </c:pt>
                <c:pt idx="9016">
                  <c:v>0.90159999999999996</c:v>
                </c:pt>
                <c:pt idx="9017">
                  <c:v>0.90170000000000006</c:v>
                </c:pt>
                <c:pt idx="9018">
                  <c:v>0.90180000000000005</c:v>
                </c:pt>
                <c:pt idx="9019">
                  <c:v>0.90189999999999992</c:v>
                </c:pt>
                <c:pt idx="9020">
                  <c:v>0.90200000000000002</c:v>
                </c:pt>
                <c:pt idx="9021">
                  <c:v>0.9020999999999999</c:v>
                </c:pt>
                <c:pt idx="9022">
                  <c:v>0.9022</c:v>
                </c:pt>
                <c:pt idx="9023">
                  <c:v>0.90229999999999999</c:v>
                </c:pt>
                <c:pt idx="9024">
                  <c:v>0.90239999999999998</c:v>
                </c:pt>
                <c:pt idx="9025">
                  <c:v>0.90249999999999997</c:v>
                </c:pt>
                <c:pt idx="9026">
                  <c:v>0.90260000000000007</c:v>
                </c:pt>
                <c:pt idx="9027">
                  <c:v>0.90269999999999995</c:v>
                </c:pt>
                <c:pt idx="9028">
                  <c:v>0.90280000000000005</c:v>
                </c:pt>
                <c:pt idx="9029">
                  <c:v>0.90290000000000004</c:v>
                </c:pt>
                <c:pt idx="9030">
                  <c:v>0.90300000000000002</c:v>
                </c:pt>
                <c:pt idx="9031">
                  <c:v>0.90310000000000001</c:v>
                </c:pt>
                <c:pt idx="9032">
                  <c:v>0.90319999999999989</c:v>
                </c:pt>
                <c:pt idx="9033">
                  <c:v>0.90329999999999999</c:v>
                </c:pt>
                <c:pt idx="9034">
                  <c:v>0.90339999999999998</c:v>
                </c:pt>
                <c:pt idx="9035">
                  <c:v>0.90349999999999997</c:v>
                </c:pt>
                <c:pt idx="9036">
                  <c:v>0.90359999999999996</c:v>
                </c:pt>
                <c:pt idx="9037">
                  <c:v>0.90370000000000006</c:v>
                </c:pt>
                <c:pt idx="9038">
                  <c:v>0.90379999999999994</c:v>
                </c:pt>
                <c:pt idx="9039">
                  <c:v>0.90390000000000004</c:v>
                </c:pt>
                <c:pt idx="9040">
                  <c:v>0.90400000000000003</c:v>
                </c:pt>
                <c:pt idx="9041">
                  <c:v>0.90410000000000001</c:v>
                </c:pt>
                <c:pt idx="9042">
                  <c:v>0.9042</c:v>
                </c:pt>
                <c:pt idx="9043">
                  <c:v>0.9043000000000001</c:v>
                </c:pt>
                <c:pt idx="9044">
                  <c:v>0.90439999999999998</c:v>
                </c:pt>
                <c:pt idx="9045">
                  <c:v>0.90450000000000008</c:v>
                </c:pt>
                <c:pt idx="9046">
                  <c:v>0.90459999999999996</c:v>
                </c:pt>
                <c:pt idx="9047">
                  <c:v>0.90469999999999995</c:v>
                </c:pt>
                <c:pt idx="9048">
                  <c:v>0.90480000000000005</c:v>
                </c:pt>
                <c:pt idx="9049">
                  <c:v>0.90489999999999993</c:v>
                </c:pt>
                <c:pt idx="9050">
                  <c:v>0.90500000000000003</c:v>
                </c:pt>
                <c:pt idx="9051">
                  <c:v>0.90510000000000002</c:v>
                </c:pt>
                <c:pt idx="9052">
                  <c:v>0.9052</c:v>
                </c:pt>
                <c:pt idx="9053">
                  <c:v>0.90529999999999999</c:v>
                </c:pt>
                <c:pt idx="9054">
                  <c:v>0.90540000000000009</c:v>
                </c:pt>
                <c:pt idx="9055">
                  <c:v>0.90549999999999997</c:v>
                </c:pt>
                <c:pt idx="9056">
                  <c:v>0.90560000000000007</c:v>
                </c:pt>
                <c:pt idx="9057">
                  <c:v>0.90569999999999995</c:v>
                </c:pt>
                <c:pt idx="9058">
                  <c:v>0.90579999999999994</c:v>
                </c:pt>
                <c:pt idx="9059">
                  <c:v>0.90590000000000004</c:v>
                </c:pt>
                <c:pt idx="9060">
                  <c:v>0.90599999999999992</c:v>
                </c:pt>
                <c:pt idx="9061">
                  <c:v>0.90610000000000002</c:v>
                </c:pt>
                <c:pt idx="9062">
                  <c:v>0.90620000000000001</c:v>
                </c:pt>
                <c:pt idx="9063">
                  <c:v>0.90629999999999999</c:v>
                </c:pt>
                <c:pt idx="9064">
                  <c:v>0.90639999999999998</c:v>
                </c:pt>
                <c:pt idx="9065">
                  <c:v>0.90650000000000008</c:v>
                </c:pt>
                <c:pt idx="9066">
                  <c:v>0.90659999999999996</c:v>
                </c:pt>
                <c:pt idx="9067">
                  <c:v>0.90670000000000006</c:v>
                </c:pt>
                <c:pt idx="9068">
                  <c:v>0.90680000000000005</c:v>
                </c:pt>
                <c:pt idx="9069">
                  <c:v>0.90689999999999993</c:v>
                </c:pt>
                <c:pt idx="9070">
                  <c:v>0.90700000000000003</c:v>
                </c:pt>
                <c:pt idx="9071">
                  <c:v>0.90709999999999991</c:v>
                </c:pt>
                <c:pt idx="9072">
                  <c:v>0.90720000000000001</c:v>
                </c:pt>
                <c:pt idx="9073">
                  <c:v>0.9073</c:v>
                </c:pt>
                <c:pt idx="9074">
                  <c:v>0.90739999999999998</c:v>
                </c:pt>
                <c:pt idx="9075">
                  <c:v>0.90749999999999997</c:v>
                </c:pt>
                <c:pt idx="9076">
                  <c:v>0.90760000000000007</c:v>
                </c:pt>
                <c:pt idx="9077">
                  <c:v>0.90769999999999995</c:v>
                </c:pt>
                <c:pt idx="9078">
                  <c:v>0.90780000000000005</c:v>
                </c:pt>
                <c:pt idx="9079">
                  <c:v>0.90790000000000004</c:v>
                </c:pt>
                <c:pt idx="9080">
                  <c:v>0.90799999999999992</c:v>
                </c:pt>
                <c:pt idx="9081">
                  <c:v>0.90810000000000002</c:v>
                </c:pt>
                <c:pt idx="9082">
                  <c:v>0.9081999999999999</c:v>
                </c:pt>
                <c:pt idx="9083">
                  <c:v>0.9083</c:v>
                </c:pt>
                <c:pt idx="9084">
                  <c:v>0.90839999999999999</c:v>
                </c:pt>
                <c:pt idx="9085">
                  <c:v>0.90849999999999997</c:v>
                </c:pt>
                <c:pt idx="9086">
                  <c:v>0.90859999999999996</c:v>
                </c:pt>
                <c:pt idx="9087">
                  <c:v>0.90870000000000006</c:v>
                </c:pt>
                <c:pt idx="9088">
                  <c:v>0.90879999999999994</c:v>
                </c:pt>
                <c:pt idx="9089">
                  <c:v>0.90890000000000004</c:v>
                </c:pt>
                <c:pt idx="9090">
                  <c:v>0.90900000000000003</c:v>
                </c:pt>
                <c:pt idx="9091">
                  <c:v>0.90910000000000002</c:v>
                </c:pt>
                <c:pt idx="9092">
                  <c:v>0.90920000000000001</c:v>
                </c:pt>
                <c:pt idx="9093">
                  <c:v>0.90930000000000011</c:v>
                </c:pt>
                <c:pt idx="9094">
                  <c:v>0.90939999999999999</c:v>
                </c:pt>
                <c:pt idx="9095">
                  <c:v>0.90949999999999998</c:v>
                </c:pt>
                <c:pt idx="9096">
                  <c:v>0.90959999999999996</c:v>
                </c:pt>
                <c:pt idx="9097">
                  <c:v>0.90969999999999995</c:v>
                </c:pt>
                <c:pt idx="9098">
                  <c:v>0.90980000000000005</c:v>
                </c:pt>
                <c:pt idx="9099">
                  <c:v>0.90989999999999993</c:v>
                </c:pt>
                <c:pt idx="9100">
                  <c:v>0.91</c:v>
                </c:pt>
                <c:pt idx="9101">
                  <c:v>0.91010000000000002</c:v>
                </c:pt>
                <c:pt idx="9102">
                  <c:v>0.91020000000000001</c:v>
                </c:pt>
                <c:pt idx="9103">
                  <c:v>0.9103</c:v>
                </c:pt>
                <c:pt idx="9104">
                  <c:v>0.9104000000000001</c:v>
                </c:pt>
                <c:pt idx="9105">
                  <c:v>0.91049999999999998</c:v>
                </c:pt>
                <c:pt idx="9106">
                  <c:v>0.91060000000000008</c:v>
                </c:pt>
                <c:pt idx="9107">
                  <c:v>0.91069999999999995</c:v>
                </c:pt>
                <c:pt idx="9108">
                  <c:v>0.91079999999999994</c:v>
                </c:pt>
                <c:pt idx="9109">
                  <c:v>0.91090000000000004</c:v>
                </c:pt>
                <c:pt idx="9110">
                  <c:v>0.91099999999999992</c:v>
                </c:pt>
                <c:pt idx="9111">
                  <c:v>0.91110000000000002</c:v>
                </c:pt>
                <c:pt idx="9112">
                  <c:v>0.91120000000000001</c:v>
                </c:pt>
                <c:pt idx="9113">
                  <c:v>0.9113</c:v>
                </c:pt>
                <c:pt idx="9114">
                  <c:v>0.91139999999999999</c:v>
                </c:pt>
                <c:pt idx="9115">
                  <c:v>0.91150000000000009</c:v>
                </c:pt>
                <c:pt idx="9116">
                  <c:v>0.91159999999999997</c:v>
                </c:pt>
                <c:pt idx="9117">
                  <c:v>0.91170000000000007</c:v>
                </c:pt>
                <c:pt idx="9118">
                  <c:v>0.91180000000000005</c:v>
                </c:pt>
                <c:pt idx="9119">
                  <c:v>0.91189999999999993</c:v>
                </c:pt>
                <c:pt idx="9120">
                  <c:v>0.91200000000000003</c:v>
                </c:pt>
                <c:pt idx="9121">
                  <c:v>0.91209999999999991</c:v>
                </c:pt>
                <c:pt idx="9122">
                  <c:v>0.91220000000000001</c:v>
                </c:pt>
                <c:pt idx="9123">
                  <c:v>0.9123</c:v>
                </c:pt>
                <c:pt idx="9124">
                  <c:v>0.91239999999999999</c:v>
                </c:pt>
                <c:pt idx="9125">
                  <c:v>0.91249999999999998</c:v>
                </c:pt>
                <c:pt idx="9126">
                  <c:v>0.91260000000000008</c:v>
                </c:pt>
                <c:pt idx="9127">
                  <c:v>0.91269999999999996</c:v>
                </c:pt>
                <c:pt idx="9128">
                  <c:v>0.91280000000000006</c:v>
                </c:pt>
                <c:pt idx="9129">
                  <c:v>0.91290000000000004</c:v>
                </c:pt>
                <c:pt idx="9130">
                  <c:v>0.91299999999999992</c:v>
                </c:pt>
                <c:pt idx="9131">
                  <c:v>0.91310000000000002</c:v>
                </c:pt>
                <c:pt idx="9132">
                  <c:v>0.9131999999999999</c:v>
                </c:pt>
                <c:pt idx="9133">
                  <c:v>0.9133</c:v>
                </c:pt>
                <c:pt idx="9134">
                  <c:v>0.91339999999999999</c:v>
                </c:pt>
                <c:pt idx="9135">
                  <c:v>0.91349999999999998</c:v>
                </c:pt>
                <c:pt idx="9136">
                  <c:v>0.91359999999999997</c:v>
                </c:pt>
                <c:pt idx="9137">
                  <c:v>0.91370000000000007</c:v>
                </c:pt>
                <c:pt idx="9138">
                  <c:v>0.91379999999999995</c:v>
                </c:pt>
                <c:pt idx="9139">
                  <c:v>0.91390000000000005</c:v>
                </c:pt>
                <c:pt idx="9140">
                  <c:v>0.91400000000000003</c:v>
                </c:pt>
                <c:pt idx="9141">
                  <c:v>0.91409999999999991</c:v>
                </c:pt>
                <c:pt idx="9142">
                  <c:v>0.91420000000000001</c:v>
                </c:pt>
                <c:pt idx="9143">
                  <c:v>0.91430000000000011</c:v>
                </c:pt>
                <c:pt idx="9144">
                  <c:v>0.91439999999999999</c:v>
                </c:pt>
                <c:pt idx="9145">
                  <c:v>0.91449999999999998</c:v>
                </c:pt>
                <c:pt idx="9146">
                  <c:v>0.91459999999999997</c:v>
                </c:pt>
                <c:pt idx="9147">
                  <c:v>0.91469999999999996</c:v>
                </c:pt>
                <c:pt idx="9148">
                  <c:v>0.91480000000000006</c:v>
                </c:pt>
                <c:pt idx="9149">
                  <c:v>0.91489999999999994</c:v>
                </c:pt>
                <c:pt idx="9150">
                  <c:v>0.91500000000000004</c:v>
                </c:pt>
                <c:pt idx="9151">
                  <c:v>0.91510000000000002</c:v>
                </c:pt>
                <c:pt idx="9152">
                  <c:v>0.91520000000000001</c:v>
                </c:pt>
                <c:pt idx="9153">
                  <c:v>0.9153</c:v>
                </c:pt>
                <c:pt idx="9154">
                  <c:v>0.9154000000000001</c:v>
                </c:pt>
                <c:pt idx="9155">
                  <c:v>0.91549999999999998</c:v>
                </c:pt>
                <c:pt idx="9156">
                  <c:v>0.91559999999999997</c:v>
                </c:pt>
                <c:pt idx="9157">
                  <c:v>0.91569999999999996</c:v>
                </c:pt>
                <c:pt idx="9158">
                  <c:v>0.91579999999999995</c:v>
                </c:pt>
                <c:pt idx="9159">
                  <c:v>0.91590000000000005</c:v>
                </c:pt>
                <c:pt idx="9160">
                  <c:v>0.91599999999999993</c:v>
                </c:pt>
                <c:pt idx="9161">
                  <c:v>0.91610000000000003</c:v>
                </c:pt>
                <c:pt idx="9162">
                  <c:v>0.91620000000000001</c:v>
                </c:pt>
                <c:pt idx="9163">
                  <c:v>0.9163</c:v>
                </c:pt>
                <c:pt idx="9164">
                  <c:v>0.91639999999999999</c:v>
                </c:pt>
                <c:pt idx="9165">
                  <c:v>0.91650000000000009</c:v>
                </c:pt>
                <c:pt idx="9166">
                  <c:v>0.91659999999999997</c:v>
                </c:pt>
                <c:pt idx="9167">
                  <c:v>0.91670000000000007</c:v>
                </c:pt>
                <c:pt idx="9168">
                  <c:v>0.91680000000000006</c:v>
                </c:pt>
                <c:pt idx="9169">
                  <c:v>0.91689999999999994</c:v>
                </c:pt>
                <c:pt idx="9170">
                  <c:v>0.91700000000000004</c:v>
                </c:pt>
                <c:pt idx="9171">
                  <c:v>0.91709999999999992</c:v>
                </c:pt>
                <c:pt idx="9172">
                  <c:v>0.91720000000000002</c:v>
                </c:pt>
                <c:pt idx="9173">
                  <c:v>0.9173</c:v>
                </c:pt>
                <c:pt idx="9174">
                  <c:v>0.91739999999999999</c:v>
                </c:pt>
                <c:pt idx="9175">
                  <c:v>0.91749999999999998</c:v>
                </c:pt>
                <c:pt idx="9176">
                  <c:v>0.91760000000000008</c:v>
                </c:pt>
                <c:pt idx="9177">
                  <c:v>0.91769999999999996</c:v>
                </c:pt>
                <c:pt idx="9178">
                  <c:v>0.91780000000000006</c:v>
                </c:pt>
                <c:pt idx="9179">
                  <c:v>0.91790000000000005</c:v>
                </c:pt>
                <c:pt idx="9180">
                  <c:v>0.91799999999999993</c:v>
                </c:pt>
                <c:pt idx="9181">
                  <c:v>0.91810000000000003</c:v>
                </c:pt>
                <c:pt idx="9182">
                  <c:v>0.91819999999999991</c:v>
                </c:pt>
                <c:pt idx="9183">
                  <c:v>0.91830000000000001</c:v>
                </c:pt>
                <c:pt idx="9184">
                  <c:v>0.91839999999999999</c:v>
                </c:pt>
                <c:pt idx="9185">
                  <c:v>0.91849999999999998</c:v>
                </c:pt>
                <c:pt idx="9186">
                  <c:v>0.91859999999999997</c:v>
                </c:pt>
                <c:pt idx="9187">
                  <c:v>0.91870000000000007</c:v>
                </c:pt>
                <c:pt idx="9188">
                  <c:v>0.91879999999999995</c:v>
                </c:pt>
                <c:pt idx="9189">
                  <c:v>0.91890000000000005</c:v>
                </c:pt>
                <c:pt idx="9190">
                  <c:v>0.91900000000000004</c:v>
                </c:pt>
                <c:pt idx="9191">
                  <c:v>0.91909999999999992</c:v>
                </c:pt>
                <c:pt idx="9192">
                  <c:v>0.91920000000000002</c:v>
                </c:pt>
                <c:pt idx="9193">
                  <c:v>0.91930000000000012</c:v>
                </c:pt>
                <c:pt idx="9194">
                  <c:v>0.9194</c:v>
                </c:pt>
                <c:pt idx="9195">
                  <c:v>0.91949999999999998</c:v>
                </c:pt>
                <c:pt idx="9196">
                  <c:v>0.91959999999999997</c:v>
                </c:pt>
                <c:pt idx="9197">
                  <c:v>0.91969999999999996</c:v>
                </c:pt>
                <c:pt idx="9198">
                  <c:v>0.91980000000000006</c:v>
                </c:pt>
                <c:pt idx="9199">
                  <c:v>0.91989999999999994</c:v>
                </c:pt>
                <c:pt idx="9200">
                  <c:v>0.92</c:v>
                </c:pt>
                <c:pt idx="9201">
                  <c:v>0.92010000000000003</c:v>
                </c:pt>
                <c:pt idx="9202">
                  <c:v>0.92019999999999991</c:v>
                </c:pt>
                <c:pt idx="9203">
                  <c:v>0.92030000000000001</c:v>
                </c:pt>
                <c:pt idx="9204">
                  <c:v>0.92040000000000011</c:v>
                </c:pt>
                <c:pt idx="9205">
                  <c:v>0.92049999999999998</c:v>
                </c:pt>
                <c:pt idx="9206">
                  <c:v>0.92059999999999997</c:v>
                </c:pt>
                <c:pt idx="9207">
                  <c:v>0.92069999999999996</c:v>
                </c:pt>
                <c:pt idx="9208">
                  <c:v>0.92079999999999995</c:v>
                </c:pt>
                <c:pt idx="9209">
                  <c:v>0.92090000000000005</c:v>
                </c:pt>
                <c:pt idx="9210">
                  <c:v>0.92099999999999993</c:v>
                </c:pt>
                <c:pt idx="9211">
                  <c:v>0.92110000000000003</c:v>
                </c:pt>
                <c:pt idx="9212">
                  <c:v>0.92120000000000002</c:v>
                </c:pt>
                <c:pt idx="9213">
                  <c:v>0.92130000000000001</c:v>
                </c:pt>
                <c:pt idx="9214">
                  <c:v>0.9214</c:v>
                </c:pt>
                <c:pt idx="9215">
                  <c:v>0.9215000000000001</c:v>
                </c:pt>
                <c:pt idx="9216">
                  <c:v>0.92159999999999997</c:v>
                </c:pt>
                <c:pt idx="9217">
                  <c:v>0.92169999999999996</c:v>
                </c:pt>
                <c:pt idx="9218">
                  <c:v>0.92180000000000006</c:v>
                </c:pt>
                <c:pt idx="9219">
                  <c:v>0.92189999999999994</c:v>
                </c:pt>
                <c:pt idx="9220">
                  <c:v>0.92200000000000004</c:v>
                </c:pt>
                <c:pt idx="9221">
                  <c:v>0.92209999999999992</c:v>
                </c:pt>
                <c:pt idx="9222">
                  <c:v>0.92220000000000002</c:v>
                </c:pt>
                <c:pt idx="9223">
                  <c:v>0.92230000000000001</c:v>
                </c:pt>
                <c:pt idx="9224">
                  <c:v>0.9224</c:v>
                </c:pt>
                <c:pt idx="9225">
                  <c:v>0.92249999999999999</c:v>
                </c:pt>
                <c:pt idx="9226">
                  <c:v>0.92260000000000009</c:v>
                </c:pt>
                <c:pt idx="9227">
                  <c:v>0.92269999999999996</c:v>
                </c:pt>
                <c:pt idx="9228">
                  <c:v>0.92280000000000006</c:v>
                </c:pt>
                <c:pt idx="9229">
                  <c:v>0.92290000000000005</c:v>
                </c:pt>
                <c:pt idx="9230">
                  <c:v>0.92299999999999993</c:v>
                </c:pt>
                <c:pt idx="9231">
                  <c:v>0.92310000000000003</c:v>
                </c:pt>
                <c:pt idx="9232">
                  <c:v>0.92319999999999991</c:v>
                </c:pt>
                <c:pt idx="9233">
                  <c:v>0.92330000000000001</c:v>
                </c:pt>
                <c:pt idx="9234">
                  <c:v>0.9234</c:v>
                </c:pt>
                <c:pt idx="9235">
                  <c:v>0.92349999999999999</c:v>
                </c:pt>
                <c:pt idx="9236">
                  <c:v>0.92359999999999998</c:v>
                </c:pt>
                <c:pt idx="9237">
                  <c:v>0.92370000000000008</c:v>
                </c:pt>
                <c:pt idx="9238">
                  <c:v>0.92379999999999995</c:v>
                </c:pt>
                <c:pt idx="9239">
                  <c:v>0.92390000000000005</c:v>
                </c:pt>
                <c:pt idx="9240">
                  <c:v>0.92400000000000004</c:v>
                </c:pt>
                <c:pt idx="9241">
                  <c:v>0.92409999999999992</c:v>
                </c:pt>
                <c:pt idx="9242">
                  <c:v>0.92420000000000002</c:v>
                </c:pt>
                <c:pt idx="9243">
                  <c:v>0.92430000000000012</c:v>
                </c:pt>
                <c:pt idx="9244">
                  <c:v>0.9244</c:v>
                </c:pt>
                <c:pt idx="9245">
                  <c:v>0.92449999999999999</c:v>
                </c:pt>
                <c:pt idx="9246">
                  <c:v>0.92459999999999998</c:v>
                </c:pt>
                <c:pt idx="9247">
                  <c:v>0.92469999999999997</c:v>
                </c:pt>
                <c:pt idx="9248">
                  <c:v>0.92480000000000007</c:v>
                </c:pt>
                <c:pt idx="9249">
                  <c:v>0.92489999999999994</c:v>
                </c:pt>
                <c:pt idx="9250">
                  <c:v>0.92500000000000004</c:v>
                </c:pt>
                <c:pt idx="9251">
                  <c:v>0.92510000000000003</c:v>
                </c:pt>
                <c:pt idx="9252">
                  <c:v>0.92519999999999991</c:v>
                </c:pt>
                <c:pt idx="9253">
                  <c:v>0.92530000000000001</c:v>
                </c:pt>
                <c:pt idx="9254">
                  <c:v>0.92540000000000011</c:v>
                </c:pt>
                <c:pt idx="9255">
                  <c:v>0.92549999999999999</c:v>
                </c:pt>
                <c:pt idx="9256">
                  <c:v>0.92559999999999998</c:v>
                </c:pt>
                <c:pt idx="9257">
                  <c:v>0.92569999999999997</c:v>
                </c:pt>
                <c:pt idx="9258">
                  <c:v>0.92579999999999996</c:v>
                </c:pt>
                <c:pt idx="9259">
                  <c:v>0.92590000000000006</c:v>
                </c:pt>
                <c:pt idx="9260">
                  <c:v>0.92599999999999993</c:v>
                </c:pt>
                <c:pt idx="9261">
                  <c:v>0.92610000000000003</c:v>
                </c:pt>
                <c:pt idx="9262">
                  <c:v>0.92620000000000002</c:v>
                </c:pt>
                <c:pt idx="9263">
                  <c:v>0.9262999999999999</c:v>
                </c:pt>
                <c:pt idx="9264">
                  <c:v>0.9264</c:v>
                </c:pt>
                <c:pt idx="9265">
                  <c:v>0.9265000000000001</c:v>
                </c:pt>
                <c:pt idx="9266">
                  <c:v>0.92659999999999998</c:v>
                </c:pt>
                <c:pt idx="9267">
                  <c:v>0.92669999999999997</c:v>
                </c:pt>
                <c:pt idx="9268">
                  <c:v>0.92680000000000007</c:v>
                </c:pt>
                <c:pt idx="9269">
                  <c:v>0.92689999999999995</c:v>
                </c:pt>
                <c:pt idx="9270">
                  <c:v>0.92700000000000005</c:v>
                </c:pt>
                <c:pt idx="9271">
                  <c:v>0.92709999999999992</c:v>
                </c:pt>
                <c:pt idx="9272">
                  <c:v>0.92720000000000002</c:v>
                </c:pt>
                <c:pt idx="9273">
                  <c:v>0.92730000000000001</c:v>
                </c:pt>
                <c:pt idx="9274">
                  <c:v>0.9274</c:v>
                </c:pt>
                <c:pt idx="9275">
                  <c:v>0.92749999999999999</c:v>
                </c:pt>
                <c:pt idx="9276">
                  <c:v>0.92760000000000009</c:v>
                </c:pt>
                <c:pt idx="9277">
                  <c:v>0.92769999999999997</c:v>
                </c:pt>
                <c:pt idx="9278">
                  <c:v>0.92779999999999996</c:v>
                </c:pt>
                <c:pt idx="9279">
                  <c:v>0.92790000000000006</c:v>
                </c:pt>
                <c:pt idx="9280">
                  <c:v>0.92799999999999994</c:v>
                </c:pt>
                <c:pt idx="9281">
                  <c:v>0.92810000000000004</c:v>
                </c:pt>
                <c:pt idx="9282">
                  <c:v>0.92819999999999991</c:v>
                </c:pt>
                <c:pt idx="9283">
                  <c:v>0.92830000000000001</c:v>
                </c:pt>
                <c:pt idx="9284">
                  <c:v>0.9284</c:v>
                </c:pt>
                <c:pt idx="9285">
                  <c:v>0.92849999999999999</c:v>
                </c:pt>
                <c:pt idx="9286">
                  <c:v>0.92859999999999998</c:v>
                </c:pt>
                <c:pt idx="9287">
                  <c:v>0.92870000000000008</c:v>
                </c:pt>
                <c:pt idx="9288">
                  <c:v>0.92879999999999996</c:v>
                </c:pt>
                <c:pt idx="9289">
                  <c:v>0.92890000000000006</c:v>
                </c:pt>
                <c:pt idx="9290">
                  <c:v>0.92900000000000005</c:v>
                </c:pt>
                <c:pt idx="9291">
                  <c:v>0.92909999999999993</c:v>
                </c:pt>
                <c:pt idx="9292">
                  <c:v>0.92920000000000003</c:v>
                </c:pt>
                <c:pt idx="9293">
                  <c:v>0.92930000000000001</c:v>
                </c:pt>
                <c:pt idx="9294">
                  <c:v>0.9294</c:v>
                </c:pt>
                <c:pt idx="9295">
                  <c:v>0.92949999999999999</c:v>
                </c:pt>
                <c:pt idx="9296">
                  <c:v>0.92959999999999998</c:v>
                </c:pt>
                <c:pt idx="9297">
                  <c:v>0.92969999999999997</c:v>
                </c:pt>
                <c:pt idx="9298">
                  <c:v>0.92980000000000007</c:v>
                </c:pt>
                <c:pt idx="9299">
                  <c:v>0.92989999999999995</c:v>
                </c:pt>
                <c:pt idx="9300">
                  <c:v>0.93</c:v>
                </c:pt>
                <c:pt idx="9301">
                  <c:v>0.93010000000000004</c:v>
                </c:pt>
                <c:pt idx="9302">
                  <c:v>0.93019999999999992</c:v>
                </c:pt>
                <c:pt idx="9303">
                  <c:v>0.93030000000000002</c:v>
                </c:pt>
                <c:pt idx="9304">
                  <c:v>0.93040000000000012</c:v>
                </c:pt>
                <c:pt idx="9305">
                  <c:v>0.93049999999999999</c:v>
                </c:pt>
                <c:pt idx="9306">
                  <c:v>0.93059999999999998</c:v>
                </c:pt>
                <c:pt idx="9307">
                  <c:v>0.93069999999999997</c:v>
                </c:pt>
                <c:pt idx="9308">
                  <c:v>0.93079999999999996</c:v>
                </c:pt>
                <c:pt idx="9309">
                  <c:v>0.93090000000000006</c:v>
                </c:pt>
                <c:pt idx="9310">
                  <c:v>0.93099999999999994</c:v>
                </c:pt>
                <c:pt idx="9311">
                  <c:v>0.93110000000000004</c:v>
                </c:pt>
                <c:pt idx="9312">
                  <c:v>0.93120000000000003</c:v>
                </c:pt>
                <c:pt idx="9313">
                  <c:v>0.93129999999999991</c:v>
                </c:pt>
                <c:pt idx="9314">
                  <c:v>0.93140000000000001</c:v>
                </c:pt>
                <c:pt idx="9315">
                  <c:v>0.93150000000000011</c:v>
                </c:pt>
                <c:pt idx="9316">
                  <c:v>0.93159999999999998</c:v>
                </c:pt>
                <c:pt idx="9317">
                  <c:v>0.93169999999999997</c:v>
                </c:pt>
                <c:pt idx="9318">
                  <c:v>0.93180000000000007</c:v>
                </c:pt>
                <c:pt idx="9319">
                  <c:v>0.93189999999999995</c:v>
                </c:pt>
                <c:pt idx="9320">
                  <c:v>0.93200000000000005</c:v>
                </c:pt>
                <c:pt idx="9321">
                  <c:v>0.93209999999999993</c:v>
                </c:pt>
                <c:pt idx="9322">
                  <c:v>0.93220000000000003</c:v>
                </c:pt>
                <c:pt idx="9323">
                  <c:v>0.93230000000000002</c:v>
                </c:pt>
                <c:pt idx="9324">
                  <c:v>0.9323999999999999</c:v>
                </c:pt>
                <c:pt idx="9325">
                  <c:v>0.9325</c:v>
                </c:pt>
                <c:pt idx="9326">
                  <c:v>0.9326000000000001</c:v>
                </c:pt>
                <c:pt idx="9327">
                  <c:v>0.93269999999999997</c:v>
                </c:pt>
                <c:pt idx="9328">
                  <c:v>0.93279999999999996</c:v>
                </c:pt>
                <c:pt idx="9329">
                  <c:v>0.93290000000000006</c:v>
                </c:pt>
                <c:pt idx="9330">
                  <c:v>0.93299999999999994</c:v>
                </c:pt>
                <c:pt idx="9331">
                  <c:v>0.93310000000000004</c:v>
                </c:pt>
                <c:pt idx="9332">
                  <c:v>0.93319999999999992</c:v>
                </c:pt>
                <c:pt idx="9333">
                  <c:v>0.93330000000000002</c:v>
                </c:pt>
                <c:pt idx="9334">
                  <c:v>0.93340000000000001</c:v>
                </c:pt>
                <c:pt idx="9335">
                  <c:v>0.9335</c:v>
                </c:pt>
                <c:pt idx="9336">
                  <c:v>0.93359999999999999</c:v>
                </c:pt>
                <c:pt idx="9337">
                  <c:v>0.93370000000000009</c:v>
                </c:pt>
                <c:pt idx="9338">
                  <c:v>0.93379999999999996</c:v>
                </c:pt>
                <c:pt idx="9339">
                  <c:v>0.93389999999999995</c:v>
                </c:pt>
                <c:pt idx="9340">
                  <c:v>0.93400000000000005</c:v>
                </c:pt>
                <c:pt idx="9341">
                  <c:v>0.93409999999999993</c:v>
                </c:pt>
                <c:pt idx="9342">
                  <c:v>0.93420000000000003</c:v>
                </c:pt>
                <c:pt idx="9343">
                  <c:v>0.93430000000000002</c:v>
                </c:pt>
                <c:pt idx="9344">
                  <c:v>0.93440000000000001</c:v>
                </c:pt>
                <c:pt idx="9345">
                  <c:v>0.9345</c:v>
                </c:pt>
                <c:pt idx="9346">
                  <c:v>0.93459999999999999</c:v>
                </c:pt>
                <c:pt idx="9347">
                  <c:v>0.93469999999999998</c:v>
                </c:pt>
                <c:pt idx="9348">
                  <c:v>0.93480000000000008</c:v>
                </c:pt>
                <c:pt idx="9349">
                  <c:v>0.93489999999999995</c:v>
                </c:pt>
                <c:pt idx="9350">
                  <c:v>0.93500000000000005</c:v>
                </c:pt>
                <c:pt idx="9351">
                  <c:v>0.93510000000000004</c:v>
                </c:pt>
                <c:pt idx="9352">
                  <c:v>0.93519999999999992</c:v>
                </c:pt>
                <c:pt idx="9353">
                  <c:v>0.93530000000000002</c:v>
                </c:pt>
                <c:pt idx="9354">
                  <c:v>0.93540000000000001</c:v>
                </c:pt>
                <c:pt idx="9355">
                  <c:v>0.9355</c:v>
                </c:pt>
                <c:pt idx="9356">
                  <c:v>0.93559999999999999</c:v>
                </c:pt>
                <c:pt idx="9357">
                  <c:v>0.93569999999999998</c:v>
                </c:pt>
                <c:pt idx="9358">
                  <c:v>0.93579999999999997</c:v>
                </c:pt>
                <c:pt idx="9359">
                  <c:v>0.93590000000000007</c:v>
                </c:pt>
                <c:pt idx="9360">
                  <c:v>0.93599999999999994</c:v>
                </c:pt>
                <c:pt idx="9361">
                  <c:v>0.93610000000000004</c:v>
                </c:pt>
                <c:pt idx="9362">
                  <c:v>0.93620000000000003</c:v>
                </c:pt>
                <c:pt idx="9363">
                  <c:v>0.93629999999999991</c:v>
                </c:pt>
                <c:pt idx="9364">
                  <c:v>0.93640000000000001</c:v>
                </c:pt>
                <c:pt idx="9365">
                  <c:v>0.93650000000000011</c:v>
                </c:pt>
                <c:pt idx="9366">
                  <c:v>0.93659999999999999</c:v>
                </c:pt>
                <c:pt idx="9367">
                  <c:v>0.93669999999999998</c:v>
                </c:pt>
                <c:pt idx="9368">
                  <c:v>0.93680000000000008</c:v>
                </c:pt>
                <c:pt idx="9369">
                  <c:v>0.93689999999999996</c:v>
                </c:pt>
                <c:pt idx="9370">
                  <c:v>0.93700000000000006</c:v>
                </c:pt>
                <c:pt idx="9371">
                  <c:v>0.93709999999999993</c:v>
                </c:pt>
                <c:pt idx="9372">
                  <c:v>0.93720000000000003</c:v>
                </c:pt>
                <c:pt idx="9373">
                  <c:v>0.93730000000000002</c:v>
                </c:pt>
                <c:pt idx="9374">
                  <c:v>0.9373999999999999</c:v>
                </c:pt>
                <c:pt idx="9375">
                  <c:v>0.9375</c:v>
                </c:pt>
                <c:pt idx="9376">
                  <c:v>0.9376000000000001</c:v>
                </c:pt>
                <c:pt idx="9377">
                  <c:v>0.93769999999999998</c:v>
                </c:pt>
                <c:pt idx="9378">
                  <c:v>0.93779999999999997</c:v>
                </c:pt>
                <c:pt idx="9379">
                  <c:v>0.93790000000000007</c:v>
                </c:pt>
                <c:pt idx="9380">
                  <c:v>0.93799999999999994</c:v>
                </c:pt>
                <c:pt idx="9381">
                  <c:v>0.93810000000000004</c:v>
                </c:pt>
                <c:pt idx="9382">
                  <c:v>0.93819999999999992</c:v>
                </c:pt>
                <c:pt idx="9383">
                  <c:v>0.93830000000000002</c:v>
                </c:pt>
                <c:pt idx="9384">
                  <c:v>0.93840000000000001</c:v>
                </c:pt>
                <c:pt idx="9385">
                  <c:v>0.93849999999999989</c:v>
                </c:pt>
                <c:pt idx="9386">
                  <c:v>0.93859999999999999</c:v>
                </c:pt>
                <c:pt idx="9387">
                  <c:v>0.93870000000000009</c:v>
                </c:pt>
                <c:pt idx="9388">
                  <c:v>0.93879999999999997</c:v>
                </c:pt>
                <c:pt idx="9389">
                  <c:v>0.93889999999999996</c:v>
                </c:pt>
                <c:pt idx="9390">
                  <c:v>0.93900000000000006</c:v>
                </c:pt>
                <c:pt idx="9391">
                  <c:v>0.93909999999999993</c:v>
                </c:pt>
                <c:pt idx="9392">
                  <c:v>0.93920000000000003</c:v>
                </c:pt>
                <c:pt idx="9393">
                  <c:v>0.93930000000000002</c:v>
                </c:pt>
                <c:pt idx="9394">
                  <c:v>0.93940000000000001</c:v>
                </c:pt>
                <c:pt idx="9395">
                  <c:v>0.9395</c:v>
                </c:pt>
                <c:pt idx="9396">
                  <c:v>0.93959999999999999</c:v>
                </c:pt>
                <c:pt idx="9397">
                  <c:v>0.93969999999999998</c:v>
                </c:pt>
                <c:pt idx="9398">
                  <c:v>0.93980000000000008</c:v>
                </c:pt>
                <c:pt idx="9399">
                  <c:v>0.93989999999999996</c:v>
                </c:pt>
                <c:pt idx="9400">
                  <c:v>0.94</c:v>
                </c:pt>
                <c:pt idx="9401">
                  <c:v>0.94010000000000005</c:v>
                </c:pt>
                <c:pt idx="9402">
                  <c:v>0.94019999999999992</c:v>
                </c:pt>
                <c:pt idx="9403">
                  <c:v>0.94030000000000002</c:v>
                </c:pt>
                <c:pt idx="9404">
                  <c:v>0.94040000000000001</c:v>
                </c:pt>
                <c:pt idx="9405">
                  <c:v>0.9405</c:v>
                </c:pt>
                <c:pt idx="9406">
                  <c:v>0.94059999999999999</c:v>
                </c:pt>
                <c:pt idx="9407">
                  <c:v>0.94069999999999998</c:v>
                </c:pt>
                <c:pt idx="9408">
                  <c:v>0.94079999999999997</c:v>
                </c:pt>
                <c:pt idx="9409">
                  <c:v>0.94090000000000007</c:v>
                </c:pt>
                <c:pt idx="9410">
                  <c:v>0.94099999999999995</c:v>
                </c:pt>
                <c:pt idx="9411">
                  <c:v>0.94110000000000005</c:v>
                </c:pt>
                <c:pt idx="9412">
                  <c:v>0.94120000000000004</c:v>
                </c:pt>
                <c:pt idx="9413">
                  <c:v>0.94129999999999991</c:v>
                </c:pt>
                <c:pt idx="9414">
                  <c:v>0.94140000000000001</c:v>
                </c:pt>
                <c:pt idx="9415">
                  <c:v>0.9415</c:v>
                </c:pt>
                <c:pt idx="9416">
                  <c:v>0.94159999999999999</c:v>
                </c:pt>
                <c:pt idx="9417">
                  <c:v>0.94169999999999998</c:v>
                </c:pt>
                <c:pt idx="9418">
                  <c:v>0.94180000000000008</c:v>
                </c:pt>
                <c:pt idx="9419">
                  <c:v>0.94189999999999996</c:v>
                </c:pt>
                <c:pt idx="9420">
                  <c:v>0.94200000000000006</c:v>
                </c:pt>
                <c:pt idx="9421">
                  <c:v>0.94209999999999994</c:v>
                </c:pt>
                <c:pt idx="9422">
                  <c:v>0.94220000000000004</c:v>
                </c:pt>
                <c:pt idx="9423">
                  <c:v>0.94230000000000003</c:v>
                </c:pt>
                <c:pt idx="9424">
                  <c:v>0.9423999999999999</c:v>
                </c:pt>
                <c:pt idx="9425">
                  <c:v>0.9425</c:v>
                </c:pt>
                <c:pt idx="9426">
                  <c:v>0.9426000000000001</c:v>
                </c:pt>
                <c:pt idx="9427">
                  <c:v>0.94269999999999998</c:v>
                </c:pt>
                <c:pt idx="9428">
                  <c:v>0.94279999999999997</c:v>
                </c:pt>
                <c:pt idx="9429">
                  <c:v>0.94290000000000007</c:v>
                </c:pt>
                <c:pt idx="9430">
                  <c:v>0.94299999999999995</c:v>
                </c:pt>
                <c:pt idx="9431">
                  <c:v>0.94310000000000005</c:v>
                </c:pt>
                <c:pt idx="9432">
                  <c:v>0.94319999999999993</c:v>
                </c:pt>
                <c:pt idx="9433">
                  <c:v>0.94330000000000003</c:v>
                </c:pt>
                <c:pt idx="9434">
                  <c:v>0.94340000000000002</c:v>
                </c:pt>
                <c:pt idx="9435">
                  <c:v>0.94349999999999989</c:v>
                </c:pt>
                <c:pt idx="9436">
                  <c:v>0.94359999999999999</c:v>
                </c:pt>
                <c:pt idx="9437">
                  <c:v>0.94370000000000009</c:v>
                </c:pt>
                <c:pt idx="9438">
                  <c:v>0.94379999999999997</c:v>
                </c:pt>
                <c:pt idx="9439">
                  <c:v>0.94389999999999996</c:v>
                </c:pt>
                <c:pt idx="9440">
                  <c:v>0.94400000000000006</c:v>
                </c:pt>
                <c:pt idx="9441">
                  <c:v>0.94409999999999994</c:v>
                </c:pt>
                <c:pt idx="9442">
                  <c:v>0.94420000000000004</c:v>
                </c:pt>
                <c:pt idx="9443">
                  <c:v>0.94430000000000003</c:v>
                </c:pt>
                <c:pt idx="9444">
                  <c:v>0.94440000000000002</c:v>
                </c:pt>
                <c:pt idx="9445">
                  <c:v>0.94450000000000001</c:v>
                </c:pt>
                <c:pt idx="9446">
                  <c:v>0.94459999999999988</c:v>
                </c:pt>
                <c:pt idx="9447">
                  <c:v>0.94469999999999998</c:v>
                </c:pt>
                <c:pt idx="9448">
                  <c:v>0.94480000000000008</c:v>
                </c:pt>
                <c:pt idx="9449">
                  <c:v>0.94489999999999996</c:v>
                </c:pt>
                <c:pt idx="9450">
                  <c:v>0.94499999999999995</c:v>
                </c:pt>
                <c:pt idx="9451">
                  <c:v>0.94510000000000005</c:v>
                </c:pt>
                <c:pt idx="9452">
                  <c:v>0.94519999999999993</c:v>
                </c:pt>
                <c:pt idx="9453">
                  <c:v>0.94530000000000003</c:v>
                </c:pt>
                <c:pt idx="9454">
                  <c:v>0.94540000000000002</c:v>
                </c:pt>
                <c:pt idx="9455">
                  <c:v>0.94550000000000001</c:v>
                </c:pt>
                <c:pt idx="9456">
                  <c:v>0.9456</c:v>
                </c:pt>
                <c:pt idx="9457">
                  <c:v>0.94569999999999999</c:v>
                </c:pt>
                <c:pt idx="9458">
                  <c:v>0.94579999999999997</c:v>
                </c:pt>
                <c:pt idx="9459">
                  <c:v>0.94590000000000007</c:v>
                </c:pt>
                <c:pt idx="9460">
                  <c:v>0.94599999999999995</c:v>
                </c:pt>
                <c:pt idx="9461">
                  <c:v>0.94609999999999994</c:v>
                </c:pt>
                <c:pt idx="9462">
                  <c:v>0.94620000000000004</c:v>
                </c:pt>
                <c:pt idx="9463">
                  <c:v>0.94629999999999992</c:v>
                </c:pt>
                <c:pt idx="9464">
                  <c:v>0.94640000000000002</c:v>
                </c:pt>
                <c:pt idx="9465">
                  <c:v>0.94650000000000001</c:v>
                </c:pt>
                <c:pt idx="9466">
                  <c:v>0.9466</c:v>
                </c:pt>
                <c:pt idx="9467">
                  <c:v>0.94669999999999999</c:v>
                </c:pt>
                <c:pt idx="9468">
                  <c:v>0.94680000000000009</c:v>
                </c:pt>
                <c:pt idx="9469">
                  <c:v>0.94689999999999996</c:v>
                </c:pt>
                <c:pt idx="9470">
                  <c:v>0.94700000000000006</c:v>
                </c:pt>
                <c:pt idx="9471">
                  <c:v>0.94709999999999994</c:v>
                </c:pt>
                <c:pt idx="9472">
                  <c:v>0.94720000000000004</c:v>
                </c:pt>
                <c:pt idx="9473">
                  <c:v>0.94730000000000003</c:v>
                </c:pt>
                <c:pt idx="9474">
                  <c:v>0.94739999999999991</c:v>
                </c:pt>
                <c:pt idx="9475">
                  <c:v>0.94750000000000001</c:v>
                </c:pt>
                <c:pt idx="9476">
                  <c:v>0.9476</c:v>
                </c:pt>
                <c:pt idx="9477">
                  <c:v>0.94769999999999999</c:v>
                </c:pt>
                <c:pt idx="9478">
                  <c:v>0.94779999999999998</c:v>
                </c:pt>
                <c:pt idx="9479">
                  <c:v>0.94790000000000008</c:v>
                </c:pt>
                <c:pt idx="9480">
                  <c:v>0.94799999999999995</c:v>
                </c:pt>
                <c:pt idx="9481">
                  <c:v>0.94810000000000005</c:v>
                </c:pt>
                <c:pt idx="9482">
                  <c:v>0.94819999999999993</c:v>
                </c:pt>
                <c:pt idx="9483">
                  <c:v>0.94830000000000003</c:v>
                </c:pt>
                <c:pt idx="9484">
                  <c:v>0.94840000000000002</c:v>
                </c:pt>
                <c:pt idx="9485">
                  <c:v>0.9484999999999999</c:v>
                </c:pt>
                <c:pt idx="9486">
                  <c:v>0.9486</c:v>
                </c:pt>
                <c:pt idx="9487">
                  <c:v>0.9487000000000001</c:v>
                </c:pt>
                <c:pt idx="9488">
                  <c:v>0.94879999999999998</c:v>
                </c:pt>
                <c:pt idx="9489">
                  <c:v>0.94889999999999997</c:v>
                </c:pt>
                <c:pt idx="9490">
                  <c:v>0.94900000000000007</c:v>
                </c:pt>
                <c:pt idx="9491">
                  <c:v>0.94909999999999994</c:v>
                </c:pt>
                <c:pt idx="9492">
                  <c:v>0.94920000000000004</c:v>
                </c:pt>
                <c:pt idx="9493">
                  <c:v>0.94930000000000003</c:v>
                </c:pt>
                <c:pt idx="9494">
                  <c:v>0.94940000000000002</c:v>
                </c:pt>
                <c:pt idx="9495">
                  <c:v>0.94950000000000001</c:v>
                </c:pt>
                <c:pt idx="9496">
                  <c:v>0.94959999999999989</c:v>
                </c:pt>
                <c:pt idx="9497">
                  <c:v>0.94969999999999999</c:v>
                </c:pt>
                <c:pt idx="9498">
                  <c:v>0.94980000000000009</c:v>
                </c:pt>
                <c:pt idx="9499">
                  <c:v>0.94989999999999997</c:v>
                </c:pt>
                <c:pt idx="9500">
                  <c:v>0.95</c:v>
                </c:pt>
                <c:pt idx="9501">
                  <c:v>0.95010000000000006</c:v>
                </c:pt>
                <c:pt idx="9502">
                  <c:v>0.95019999999999993</c:v>
                </c:pt>
                <c:pt idx="9503">
                  <c:v>0.95030000000000003</c:v>
                </c:pt>
                <c:pt idx="9504">
                  <c:v>0.95040000000000002</c:v>
                </c:pt>
                <c:pt idx="9505">
                  <c:v>0.95050000000000001</c:v>
                </c:pt>
                <c:pt idx="9506">
                  <c:v>0.9506</c:v>
                </c:pt>
                <c:pt idx="9507">
                  <c:v>0.95069999999999988</c:v>
                </c:pt>
                <c:pt idx="9508">
                  <c:v>0.95079999999999998</c:v>
                </c:pt>
                <c:pt idx="9509">
                  <c:v>0.95090000000000008</c:v>
                </c:pt>
                <c:pt idx="9510">
                  <c:v>0.95099999999999996</c:v>
                </c:pt>
                <c:pt idx="9511">
                  <c:v>0.95109999999999995</c:v>
                </c:pt>
                <c:pt idx="9512">
                  <c:v>0.95120000000000005</c:v>
                </c:pt>
                <c:pt idx="9513">
                  <c:v>0.95129999999999992</c:v>
                </c:pt>
                <c:pt idx="9514">
                  <c:v>0.95140000000000002</c:v>
                </c:pt>
                <c:pt idx="9515">
                  <c:v>0.95150000000000001</c:v>
                </c:pt>
                <c:pt idx="9516">
                  <c:v>0.9516</c:v>
                </c:pt>
                <c:pt idx="9517">
                  <c:v>0.95169999999999999</c:v>
                </c:pt>
                <c:pt idx="9518">
                  <c:v>0.95180000000000009</c:v>
                </c:pt>
                <c:pt idx="9519">
                  <c:v>0.95189999999999997</c:v>
                </c:pt>
                <c:pt idx="9520">
                  <c:v>0.95200000000000007</c:v>
                </c:pt>
                <c:pt idx="9521">
                  <c:v>0.95209999999999995</c:v>
                </c:pt>
                <c:pt idx="9522">
                  <c:v>0.95219999999999994</c:v>
                </c:pt>
                <c:pt idx="9523">
                  <c:v>0.95230000000000004</c:v>
                </c:pt>
                <c:pt idx="9524">
                  <c:v>0.95239999999999991</c:v>
                </c:pt>
                <c:pt idx="9525">
                  <c:v>0.95250000000000001</c:v>
                </c:pt>
                <c:pt idx="9526">
                  <c:v>0.9526</c:v>
                </c:pt>
                <c:pt idx="9527">
                  <c:v>0.95269999999999999</c:v>
                </c:pt>
                <c:pt idx="9528">
                  <c:v>0.95279999999999998</c:v>
                </c:pt>
                <c:pt idx="9529">
                  <c:v>0.95290000000000008</c:v>
                </c:pt>
                <c:pt idx="9530">
                  <c:v>0.95299999999999996</c:v>
                </c:pt>
                <c:pt idx="9531">
                  <c:v>0.95310000000000006</c:v>
                </c:pt>
                <c:pt idx="9532">
                  <c:v>0.95319999999999994</c:v>
                </c:pt>
                <c:pt idx="9533">
                  <c:v>0.95330000000000004</c:v>
                </c:pt>
                <c:pt idx="9534">
                  <c:v>0.95340000000000003</c:v>
                </c:pt>
                <c:pt idx="9535">
                  <c:v>0.9534999999999999</c:v>
                </c:pt>
                <c:pt idx="9536">
                  <c:v>0.9536</c:v>
                </c:pt>
                <c:pt idx="9537">
                  <c:v>0.95369999999999999</c:v>
                </c:pt>
                <c:pt idx="9538">
                  <c:v>0.95379999999999998</c:v>
                </c:pt>
                <c:pt idx="9539">
                  <c:v>0.95389999999999997</c:v>
                </c:pt>
                <c:pt idx="9540">
                  <c:v>0.95400000000000007</c:v>
                </c:pt>
                <c:pt idx="9541">
                  <c:v>0.95409999999999995</c:v>
                </c:pt>
                <c:pt idx="9542">
                  <c:v>0.95420000000000005</c:v>
                </c:pt>
                <c:pt idx="9543">
                  <c:v>0.95430000000000004</c:v>
                </c:pt>
                <c:pt idx="9544">
                  <c:v>0.95440000000000003</c:v>
                </c:pt>
                <c:pt idx="9545">
                  <c:v>0.95450000000000002</c:v>
                </c:pt>
                <c:pt idx="9546">
                  <c:v>0.95459999999999989</c:v>
                </c:pt>
                <c:pt idx="9547">
                  <c:v>0.95469999999999999</c:v>
                </c:pt>
                <c:pt idx="9548">
                  <c:v>0.95480000000000009</c:v>
                </c:pt>
                <c:pt idx="9549">
                  <c:v>0.95489999999999997</c:v>
                </c:pt>
                <c:pt idx="9550">
                  <c:v>0.95499999999999996</c:v>
                </c:pt>
                <c:pt idx="9551">
                  <c:v>0.95510000000000006</c:v>
                </c:pt>
                <c:pt idx="9552">
                  <c:v>0.95519999999999994</c:v>
                </c:pt>
                <c:pt idx="9553">
                  <c:v>0.95530000000000004</c:v>
                </c:pt>
                <c:pt idx="9554">
                  <c:v>0.95540000000000003</c:v>
                </c:pt>
                <c:pt idx="9555">
                  <c:v>0.95550000000000002</c:v>
                </c:pt>
                <c:pt idx="9556">
                  <c:v>0.9556</c:v>
                </c:pt>
                <c:pt idx="9557">
                  <c:v>0.95569999999999988</c:v>
                </c:pt>
                <c:pt idx="9558">
                  <c:v>0.95579999999999998</c:v>
                </c:pt>
                <c:pt idx="9559">
                  <c:v>0.95590000000000008</c:v>
                </c:pt>
                <c:pt idx="9560">
                  <c:v>0.95599999999999996</c:v>
                </c:pt>
                <c:pt idx="9561">
                  <c:v>0.95609999999999995</c:v>
                </c:pt>
                <c:pt idx="9562">
                  <c:v>0.95620000000000005</c:v>
                </c:pt>
                <c:pt idx="9563">
                  <c:v>0.95629999999999993</c:v>
                </c:pt>
                <c:pt idx="9564">
                  <c:v>0.95640000000000003</c:v>
                </c:pt>
                <c:pt idx="9565">
                  <c:v>0.95650000000000002</c:v>
                </c:pt>
                <c:pt idx="9566">
                  <c:v>0.95660000000000001</c:v>
                </c:pt>
                <c:pt idx="9567">
                  <c:v>0.95669999999999999</c:v>
                </c:pt>
                <c:pt idx="9568">
                  <c:v>0.95680000000000009</c:v>
                </c:pt>
                <c:pt idx="9569">
                  <c:v>0.95689999999999997</c:v>
                </c:pt>
                <c:pt idx="9570">
                  <c:v>0.95700000000000007</c:v>
                </c:pt>
                <c:pt idx="9571">
                  <c:v>0.95709999999999995</c:v>
                </c:pt>
                <c:pt idx="9572">
                  <c:v>0.95719999999999994</c:v>
                </c:pt>
                <c:pt idx="9573">
                  <c:v>0.95730000000000004</c:v>
                </c:pt>
                <c:pt idx="9574">
                  <c:v>0.95739999999999992</c:v>
                </c:pt>
                <c:pt idx="9575">
                  <c:v>0.95750000000000002</c:v>
                </c:pt>
                <c:pt idx="9576">
                  <c:v>0.95760000000000001</c:v>
                </c:pt>
                <c:pt idx="9577">
                  <c:v>0.9577</c:v>
                </c:pt>
                <c:pt idx="9578">
                  <c:v>0.95779999999999998</c:v>
                </c:pt>
                <c:pt idx="9579">
                  <c:v>0.95790000000000008</c:v>
                </c:pt>
                <c:pt idx="9580">
                  <c:v>0.95799999999999996</c:v>
                </c:pt>
                <c:pt idx="9581">
                  <c:v>0.95810000000000006</c:v>
                </c:pt>
                <c:pt idx="9582">
                  <c:v>0.95819999999999994</c:v>
                </c:pt>
                <c:pt idx="9583">
                  <c:v>0.95829999999999993</c:v>
                </c:pt>
                <c:pt idx="9584">
                  <c:v>0.95840000000000003</c:v>
                </c:pt>
                <c:pt idx="9585">
                  <c:v>0.95849999999999991</c:v>
                </c:pt>
                <c:pt idx="9586">
                  <c:v>0.95860000000000001</c:v>
                </c:pt>
                <c:pt idx="9587">
                  <c:v>0.9587</c:v>
                </c:pt>
                <c:pt idx="9588">
                  <c:v>0.95879999999999999</c:v>
                </c:pt>
                <c:pt idx="9589">
                  <c:v>0.95889999999999997</c:v>
                </c:pt>
                <c:pt idx="9590">
                  <c:v>0.95900000000000007</c:v>
                </c:pt>
                <c:pt idx="9591">
                  <c:v>0.95909999999999995</c:v>
                </c:pt>
                <c:pt idx="9592">
                  <c:v>0.95920000000000005</c:v>
                </c:pt>
                <c:pt idx="9593">
                  <c:v>0.95930000000000004</c:v>
                </c:pt>
                <c:pt idx="9594">
                  <c:v>0.95940000000000003</c:v>
                </c:pt>
                <c:pt idx="9595">
                  <c:v>0.95950000000000002</c:v>
                </c:pt>
                <c:pt idx="9596">
                  <c:v>0.9595999999999999</c:v>
                </c:pt>
                <c:pt idx="9597">
                  <c:v>0.9597</c:v>
                </c:pt>
                <c:pt idx="9598">
                  <c:v>0.95979999999999999</c:v>
                </c:pt>
                <c:pt idx="9599">
                  <c:v>0.95989999999999998</c:v>
                </c:pt>
                <c:pt idx="9600">
                  <c:v>0.96</c:v>
                </c:pt>
                <c:pt idx="9601">
                  <c:v>0.96010000000000006</c:v>
                </c:pt>
                <c:pt idx="9602">
                  <c:v>0.96019999999999994</c:v>
                </c:pt>
                <c:pt idx="9603">
                  <c:v>0.96030000000000004</c:v>
                </c:pt>
                <c:pt idx="9604">
                  <c:v>0.96040000000000003</c:v>
                </c:pt>
                <c:pt idx="9605">
                  <c:v>0.96050000000000002</c:v>
                </c:pt>
                <c:pt idx="9606">
                  <c:v>0.96060000000000001</c:v>
                </c:pt>
                <c:pt idx="9607">
                  <c:v>0.96069999999999989</c:v>
                </c:pt>
                <c:pt idx="9608">
                  <c:v>0.96079999999999999</c:v>
                </c:pt>
                <c:pt idx="9609">
                  <c:v>0.96090000000000009</c:v>
                </c:pt>
                <c:pt idx="9610">
                  <c:v>0.96099999999999997</c:v>
                </c:pt>
                <c:pt idx="9611">
                  <c:v>0.96109999999999995</c:v>
                </c:pt>
                <c:pt idx="9612">
                  <c:v>0.96120000000000005</c:v>
                </c:pt>
                <c:pt idx="9613">
                  <c:v>0.96129999999999993</c:v>
                </c:pt>
                <c:pt idx="9614">
                  <c:v>0.96140000000000003</c:v>
                </c:pt>
                <c:pt idx="9615">
                  <c:v>0.96150000000000002</c:v>
                </c:pt>
                <c:pt idx="9616">
                  <c:v>0.96160000000000001</c:v>
                </c:pt>
                <c:pt idx="9617">
                  <c:v>0.9617</c:v>
                </c:pt>
                <c:pt idx="9618">
                  <c:v>0.9618000000000001</c:v>
                </c:pt>
                <c:pt idx="9619">
                  <c:v>0.96189999999999998</c:v>
                </c:pt>
                <c:pt idx="9620">
                  <c:v>0.96200000000000008</c:v>
                </c:pt>
                <c:pt idx="9621">
                  <c:v>0.96209999999999996</c:v>
                </c:pt>
                <c:pt idx="9622">
                  <c:v>0.96219999999999994</c:v>
                </c:pt>
                <c:pt idx="9623">
                  <c:v>0.96230000000000004</c:v>
                </c:pt>
                <c:pt idx="9624">
                  <c:v>0.96239999999999992</c:v>
                </c:pt>
                <c:pt idx="9625">
                  <c:v>0.96250000000000002</c:v>
                </c:pt>
                <c:pt idx="9626">
                  <c:v>0.96260000000000001</c:v>
                </c:pt>
                <c:pt idx="9627">
                  <c:v>0.9627</c:v>
                </c:pt>
                <c:pt idx="9628">
                  <c:v>0.96279999999999999</c:v>
                </c:pt>
                <c:pt idx="9629">
                  <c:v>0.96290000000000009</c:v>
                </c:pt>
                <c:pt idx="9630">
                  <c:v>0.96299999999999997</c:v>
                </c:pt>
                <c:pt idx="9631">
                  <c:v>0.96310000000000007</c:v>
                </c:pt>
                <c:pt idx="9632">
                  <c:v>0.96319999999999995</c:v>
                </c:pt>
                <c:pt idx="9633">
                  <c:v>0.96329999999999993</c:v>
                </c:pt>
                <c:pt idx="9634">
                  <c:v>0.96340000000000003</c:v>
                </c:pt>
                <c:pt idx="9635">
                  <c:v>0.96349999999999991</c:v>
                </c:pt>
                <c:pt idx="9636">
                  <c:v>0.96360000000000001</c:v>
                </c:pt>
                <c:pt idx="9637">
                  <c:v>0.9637</c:v>
                </c:pt>
                <c:pt idx="9638">
                  <c:v>0.96379999999999999</c:v>
                </c:pt>
                <c:pt idx="9639">
                  <c:v>0.96389999999999998</c:v>
                </c:pt>
                <c:pt idx="9640">
                  <c:v>0.96400000000000008</c:v>
                </c:pt>
                <c:pt idx="9641">
                  <c:v>0.96409999999999996</c:v>
                </c:pt>
                <c:pt idx="9642">
                  <c:v>0.96420000000000006</c:v>
                </c:pt>
                <c:pt idx="9643">
                  <c:v>0.96430000000000005</c:v>
                </c:pt>
                <c:pt idx="9644">
                  <c:v>0.96439999999999992</c:v>
                </c:pt>
                <c:pt idx="9645">
                  <c:v>0.96450000000000002</c:v>
                </c:pt>
                <c:pt idx="9646">
                  <c:v>0.9645999999999999</c:v>
                </c:pt>
                <c:pt idx="9647">
                  <c:v>0.9647</c:v>
                </c:pt>
                <c:pt idx="9648">
                  <c:v>0.96479999999999999</c:v>
                </c:pt>
                <c:pt idx="9649">
                  <c:v>0.96489999999999998</c:v>
                </c:pt>
                <c:pt idx="9650">
                  <c:v>0.96499999999999997</c:v>
                </c:pt>
                <c:pt idx="9651">
                  <c:v>0.96510000000000007</c:v>
                </c:pt>
                <c:pt idx="9652">
                  <c:v>0.96519999999999995</c:v>
                </c:pt>
                <c:pt idx="9653">
                  <c:v>0.96530000000000005</c:v>
                </c:pt>
                <c:pt idx="9654">
                  <c:v>0.96540000000000004</c:v>
                </c:pt>
                <c:pt idx="9655">
                  <c:v>0.96550000000000002</c:v>
                </c:pt>
                <c:pt idx="9656">
                  <c:v>0.96560000000000001</c:v>
                </c:pt>
                <c:pt idx="9657">
                  <c:v>0.96569999999999989</c:v>
                </c:pt>
                <c:pt idx="9658">
                  <c:v>0.96579999999999999</c:v>
                </c:pt>
                <c:pt idx="9659">
                  <c:v>0.96589999999999998</c:v>
                </c:pt>
                <c:pt idx="9660">
                  <c:v>0.96599999999999997</c:v>
                </c:pt>
                <c:pt idx="9661">
                  <c:v>0.96609999999999996</c:v>
                </c:pt>
                <c:pt idx="9662">
                  <c:v>0.96620000000000006</c:v>
                </c:pt>
                <c:pt idx="9663">
                  <c:v>0.96629999999999994</c:v>
                </c:pt>
                <c:pt idx="9664">
                  <c:v>0.96640000000000004</c:v>
                </c:pt>
                <c:pt idx="9665">
                  <c:v>0.96650000000000003</c:v>
                </c:pt>
                <c:pt idx="9666">
                  <c:v>0.96660000000000001</c:v>
                </c:pt>
                <c:pt idx="9667">
                  <c:v>0.9667</c:v>
                </c:pt>
                <c:pt idx="9668">
                  <c:v>0.9668000000000001</c:v>
                </c:pt>
                <c:pt idx="9669">
                  <c:v>0.96689999999999998</c:v>
                </c:pt>
                <c:pt idx="9670">
                  <c:v>0.96700000000000008</c:v>
                </c:pt>
                <c:pt idx="9671">
                  <c:v>0.96709999999999996</c:v>
                </c:pt>
                <c:pt idx="9672">
                  <c:v>0.96719999999999995</c:v>
                </c:pt>
                <c:pt idx="9673">
                  <c:v>0.96730000000000005</c:v>
                </c:pt>
                <c:pt idx="9674">
                  <c:v>0.96739999999999993</c:v>
                </c:pt>
                <c:pt idx="9675">
                  <c:v>0.96750000000000003</c:v>
                </c:pt>
                <c:pt idx="9676">
                  <c:v>0.96760000000000002</c:v>
                </c:pt>
                <c:pt idx="9677">
                  <c:v>0.9677</c:v>
                </c:pt>
                <c:pt idx="9678">
                  <c:v>0.96779999999999999</c:v>
                </c:pt>
                <c:pt idx="9679">
                  <c:v>0.96790000000000009</c:v>
                </c:pt>
                <c:pt idx="9680">
                  <c:v>0.96799999999999997</c:v>
                </c:pt>
                <c:pt idx="9681">
                  <c:v>0.96810000000000007</c:v>
                </c:pt>
                <c:pt idx="9682">
                  <c:v>0.96819999999999995</c:v>
                </c:pt>
                <c:pt idx="9683">
                  <c:v>0.96829999999999994</c:v>
                </c:pt>
                <c:pt idx="9684">
                  <c:v>0.96840000000000004</c:v>
                </c:pt>
                <c:pt idx="9685">
                  <c:v>0.96849999999999992</c:v>
                </c:pt>
                <c:pt idx="9686">
                  <c:v>0.96860000000000002</c:v>
                </c:pt>
                <c:pt idx="9687">
                  <c:v>0.96870000000000001</c:v>
                </c:pt>
                <c:pt idx="9688">
                  <c:v>0.96879999999999999</c:v>
                </c:pt>
                <c:pt idx="9689">
                  <c:v>0.96889999999999998</c:v>
                </c:pt>
                <c:pt idx="9690">
                  <c:v>0.96900000000000008</c:v>
                </c:pt>
                <c:pt idx="9691">
                  <c:v>0.96909999999999996</c:v>
                </c:pt>
                <c:pt idx="9692">
                  <c:v>0.96920000000000006</c:v>
                </c:pt>
                <c:pt idx="9693">
                  <c:v>0.96930000000000005</c:v>
                </c:pt>
                <c:pt idx="9694">
                  <c:v>0.96939999999999993</c:v>
                </c:pt>
                <c:pt idx="9695">
                  <c:v>0.96950000000000003</c:v>
                </c:pt>
                <c:pt idx="9696">
                  <c:v>0.96959999999999991</c:v>
                </c:pt>
                <c:pt idx="9697">
                  <c:v>0.96970000000000001</c:v>
                </c:pt>
                <c:pt idx="9698">
                  <c:v>0.9698</c:v>
                </c:pt>
                <c:pt idx="9699">
                  <c:v>0.96989999999999998</c:v>
                </c:pt>
                <c:pt idx="9700">
                  <c:v>0.97</c:v>
                </c:pt>
                <c:pt idx="9701">
                  <c:v>0.97010000000000007</c:v>
                </c:pt>
                <c:pt idx="9702">
                  <c:v>0.97019999999999995</c:v>
                </c:pt>
                <c:pt idx="9703">
                  <c:v>0.97030000000000005</c:v>
                </c:pt>
                <c:pt idx="9704">
                  <c:v>0.97040000000000004</c:v>
                </c:pt>
                <c:pt idx="9705">
                  <c:v>0.97049999999999992</c:v>
                </c:pt>
                <c:pt idx="9706">
                  <c:v>0.97060000000000002</c:v>
                </c:pt>
                <c:pt idx="9707">
                  <c:v>0.9706999999999999</c:v>
                </c:pt>
                <c:pt idx="9708">
                  <c:v>0.9708</c:v>
                </c:pt>
                <c:pt idx="9709">
                  <c:v>0.97089999999999999</c:v>
                </c:pt>
                <c:pt idx="9710">
                  <c:v>0.97099999999999997</c:v>
                </c:pt>
                <c:pt idx="9711">
                  <c:v>0.97109999999999996</c:v>
                </c:pt>
                <c:pt idx="9712">
                  <c:v>0.97120000000000006</c:v>
                </c:pt>
                <c:pt idx="9713">
                  <c:v>0.97129999999999994</c:v>
                </c:pt>
                <c:pt idx="9714">
                  <c:v>0.97140000000000004</c:v>
                </c:pt>
                <c:pt idx="9715">
                  <c:v>0.97150000000000003</c:v>
                </c:pt>
                <c:pt idx="9716">
                  <c:v>0.97160000000000002</c:v>
                </c:pt>
                <c:pt idx="9717">
                  <c:v>0.97170000000000001</c:v>
                </c:pt>
                <c:pt idx="9718">
                  <c:v>0.97180000000000011</c:v>
                </c:pt>
                <c:pt idx="9719">
                  <c:v>0.97189999999999999</c:v>
                </c:pt>
                <c:pt idx="9720">
                  <c:v>0.97199999999999998</c:v>
                </c:pt>
                <c:pt idx="9721">
                  <c:v>0.97209999999999996</c:v>
                </c:pt>
                <c:pt idx="9722">
                  <c:v>0.97219999999999995</c:v>
                </c:pt>
                <c:pt idx="9723">
                  <c:v>0.97230000000000005</c:v>
                </c:pt>
                <c:pt idx="9724">
                  <c:v>0.97239999999999993</c:v>
                </c:pt>
                <c:pt idx="9725">
                  <c:v>0.97250000000000003</c:v>
                </c:pt>
                <c:pt idx="9726">
                  <c:v>0.97260000000000002</c:v>
                </c:pt>
                <c:pt idx="9727">
                  <c:v>0.97270000000000001</c:v>
                </c:pt>
                <c:pt idx="9728">
                  <c:v>0.9728</c:v>
                </c:pt>
                <c:pt idx="9729">
                  <c:v>0.9729000000000001</c:v>
                </c:pt>
                <c:pt idx="9730">
                  <c:v>0.97299999999999998</c:v>
                </c:pt>
                <c:pt idx="9731">
                  <c:v>0.97310000000000008</c:v>
                </c:pt>
                <c:pt idx="9732">
                  <c:v>0.97319999999999995</c:v>
                </c:pt>
                <c:pt idx="9733">
                  <c:v>0.97329999999999994</c:v>
                </c:pt>
                <c:pt idx="9734">
                  <c:v>0.97340000000000004</c:v>
                </c:pt>
                <c:pt idx="9735">
                  <c:v>0.97349999999999992</c:v>
                </c:pt>
                <c:pt idx="9736">
                  <c:v>0.97360000000000002</c:v>
                </c:pt>
                <c:pt idx="9737">
                  <c:v>0.97370000000000001</c:v>
                </c:pt>
                <c:pt idx="9738">
                  <c:v>0.9738</c:v>
                </c:pt>
                <c:pt idx="9739">
                  <c:v>0.97389999999999999</c:v>
                </c:pt>
                <c:pt idx="9740">
                  <c:v>0.97400000000000009</c:v>
                </c:pt>
                <c:pt idx="9741">
                  <c:v>0.97409999999999997</c:v>
                </c:pt>
                <c:pt idx="9742">
                  <c:v>0.97420000000000007</c:v>
                </c:pt>
                <c:pt idx="9743">
                  <c:v>0.97430000000000005</c:v>
                </c:pt>
                <c:pt idx="9744">
                  <c:v>0.97439999999999993</c:v>
                </c:pt>
                <c:pt idx="9745">
                  <c:v>0.97450000000000003</c:v>
                </c:pt>
                <c:pt idx="9746">
                  <c:v>0.97459999999999991</c:v>
                </c:pt>
                <c:pt idx="9747">
                  <c:v>0.97470000000000001</c:v>
                </c:pt>
                <c:pt idx="9748">
                  <c:v>0.9748</c:v>
                </c:pt>
                <c:pt idx="9749">
                  <c:v>0.97489999999999999</c:v>
                </c:pt>
                <c:pt idx="9750">
                  <c:v>0.97499999999999998</c:v>
                </c:pt>
                <c:pt idx="9751">
                  <c:v>0.97510000000000008</c:v>
                </c:pt>
                <c:pt idx="9752">
                  <c:v>0.97519999999999996</c:v>
                </c:pt>
                <c:pt idx="9753">
                  <c:v>0.97530000000000006</c:v>
                </c:pt>
                <c:pt idx="9754">
                  <c:v>0.97540000000000004</c:v>
                </c:pt>
                <c:pt idx="9755">
                  <c:v>0.97549999999999992</c:v>
                </c:pt>
                <c:pt idx="9756">
                  <c:v>0.97560000000000002</c:v>
                </c:pt>
                <c:pt idx="9757">
                  <c:v>0.9756999999999999</c:v>
                </c:pt>
                <c:pt idx="9758">
                  <c:v>0.9758</c:v>
                </c:pt>
                <c:pt idx="9759">
                  <c:v>0.97589999999999999</c:v>
                </c:pt>
                <c:pt idx="9760">
                  <c:v>0.97599999999999998</c:v>
                </c:pt>
                <c:pt idx="9761">
                  <c:v>0.97609999999999997</c:v>
                </c:pt>
                <c:pt idx="9762">
                  <c:v>0.97620000000000007</c:v>
                </c:pt>
                <c:pt idx="9763">
                  <c:v>0.97629999999999995</c:v>
                </c:pt>
                <c:pt idx="9764">
                  <c:v>0.97640000000000005</c:v>
                </c:pt>
                <c:pt idx="9765">
                  <c:v>0.97650000000000003</c:v>
                </c:pt>
                <c:pt idx="9766">
                  <c:v>0.97659999999999991</c:v>
                </c:pt>
                <c:pt idx="9767">
                  <c:v>0.97670000000000001</c:v>
                </c:pt>
                <c:pt idx="9768">
                  <c:v>0.97680000000000011</c:v>
                </c:pt>
                <c:pt idx="9769">
                  <c:v>0.97689999999999999</c:v>
                </c:pt>
                <c:pt idx="9770">
                  <c:v>0.97699999999999998</c:v>
                </c:pt>
                <c:pt idx="9771">
                  <c:v>0.97709999999999997</c:v>
                </c:pt>
                <c:pt idx="9772">
                  <c:v>0.97719999999999996</c:v>
                </c:pt>
                <c:pt idx="9773">
                  <c:v>0.97730000000000006</c:v>
                </c:pt>
                <c:pt idx="9774">
                  <c:v>0.97739999999999994</c:v>
                </c:pt>
                <c:pt idx="9775">
                  <c:v>0.97750000000000004</c:v>
                </c:pt>
                <c:pt idx="9776">
                  <c:v>0.97760000000000002</c:v>
                </c:pt>
                <c:pt idx="9777">
                  <c:v>0.97770000000000001</c:v>
                </c:pt>
                <c:pt idx="9778">
                  <c:v>0.9778</c:v>
                </c:pt>
                <c:pt idx="9779">
                  <c:v>0.9779000000000001</c:v>
                </c:pt>
                <c:pt idx="9780">
                  <c:v>0.97799999999999998</c:v>
                </c:pt>
                <c:pt idx="9781">
                  <c:v>0.97809999999999997</c:v>
                </c:pt>
                <c:pt idx="9782">
                  <c:v>0.97819999999999996</c:v>
                </c:pt>
                <c:pt idx="9783">
                  <c:v>0.97829999999999995</c:v>
                </c:pt>
                <c:pt idx="9784">
                  <c:v>0.97840000000000005</c:v>
                </c:pt>
                <c:pt idx="9785">
                  <c:v>0.97849999999999993</c:v>
                </c:pt>
                <c:pt idx="9786">
                  <c:v>0.97860000000000003</c:v>
                </c:pt>
                <c:pt idx="9787">
                  <c:v>0.97870000000000001</c:v>
                </c:pt>
                <c:pt idx="9788">
                  <c:v>0.9788</c:v>
                </c:pt>
                <c:pt idx="9789">
                  <c:v>0.97889999999999999</c:v>
                </c:pt>
                <c:pt idx="9790">
                  <c:v>0.97900000000000009</c:v>
                </c:pt>
                <c:pt idx="9791">
                  <c:v>0.97909999999999997</c:v>
                </c:pt>
                <c:pt idx="9792">
                  <c:v>0.97920000000000007</c:v>
                </c:pt>
                <c:pt idx="9793">
                  <c:v>0.97930000000000006</c:v>
                </c:pt>
                <c:pt idx="9794">
                  <c:v>0.97939999999999994</c:v>
                </c:pt>
                <c:pt idx="9795">
                  <c:v>0.97950000000000004</c:v>
                </c:pt>
                <c:pt idx="9796">
                  <c:v>0.97959999999999992</c:v>
                </c:pt>
                <c:pt idx="9797">
                  <c:v>0.97970000000000002</c:v>
                </c:pt>
                <c:pt idx="9798">
                  <c:v>0.9798</c:v>
                </c:pt>
                <c:pt idx="9799">
                  <c:v>0.97989999999999999</c:v>
                </c:pt>
                <c:pt idx="9800">
                  <c:v>0.98</c:v>
                </c:pt>
                <c:pt idx="9801">
                  <c:v>0.98010000000000008</c:v>
                </c:pt>
                <c:pt idx="9802">
                  <c:v>0.98019999999999996</c:v>
                </c:pt>
                <c:pt idx="9803">
                  <c:v>0.98030000000000006</c:v>
                </c:pt>
                <c:pt idx="9804">
                  <c:v>0.98040000000000005</c:v>
                </c:pt>
                <c:pt idx="9805">
                  <c:v>0.98049999999999993</c:v>
                </c:pt>
                <c:pt idx="9806">
                  <c:v>0.98060000000000003</c:v>
                </c:pt>
                <c:pt idx="9807">
                  <c:v>0.98069999999999991</c:v>
                </c:pt>
                <c:pt idx="9808">
                  <c:v>0.98080000000000001</c:v>
                </c:pt>
                <c:pt idx="9809">
                  <c:v>0.98089999999999999</c:v>
                </c:pt>
                <c:pt idx="9810">
                  <c:v>0.98099999999999998</c:v>
                </c:pt>
                <c:pt idx="9811">
                  <c:v>0.98109999999999997</c:v>
                </c:pt>
                <c:pt idx="9812">
                  <c:v>0.98120000000000007</c:v>
                </c:pt>
                <c:pt idx="9813">
                  <c:v>0.98129999999999995</c:v>
                </c:pt>
                <c:pt idx="9814">
                  <c:v>0.98140000000000005</c:v>
                </c:pt>
                <c:pt idx="9815">
                  <c:v>0.98150000000000004</c:v>
                </c:pt>
                <c:pt idx="9816">
                  <c:v>0.98159999999999992</c:v>
                </c:pt>
                <c:pt idx="9817">
                  <c:v>0.98170000000000002</c:v>
                </c:pt>
                <c:pt idx="9818">
                  <c:v>0.98180000000000012</c:v>
                </c:pt>
                <c:pt idx="9819">
                  <c:v>0.9819</c:v>
                </c:pt>
                <c:pt idx="9820">
                  <c:v>0.98199999999999998</c:v>
                </c:pt>
                <c:pt idx="9821">
                  <c:v>0.98209999999999997</c:v>
                </c:pt>
                <c:pt idx="9822">
                  <c:v>0.98219999999999996</c:v>
                </c:pt>
                <c:pt idx="9823">
                  <c:v>0.98230000000000006</c:v>
                </c:pt>
                <c:pt idx="9824">
                  <c:v>0.98239999999999994</c:v>
                </c:pt>
                <c:pt idx="9825">
                  <c:v>0.98250000000000004</c:v>
                </c:pt>
                <c:pt idx="9826">
                  <c:v>0.98260000000000003</c:v>
                </c:pt>
                <c:pt idx="9827">
                  <c:v>0.98269999999999991</c:v>
                </c:pt>
                <c:pt idx="9828">
                  <c:v>0.98280000000000001</c:v>
                </c:pt>
                <c:pt idx="9829">
                  <c:v>0.98290000000000011</c:v>
                </c:pt>
                <c:pt idx="9830">
                  <c:v>0.98299999999999998</c:v>
                </c:pt>
                <c:pt idx="9831">
                  <c:v>0.98309999999999997</c:v>
                </c:pt>
                <c:pt idx="9832">
                  <c:v>0.98319999999999996</c:v>
                </c:pt>
                <c:pt idx="9833">
                  <c:v>0.98329999999999995</c:v>
                </c:pt>
                <c:pt idx="9834">
                  <c:v>0.98340000000000005</c:v>
                </c:pt>
                <c:pt idx="9835">
                  <c:v>0.98349999999999993</c:v>
                </c:pt>
                <c:pt idx="9836">
                  <c:v>0.98360000000000003</c:v>
                </c:pt>
                <c:pt idx="9837">
                  <c:v>0.98370000000000002</c:v>
                </c:pt>
                <c:pt idx="9838">
                  <c:v>0.98380000000000001</c:v>
                </c:pt>
                <c:pt idx="9839">
                  <c:v>0.9839</c:v>
                </c:pt>
                <c:pt idx="9840">
                  <c:v>0.9840000000000001</c:v>
                </c:pt>
                <c:pt idx="9841">
                  <c:v>0.98409999999999997</c:v>
                </c:pt>
                <c:pt idx="9842">
                  <c:v>0.98419999999999996</c:v>
                </c:pt>
                <c:pt idx="9843">
                  <c:v>0.98430000000000006</c:v>
                </c:pt>
                <c:pt idx="9844">
                  <c:v>0.98439999999999994</c:v>
                </c:pt>
                <c:pt idx="9845">
                  <c:v>0.98450000000000004</c:v>
                </c:pt>
                <c:pt idx="9846">
                  <c:v>0.98459999999999992</c:v>
                </c:pt>
                <c:pt idx="9847">
                  <c:v>0.98470000000000002</c:v>
                </c:pt>
                <c:pt idx="9848">
                  <c:v>0.98480000000000001</c:v>
                </c:pt>
                <c:pt idx="9849">
                  <c:v>0.9849</c:v>
                </c:pt>
                <c:pt idx="9850">
                  <c:v>0.98499999999999999</c:v>
                </c:pt>
                <c:pt idx="9851">
                  <c:v>0.98510000000000009</c:v>
                </c:pt>
                <c:pt idx="9852">
                  <c:v>0.98519999999999996</c:v>
                </c:pt>
                <c:pt idx="9853">
                  <c:v>0.98530000000000006</c:v>
                </c:pt>
                <c:pt idx="9854">
                  <c:v>0.98540000000000005</c:v>
                </c:pt>
                <c:pt idx="9855">
                  <c:v>0.98549999999999993</c:v>
                </c:pt>
                <c:pt idx="9856">
                  <c:v>0.98560000000000003</c:v>
                </c:pt>
                <c:pt idx="9857">
                  <c:v>0.98569999999999991</c:v>
                </c:pt>
                <c:pt idx="9858">
                  <c:v>0.98580000000000001</c:v>
                </c:pt>
                <c:pt idx="9859">
                  <c:v>0.9859</c:v>
                </c:pt>
                <c:pt idx="9860">
                  <c:v>0.98599999999999999</c:v>
                </c:pt>
                <c:pt idx="9861">
                  <c:v>0.98609999999999998</c:v>
                </c:pt>
                <c:pt idx="9862">
                  <c:v>0.98620000000000008</c:v>
                </c:pt>
                <c:pt idx="9863">
                  <c:v>0.98629999999999995</c:v>
                </c:pt>
                <c:pt idx="9864">
                  <c:v>0.98640000000000005</c:v>
                </c:pt>
                <c:pt idx="9865">
                  <c:v>0.98650000000000004</c:v>
                </c:pt>
                <c:pt idx="9866">
                  <c:v>0.98659999999999992</c:v>
                </c:pt>
                <c:pt idx="9867">
                  <c:v>0.98670000000000002</c:v>
                </c:pt>
                <c:pt idx="9868">
                  <c:v>0.98680000000000012</c:v>
                </c:pt>
                <c:pt idx="9869">
                  <c:v>0.9869</c:v>
                </c:pt>
                <c:pt idx="9870">
                  <c:v>0.98699999999999999</c:v>
                </c:pt>
                <c:pt idx="9871">
                  <c:v>0.98709999999999998</c:v>
                </c:pt>
                <c:pt idx="9872">
                  <c:v>0.98719999999999997</c:v>
                </c:pt>
                <c:pt idx="9873">
                  <c:v>0.98730000000000007</c:v>
                </c:pt>
                <c:pt idx="9874">
                  <c:v>0.98739999999999994</c:v>
                </c:pt>
                <c:pt idx="9875">
                  <c:v>0.98750000000000004</c:v>
                </c:pt>
                <c:pt idx="9876">
                  <c:v>0.98760000000000003</c:v>
                </c:pt>
                <c:pt idx="9877">
                  <c:v>0.98769999999999991</c:v>
                </c:pt>
                <c:pt idx="9878">
                  <c:v>0.98780000000000001</c:v>
                </c:pt>
                <c:pt idx="9879">
                  <c:v>0.98790000000000011</c:v>
                </c:pt>
                <c:pt idx="9880">
                  <c:v>0.98799999999999999</c:v>
                </c:pt>
                <c:pt idx="9881">
                  <c:v>0.98809999999999998</c:v>
                </c:pt>
                <c:pt idx="9882">
                  <c:v>0.98819999999999997</c:v>
                </c:pt>
                <c:pt idx="9883">
                  <c:v>0.98829999999999996</c:v>
                </c:pt>
                <c:pt idx="9884">
                  <c:v>0.98840000000000006</c:v>
                </c:pt>
                <c:pt idx="9885">
                  <c:v>0.98849999999999993</c:v>
                </c:pt>
                <c:pt idx="9886">
                  <c:v>0.98860000000000003</c:v>
                </c:pt>
                <c:pt idx="9887">
                  <c:v>0.98870000000000002</c:v>
                </c:pt>
                <c:pt idx="9888">
                  <c:v>0.9887999999999999</c:v>
                </c:pt>
                <c:pt idx="9889">
                  <c:v>0.9889</c:v>
                </c:pt>
                <c:pt idx="9890">
                  <c:v>0.9890000000000001</c:v>
                </c:pt>
                <c:pt idx="9891">
                  <c:v>0.98909999999999998</c:v>
                </c:pt>
                <c:pt idx="9892">
                  <c:v>0.98919999999999997</c:v>
                </c:pt>
                <c:pt idx="9893">
                  <c:v>0.98930000000000007</c:v>
                </c:pt>
                <c:pt idx="9894">
                  <c:v>0.98939999999999995</c:v>
                </c:pt>
                <c:pt idx="9895">
                  <c:v>0.98950000000000005</c:v>
                </c:pt>
                <c:pt idx="9896">
                  <c:v>0.98959999999999992</c:v>
                </c:pt>
                <c:pt idx="9897">
                  <c:v>0.98970000000000002</c:v>
                </c:pt>
                <c:pt idx="9898">
                  <c:v>0.98980000000000001</c:v>
                </c:pt>
                <c:pt idx="9899">
                  <c:v>0.9899</c:v>
                </c:pt>
                <c:pt idx="9900">
                  <c:v>0.99</c:v>
                </c:pt>
                <c:pt idx="9901">
                  <c:v>0.99010000000000009</c:v>
                </c:pt>
                <c:pt idx="9902">
                  <c:v>0.99019999999999997</c:v>
                </c:pt>
                <c:pt idx="9903">
                  <c:v>0.99029999999999996</c:v>
                </c:pt>
                <c:pt idx="9904">
                  <c:v>0.99040000000000006</c:v>
                </c:pt>
                <c:pt idx="9905">
                  <c:v>0.99049999999999994</c:v>
                </c:pt>
                <c:pt idx="9906">
                  <c:v>0.99060000000000004</c:v>
                </c:pt>
                <c:pt idx="9907">
                  <c:v>0.99069999999999991</c:v>
                </c:pt>
                <c:pt idx="9908">
                  <c:v>0.99080000000000001</c:v>
                </c:pt>
                <c:pt idx="9909">
                  <c:v>0.9909</c:v>
                </c:pt>
                <c:pt idx="9910">
                  <c:v>0.99099999999999999</c:v>
                </c:pt>
                <c:pt idx="9911">
                  <c:v>0.99109999999999998</c:v>
                </c:pt>
                <c:pt idx="9912">
                  <c:v>0.99120000000000008</c:v>
                </c:pt>
                <c:pt idx="9913">
                  <c:v>0.99129999999999996</c:v>
                </c:pt>
                <c:pt idx="9914">
                  <c:v>0.99140000000000006</c:v>
                </c:pt>
                <c:pt idx="9915">
                  <c:v>0.99150000000000005</c:v>
                </c:pt>
                <c:pt idx="9916">
                  <c:v>0.99159999999999993</c:v>
                </c:pt>
                <c:pt idx="9917">
                  <c:v>0.99170000000000003</c:v>
                </c:pt>
                <c:pt idx="9918">
                  <c:v>0.99180000000000001</c:v>
                </c:pt>
                <c:pt idx="9919">
                  <c:v>0.9919</c:v>
                </c:pt>
                <c:pt idx="9920">
                  <c:v>0.99199999999999999</c:v>
                </c:pt>
                <c:pt idx="9921">
                  <c:v>0.99209999999999998</c:v>
                </c:pt>
                <c:pt idx="9922">
                  <c:v>0.99219999999999997</c:v>
                </c:pt>
                <c:pt idx="9923">
                  <c:v>0.99230000000000007</c:v>
                </c:pt>
                <c:pt idx="9924">
                  <c:v>0.99239999999999995</c:v>
                </c:pt>
                <c:pt idx="9925">
                  <c:v>0.99250000000000005</c:v>
                </c:pt>
                <c:pt idx="9926">
                  <c:v>0.99260000000000004</c:v>
                </c:pt>
                <c:pt idx="9927">
                  <c:v>0.99269999999999992</c:v>
                </c:pt>
                <c:pt idx="9928">
                  <c:v>0.99280000000000002</c:v>
                </c:pt>
                <c:pt idx="9929">
                  <c:v>0.99290000000000012</c:v>
                </c:pt>
                <c:pt idx="9930">
                  <c:v>0.99299999999999999</c:v>
                </c:pt>
                <c:pt idx="9931">
                  <c:v>0.99309999999999998</c:v>
                </c:pt>
                <c:pt idx="9932">
                  <c:v>0.99319999999999997</c:v>
                </c:pt>
                <c:pt idx="9933">
                  <c:v>0.99329999999999996</c:v>
                </c:pt>
                <c:pt idx="9934">
                  <c:v>0.99340000000000006</c:v>
                </c:pt>
                <c:pt idx="9935">
                  <c:v>0.99349999999999994</c:v>
                </c:pt>
                <c:pt idx="9936">
                  <c:v>0.99360000000000004</c:v>
                </c:pt>
                <c:pt idx="9937">
                  <c:v>0.99370000000000003</c:v>
                </c:pt>
                <c:pt idx="9938">
                  <c:v>0.99379999999999991</c:v>
                </c:pt>
                <c:pt idx="9939">
                  <c:v>0.99390000000000001</c:v>
                </c:pt>
                <c:pt idx="9940">
                  <c:v>0.99400000000000011</c:v>
                </c:pt>
                <c:pt idx="9941">
                  <c:v>0.99409999999999998</c:v>
                </c:pt>
                <c:pt idx="9942">
                  <c:v>0.99419999999999997</c:v>
                </c:pt>
                <c:pt idx="9943">
                  <c:v>0.99430000000000007</c:v>
                </c:pt>
                <c:pt idx="9944">
                  <c:v>0.99439999999999995</c:v>
                </c:pt>
                <c:pt idx="9945">
                  <c:v>0.99450000000000005</c:v>
                </c:pt>
                <c:pt idx="9946">
                  <c:v>0.99459999999999993</c:v>
                </c:pt>
                <c:pt idx="9947">
                  <c:v>0.99470000000000003</c:v>
                </c:pt>
                <c:pt idx="9948">
                  <c:v>0.99480000000000002</c:v>
                </c:pt>
                <c:pt idx="9949">
                  <c:v>0.9948999999999999</c:v>
                </c:pt>
                <c:pt idx="9950">
                  <c:v>0.995</c:v>
                </c:pt>
                <c:pt idx="9951">
                  <c:v>0.9951000000000001</c:v>
                </c:pt>
                <c:pt idx="9952">
                  <c:v>0.99519999999999997</c:v>
                </c:pt>
                <c:pt idx="9953">
                  <c:v>0.99529999999999996</c:v>
                </c:pt>
                <c:pt idx="9954">
                  <c:v>0.99540000000000006</c:v>
                </c:pt>
                <c:pt idx="9955">
                  <c:v>0.99549999999999994</c:v>
                </c:pt>
                <c:pt idx="9956">
                  <c:v>0.99560000000000004</c:v>
                </c:pt>
                <c:pt idx="9957">
                  <c:v>0.99569999999999992</c:v>
                </c:pt>
                <c:pt idx="9958">
                  <c:v>0.99580000000000002</c:v>
                </c:pt>
                <c:pt idx="9959">
                  <c:v>0.99590000000000001</c:v>
                </c:pt>
                <c:pt idx="9960">
                  <c:v>0.996</c:v>
                </c:pt>
                <c:pt idx="9961">
                  <c:v>0.99609999999999999</c:v>
                </c:pt>
                <c:pt idx="9962">
                  <c:v>0.99620000000000009</c:v>
                </c:pt>
                <c:pt idx="9963">
                  <c:v>0.99629999999999996</c:v>
                </c:pt>
                <c:pt idx="9964">
                  <c:v>0.99639999999999995</c:v>
                </c:pt>
                <c:pt idx="9965">
                  <c:v>0.99650000000000005</c:v>
                </c:pt>
                <c:pt idx="9966">
                  <c:v>0.99659999999999993</c:v>
                </c:pt>
                <c:pt idx="9967">
                  <c:v>0.99670000000000003</c:v>
                </c:pt>
                <c:pt idx="9968">
                  <c:v>0.99680000000000002</c:v>
                </c:pt>
                <c:pt idx="9969">
                  <c:v>0.99690000000000001</c:v>
                </c:pt>
                <c:pt idx="9970">
                  <c:v>0.997</c:v>
                </c:pt>
                <c:pt idx="9971">
                  <c:v>0.99709999999999999</c:v>
                </c:pt>
                <c:pt idx="9972">
                  <c:v>0.99719999999999998</c:v>
                </c:pt>
                <c:pt idx="9973">
                  <c:v>0.99730000000000008</c:v>
                </c:pt>
                <c:pt idx="9974">
                  <c:v>0.99739999999999995</c:v>
                </c:pt>
                <c:pt idx="9975">
                  <c:v>0.99750000000000005</c:v>
                </c:pt>
                <c:pt idx="9976">
                  <c:v>0.99760000000000004</c:v>
                </c:pt>
                <c:pt idx="9977">
                  <c:v>0.99769999999999992</c:v>
                </c:pt>
                <c:pt idx="9978">
                  <c:v>0.99780000000000002</c:v>
                </c:pt>
                <c:pt idx="9979">
                  <c:v>0.99790000000000001</c:v>
                </c:pt>
                <c:pt idx="9980">
                  <c:v>0.998</c:v>
                </c:pt>
                <c:pt idx="9981">
                  <c:v>0.99809999999999999</c:v>
                </c:pt>
                <c:pt idx="9982">
                  <c:v>0.99819999999999998</c:v>
                </c:pt>
                <c:pt idx="9983">
                  <c:v>0.99829999999999997</c:v>
                </c:pt>
                <c:pt idx="9984">
                  <c:v>0.99840000000000007</c:v>
                </c:pt>
                <c:pt idx="9985">
                  <c:v>0.99849999999999994</c:v>
                </c:pt>
                <c:pt idx="9986">
                  <c:v>0.99860000000000004</c:v>
                </c:pt>
                <c:pt idx="9987">
                  <c:v>0.99870000000000003</c:v>
                </c:pt>
                <c:pt idx="9988">
                  <c:v>0.99879999999999991</c:v>
                </c:pt>
                <c:pt idx="9989">
                  <c:v>0.99890000000000001</c:v>
                </c:pt>
                <c:pt idx="9990">
                  <c:v>0.99900000000000011</c:v>
                </c:pt>
                <c:pt idx="9991">
                  <c:v>0.99909999999999999</c:v>
                </c:pt>
                <c:pt idx="9992">
                  <c:v>0.99919999999999998</c:v>
                </c:pt>
                <c:pt idx="9993">
                  <c:v>0.99930000000000008</c:v>
                </c:pt>
                <c:pt idx="9994">
                  <c:v>0.99939999999999996</c:v>
                </c:pt>
                <c:pt idx="9995">
                  <c:v>0.99950000000000006</c:v>
                </c:pt>
                <c:pt idx="9996">
                  <c:v>0.99959999999999993</c:v>
                </c:pt>
                <c:pt idx="9997">
                  <c:v>0.99970000000000003</c:v>
                </c:pt>
                <c:pt idx="9998">
                  <c:v>0.99980000000000002</c:v>
                </c:pt>
                <c:pt idx="9999">
                  <c:v>0.9998999999999999</c:v>
                </c:pt>
                <c:pt idx="10000">
                  <c:v>1</c:v>
                </c:pt>
                <c:pt idx="10001">
                  <c:v>1.0001</c:v>
                </c:pt>
                <c:pt idx="10002">
                  <c:v>1.0002</c:v>
                </c:pt>
                <c:pt idx="10003">
                  <c:v>1.0003</c:v>
                </c:pt>
                <c:pt idx="10004">
                  <c:v>1.0004</c:v>
                </c:pt>
                <c:pt idx="10005">
                  <c:v>1.0004999999999999</c:v>
                </c:pt>
                <c:pt idx="10006">
                  <c:v>1.0005999999999999</c:v>
                </c:pt>
                <c:pt idx="10007">
                  <c:v>1.0006999999999999</c:v>
                </c:pt>
                <c:pt idx="10008">
                  <c:v>1.0007999999999999</c:v>
                </c:pt>
                <c:pt idx="10009">
                  <c:v>1.0009000000000001</c:v>
                </c:pt>
                <c:pt idx="10010">
                  <c:v>1.0009999999999999</c:v>
                </c:pt>
                <c:pt idx="10011">
                  <c:v>1.0011000000000001</c:v>
                </c:pt>
                <c:pt idx="10012">
                  <c:v>1.0012000000000001</c:v>
                </c:pt>
                <c:pt idx="10013">
                  <c:v>1.0012999999999999</c:v>
                </c:pt>
                <c:pt idx="10014">
                  <c:v>1.0014000000000001</c:v>
                </c:pt>
                <c:pt idx="10015">
                  <c:v>1.0015000000000001</c:v>
                </c:pt>
                <c:pt idx="10016">
                  <c:v>1.0016</c:v>
                </c:pt>
                <c:pt idx="10017">
                  <c:v>1.0017</c:v>
                </c:pt>
                <c:pt idx="10018">
                  <c:v>1.0018</c:v>
                </c:pt>
                <c:pt idx="10019">
                  <c:v>1.0019</c:v>
                </c:pt>
                <c:pt idx="10020">
                  <c:v>1.002</c:v>
                </c:pt>
                <c:pt idx="10021">
                  <c:v>1.0021</c:v>
                </c:pt>
                <c:pt idx="10022">
                  <c:v>1.0022</c:v>
                </c:pt>
                <c:pt idx="10023">
                  <c:v>1.0023</c:v>
                </c:pt>
                <c:pt idx="10024">
                  <c:v>1.0024</c:v>
                </c:pt>
                <c:pt idx="10025">
                  <c:v>1.0024999999999999</c:v>
                </c:pt>
                <c:pt idx="10026">
                  <c:v>1.0026000000000002</c:v>
                </c:pt>
                <c:pt idx="10027">
                  <c:v>1.0026999999999999</c:v>
                </c:pt>
                <c:pt idx="10028">
                  <c:v>1.0027999999999999</c:v>
                </c:pt>
                <c:pt idx="10029">
                  <c:v>1.0029000000000001</c:v>
                </c:pt>
                <c:pt idx="10030">
                  <c:v>1.0029999999999999</c:v>
                </c:pt>
                <c:pt idx="10031">
                  <c:v>1.0031000000000001</c:v>
                </c:pt>
                <c:pt idx="10032">
                  <c:v>1.0031999999999999</c:v>
                </c:pt>
                <c:pt idx="10033">
                  <c:v>1.0033000000000001</c:v>
                </c:pt>
                <c:pt idx="10034">
                  <c:v>1.0034000000000001</c:v>
                </c:pt>
                <c:pt idx="10035">
                  <c:v>1.0034999999999998</c:v>
                </c:pt>
                <c:pt idx="10036">
                  <c:v>1.0036</c:v>
                </c:pt>
                <c:pt idx="10037">
                  <c:v>1.0037</c:v>
                </c:pt>
                <c:pt idx="10038">
                  <c:v>1.0038</c:v>
                </c:pt>
                <c:pt idx="10039">
                  <c:v>1.0039</c:v>
                </c:pt>
                <c:pt idx="10040">
                  <c:v>1.004</c:v>
                </c:pt>
                <c:pt idx="10041">
                  <c:v>1.0041</c:v>
                </c:pt>
                <c:pt idx="10042">
                  <c:v>1.0042</c:v>
                </c:pt>
                <c:pt idx="10043">
                  <c:v>1.0043</c:v>
                </c:pt>
                <c:pt idx="10044">
                  <c:v>1.0044</c:v>
                </c:pt>
                <c:pt idx="10045">
                  <c:v>1.0044999999999999</c:v>
                </c:pt>
                <c:pt idx="10046">
                  <c:v>1.0045999999999999</c:v>
                </c:pt>
                <c:pt idx="10047">
                  <c:v>1.0046999999999999</c:v>
                </c:pt>
                <c:pt idx="10048">
                  <c:v>1.0048000000000001</c:v>
                </c:pt>
                <c:pt idx="10049">
                  <c:v>1.0048999999999999</c:v>
                </c:pt>
                <c:pt idx="10050">
                  <c:v>1.0049999999999999</c:v>
                </c:pt>
                <c:pt idx="10051">
                  <c:v>1.0051000000000001</c:v>
                </c:pt>
                <c:pt idx="10052">
                  <c:v>1.0051999999999999</c:v>
                </c:pt>
                <c:pt idx="10053">
                  <c:v>1.0053000000000001</c:v>
                </c:pt>
                <c:pt idx="10054">
                  <c:v>1.0054000000000001</c:v>
                </c:pt>
                <c:pt idx="10055">
                  <c:v>1.0055000000000001</c:v>
                </c:pt>
                <c:pt idx="10056">
                  <c:v>1.0056</c:v>
                </c:pt>
                <c:pt idx="10057">
                  <c:v>1.0057</c:v>
                </c:pt>
                <c:pt idx="10058">
                  <c:v>1.0058</c:v>
                </c:pt>
                <c:pt idx="10059">
                  <c:v>1.0059</c:v>
                </c:pt>
                <c:pt idx="10060">
                  <c:v>1.006</c:v>
                </c:pt>
                <c:pt idx="10061">
                  <c:v>1.0061</c:v>
                </c:pt>
                <c:pt idx="10062">
                  <c:v>1.0062</c:v>
                </c:pt>
                <c:pt idx="10063">
                  <c:v>1.0063</c:v>
                </c:pt>
                <c:pt idx="10064">
                  <c:v>1.0064</c:v>
                </c:pt>
                <c:pt idx="10065">
                  <c:v>1.0065</c:v>
                </c:pt>
                <c:pt idx="10066">
                  <c:v>1.0065999999999999</c:v>
                </c:pt>
                <c:pt idx="10067">
                  <c:v>1.0066999999999999</c:v>
                </c:pt>
                <c:pt idx="10068">
                  <c:v>1.0068000000000001</c:v>
                </c:pt>
                <c:pt idx="10069">
                  <c:v>1.0068999999999999</c:v>
                </c:pt>
                <c:pt idx="10070">
                  <c:v>1.0070000000000001</c:v>
                </c:pt>
                <c:pt idx="10071">
                  <c:v>1.0070999999999999</c:v>
                </c:pt>
                <c:pt idx="10072">
                  <c:v>1.0072000000000001</c:v>
                </c:pt>
                <c:pt idx="10073">
                  <c:v>1.0073000000000001</c:v>
                </c:pt>
                <c:pt idx="10074">
                  <c:v>1.0073999999999999</c:v>
                </c:pt>
                <c:pt idx="10075">
                  <c:v>1.0075000000000001</c:v>
                </c:pt>
                <c:pt idx="10076">
                  <c:v>1.0076000000000001</c:v>
                </c:pt>
                <c:pt idx="10077">
                  <c:v>1.0077</c:v>
                </c:pt>
                <c:pt idx="10078">
                  <c:v>1.0078</c:v>
                </c:pt>
                <c:pt idx="10079">
                  <c:v>1.0079</c:v>
                </c:pt>
                <c:pt idx="10080">
                  <c:v>1.008</c:v>
                </c:pt>
                <c:pt idx="10081">
                  <c:v>1.0081</c:v>
                </c:pt>
                <c:pt idx="10082">
                  <c:v>1.0082</c:v>
                </c:pt>
                <c:pt idx="10083">
                  <c:v>1.0083</c:v>
                </c:pt>
                <c:pt idx="10084">
                  <c:v>1.0084</c:v>
                </c:pt>
                <c:pt idx="10085">
                  <c:v>1.0085</c:v>
                </c:pt>
                <c:pt idx="10086">
                  <c:v>1.0085999999999999</c:v>
                </c:pt>
                <c:pt idx="10087">
                  <c:v>1.0087000000000002</c:v>
                </c:pt>
                <c:pt idx="10088">
                  <c:v>1.0087999999999999</c:v>
                </c:pt>
                <c:pt idx="10089">
                  <c:v>1.0088999999999999</c:v>
                </c:pt>
                <c:pt idx="10090">
                  <c:v>1.0090000000000001</c:v>
                </c:pt>
                <c:pt idx="10091">
                  <c:v>1.0090999999999999</c:v>
                </c:pt>
                <c:pt idx="10092">
                  <c:v>1.0092000000000001</c:v>
                </c:pt>
                <c:pt idx="10093">
                  <c:v>1.0093000000000001</c:v>
                </c:pt>
                <c:pt idx="10094">
                  <c:v>1.0094000000000001</c:v>
                </c:pt>
                <c:pt idx="10095">
                  <c:v>1.0095000000000001</c:v>
                </c:pt>
                <c:pt idx="10096">
                  <c:v>1.0095999999999998</c:v>
                </c:pt>
                <c:pt idx="10097">
                  <c:v>1.0097</c:v>
                </c:pt>
                <c:pt idx="10098">
                  <c:v>1.0098</c:v>
                </c:pt>
                <c:pt idx="10099">
                  <c:v>1.0099</c:v>
                </c:pt>
                <c:pt idx="10100">
                  <c:v>1.01</c:v>
                </c:pt>
                <c:pt idx="10101">
                  <c:v>1.0101</c:v>
                </c:pt>
                <c:pt idx="10102">
                  <c:v>1.0102</c:v>
                </c:pt>
                <c:pt idx="10103">
                  <c:v>1.0103</c:v>
                </c:pt>
                <c:pt idx="10104">
                  <c:v>1.0104</c:v>
                </c:pt>
                <c:pt idx="10105">
                  <c:v>1.0105</c:v>
                </c:pt>
                <c:pt idx="10106">
                  <c:v>1.0105999999999999</c:v>
                </c:pt>
                <c:pt idx="10107">
                  <c:v>1.0106999999999999</c:v>
                </c:pt>
                <c:pt idx="10108">
                  <c:v>1.0107999999999999</c:v>
                </c:pt>
                <c:pt idx="10109">
                  <c:v>1.0109000000000001</c:v>
                </c:pt>
                <c:pt idx="10110">
                  <c:v>1.0109999999999999</c:v>
                </c:pt>
                <c:pt idx="10111">
                  <c:v>1.0110999999999999</c:v>
                </c:pt>
                <c:pt idx="10112">
                  <c:v>1.0112000000000001</c:v>
                </c:pt>
                <c:pt idx="10113">
                  <c:v>1.0112999999999999</c:v>
                </c:pt>
                <c:pt idx="10114">
                  <c:v>1.0114000000000001</c:v>
                </c:pt>
                <c:pt idx="10115">
                  <c:v>1.0115000000000001</c:v>
                </c:pt>
                <c:pt idx="10116">
                  <c:v>1.0116000000000001</c:v>
                </c:pt>
                <c:pt idx="10117">
                  <c:v>1.0117</c:v>
                </c:pt>
                <c:pt idx="10118">
                  <c:v>1.0118</c:v>
                </c:pt>
                <c:pt idx="10119">
                  <c:v>1.0119</c:v>
                </c:pt>
                <c:pt idx="10120">
                  <c:v>1.012</c:v>
                </c:pt>
                <c:pt idx="10121">
                  <c:v>1.0121</c:v>
                </c:pt>
                <c:pt idx="10122">
                  <c:v>1.0122</c:v>
                </c:pt>
                <c:pt idx="10123">
                  <c:v>1.0123</c:v>
                </c:pt>
                <c:pt idx="10124">
                  <c:v>1.0124</c:v>
                </c:pt>
                <c:pt idx="10125">
                  <c:v>1.0125</c:v>
                </c:pt>
                <c:pt idx="10126">
                  <c:v>1.0125999999999999</c:v>
                </c:pt>
                <c:pt idx="10127">
                  <c:v>1.0126999999999999</c:v>
                </c:pt>
                <c:pt idx="10128">
                  <c:v>1.0127999999999999</c:v>
                </c:pt>
                <c:pt idx="10129">
                  <c:v>1.0129000000000001</c:v>
                </c:pt>
                <c:pt idx="10130">
                  <c:v>1.0129999999999999</c:v>
                </c:pt>
                <c:pt idx="10131">
                  <c:v>1.0131000000000001</c:v>
                </c:pt>
                <c:pt idx="10132">
                  <c:v>1.0131999999999999</c:v>
                </c:pt>
                <c:pt idx="10133">
                  <c:v>1.0133000000000001</c:v>
                </c:pt>
                <c:pt idx="10134">
                  <c:v>1.0134000000000001</c:v>
                </c:pt>
                <c:pt idx="10135">
                  <c:v>1.0134999999999998</c:v>
                </c:pt>
                <c:pt idx="10136">
                  <c:v>1.0136000000000001</c:v>
                </c:pt>
                <c:pt idx="10137">
                  <c:v>1.0137</c:v>
                </c:pt>
                <c:pt idx="10138">
                  <c:v>1.0138</c:v>
                </c:pt>
                <c:pt idx="10139">
                  <c:v>1.0139</c:v>
                </c:pt>
                <c:pt idx="10140">
                  <c:v>1.014</c:v>
                </c:pt>
                <c:pt idx="10141">
                  <c:v>1.0141</c:v>
                </c:pt>
                <c:pt idx="10142">
                  <c:v>1.0142</c:v>
                </c:pt>
                <c:pt idx="10143">
                  <c:v>1.0143</c:v>
                </c:pt>
                <c:pt idx="10144">
                  <c:v>1.0144</c:v>
                </c:pt>
                <c:pt idx="10145">
                  <c:v>1.0145</c:v>
                </c:pt>
                <c:pt idx="10146">
                  <c:v>1.0145999999999999</c:v>
                </c:pt>
                <c:pt idx="10147">
                  <c:v>1.0146999999999999</c:v>
                </c:pt>
                <c:pt idx="10148">
                  <c:v>1.0148000000000001</c:v>
                </c:pt>
                <c:pt idx="10149">
                  <c:v>1.0148999999999999</c:v>
                </c:pt>
                <c:pt idx="10150">
                  <c:v>1.0149999999999999</c:v>
                </c:pt>
                <c:pt idx="10151">
                  <c:v>1.0151000000000001</c:v>
                </c:pt>
                <c:pt idx="10152">
                  <c:v>1.0151999999999999</c:v>
                </c:pt>
                <c:pt idx="10153">
                  <c:v>1.0153000000000001</c:v>
                </c:pt>
                <c:pt idx="10154">
                  <c:v>1.0154000000000001</c:v>
                </c:pt>
                <c:pt idx="10155">
                  <c:v>1.0155000000000001</c:v>
                </c:pt>
                <c:pt idx="10156">
                  <c:v>1.0156000000000001</c:v>
                </c:pt>
                <c:pt idx="10157">
                  <c:v>1.0156999999999998</c:v>
                </c:pt>
                <c:pt idx="10158">
                  <c:v>1.0158</c:v>
                </c:pt>
                <c:pt idx="10159">
                  <c:v>1.0159</c:v>
                </c:pt>
                <c:pt idx="10160">
                  <c:v>1.016</c:v>
                </c:pt>
                <c:pt idx="10161">
                  <c:v>1.0161</c:v>
                </c:pt>
                <c:pt idx="10162">
                  <c:v>1.0162</c:v>
                </c:pt>
                <c:pt idx="10163">
                  <c:v>1.0163</c:v>
                </c:pt>
                <c:pt idx="10164">
                  <c:v>1.0164</c:v>
                </c:pt>
                <c:pt idx="10165">
                  <c:v>1.0165</c:v>
                </c:pt>
                <c:pt idx="10166">
                  <c:v>1.0165999999999999</c:v>
                </c:pt>
                <c:pt idx="10167">
                  <c:v>1.0166999999999999</c:v>
                </c:pt>
                <c:pt idx="10168">
                  <c:v>1.0168000000000001</c:v>
                </c:pt>
                <c:pt idx="10169">
                  <c:v>1.0168999999999999</c:v>
                </c:pt>
                <c:pt idx="10170">
                  <c:v>1.0170000000000001</c:v>
                </c:pt>
                <c:pt idx="10171">
                  <c:v>1.0170999999999999</c:v>
                </c:pt>
                <c:pt idx="10172">
                  <c:v>1.0171999999999999</c:v>
                </c:pt>
                <c:pt idx="10173">
                  <c:v>1.0173000000000001</c:v>
                </c:pt>
                <c:pt idx="10174">
                  <c:v>1.0173999999999999</c:v>
                </c:pt>
                <c:pt idx="10175">
                  <c:v>1.0175000000000001</c:v>
                </c:pt>
                <c:pt idx="10176">
                  <c:v>1.0176000000000001</c:v>
                </c:pt>
                <c:pt idx="10177">
                  <c:v>1.0177</c:v>
                </c:pt>
                <c:pt idx="10178">
                  <c:v>1.0178</c:v>
                </c:pt>
                <c:pt idx="10179">
                  <c:v>1.0179</c:v>
                </c:pt>
                <c:pt idx="10180">
                  <c:v>1.018</c:v>
                </c:pt>
                <c:pt idx="10181">
                  <c:v>1.0181</c:v>
                </c:pt>
                <c:pt idx="10182">
                  <c:v>1.0182</c:v>
                </c:pt>
                <c:pt idx="10183">
                  <c:v>1.0183</c:v>
                </c:pt>
                <c:pt idx="10184">
                  <c:v>1.0184</c:v>
                </c:pt>
                <c:pt idx="10185">
                  <c:v>1.0185</c:v>
                </c:pt>
                <c:pt idx="10186">
                  <c:v>1.0185999999999999</c:v>
                </c:pt>
                <c:pt idx="10187">
                  <c:v>1.0186999999999999</c:v>
                </c:pt>
                <c:pt idx="10188">
                  <c:v>1.0187999999999999</c:v>
                </c:pt>
                <c:pt idx="10189">
                  <c:v>1.0188999999999999</c:v>
                </c:pt>
                <c:pt idx="10190">
                  <c:v>1.0190000000000001</c:v>
                </c:pt>
                <c:pt idx="10191">
                  <c:v>1.0190999999999999</c:v>
                </c:pt>
                <c:pt idx="10192">
                  <c:v>1.0192000000000001</c:v>
                </c:pt>
                <c:pt idx="10193">
                  <c:v>1.0193000000000001</c:v>
                </c:pt>
                <c:pt idx="10194">
                  <c:v>1.0194000000000001</c:v>
                </c:pt>
                <c:pt idx="10195">
                  <c:v>1.0195000000000001</c:v>
                </c:pt>
                <c:pt idx="10196">
                  <c:v>1.0195999999999998</c:v>
                </c:pt>
                <c:pt idx="10197">
                  <c:v>1.0197000000000001</c:v>
                </c:pt>
                <c:pt idx="10198">
                  <c:v>1.0198</c:v>
                </c:pt>
                <c:pt idx="10199">
                  <c:v>1.0199</c:v>
                </c:pt>
                <c:pt idx="10200">
                  <c:v>1.02</c:v>
                </c:pt>
                <c:pt idx="10201">
                  <c:v>1.0201</c:v>
                </c:pt>
                <c:pt idx="10202">
                  <c:v>1.0202</c:v>
                </c:pt>
                <c:pt idx="10203">
                  <c:v>1.0203</c:v>
                </c:pt>
                <c:pt idx="10204">
                  <c:v>1.0204</c:v>
                </c:pt>
                <c:pt idx="10205">
                  <c:v>1.0205</c:v>
                </c:pt>
                <c:pt idx="10206">
                  <c:v>1.0206</c:v>
                </c:pt>
                <c:pt idx="10207">
                  <c:v>1.0206999999999999</c:v>
                </c:pt>
                <c:pt idx="10208">
                  <c:v>1.0207999999999999</c:v>
                </c:pt>
                <c:pt idx="10209">
                  <c:v>1.0209000000000001</c:v>
                </c:pt>
                <c:pt idx="10210">
                  <c:v>1.0209999999999999</c:v>
                </c:pt>
                <c:pt idx="10211">
                  <c:v>1.0210999999999999</c:v>
                </c:pt>
                <c:pt idx="10212">
                  <c:v>1.0212000000000001</c:v>
                </c:pt>
                <c:pt idx="10213">
                  <c:v>1.0212999999999999</c:v>
                </c:pt>
                <c:pt idx="10214">
                  <c:v>1.0214000000000001</c:v>
                </c:pt>
                <c:pt idx="10215">
                  <c:v>1.0215000000000001</c:v>
                </c:pt>
                <c:pt idx="10216">
                  <c:v>1.0216000000000001</c:v>
                </c:pt>
                <c:pt idx="10217">
                  <c:v>1.0217000000000001</c:v>
                </c:pt>
                <c:pt idx="10218">
                  <c:v>1.0218</c:v>
                </c:pt>
                <c:pt idx="10219">
                  <c:v>1.0219</c:v>
                </c:pt>
                <c:pt idx="10220">
                  <c:v>1.022</c:v>
                </c:pt>
                <c:pt idx="10221">
                  <c:v>1.0221</c:v>
                </c:pt>
                <c:pt idx="10222">
                  <c:v>1.0222</c:v>
                </c:pt>
                <c:pt idx="10223">
                  <c:v>1.0223</c:v>
                </c:pt>
                <c:pt idx="10224">
                  <c:v>1.0224</c:v>
                </c:pt>
                <c:pt idx="10225">
                  <c:v>1.0225</c:v>
                </c:pt>
                <c:pt idx="10226">
                  <c:v>1.0226</c:v>
                </c:pt>
                <c:pt idx="10227">
                  <c:v>1.0226999999999999</c:v>
                </c:pt>
                <c:pt idx="10228">
                  <c:v>1.0227999999999999</c:v>
                </c:pt>
                <c:pt idx="10229">
                  <c:v>1.0229000000000001</c:v>
                </c:pt>
                <c:pt idx="10230">
                  <c:v>1.0229999999999999</c:v>
                </c:pt>
                <c:pt idx="10231">
                  <c:v>1.0231000000000001</c:v>
                </c:pt>
                <c:pt idx="10232">
                  <c:v>1.0231999999999999</c:v>
                </c:pt>
                <c:pt idx="10233">
                  <c:v>1.0232999999999999</c:v>
                </c:pt>
                <c:pt idx="10234">
                  <c:v>1.0234000000000001</c:v>
                </c:pt>
                <c:pt idx="10235">
                  <c:v>1.0234999999999999</c:v>
                </c:pt>
                <c:pt idx="10236">
                  <c:v>1.0236000000000001</c:v>
                </c:pt>
                <c:pt idx="10237">
                  <c:v>1.0237000000000001</c:v>
                </c:pt>
                <c:pt idx="10238">
                  <c:v>1.0238</c:v>
                </c:pt>
                <c:pt idx="10239">
                  <c:v>1.0239</c:v>
                </c:pt>
                <c:pt idx="10240">
                  <c:v>1.024</c:v>
                </c:pt>
                <c:pt idx="10241">
                  <c:v>1.0241</c:v>
                </c:pt>
                <c:pt idx="10242">
                  <c:v>1.0242</c:v>
                </c:pt>
                <c:pt idx="10243">
                  <c:v>1.0243</c:v>
                </c:pt>
                <c:pt idx="10244">
                  <c:v>1.0244</c:v>
                </c:pt>
                <c:pt idx="10245">
                  <c:v>1.0245</c:v>
                </c:pt>
                <c:pt idx="10246">
                  <c:v>1.0246</c:v>
                </c:pt>
                <c:pt idx="10247">
                  <c:v>1.0246999999999999</c:v>
                </c:pt>
                <c:pt idx="10248">
                  <c:v>1.0247999999999999</c:v>
                </c:pt>
                <c:pt idx="10249">
                  <c:v>1.0248999999999999</c:v>
                </c:pt>
                <c:pt idx="10250">
                  <c:v>1.0249999999999999</c:v>
                </c:pt>
                <c:pt idx="10251">
                  <c:v>1.0251000000000001</c:v>
                </c:pt>
                <c:pt idx="10252">
                  <c:v>1.0251999999999999</c:v>
                </c:pt>
                <c:pt idx="10253">
                  <c:v>1.0253000000000001</c:v>
                </c:pt>
                <c:pt idx="10254">
                  <c:v>1.0254000000000001</c:v>
                </c:pt>
                <c:pt idx="10255">
                  <c:v>1.0255000000000001</c:v>
                </c:pt>
                <c:pt idx="10256">
                  <c:v>1.0256000000000001</c:v>
                </c:pt>
                <c:pt idx="10257">
                  <c:v>1.0256999999999998</c:v>
                </c:pt>
                <c:pt idx="10258">
                  <c:v>1.0258</c:v>
                </c:pt>
                <c:pt idx="10259">
                  <c:v>1.0259</c:v>
                </c:pt>
                <c:pt idx="10260">
                  <c:v>1.026</c:v>
                </c:pt>
                <c:pt idx="10261">
                  <c:v>1.0261</c:v>
                </c:pt>
                <c:pt idx="10262">
                  <c:v>1.0262</c:v>
                </c:pt>
                <c:pt idx="10263">
                  <c:v>1.0263</c:v>
                </c:pt>
                <c:pt idx="10264">
                  <c:v>1.0264</c:v>
                </c:pt>
                <c:pt idx="10265">
                  <c:v>1.0265</c:v>
                </c:pt>
                <c:pt idx="10266">
                  <c:v>1.0266</c:v>
                </c:pt>
                <c:pt idx="10267">
                  <c:v>1.0266999999999999</c:v>
                </c:pt>
                <c:pt idx="10268">
                  <c:v>1.0268000000000002</c:v>
                </c:pt>
                <c:pt idx="10269">
                  <c:v>1.0268999999999999</c:v>
                </c:pt>
                <c:pt idx="10270">
                  <c:v>1.0270000000000001</c:v>
                </c:pt>
                <c:pt idx="10271">
                  <c:v>1.0270999999999999</c:v>
                </c:pt>
                <c:pt idx="10272">
                  <c:v>1.0271999999999999</c:v>
                </c:pt>
                <c:pt idx="10273">
                  <c:v>1.0273000000000001</c:v>
                </c:pt>
                <c:pt idx="10274">
                  <c:v>1.0273999999999999</c:v>
                </c:pt>
                <c:pt idx="10275">
                  <c:v>1.0275000000000001</c:v>
                </c:pt>
                <c:pt idx="10276">
                  <c:v>1.0276000000000001</c:v>
                </c:pt>
                <c:pt idx="10277">
                  <c:v>1.0277000000000001</c:v>
                </c:pt>
                <c:pt idx="10278">
                  <c:v>1.0278</c:v>
                </c:pt>
                <c:pt idx="10279">
                  <c:v>1.0279</c:v>
                </c:pt>
                <c:pt idx="10280">
                  <c:v>1.028</c:v>
                </c:pt>
                <c:pt idx="10281">
                  <c:v>1.0281</c:v>
                </c:pt>
                <c:pt idx="10282">
                  <c:v>1.0282</c:v>
                </c:pt>
                <c:pt idx="10283">
                  <c:v>1.0283</c:v>
                </c:pt>
                <c:pt idx="10284">
                  <c:v>1.0284</c:v>
                </c:pt>
                <c:pt idx="10285">
                  <c:v>1.0285</c:v>
                </c:pt>
                <c:pt idx="10286">
                  <c:v>1.0286</c:v>
                </c:pt>
                <c:pt idx="10287">
                  <c:v>1.0286999999999999</c:v>
                </c:pt>
                <c:pt idx="10288">
                  <c:v>1.0287999999999999</c:v>
                </c:pt>
                <c:pt idx="10289">
                  <c:v>1.0288999999999999</c:v>
                </c:pt>
                <c:pt idx="10290">
                  <c:v>1.0290000000000001</c:v>
                </c:pt>
                <c:pt idx="10291">
                  <c:v>1.0290999999999999</c:v>
                </c:pt>
                <c:pt idx="10292">
                  <c:v>1.0292000000000001</c:v>
                </c:pt>
                <c:pt idx="10293">
                  <c:v>1.0293000000000001</c:v>
                </c:pt>
                <c:pt idx="10294">
                  <c:v>1.0293999999999999</c:v>
                </c:pt>
                <c:pt idx="10295">
                  <c:v>1.0295000000000001</c:v>
                </c:pt>
                <c:pt idx="10296">
                  <c:v>1.0295999999999998</c:v>
                </c:pt>
                <c:pt idx="10297">
                  <c:v>1.0297000000000001</c:v>
                </c:pt>
                <c:pt idx="10298">
                  <c:v>1.0298</c:v>
                </c:pt>
                <c:pt idx="10299">
                  <c:v>1.0299</c:v>
                </c:pt>
                <c:pt idx="10300">
                  <c:v>1.03</c:v>
                </c:pt>
                <c:pt idx="10301">
                  <c:v>1.0301</c:v>
                </c:pt>
                <c:pt idx="10302">
                  <c:v>1.0302</c:v>
                </c:pt>
                <c:pt idx="10303">
                  <c:v>1.0303</c:v>
                </c:pt>
                <c:pt idx="10304">
                  <c:v>1.0304</c:v>
                </c:pt>
                <c:pt idx="10305">
                  <c:v>1.0305</c:v>
                </c:pt>
                <c:pt idx="10306">
                  <c:v>1.0306</c:v>
                </c:pt>
                <c:pt idx="10307">
                  <c:v>1.0306999999999999</c:v>
                </c:pt>
                <c:pt idx="10308">
                  <c:v>1.0307999999999999</c:v>
                </c:pt>
                <c:pt idx="10309">
                  <c:v>1.0308999999999999</c:v>
                </c:pt>
                <c:pt idx="10310">
                  <c:v>1.0309999999999999</c:v>
                </c:pt>
                <c:pt idx="10311">
                  <c:v>1.0310999999999999</c:v>
                </c:pt>
                <c:pt idx="10312">
                  <c:v>1.0312000000000001</c:v>
                </c:pt>
                <c:pt idx="10313">
                  <c:v>1.0312999999999999</c:v>
                </c:pt>
                <c:pt idx="10314">
                  <c:v>1.0314000000000001</c:v>
                </c:pt>
                <c:pt idx="10315">
                  <c:v>1.0315000000000001</c:v>
                </c:pt>
                <c:pt idx="10316">
                  <c:v>1.0316000000000001</c:v>
                </c:pt>
                <c:pt idx="10317">
                  <c:v>1.0317000000000001</c:v>
                </c:pt>
                <c:pt idx="10318">
                  <c:v>1.0318000000000001</c:v>
                </c:pt>
                <c:pt idx="10319">
                  <c:v>1.0319</c:v>
                </c:pt>
                <c:pt idx="10320">
                  <c:v>1.032</c:v>
                </c:pt>
                <c:pt idx="10321">
                  <c:v>1.0321</c:v>
                </c:pt>
                <c:pt idx="10322">
                  <c:v>1.0322</c:v>
                </c:pt>
                <c:pt idx="10323">
                  <c:v>1.0323</c:v>
                </c:pt>
                <c:pt idx="10324">
                  <c:v>1.0324</c:v>
                </c:pt>
                <c:pt idx="10325">
                  <c:v>1.0325</c:v>
                </c:pt>
                <c:pt idx="10326">
                  <c:v>1.0326</c:v>
                </c:pt>
                <c:pt idx="10327">
                  <c:v>1.0327</c:v>
                </c:pt>
                <c:pt idx="10328">
                  <c:v>1.0327999999999999</c:v>
                </c:pt>
                <c:pt idx="10329">
                  <c:v>1.0329000000000002</c:v>
                </c:pt>
                <c:pt idx="10330">
                  <c:v>1.0329999999999999</c:v>
                </c:pt>
                <c:pt idx="10331">
                  <c:v>1.0331000000000001</c:v>
                </c:pt>
                <c:pt idx="10332">
                  <c:v>1.0331999999999999</c:v>
                </c:pt>
                <c:pt idx="10333">
                  <c:v>1.0332999999999999</c:v>
                </c:pt>
                <c:pt idx="10334">
                  <c:v>1.0334000000000001</c:v>
                </c:pt>
                <c:pt idx="10335">
                  <c:v>1.0334999999999999</c:v>
                </c:pt>
                <c:pt idx="10336">
                  <c:v>1.0336000000000001</c:v>
                </c:pt>
                <c:pt idx="10337">
                  <c:v>1.0337000000000001</c:v>
                </c:pt>
                <c:pt idx="10338">
                  <c:v>1.0338000000000001</c:v>
                </c:pt>
                <c:pt idx="10339">
                  <c:v>1.0339</c:v>
                </c:pt>
                <c:pt idx="10340">
                  <c:v>1.034</c:v>
                </c:pt>
                <c:pt idx="10341">
                  <c:v>1.0341</c:v>
                </c:pt>
                <c:pt idx="10342">
                  <c:v>1.0342</c:v>
                </c:pt>
                <c:pt idx="10343">
                  <c:v>1.0343</c:v>
                </c:pt>
                <c:pt idx="10344">
                  <c:v>1.0344</c:v>
                </c:pt>
                <c:pt idx="10345">
                  <c:v>1.0345</c:v>
                </c:pt>
                <c:pt idx="10346">
                  <c:v>1.0346</c:v>
                </c:pt>
                <c:pt idx="10347">
                  <c:v>1.0347</c:v>
                </c:pt>
                <c:pt idx="10348">
                  <c:v>1.0347999999999999</c:v>
                </c:pt>
                <c:pt idx="10349">
                  <c:v>1.0348999999999999</c:v>
                </c:pt>
                <c:pt idx="10350">
                  <c:v>1.0349999999999999</c:v>
                </c:pt>
                <c:pt idx="10351">
                  <c:v>1.0351000000000001</c:v>
                </c:pt>
                <c:pt idx="10352">
                  <c:v>1.0351999999999999</c:v>
                </c:pt>
                <c:pt idx="10353">
                  <c:v>1.0353000000000001</c:v>
                </c:pt>
                <c:pt idx="10354">
                  <c:v>1.0354000000000001</c:v>
                </c:pt>
                <c:pt idx="10355">
                  <c:v>1.0354999999999999</c:v>
                </c:pt>
                <c:pt idx="10356">
                  <c:v>1.0356000000000001</c:v>
                </c:pt>
                <c:pt idx="10357">
                  <c:v>1.0356999999999998</c:v>
                </c:pt>
                <c:pt idx="10358">
                  <c:v>1.0358000000000001</c:v>
                </c:pt>
                <c:pt idx="10359">
                  <c:v>1.0359</c:v>
                </c:pt>
                <c:pt idx="10360">
                  <c:v>1.036</c:v>
                </c:pt>
                <c:pt idx="10361">
                  <c:v>1.0361</c:v>
                </c:pt>
                <c:pt idx="10362">
                  <c:v>1.0362</c:v>
                </c:pt>
                <c:pt idx="10363">
                  <c:v>1.0363</c:v>
                </c:pt>
                <c:pt idx="10364">
                  <c:v>1.0364</c:v>
                </c:pt>
                <c:pt idx="10365">
                  <c:v>1.0365</c:v>
                </c:pt>
                <c:pt idx="10366">
                  <c:v>1.0366</c:v>
                </c:pt>
                <c:pt idx="10367">
                  <c:v>1.0367</c:v>
                </c:pt>
                <c:pt idx="10368">
                  <c:v>1.0368000000000002</c:v>
                </c:pt>
                <c:pt idx="10369">
                  <c:v>1.0368999999999999</c:v>
                </c:pt>
                <c:pt idx="10370">
                  <c:v>1.0369999999999999</c:v>
                </c:pt>
                <c:pt idx="10371">
                  <c:v>1.0370999999999999</c:v>
                </c:pt>
                <c:pt idx="10372">
                  <c:v>1.0371999999999999</c:v>
                </c:pt>
                <c:pt idx="10373">
                  <c:v>1.0373000000000001</c:v>
                </c:pt>
                <c:pt idx="10374">
                  <c:v>1.0373999999999999</c:v>
                </c:pt>
                <c:pt idx="10375">
                  <c:v>1.0375000000000001</c:v>
                </c:pt>
                <c:pt idx="10376">
                  <c:v>1.0376000000000001</c:v>
                </c:pt>
                <c:pt idx="10377">
                  <c:v>1.0377000000000001</c:v>
                </c:pt>
                <c:pt idx="10378">
                  <c:v>1.0378000000000001</c:v>
                </c:pt>
                <c:pt idx="10379">
                  <c:v>1.0379</c:v>
                </c:pt>
                <c:pt idx="10380">
                  <c:v>1.038</c:v>
                </c:pt>
                <c:pt idx="10381">
                  <c:v>1.0381</c:v>
                </c:pt>
                <c:pt idx="10382">
                  <c:v>1.0382</c:v>
                </c:pt>
                <c:pt idx="10383">
                  <c:v>1.0383</c:v>
                </c:pt>
                <c:pt idx="10384">
                  <c:v>1.0384</c:v>
                </c:pt>
                <c:pt idx="10385">
                  <c:v>1.0385</c:v>
                </c:pt>
                <c:pt idx="10386">
                  <c:v>1.0386</c:v>
                </c:pt>
                <c:pt idx="10387">
                  <c:v>1.0387</c:v>
                </c:pt>
                <c:pt idx="10388">
                  <c:v>1.0387999999999999</c:v>
                </c:pt>
                <c:pt idx="10389">
                  <c:v>1.0388999999999999</c:v>
                </c:pt>
                <c:pt idx="10390">
                  <c:v>1.0390000000000001</c:v>
                </c:pt>
                <c:pt idx="10391">
                  <c:v>1.0390999999999999</c:v>
                </c:pt>
                <c:pt idx="10392">
                  <c:v>1.0392000000000001</c:v>
                </c:pt>
                <c:pt idx="10393">
                  <c:v>1.0393000000000001</c:v>
                </c:pt>
                <c:pt idx="10394">
                  <c:v>1.0393999999999999</c:v>
                </c:pt>
                <c:pt idx="10395">
                  <c:v>1.0395000000000001</c:v>
                </c:pt>
                <c:pt idx="10396">
                  <c:v>1.0395999999999999</c:v>
                </c:pt>
                <c:pt idx="10397">
                  <c:v>1.0397000000000001</c:v>
                </c:pt>
                <c:pt idx="10398">
                  <c:v>1.0398000000000001</c:v>
                </c:pt>
                <c:pt idx="10399">
                  <c:v>1.0399</c:v>
                </c:pt>
                <c:pt idx="10400">
                  <c:v>1.04</c:v>
                </c:pt>
                <c:pt idx="10401">
                  <c:v>1.0401</c:v>
                </c:pt>
                <c:pt idx="10402">
                  <c:v>1.0402</c:v>
                </c:pt>
                <c:pt idx="10403">
                  <c:v>1.0403</c:v>
                </c:pt>
                <c:pt idx="10404">
                  <c:v>1.0404</c:v>
                </c:pt>
                <c:pt idx="10405">
                  <c:v>1.0405</c:v>
                </c:pt>
                <c:pt idx="10406">
                  <c:v>1.0406</c:v>
                </c:pt>
                <c:pt idx="10407">
                  <c:v>1.0407</c:v>
                </c:pt>
                <c:pt idx="10408">
                  <c:v>1.0407999999999999</c:v>
                </c:pt>
                <c:pt idx="10409">
                  <c:v>1.0408999999999999</c:v>
                </c:pt>
                <c:pt idx="10410">
                  <c:v>1.0409999999999999</c:v>
                </c:pt>
                <c:pt idx="10411">
                  <c:v>1.0410999999999999</c:v>
                </c:pt>
                <c:pt idx="10412">
                  <c:v>1.0412000000000001</c:v>
                </c:pt>
                <c:pt idx="10413">
                  <c:v>1.0412999999999999</c:v>
                </c:pt>
                <c:pt idx="10414">
                  <c:v>1.0414000000000001</c:v>
                </c:pt>
                <c:pt idx="10415">
                  <c:v>1.0415000000000001</c:v>
                </c:pt>
                <c:pt idx="10416">
                  <c:v>1.0415999999999999</c:v>
                </c:pt>
                <c:pt idx="10417">
                  <c:v>1.0417000000000001</c:v>
                </c:pt>
                <c:pt idx="10418">
                  <c:v>1.0418000000000001</c:v>
                </c:pt>
                <c:pt idx="10419">
                  <c:v>1.0419</c:v>
                </c:pt>
                <c:pt idx="10420">
                  <c:v>1.042</c:v>
                </c:pt>
                <c:pt idx="10421">
                  <c:v>1.0421</c:v>
                </c:pt>
                <c:pt idx="10422">
                  <c:v>1.0422</c:v>
                </c:pt>
                <c:pt idx="10423">
                  <c:v>1.0423</c:v>
                </c:pt>
                <c:pt idx="10424">
                  <c:v>1.0424</c:v>
                </c:pt>
                <c:pt idx="10425">
                  <c:v>1.0425</c:v>
                </c:pt>
                <c:pt idx="10426">
                  <c:v>1.0426</c:v>
                </c:pt>
                <c:pt idx="10427">
                  <c:v>1.0427</c:v>
                </c:pt>
                <c:pt idx="10428">
                  <c:v>1.0427999999999999</c:v>
                </c:pt>
                <c:pt idx="10429">
                  <c:v>1.0429000000000002</c:v>
                </c:pt>
                <c:pt idx="10430">
                  <c:v>1.0429999999999999</c:v>
                </c:pt>
                <c:pt idx="10431">
                  <c:v>1.0430999999999999</c:v>
                </c:pt>
                <c:pt idx="10432">
                  <c:v>1.0431999999999999</c:v>
                </c:pt>
                <c:pt idx="10433">
                  <c:v>1.0432999999999999</c:v>
                </c:pt>
                <c:pt idx="10434">
                  <c:v>1.0434000000000001</c:v>
                </c:pt>
                <c:pt idx="10435">
                  <c:v>1.0434999999999999</c:v>
                </c:pt>
                <c:pt idx="10436">
                  <c:v>1.0436000000000001</c:v>
                </c:pt>
                <c:pt idx="10437">
                  <c:v>1.0437000000000001</c:v>
                </c:pt>
                <c:pt idx="10438">
                  <c:v>1.0438000000000001</c:v>
                </c:pt>
                <c:pt idx="10439">
                  <c:v>1.0439000000000001</c:v>
                </c:pt>
                <c:pt idx="10440">
                  <c:v>1.044</c:v>
                </c:pt>
                <c:pt idx="10441">
                  <c:v>1.0441</c:v>
                </c:pt>
                <c:pt idx="10442">
                  <c:v>1.0442</c:v>
                </c:pt>
                <c:pt idx="10443">
                  <c:v>1.0443</c:v>
                </c:pt>
                <c:pt idx="10444">
                  <c:v>1.0444</c:v>
                </c:pt>
                <c:pt idx="10445">
                  <c:v>1.0445</c:v>
                </c:pt>
                <c:pt idx="10446">
                  <c:v>1.0446</c:v>
                </c:pt>
                <c:pt idx="10447">
                  <c:v>1.0447</c:v>
                </c:pt>
                <c:pt idx="10448">
                  <c:v>1.0448</c:v>
                </c:pt>
                <c:pt idx="10449">
                  <c:v>1.0448999999999999</c:v>
                </c:pt>
                <c:pt idx="10450">
                  <c:v>1.0449999999999999</c:v>
                </c:pt>
                <c:pt idx="10451">
                  <c:v>1.0451000000000001</c:v>
                </c:pt>
                <c:pt idx="10452">
                  <c:v>1.0451999999999999</c:v>
                </c:pt>
                <c:pt idx="10453">
                  <c:v>1.0453000000000001</c:v>
                </c:pt>
                <c:pt idx="10454">
                  <c:v>1.0454000000000001</c:v>
                </c:pt>
                <c:pt idx="10455">
                  <c:v>1.0454999999999999</c:v>
                </c:pt>
                <c:pt idx="10456">
                  <c:v>1.0456000000000001</c:v>
                </c:pt>
                <c:pt idx="10457">
                  <c:v>1.0456999999999999</c:v>
                </c:pt>
                <c:pt idx="10458">
                  <c:v>1.0458000000000001</c:v>
                </c:pt>
                <c:pt idx="10459">
                  <c:v>1.0459000000000001</c:v>
                </c:pt>
                <c:pt idx="10460">
                  <c:v>1.046</c:v>
                </c:pt>
                <c:pt idx="10461">
                  <c:v>1.0461</c:v>
                </c:pt>
                <c:pt idx="10462">
                  <c:v>1.0462</c:v>
                </c:pt>
                <c:pt idx="10463">
                  <c:v>1.0463</c:v>
                </c:pt>
                <c:pt idx="10464">
                  <c:v>1.0464</c:v>
                </c:pt>
                <c:pt idx="10465">
                  <c:v>1.0465</c:v>
                </c:pt>
                <c:pt idx="10466">
                  <c:v>1.0466</c:v>
                </c:pt>
                <c:pt idx="10467">
                  <c:v>1.0467</c:v>
                </c:pt>
                <c:pt idx="10468">
                  <c:v>1.0468000000000002</c:v>
                </c:pt>
                <c:pt idx="10469">
                  <c:v>1.0468999999999999</c:v>
                </c:pt>
                <c:pt idx="10470">
                  <c:v>1.0469999999999999</c:v>
                </c:pt>
                <c:pt idx="10471">
                  <c:v>1.0470999999999999</c:v>
                </c:pt>
                <c:pt idx="10472">
                  <c:v>1.0471999999999999</c:v>
                </c:pt>
                <c:pt idx="10473">
                  <c:v>1.0473000000000001</c:v>
                </c:pt>
                <c:pt idx="10474">
                  <c:v>1.0473999999999999</c:v>
                </c:pt>
                <c:pt idx="10475">
                  <c:v>1.0475000000000001</c:v>
                </c:pt>
                <c:pt idx="10476">
                  <c:v>1.0476000000000001</c:v>
                </c:pt>
                <c:pt idx="10477">
                  <c:v>1.0476999999999999</c:v>
                </c:pt>
                <c:pt idx="10478">
                  <c:v>1.0478000000000001</c:v>
                </c:pt>
                <c:pt idx="10479">
                  <c:v>1.0479000000000001</c:v>
                </c:pt>
                <c:pt idx="10480">
                  <c:v>1.048</c:v>
                </c:pt>
                <c:pt idx="10481">
                  <c:v>1.0481</c:v>
                </c:pt>
                <c:pt idx="10482">
                  <c:v>1.0482</c:v>
                </c:pt>
                <c:pt idx="10483">
                  <c:v>1.0483</c:v>
                </c:pt>
                <c:pt idx="10484">
                  <c:v>1.0484</c:v>
                </c:pt>
                <c:pt idx="10485">
                  <c:v>1.0485</c:v>
                </c:pt>
                <c:pt idx="10486">
                  <c:v>1.0486</c:v>
                </c:pt>
                <c:pt idx="10487">
                  <c:v>1.0487</c:v>
                </c:pt>
                <c:pt idx="10488">
                  <c:v>1.0488</c:v>
                </c:pt>
                <c:pt idx="10489">
                  <c:v>1.0488999999999999</c:v>
                </c:pt>
                <c:pt idx="10490">
                  <c:v>1.0490000000000002</c:v>
                </c:pt>
                <c:pt idx="10491">
                  <c:v>1.0490999999999999</c:v>
                </c:pt>
                <c:pt idx="10492">
                  <c:v>1.0491999999999999</c:v>
                </c:pt>
                <c:pt idx="10493">
                  <c:v>1.0493000000000001</c:v>
                </c:pt>
                <c:pt idx="10494">
                  <c:v>1.0493999999999999</c:v>
                </c:pt>
                <c:pt idx="10495">
                  <c:v>1.0495000000000001</c:v>
                </c:pt>
                <c:pt idx="10496">
                  <c:v>1.0495999999999999</c:v>
                </c:pt>
                <c:pt idx="10497">
                  <c:v>1.0497000000000001</c:v>
                </c:pt>
                <c:pt idx="10498">
                  <c:v>1.0498000000000001</c:v>
                </c:pt>
                <c:pt idx="10499">
                  <c:v>1.0499000000000001</c:v>
                </c:pt>
                <c:pt idx="10500">
                  <c:v>1.05</c:v>
                </c:pt>
                <c:pt idx="10501">
                  <c:v>1.0501</c:v>
                </c:pt>
                <c:pt idx="10502">
                  <c:v>1.0502</c:v>
                </c:pt>
                <c:pt idx="10503">
                  <c:v>1.0503</c:v>
                </c:pt>
                <c:pt idx="10504">
                  <c:v>1.0504</c:v>
                </c:pt>
                <c:pt idx="10505">
                  <c:v>1.0505</c:v>
                </c:pt>
                <c:pt idx="10506">
                  <c:v>1.0506</c:v>
                </c:pt>
                <c:pt idx="10507">
                  <c:v>1.0507</c:v>
                </c:pt>
                <c:pt idx="10508">
                  <c:v>1.0508</c:v>
                </c:pt>
                <c:pt idx="10509">
                  <c:v>1.0508999999999999</c:v>
                </c:pt>
                <c:pt idx="10510">
                  <c:v>1.0509999999999999</c:v>
                </c:pt>
                <c:pt idx="10511">
                  <c:v>1.0510999999999999</c:v>
                </c:pt>
                <c:pt idx="10512">
                  <c:v>1.0512000000000001</c:v>
                </c:pt>
                <c:pt idx="10513">
                  <c:v>1.0512999999999999</c:v>
                </c:pt>
                <c:pt idx="10514">
                  <c:v>1.0514000000000001</c:v>
                </c:pt>
                <c:pt idx="10515">
                  <c:v>1.0515000000000001</c:v>
                </c:pt>
                <c:pt idx="10516">
                  <c:v>1.0515999999999999</c:v>
                </c:pt>
                <c:pt idx="10517">
                  <c:v>1.0517000000000001</c:v>
                </c:pt>
                <c:pt idx="10518">
                  <c:v>1.0518000000000001</c:v>
                </c:pt>
                <c:pt idx="10519">
                  <c:v>1.0519000000000001</c:v>
                </c:pt>
                <c:pt idx="10520">
                  <c:v>1.052</c:v>
                </c:pt>
                <c:pt idx="10521">
                  <c:v>1.0521</c:v>
                </c:pt>
                <c:pt idx="10522">
                  <c:v>1.0522</c:v>
                </c:pt>
                <c:pt idx="10523">
                  <c:v>1.0523</c:v>
                </c:pt>
                <c:pt idx="10524">
                  <c:v>1.0524</c:v>
                </c:pt>
                <c:pt idx="10525">
                  <c:v>1.0525</c:v>
                </c:pt>
                <c:pt idx="10526">
                  <c:v>1.0526</c:v>
                </c:pt>
                <c:pt idx="10527">
                  <c:v>1.0527</c:v>
                </c:pt>
                <c:pt idx="10528">
                  <c:v>1.0528</c:v>
                </c:pt>
                <c:pt idx="10529">
                  <c:v>1.0529000000000002</c:v>
                </c:pt>
                <c:pt idx="10530">
                  <c:v>1.0529999999999999</c:v>
                </c:pt>
                <c:pt idx="10531">
                  <c:v>1.0530999999999999</c:v>
                </c:pt>
                <c:pt idx="10532">
                  <c:v>1.0531999999999999</c:v>
                </c:pt>
                <c:pt idx="10533">
                  <c:v>1.0532999999999999</c:v>
                </c:pt>
                <c:pt idx="10534">
                  <c:v>1.0534000000000001</c:v>
                </c:pt>
                <c:pt idx="10535">
                  <c:v>1.0534999999999999</c:v>
                </c:pt>
                <c:pt idx="10536">
                  <c:v>1.0536000000000001</c:v>
                </c:pt>
                <c:pt idx="10537">
                  <c:v>1.0537000000000001</c:v>
                </c:pt>
                <c:pt idx="10538">
                  <c:v>1.0537999999999998</c:v>
                </c:pt>
                <c:pt idx="10539">
                  <c:v>1.0539000000000001</c:v>
                </c:pt>
                <c:pt idx="10540">
                  <c:v>1.054</c:v>
                </c:pt>
                <c:pt idx="10541">
                  <c:v>1.0541</c:v>
                </c:pt>
                <c:pt idx="10542">
                  <c:v>1.0542</c:v>
                </c:pt>
                <c:pt idx="10543">
                  <c:v>1.0543</c:v>
                </c:pt>
                <c:pt idx="10544">
                  <c:v>1.0544</c:v>
                </c:pt>
                <c:pt idx="10545">
                  <c:v>1.0545</c:v>
                </c:pt>
                <c:pt idx="10546">
                  <c:v>1.0546</c:v>
                </c:pt>
                <c:pt idx="10547">
                  <c:v>1.0547</c:v>
                </c:pt>
                <c:pt idx="10548">
                  <c:v>1.0548</c:v>
                </c:pt>
                <c:pt idx="10549">
                  <c:v>1.0548999999999999</c:v>
                </c:pt>
                <c:pt idx="10550">
                  <c:v>1.0549999999999999</c:v>
                </c:pt>
                <c:pt idx="10551">
                  <c:v>1.0551000000000001</c:v>
                </c:pt>
                <c:pt idx="10552">
                  <c:v>1.0551999999999999</c:v>
                </c:pt>
                <c:pt idx="10553">
                  <c:v>1.0552999999999999</c:v>
                </c:pt>
                <c:pt idx="10554">
                  <c:v>1.0554000000000001</c:v>
                </c:pt>
                <c:pt idx="10555">
                  <c:v>1.0554999999999999</c:v>
                </c:pt>
                <c:pt idx="10556">
                  <c:v>1.0556000000000001</c:v>
                </c:pt>
                <c:pt idx="10557">
                  <c:v>1.0556999999999999</c:v>
                </c:pt>
                <c:pt idx="10558">
                  <c:v>1.0558000000000001</c:v>
                </c:pt>
                <c:pt idx="10559">
                  <c:v>1.0559000000000001</c:v>
                </c:pt>
                <c:pt idx="10560">
                  <c:v>1.056</c:v>
                </c:pt>
                <c:pt idx="10561">
                  <c:v>1.0561</c:v>
                </c:pt>
                <c:pt idx="10562">
                  <c:v>1.0562</c:v>
                </c:pt>
                <c:pt idx="10563">
                  <c:v>1.0563</c:v>
                </c:pt>
                <c:pt idx="10564">
                  <c:v>1.0564</c:v>
                </c:pt>
                <c:pt idx="10565">
                  <c:v>1.0565</c:v>
                </c:pt>
                <c:pt idx="10566">
                  <c:v>1.0566</c:v>
                </c:pt>
                <c:pt idx="10567">
                  <c:v>1.0567</c:v>
                </c:pt>
                <c:pt idx="10568">
                  <c:v>1.0568</c:v>
                </c:pt>
                <c:pt idx="10569">
                  <c:v>1.0569</c:v>
                </c:pt>
                <c:pt idx="10570">
                  <c:v>1.0569999999999999</c:v>
                </c:pt>
                <c:pt idx="10571">
                  <c:v>1.0570999999999999</c:v>
                </c:pt>
                <c:pt idx="10572">
                  <c:v>1.0571999999999999</c:v>
                </c:pt>
                <c:pt idx="10573">
                  <c:v>1.0573000000000001</c:v>
                </c:pt>
                <c:pt idx="10574">
                  <c:v>1.0573999999999999</c:v>
                </c:pt>
                <c:pt idx="10575">
                  <c:v>1.0575000000000001</c:v>
                </c:pt>
                <c:pt idx="10576">
                  <c:v>1.0576000000000001</c:v>
                </c:pt>
                <c:pt idx="10577">
                  <c:v>1.0576999999999999</c:v>
                </c:pt>
                <c:pt idx="10578">
                  <c:v>1.0578000000000001</c:v>
                </c:pt>
                <c:pt idx="10579">
                  <c:v>1.0579000000000001</c:v>
                </c:pt>
                <c:pt idx="10580">
                  <c:v>1.0580000000000001</c:v>
                </c:pt>
                <c:pt idx="10581">
                  <c:v>1.0581</c:v>
                </c:pt>
                <c:pt idx="10582">
                  <c:v>1.0582</c:v>
                </c:pt>
                <c:pt idx="10583">
                  <c:v>1.0583</c:v>
                </c:pt>
                <c:pt idx="10584">
                  <c:v>1.0584</c:v>
                </c:pt>
                <c:pt idx="10585">
                  <c:v>1.0585</c:v>
                </c:pt>
                <c:pt idx="10586">
                  <c:v>1.0586</c:v>
                </c:pt>
                <c:pt idx="10587">
                  <c:v>1.0587</c:v>
                </c:pt>
                <c:pt idx="10588">
                  <c:v>1.0588</c:v>
                </c:pt>
                <c:pt idx="10589">
                  <c:v>1.0589</c:v>
                </c:pt>
                <c:pt idx="10590">
                  <c:v>1.0590000000000002</c:v>
                </c:pt>
                <c:pt idx="10591">
                  <c:v>1.0590999999999999</c:v>
                </c:pt>
                <c:pt idx="10592">
                  <c:v>1.0591999999999999</c:v>
                </c:pt>
                <c:pt idx="10593">
                  <c:v>1.0593000000000001</c:v>
                </c:pt>
                <c:pt idx="10594">
                  <c:v>1.0593999999999999</c:v>
                </c:pt>
                <c:pt idx="10595">
                  <c:v>1.0595000000000001</c:v>
                </c:pt>
                <c:pt idx="10596">
                  <c:v>1.0595999999999999</c:v>
                </c:pt>
                <c:pt idx="10597">
                  <c:v>1.0597000000000001</c:v>
                </c:pt>
                <c:pt idx="10598">
                  <c:v>1.0598000000000001</c:v>
                </c:pt>
                <c:pt idx="10599">
                  <c:v>1.0598999999999998</c:v>
                </c:pt>
                <c:pt idx="10600">
                  <c:v>1.06</c:v>
                </c:pt>
                <c:pt idx="10601">
                  <c:v>1.0601</c:v>
                </c:pt>
                <c:pt idx="10602">
                  <c:v>1.0602</c:v>
                </c:pt>
                <c:pt idx="10603">
                  <c:v>1.0603</c:v>
                </c:pt>
                <c:pt idx="10604">
                  <c:v>1.0604</c:v>
                </c:pt>
                <c:pt idx="10605">
                  <c:v>1.0605</c:v>
                </c:pt>
                <c:pt idx="10606">
                  <c:v>1.0606</c:v>
                </c:pt>
                <c:pt idx="10607">
                  <c:v>1.0607</c:v>
                </c:pt>
                <c:pt idx="10608">
                  <c:v>1.0608</c:v>
                </c:pt>
                <c:pt idx="10609">
                  <c:v>1.0609</c:v>
                </c:pt>
                <c:pt idx="10610">
                  <c:v>1.0609999999999999</c:v>
                </c:pt>
                <c:pt idx="10611">
                  <c:v>1.0610999999999999</c:v>
                </c:pt>
                <c:pt idx="10612">
                  <c:v>1.0612000000000001</c:v>
                </c:pt>
                <c:pt idx="10613">
                  <c:v>1.0612999999999999</c:v>
                </c:pt>
                <c:pt idx="10614">
                  <c:v>1.0613999999999999</c:v>
                </c:pt>
                <c:pt idx="10615">
                  <c:v>1.0615000000000001</c:v>
                </c:pt>
                <c:pt idx="10616">
                  <c:v>1.0615999999999999</c:v>
                </c:pt>
                <c:pt idx="10617">
                  <c:v>1.0617000000000001</c:v>
                </c:pt>
                <c:pt idx="10618">
                  <c:v>1.0618000000000001</c:v>
                </c:pt>
                <c:pt idx="10619">
                  <c:v>1.0619000000000001</c:v>
                </c:pt>
                <c:pt idx="10620">
                  <c:v>1.0620000000000001</c:v>
                </c:pt>
                <c:pt idx="10621">
                  <c:v>1.0621</c:v>
                </c:pt>
                <c:pt idx="10622">
                  <c:v>1.0622</c:v>
                </c:pt>
                <c:pt idx="10623">
                  <c:v>1.0623</c:v>
                </c:pt>
                <c:pt idx="10624">
                  <c:v>1.0624</c:v>
                </c:pt>
                <c:pt idx="10625">
                  <c:v>1.0625</c:v>
                </c:pt>
                <c:pt idx="10626">
                  <c:v>1.0626</c:v>
                </c:pt>
                <c:pt idx="10627">
                  <c:v>1.0627</c:v>
                </c:pt>
                <c:pt idx="10628">
                  <c:v>1.0628</c:v>
                </c:pt>
                <c:pt idx="10629">
                  <c:v>1.0629</c:v>
                </c:pt>
                <c:pt idx="10630">
                  <c:v>1.0629999999999999</c:v>
                </c:pt>
                <c:pt idx="10631">
                  <c:v>1.0630999999999999</c:v>
                </c:pt>
                <c:pt idx="10632">
                  <c:v>1.0631999999999999</c:v>
                </c:pt>
                <c:pt idx="10633">
                  <c:v>1.0632999999999999</c:v>
                </c:pt>
                <c:pt idx="10634">
                  <c:v>1.0634000000000001</c:v>
                </c:pt>
                <c:pt idx="10635">
                  <c:v>1.0634999999999999</c:v>
                </c:pt>
                <c:pt idx="10636">
                  <c:v>1.0636000000000001</c:v>
                </c:pt>
                <c:pt idx="10637">
                  <c:v>1.0637000000000001</c:v>
                </c:pt>
                <c:pt idx="10638">
                  <c:v>1.0637999999999999</c:v>
                </c:pt>
                <c:pt idx="10639">
                  <c:v>1.0639000000000001</c:v>
                </c:pt>
                <c:pt idx="10640">
                  <c:v>1.0640000000000001</c:v>
                </c:pt>
                <c:pt idx="10641">
                  <c:v>1.0641</c:v>
                </c:pt>
                <c:pt idx="10642">
                  <c:v>1.0642</c:v>
                </c:pt>
                <c:pt idx="10643">
                  <c:v>1.0643</c:v>
                </c:pt>
                <c:pt idx="10644">
                  <c:v>1.0644</c:v>
                </c:pt>
                <c:pt idx="10645">
                  <c:v>1.0645</c:v>
                </c:pt>
                <c:pt idx="10646">
                  <c:v>1.0646</c:v>
                </c:pt>
                <c:pt idx="10647">
                  <c:v>1.0647</c:v>
                </c:pt>
                <c:pt idx="10648">
                  <c:v>1.0648</c:v>
                </c:pt>
                <c:pt idx="10649">
                  <c:v>1.0649</c:v>
                </c:pt>
                <c:pt idx="10650">
                  <c:v>1.0649999999999999</c:v>
                </c:pt>
                <c:pt idx="10651">
                  <c:v>1.0651000000000002</c:v>
                </c:pt>
                <c:pt idx="10652">
                  <c:v>1.0651999999999999</c:v>
                </c:pt>
                <c:pt idx="10653">
                  <c:v>1.0652999999999999</c:v>
                </c:pt>
                <c:pt idx="10654">
                  <c:v>1.0654000000000001</c:v>
                </c:pt>
                <c:pt idx="10655">
                  <c:v>1.0654999999999999</c:v>
                </c:pt>
                <c:pt idx="10656">
                  <c:v>1.0656000000000001</c:v>
                </c:pt>
                <c:pt idx="10657">
                  <c:v>1.0656999999999999</c:v>
                </c:pt>
                <c:pt idx="10658">
                  <c:v>1.0658000000000001</c:v>
                </c:pt>
                <c:pt idx="10659">
                  <c:v>1.0659000000000001</c:v>
                </c:pt>
                <c:pt idx="10660">
                  <c:v>1.0659999999999998</c:v>
                </c:pt>
                <c:pt idx="10661">
                  <c:v>1.0661</c:v>
                </c:pt>
                <c:pt idx="10662">
                  <c:v>1.0662</c:v>
                </c:pt>
                <c:pt idx="10663">
                  <c:v>1.0663</c:v>
                </c:pt>
                <c:pt idx="10664">
                  <c:v>1.0664</c:v>
                </c:pt>
                <c:pt idx="10665">
                  <c:v>1.0665</c:v>
                </c:pt>
                <c:pt idx="10666">
                  <c:v>1.0666</c:v>
                </c:pt>
                <c:pt idx="10667">
                  <c:v>1.0667</c:v>
                </c:pt>
                <c:pt idx="10668">
                  <c:v>1.0668</c:v>
                </c:pt>
                <c:pt idx="10669">
                  <c:v>1.0669</c:v>
                </c:pt>
                <c:pt idx="10670">
                  <c:v>1.0669999999999999</c:v>
                </c:pt>
                <c:pt idx="10671">
                  <c:v>1.0670999999999999</c:v>
                </c:pt>
                <c:pt idx="10672">
                  <c:v>1.0671999999999999</c:v>
                </c:pt>
                <c:pt idx="10673">
                  <c:v>1.0673000000000001</c:v>
                </c:pt>
                <c:pt idx="10674">
                  <c:v>1.0673999999999999</c:v>
                </c:pt>
                <c:pt idx="10675">
                  <c:v>1.0674999999999999</c:v>
                </c:pt>
                <c:pt idx="10676">
                  <c:v>1.0676000000000001</c:v>
                </c:pt>
                <c:pt idx="10677">
                  <c:v>1.0676999999999999</c:v>
                </c:pt>
                <c:pt idx="10678">
                  <c:v>1.0678000000000001</c:v>
                </c:pt>
                <c:pt idx="10679">
                  <c:v>1.0679000000000001</c:v>
                </c:pt>
                <c:pt idx="10680">
                  <c:v>1.0680000000000001</c:v>
                </c:pt>
                <c:pt idx="10681">
                  <c:v>1.0681</c:v>
                </c:pt>
                <c:pt idx="10682">
                  <c:v>1.0682</c:v>
                </c:pt>
                <c:pt idx="10683">
                  <c:v>1.0683</c:v>
                </c:pt>
                <c:pt idx="10684">
                  <c:v>1.0684</c:v>
                </c:pt>
                <c:pt idx="10685">
                  <c:v>1.0685</c:v>
                </c:pt>
                <c:pt idx="10686">
                  <c:v>1.0686</c:v>
                </c:pt>
                <c:pt idx="10687">
                  <c:v>1.0687</c:v>
                </c:pt>
                <c:pt idx="10688">
                  <c:v>1.0688</c:v>
                </c:pt>
                <c:pt idx="10689">
                  <c:v>1.0689</c:v>
                </c:pt>
                <c:pt idx="10690">
                  <c:v>1.069</c:v>
                </c:pt>
                <c:pt idx="10691">
                  <c:v>1.0690999999999999</c:v>
                </c:pt>
                <c:pt idx="10692">
                  <c:v>1.0691999999999999</c:v>
                </c:pt>
                <c:pt idx="10693">
                  <c:v>1.0693000000000001</c:v>
                </c:pt>
                <c:pt idx="10694">
                  <c:v>1.0693999999999999</c:v>
                </c:pt>
                <c:pt idx="10695">
                  <c:v>1.0695000000000001</c:v>
                </c:pt>
                <c:pt idx="10696">
                  <c:v>1.0695999999999999</c:v>
                </c:pt>
                <c:pt idx="10697">
                  <c:v>1.0697000000000001</c:v>
                </c:pt>
                <c:pt idx="10698">
                  <c:v>1.0698000000000001</c:v>
                </c:pt>
                <c:pt idx="10699">
                  <c:v>1.0698999999999999</c:v>
                </c:pt>
                <c:pt idx="10700">
                  <c:v>1.07</c:v>
                </c:pt>
                <c:pt idx="10701">
                  <c:v>1.0701000000000001</c:v>
                </c:pt>
                <c:pt idx="10702">
                  <c:v>1.0702</c:v>
                </c:pt>
                <c:pt idx="10703">
                  <c:v>1.0703</c:v>
                </c:pt>
                <c:pt idx="10704">
                  <c:v>1.0704</c:v>
                </c:pt>
                <c:pt idx="10705">
                  <c:v>1.0705</c:v>
                </c:pt>
                <c:pt idx="10706">
                  <c:v>1.0706</c:v>
                </c:pt>
                <c:pt idx="10707">
                  <c:v>1.0707</c:v>
                </c:pt>
                <c:pt idx="10708">
                  <c:v>1.0708</c:v>
                </c:pt>
                <c:pt idx="10709">
                  <c:v>1.0709</c:v>
                </c:pt>
                <c:pt idx="10710">
                  <c:v>1.071</c:v>
                </c:pt>
                <c:pt idx="10711">
                  <c:v>1.0710999999999999</c:v>
                </c:pt>
                <c:pt idx="10712">
                  <c:v>1.0712000000000002</c:v>
                </c:pt>
                <c:pt idx="10713">
                  <c:v>1.0712999999999999</c:v>
                </c:pt>
                <c:pt idx="10714">
                  <c:v>1.0713999999999999</c:v>
                </c:pt>
                <c:pt idx="10715">
                  <c:v>1.0715000000000001</c:v>
                </c:pt>
                <c:pt idx="10716">
                  <c:v>1.0715999999999999</c:v>
                </c:pt>
                <c:pt idx="10717">
                  <c:v>1.0717000000000001</c:v>
                </c:pt>
                <c:pt idx="10718">
                  <c:v>1.0718000000000001</c:v>
                </c:pt>
                <c:pt idx="10719">
                  <c:v>1.0719000000000001</c:v>
                </c:pt>
                <c:pt idx="10720">
                  <c:v>1.0720000000000001</c:v>
                </c:pt>
                <c:pt idx="10721">
                  <c:v>1.0720999999999998</c:v>
                </c:pt>
                <c:pt idx="10722">
                  <c:v>1.0722</c:v>
                </c:pt>
                <c:pt idx="10723">
                  <c:v>1.0723</c:v>
                </c:pt>
                <c:pt idx="10724">
                  <c:v>1.0724</c:v>
                </c:pt>
                <c:pt idx="10725">
                  <c:v>1.0725</c:v>
                </c:pt>
                <c:pt idx="10726">
                  <c:v>1.0726</c:v>
                </c:pt>
                <c:pt idx="10727">
                  <c:v>1.0727</c:v>
                </c:pt>
                <c:pt idx="10728">
                  <c:v>1.0728</c:v>
                </c:pt>
                <c:pt idx="10729">
                  <c:v>1.0729</c:v>
                </c:pt>
                <c:pt idx="10730">
                  <c:v>1.073</c:v>
                </c:pt>
                <c:pt idx="10731">
                  <c:v>1.0730999999999999</c:v>
                </c:pt>
                <c:pt idx="10732">
                  <c:v>1.0731999999999999</c:v>
                </c:pt>
                <c:pt idx="10733">
                  <c:v>1.0732999999999999</c:v>
                </c:pt>
                <c:pt idx="10734">
                  <c:v>1.0734000000000001</c:v>
                </c:pt>
                <c:pt idx="10735">
                  <c:v>1.0734999999999999</c:v>
                </c:pt>
                <c:pt idx="10736">
                  <c:v>1.0735999999999999</c:v>
                </c:pt>
                <c:pt idx="10737">
                  <c:v>1.0737000000000001</c:v>
                </c:pt>
                <c:pt idx="10738">
                  <c:v>1.0737999999999999</c:v>
                </c:pt>
                <c:pt idx="10739">
                  <c:v>1.0739000000000001</c:v>
                </c:pt>
                <c:pt idx="10740">
                  <c:v>1.0740000000000001</c:v>
                </c:pt>
                <c:pt idx="10741">
                  <c:v>1.0741000000000001</c:v>
                </c:pt>
                <c:pt idx="10742">
                  <c:v>1.0742</c:v>
                </c:pt>
                <c:pt idx="10743">
                  <c:v>1.0743</c:v>
                </c:pt>
                <c:pt idx="10744">
                  <c:v>1.0744</c:v>
                </c:pt>
                <c:pt idx="10745">
                  <c:v>1.0745</c:v>
                </c:pt>
                <c:pt idx="10746">
                  <c:v>1.0746</c:v>
                </c:pt>
                <c:pt idx="10747">
                  <c:v>1.0747</c:v>
                </c:pt>
                <c:pt idx="10748">
                  <c:v>1.0748</c:v>
                </c:pt>
                <c:pt idx="10749">
                  <c:v>1.0749</c:v>
                </c:pt>
                <c:pt idx="10750">
                  <c:v>1.075</c:v>
                </c:pt>
                <c:pt idx="10751">
                  <c:v>1.0750999999999999</c:v>
                </c:pt>
                <c:pt idx="10752">
                  <c:v>1.0751999999999999</c:v>
                </c:pt>
                <c:pt idx="10753">
                  <c:v>1.0752999999999999</c:v>
                </c:pt>
                <c:pt idx="10754">
                  <c:v>1.0754000000000001</c:v>
                </c:pt>
                <c:pt idx="10755">
                  <c:v>1.0754999999999999</c:v>
                </c:pt>
                <c:pt idx="10756">
                  <c:v>1.0756000000000001</c:v>
                </c:pt>
                <c:pt idx="10757">
                  <c:v>1.0756999999999999</c:v>
                </c:pt>
                <c:pt idx="10758">
                  <c:v>1.0758000000000001</c:v>
                </c:pt>
                <c:pt idx="10759">
                  <c:v>1.0759000000000001</c:v>
                </c:pt>
                <c:pt idx="10760">
                  <c:v>1.0759999999999998</c:v>
                </c:pt>
                <c:pt idx="10761">
                  <c:v>1.0761000000000001</c:v>
                </c:pt>
                <c:pt idx="10762">
                  <c:v>1.0762</c:v>
                </c:pt>
                <c:pt idx="10763">
                  <c:v>1.0763</c:v>
                </c:pt>
                <c:pt idx="10764">
                  <c:v>1.0764</c:v>
                </c:pt>
                <c:pt idx="10765">
                  <c:v>1.0765</c:v>
                </c:pt>
                <c:pt idx="10766">
                  <c:v>1.0766</c:v>
                </c:pt>
                <c:pt idx="10767">
                  <c:v>1.0767</c:v>
                </c:pt>
                <c:pt idx="10768">
                  <c:v>1.0768</c:v>
                </c:pt>
                <c:pt idx="10769">
                  <c:v>1.0769</c:v>
                </c:pt>
                <c:pt idx="10770">
                  <c:v>1.077</c:v>
                </c:pt>
                <c:pt idx="10771">
                  <c:v>1.0770999999999999</c:v>
                </c:pt>
                <c:pt idx="10772">
                  <c:v>1.0771999999999999</c:v>
                </c:pt>
                <c:pt idx="10773">
                  <c:v>1.0773000000000001</c:v>
                </c:pt>
                <c:pt idx="10774">
                  <c:v>1.0773999999999999</c:v>
                </c:pt>
                <c:pt idx="10775">
                  <c:v>1.0774999999999999</c:v>
                </c:pt>
                <c:pt idx="10776">
                  <c:v>1.0776000000000001</c:v>
                </c:pt>
                <c:pt idx="10777">
                  <c:v>1.0776999999999999</c:v>
                </c:pt>
                <c:pt idx="10778">
                  <c:v>1.0778000000000001</c:v>
                </c:pt>
                <c:pt idx="10779">
                  <c:v>1.0779000000000001</c:v>
                </c:pt>
                <c:pt idx="10780">
                  <c:v>1.0780000000000001</c:v>
                </c:pt>
                <c:pt idx="10781">
                  <c:v>1.0781000000000001</c:v>
                </c:pt>
                <c:pt idx="10782">
                  <c:v>1.0781999999999998</c:v>
                </c:pt>
                <c:pt idx="10783">
                  <c:v>1.0783</c:v>
                </c:pt>
                <c:pt idx="10784">
                  <c:v>1.0784</c:v>
                </c:pt>
                <c:pt idx="10785">
                  <c:v>1.0785</c:v>
                </c:pt>
                <c:pt idx="10786">
                  <c:v>1.0786</c:v>
                </c:pt>
                <c:pt idx="10787">
                  <c:v>1.0787</c:v>
                </c:pt>
                <c:pt idx="10788">
                  <c:v>1.0788</c:v>
                </c:pt>
                <c:pt idx="10789">
                  <c:v>1.0789</c:v>
                </c:pt>
                <c:pt idx="10790">
                  <c:v>1.079</c:v>
                </c:pt>
                <c:pt idx="10791">
                  <c:v>1.0790999999999999</c:v>
                </c:pt>
                <c:pt idx="10792">
                  <c:v>1.0791999999999999</c:v>
                </c:pt>
                <c:pt idx="10793">
                  <c:v>1.0793000000000001</c:v>
                </c:pt>
                <c:pt idx="10794">
                  <c:v>1.0793999999999999</c:v>
                </c:pt>
                <c:pt idx="10795">
                  <c:v>1.0795000000000001</c:v>
                </c:pt>
                <c:pt idx="10796">
                  <c:v>1.0795999999999999</c:v>
                </c:pt>
                <c:pt idx="10797">
                  <c:v>1.0796999999999999</c:v>
                </c:pt>
                <c:pt idx="10798">
                  <c:v>1.0798000000000001</c:v>
                </c:pt>
                <c:pt idx="10799">
                  <c:v>1.0798999999999999</c:v>
                </c:pt>
                <c:pt idx="10800">
                  <c:v>1.08</c:v>
                </c:pt>
                <c:pt idx="10801">
                  <c:v>1.0801000000000001</c:v>
                </c:pt>
                <c:pt idx="10802">
                  <c:v>1.0802</c:v>
                </c:pt>
                <c:pt idx="10803">
                  <c:v>1.0803</c:v>
                </c:pt>
                <c:pt idx="10804">
                  <c:v>1.0804</c:v>
                </c:pt>
                <c:pt idx="10805">
                  <c:v>1.0805</c:v>
                </c:pt>
                <c:pt idx="10806">
                  <c:v>1.0806</c:v>
                </c:pt>
                <c:pt idx="10807">
                  <c:v>1.0807</c:v>
                </c:pt>
                <c:pt idx="10808">
                  <c:v>1.0808</c:v>
                </c:pt>
                <c:pt idx="10809">
                  <c:v>1.0809</c:v>
                </c:pt>
                <c:pt idx="10810">
                  <c:v>1.081</c:v>
                </c:pt>
                <c:pt idx="10811">
                  <c:v>1.0810999999999999</c:v>
                </c:pt>
                <c:pt idx="10812">
                  <c:v>1.0811999999999999</c:v>
                </c:pt>
                <c:pt idx="10813">
                  <c:v>1.0812999999999999</c:v>
                </c:pt>
                <c:pt idx="10814">
                  <c:v>1.0813999999999999</c:v>
                </c:pt>
                <c:pt idx="10815">
                  <c:v>1.0815000000000001</c:v>
                </c:pt>
                <c:pt idx="10816">
                  <c:v>1.0815999999999999</c:v>
                </c:pt>
                <c:pt idx="10817">
                  <c:v>1.0817000000000001</c:v>
                </c:pt>
                <c:pt idx="10818">
                  <c:v>1.0818000000000001</c:v>
                </c:pt>
                <c:pt idx="10819">
                  <c:v>1.0819000000000001</c:v>
                </c:pt>
                <c:pt idx="10820">
                  <c:v>1.0820000000000001</c:v>
                </c:pt>
                <c:pt idx="10821">
                  <c:v>1.0820999999999998</c:v>
                </c:pt>
                <c:pt idx="10822">
                  <c:v>1.0822000000000001</c:v>
                </c:pt>
                <c:pt idx="10823">
                  <c:v>1.0823</c:v>
                </c:pt>
                <c:pt idx="10824">
                  <c:v>1.0824</c:v>
                </c:pt>
                <c:pt idx="10825">
                  <c:v>1.0825</c:v>
                </c:pt>
                <c:pt idx="10826">
                  <c:v>1.0826</c:v>
                </c:pt>
                <c:pt idx="10827">
                  <c:v>1.0827</c:v>
                </c:pt>
                <c:pt idx="10828">
                  <c:v>1.0828</c:v>
                </c:pt>
                <c:pt idx="10829">
                  <c:v>1.0829</c:v>
                </c:pt>
                <c:pt idx="10830">
                  <c:v>1.083</c:v>
                </c:pt>
                <c:pt idx="10831">
                  <c:v>1.0831</c:v>
                </c:pt>
                <c:pt idx="10832">
                  <c:v>1.0831999999999999</c:v>
                </c:pt>
                <c:pt idx="10833">
                  <c:v>1.0832999999999999</c:v>
                </c:pt>
                <c:pt idx="10834">
                  <c:v>1.0834000000000001</c:v>
                </c:pt>
                <c:pt idx="10835">
                  <c:v>1.0834999999999999</c:v>
                </c:pt>
                <c:pt idx="10836">
                  <c:v>1.0835999999999999</c:v>
                </c:pt>
                <c:pt idx="10837">
                  <c:v>1.0837000000000001</c:v>
                </c:pt>
                <c:pt idx="10838">
                  <c:v>1.0837999999999999</c:v>
                </c:pt>
                <c:pt idx="10839">
                  <c:v>1.0839000000000001</c:v>
                </c:pt>
                <c:pt idx="10840">
                  <c:v>1.0840000000000001</c:v>
                </c:pt>
                <c:pt idx="10841">
                  <c:v>1.0841000000000001</c:v>
                </c:pt>
                <c:pt idx="10842">
                  <c:v>1.0842000000000001</c:v>
                </c:pt>
                <c:pt idx="10843">
                  <c:v>1.0843</c:v>
                </c:pt>
                <c:pt idx="10844">
                  <c:v>1.0844</c:v>
                </c:pt>
                <c:pt idx="10845">
                  <c:v>1.0845</c:v>
                </c:pt>
                <c:pt idx="10846">
                  <c:v>1.0846</c:v>
                </c:pt>
                <c:pt idx="10847">
                  <c:v>1.0847</c:v>
                </c:pt>
                <c:pt idx="10848">
                  <c:v>1.0848</c:v>
                </c:pt>
                <c:pt idx="10849">
                  <c:v>1.0849</c:v>
                </c:pt>
                <c:pt idx="10850">
                  <c:v>1.085</c:v>
                </c:pt>
                <c:pt idx="10851">
                  <c:v>1.0851</c:v>
                </c:pt>
                <c:pt idx="10852">
                  <c:v>1.0851999999999999</c:v>
                </c:pt>
                <c:pt idx="10853">
                  <c:v>1.0852999999999999</c:v>
                </c:pt>
                <c:pt idx="10854">
                  <c:v>1.0854000000000001</c:v>
                </c:pt>
                <c:pt idx="10855">
                  <c:v>1.0854999999999999</c:v>
                </c:pt>
                <c:pt idx="10856">
                  <c:v>1.0856000000000001</c:v>
                </c:pt>
                <c:pt idx="10857">
                  <c:v>1.0856999999999999</c:v>
                </c:pt>
                <c:pt idx="10858">
                  <c:v>1.0857999999999999</c:v>
                </c:pt>
                <c:pt idx="10859">
                  <c:v>1.0859000000000001</c:v>
                </c:pt>
                <c:pt idx="10860">
                  <c:v>1.0859999999999999</c:v>
                </c:pt>
                <c:pt idx="10861">
                  <c:v>1.0861000000000001</c:v>
                </c:pt>
                <c:pt idx="10862">
                  <c:v>1.0862000000000001</c:v>
                </c:pt>
                <c:pt idx="10863">
                  <c:v>1.0863</c:v>
                </c:pt>
                <c:pt idx="10864">
                  <c:v>1.0864</c:v>
                </c:pt>
                <c:pt idx="10865">
                  <c:v>1.0865</c:v>
                </c:pt>
                <c:pt idx="10866">
                  <c:v>1.0866</c:v>
                </c:pt>
                <c:pt idx="10867">
                  <c:v>1.0867</c:v>
                </c:pt>
                <c:pt idx="10868">
                  <c:v>1.0868</c:v>
                </c:pt>
                <c:pt idx="10869">
                  <c:v>1.0869</c:v>
                </c:pt>
                <c:pt idx="10870">
                  <c:v>1.087</c:v>
                </c:pt>
                <c:pt idx="10871">
                  <c:v>1.0871</c:v>
                </c:pt>
                <c:pt idx="10872">
                  <c:v>1.0871999999999999</c:v>
                </c:pt>
                <c:pt idx="10873">
                  <c:v>1.0872999999999999</c:v>
                </c:pt>
                <c:pt idx="10874">
                  <c:v>1.0873999999999999</c:v>
                </c:pt>
                <c:pt idx="10875">
                  <c:v>1.0874999999999999</c:v>
                </c:pt>
                <c:pt idx="10876">
                  <c:v>1.0876000000000001</c:v>
                </c:pt>
                <c:pt idx="10877">
                  <c:v>1.0876999999999999</c:v>
                </c:pt>
                <c:pt idx="10878">
                  <c:v>1.0878000000000001</c:v>
                </c:pt>
                <c:pt idx="10879">
                  <c:v>1.0879000000000001</c:v>
                </c:pt>
                <c:pt idx="10880">
                  <c:v>1.0880000000000001</c:v>
                </c:pt>
                <c:pt idx="10881">
                  <c:v>1.0881000000000001</c:v>
                </c:pt>
                <c:pt idx="10882">
                  <c:v>1.0881999999999998</c:v>
                </c:pt>
                <c:pt idx="10883">
                  <c:v>1.0883</c:v>
                </c:pt>
                <c:pt idx="10884">
                  <c:v>1.0884</c:v>
                </c:pt>
                <c:pt idx="10885">
                  <c:v>1.0885</c:v>
                </c:pt>
                <c:pt idx="10886">
                  <c:v>1.0886</c:v>
                </c:pt>
                <c:pt idx="10887">
                  <c:v>1.0887</c:v>
                </c:pt>
                <c:pt idx="10888">
                  <c:v>1.0888</c:v>
                </c:pt>
                <c:pt idx="10889">
                  <c:v>1.0889</c:v>
                </c:pt>
                <c:pt idx="10890">
                  <c:v>1.089</c:v>
                </c:pt>
                <c:pt idx="10891">
                  <c:v>1.0891</c:v>
                </c:pt>
                <c:pt idx="10892">
                  <c:v>1.0891999999999999</c:v>
                </c:pt>
                <c:pt idx="10893">
                  <c:v>1.0893000000000002</c:v>
                </c:pt>
                <c:pt idx="10894">
                  <c:v>1.0893999999999999</c:v>
                </c:pt>
                <c:pt idx="10895">
                  <c:v>1.0895000000000001</c:v>
                </c:pt>
                <c:pt idx="10896">
                  <c:v>1.0895999999999999</c:v>
                </c:pt>
                <c:pt idx="10897">
                  <c:v>1.0896999999999999</c:v>
                </c:pt>
                <c:pt idx="10898">
                  <c:v>1.0898000000000001</c:v>
                </c:pt>
                <c:pt idx="10899">
                  <c:v>1.0898999999999999</c:v>
                </c:pt>
                <c:pt idx="10900">
                  <c:v>1.0900000000000001</c:v>
                </c:pt>
                <c:pt idx="10901">
                  <c:v>1.0901000000000001</c:v>
                </c:pt>
                <c:pt idx="10902">
                  <c:v>1.0902000000000001</c:v>
                </c:pt>
                <c:pt idx="10903">
                  <c:v>1.0903</c:v>
                </c:pt>
                <c:pt idx="10904">
                  <c:v>1.0904</c:v>
                </c:pt>
                <c:pt idx="10905">
                  <c:v>1.0905</c:v>
                </c:pt>
                <c:pt idx="10906">
                  <c:v>1.0906</c:v>
                </c:pt>
                <c:pt idx="10907">
                  <c:v>1.0907</c:v>
                </c:pt>
                <c:pt idx="10908">
                  <c:v>1.0908</c:v>
                </c:pt>
                <c:pt idx="10909">
                  <c:v>1.0909</c:v>
                </c:pt>
                <c:pt idx="10910">
                  <c:v>1.091</c:v>
                </c:pt>
                <c:pt idx="10911">
                  <c:v>1.0911</c:v>
                </c:pt>
                <c:pt idx="10912">
                  <c:v>1.0911999999999999</c:v>
                </c:pt>
                <c:pt idx="10913">
                  <c:v>1.0912999999999999</c:v>
                </c:pt>
                <c:pt idx="10914">
                  <c:v>1.0913999999999999</c:v>
                </c:pt>
                <c:pt idx="10915">
                  <c:v>1.0915000000000001</c:v>
                </c:pt>
                <c:pt idx="10916">
                  <c:v>1.0915999999999999</c:v>
                </c:pt>
                <c:pt idx="10917">
                  <c:v>1.0917000000000001</c:v>
                </c:pt>
                <c:pt idx="10918">
                  <c:v>1.0918000000000001</c:v>
                </c:pt>
                <c:pt idx="10919">
                  <c:v>1.0918999999999999</c:v>
                </c:pt>
                <c:pt idx="10920">
                  <c:v>1.0920000000000001</c:v>
                </c:pt>
                <c:pt idx="10921">
                  <c:v>1.0920999999999998</c:v>
                </c:pt>
                <c:pt idx="10922">
                  <c:v>1.0922000000000001</c:v>
                </c:pt>
                <c:pt idx="10923">
                  <c:v>1.0923</c:v>
                </c:pt>
                <c:pt idx="10924">
                  <c:v>1.0924</c:v>
                </c:pt>
                <c:pt idx="10925">
                  <c:v>1.0925</c:v>
                </c:pt>
                <c:pt idx="10926">
                  <c:v>1.0926</c:v>
                </c:pt>
                <c:pt idx="10927">
                  <c:v>1.0927</c:v>
                </c:pt>
                <c:pt idx="10928">
                  <c:v>1.0928</c:v>
                </c:pt>
                <c:pt idx="10929">
                  <c:v>1.0929</c:v>
                </c:pt>
                <c:pt idx="10930">
                  <c:v>1.093</c:v>
                </c:pt>
                <c:pt idx="10931">
                  <c:v>1.0931</c:v>
                </c:pt>
                <c:pt idx="10932">
                  <c:v>1.0931999999999999</c:v>
                </c:pt>
                <c:pt idx="10933">
                  <c:v>1.0932999999999999</c:v>
                </c:pt>
                <c:pt idx="10934">
                  <c:v>1.0933999999999999</c:v>
                </c:pt>
                <c:pt idx="10935">
                  <c:v>1.0934999999999999</c:v>
                </c:pt>
                <c:pt idx="10936">
                  <c:v>1.0935999999999999</c:v>
                </c:pt>
                <c:pt idx="10937">
                  <c:v>1.0937000000000001</c:v>
                </c:pt>
                <c:pt idx="10938">
                  <c:v>1.0937999999999999</c:v>
                </c:pt>
                <c:pt idx="10939">
                  <c:v>1.0939000000000001</c:v>
                </c:pt>
                <c:pt idx="10940">
                  <c:v>1.0940000000000001</c:v>
                </c:pt>
                <c:pt idx="10941">
                  <c:v>1.0941000000000001</c:v>
                </c:pt>
                <c:pt idx="10942">
                  <c:v>1.0942000000000001</c:v>
                </c:pt>
                <c:pt idx="10943">
                  <c:v>1.0943000000000001</c:v>
                </c:pt>
                <c:pt idx="10944">
                  <c:v>1.0944</c:v>
                </c:pt>
                <c:pt idx="10945">
                  <c:v>1.0945</c:v>
                </c:pt>
                <c:pt idx="10946">
                  <c:v>1.0946</c:v>
                </c:pt>
                <c:pt idx="10947">
                  <c:v>1.0947</c:v>
                </c:pt>
                <c:pt idx="10948">
                  <c:v>1.0948</c:v>
                </c:pt>
                <c:pt idx="10949">
                  <c:v>1.0949</c:v>
                </c:pt>
                <c:pt idx="10950">
                  <c:v>1.095</c:v>
                </c:pt>
                <c:pt idx="10951">
                  <c:v>1.0951</c:v>
                </c:pt>
                <c:pt idx="10952">
                  <c:v>1.0952</c:v>
                </c:pt>
                <c:pt idx="10953">
                  <c:v>1.0952999999999999</c:v>
                </c:pt>
                <c:pt idx="10954">
                  <c:v>1.0954000000000002</c:v>
                </c:pt>
                <c:pt idx="10955">
                  <c:v>1.0954999999999999</c:v>
                </c:pt>
                <c:pt idx="10956">
                  <c:v>1.0956000000000001</c:v>
                </c:pt>
                <c:pt idx="10957">
                  <c:v>1.0956999999999999</c:v>
                </c:pt>
                <c:pt idx="10958">
                  <c:v>1.0957999999999999</c:v>
                </c:pt>
                <c:pt idx="10959">
                  <c:v>1.0959000000000001</c:v>
                </c:pt>
                <c:pt idx="10960">
                  <c:v>1.0959999999999999</c:v>
                </c:pt>
                <c:pt idx="10961">
                  <c:v>1.0961000000000001</c:v>
                </c:pt>
                <c:pt idx="10962">
                  <c:v>1.0962000000000001</c:v>
                </c:pt>
                <c:pt idx="10963">
                  <c:v>1.0963000000000001</c:v>
                </c:pt>
                <c:pt idx="10964">
                  <c:v>1.0964</c:v>
                </c:pt>
                <c:pt idx="10965">
                  <c:v>1.0965</c:v>
                </c:pt>
                <c:pt idx="10966">
                  <c:v>1.0966</c:v>
                </c:pt>
                <c:pt idx="10967">
                  <c:v>1.0967</c:v>
                </c:pt>
                <c:pt idx="10968">
                  <c:v>1.0968</c:v>
                </c:pt>
                <c:pt idx="10969">
                  <c:v>1.0969</c:v>
                </c:pt>
                <c:pt idx="10970">
                  <c:v>1.097</c:v>
                </c:pt>
                <c:pt idx="10971">
                  <c:v>1.0971</c:v>
                </c:pt>
                <c:pt idx="10972">
                  <c:v>1.0972</c:v>
                </c:pt>
                <c:pt idx="10973">
                  <c:v>1.0972999999999999</c:v>
                </c:pt>
                <c:pt idx="10974">
                  <c:v>1.0973999999999999</c:v>
                </c:pt>
                <c:pt idx="10975">
                  <c:v>1.0974999999999999</c:v>
                </c:pt>
                <c:pt idx="10976">
                  <c:v>1.0976000000000001</c:v>
                </c:pt>
                <c:pt idx="10977">
                  <c:v>1.0976999999999999</c:v>
                </c:pt>
                <c:pt idx="10978">
                  <c:v>1.0978000000000001</c:v>
                </c:pt>
                <c:pt idx="10979">
                  <c:v>1.0979000000000001</c:v>
                </c:pt>
                <c:pt idx="10980">
                  <c:v>1.0979999999999999</c:v>
                </c:pt>
                <c:pt idx="10981">
                  <c:v>1.0981000000000001</c:v>
                </c:pt>
                <c:pt idx="10982">
                  <c:v>1.0981999999999998</c:v>
                </c:pt>
                <c:pt idx="10983">
                  <c:v>1.0983000000000001</c:v>
                </c:pt>
                <c:pt idx="10984">
                  <c:v>1.0984</c:v>
                </c:pt>
                <c:pt idx="10985">
                  <c:v>1.0985</c:v>
                </c:pt>
                <c:pt idx="10986">
                  <c:v>1.0986</c:v>
                </c:pt>
                <c:pt idx="10987">
                  <c:v>1.0987</c:v>
                </c:pt>
                <c:pt idx="10988">
                  <c:v>1.0988</c:v>
                </c:pt>
                <c:pt idx="10989">
                  <c:v>1.0989</c:v>
                </c:pt>
                <c:pt idx="10990">
                  <c:v>1.099</c:v>
                </c:pt>
                <c:pt idx="10991">
                  <c:v>1.0991</c:v>
                </c:pt>
                <c:pt idx="10992">
                  <c:v>1.0992</c:v>
                </c:pt>
                <c:pt idx="10993">
                  <c:v>1.0993000000000002</c:v>
                </c:pt>
                <c:pt idx="10994">
                  <c:v>1.0993999999999999</c:v>
                </c:pt>
                <c:pt idx="10995">
                  <c:v>1.0994999999999999</c:v>
                </c:pt>
                <c:pt idx="10996">
                  <c:v>1.0995999999999999</c:v>
                </c:pt>
                <c:pt idx="10997">
                  <c:v>1.0996999999999999</c:v>
                </c:pt>
                <c:pt idx="10998">
                  <c:v>1.0998000000000001</c:v>
                </c:pt>
                <c:pt idx="10999">
                  <c:v>1.0998999999999999</c:v>
                </c:pt>
                <c:pt idx="11000">
                  <c:v>1.1000000000000001</c:v>
                </c:pt>
                <c:pt idx="11001">
                  <c:v>1.1001000000000001</c:v>
                </c:pt>
                <c:pt idx="11002">
                  <c:v>1.1002000000000001</c:v>
                </c:pt>
                <c:pt idx="11003">
                  <c:v>1.1003000000000001</c:v>
                </c:pt>
                <c:pt idx="11004">
                  <c:v>1.1004</c:v>
                </c:pt>
                <c:pt idx="11005">
                  <c:v>1.1005</c:v>
                </c:pt>
                <c:pt idx="11006">
                  <c:v>1.1006</c:v>
                </c:pt>
                <c:pt idx="11007">
                  <c:v>1.1007</c:v>
                </c:pt>
                <c:pt idx="11008">
                  <c:v>1.1008</c:v>
                </c:pt>
                <c:pt idx="11009">
                  <c:v>1.1009</c:v>
                </c:pt>
                <c:pt idx="11010">
                  <c:v>1.101</c:v>
                </c:pt>
                <c:pt idx="11011">
                  <c:v>1.1011</c:v>
                </c:pt>
                <c:pt idx="11012">
                  <c:v>1.1012</c:v>
                </c:pt>
                <c:pt idx="11013">
                  <c:v>1.1012999999999999</c:v>
                </c:pt>
                <c:pt idx="11014">
                  <c:v>1.1013999999999999</c:v>
                </c:pt>
                <c:pt idx="11015">
                  <c:v>1.1015000000000001</c:v>
                </c:pt>
                <c:pt idx="11016">
                  <c:v>1.1015999999999999</c:v>
                </c:pt>
                <c:pt idx="11017">
                  <c:v>1.1017000000000001</c:v>
                </c:pt>
                <c:pt idx="11018">
                  <c:v>1.1018000000000001</c:v>
                </c:pt>
                <c:pt idx="11019">
                  <c:v>1.1018999999999999</c:v>
                </c:pt>
                <c:pt idx="11020">
                  <c:v>1.1020000000000001</c:v>
                </c:pt>
                <c:pt idx="11021">
                  <c:v>1.1020999999999999</c:v>
                </c:pt>
                <c:pt idx="11022">
                  <c:v>1.1022000000000001</c:v>
                </c:pt>
                <c:pt idx="11023">
                  <c:v>1.1023000000000001</c:v>
                </c:pt>
                <c:pt idx="11024">
                  <c:v>1.1024</c:v>
                </c:pt>
                <c:pt idx="11025">
                  <c:v>1.1025</c:v>
                </c:pt>
                <c:pt idx="11026">
                  <c:v>1.1026</c:v>
                </c:pt>
                <c:pt idx="11027">
                  <c:v>1.1027</c:v>
                </c:pt>
                <c:pt idx="11028">
                  <c:v>1.1028</c:v>
                </c:pt>
                <c:pt idx="11029">
                  <c:v>1.1029</c:v>
                </c:pt>
                <c:pt idx="11030">
                  <c:v>1.103</c:v>
                </c:pt>
                <c:pt idx="11031">
                  <c:v>1.1031</c:v>
                </c:pt>
                <c:pt idx="11032">
                  <c:v>1.1032</c:v>
                </c:pt>
                <c:pt idx="11033">
                  <c:v>1.1032999999999999</c:v>
                </c:pt>
                <c:pt idx="11034">
                  <c:v>1.1033999999999999</c:v>
                </c:pt>
                <c:pt idx="11035">
                  <c:v>1.1034999999999999</c:v>
                </c:pt>
                <c:pt idx="11036">
                  <c:v>1.1035999999999999</c:v>
                </c:pt>
                <c:pt idx="11037">
                  <c:v>1.1037000000000001</c:v>
                </c:pt>
                <c:pt idx="11038">
                  <c:v>1.1037999999999999</c:v>
                </c:pt>
                <c:pt idx="11039">
                  <c:v>1.1039000000000001</c:v>
                </c:pt>
                <c:pt idx="11040">
                  <c:v>1.1040000000000001</c:v>
                </c:pt>
                <c:pt idx="11041">
                  <c:v>1.1040999999999999</c:v>
                </c:pt>
                <c:pt idx="11042">
                  <c:v>1.1042000000000001</c:v>
                </c:pt>
                <c:pt idx="11043">
                  <c:v>1.1043000000000001</c:v>
                </c:pt>
                <c:pt idx="11044">
                  <c:v>1.1044</c:v>
                </c:pt>
                <c:pt idx="11045">
                  <c:v>1.1045</c:v>
                </c:pt>
                <c:pt idx="11046">
                  <c:v>1.1046</c:v>
                </c:pt>
                <c:pt idx="11047">
                  <c:v>1.1047</c:v>
                </c:pt>
                <c:pt idx="11048">
                  <c:v>1.1048</c:v>
                </c:pt>
                <c:pt idx="11049">
                  <c:v>1.1049</c:v>
                </c:pt>
                <c:pt idx="11050">
                  <c:v>1.105</c:v>
                </c:pt>
                <c:pt idx="11051">
                  <c:v>1.1051</c:v>
                </c:pt>
                <c:pt idx="11052">
                  <c:v>1.1052</c:v>
                </c:pt>
                <c:pt idx="11053">
                  <c:v>1.1052999999999999</c:v>
                </c:pt>
                <c:pt idx="11054">
                  <c:v>1.1054000000000002</c:v>
                </c:pt>
                <c:pt idx="11055">
                  <c:v>1.1054999999999999</c:v>
                </c:pt>
                <c:pt idx="11056">
                  <c:v>1.1055999999999999</c:v>
                </c:pt>
                <c:pt idx="11057">
                  <c:v>1.1056999999999999</c:v>
                </c:pt>
                <c:pt idx="11058">
                  <c:v>1.1057999999999999</c:v>
                </c:pt>
                <c:pt idx="11059">
                  <c:v>1.1059000000000001</c:v>
                </c:pt>
                <c:pt idx="11060">
                  <c:v>1.1059999999999999</c:v>
                </c:pt>
                <c:pt idx="11061">
                  <c:v>1.1061000000000001</c:v>
                </c:pt>
                <c:pt idx="11062">
                  <c:v>1.1062000000000001</c:v>
                </c:pt>
                <c:pt idx="11063">
                  <c:v>1.1063000000000001</c:v>
                </c:pt>
                <c:pt idx="11064">
                  <c:v>1.1064000000000001</c:v>
                </c:pt>
                <c:pt idx="11065">
                  <c:v>1.1065</c:v>
                </c:pt>
                <c:pt idx="11066">
                  <c:v>1.1066</c:v>
                </c:pt>
                <c:pt idx="11067">
                  <c:v>1.1067</c:v>
                </c:pt>
                <c:pt idx="11068">
                  <c:v>1.1068</c:v>
                </c:pt>
                <c:pt idx="11069">
                  <c:v>1.1069</c:v>
                </c:pt>
                <c:pt idx="11070">
                  <c:v>1.107</c:v>
                </c:pt>
                <c:pt idx="11071">
                  <c:v>1.1071</c:v>
                </c:pt>
                <c:pt idx="11072">
                  <c:v>1.1072</c:v>
                </c:pt>
                <c:pt idx="11073">
                  <c:v>1.1073</c:v>
                </c:pt>
                <c:pt idx="11074">
                  <c:v>1.1073999999999999</c:v>
                </c:pt>
                <c:pt idx="11075">
                  <c:v>1.1074999999999999</c:v>
                </c:pt>
                <c:pt idx="11076">
                  <c:v>1.1076000000000001</c:v>
                </c:pt>
                <c:pt idx="11077">
                  <c:v>1.1076999999999999</c:v>
                </c:pt>
                <c:pt idx="11078">
                  <c:v>1.1078000000000001</c:v>
                </c:pt>
                <c:pt idx="11079">
                  <c:v>1.1079000000000001</c:v>
                </c:pt>
                <c:pt idx="11080">
                  <c:v>1.1079999999999999</c:v>
                </c:pt>
                <c:pt idx="11081">
                  <c:v>1.1081000000000001</c:v>
                </c:pt>
                <c:pt idx="11082">
                  <c:v>1.1081999999999999</c:v>
                </c:pt>
                <c:pt idx="11083">
                  <c:v>1.1083000000000001</c:v>
                </c:pt>
                <c:pt idx="11084">
                  <c:v>1.1084000000000001</c:v>
                </c:pt>
                <c:pt idx="11085">
                  <c:v>1.1085</c:v>
                </c:pt>
                <c:pt idx="11086">
                  <c:v>1.1086</c:v>
                </c:pt>
                <c:pt idx="11087">
                  <c:v>1.1087</c:v>
                </c:pt>
                <c:pt idx="11088">
                  <c:v>1.1088</c:v>
                </c:pt>
                <c:pt idx="11089">
                  <c:v>1.1089</c:v>
                </c:pt>
                <c:pt idx="11090">
                  <c:v>1.109</c:v>
                </c:pt>
                <c:pt idx="11091">
                  <c:v>1.1091</c:v>
                </c:pt>
                <c:pt idx="11092">
                  <c:v>1.1092</c:v>
                </c:pt>
                <c:pt idx="11093">
                  <c:v>1.1093000000000002</c:v>
                </c:pt>
                <c:pt idx="11094">
                  <c:v>1.1093999999999999</c:v>
                </c:pt>
                <c:pt idx="11095">
                  <c:v>1.1094999999999999</c:v>
                </c:pt>
                <c:pt idx="11096">
                  <c:v>1.1095999999999999</c:v>
                </c:pt>
                <c:pt idx="11097">
                  <c:v>1.1096999999999999</c:v>
                </c:pt>
                <c:pt idx="11098">
                  <c:v>1.1098000000000001</c:v>
                </c:pt>
                <c:pt idx="11099">
                  <c:v>1.1098999999999999</c:v>
                </c:pt>
                <c:pt idx="11100">
                  <c:v>1.1100000000000001</c:v>
                </c:pt>
                <c:pt idx="11101">
                  <c:v>1.1101000000000001</c:v>
                </c:pt>
                <c:pt idx="11102">
                  <c:v>1.1101999999999999</c:v>
                </c:pt>
                <c:pt idx="11103">
                  <c:v>1.1103000000000001</c:v>
                </c:pt>
                <c:pt idx="11104">
                  <c:v>1.1104000000000001</c:v>
                </c:pt>
                <c:pt idx="11105">
                  <c:v>1.1105</c:v>
                </c:pt>
                <c:pt idx="11106">
                  <c:v>1.1106</c:v>
                </c:pt>
                <c:pt idx="11107">
                  <c:v>1.1107</c:v>
                </c:pt>
                <c:pt idx="11108">
                  <c:v>1.1108</c:v>
                </c:pt>
                <c:pt idx="11109">
                  <c:v>1.1109</c:v>
                </c:pt>
                <c:pt idx="11110">
                  <c:v>1.111</c:v>
                </c:pt>
                <c:pt idx="11111">
                  <c:v>1.1111</c:v>
                </c:pt>
                <c:pt idx="11112">
                  <c:v>1.1112</c:v>
                </c:pt>
                <c:pt idx="11113">
                  <c:v>1.1113</c:v>
                </c:pt>
                <c:pt idx="11114">
                  <c:v>1.1113999999999999</c:v>
                </c:pt>
                <c:pt idx="11115">
                  <c:v>1.1115000000000002</c:v>
                </c:pt>
                <c:pt idx="11116">
                  <c:v>1.1115999999999999</c:v>
                </c:pt>
                <c:pt idx="11117">
                  <c:v>1.1116999999999999</c:v>
                </c:pt>
                <c:pt idx="11118">
                  <c:v>1.1118000000000001</c:v>
                </c:pt>
                <c:pt idx="11119">
                  <c:v>1.1118999999999999</c:v>
                </c:pt>
                <c:pt idx="11120">
                  <c:v>1.1120000000000001</c:v>
                </c:pt>
                <c:pt idx="11121">
                  <c:v>1.1120999999999999</c:v>
                </c:pt>
                <c:pt idx="11122">
                  <c:v>1.1122000000000001</c:v>
                </c:pt>
                <c:pt idx="11123">
                  <c:v>1.1123000000000001</c:v>
                </c:pt>
                <c:pt idx="11124">
                  <c:v>1.1124000000000001</c:v>
                </c:pt>
                <c:pt idx="11125">
                  <c:v>1.1125</c:v>
                </c:pt>
                <c:pt idx="11126">
                  <c:v>1.1126</c:v>
                </c:pt>
                <c:pt idx="11127">
                  <c:v>1.1127</c:v>
                </c:pt>
                <c:pt idx="11128">
                  <c:v>1.1128</c:v>
                </c:pt>
                <c:pt idx="11129">
                  <c:v>1.1129</c:v>
                </c:pt>
                <c:pt idx="11130">
                  <c:v>1.113</c:v>
                </c:pt>
                <c:pt idx="11131">
                  <c:v>1.1131</c:v>
                </c:pt>
                <c:pt idx="11132">
                  <c:v>1.1132</c:v>
                </c:pt>
                <c:pt idx="11133">
                  <c:v>1.1133</c:v>
                </c:pt>
                <c:pt idx="11134">
                  <c:v>1.1133999999999999</c:v>
                </c:pt>
                <c:pt idx="11135">
                  <c:v>1.1134999999999999</c:v>
                </c:pt>
                <c:pt idx="11136">
                  <c:v>1.1135999999999999</c:v>
                </c:pt>
                <c:pt idx="11137">
                  <c:v>1.1137000000000001</c:v>
                </c:pt>
                <c:pt idx="11138">
                  <c:v>1.1137999999999999</c:v>
                </c:pt>
                <c:pt idx="11139">
                  <c:v>1.1139000000000001</c:v>
                </c:pt>
                <c:pt idx="11140">
                  <c:v>1.1140000000000001</c:v>
                </c:pt>
                <c:pt idx="11141">
                  <c:v>1.1140999999999999</c:v>
                </c:pt>
                <c:pt idx="11142">
                  <c:v>1.1142000000000001</c:v>
                </c:pt>
                <c:pt idx="11143">
                  <c:v>1.1143000000000001</c:v>
                </c:pt>
                <c:pt idx="11144">
                  <c:v>1.1144000000000001</c:v>
                </c:pt>
                <c:pt idx="11145">
                  <c:v>1.1145</c:v>
                </c:pt>
                <c:pt idx="11146">
                  <c:v>1.1146</c:v>
                </c:pt>
                <c:pt idx="11147">
                  <c:v>1.1147</c:v>
                </c:pt>
                <c:pt idx="11148">
                  <c:v>1.1148</c:v>
                </c:pt>
                <c:pt idx="11149">
                  <c:v>1.1149</c:v>
                </c:pt>
                <c:pt idx="11150">
                  <c:v>1.115</c:v>
                </c:pt>
                <c:pt idx="11151">
                  <c:v>1.1151</c:v>
                </c:pt>
                <c:pt idx="11152">
                  <c:v>1.1152</c:v>
                </c:pt>
                <c:pt idx="11153">
                  <c:v>1.1153</c:v>
                </c:pt>
                <c:pt idx="11154">
                  <c:v>1.1154000000000002</c:v>
                </c:pt>
                <c:pt idx="11155">
                  <c:v>1.1154999999999999</c:v>
                </c:pt>
                <c:pt idx="11156">
                  <c:v>1.1155999999999999</c:v>
                </c:pt>
                <c:pt idx="11157">
                  <c:v>1.1156999999999999</c:v>
                </c:pt>
                <c:pt idx="11158">
                  <c:v>1.1157999999999999</c:v>
                </c:pt>
                <c:pt idx="11159">
                  <c:v>1.1159000000000001</c:v>
                </c:pt>
                <c:pt idx="11160">
                  <c:v>1.1159999999999999</c:v>
                </c:pt>
                <c:pt idx="11161">
                  <c:v>1.1161000000000001</c:v>
                </c:pt>
                <c:pt idx="11162">
                  <c:v>1.1162000000000001</c:v>
                </c:pt>
                <c:pt idx="11163">
                  <c:v>1.1162999999999998</c:v>
                </c:pt>
                <c:pt idx="11164">
                  <c:v>1.1164000000000001</c:v>
                </c:pt>
                <c:pt idx="11165">
                  <c:v>1.1165</c:v>
                </c:pt>
                <c:pt idx="11166">
                  <c:v>1.1166</c:v>
                </c:pt>
                <c:pt idx="11167">
                  <c:v>1.1167</c:v>
                </c:pt>
                <c:pt idx="11168">
                  <c:v>1.1168</c:v>
                </c:pt>
                <c:pt idx="11169">
                  <c:v>1.1169</c:v>
                </c:pt>
                <c:pt idx="11170">
                  <c:v>1.117</c:v>
                </c:pt>
                <c:pt idx="11171">
                  <c:v>1.1171</c:v>
                </c:pt>
                <c:pt idx="11172">
                  <c:v>1.1172</c:v>
                </c:pt>
                <c:pt idx="11173">
                  <c:v>1.1173</c:v>
                </c:pt>
                <c:pt idx="11174">
                  <c:v>1.1173999999999999</c:v>
                </c:pt>
                <c:pt idx="11175">
                  <c:v>1.1174999999999999</c:v>
                </c:pt>
                <c:pt idx="11176">
                  <c:v>1.1176000000000001</c:v>
                </c:pt>
                <c:pt idx="11177">
                  <c:v>1.1176999999999999</c:v>
                </c:pt>
                <c:pt idx="11178">
                  <c:v>1.1177999999999999</c:v>
                </c:pt>
                <c:pt idx="11179">
                  <c:v>1.1179000000000001</c:v>
                </c:pt>
                <c:pt idx="11180">
                  <c:v>1.1179999999999999</c:v>
                </c:pt>
                <c:pt idx="11181">
                  <c:v>1.1181000000000001</c:v>
                </c:pt>
                <c:pt idx="11182">
                  <c:v>1.1181999999999999</c:v>
                </c:pt>
                <c:pt idx="11183">
                  <c:v>1.1183000000000001</c:v>
                </c:pt>
                <c:pt idx="11184">
                  <c:v>1.1184000000000001</c:v>
                </c:pt>
                <c:pt idx="11185">
                  <c:v>1.1185</c:v>
                </c:pt>
                <c:pt idx="11186">
                  <c:v>1.1186</c:v>
                </c:pt>
                <c:pt idx="11187">
                  <c:v>1.1187</c:v>
                </c:pt>
                <c:pt idx="11188">
                  <c:v>1.1188</c:v>
                </c:pt>
                <c:pt idx="11189">
                  <c:v>1.1189</c:v>
                </c:pt>
                <c:pt idx="11190">
                  <c:v>1.119</c:v>
                </c:pt>
                <c:pt idx="11191">
                  <c:v>1.1191</c:v>
                </c:pt>
                <c:pt idx="11192">
                  <c:v>1.1192</c:v>
                </c:pt>
                <c:pt idx="11193">
                  <c:v>1.1193</c:v>
                </c:pt>
                <c:pt idx="11194">
                  <c:v>1.1194</c:v>
                </c:pt>
                <c:pt idx="11195">
                  <c:v>1.1194999999999999</c:v>
                </c:pt>
                <c:pt idx="11196">
                  <c:v>1.1195999999999999</c:v>
                </c:pt>
                <c:pt idx="11197">
                  <c:v>1.1196999999999999</c:v>
                </c:pt>
                <c:pt idx="11198">
                  <c:v>1.1198000000000001</c:v>
                </c:pt>
                <c:pt idx="11199">
                  <c:v>1.1198999999999999</c:v>
                </c:pt>
                <c:pt idx="11200">
                  <c:v>1.1200000000000001</c:v>
                </c:pt>
                <c:pt idx="11201">
                  <c:v>1.1201000000000001</c:v>
                </c:pt>
                <c:pt idx="11202">
                  <c:v>1.1201999999999999</c:v>
                </c:pt>
                <c:pt idx="11203">
                  <c:v>1.1203000000000001</c:v>
                </c:pt>
                <c:pt idx="11204">
                  <c:v>1.1204000000000001</c:v>
                </c:pt>
                <c:pt idx="11205">
                  <c:v>1.1205000000000001</c:v>
                </c:pt>
                <c:pt idx="11206">
                  <c:v>1.1206</c:v>
                </c:pt>
                <c:pt idx="11207">
                  <c:v>1.1207</c:v>
                </c:pt>
                <c:pt idx="11208">
                  <c:v>1.1208</c:v>
                </c:pt>
                <c:pt idx="11209">
                  <c:v>1.1209</c:v>
                </c:pt>
                <c:pt idx="11210">
                  <c:v>1.121</c:v>
                </c:pt>
                <c:pt idx="11211">
                  <c:v>1.1211</c:v>
                </c:pt>
                <c:pt idx="11212">
                  <c:v>1.1212</c:v>
                </c:pt>
                <c:pt idx="11213">
                  <c:v>1.1213</c:v>
                </c:pt>
                <c:pt idx="11214">
                  <c:v>1.1214</c:v>
                </c:pt>
                <c:pt idx="11215">
                  <c:v>1.1215000000000002</c:v>
                </c:pt>
                <c:pt idx="11216">
                  <c:v>1.1215999999999999</c:v>
                </c:pt>
                <c:pt idx="11217">
                  <c:v>1.1216999999999999</c:v>
                </c:pt>
                <c:pt idx="11218">
                  <c:v>1.1218000000000001</c:v>
                </c:pt>
                <c:pt idx="11219">
                  <c:v>1.1218999999999999</c:v>
                </c:pt>
                <c:pt idx="11220">
                  <c:v>1.1220000000000001</c:v>
                </c:pt>
                <c:pt idx="11221">
                  <c:v>1.1220999999999999</c:v>
                </c:pt>
                <c:pt idx="11222">
                  <c:v>1.1222000000000001</c:v>
                </c:pt>
                <c:pt idx="11223">
                  <c:v>1.1223000000000001</c:v>
                </c:pt>
                <c:pt idx="11224">
                  <c:v>1.1223999999999998</c:v>
                </c:pt>
                <c:pt idx="11225">
                  <c:v>1.1225000000000001</c:v>
                </c:pt>
                <c:pt idx="11226">
                  <c:v>1.1226</c:v>
                </c:pt>
                <c:pt idx="11227">
                  <c:v>1.1227</c:v>
                </c:pt>
                <c:pt idx="11228">
                  <c:v>1.1228</c:v>
                </c:pt>
                <c:pt idx="11229">
                  <c:v>1.1229</c:v>
                </c:pt>
                <c:pt idx="11230">
                  <c:v>1.123</c:v>
                </c:pt>
                <c:pt idx="11231">
                  <c:v>1.1231</c:v>
                </c:pt>
                <c:pt idx="11232">
                  <c:v>1.1232</c:v>
                </c:pt>
                <c:pt idx="11233">
                  <c:v>1.1233</c:v>
                </c:pt>
                <c:pt idx="11234">
                  <c:v>1.1234</c:v>
                </c:pt>
                <c:pt idx="11235">
                  <c:v>1.1234999999999999</c:v>
                </c:pt>
                <c:pt idx="11236">
                  <c:v>1.1235999999999999</c:v>
                </c:pt>
                <c:pt idx="11237">
                  <c:v>1.1237000000000001</c:v>
                </c:pt>
                <c:pt idx="11238">
                  <c:v>1.1237999999999999</c:v>
                </c:pt>
                <c:pt idx="11239">
                  <c:v>1.1238999999999999</c:v>
                </c:pt>
                <c:pt idx="11240">
                  <c:v>1.1240000000000001</c:v>
                </c:pt>
                <c:pt idx="11241">
                  <c:v>1.1240999999999999</c:v>
                </c:pt>
                <c:pt idx="11242">
                  <c:v>1.1242000000000001</c:v>
                </c:pt>
                <c:pt idx="11243">
                  <c:v>1.1243000000000001</c:v>
                </c:pt>
                <c:pt idx="11244">
                  <c:v>1.1244000000000001</c:v>
                </c:pt>
                <c:pt idx="11245">
                  <c:v>1.1245000000000001</c:v>
                </c:pt>
                <c:pt idx="11246">
                  <c:v>1.1246</c:v>
                </c:pt>
                <c:pt idx="11247">
                  <c:v>1.1247</c:v>
                </c:pt>
                <c:pt idx="11248">
                  <c:v>1.1248</c:v>
                </c:pt>
                <c:pt idx="11249">
                  <c:v>1.1249</c:v>
                </c:pt>
                <c:pt idx="11250">
                  <c:v>1.125</c:v>
                </c:pt>
                <c:pt idx="11251">
                  <c:v>1.1251</c:v>
                </c:pt>
                <c:pt idx="11252">
                  <c:v>1.1252</c:v>
                </c:pt>
                <c:pt idx="11253">
                  <c:v>1.1253</c:v>
                </c:pt>
                <c:pt idx="11254">
                  <c:v>1.1254</c:v>
                </c:pt>
                <c:pt idx="11255">
                  <c:v>1.1254999999999999</c:v>
                </c:pt>
                <c:pt idx="11256">
                  <c:v>1.1255999999999999</c:v>
                </c:pt>
                <c:pt idx="11257">
                  <c:v>1.1256999999999999</c:v>
                </c:pt>
                <c:pt idx="11258">
                  <c:v>1.1257999999999999</c:v>
                </c:pt>
                <c:pt idx="11259">
                  <c:v>1.1259000000000001</c:v>
                </c:pt>
                <c:pt idx="11260">
                  <c:v>1.1259999999999999</c:v>
                </c:pt>
                <c:pt idx="11261">
                  <c:v>1.1261000000000001</c:v>
                </c:pt>
                <c:pt idx="11262">
                  <c:v>1.1262000000000001</c:v>
                </c:pt>
                <c:pt idx="11263">
                  <c:v>1.1262999999999999</c:v>
                </c:pt>
                <c:pt idx="11264">
                  <c:v>1.1264000000000001</c:v>
                </c:pt>
                <c:pt idx="11265">
                  <c:v>1.1265000000000001</c:v>
                </c:pt>
                <c:pt idx="11266">
                  <c:v>1.1266</c:v>
                </c:pt>
                <c:pt idx="11267">
                  <c:v>1.1267</c:v>
                </c:pt>
                <c:pt idx="11268">
                  <c:v>1.1268</c:v>
                </c:pt>
                <c:pt idx="11269">
                  <c:v>1.1269</c:v>
                </c:pt>
                <c:pt idx="11270">
                  <c:v>1.127</c:v>
                </c:pt>
                <c:pt idx="11271">
                  <c:v>1.1271</c:v>
                </c:pt>
                <c:pt idx="11272">
                  <c:v>1.1272</c:v>
                </c:pt>
                <c:pt idx="11273">
                  <c:v>1.1273</c:v>
                </c:pt>
                <c:pt idx="11274">
                  <c:v>1.1274</c:v>
                </c:pt>
                <c:pt idx="11275">
                  <c:v>1.1274999999999999</c:v>
                </c:pt>
                <c:pt idx="11276">
                  <c:v>1.1276000000000002</c:v>
                </c:pt>
                <c:pt idx="11277">
                  <c:v>1.1276999999999999</c:v>
                </c:pt>
                <c:pt idx="11278">
                  <c:v>1.1277999999999999</c:v>
                </c:pt>
                <c:pt idx="11279">
                  <c:v>1.1279000000000001</c:v>
                </c:pt>
                <c:pt idx="11280">
                  <c:v>1.1279999999999999</c:v>
                </c:pt>
                <c:pt idx="11281">
                  <c:v>1.1281000000000001</c:v>
                </c:pt>
                <c:pt idx="11282">
                  <c:v>1.1281999999999999</c:v>
                </c:pt>
                <c:pt idx="11283">
                  <c:v>1.1283000000000001</c:v>
                </c:pt>
                <c:pt idx="11284">
                  <c:v>1.1284000000000001</c:v>
                </c:pt>
                <c:pt idx="11285">
                  <c:v>1.1284999999999998</c:v>
                </c:pt>
                <c:pt idx="11286">
                  <c:v>1.1286</c:v>
                </c:pt>
                <c:pt idx="11287">
                  <c:v>1.1287</c:v>
                </c:pt>
                <c:pt idx="11288">
                  <c:v>1.1288</c:v>
                </c:pt>
                <c:pt idx="11289">
                  <c:v>1.1289</c:v>
                </c:pt>
                <c:pt idx="11290">
                  <c:v>1.129</c:v>
                </c:pt>
                <c:pt idx="11291">
                  <c:v>1.1291</c:v>
                </c:pt>
                <c:pt idx="11292">
                  <c:v>1.1292</c:v>
                </c:pt>
                <c:pt idx="11293">
                  <c:v>1.1293</c:v>
                </c:pt>
                <c:pt idx="11294">
                  <c:v>1.1294</c:v>
                </c:pt>
                <c:pt idx="11295">
                  <c:v>1.1294999999999999</c:v>
                </c:pt>
                <c:pt idx="11296">
                  <c:v>1.1295999999999999</c:v>
                </c:pt>
                <c:pt idx="11297">
                  <c:v>1.1296999999999999</c:v>
                </c:pt>
                <c:pt idx="11298">
                  <c:v>1.1298000000000001</c:v>
                </c:pt>
                <c:pt idx="11299">
                  <c:v>1.1298999999999999</c:v>
                </c:pt>
                <c:pt idx="11300">
                  <c:v>1.1299999999999999</c:v>
                </c:pt>
                <c:pt idx="11301">
                  <c:v>1.1301000000000001</c:v>
                </c:pt>
                <c:pt idx="11302">
                  <c:v>1.1301999999999999</c:v>
                </c:pt>
                <c:pt idx="11303">
                  <c:v>1.1303000000000001</c:v>
                </c:pt>
                <c:pt idx="11304">
                  <c:v>1.1304000000000001</c:v>
                </c:pt>
                <c:pt idx="11305">
                  <c:v>1.1305000000000001</c:v>
                </c:pt>
                <c:pt idx="11306">
                  <c:v>1.1306</c:v>
                </c:pt>
                <c:pt idx="11307">
                  <c:v>1.1307</c:v>
                </c:pt>
                <c:pt idx="11308">
                  <c:v>1.1308</c:v>
                </c:pt>
                <c:pt idx="11309">
                  <c:v>1.1309</c:v>
                </c:pt>
                <c:pt idx="11310">
                  <c:v>1.131</c:v>
                </c:pt>
                <c:pt idx="11311">
                  <c:v>1.1311</c:v>
                </c:pt>
                <c:pt idx="11312">
                  <c:v>1.1312</c:v>
                </c:pt>
                <c:pt idx="11313">
                  <c:v>1.1313</c:v>
                </c:pt>
                <c:pt idx="11314">
                  <c:v>1.1314</c:v>
                </c:pt>
                <c:pt idx="11315">
                  <c:v>1.1315</c:v>
                </c:pt>
                <c:pt idx="11316">
                  <c:v>1.1315999999999999</c:v>
                </c:pt>
                <c:pt idx="11317">
                  <c:v>1.1316999999999999</c:v>
                </c:pt>
                <c:pt idx="11318">
                  <c:v>1.1318000000000001</c:v>
                </c:pt>
                <c:pt idx="11319">
                  <c:v>1.1318999999999999</c:v>
                </c:pt>
                <c:pt idx="11320">
                  <c:v>1.1320000000000001</c:v>
                </c:pt>
                <c:pt idx="11321">
                  <c:v>1.1320999999999999</c:v>
                </c:pt>
                <c:pt idx="11322">
                  <c:v>1.1322000000000001</c:v>
                </c:pt>
                <c:pt idx="11323">
                  <c:v>1.1323000000000001</c:v>
                </c:pt>
                <c:pt idx="11324">
                  <c:v>1.1323999999999999</c:v>
                </c:pt>
                <c:pt idx="11325">
                  <c:v>1.1325000000000001</c:v>
                </c:pt>
                <c:pt idx="11326">
                  <c:v>1.1326000000000001</c:v>
                </c:pt>
                <c:pt idx="11327">
                  <c:v>1.1327</c:v>
                </c:pt>
                <c:pt idx="11328">
                  <c:v>1.1328</c:v>
                </c:pt>
                <c:pt idx="11329">
                  <c:v>1.1329</c:v>
                </c:pt>
                <c:pt idx="11330">
                  <c:v>1.133</c:v>
                </c:pt>
                <c:pt idx="11331">
                  <c:v>1.1331</c:v>
                </c:pt>
                <c:pt idx="11332">
                  <c:v>1.1332</c:v>
                </c:pt>
                <c:pt idx="11333">
                  <c:v>1.1333</c:v>
                </c:pt>
                <c:pt idx="11334">
                  <c:v>1.1334</c:v>
                </c:pt>
                <c:pt idx="11335">
                  <c:v>1.1335</c:v>
                </c:pt>
                <c:pt idx="11336">
                  <c:v>1.1335999999999999</c:v>
                </c:pt>
                <c:pt idx="11337">
                  <c:v>1.1337000000000002</c:v>
                </c:pt>
                <c:pt idx="11338">
                  <c:v>1.1337999999999999</c:v>
                </c:pt>
                <c:pt idx="11339">
                  <c:v>1.1338999999999999</c:v>
                </c:pt>
                <c:pt idx="11340">
                  <c:v>1.1340000000000001</c:v>
                </c:pt>
                <c:pt idx="11341">
                  <c:v>1.1340999999999999</c:v>
                </c:pt>
                <c:pt idx="11342">
                  <c:v>1.1342000000000001</c:v>
                </c:pt>
                <c:pt idx="11343">
                  <c:v>1.1343000000000001</c:v>
                </c:pt>
                <c:pt idx="11344">
                  <c:v>1.1344000000000001</c:v>
                </c:pt>
                <c:pt idx="11345">
                  <c:v>1.1345000000000001</c:v>
                </c:pt>
                <c:pt idx="11346">
                  <c:v>1.1345999999999998</c:v>
                </c:pt>
                <c:pt idx="11347">
                  <c:v>1.1347</c:v>
                </c:pt>
                <c:pt idx="11348">
                  <c:v>1.1348</c:v>
                </c:pt>
                <c:pt idx="11349">
                  <c:v>1.1349</c:v>
                </c:pt>
                <c:pt idx="11350">
                  <c:v>1.135</c:v>
                </c:pt>
                <c:pt idx="11351">
                  <c:v>1.1351</c:v>
                </c:pt>
                <c:pt idx="11352">
                  <c:v>1.1352</c:v>
                </c:pt>
                <c:pt idx="11353">
                  <c:v>1.1353</c:v>
                </c:pt>
                <c:pt idx="11354">
                  <c:v>1.1354</c:v>
                </c:pt>
                <c:pt idx="11355">
                  <c:v>1.1355</c:v>
                </c:pt>
                <c:pt idx="11356">
                  <c:v>1.1355999999999999</c:v>
                </c:pt>
                <c:pt idx="11357">
                  <c:v>1.1356999999999999</c:v>
                </c:pt>
                <c:pt idx="11358">
                  <c:v>1.1357999999999999</c:v>
                </c:pt>
                <c:pt idx="11359">
                  <c:v>1.1359000000000001</c:v>
                </c:pt>
                <c:pt idx="11360">
                  <c:v>1.1359999999999999</c:v>
                </c:pt>
                <c:pt idx="11361">
                  <c:v>1.1360999999999999</c:v>
                </c:pt>
                <c:pt idx="11362">
                  <c:v>1.1362000000000001</c:v>
                </c:pt>
                <c:pt idx="11363">
                  <c:v>1.1362999999999999</c:v>
                </c:pt>
                <c:pt idx="11364">
                  <c:v>1.1364000000000001</c:v>
                </c:pt>
                <c:pt idx="11365">
                  <c:v>1.1365000000000001</c:v>
                </c:pt>
                <c:pt idx="11366">
                  <c:v>1.1366000000000001</c:v>
                </c:pt>
                <c:pt idx="11367">
                  <c:v>1.1367</c:v>
                </c:pt>
                <c:pt idx="11368">
                  <c:v>1.1368</c:v>
                </c:pt>
                <c:pt idx="11369">
                  <c:v>1.1369</c:v>
                </c:pt>
                <c:pt idx="11370">
                  <c:v>1.137</c:v>
                </c:pt>
                <c:pt idx="11371">
                  <c:v>1.1371</c:v>
                </c:pt>
                <c:pt idx="11372">
                  <c:v>1.1372</c:v>
                </c:pt>
                <c:pt idx="11373">
                  <c:v>1.1373</c:v>
                </c:pt>
                <c:pt idx="11374">
                  <c:v>1.1374</c:v>
                </c:pt>
                <c:pt idx="11375">
                  <c:v>1.1375</c:v>
                </c:pt>
                <c:pt idx="11376">
                  <c:v>1.1375999999999999</c:v>
                </c:pt>
                <c:pt idx="11377">
                  <c:v>1.1376999999999999</c:v>
                </c:pt>
                <c:pt idx="11378">
                  <c:v>1.1377999999999999</c:v>
                </c:pt>
                <c:pt idx="11379">
                  <c:v>1.1379000000000001</c:v>
                </c:pt>
                <c:pt idx="11380">
                  <c:v>1.1379999999999999</c:v>
                </c:pt>
                <c:pt idx="11381">
                  <c:v>1.1381000000000001</c:v>
                </c:pt>
                <c:pt idx="11382">
                  <c:v>1.1381999999999999</c:v>
                </c:pt>
                <c:pt idx="11383">
                  <c:v>1.1383000000000001</c:v>
                </c:pt>
                <c:pt idx="11384">
                  <c:v>1.1384000000000001</c:v>
                </c:pt>
                <c:pt idx="11385">
                  <c:v>1.1384999999999998</c:v>
                </c:pt>
                <c:pt idx="11386">
                  <c:v>1.1386000000000001</c:v>
                </c:pt>
                <c:pt idx="11387">
                  <c:v>1.1387</c:v>
                </c:pt>
                <c:pt idx="11388">
                  <c:v>1.1388</c:v>
                </c:pt>
                <c:pt idx="11389">
                  <c:v>1.1389</c:v>
                </c:pt>
                <c:pt idx="11390">
                  <c:v>1.139</c:v>
                </c:pt>
                <c:pt idx="11391">
                  <c:v>1.1391</c:v>
                </c:pt>
                <c:pt idx="11392">
                  <c:v>1.1392</c:v>
                </c:pt>
                <c:pt idx="11393">
                  <c:v>1.1393</c:v>
                </c:pt>
                <c:pt idx="11394">
                  <c:v>1.1394</c:v>
                </c:pt>
                <c:pt idx="11395">
                  <c:v>1.1395</c:v>
                </c:pt>
                <c:pt idx="11396">
                  <c:v>1.1395999999999999</c:v>
                </c:pt>
                <c:pt idx="11397">
                  <c:v>1.1396999999999999</c:v>
                </c:pt>
                <c:pt idx="11398">
                  <c:v>1.1398000000000001</c:v>
                </c:pt>
                <c:pt idx="11399">
                  <c:v>1.1398999999999999</c:v>
                </c:pt>
                <c:pt idx="11400">
                  <c:v>1.1399999999999999</c:v>
                </c:pt>
                <c:pt idx="11401">
                  <c:v>1.1401000000000001</c:v>
                </c:pt>
                <c:pt idx="11402">
                  <c:v>1.1401999999999999</c:v>
                </c:pt>
                <c:pt idx="11403">
                  <c:v>1.1403000000000001</c:v>
                </c:pt>
                <c:pt idx="11404">
                  <c:v>1.1404000000000001</c:v>
                </c:pt>
                <c:pt idx="11405">
                  <c:v>1.1405000000000001</c:v>
                </c:pt>
                <c:pt idx="11406">
                  <c:v>1.1406000000000001</c:v>
                </c:pt>
                <c:pt idx="11407">
                  <c:v>1.1406999999999998</c:v>
                </c:pt>
                <c:pt idx="11408">
                  <c:v>1.1408</c:v>
                </c:pt>
                <c:pt idx="11409">
                  <c:v>1.1409</c:v>
                </c:pt>
                <c:pt idx="11410">
                  <c:v>1.141</c:v>
                </c:pt>
                <c:pt idx="11411">
                  <c:v>1.1411</c:v>
                </c:pt>
                <c:pt idx="11412">
                  <c:v>1.1412</c:v>
                </c:pt>
                <c:pt idx="11413">
                  <c:v>1.1413</c:v>
                </c:pt>
                <c:pt idx="11414">
                  <c:v>1.1414</c:v>
                </c:pt>
                <c:pt idx="11415">
                  <c:v>1.1415</c:v>
                </c:pt>
                <c:pt idx="11416">
                  <c:v>1.1415999999999999</c:v>
                </c:pt>
                <c:pt idx="11417">
                  <c:v>1.1416999999999999</c:v>
                </c:pt>
                <c:pt idx="11418">
                  <c:v>1.1418000000000001</c:v>
                </c:pt>
                <c:pt idx="11419">
                  <c:v>1.1418999999999999</c:v>
                </c:pt>
                <c:pt idx="11420">
                  <c:v>1.1420000000000001</c:v>
                </c:pt>
                <c:pt idx="11421">
                  <c:v>1.1420999999999999</c:v>
                </c:pt>
                <c:pt idx="11422">
                  <c:v>1.1421999999999999</c:v>
                </c:pt>
                <c:pt idx="11423">
                  <c:v>1.1423000000000001</c:v>
                </c:pt>
                <c:pt idx="11424">
                  <c:v>1.1423999999999999</c:v>
                </c:pt>
                <c:pt idx="11425">
                  <c:v>1.1425000000000001</c:v>
                </c:pt>
                <c:pt idx="11426">
                  <c:v>1.1426000000000001</c:v>
                </c:pt>
                <c:pt idx="11427">
                  <c:v>1.1427</c:v>
                </c:pt>
                <c:pt idx="11428">
                  <c:v>1.1428</c:v>
                </c:pt>
                <c:pt idx="11429">
                  <c:v>1.1429</c:v>
                </c:pt>
                <c:pt idx="11430">
                  <c:v>1.143</c:v>
                </c:pt>
                <c:pt idx="11431">
                  <c:v>1.1431</c:v>
                </c:pt>
                <c:pt idx="11432">
                  <c:v>1.1432</c:v>
                </c:pt>
                <c:pt idx="11433">
                  <c:v>1.1433</c:v>
                </c:pt>
                <c:pt idx="11434">
                  <c:v>1.1434</c:v>
                </c:pt>
                <c:pt idx="11435">
                  <c:v>1.1435</c:v>
                </c:pt>
                <c:pt idx="11436">
                  <c:v>1.1435999999999999</c:v>
                </c:pt>
                <c:pt idx="11437">
                  <c:v>1.1436999999999999</c:v>
                </c:pt>
                <c:pt idx="11438">
                  <c:v>1.1437999999999999</c:v>
                </c:pt>
                <c:pt idx="11439">
                  <c:v>1.1438999999999999</c:v>
                </c:pt>
                <c:pt idx="11440">
                  <c:v>1.1440000000000001</c:v>
                </c:pt>
                <c:pt idx="11441">
                  <c:v>1.1440999999999999</c:v>
                </c:pt>
                <c:pt idx="11442">
                  <c:v>1.1442000000000001</c:v>
                </c:pt>
                <c:pt idx="11443">
                  <c:v>1.1443000000000001</c:v>
                </c:pt>
                <c:pt idx="11444">
                  <c:v>1.1444000000000001</c:v>
                </c:pt>
                <c:pt idx="11445">
                  <c:v>1.1445000000000001</c:v>
                </c:pt>
                <c:pt idx="11446">
                  <c:v>1.1445999999999998</c:v>
                </c:pt>
                <c:pt idx="11447">
                  <c:v>1.1447000000000001</c:v>
                </c:pt>
                <c:pt idx="11448">
                  <c:v>1.1448</c:v>
                </c:pt>
                <c:pt idx="11449">
                  <c:v>1.1449</c:v>
                </c:pt>
                <c:pt idx="11450">
                  <c:v>1.145</c:v>
                </c:pt>
                <c:pt idx="11451">
                  <c:v>1.1451</c:v>
                </c:pt>
                <c:pt idx="11452">
                  <c:v>1.1452</c:v>
                </c:pt>
                <c:pt idx="11453">
                  <c:v>1.1453</c:v>
                </c:pt>
                <c:pt idx="11454">
                  <c:v>1.1454</c:v>
                </c:pt>
                <c:pt idx="11455">
                  <c:v>1.1455</c:v>
                </c:pt>
                <c:pt idx="11456">
                  <c:v>1.1456</c:v>
                </c:pt>
                <c:pt idx="11457">
                  <c:v>1.1456999999999999</c:v>
                </c:pt>
                <c:pt idx="11458">
                  <c:v>1.1457999999999999</c:v>
                </c:pt>
                <c:pt idx="11459">
                  <c:v>1.1459000000000001</c:v>
                </c:pt>
                <c:pt idx="11460">
                  <c:v>1.1459999999999999</c:v>
                </c:pt>
                <c:pt idx="11461">
                  <c:v>1.1460999999999999</c:v>
                </c:pt>
                <c:pt idx="11462">
                  <c:v>1.1462000000000001</c:v>
                </c:pt>
                <c:pt idx="11463">
                  <c:v>1.1462999999999999</c:v>
                </c:pt>
                <c:pt idx="11464">
                  <c:v>1.1464000000000001</c:v>
                </c:pt>
                <c:pt idx="11465">
                  <c:v>1.1465000000000001</c:v>
                </c:pt>
                <c:pt idx="11466">
                  <c:v>1.1466000000000001</c:v>
                </c:pt>
                <c:pt idx="11467">
                  <c:v>1.1467000000000001</c:v>
                </c:pt>
                <c:pt idx="11468">
                  <c:v>1.1468</c:v>
                </c:pt>
                <c:pt idx="11469">
                  <c:v>1.1469</c:v>
                </c:pt>
                <c:pt idx="11470">
                  <c:v>1.147</c:v>
                </c:pt>
                <c:pt idx="11471">
                  <c:v>1.1471</c:v>
                </c:pt>
                <c:pt idx="11472">
                  <c:v>1.1472</c:v>
                </c:pt>
                <c:pt idx="11473">
                  <c:v>1.1473</c:v>
                </c:pt>
                <c:pt idx="11474">
                  <c:v>1.1474</c:v>
                </c:pt>
                <c:pt idx="11475">
                  <c:v>1.1475</c:v>
                </c:pt>
                <c:pt idx="11476">
                  <c:v>1.1476</c:v>
                </c:pt>
                <c:pt idx="11477">
                  <c:v>1.1476999999999999</c:v>
                </c:pt>
                <c:pt idx="11478">
                  <c:v>1.1477999999999999</c:v>
                </c:pt>
                <c:pt idx="11479">
                  <c:v>1.1479000000000001</c:v>
                </c:pt>
                <c:pt idx="11480">
                  <c:v>1.1479999999999999</c:v>
                </c:pt>
                <c:pt idx="11481">
                  <c:v>1.1481000000000001</c:v>
                </c:pt>
                <c:pt idx="11482">
                  <c:v>1.1481999999999999</c:v>
                </c:pt>
                <c:pt idx="11483">
                  <c:v>1.1482999999999999</c:v>
                </c:pt>
                <c:pt idx="11484">
                  <c:v>1.1484000000000001</c:v>
                </c:pt>
                <c:pt idx="11485">
                  <c:v>1.1484999999999999</c:v>
                </c:pt>
                <c:pt idx="11486">
                  <c:v>1.1486000000000001</c:v>
                </c:pt>
                <c:pt idx="11487">
                  <c:v>1.1487000000000001</c:v>
                </c:pt>
                <c:pt idx="11488">
                  <c:v>1.1488</c:v>
                </c:pt>
                <c:pt idx="11489">
                  <c:v>1.1489</c:v>
                </c:pt>
                <c:pt idx="11490">
                  <c:v>1.149</c:v>
                </c:pt>
                <c:pt idx="11491">
                  <c:v>1.1491</c:v>
                </c:pt>
                <c:pt idx="11492">
                  <c:v>1.1492</c:v>
                </c:pt>
                <c:pt idx="11493">
                  <c:v>1.1493</c:v>
                </c:pt>
                <c:pt idx="11494">
                  <c:v>1.1494</c:v>
                </c:pt>
                <c:pt idx="11495">
                  <c:v>1.1495</c:v>
                </c:pt>
                <c:pt idx="11496">
                  <c:v>1.1496</c:v>
                </c:pt>
                <c:pt idx="11497">
                  <c:v>1.1496999999999999</c:v>
                </c:pt>
                <c:pt idx="11498">
                  <c:v>1.1497999999999999</c:v>
                </c:pt>
                <c:pt idx="11499">
                  <c:v>1.1498999999999999</c:v>
                </c:pt>
                <c:pt idx="11500">
                  <c:v>1.1499999999999999</c:v>
                </c:pt>
                <c:pt idx="11501">
                  <c:v>1.1501000000000001</c:v>
                </c:pt>
                <c:pt idx="11502">
                  <c:v>1.1501999999999999</c:v>
                </c:pt>
                <c:pt idx="11503">
                  <c:v>1.1503000000000001</c:v>
                </c:pt>
                <c:pt idx="11504">
                  <c:v>1.1504000000000001</c:v>
                </c:pt>
                <c:pt idx="11505">
                  <c:v>1.1505000000000001</c:v>
                </c:pt>
                <c:pt idx="11506">
                  <c:v>1.1506000000000001</c:v>
                </c:pt>
                <c:pt idx="11507">
                  <c:v>1.1506999999999998</c:v>
                </c:pt>
                <c:pt idx="11508">
                  <c:v>1.1508</c:v>
                </c:pt>
                <c:pt idx="11509">
                  <c:v>1.1509</c:v>
                </c:pt>
                <c:pt idx="11510">
                  <c:v>1.151</c:v>
                </c:pt>
                <c:pt idx="11511">
                  <c:v>1.1511</c:v>
                </c:pt>
                <c:pt idx="11512">
                  <c:v>1.1512</c:v>
                </c:pt>
                <c:pt idx="11513">
                  <c:v>1.1513</c:v>
                </c:pt>
                <c:pt idx="11514">
                  <c:v>1.1514</c:v>
                </c:pt>
                <c:pt idx="11515">
                  <c:v>1.1515</c:v>
                </c:pt>
                <c:pt idx="11516">
                  <c:v>1.1516</c:v>
                </c:pt>
                <c:pt idx="11517">
                  <c:v>1.1516999999999999</c:v>
                </c:pt>
                <c:pt idx="11518">
                  <c:v>1.1518000000000002</c:v>
                </c:pt>
                <c:pt idx="11519">
                  <c:v>1.1518999999999999</c:v>
                </c:pt>
                <c:pt idx="11520">
                  <c:v>1.1520000000000001</c:v>
                </c:pt>
                <c:pt idx="11521">
                  <c:v>1.1520999999999999</c:v>
                </c:pt>
                <c:pt idx="11522">
                  <c:v>1.1521999999999999</c:v>
                </c:pt>
                <c:pt idx="11523">
                  <c:v>1.1523000000000001</c:v>
                </c:pt>
                <c:pt idx="11524">
                  <c:v>1.1523999999999999</c:v>
                </c:pt>
                <c:pt idx="11525">
                  <c:v>1.1525000000000001</c:v>
                </c:pt>
                <c:pt idx="11526">
                  <c:v>1.1526000000000001</c:v>
                </c:pt>
                <c:pt idx="11527">
                  <c:v>1.1527000000000001</c:v>
                </c:pt>
                <c:pt idx="11528">
                  <c:v>1.1528</c:v>
                </c:pt>
                <c:pt idx="11529">
                  <c:v>1.1529</c:v>
                </c:pt>
                <c:pt idx="11530">
                  <c:v>1.153</c:v>
                </c:pt>
                <c:pt idx="11531">
                  <c:v>1.1531</c:v>
                </c:pt>
                <c:pt idx="11532">
                  <c:v>1.1532</c:v>
                </c:pt>
                <c:pt idx="11533">
                  <c:v>1.1533</c:v>
                </c:pt>
                <c:pt idx="11534">
                  <c:v>1.1534</c:v>
                </c:pt>
                <c:pt idx="11535">
                  <c:v>1.1535</c:v>
                </c:pt>
                <c:pt idx="11536">
                  <c:v>1.1536</c:v>
                </c:pt>
                <c:pt idx="11537">
                  <c:v>1.1536999999999999</c:v>
                </c:pt>
                <c:pt idx="11538">
                  <c:v>1.1537999999999999</c:v>
                </c:pt>
                <c:pt idx="11539">
                  <c:v>1.1538999999999999</c:v>
                </c:pt>
                <c:pt idx="11540">
                  <c:v>1.1540000000000001</c:v>
                </c:pt>
                <c:pt idx="11541">
                  <c:v>1.1540999999999999</c:v>
                </c:pt>
                <c:pt idx="11542">
                  <c:v>1.1542000000000001</c:v>
                </c:pt>
                <c:pt idx="11543">
                  <c:v>1.1543000000000001</c:v>
                </c:pt>
                <c:pt idx="11544">
                  <c:v>1.1543999999999999</c:v>
                </c:pt>
                <c:pt idx="11545">
                  <c:v>1.1545000000000001</c:v>
                </c:pt>
                <c:pt idx="11546">
                  <c:v>1.1545999999999998</c:v>
                </c:pt>
                <c:pt idx="11547">
                  <c:v>1.1547000000000001</c:v>
                </c:pt>
                <c:pt idx="11548">
                  <c:v>1.1548</c:v>
                </c:pt>
                <c:pt idx="11549">
                  <c:v>1.1549</c:v>
                </c:pt>
                <c:pt idx="11550">
                  <c:v>1.155</c:v>
                </c:pt>
                <c:pt idx="11551">
                  <c:v>1.1551</c:v>
                </c:pt>
                <c:pt idx="11552">
                  <c:v>1.1552</c:v>
                </c:pt>
                <c:pt idx="11553">
                  <c:v>1.1553</c:v>
                </c:pt>
                <c:pt idx="11554">
                  <c:v>1.1554</c:v>
                </c:pt>
                <c:pt idx="11555">
                  <c:v>1.1555</c:v>
                </c:pt>
                <c:pt idx="11556">
                  <c:v>1.1556</c:v>
                </c:pt>
                <c:pt idx="11557">
                  <c:v>1.1556999999999999</c:v>
                </c:pt>
                <c:pt idx="11558">
                  <c:v>1.1557999999999999</c:v>
                </c:pt>
                <c:pt idx="11559">
                  <c:v>1.1558999999999999</c:v>
                </c:pt>
                <c:pt idx="11560">
                  <c:v>1.1559999999999999</c:v>
                </c:pt>
                <c:pt idx="11561">
                  <c:v>1.1560999999999999</c:v>
                </c:pt>
                <c:pt idx="11562">
                  <c:v>1.1562000000000001</c:v>
                </c:pt>
                <c:pt idx="11563">
                  <c:v>1.1562999999999999</c:v>
                </c:pt>
                <c:pt idx="11564">
                  <c:v>1.1564000000000001</c:v>
                </c:pt>
                <c:pt idx="11565">
                  <c:v>1.1565000000000001</c:v>
                </c:pt>
                <c:pt idx="11566">
                  <c:v>1.1566000000000001</c:v>
                </c:pt>
                <c:pt idx="11567">
                  <c:v>1.1567000000000001</c:v>
                </c:pt>
                <c:pt idx="11568">
                  <c:v>1.1568000000000001</c:v>
                </c:pt>
                <c:pt idx="11569">
                  <c:v>1.1569</c:v>
                </c:pt>
                <c:pt idx="11570">
                  <c:v>1.157</c:v>
                </c:pt>
                <c:pt idx="11571">
                  <c:v>1.1571</c:v>
                </c:pt>
                <c:pt idx="11572">
                  <c:v>1.1572</c:v>
                </c:pt>
                <c:pt idx="11573">
                  <c:v>1.1573</c:v>
                </c:pt>
                <c:pt idx="11574">
                  <c:v>1.1574</c:v>
                </c:pt>
                <c:pt idx="11575">
                  <c:v>1.1575</c:v>
                </c:pt>
                <c:pt idx="11576">
                  <c:v>1.1576</c:v>
                </c:pt>
                <c:pt idx="11577">
                  <c:v>1.1577</c:v>
                </c:pt>
                <c:pt idx="11578">
                  <c:v>1.1577999999999999</c:v>
                </c:pt>
                <c:pt idx="11579">
                  <c:v>1.1579000000000002</c:v>
                </c:pt>
                <c:pt idx="11580">
                  <c:v>1.1579999999999999</c:v>
                </c:pt>
                <c:pt idx="11581">
                  <c:v>1.1581000000000001</c:v>
                </c:pt>
                <c:pt idx="11582">
                  <c:v>1.1581999999999999</c:v>
                </c:pt>
                <c:pt idx="11583">
                  <c:v>1.1582999999999999</c:v>
                </c:pt>
                <c:pt idx="11584">
                  <c:v>1.1584000000000001</c:v>
                </c:pt>
                <c:pt idx="11585">
                  <c:v>1.1584999999999999</c:v>
                </c:pt>
                <c:pt idx="11586">
                  <c:v>1.1586000000000001</c:v>
                </c:pt>
                <c:pt idx="11587">
                  <c:v>1.1587000000000001</c:v>
                </c:pt>
                <c:pt idx="11588">
                  <c:v>1.1588000000000001</c:v>
                </c:pt>
                <c:pt idx="11589">
                  <c:v>1.1589</c:v>
                </c:pt>
                <c:pt idx="11590">
                  <c:v>1.159</c:v>
                </c:pt>
                <c:pt idx="11591">
                  <c:v>1.1591</c:v>
                </c:pt>
                <c:pt idx="11592">
                  <c:v>1.1592</c:v>
                </c:pt>
                <c:pt idx="11593">
                  <c:v>1.1593</c:v>
                </c:pt>
                <c:pt idx="11594">
                  <c:v>1.1594</c:v>
                </c:pt>
                <c:pt idx="11595">
                  <c:v>1.1595</c:v>
                </c:pt>
                <c:pt idx="11596">
                  <c:v>1.1596</c:v>
                </c:pt>
                <c:pt idx="11597">
                  <c:v>1.1597</c:v>
                </c:pt>
                <c:pt idx="11598">
                  <c:v>1.1597999999999999</c:v>
                </c:pt>
                <c:pt idx="11599">
                  <c:v>1.1598999999999999</c:v>
                </c:pt>
                <c:pt idx="11600">
                  <c:v>1.1599999999999999</c:v>
                </c:pt>
                <c:pt idx="11601">
                  <c:v>1.1601000000000001</c:v>
                </c:pt>
                <c:pt idx="11602">
                  <c:v>1.1601999999999999</c:v>
                </c:pt>
                <c:pt idx="11603">
                  <c:v>1.1603000000000001</c:v>
                </c:pt>
                <c:pt idx="11604">
                  <c:v>1.1604000000000001</c:v>
                </c:pt>
                <c:pt idx="11605">
                  <c:v>1.1604999999999999</c:v>
                </c:pt>
                <c:pt idx="11606">
                  <c:v>1.1606000000000001</c:v>
                </c:pt>
                <c:pt idx="11607">
                  <c:v>1.1606999999999998</c:v>
                </c:pt>
                <c:pt idx="11608">
                  <c:v>1.1608000000000001</c:v>
                </c:pt>
                <c:pt idx="11609">
                  <c:v>1.1609</c:v>
                </c:pt>
                <c:pt idx="11610">
                  <c:v>1.161</c:v>
                </c:pt>
                <c:pt idx="11611">
                  <c:v>1.1611</c:v>
                </c:pt>
                <c:pt idx="11612">
                  <c:v>1.1612</c:v>
                </c:pt>
                <c:pt idx="11613">
                  <c:v>1.1613</c:v>
                </c:pt>
                <c:pt idx="11614">
                  <c:v>1.1614</c:v>
                </c:pt>
                <c:pt idx="11615">
                  <c:v>1.1615</c:v>
                </c:pt>
                <c:pt idx="11616">
                  <c:v>1.1616</c:v>
                </c:pt>
                <c:pt idx="11617">
                  <c:v>1.1617</c:v>
                </c:pt>
                <c:pt idx="11618">
                  <c:v>1.1618000000000002</c:v>
                </c:pt>
                <c:pt idx="11619">
                  <c:v>1.1618999999999999</c:v>
                </c:pt>
                <c:pt idx="11620">
                  <c:v>1.1619999999999999</c:v>
                </c:pt>
                <c:pt idx="11621">
                  <c:v>1.1620999999999999</c:v>
                </c:pt>
                <c:pt idx="11622">
                  <c:v>1.1621999999999999</c:v>
                </c:pt>
                <c:pt idx="11623">
                  <c:v>1.1623000000000001</c:v>
                </c:pt>
                <c:pt idx="11624">
                  <c:v>1.1623999999999999</c:v>
                </c:pt>
                <c:pt idx="11625">
                  <c:v>1.1625000000000001</c:v>
                </c:pt>
                <c:pt idx="11626">
                  <c:v>1.1626000000000001</c:v>
                </c:pt>
                <c:pt idx="11627">
                  <c:v>1.1627000000000001</c:v>
                </c:pt>
                <c:pt idx="11628">
                  <c:v>1.1628000000000001</c:v>
                </c:pt>
                <c:pt idx="11629">
                  <c:v>1.1629</c:v>
                </c:pt>
                <c:pt idx="11630">
                  <c:v>1.163</c:v>
                </c:pt>
                <c:pt idx="11631">
                  <c:v>1.1631</c:v>
                </c:pt>
                <c:pt idx="11632">
                  <c:v>1.1632</c:v>
                </c:pt>
                <c:pt idx="11633">
                  <c:v>1.1633</c:v>
                </c:pt>
                <c:pt idx="11634">
                  <c:v>1.1634</c:v>
                </c:pt>
                <c:pt idx="11635">
                  <c:v>1.1635</c:v>
                </c:pt>
                <c:pt idx="11636">
                  <c:v>1.1636</c:v>
                </c:pt>
                <c:pt idx="11637">
                  <c:v>1.1637</c:v>
                </c:pt>
                <c:pt idx="11638">
                  <c:v>1.1637999999999999</c:v>
                </c:pt>
                <c:pt idx="11639">
                  <c:v>1.1638999999999999</c:v>
                </c:pt>
                <c:pt idx="11640">
                  <c:v>1.1640000000000001</c:v>
                </c:pt>
                <c:pt idx="11641">
                  <c:v>1.1640999999999999</c:v>
                </c:pt>
                <c:pt idx="11642">
                  <c:v>1.1642000000000001</c:v>
                </c:pt>
                <c:pt idx="11643">
                  <c:v>1.1643000000000001</c:v>
                </c:pt>
                <c:pt idx="11644">
                  <c:v>1.1643999999999999</c:v>
                </c:pt>
                <c:pt idx="11645">
                  <c:v>1.1645000000000001</c:v>
                </c:pt>
                <c:pt idx="11646">
                  <c:v>1.1645999999999999</c:v>
                </c:pt>
                <c:pt idx="11647">
                  <c:v>1.1647000000000001</c:v>
                </c:pt>
                <c:pt idx="11648">
                  <c:v>1.1648000000000001</c:v>
                </c:pt>
                <c:pt idx="11649">
                  <c:v>1.1649</c:v>
                </c:pt>
                <c:pt idx="11650">
                  <c:v>1.165</c:v>
                </c:pt>
                <c:pt idx="11651">
                  <c:v>1.1651</c:v>
                </c:pt>
                <c:pt idx="11652">
                  <c:v>1.1652</c:v>
                </c:pt>
                <c:pt idx="11653">
                  <c:v>1.1653</c:v>
                </c:pt>
                <c:pt idx="11654">
                  <c:v>1.1654</c:v>
                </c:pt>
                <c:pt idx="11655">
                  <c:v>1.1655</c:v>
                </c:pt>
                <c:pt idx="11656">
                  <c:v>1.1656</c:v>
                </c:pt>
                <c:pt idx="11657">
                  <c:v>1.1657</c:v>
                </c:pt>
                <c:pt idx="11658">
                  <c:v>1.1657999999999999</c:v>
                </c:pt>
                <c:pt idx="11659">
                  <c:v>1.1658999999999999</c:v>
                </c:pt>
                <c:pt idx="11660">
                  <c:v>1.1659999999999999</c:v>
                </c:pt>
                <c:pt idx="11661">
                  <c:v>1.1660999999999999</c:v>
                </c:pt>
                <c:pt idx="11662">
                  <c:v>1.1662000000000001</c:v>
                </c:pt>
                <c:pt idx="11663">
                  <c:v>1.1662999999999999</c:v>
                </c:pt>
                <c:pt idx="11664">
                  <c:v>1.1664000000000001</c:v>
                </c:pt>
                <c:pt idx="11665">
                  <c:v>1.1665000000000001</c:v>
                </c:pt>
                <c:pt idx="11666">
                  <c:v>1.1665999999999999</c:v>
                </c:pt>
                <c:pt idx="11667">
                  <c:v>1.1667000000000001</c:v>
                </c:pt>
                <c:pt idx="11668">
                  <c:v>1.1668000000000001</c:v>
                </c:pt>
                <c:pt idx="11669">
                  <c:v>1.1669</c:v>
                </c:pt>
                <c:pt idx="11670">
                  <c:v>1.167</c:v>
                </c:pt>
                <c:pt idx="11671">
                  <c:v>1.1671</c:v>
                </c:pt>
                <c:pt idx="11672">
                  <c:v>1.1672</c:v>
                </c:pt>
                <c:pt idx="11673">
                  <c:v>1.1673</c:v>
                </c:pt>
                <c:pt idx="11674">
                  <c:v>1.1674</c:v>
                </c:pt>
                <c:pt idx="11675">
                  <c:v>1.1675</c:v>
                </c:pt>
                <c:pt idx="11676">
                  <c:v>1.1676</c:v>
                </c:pt>
                <c:pt idx="11677">
                  <c:v>1.1677</c:v>
                </c:pt>
                <c:pt idx="11678">
                  <c:v>1.1677999999999999</c:v>
                </c:pt>
                <c:pt idx="11679">
                  <c:v>1.1679000000000002</c:v>
                </c:pt>
                <c:pt idx="11680">
                  <c:v>1.1679999999999999</c:v>
                </c:pt>
                <c:pt idx="11681">
                  <c:v>1.1680999999999999</c:v>
                </c:pt>
                <c:pt idx="11682">
                  <c:v>1.1681999999999999</c:v>
                </c:pt>
                <c:pt idx="11683">
                  <c:v>1.1682999999999999</c:v>
                </c:pt>
                <c:pt idx="11684">
                  <c:v>1.1684000000000001</c:v>
                </c:pt>
                <c:pt idx="11685">
                  <c:v>1.1684999999999999</c:v>
                </c:pt>
                <c:pt idx="11686">
                  <c:v>1.1686000000000001</c:v>
                </c:pt>
                <c:pt idx="11687">
                  <c:v>1.1687000000000001</c:v>
                </c:pt>
                <c:pt idx="11688">
                  <c:v>1.1688000000000001</c:v>
                </c:pt>
                <c:pt idx="11689">
                  <c:v>1.1689000000000001</c:v>
                </c:pt>
                <c:pt idx="11690">
                  <c:v>1.169</c:v>
                </c:pt>
                <c:pt idx="11691">
                  <c:v>1.1691</c:v>
                </c:pt>
                <c:pt idx="11692">
                  <c:v>1.1692</c:v>
                </c:pt>
                <c:pt idx="11693">
                  <c:v>1.1693</c:v>
                </c:pt>
                <c:pt idx="11694">
                  <c:v>1.1694</c:v>
                </c:pt>
                <c:pt idx="11695">
                  <c:v>1.1695</c:v>
                </c:pt>
                <c:pt idx="11696">
                  <c:v>1.1696</c:v>
                </c:pt>
                <c:pt idx="11697">
                  <c:v>1.1697</c:v>
                </c:pt>
                <c:pt idx="11698">
                  <c:v>1.1698</c:v>
                </c:pt>
                <c:pt idx="11699">
                  <c:v>1.1698999999999999</c:v>
                </c:pt>
                <c:pt idx="11700">
                  <c:v>1.17</c:v>
                </c:pt>
                <c:pt idx="11701">
                  <c:v>1.1701000000000001</c:v>
                </c:pt>
                <c:pt idx="11702">
                  <c:v>1.1701999999999999</c:v>
                </c:pt>
                <c:pt idx="11703">
                  <c:v>1.1703000000000001</c:v>
                </c:pt>
                <c:pt idx="11704">
                  <c:v>1.1704000000000001</c:v>
                </c:pt>
                <c:pt idx="11705">
                  <c:v>1.1704999999999999</c:v>
                </c:pt>
                <c:pt idx="11706">
                  <c:v>1.1706000000000001</c:v>
                </c:pt>
                <c:pt idx="11707">
                  <c:v>1.1706999999999999</c:v>
                </c:pt>
                <c:pt idx="11708">
                  <c:v>1.1708000000000001</c:v>
                </c:pt>
                <c:pt idx="11709">
                  <c:v>1.1709000000000001</c:v>
                </c:pt>
                <c:pt idx="11710">
                  <c:v>1.171</c:v>
                </c:pt>
                <c:pt idx="11711">
                  <c:v>1.1711</c:v>
                </c:pt>
                <c:pt idx="11712">
                  <c:v>1.1712</c:v>
                </c:pt>
                <c:pt idx="11713">
                  <c:v>1.1713</c:v>
                </c:pt>
                <c:pt idx="11714">
                  <c:v>1.1714</c:v>
                </c:pt>
                <c:pt idx="11715">
                  <c:v>1.1715</c:v>
                </c:pt>
                <c:pt idx="11716">
                  <c:v>1.1716</c:v>
                </c:pt>
                <c:pt idx="11717">
                  <c:v>1.1717</c:v>
                </c:pt>
                <c:pt idx="11718">
                  <c:v>1.1718000000000002</c:v>
                </c:pt>
                <c:pt idx="11719">
                  <c:v>1.1718999999999999</c:v>
                </c:pt>
                <c:pt idx="11720">
                  <c:v>1.1719999999999999</c:v>
                </c:pt>
                <c:pt idx="11721">
                  <c:v>1.1720999999999999</c:v>
                </c:pt>
                <c:pt idx="11722">
                  <c:v>1.1721999999999999</c:v>
                </c:pt>
                <c:pt idx="11723">
                  <c:v>1.1723000000000001</c:v>
                </c:pt>
                <c:pt idx="11724">
                  <c:v>1.1723999999999999</c:v>
                </c:pt>
                <c:pt idx="11725">
                  <c:v>1.1725000000000001</c:v>
                </c:pt>
                <c:pt idx="11726">
                  <c:v>1.1726000000000001</c:v>
                </c:pt>
                <c:pt idx="11727">
                  <c:v>1.1726999999999999</c:v>
                </c:pt>
                <c:pt idx="11728">
                  <c:v>1.1728000000000001</c:v>
                </c:pt>
                <c:pt idx="11729">
                  <c:v>1.1729000000000001</c:v>
                </c:pt>
                <c:pt idx="11730">
                  <c:v>1.173</c:v>
                </c:pt>
                <c:pt idx="11731">
                  <c:v>1.1731</c:v>
                </c:pt>
                <c:pt idx="11732">
                  <c:v>1.1732</c:v>
                </c:pt>
                <c:pt idx="11733">
                  <c:v>1.1733</c:v>
                </c:pt>
                <c:pt idx="11734">
                  <c:v>1.1734</c:v>
                </c:pt>
                <c:pt idx="11735">
                  <c:v>1.1735</c:v>
                </c:pt>
                <c:pt idx="11736">
                  <c:v>1.1736</c:v>
                </c:pt>
                <c:pt idx="11737">
                  <c:v>1.1737</c:v>
                </c:pt>
                <c:pt idx="11738">
                  <c:v>1.1738</c:v>
                </c:pt>
                <c:pt idx="11739">
                  <c:v>1.1738999999999999</c:v>
                </c:pt>
                <c:pt idx="11740">
                  <c:v>1.1740000000000002</c:v>
                </c:pt>
                <c:pt idx="11741">
                  <c:v>1.1740999999999999</c:v>
                </c:pt>
                <c:pt idx="11742">
                  <c:v>1.1741999999999999</c:v>
                </c:pt>
                <c:pt idx="11743">
                  <c:v>1.1743000000000001</c:v>
                </c:pt>
                <c:pt idx="11744">
                  <c:v>1.1743999999999999</c:v>
                </c:pt>
                <c:pt idx="11745">
                  <c:v>1.1745000000000001</c:v>
                </c:pt>
                <c:pt idx="11746">
                  <c:v>1.1745999999999999</c:v>
                </c:pt>
                <c:pt idx="11747">
                  <c:v>1.1747000000000001</c:v>
                </c:pt>
                <c:pt idx="11748">
                  <c:v>1.1748000000000001</c:v>
                </c:pt>
                <c:pt idx="11749">
                  <c:v>1.1749000000000001</c:v>
                </c:pt>
                <c:pt idx="11750">
                  <c:v>1.175</c:v>
                </c:pt>
                <c:pt idx="11751">
                  <c:v>1.1751</c:v>
                </c:pt>
                <c:pt idx="11752">
                  <c:v>1.1752</c:v>
                </c:pt>
                <c:pt idx="11753">
                  <c:v>1.1753</c:v>
                </c:pt>
                <c:pt idx="11754">
                  <c:v>1.1754</c:v>
                </c:pt>
                <c:pt idx="11755">
                  <c:v>1.1755</c:v>
                </c:pt>
                <c:pt idx="11756">
                  <c:v>1.1756</c:v>
                </c:pt>
                <c:pt idx="11757">
                  <c:v>1.1757</c:v>
                </c:pt>
                <c:pt idx="11758">
                  <c:v>1.1758</c:v>
                </c:pt>
                <c:pt idx="11759">
                  <c:v>1.1758999999999999</c:v>
                </c:pt>
                <c:pt idx="11760">
                  <c:v>1.1759999999999999</c:v>
                </c:pt>
                <c:pt idx="11761">
                  <c:v>1.1760999999999999</c:v>
                </c:pt>
                <c:pt idx="11762">
                  <c:v>1.1762000000000001</c:v>
                </c:pt>
                <c:pt idx="11763">
                  <c:v>1.1762999999999999</c:v>
                </c:pt>
                <c:pt idx="11764">
                  <c:v>1.1764000000000001</c:v>
                </c:pt>
                <c:pt idx="11765">
                  <c:v>1.1765000000000001</c:v>
                </c:pt>
                <c:pt idx="11766">
                  <c:v>1.1765999999999999</c:v>
                </c:pt>
                <c:pt idx="11767">
                  <c:v>1.1767000000000001</c:v>
                </c:pt>
                <c:pt idx="11768">
                  <c:v>1.1768000000000001</c:v>
                </c:pt>
                <c:pt idx="11769">
                  <c:v>1.1769000000000001</c:v>
                </c:pt>
                <c:pt idx="11770">
                  <c:v>1.177</c:v>
                </c:pt>
                <c:pt idx="11771">
                  <c:v>1.1771</c:v>
                </c:pt>
                <c:pt idx="11772">
                  <c:v>1.1772</c:v>
                </c:pt>
                <c:pt idx="11773">
                  <c:v>1.1773</c:v>
                </c:pt>
                <c:pt idx="11774">
                  <c:v>1.1774</c:v>
                </c:pt>
                <c:pt idx="11775">
                  <c:v>1.1775</c:v>
                </c:pt>
                <c:pt idx="11776">
                  <c:v>1.1776</c:v>
                </c:pt>
                <c:pt idx="11777">
                  <c:v>1.1777</c:v>
                </c:pt>
                <c:pt idx="11778">
                  <c:v>1.1778</c:v>
                </c:pt>
                <c:pt idx="11779">
                  <c:v>1.1779000000000002</c:v>
                </c:pt>
                <c:pt idx="11780">
                  <c:v>1.1779999999999999</c:v>
                </c:pt>
                <c:pt idx="11781">
                  <c:v>1.1780999999999999</c:v>
                </c:pt>
                <c:pt idx="11782">
                  <c:v>1.1781999999999999</c:v>
                </c:pt>
                <c:pt idx="11783">
                  <c:v>1.1782999999999999</c:v>
                </c:pt>
                <c:pt idx="11784">
                  <c:v>1.1784000000000001</c:v>
                </c:pt>
                <c:pt idx="11785">
                  <c:v>1.1784999999999999</c:v>
                </c:pt>
                <c:pt idx="11786">
                  <c:v>1.1786000000000001</c:v>
                </c:pt>
                <c:pt idx="11787">
                  <c:v>1.1787000000000001</c:v>
                </c:pt>
                <c:pt idx="11788">
                  <c:v>1.1787999999999998</c:v>
                </c:pt>
                <c:pt idx="11789">
                  <c:v>1.1789000000000001</c:v>
                </c:pt>
                <c:pt idx="11790">
                  <c:v>1.179</c:v>
                </c:pt>
                <c:pt idx="11791">
                  <c:v>1.1791</c:v>
                </c:pt>
                <c:pt idx="11792">
                  <c:v>1.1792</c:v>
                </c:pt>
                <c:pt idx="11793">
                  <c:v>1.1793</c:v>
                </c:pt>
                <c:pt idx="11794">
                  <c:v>1.1794</c:v>
                </c:pt>
                <c:pt idx="11795">
                  <c:v>1.1795</c:v>
                </c:pt>
                <c:pt idx="11796">
                  <c:v>1.1796</c:v>
                </c:pt>
                <c:pt idx="11797">
                  <c:v>1.1797</c:v>
                </c:pt>
                <c:pt idx="11798">
                  <c:v>1.1798</c:v>
                </c:pt>
                <c:pt idx="11799">
                  <c:v>1.1798999999999999</c:v>
                </c:pt>
                <c:pt idx="11800">
                  <c:v>1.18</c:v>
                </c:pt>
                <c:pt idx="11801">
                  <c:v>1.1801000000000001</c:v>
                </c:pt>
                <c:pt idx="11802">
                  <c:v>1.1801999999999999</c:v>
                </c:pt>
                <c:pt idx="11803">
                  <c:v>1.1802999999999999</c:v>
                </c:pt>
                <c:pt idx="11804">
                  <c:v>1.1804000000000001</c:v>
                </c:pt>
                <c:pt idx="11805">
                  <c:v>1.1804999999999999</c:v>
                </c:pt>
                <c:pt idx="11806">
                  <c:v>1.1806000000000001</c:v>
                </c:pt>
                <c:pt idx="11807">
                  <c:v>1.1806999999999999</c:v>
                </c:pt>
                <c:pt idx="11808">
                  <c:v>1.1808000000000001</c:v>
                </c:pt>
                <c:pt idx="11809">
                  <c:v>1.1809000000000001</c:v>
                </c:pt>
                <c:pt idx="11810">
                  <c:v>1.181</c:v>
                </c:pt>
                <c:pt idx="11811">
                  <c:v>1.1811</c:v>
                </c:pt>
                <c:pt idx="11812">
                  <c:v>1.1812</c:v>
                </c:pt>
                <c:pt idx="11813">
                  <c:v>1.1813</c:v>
                </c:pt>
                <c:pt idx="11814">
                  <c:v>1.1814</c:v>
                </c:pt>
                <c:pt idx="11815">
                  <c:v>1.1815</c:v>
                </c:pt>
                <c:pt idx="11816">
                  <c:v>1.1816</c:v>
                </c:pt>
                <c:pt idx="11817">
                  <c:v>1.1817</c:v>
                </c:pt>
                <c:pt idx="11818">
                  <c:v>1.1818</c:v>
                </c:pt>
                <c:pt idx="11819">
                  <c:v>1.1819</c:v>
                </c:pt>
                <c:pt idx="11820">
                  <c:v>1.1819999999999999</c:v>
                </c:pt>
                <c:pt idx="11821">
                  <c:v>1.1820999999999999</c:v>
                </c:pt>
                <c:pt idx="11822">
                  <c:v>1.1821999999999999</c:v>
                </c:pt>
                <c:pt idx="11823">
                  <c:v>1.1823000000000001</c:v>
                </c:pt>
                <c:pt idx="11824">
                  <c:v>1.1823999999999999</c:v>
                </c:pt>
                <c:pt idx="11825">
                  <c:v>1.1825000000000001</c:v>
                </c:pt>
                <c:pt idx="11826">
                  <c:v>1.1826000000000001</c:v>
                </c:pt>
                <c:pt idx="11827">
                  <c:v>1.1826999999999999</c:v>
                </c:pt>
                <c:pt idx="11828">
                  <c:v>1.1828000000000001</c:v>
                </c:pt>
                <c:pt idx="11829">
                  <c:v>1.1829000000000001</c:v>
                </c:pt>
                <c:pt idx="11830">
                  <c:v>1.1830000000000001</c:v>
                </c:pt>
                <c:pt idx="11831">
                  <c:v>1.1831</c:v>
                </c:pt>
                <c:pt idx="11832">
                  <c:v>1.1832</c:v>
                </c:pt>
                <c:pt idx="11833">
                  <c:v>1.1833</c:v>
                </c:pt>
                <c:pt idx="11834">
                  <c:v>1.1834</c:v>
                </c:pt>
                <c:pt idx="11835">
                  <c:v>1.1835</c:v>
                </c:pt>
                <c:pt idx="11836">
                  <c:v>1.1836</c:v>
                </c:pt>
                <c:pt idx="11837">
                  <c:v>1.1837</c:v>
                </c:pt>
                <c:pt idx="11838">
                  <c:v>1.1838</c:v>
                </c:pt>
                <c:pt idx="11839">
                  <c:v>1.1839</c:v>
                </c:pt>
                <c:pt idx="11840">
                  <c:v>1.1840000000000002</c:v>
                </c:pt>
                <c:pt idx="11841">
                  <c:v>1.1840999999999999</c:v>
                </c:pt>
                <c:pt idx="11842">
                  <c:v>1.1841999999999999</c:v>
                </c:pt>
                <c:pt idx="11843">
                  <c:v>1.1843000000000001</c:v>
                </c:pt>
                <c:pt idx="11844">
                  <c:v>1.1843999999999999</c:v>
                </c:pt>
                <c:pt idx="11845">
                  <c:v>1.1845000000000001</c:v>
                </c:pt>
                <c:pt idx="11846">
                  <c:v>1.1845999999999999</c:v>
                </c:pt>
                <c:pt idx="11847">
                  <c:v>1.1847000000000001</c:v>
                </c:pt>
                <c:pt idx="11848">
                  <c:v>1.1848000000000001</c:v>
                </c:pt>
                <c:pt idx="11849">
                  <c:v>1.1848999999999998</c:v>
                </c:pt>
                <c:pt idx="11850">
                  <c:v>1.1850000000000001</c:v>
                </c:pt>
                <c:pt idx="11851">
                  <c:v>1.1851</c:v>
                </c:pt>
                <c:pt idx="11852">
                  <c:v>1.1852</c:v>
                </c:pt>
                <c:pt idx="11853">
                  <c:v>1.1853</c:v>
                </c:pt>
                <c:pt idx="11854">
                  <c:v>1.1854</c:v>
                </c:pt>
                <c:pt idx="11855">
                  <c:v>1.1855</c:v>
                </c:pt>
                <c:pt idx="11856">
                  <c:v>1.1856</c:v>
                </c:pt>
                <c:pt idx="11857">
                  <c:v>1.1857</c:v>
                </c:pt>
                <c:pt idx="11858">
                  <c:v>1.1858</c:v>
                </c:pt>
                <c:pt idx="11859">
                  <c:v>1.1859</c:v>
                </c:pt>
                <c:pt idx="11860">
                  <c:v>1.1859999999999999</c:v>
                </c:pt>
                <c:pt idx="11861">
                  <c:v>1.1860999999999999</c:v>
                </c:pt>
                <c:pt idx="11862">
                  <c:v>1.1862000000000001</c:v>
                </c:pt>
                <c:pt idx="11863">
                  <c:v>1.1862999999999999</c:v>
                </c:pt>
                <c:pt idx="11864">
                  <c:v>1.1863999999999999</c:v>
                </c:pt>
                <c:pt idx="11865">
                  <c:v>1.1865000000000001</c:v>
                </c:pt>
                <c:pt idx="11866">
                  <c:v>1.1865999999999999</c:v>
                </c:pt>
                <c:pt idx="11867">
                  <c:v>1.1867000000000001</c:v>
                </c:pt>
                <c:pt idx="11868">
                  <c:v>1.1868000000000001</c:v>
                </c:pt>
                <c:pt idx="11869">
                  <c:v>1.1869000000000001</c:v>
                </c:pt>
                <c:pt idx="11870">
                  <c:v>1.1870000000000001</c:v>
                </c:pt>
                <c:pt idx="11871">
                  <c:v>1.1871</c:v>
                </c:pt>
                <c:pt idx="11872">
                  <c:v>1.1872</c:v>
                </c:pt>
                <c:pt idx="11873">
                  <c:v>1.1873</c:v>
                </c:pt>
                <c:pt idx="11874">
                  <c:v>1.1874</c:v>
                </c:pt>
                <c:pt idx="11875">
                  <c:v>1.1875</c:v>
                </c:pt>
                <c:pt idx="11876">
                  <c:v>1.1876</c:v>
                </c:pt>
                <c:pt idx="11877">
                  <c:v>1.1877</c:v>
                </c:pt>
                <c:pt idx="11878">
                  <c:v>1.1878</c:v>
                </c:pt>
                <c:pt idx="11879">
                  <c:v>1.1879</c:v>
                </c:pt>
                <c:pt idx="11880">
                  <c:v>1.1879999999999999</c:v>
                </c:pt>
                <c:pt idx="11881">
                  <c:v>1.1880999999999999</c:v>
                </c:pt>
                <c:pt idx="11882">
                  <c:v>1.1881999999999999</c:v>
                </c:pt>
                <c:pt idx="11883">
                  <c:v>1.1882999999999999</c:v>
                </c:pt>
                <c:pt idx="11884">
                  <c:v>1.1884000000000001</c:v>
                </c:pt>
                <c:pt idx="11885">
                  <c:v>1.1884999999999999</c:v>
                </c:pt>
                <c:pt idx="11886">
                  <c:v>1.1886000000000001</c:v>
                </c:pt>
                <c:pt idx="11887">
                  <c:v>1.1887000000000001</c:v>
                </c:pt>
                <c:pt idx="11888">
                  <c:v>1.1887999999999999</c:v>
                </c:pt>
                <c:pt idx="11889">
                  <c:v>1.1889000000000001</c:v>
                </c:pt>
                <c:pt idx="11890">
                  <c:v>1.1890000000000001</c:v>
                </c:pt>
                <c:pt idx="11891">
                  <c:v>1.1891</c:v>
                </c:pt>
                <c:pt idx="11892">
                  <c:v>1.1892</c:v>
                </c:pt>
                <c:pt idx="11893">
                  <c:v>1.1893</c:v>
                </c:pt>
                <c:pt idx="11894">
                  <c:v>1.1894</c:v>
                </c:pt>
                <c:pt idx="11895">
                  <c:v>1.1895</c:v>
                </c:pt>
                <c:pt idx="11896">
                  <c:v>1.1896</c:v>
                </c:pt>
                <c:pt idx="11897">
                  <c:v>1.1897</c:v>
                </c:pt>
                <c:pt idx="11898">
                  <c:v>1.1898</c:v>
                </c:pt>
                <c:pt idx="11899">
                  <c:v>1.1899</c:v>
                </c:pt>
                <c:pt idx="11900">
                  <c:v>1.19</c:v>
                </c:pt>
                <c:pt idx="11901">
                  <c:v>1.1901000000000002</c:v>
                </c:pt>
                <c:pt idx="11902">
                  <c:v>1.1901999999999999</c:v>
                </c:pt>
                <c:pt idx="11903">
                  <c:v>1.1902999999999999</c:v>
                </c:pt>
                <c:pt idx="11904">
                  <c:v>1.1904000000000001</c:v>
                </c:pt>
                <c:pt idx="11905">
                  <c:v>1.1904999999999999</c:v>
                </c:pt>
                <c:pt idx="11906">
                  <c:v>1.1906000000000001</c:v>
                </c:pt>
                <c:pt idx="11907">
                  <c:v>1.1906999999999999</c:v>
                </c:pt>
                <c:pt idx="11908">
                  <c:v>1.1908000000000001</c:v>
                </c:pt>
                <c:pt idx="11909">
                  <c:v>1.1909000000000001</c:v>
                </c:pt>
                <c:pt idx="11910">
                  <c:v>1.1909999999999998</c:v>
                </c:pt>
                <c:pt idx="11911">
                  <c:v>1.1911</c:v>
                </c:pt>
                <c:pt idx="11912">
                  <c:v>1.1912</c:v>
                </c:pt>
                <c:pt idx="11913">
                  <c:v>1.1913</c:v>
                </c:pt>
                <c:pt idx="11914">
                  <c:v>1.1914</c:v>
                </c:pt>
                <c:pt idx="11915">
                  <c:v>1.1915</c:v>
                </c:pt>
                <c:pt idx="11916">
                  <c:v>1.1916</c:v>
                </c:pt>
                <c:pt idx="11917">
                  <c:v>1.1917</c:v>
                </c:pt>
                <c:pt idx="11918">
                  <c:v>1.1918</c:v>
                </c:pt>
                <c:pt idx="11919">
                  <c:v>1.1919</c:v>
                </c:pt>
                <c:pt idx="11920">
                  <c:v>1.1919999999999999</c:v>
                </c:pt>
                <c:pt idx="11921">
                  <c:v>1.1920999999999999</c:v>
                </c:pt>
                <c:pt idx="11922">
                  <c:v>1.1921999999999999</c:v>
                </c:pt>
                <c:pt idx="11923">
                  <c:v>1.1923000000000001</c:v>
                </c:pt>
                <c:pt idx="11924">
                  <c:v>1.1923999999999999</c:v>
                </c:pt>
                <c:pt idx="11925">
                  <c:v>1.1924999999999999</c:v>
                </c:pt>
                <c:pt idx="11926">
                  <c:v>1.1926000000000001</c:v>
                </c:pt>
                <c:pt idx="11927">
                  <c:v>1.1926999999999999</c:v>
                </c:pt>
                <c:pt idx="11928">
                  <c:v>1.1928000000000001</c:v>
                </c:pt>
                <c:pt idx="11929">
                  <c:v>1.1929000000000001</c:v>
                </c:pt>
                <c:pt idx="11930">
                  <c:v>1.1930000000000001</c:v>
                </c:pt>
                <c:pt idx="11931">
                  <c:v>1.1931</c:v>
                </c:pt>
                <c:pt idx="11932">
                  <c:v>1.1932</c:v>
                </c:pt>
                <c:pt idx="11933">
                  <c:v>1.1933</c:v>
                </c:pt>
                <c:pt idx="11934">
                  <c:v>1.1934</c:v>
                </c:pt>
                <c:pt idx="11935">
                  <c:v>1.1935</c:v>
                </c:pt>
                <c:pt idx="11936">
                  <c:v>1.1936</c:v>
                </c:pt>
                <c:pt idx="11937">
                  <c:v>1.1937</c:v>
                </c:pt>
                <c:pt idx="11938">
                  <c:v>1.1938</c:v>
                </c:pt>
                <c:pt idx="11939">
                  <c:v>1.1939</c:v>
                </c:pt>
                <c:pt idx="11940">
                  <c:v>1.194</c:v>
                </c:pt>
                <c:pt idx="11941">
                  <c:v>1.1940999999999999</c:v>
                </c:pt>
                <c:pt idx="11942">
                  <c:v>1.1941999999999999</c:v>
                </c:pt>
                <c:pt idx="11943">
                  <c:v>1.1943000000000001</c:v>
                </c:pt>
                <c:pt idx="11944">
                  <c:v>1.1943999999999999</c:v>
                </c:pt>
                <c:pt idx="11945">
                  <c:v>1.1945000000000001</c:v>
                </c:pt>
                <c:pt idx="11946">
                  <c:v>1.1945999999999999</c:v>
                </c:pt>
                <c:pt idx="11947">
                  <c:v>1.1947000000000001</c:v>
                </c:pt>
                <c:pt idx="11948">
                  <c:v>1.1948000000000001</c:v>
                </c:pt>
                <c:pt idx="11949">
                  <c:v>1.1948999999999999</c:v>
                </c:pt>
                <c:pt idx="11950">
                  <c:v>1.1950000000000001</c:v>
                </c:pt>
                <c:pt idx="11951">
                  <c:v>1.1951000000000001</c:v>
                </c:pt>
                <c:pt idx="11952">
                  <c:v>1.1952</c:v>
                </c:pt>
                <c:pt idx="11953">
                  <c:v>1.1953</c:v>
                </c:pt>
                <c:pt idx="11954">
                  <c:v>1.1954</c:v>
                </c:pt>
                <c:pt idx="11955">
                  <c:v>1.1955</c:v>
                </c:pt>
                <c:pt idx="11956">
                  <c:v>1.1956</c:v>
                </c:pt>
                <c:pt idx="11957">
                  <c:v>1.1957</c:v>
                </c:pt>
                <c:pt idx="11958">
                  <c:v>1.1958</c:v>
                </c:pt>
                <c:pt idx="11959">
                  <c:v>1.1959</c:v>
                </c:pt>
                <c:pt idx="11960">
                  <c:v>1.196</c:v>
                </c:pt>
                <c:pt idx="11961">
                  <c:v>1.1960999999999999</c:v>
                </c:pt>
                <c:pt idx="11962">
                  <c:v>1.1962000000000002</c:v>
                </c:pt>
                <c:pt idx="11963">
                  <c:v>1.1962999999999999</c:v>
                </c:pt>
                <c:pt idx="11964">
                  <c:v>1.1963999999999999</c:v>
                </c:pt>
                <c:pt idx="11965">
                  <c:v>1.1965000000000001</c:v>
                </c:pt>
                <c:pt idx="11966">
                  <c:v>1.1965999999999999</c:v>
                </c:pt>
                <c:pt idx="11967">
                  <c:v>1.1967000000000001</c:v>
                </c:pt>
                <c:pt idx="11968">
                  <c:v>1.1968000000000001</c:v>
                </c:pt>
                <c:pt idx="11969">
                  <c:v>1.1969000000000001</c:v>
                </c:pt>
                <c:pt idx="11970">
                  <c:v>1.1970000000000001</c:v>
                </c:pt>
                <c:pt idx="11971">
                  <c:v>1.1970999999999998</c:v>
                </c:pt>
                <c:pt idx="11972">
                  <c:v>1.1972</c:v>
                </c:pt>
                <c:pt idx="11973">
                  <c:v>1.1973</c:v>
                </c:pt>
                <c:pt idx="11974">
                  <c:v>1.1974</c:v>
                </c:pt>
                <c:pt idx="11975">
                  <c:v>1.1975</c:v>
                </c:pt>
                <c:pt idx="11976">
                  <c:v>1.1976</c:v>
                </c:pt>
                <c:pt idx="11977">
                  <c:v>1.1977</c:v>
                </c:pt>
                <c:pt idx="11978">
                  <c:v>1.1978</c:v>
                </c:pt>
                <c:pt idx="11979">
                  <c:v>1.1979</c:v>
                </c:pt>
                <c:pt idx="11980">
                  <c:v>1.198</c:v>
                </c:pt>
                <c:pt idx="11981">
                  <c:v>1.1980999999999999</c:v>
                </c:pt>
                <c:pt idx="11982">
                  <c:v>1.1981999999999999</c:v>
                </c:pt>
                <c:pt idx="11983">
                  <c:v>1.1982999999999999</c:v>
                </c:pt>
                <c:pt idx="11984">
                  <c:v>1.1984000000000001</c:v>
                </c:pt>
                <c:pt idx="11985">
                  <c:v>1.1984999999999999</c:v>
                </c:pt>
                <c:pt idx="11986">
                  <c:v>1.1985999999999999</c:v>
                </c:pt>
                <c:pt idx="11987">
                  <c:v>1.1987000000000001</c:v>
                </c:pt>
                <c:pt idx="11988">
                  <c:v>1.1987999999999999</c:v>
                </c:pt>
                <c:pt idx="11989">
                  <c:v>1.1989000000000001</c:v>
                </c:pt>
                <c:pt idx="11990">
                  <c:v>1.1990000000000001</c:v>
                </c:pt>
                <c:pt idx="11991">
                  <c:v>1.1991000000000001</c:v>
                </c:pt>
                <c:pt idx="11992">
                  <c:v>1.1992</c:v>
                </c:pt>
                <c:pt idx="11993">
                  <c:v>1.1993</c:v>
                </c:pt>
                <c:pt idx="11994">
                  <c:v>1.1994</c:v>
                </c:pt>
                <c:pt idx="11995">
                  <c:v>1.1995</c:v>
                </c:pt>
                <c:pt idx="11996">
                  <c:v>1.1996</c:v>
                </c:pt>
                <c:pt idx="11997">
                  <c:v>1.1997</c:v>
                </c:pt>
                <c:pt idx="11998">
                  <c:v>1.1998</c:v>
                </c:pt>
                <c:pt idx="11999">
                  <c:v>1.1999</c:v>
                </c:pt>
                <c:pt idx="12000">
                  <c:v>1.2</c:v>
                </c:pt>
                <c:pt idx="12001">
                  <c:v>1.2000999999999999</c:v>
                </c:pt>
                <c:pt idx="12002">
                  <c:v>1.2001999999999999</c:v>
                </c:pt>
                <c:pt idx="12003">
                  <c:v>1.2002999999999999</c:v>
                </c:pt>
                <c:pt idx="12004">
                  <c:v>1.2004000000000001</c:v>
                </c:pt>
                <c:pt idx="12005">
                  <c:v>1.2004999999999999</c:v>
                </c:pt>
                <c:pt idx="12006">
                  <c:v>1.2006000000000001</c:v>
                </c:pt>
                <c:pt idx="12007">
                  <c:v>1.2006999999999999</c:v>
                </c:pt>
                <c:pt idx="12008">
                  <c:v>1.2008000000000001</c:v>
                </c:pt>
                <c:pt idx="12009">
                  <c:v>1.2009000000000001</c:v>
                </c:pt>
                <c:pt idx="12010">
                  <c:v>1.2009999999999998</c:v>
                </c:pt>
                <c:pt idx="12011">
                  <c:v>1.2011000000000001</c:v>
                </c:pt>
                <c:pt idx="12012">
                  <c:v>1.2012</c:v>
                </c:pt>
                <c:pt idx="12013">
                  <c:v>1.2013</c:v>
                </c:pt>
                <c:pt idx="12014">
                  <c:v>1.2014</c:v>
                </c:pt>
                <c:pt idx="12015">
                  <c:v>1.2015</c:v>
                </c:pt>
                <c:pt idx="12016">
                  <c:v>1.2016</c:v>
                </c:pt>
                <c:pt idx="12017">
                  <c:v>1.2017</c:v>
                </c:pt>
                <c:pt idx="12018">
                  <c:v>1.2018</c:v>
                </c:pt>
                <c:pt idx="12019">
                  <c:v>1.2019</c:v>
                </c:pt>
                <c:pt idx="12020">
                  <c:v>1.202</c:v>
                </c:pt>
                <c:pt idx="12021">
                  <c:v>1.2020999999999999</c:v>
                </c:pt>
                <c:pt idx="12022">
                  <c:v>1.2021999999999999</c:v>
                </c:pt>
                <c:pt idx="12023">
                  <c:v>1.2023000000000001</c:v>
                </c:pt>
                <c:pt idx="12024">
                  <c:v>1.2023999999999999</c:v>
                </c:pt>
                <c:pt idx="12025">
                  <c:v>1.2024999999999999</c:v>
                </c:pt>
                <c:pt idx="12026">
                  <c:v>1.2026000000000001</c:v>
                </c:pt>
                <c:pt idx="12027">
                  <c:v>1.2026999999999999</c:v>
                </c:pt>
                <c:pt idx="12028">
                  <c:v>1.2028000000000001</c:v>
                </c:pt>
                <c:pt idx="12029">
                  <c:v>1.2029000000000001</c:v>
                </c:pt>
                <c:pt idx="12030">
                  <c:v>1.2030000000000001</c:v>
                </c:pt>
                <c:pt idx="12031">
                  <c:v>1.2031000000000001</c:v>
                </c:pt>
                <c:pt idx="12032">
                  <c:v>1.2031999999999998</c:v>
                </c:pt>
                <c:pt idx="12033">
                  <c:v>1.2033</c:v>
                </c:pt>
                <c:pt idx="12034">
                  <c:v>1.2034</c:v>
                </c:pt>
                <c:pt idx="12035">
                  <c:v>1.2035</c:v>
                </c:pt>
                <c:pt idx="12036">
                  <c:v>1.2036</c:v>
                </c:pt>
                <c:pt idx="12037">
                  <c:v>1.2037</c:v>
                </c:pt>
                <c:pt idx="12038">
                  <c:v>1.2038</c:v>
                </c:pt>
                <c:pt idx="12039">
                  <c:v>1.2039</c:v>
                </c:pt>
                <c:pt idx="12040">
                  <c:v>1.204</c:v>
                </c:pt>
                <c:pt idx="12041">
                  <c:v>1.2040999999999999</c:v>
                </c:pt>
                <c:pt idx="12042">
                  <c:v>1.2041999999999999</c:v>
                </c:pt>
                <c:pt idx="12043">
                  <c:v>1.2043000000000001</c:v>
                </c:pt>
                <c:pt idx="12044">
                  <c:v>1.2043999999999999</c:v>
                </c:pt>
                <c:pt idx="12045">
                  <c:v>1.2045000000000001</c:v>
                </c:pt>
                <c:pt idx="12046">
                  <c:v>1.2045999999999999</c:v>
                </c:pt>
                <c:pt idx="12047">
                  <c:v>1.2046999999999999</c:v>
                </c:pt>
                <c:pt idx="12048">
                  <c:v>1.2048000000000001</c:v>
                </c:pt>
                <c:pt idx="12049">
                  <c:v>1.2048999999999999</c:v>
                </c:pt>
                <c:pt idx="12050">
                  <c:v>1.2050000000000001</c:v>
                </c:pt>
                <c:pt idx="12051">
                  <c:v>1.2051000000000001</c:v>
                </c:pt>
                <c:pt idx="12052">
                  <c:v>1.2052</c:v>
                </c:pt>
                <c:pt idx="12053">
                  <c:v>1.2053</c:v>
                </c:pt>
                <c:pt idx="12054">
                  <c:v>1.2054</c:v>
                </c:pt>
                <c:pt idx="12055">
                  <c:v>1.2055</c:v>
                </c:pt>
                <c:pt idx="12056">
                  <c:v>1.2056</c:v>
                </c:pt>
                <c:pt idx="12057">
                  <c:v>1.2057</c:v>
                </c:pt>
                <c:pt idx="12058">
                  <c:v>1.2058</c:v>
                </c:pt>
                <c:pt idx="12059">
                  <c:v>1.2059</c:v>
                </c:pt>
                <c:pt idx="12060">
                  <c:v>1.206</c:v>
                </c:pt>
                <c:pt idx="12061">
                  <c:v>1.2060999999999999</c:v>
                </c:pt>
                <c:pt idx="12062">
                  <c:v>1.2061999999999999</c:v>
                </c:pt>
                <c:pt idx="12063">
                  <c:v>1.2062999999999999</c:v>
                </c:pt>
                <c:pt idx="12064">
                  <c:v>1.2063999999999999</c:v>
                </c:pt>
                <c:pt idx="12065">
                  <c:v>1.2065000000000001</c:v>
                </c:pt>
                <c:pt idx="12066">
                  <c:v>1.2065999999999999</c:v>
                </c:pt>
                <c:pt idx="12067">
                  <c:v>1.2067000000000001</c:v>
                </c:pt>
                <c:pt idx="12068">
                  <c:v>1.2068000000000001</c:v>
                </c:pt>
                <c:pt idx="12069">
                  <c:v>1.2069000000000001</c:v>
                </c:pt>
                <c:pt idx="12070">
                  <c:v>1.2070000000000001</c:v>
                </c:pt>
                <c:pt idx="12071">
                  <c:v>1.2070999999999998</c:v>
                </c:pt>
                <c:pt idx="12072">
                  <c:v>1.2072000000000001</c:v>
                </c:pt>
                <c:pt idx="12073">
                  <c:v>1.2073</c:v>
                </c:pt>
                <c:pt idx="12074">
                  <c:v>1.2074</c:v>
                </c:pt>
                <c:pt idx="12075">
                  <c:v>1.2075</c:v>
                </c:pt>
                <c:pt idx="12076">
                  <c:v>1.2076</c:v>
                </c:pt>
                <c:pt idx="12077">
                  <c:v>1.2077</c:v>
                </c:pt>
                <c:pt idx="12078">
                  <c:v>1.2078</c:v>
                </c:pt>
                <c:pt idx="12079">
                  <c:v>1.2079</c:v>
                </c:pt>
                <c:pt idx="12080">
                  <c:v>1.208</c:v>
                </c:pt>
                <c:pt idx="12081">
                  <c:v>1.2081</c:v>
                </c:pt>
                <c:pt idx="12082">
                  <c:v>1.2081999999999999</c:v>
                </c:pt>
                <c:pt idx="12083">
                  <c:v>1.2082999999999999</c:v>
                </c:pt>
                <c:pt idx="12084">
                  <c:v>1.2084000000000001</c:v>
                </c:pt>
                <c:pt idx="12085">
                  <c:v>1.2084999999999999</c:v>
                </c:pt>
                <c:pt idx="12086">
                  <c:v>1.2085999999999999</c:v>
                </c:pt>
                <c:pt idx="12087">
                  <c:v>1.2087000000000001</c:v>
                </c:pt>
                <c:pt idx="12088">
                  <c:v>1.2087999999999999</c:v>
                </c:pt>
                <c:pt idx="12089">
                  <c:v>1.2089000000000001</c:v>
                </c:pt>
                <c:pt idx="12090">
                  <c:v>1.2090000000000001</c:v>
                </c:pt>
                <c:pt idx="12091">
                  <c:v>1.2091000000000001</c:v>
                </c:pt>
                <c:pt idx="12092">
                  <c:v>1.2092000000000001</c:v>
                </c:pt>
                <c:pt idx="12093">
                  <c:v>1.2093</c:v>
                </c:pt>
                <c:pt idx="12094">
                  <c:v>1.2094</c:v>
                </c:pt>
                <c:pt idx="12095">
                  <c:v>1.2095</c:v>
                </c:pt>
                <c:pt idx="12096">
                  <c:v>1.2096</c:v>
                </c:pt>
                <c:pt idx="12097">
                  <c:v>1.2097</c:v>
                </c:pt>
                <c:pt idx="12098">
                  <c:v>1.2098</c:v>
                </c:pt>
                <c:pt idx="12099">
                  <c:v>1.2099</c:v>
                </c:pt>
                <c:pt idx="12100">
                  <c:v>1.21</c:v>
                </c:pt>
                <c:pt idx="12101">
                  <c:v>1.2101</c:v>
                </c:pt>
                <c:pt idx="12102">
                  <c:v>1.2101999999999999</c:v>
                </c:pt>
                <c:pt idx="12103">
                  <c:v>1.2102999999999999</c:v>
                </c:pt>
                <c:pt idx="12104">
                  <c:v>1.2104000000000001</c:v>
                </c:pt>
                <c:pt idx="12105">
                  <c:v>1.2104999999999999</c:v>
                </c:pt>
                <c:pt idx="12106">
                  <c:v>1.2106000000000001</c:v>
                </c:pt>
                <c:pt idx="12107">
                  <c:v>1.2106999999999999</c:v>
                </c:pt>
                <c:pt idx="12108">
                  <c:v>1.2107999999999999</c:v>
                </c:pt>
                <c:pt idx="12109">
                  <c:v>1.2109000000000001</c:v>
                </c:pt>
                <c:pt idx="12110">
                  <c:v>1.2109999999999999</c:v>
                </c:pt>
                <c:pt idx="12111">
                  <c:v>1.2111000000000001</c:v>
                </c:pt>
                <c:pt idx="12112">
                  <c:v>1.2112000000000001</c:v>
                </c:pt>
                <c:pt idx="12113">
                  <c:v>1.2113</c:v>
                </c:pt>
                <c:pt idx="12114">
                  <c:v>1.2114</c:v>
                </c:pt>
                <c:pt idx="12115">
                  <c:v>1.2115</c:v>
                </c:pt>
                <c:pt idx="12116">
                  <c:v>1.2116</c:v>
                </c:pt>
                <c:pt idx="12117">
                  <c:v>1.2117</c:v>
                </c:pt>
                <c:pt idx="12118">
                  <c:v>1.2118</c:v>
                </c:pt>
                <c:pt idx="12119">
                  <c:v>1.2119</c:v>
                </c:pt>
                <c:pt idx="12120">
                  <c:v>1.212</c:v>
                </c:pt>
                <c:pt idx="12121">
                  <c:v>1.2121</c:v>
                </c:pt>
                <c:pt idx="12122">
                  <c:v>1.2121999999999999</c:v>
                </c:pt>
                <c:pt idx="12123">
                  <c:v>1.2122999999999999</c:v>
                </c:pt>
                <c:pt idx="12124">
                  <c:v>1.2123999999999999</c:v>
                </c:pt>
                <c:pt idx="12125">
                  <c:v>1.2124999999999999</c:v>
                </c:pt>
                <c:pt idx="12126">
                  <c:v>1.2126000000000001</c:v>
                </c:pt>
                <c:pt idx="12127">
                  <c:v>1.2126999999999999</c:v>
                </c:pt>
                <c:pt idx="12128">
                  <c:v>1.2128000000000001</c:v>
                </c:pt>
                <c:pt idx="12129">
                  <c:v>1.2129000000000001</c:v>
                </c:pt>
                <c:pt idx="12130">
                  <c:v>1.2130000000000001</c:v>
                </c:pt>
                <c:pt idx="12131">
                  <c:v>1.2131000000000001</c:v>
                </c:pt>
                <c:pt idx="12132">
                  <c:v>1.2131999999999998</c:v>
                </c:pt>
                <c:pt idx="12133">
                  <c:v>1.2133</c:v>
                </c:pt>
                <c:pt idx="12134">
                  <c:v>1.2134</c:v>
                </c:pt>
                <c:pt idx="12135">
                  <c:v>1.2135</c:v>
                </c:pt>
                <c:pt idx="12136">
                  <c:v>1.2136</c:v>
                </c:pt>
                <c:pt idx="12137">
                  <c:v>1.2137</c:v>
                </c:pt>
                <c:pt idx="12138">
                  <c:v>1.2138</c:v>
                </c:pt>
                <c:pt idx="12139">
                  <c:v>1.2139</c:v>
                </c:pt>
                <c:pt idx="12140">
                  <c:v>1.214</c:v>
                </c:pt>
                <c:pt idx="12141">
                  <c:v>1.2141</c:v>
                </c:pt>
                <c:pt idx="12142">
                  <c:v>1.2141999999999999</c:v>
                </c:pt>
                <c:pt idx="12143">
                  <c:v>1.2143000000000002</c:v>
                </c:pt>
                <c:pt idx="12144">
                  <c:v>1.2143999999999999</c:v>
                </c:pt>
                <c:pt idx="12145">
                  <c:v>1.2145000000000001</c:v>
                </c:pt>
                <c:pt idx="12146">
                  <c:v>1.2145999999999999</c:v>
                </c:pt>
                <c:pt idx="12147">
                  <c:v>1.2146999999999999</c:v>
                </c:pt>
                <c:pt idx="12148">
                  <c:v>1.2148000000000001</c:v>
                </c:pt>
                <c:pt idx="12149">
                  <c:v>1.2148999999999999</c:v>
                </c:pt>
                <c:pt idx="12150">
                  <c:v>1.2150000000000001</c:v>
                </c:pt>
                <c:pt idx="12151">
                  <c:v>1.2151000000000001</c:v>
                </c:pt>
                <c:pt idx="12152">
                  <c:v>1.2152000000000001</c:v>
                </c:pt>
                <c:pt idx="12153">
                  <c:v>1.2153</c:v>
                </c:pt>
                <c:pt idx="12154">
                  <c:v>1.2154</c:v>
                </c:pt>
                <c:pt idx="12155">
                  <c:v>1.2155</c:v>
                </c:pt>
                <c:pt idx="12156">
                  <c:v>1.2156</c:v>
                </c:pt>
                <c:pt idx="12157">
                  <c:v>1.2157</c:v>
                </c:pt>
                <c:pt idx="12158">
                  <c:v>1.2158</c:v>
                </c:pt>
                <c:pt idx="12159">
                  <c:v>1.2159</c:v>
                </c:pt>
                <c:pt idx="12160">
                  <c:v>1.216</c:v>
                </c:pt>
                <c:pt idx="12161">
                  <c:v>1.2161</c:v>
                </c:pt>
                <c:pt idx="12162">
                  <c:v>1.2161999999999999</c:v>
                </c:pt>
                <c:pt idx="12163">
                  <c:v>1.2162999999999999</c:v>
                </c:pt>
                <c:pt idx="12164">
                  <c:v>1.2163999999999999</c:v>
                </c:pt>
                <c:pt idx="12165">
                  <c:v>1.2165000000000001</c:v>
                </c:pt>
                <c:pt idx="12166">
                  <c:v>1.2165999999999999</c:v>
                </c:pt>
                <c:pt idx="12167">
                  <c:v>1.2167000000000001</c:v>
                </c:pt>
                <c:pt idx="12168">
                  <c:v>1.2168000000000001</c:v>
                </c:pt>
                <c:pt idx="12169">
                  <c:v>1.2168999999999999</c:v>
                </c:pt>
                <c:pt idx="12170">
                  <c:v>1.2170000000000001</c:v>
                </c:pt>
                <c:pt idx="12171">
                  <c:v>1.2170999999999998</c:v>
                </c:pt>
                <c:pt idx="12172">
                  <c:v>1.2172000000000001</c:v>
                </c:pt>
                <c:pt idx="12173">
                  <c:v>1.2173</c:v>
                </c:pt>
                <c:pt idx="12174">
                  <c:v>1.2174</c:v>
                </c:pt>
                <c:pt idx="12175">
                  <c:v>1.2175</c:v>
                </c:pt>
                <c:pt idx="12176">
                  <c:v>1.2176</c:v>
                </c:pt>
                <c:pt idx="12177">
                  <c:v>1.2177</c:v>
                </c:pt>
                <c:pt idx="12178">
                  <c:v>1.2178</c:v>
                </c:pt>
                <c:pt idx="12179">
                  <c:v>1.2179</c:v>
                </c:pt>
                <c:pt idx="12180">
                  <c:v>1.218</c:v>
                </c:pt>
                <c:pt idx="12181">
                  <c:v>1.2181</c:v>
                </c:pt>
                <c:pt idx="12182">
                  <c:v>1.2181999999999999</c:v>
                </c:pt>
                <c:pt idx="12183">
                  <c:v>1.2182999999999999</c:v>
                </c:pt>
                <c:pt idx="12184">
                  <c:v>1.2183999999999999</c:v>
                </c:pt>
                <c:pt idx="12185">
                  <c:v>1.2184999999999999</c:v>
                </c:pt>
                <c:pt idx="12186">
                  <c:v>1.2185999999999999</c:v>
                </c:pt>
                <c:pt idx="12187">
                  <c:v>1.2187000000000001</c:v>
                </c:pt>
                <c:pt idx="12188">
                  <c:v>1.2187999999999999</c:v>
                </c:pt>
                <c:pt idx="12189">
                  <c:v>1.2189000000000001</c:v>
                </c:pt>
                <c:pt idx="12190">
                  <c:v>1.2190000000000001</c:v>
                </c:pt>
                <c:pt idx="12191">
                  <c:v>1.2191000000000001</c:v>
                </c:pt>
                <c:pt idx="12192">
                  <c:v>1.2192000000000001</c:v>
                </c:pt>
                <c:pt idx="12193">
                  <c:v>1.2193000000000001</c:v>
                </c:pt>
                <c:pt idx="12194">
                  <c:v>1.2194</c:v>
                </c:pt>
                <c:pt idx="12195">
                  <c:v>1.2195</c:v>
                </c:pt>
                <c:pt idx="12196">
                  <c:v>1.2196</c:v>
                </c:pt>
                <c:pt idx="12197">
                  <c:v>1.2197</c:v>
                </c:pt>
                <c:pt idx="12198">
                  <c:v>1.2198</c:v>
                </c:pt>
                <c:pt idx="12199">
                  <c:v>1.2199</c:v>
                </c:pt>
                <c:pt idx="12200">
                  <c:v>1.22</c:v>
                </c:pt>
                <c:pt idx="12201">
                  <c:v>1.2201</c:v>
                </c:pt>
                <c:pt idx="12202">
                  <c:v>1.2202</c:v>
                </c:pt>
                <c:pt idx="12203">
                  <c:v>1.2202999999999999</c:v>
                </c:pt>
                <c:pt idx="12204">
                  <c:v>1.2204000000000002</c:v>
                </c:pt>
                <c:pt idx="12205">
                  <c:v>1.2204999999999999</c:v>
                </c:pt>
                <c:pt idx="12206">
                  <c:v>1.2206000000000001</c:v>
                </c:pt>
                <c:pt idx="12207">
                  <c:v>1.2206999999999999</c:v>
                </c:pt>
                <c:pt idx="12208">
                  <c:v>1.2207999999999999</c:v>
                </c:pt>
                <c:pt idx="12209">
                  <c:v>1.2209000000000001</c:v>
                </c:pt>
                <c:pt idx="12210">
                  <c:v>1.2209999999999999</c:v>
                </c:pt>
                <c:pt idx="12211">
                  <c:v>1.2211000000000001</c:v>
                </c:pt>
                <c:pt idx="12212">
                  <c:v>1.2212000000000001</c:v>
                </c:pt>
                <c:pt idx="12213">
                  <c:v>1.2213000000000001</c:v>
                </c:pt>
                <c:pt idx="12214">
                  <c:v>1.2214</c:v>
                </c:pt>
                <c:pt idx="12215">
                  <c:v>1.2215</c:v>
                </c:pt>
                <c:pt idx="12216">
                  <c:v>1.2216</c:v>
                </c:pt>
                <c:pt idx="12217">
                  <c:v>1.2217</c:v>
                </c:pt>
                <c:pt idx="12218">
                  <c:v>1.2218</c:v>
                </c:pt>
                <c:pt idx="12219">
                  <c:v>1.2219</c:v>
                </c:pt>
                <c:pt idx="12220">
                  <c:v>1.222</c:v>
                </c:pt>
                <c:pt idx="12221">
                  <c:v>1.2221</c:v>
                </c:pt>
                <c:pt idx="12222">
                  <c:v>1.2222</c:v>
                </c:pt>
                <c:pt idx="12223">
                  <c:v>1.2222999999999999</c:v>
                </c:pt>
                <c:pt idx="12224">
                  <c:v>1.2223999999999999</c:v>
                </c:pt>
                <c:pt idx="12225">
                  <c:v>1.2224999999999999</c:v>
                </c:pt>
                <c:pt idx="12226">
                  <c:v>1.2226000000000001</c:v>
                </c:pt>
                <c:pt idx="12227">
                  <c:v>1.2226999999999999</c:v>
                </c:pt>
                <c:pt idx="12228">
                  <c:v>1.2228000000000001</c:v>
                </c:pt>
                <c:pt idx="12229">
                  <c:v>1.2229000000000001</c:v>
                </c:pt>
                <c:pt idx="12230">
                  <c:v>1.2229999999999999</c:v>
                </c:pt>
                <c:pt idx="12231">
                  <c:v>1.2231000000000001</c:v>
                </c:pt>
                <c:pt idx="12232">
                  <c:v>1.2231999999999998</c:v>
                </c:pt>
                <c:pt idx="12233">
                  <c:v>1.2233000000000001</c:v>
                </c:pt>
                <c:pt idx="12234">
                  <c:v>1.2234</c:v>
                </c:pt>
                <c:pt idx="12235">
                  <c:v>1.2235</c:v>
                </c:pt>
                <c:pt idx="12236">
                  <c:v>1.2236</c:v>
                </c:pt>
                <c:pt idx="12237">
                  <c:v>1.2237</c:v>
                </c:pt>
                <c:pt idx="12238">
                  <c:v>1.2238</c:v>
                </c:pt>
                <c:pt idx="12239">
                  <c:v>1.2239</c:v>
                </c:pt>
                <c:pt idx="12240">
                  <c:v>1.224</c:v>
                </c:pt>
                <c:pt idx="12241">
                  <c:v>1.2241</c:v>
                </c:pt>
                <c:pt idx="12242">
                  <c:v>1.2242</c:v>
                </c:pt>
                <c:pt idx="12243">
                  <c:v>1.2243000000000002</c:v>
                </c:pt>
                <c:pt idx="12244">
                  <c:v>1.2243999999999999</c:v>
                </c:pt>
                <c:pt idx="12245">
                  <c:v>1.2244999999999999</c:v>
                </c:pt>
                <c:pt idx="12246">
                  <c:v>1.2245999999999999</c:v>
                </c:pt>
                <c:pt idx="12247">
                  <c:v>1.2246999999999999</c:v>
                </c:pt>
                <c:pt idx="12248">
                  <c:v>1.2248000000000001</c:v>
                </c:pt>
                <c:pt idx="12249">
                  <c:v>1.2248999999999999</c:v>
                </c:pt>
                <c:pt idx="12250">
                  <c:v>1.2250000000000001</c:v>
                </c:pt>
                <c:pt idx="12251">
                  <c:v>1.2251000000000001</c:v>
                </c:pt>
                <c:pt idx="12252">
                  <c:v>1.2252000000000001</c:v>
                </c:pt>
                <c:pt idx="12253">
                  <c:v>1.2253000000000001</c:v>
                </c:pt>
                <c:pt idx="12254">
                  <c:v>1.2254</c:v>
                </c:pt>
                <c:pt idx="12255">
                  <c:v>1.2255</c:v>
                </c:pt>
                <c:pt idx="12256">
                  <c:v>1.2256</c:v>
                </c:pt>
                <c:pt idx="12257">
                  <c:v>1.2257</c:v>
                </c:pt>
                <c:pt idx="12258">
                  <c:v>1.2258</c:v>
                </c:pt>
                <c:pt idx="12259">
                  <c:v>1.2259</c:v>
                </c:pt>
                <c:pt idx="12260">
                  <c:v>1.226</c:v>
                </c:pt>
                <c:pt idx="12261">
                  <c:v>1.2261</c:v>
                </c:pt>
                <c:pt idx="12262">
                  <c:v>1.2262</c:v>
                </c:pt>
                <c:pt idx="12263">
                  <c:v>1.2262999999999999</c:v>
                </c:pt>
                <c:pt idx="12264">
                  <c:v>1.2263999999999999</c:v>
                </c:pt>
                <c:pt idx="12265">
                  <c:v>1.2265000000000001</c:v>
                </c:pt>
                <c:pt idx="12266">
                  <c:v>1.2265999999999999</c:v>
                </c:pt>
                <c:pt idx="12267">
                  <c:v>1.2267000000000001</c:v>
                </c:pt>
                <c:pt idx="12268">
                  <c:v>1.2268000000000001</c:v>
                </c:pt>
                <c:pt idx="12269">
                  <c:v>1.2268999999999999</c:v>
                </c:pt>
                <c:pt idx="12270">
                  <c:v>1.2270000000000001</c:v>
                </c:pt>
                <c:pt idx="12271">
                  <c:v>1.2270999999999999</c:v>
                </c:pt>
                <c:pt idx="12272">
                  <c:v>1.2272000000000001</c:v>
                </c:pt>
                <c:pt idx="12273">
                  <c:v>1.2273000000000001</c:v>
                </c:pt>
                <c:pt idx="12274">
                  <c:v>1.2274</c:v>
                </c:pt>
                <c:pt idx="12275">
                  <c:v>1.2275</c:v>
                </c:pt>
                <c:pt idx="12276">
                  <c:v>1.2276</c:v>
                </c:pt>
                <c:pt idx="12277">
                  <c:v>1.2277</c:v>
                </c:pt>
                <c:pt idx="12278">
                  <c:v>1.2278</c:v>
                </c:pt>
                <c:pt idx="12279">
                  <c:v>1.2279</c:v>
                </c:pt>
                <c:pt idx="12280">
                  <c:v>1.228</c:v>
                </c:pt>
                <c:pt idx="12281">
                  <c:v>1.2281</c:v>
                </c:pt>
                <c:pt idx="12282">
                  <c:v>1.2282</c:v>
                </c:pt>
                <c:pt idx="12283">
                  <c:v>1.2282999999999999</c:v>
                </c:pt>
                <c:pt idx="12284">
                  <c:v>1.2283999999999999</c:v>
                </c:pt>
                <c:pt idx="12285">
                  <c:v>1.2284999999999999</c:v>
                </c:pt>
                <c:pt idx="12286">
                  <c:v>1.2285999999999999</c:v>
                </c:pt>
                <c:pt idx="12287">
                  <c:v>1.2287000000000001</c:v>
                </c:pt>
                <c:pt idx="12288">
                  <c:v>1.2287999999999999</c:v>
                </c:pt>
                <c:pt idx="12289">
                  <c:v>1.2289000000000001</c:v>
                </c:pt>
                <c:pt idx="12290">
                  <c:v>1.2290000000000001</c:v>
                </c:pt>
                <c:pt idx="12291">
                  <c:v>1.2290999999999999</c:v>
                </c:pt>
                <c:pt idx="12292">
                  <c:v>1.2292000000000001</c:v>
                </c:pt>
                <c:pt idx="12293">
                  <c:v>1.2293000000000001</c:v>
                </c:pt>
                <c:pt idx="12294">
                  <c:v>1.2294</c:v>
                </c:pt>
                <c:pt idx="12295">
                  <c:v>1.2295</c:v>
                </c:pt>
                <c:pt idx="12296">
                  <c:v>1.2296</c:v>
                </c:pt>
                <c:pt idx="12297">
                  <c:v>1.2297</c:v>
                </c:pt>
                <c:pt idx="12298">
                  <c:v>1.2298</c:v>
                </c:pt>
                <c:pt idx="12299">
                  <c:v>1.2299</c:v>
                </c:pt>
                <c:pt idx="12300">
                  <c:v>1.23</c:v>
                </c:pt>
                <c:pt idx="12301">
                  <c:v>1.2301</c:v>
                </c:pt>
                <c:pt idx="12302">
                  <c:v>1.2302</c:v>
                </c:pt>
                <c:pt idx="12303">
                  <c:v>1.2302999999999999</c:v>
                </c:pt>
                <c:pt idx="12304">
                  <c:v>1.2304000000000002</c:v>
                </c:pt>
                <c:pt idx="12305">
                  <c:v>1.2304999999999999</c:v>
                </c:pt>
                <c:pt idx="12306">
                  <c:v>1.2305999999999999</c:v>
                </c:pt>
                <c:pt idx="12307">
                  <c:v>1.2306999999999999</c:v>
                </c:pt>
                <c:pt idx="12308">
                  <c:v>1.2307999999999999</c:v>
                </c:pt>
                <c:pt idx="12309">
                  <c:v>1.2309000000000001</c:v>
                </c:pt>
                <c:pt idx="12310">
                  <c:v>1.2309999999999999</c:v>
                </c:pt>
                <c:pt idx="12311">
                  <c:v>1.2311000000000001</c:v>
                </c:pt>
                <c:pt idx="12312">
                  <c:v>1.2312000000000001</c:v>
                </c:pt>
                <c:pt idx="12313">
                  <c:v>1.2313000000000001</c:v>
                </c:pt>
                <c:pt idx="12314">
                  <c:v>1.2314000000000001</c:v>
                </c:pt>
                <c:pt idx="12315">
                  <c:v>1.2315</c:v>
                </c:pt>
                <c:pt idx="12316">
                  <c:v>1.2316</c:v>
                </c:pt>
                <c:pt idx="12317">
                  <c:v>1.2317</c:v>
                </c:pt>
                <c:pt idx="12318">
                  <c:v>1.2318</c:v>
                </c:pt>
                <c:pt idx="12319">
                  <c:v>1.2319</c:v>
                </c:pt>
                <c:pt idx="12320">
                  <c:v>1.232</c:v>
                </c:pt>
                <c:pt idx="12321">
                  <c:v>1.2321</c:v>
                </c:pt>
                <c:pt idx="12322">
                  <c:v>1.2322</c:v>
                </c:pt>
                <c:pt idx="12323">
                  <c:v>1.2323</c:v>
                </c:pt>
                <c:pt idx="12324">
                  <c:v>1.2323999999999999</c:v>
                </c:pt>
                <c:pt idx="12325">
                  <c:v>1.2324999999999999</c:v>
                </c:pt>
                <c:pt idx="12326">
                  <c:v>1.2326000000000001</c:v>
                </c:pt>
                <c:pt idx="12327">
                  <c:v>1.2326999999999999</c:v>
                </c:pt>
                <c:pt idx="12328">
                  <c:v>1.2328000000000001</c:v>
                </c:pt>
                <c:pt idx="12329">
                  <c:v>1.2329000000000001</c:v>
                </c:pt>
                <c:pt idx="12330">
                  <c:v>1.2329999999999999</c:v>
                </c:pt>
                <c:pt idx="12331">
                  <c:v>1.2331000000000001</c:v>
                </c:pt>
                <c:pt idx="12332">
                  <c:v>1.2331999999999999</c:v>
                </c:pt>
                <c:pt idx="12333">
                  <c:v>1.2333000000000001</c:v>
                </c:pt>
                <c:pt idx="12334">
                  <c:v>1.2334000000000001</c:v>
                </c:pt>
                <c:pt idx="12335">
                  <c:v>1.2335</c:v>
                </c:pt>
                <c:pt idx="12336">
                  <c:v>1.2336</c:v>
                </c:pt>
                <c:pt idx="12337">
                  <c:v>1.2337</c:v>
                </c:pt>
                <c:pt idx="12338">
                  <c:v>1.2338</c:v>
                </c:pt>
                <c:pt idx="12339">
                  <c:v>1.2339</c:v>
                </c:pt>
                <c:pt idx="12340">
                  <c:v>1.234</c:v>
                </c:pt>
                <c:pt idx="12341">
                  <c:v>1.2341</c:v>
                </c:pt>
                <c:pt idx="12342">
                  <c:v>1.2342</c:v>
                </c:pt>
                <c:pt idx="12343">
                  <c:v>1.2343000000000002</c:v>
                </c:pt>
                <c:pt idx="12344">
                  <c:v>1.2343999999999999</c:v>
                </c:pt>
                <c:pt idx="12345">
                  <c:v>1.2344999999999999</c:v>
                </c:pt>
                <c:pt idx="12346">
                  <c:v>1.2345999999999999</c:v>
                </c:pt>
                <c:pt idx="12347">
                  <c:v>1.2346999999999999</c:v>
                </c:pt>
                <c:pt idx="12348">
                  <c:v>1.2348000000000001</c:v>
                </c:pt>
                <c:pt idx="12349">
                  <c:v>1.2348999999999999</c:v>
                </c:pt>
                <c:pt idx="12350">
                  <c:v>1.2350000000000001</c:v>
                </c:pt>
                <c:pt idx="12351">
                  <c:v>1.2351000000000001</c:v>
                </c:pt>
                <c:pt idx="12352">
                  <c:v>1.2351999999999999</c:v>
                </c:pt>
                <c:pt idx="12353">
                  <c:v>1.2353000000000001</c:v>
                </c:pt>
                <c:pt idx="12354">
                  <c:v>1.2354000000000001</c:v>
                </c:pt>
                <c:pt idx="12355">
                  <c:v>1.2355</c:v>
                </c:pt>
                <c:pt idx="12356">
                  <c:v>1.2356</c:v>
                </c:pt>
                <c:pt idx="12357">
                  <c:v>1.2357</c:v>
                </c:pt>
                <c:pt idx="12358">
                  <c:v>1.2358</c:v>
                </c:pt>
                <c:pt idx="12359">
                  <c:v>1.2359</c:v>
                </c:pt>
                <c:pt idx="12360">
                  <c:v>1.236</c:v>
                </c:pt>
                <c:pt idx="12361">
                  <c:v>1.2361</c:v>
                </c:pt>
                <c:pt idx="12362">
                  <c:v>1.2362</c:v>
                </c:pt>
                <c:pt idx="12363">
                  <c:v>1.2363</c:v>
                </c:pt>
                <c:pt idx="12364">
                  <c:v>1.2363999999999999</c:v>
                </c:pt>
                <c:pt idx="12365">
                  <c:v>1.2365000000000002</c:v>
                </c:pt>
                <c:pt idx="12366">
                  <c:v>1.2365999999999999</c:v>
                </c:pt>
                <c:pt idx="12367">
                  <c:v>1.2366999999999999</c:v>
                </c:pt>
                <c:pt idx="12368">
                  <c:v>1.2368000000000001</c:v>
                </c:pt>
                <c:pt idx="12369">
                  <c:v>1.2368999999999999</c:v>
                </c:pt>
                <c:pt idx="12370">
                  <c:v>1.2370000000000001</c:v>
                </c:pt>
                <c:pt idx="12371">
                  <c:v>1.2370999999999999</c:v>
                </c:pt>
                <c:pt idx="12372">
                  <c:v>1.2372000000000001</c:v>
                </c:pt>
                <c:pt idx="12373">
                  <c:v>1.2373000000000001</c:v>
                </c:pt>
                <c:pt idx="12374">
                  <c:v>1.2374000000000001</c:v>
                </c:pt>
                <c:pt idx="12375">
                  <c:v>1.2375</c:v>
                </c:pt>
                <c:pt idx="12376">
                  <c:v>1.2376</c:v>
                </c:pt>
                <c:pt idx="12377">
                  <c:v>1.2377</c:v>
                </c:pt>
                <c:pt idx="12378">
                  <c:v>1.2378</c:v>
                </c:pt>
                <c:pt idx="12379">
                  <c:v>1.2379</c:v>
                </c:pt>
                <c:pt idx="12380">
                  <c:v>1.238</c:v>
                </c:pt>
                <c:pt idx="12381">
                  <c:v>1.2381</c:v>
                </c:pt>
                <c:pt idx="12382">
                  <c:v>1.2382</c:v>
                </c:pt>
                <c:pt idx="12383">
                  <c:v>1.2383</c:v>
                </c:pt>
                <c:pt idx="12384">
                  <c:v>1.2383999999999999</c:v>
                </c:pt>
                <c:pt idx="12385">
                  <c:v>1.2384999999999999</c:v>
                </c:pt>
                <c:pt idx="12386">
                  <c:v>1.2385999999999999</c:v>
                </c:pt>
                <c:pt idx="12387">
                  <c:v>1.2387000000000001</c:v>
                </c:pt>
                <c:pt idx="12388">
                  <c:v>1.2387999999999999</c:v>
                </c:pt>
                <c:pt idx="12389">
                  <c:v>1.2389000000000001</c:v>
                </c:pt>
                <c:pt idx="12390">
                  <c:v>1.2390000000000001</c:v>
                </c:pt>
                <c:pt idx="12391">
                  <c:v>1.2390999999999999</c:v>
                </c:pt>
                <c:pt idx="12392">
                  <c:v>1.2392000000000001</c:v>
                </c:pt>
                <c:pt idx="12393">
                  <c:v>1.2393000000000001</c:v>
                </c:pt>
                <c:pt idx="12394">
                  <c:v>1.2394000000000001</c:v>
                </c:pt>
                <c:pt idx="12395">
                  <c:v>1.2395</c:v>
                </c:pt>
                <c:pt idx="12396">
                  <c:v>1.2396</c:v>
                </c:pt>
                <c:pt idx="12397">
                  <c:v>1.2397</c:v>
                </c:pt>
                <c:pt idx="12398">
                  <c:v>1.2398</c:v>
                </c:pt>
                <c:pt idx="12399">
                  <c:v>1.2399</c:v>
                </c:pt>
                <c:pt idx="12400">
                  <c:v>1.24</c:v>
                </c:pt>
                <c:pt idx="12401">
                  <c:v>1.2401</c:v>
                </c:pt>
                <c:pt idx="12402">
                  <c:v>1.2402</c:v>
                </c:pt>
                <c:pt idx="12403">
                  <c:v>1.2403</c:v>
                </c:pt>
                <c:pt idx="12404">
                  <c:v>1.2404000000000002</c:v>
                </c:pt>
                <c:pt idx="12405">
                  <c:v>1.2404999999999999</c:v>
                </c:pt>
                <c:pt idx="12406">
                  <c:v>1.2405999999999999</c:v>
                </c:pt>
                <c:pt idx="12407">
                  <c:v>1.2406999999999999</c:v>
                </c:pt>
                <c:pt idx="12408">
                  <c:v>1.2407999999999999</c:v>
                </c:pt>
                <c:pt idx="12409">
                  <c:v>1.2409000000000001</c:v>
                </c:pt>
                <c:pt idx="12410">
                  <c:v>1.2409999999999999</c:v>
                </c:pt>
                <c:pt idx="12411">
                  <c:v>1.2411000000000001</c:v>
                </c:pt>
                <c:pt idx="12412">
                  <c:v>1.2412000000000001</c:v>
                </c:pt>
                <c:pt idx="12413">
                  <c:v>1.2412999999999998</c:v>
                </c:pt>
                <c:pt idx="12414">
                  <c:v>1.2414000000000001</c:v>
                </c:pt>
                <c:pt idx="12415">
                  <c:v>1.2415</c:v>
                </c:pt>
                <c:pt idx="12416">
                  <c:v>1.2416</c:v>
                </c:pt>
                <c:pt idx="12417">
                  <c:v>1.2417</c:v>
                </c:pt>
                <c:pt idx="12418">
                  <c:v>1.2418</c:v>
                </c:pt>
                <c:pt idx="12419">
                  <c:v>1.2419</c:v>
                </c:pt>
                <c:pt idx="12420">
                  <c:v>1.242</c:v>
                </c:pt>
                <c:pt idx="12421">
                  <c:v>1.2421</c:v>
                </c:pt>
                <c:pt idx="12422">
                  <c:v>1.2422</c:v>
                </c:pt>
                <c:pt idx="12423">
                  <c:v>1.2423</c:v>
                </c:pt>
                <c:pt idx="12424">
                  <c:v>1.2423999999999999</c:v>
                </c:pt>
                <c:pt idx="12425">
                  <c:v>1.2424999999999999</c:v>
                </c:pt>
                <c:pt idx="12426">
                  <c:v>1.2426000000000001</c:v>
                </c:pt>
                <c:pt idx="12427">
                  <c:v>1.2426999999999999</c:v>
                </c:pt>
                <c:pt idx="12428">
                  <c:v>1.2427999999999999</c:v>
                </c:pt>
                <c:pt idx="12429">
                  <c:v>1.2429000000000001</c:v>
                </c:pt>
                <c:pt idx="12430">
                  <c:v>1.2429999999999999</c:v>
                </c:pt>
                <c:pt idx="12431">
                  <c:v>1.2431000000000001</c:v>
                </c:pt>
                <c:pt idx="12432">
                  <c:v>1.2431999999999999</c:v>
                </c:pt>
                <c:pt idx="12433">
                  <c:v>1.2433000000000001</c:v>
                </c:pt>
                <c:pt idx="12434">
                  <c:v>1.2434000000000001</c:v>
                </c:pt>
                <c:pt idx="12435">
                  <c:v>1.2435</c:v>
                </c:pt>
                <c:pt idx="12436">
                  <c:v>1.2436</c:v>
                </c:pt>
                <c:pt idx="12437">
                  <c:v>1.2437</c:v>
                </c:pt>
                <c:pt idx="12438">
                  <c:v>1.2438</c:v>
                </c:pt>
                <c:pt idx="12439">
                  <c:v>1.2439</c:v>
                </c:pt>
                <c:pt idx="12440">
                  <c:v>1.244</c:v>
                </c:pt>
                <c:pt idx="12441">
                  <c:v>1.2441</c:v>
                </c:pt>
                <c:pt idx="12442">
                  <c:v>1.2442</c:v>
                </c:pt>
                <c:pt idx="12443">
                  <c:v>1.2443</c:v>
                </c:pt>
                <c:pt idx="12444">
                  <c:v>1.2444</c:v>
                </c:pt>
                <c:pt idx="12445">
                  <c:v>1.2444999999999999</c:v>
                </c:pt>
                <c:pt idx="12446">
                  <c:v>1.2445999999999999</c:v>
                </c:pt>
                <c:pt idx="12447">
                  <c:v>1.2446999999999999</c:v>
                </c:pt>
                <c:pt idx="12448">
                  <c:v>1.2448000000000001</c:v>
                </c:pt>
                <c:pt idx="12449">
                  <c:v>1.2448999999999999</c:v>
                </c:pt>
                <c:pt idx="12450">
                  <c:v>1.2450000000000001</c:v>
                </c:pt>
                <c:pt idx="12451">
                  <c:v>1.2451000000000001</c:v>
                </c:pt>
                <c:pt idx="12452">
                  <c:v>1.2451999999999999</c:v>
                </c:pt>
                <c:pt idx="12453">
                  <c:v>1.2453000000000001</c:v>
                </c:pt>
                <c:pt idx="12454">
                  <c:v>1.2454000000000001</c:v>
                </c:pt>
                <c:pt idx="12455">
                  <c:v>1.2455000000000001</c:v>
                </c:pt>
                <c:pt idx="12456">
                  <c:v>1.2456</c:v>
                </c:pt>
                <c:pt idx="12457">
                  <c:v>1.2457</c:v>
                </c:pt>
                <c:pt idx="12458">
                  <c:v>1.2458</c:v>
                </c:pt>
                <c:pt idx="12459">
                  <c:v>1.2459</c:v>
                </c:pt>
                <c:pt idx="12460">
                  <c:v>1.246</c:v>
                </c:pt>
                <c:pt idx="12461">
                  <c:v>1.2461</c:v>
                </c:pt>
                <c:pt idx="12462">
                  <c:v>1.2462</c:v>
                </c:pt>
                <c:pt idx="12463">
                  <c:v>1.2463</c:v>
                </c:pt>
                <c:pt idx="12464">
                  <c:v>1.2464</c:v>
                </c:pt>
                <c:pt idx="12465">
                  <c:v>1.2465000000000002</c:v>
                </c:pt>
                <c:pt idx="12466">
                  <c:v>1.2465999999999999</c:v>
                </c:pt>
                <c:pt idx="12467">
                  <c:v>1.2466999999999999</c:v>
                </c:pt>
                <c:pt idx="12468">
                  <c:v>1.2468000000000001</c:v>
                </c:pt>
                <c:pt idx="12469">
                  <c:v>1.2468999999999999</c:v>
                </c:pt>
                <c:pt idx="12470">
                  <c:v>1.2470000000000001</c:v>
                </c:pt>
                <c:pt idx="12471">
                  <c:v>1.2470999999999999</c:v>
                </c:pt>
                <c:pt idx="12472">
                  <c:v>1.2472000000000001</c:v>
                </c:pt>
                <c:pt idx="12473">
                  <c:v>1.2473000000000001</c:v>
                </c:pt>
                <c:pt idx="12474">
                  <c:v>1.2473999999999998</c:v>
                </c:pt>
                <c:pt idx="12475">
                  <c:v>1.2475000000000001</c:v>
                </c:pt>
                <c:pt idx="12476">
                  <c:v>1.2476</c:v>
                </c:pt>
                <c:pt idx="12477">
                  <c:v>1.2477</c:v>
                </c:pt>
                <c:pt idx="12478">
                  <c:v>1.2478</c:v>
                </c:pt>
                <c:pt idx="12479">
                  <c:v>1.2479</c:v>
                </c:pt>
                <c:pt idx="12480">
                  <c:v>1.248</c:v>
                </c:pt>
                <c:pt idx="12481">
                  <c:v>1.2481</c:v>
                </c:pt>
                <c:pt idx="12482">
                  <c:v>1.2482</c:v>
                </c:pt>
                <c:pt idx="12483">
                  <c:v>1.2483</c:v>
                </c:pt>
                <c:pt idx="12484">
                  <c:v>1.2484</c:v>
                </c:pt>
                <c:pt idx="12485">
                  <c:v>1.2484999999999999</c:v>
                </c:pt>
                <c:pt idx="12486">
                  <c:v>1.2485999999999999</c:v>
                </c:pt>
                <c:pt idx="12487">
                  <c:v>1.2487000000000001</c:v>
                </c:pt>
                <c:pt idx="12488">
                  <c:v>1.2487999999999999</c:v>
                </c:pt>
                <c:pt idx="12489">
                  <c:v>1.2488999999999999</c:v>
                </c:pt>
                <c:pt idx="12490">
                  <c:v>1.2490000000000001</c:v>
                </c:pt>
                <c:pt idx="12491">
                  <c:v>1.2490999999999999</c:v>
                </c:pt>
                <c:pt idx="12492">
                  <c:v>1.2492000000000001</c:v>
                </c:pt>
                <c:pt idx="12493">
                  <c:v>1.2493000000000001</c:v>
                </c:pt>
                <c:pt idx="12494">
                  <c:v>1.2494000000000001</c:v>
                </c:pt>
                <c:pt idx="12495">
                  <c:v>1.2495000000000001</c:v>
                </c:pt>
                <c:pt idx="12496">
                  <c:v>1.2496</c:v>
                </c:pt>
                <c:pt idx="12497">
                  <c:v>1.2497</c:v>
                </c:pt>
                <c:pt idx="12498">
                  <c:v>1.2498</c:v>
                </c:pt>
                <c:pt idx="12499">
                  <c:v>1.2499</c:v>
                </c:pt>
                <c:pt idx="12500">
                  <c:v>1.25</c:v>
                </c:pt>
                <c:pt idx="12501">
                  <c:v>1.2501</c:v>
                </c:pt>
                <c:pt idx="12502">
                  <c:v>1.2502</c:v>
                </c:pt>
                <c:pt idx="12503">
                  <c:v>1.2503</c:v>
                </c:pt>
                <c:pt idx="12504">
                  <c:v>1.2504</c:v>
                </c:pt>
                <c:pt idx="12505">
                  <c:v>1.2504999999999999</c:v>
                </c:pt>
                <c:pt idx="12506">
                  <c:v>1.2505999999999999</c:v>
                </c:pt>
                <c:pt idx="12507">
                  <c:v>1.2506999999999999</c:v>
                </c:pt>
                <c:pt idx="12508">
                  <c:v>1.2507999999999999</c:v>
                </c:pt>
                <c:pt idx="12509">
                  <c:v>1.2509000000000001</c:v>
                </c:pt>
                <c:pt idx="12510">
                  <c:v>1.2509999999999999</c:v>
                </c:pt>
                <c:pt idx="12511">
                  <c:v>1.2511000000000001</c:v>
                </c:pt>
                <c:pt idx="12512">
                  <c:v>1.2512000000000001</c:v>
                </c:pt>
                <c:pt idx="12513">
                  <c:v>1.2512999999999999</c:v>
                </c:pt>
                <c:pt idx="12514">
                  <c:v>1.2514000000000001</c:v>
                </c:pt>
                <c:pt idx="12515">
                  <c:v>1.2515000000000001</c:v>
                </c:pt>
                <c:pt idx="12516">
                  <c:v>1.2516</c:v>
                </c:pt>
                <c:pt idx="12517">
                  <c:v>1.2517</c:v>
                </c:pt>
                <c:pt idx="12518">
                  <c:v>1.2518</c:v>
                </c:pt>
                <c:pt idx="12519">
                  <c:v>1.2519</c:v>
                </c:pt>
                <c:pt idx="12520">
                  <c:v>1.252</c:v>
                </c:pt>
                <c:pt idx="12521">
                  <c:v>1.2521</c:v>
                </c:pt>
                <c:pt idx="12522">
                  <c:v>1.2522</c:v>
                </c:pt>
                <c:pt idx="12523">
                  <c:v>1.2523</c:v>
                </c:pt>
                <c:pt idx="12524">
                  <c:v>1.2524</c:v>
                </c:pt>
                <c:pt idx="12525">
                  <c:v>1.2524999999999999</c:v>
                </c:pt>
                <c:pt idx="12526">
                  <c:v>1.2526000000000002</c:v>
                </c:pt>
                <c:pt idx="12527">
                  <c:v>1.2526999999999999</c:v>
                </c:pt>
                <c:pt idx="12528">
                  <c:v>1.2527999999999999</c:v>
                </c:pt>
                <c:pt idx="12529">
                  <c:v>1.2529000000000001</c:v>
                </c:pt>
                <c:pt idx="12530">
                  <c:v>1.2529999999999999</c:v>
                </c:pt>
                <c:pt idx="12531">
                  <c:v>1.2531000000000001</c:v>
                </c:pt>
                <c:pt idx="12532">
                  <c:v>1.2531999999999999</c:v>
                </c:pt>
                <c:pt idx="12533">
                  <c:v>1.2533000000000001</c:v>
                </c:pt>
                <c:pt idx="12534">
                  <c:v>1.2534000000000001</c:v>
                </c:pt>
                <c:pt idx="12535">
                  <c:v>1.2534999999999998</c:v>
                </c:pt>
                <c:pt idx="12536">
                  <c:v>1.2536</c:v>
                </c:pt>
                <c:pt idx="12537">
                  <c:v>1.2537</c:v>
                </c:pt>
                <c:pt idx="12538">
                  <c:v>1.2538</c:v>
                </c:pt>
                <c:pt idx="12539">
                  <c:v>1.2539</c:v>
                </c:pt>
                <c:pt idx="12540">
                  <c:v>1.254</c:v>
                </c:pt>
                <c:pt idx="12541">
                  <c:v>1.2541</c:v>
                </c:pt>
                <c:pt idx="12542">
                  <c:v>1.2542</c:v>
                </c:pt>
                <c:pt idx="12543">
                  <c:v>1.2543</c:v>
                </c:pt>
                <c:pt idx="12544">
                  <c:v>1.2544</c:v>
                </c:pt>
                <c:pt idx="12545">
                  <c:v>1.2544999999999999</c:v>
                </c:pt>
                <c:pt idx="12546">
                  <c:v>1.2545999999999999</c:v>
                </c:pt>
                <c:pt idx="12547">
                  <c:v>1.2546999999999999</c:v>
                </c:pt>
                <c:pt idx="12548">
                  <c:v>1.2548000000000001</c:v>
                </c:pt>
                <c:pt idx="12549">
                  <c:v>1.2548999999999999</c:v>
                </c:pt>
                <c:pt idx="12550">
                  <c:v>1.2549999999999999</c:v>
                </c:pt>
                <c:pt idx="12551">
                  <c:v>1.2551000000000001</c:v>
                </c:pt>
                <c:pt idx="12552">
                  <c:v>1.2551999999999999</c:v>
                </c:pt>
                <c:pt idx="12553">
                  <c:v>1.2553000000000001</c:v>
                </c:pt>
                <c:pt idx="12554">
                  <c:v>1.2554000000000001</c:v>
                </c:pt>
                <c:pt idx="12555">
                  <c:v>1.2555000000000001</c:v>
                </c:pt>
                <c:pt idx="12556">
                  <c:v>1.2556</c:v>
                </c:pt>
                <c:pt idx="12557">
                  <c:v>1.2557</c:v>
                </c:pt>
                <c:pt idx="12558">
                  <c:v>1.2558</c:v>
                </c:pt>
                <c:pt idx="12559">
                  <c:v>1.2559</c:v>
                </c:pt>
                <c:pt idx="12560">
                  <c:v>1.256</c:v>
                </c:pt>
                <c:pt idx="12561">
                  <c:v>1.2561</c:v>
                </c:pt>
                <c:pt idx="12562">
                  <c:v>1.2562</c:v>
                </c:pt>
                <c:pt idx="12563">
                  <c:v>1.2563</c:v>
                </c:pt>
                <c:pt idx="12564">
                  <c:v>1.2564</c:v>
                </c:pt>
                <c:pt idx="12565">
                  <c:v>1.2565</c:v>
                </c:pt>
                <c:pt idx="12566">
                  <c:v>1.2565999999999999</c:v>
                </c:pt>
                <c:pt idx="12567">
                  <c:v>1.2566999999999999</c:v>
                </c:pt>
                <c:pt idx="12568">
                  <c:v>1.2568000000000001</c:v>
                </c:pt>
                <c:pt idx="12569">
                  <c:v>1.2568999999999999</c:v>
                </c:pt>
                <c:pt idx="12570">
                  <c:v>1.2570000000000001</c:v>
                </c:pt>
                <c:pt idx="12571">
                  <c:v>1.2570999999999999</c:v>
                </c:pt>
                <c:pt idx="12572">
                  <c:v>1.2572000000000001</c:v>
                </c:pt>
                <c:pt idx="12573">
                  <c:v>1.2573000000000001</c:v>
                </c:pt>
                <c:pt idx="12574">
                  <c:v>1.2573999999999999</c:v>
                </c:pt>
                <c:pt idx="12575">
                  <c:v>1.2575000000000001</c:v>
                </c:pt>
                <c:pt idx="12576">
                  <c:v>1.2576000000000001</c:v>
                </c:pt>
                <c:pt idx="12577">
                  <c:v>1.2577</c:v>
                </c:pt>
                <c:pt idx="12578">
                  <c:v>1.2578</c:v>
                </c:pt>
                <c:pt idx="12579">
                  <c:v>1.2579</c:v>
                </c:pt>
                <c:pt idx="12580">
                  <c:v>1.258</c:v>
                </c:pt>
                <c:pt idx="12581">
                  <c:v>1.2581</c:v>
                </c:pt>
                <c:pt idx="12582">
                  <c:v>1.2582</c:v>
                </c:pt>
                <c:pt idx="12583">
                  <c:v>1.2583</c:v>
                </c:pt>
                <c:pt idx="12584">
                  <c:v>1.2584</c:v>
                </c:pt>
                <c:pt idx="12585">
                  <c:v>1.2585</c:v>
                </c:pt>
                <c:pt idx="12586">
                  <c:v>1.2585999999999999</c:v>
                </c:pt>
                <c:pt idx="12587">
                  <c:v>1.2587000000000002</c:v>
                </c:pt>
                <c:pt idx="12588">
                  <c:v>1.2587999999999999</c:v>
                </c:pt>
                <c:pt idx="12589">
                  <c:v>1.2588999999999999</c:v>
                </c:pt>
                <c:pt idx="12590">
                  <c:v>1.2590000000000001</c:v>
                </c:pt>
                <c:pt idx="12591">
                  <c:v>1.2590999999999999</c:v>
                </c:pt>
                <c:pt idx="12592">
                  <c:v>1.2592000000000001</c:v>
                </c:pt>
                <c:pt idx="12593">
                  <c:v>1.2593000000000001</c:v>
                </c:pt>
                <c:pt idx="12594">
                  <c:v>1.2594000000000001</c:v>
                </c:pt>
                <c:pt idx="12595">
                  <c:v>1.2595000000000001</c:v>
                </c:pt>
                <c:pt idx="12596">
                  <c:v>1.2595999999999998</c:v>
                </c:pt>
                <c:pt idx="12597">
                  <c:v>1.2597</c:v>
                </c:pt>
                <c:pt idx="12598">
                  <c:v>1.2598</c:v>
                </c:pt>
                <c:pt idx="12599">
                  <c:v>1.2599</c:v>
                </c:pt>
                <c:pt idx="12600">
                  <c:v>1.26</c:v>
                </c:pt>
                <c:pt idx="12601">
                  <c:v>1.2601</c:v>
                </c:pt>
                <c:pt idx="12602">
                  <c:v>1.2602</c:v>
                </c:pt>
                <c:pt idx="12603">
                  <c:v>1.2603</c:v>
                </c:pt>
                <c:pt idx="12604">
                  <c:v>1.2604</c:v>
                </c:pt>
                <c:pt idx="12605">
                  <c:v>1.2605</c:v>
                </c:pt>
                <c:pt idx="12606">
                  <c:v>1.2605999999999999</c:v>
                </c:pt>
                <c:pt idx="12607">
                  <c:v>1.2606999999999999</c:v>
                </c:pt>
                <c:pt idx="12608">
                  <c:v>1.2607999999999999</c:v>
                </c:pt>
                <c:pt idx="12609">
                  <c:v>1.2609000000000001</c:v>
                </c:pt>
                <c:pt idx="12610">
                  <c:v>1.2609999999999999</c:v>
                </c:pt>
                <c:pt idx="12611">
                  <c:v>1.2610999999999999</c:v>
                </c:pt>
                <c:pt idx="12612">
                  <c:v>1.2612000000000001</c:v>
                </c:pt>
                <c:pt idx="12613">
                  <c:v>1.2612999999999999</c:v>
                </c:pt>
                <c:pt idx="12614">
                  <c:v>1.2614000000000001</c:v>
                </c:pt>
                <c:pt idx="12615">
                  <c:v>1.2615000000000001</c:v>
                </c:pt>
                <c:pt idx="12616">
                  <c:v>1.2616000000000001</c:v>
                </c:pt>
                <c:pt idx="12617">
                  <c:v>1.2617</c:v>
                </c:pt>
                <c:pt idx="12618">
                  <c:v>1.2618</c:v>
                </c:pt>
                <c:pt idx="12619">
                  <c:v>1.2619</c:v>
                </c:pt>
                <c:pt idx="12620">
                  <c:v>1.262</c:v>
                </c:pt>
                <c:pt idx="12621">
                  <c:v>1.2621</c:v>
                </c:pt>
                <c:pt idx="12622">
                  <c:v>1.2622</c:v>
                </c:pt>
                <c:pt idx="12623">
                  <c:v>1.2623</c:v>
                </c:pt>
                <c:pt idx="12624">
                  <c:v>1.2624</c:v>
                </c:pt>
                <c:pt idx="12625">
                  <c:v>1.2625</c:v>
                </c:pt>
                <c:pt idx="12626">
                  <c:v>1.2625999999999999</c:v>
                </c:pt>
                <c:pt idx="12627">
                  <c:v>1.2626999999999999</c:v>
                </c:pt>
                <c:pt idx="12628">
                  <c:v>1.2627999999999999</c:v>
                </c:pt>
                <c:pt idx="12629">
                  <c:v>1.2629000000000001</c:v>
                </c:pt>
                <c:pt idx="12630">
                  <c:v>1.2629999999999999</c:v>
                </c:pt>
                <c:pt idx="12631">
                  <c:v>1.2631000000000001</c:v>
                </c:pt>
                <c:pt idx="12632">
                  <c:v>1.2631999999999999</c:v>
                </c:pt>
                <c:pt idx="12633">
                  <c:v>1.2633000000000001</c:v>
                </c:pt>
                <c:pt idx="12634">
                  <c:v>1.2634000000000001</c:v>
                </c:pt>
                <c:pt idx="12635">
                  <c:v>1.2634999999999998</c:v>
                </c:pt>
                <c:pt idx="12636">
                  <c:v>1.2636000000000001</c:v>
                </c:pt>
                <c:pt idx="12637">
                  <c:v>1.2637</c:v>
                </c:pt>
                <c:pt idx="12638">
                  <c:v>1.2638</c:v>
                </c:pt>
                <c:pt idx="12639">
                  <c:v>1.2639</c:v>
                </c:pt>
                <c:pt idx="12640">
                  <c:v>1.264</c:v>
                </c:pt>
                <c:pt idx="12641">
                  <c:v>1.2641</c:v>
                </c:pt>
                <c:pt idx="12642">
                  <c:v>1.2642</c:v>
                </c:pt>
                <c:pt idx="12643">
                  <c:v>1.2643</c:v>
                </c:pt>
                <c:pt idx="12644">
                  <c:v>1.2644</c:v>
                </c:pt>
                <c:pt idx="12645">
                  <c:v>1.2645</c:v>
                </c:pt>
                <c:pt idx="12646">
                  <c:v>1.2645999999999999</c:v>
                </c:pt>
                <c:pt idx="12647">
                  <c:v>1.2646999999999999</c:v>
                </c:pt>
                <c:pt idx="12648">
                  <c:v>1.2648000000000001</c:v>
                </c:pt>
                <c:pt idx="12649">
                  <c:v>1.2648999999999999</c:v>
                </c:pt>
                <c:pt idx="12650">
                  <c:v>1.2649999999999999</c:v>
                </c:pt>
                <c:pt idx="12651">
                  <c:v>1.2651000000000001</c:v>
                </c:pt>
                <c:pt idx="12652">
                  <c:v>1.2651999999999999</c:v>
                </c:pt>
                <c:pt idx="12653">
                  <c:v>1.2653000000000001</c:v>
                </c:pt>
                <c:pt idx="12654">
                  <c:v>1.2654000000000001</c:v>
                </c:pt>
                <c:pt idx="12655">
                  <c:v>1.2655000000000001</c:v>
                </c:pt>
                <c:pt idx="12656">
                  <c:v>1.2656000000000001</c:v>
                </c:pt>
                <c:pt idx="12657">
                  <c:v>1.2656999999999998</c:v>
                </c:pt>
                <c:pt idx="12658">
                  <c:v>1.2658</c:v>
                </c:pt>
                <c:pt idx="12659">
                  <c:v>1.2659</c:v>
                </c:pt>
                <c:pt idx="12660">
                  <c:v>1.266</c:v>
                </c:pt>
                <c:pt idx="12661">
                  <c:v>1.2661</c:v>
                </c:pt>
                <c:pt idx="12662">
                  <c:v>1.2662</c:v>
                </c:pt>
                <c:pt idx="12663">
                  <c:v>1.2663</c:v>
                </c:pt>
                <c:pt idx="12664">
                  <c:v>1.2664</c:v>
                </c:pt>
                <c:pt idx="12665">
                  <c:v>1.2665</c:v>
                </c:pt>
                <c:pt idx="12666">
                  <c:v>1.2665999999999999</c:v>
                </c:pt>
                <c:pt idx="12667">
                  <c:v>1.2666999999999999</c:v>
                </c:pt>
                <c:pt idx="12668">
                  <c:v>1.2668000000000001</c:v>
                </c:pt>
                <c:pt idx="12669">
                  <c:v>1.2668999999999999</c:v>
                </c:pt>
                <c:pt idx="12670">
                  <c:v>1.2670000000000001</c:v>
                </c:pt>
                <c:pt idx="12671">
                  <c:v>1.2670999999999999</c:v>
                </c:pt>
                <c:pt idx="12672">
                  <c:v>1.2671999999999999</c:v>
                </c:pt>
                <c:pt idx="12673">
                  <c:v>1.2673000000000001</c:v>
                </c:pt>
                <c:pt idx="12674">
                  <c:v>1.2673999999999999</c:v>
                </c:pt>
                <c:pt idx="12675">
                  <c:v>1.2675000000000001</c:v>
                </c:pt>
                <c:pt idx="12676">
                  <c:v>1.2676000000000001</c:v>
                </c:pt>
                <c:pt idx="12677">
                  <c:v>1.2677</c:v>
                </c:pt>
                <c:pt idx="12678">
                  <c:v>1.2678</c:v>
                </c:pt>
                <c:pt idx="12679">
                  <c:v>1.2679</c:v>
                </c:pt>
                <c:pt idx="12680">
                  <c:v>1.268</c:v>
                </c:pt>
                <c:pt idx="12681">
                  <c:v>1.2681</c:v>
                </c:pt>
                <c:pt idx="12682">
                  <c:v>1.2682</c:v>
                </c:pt>
                <c:pt idx="12683">
                  <c:v>1.2683</c:v>
                </c:pt>
                <c:pt idx="12684">
                  <c:v>1.2684</c:v>
                </c:pt>
                <c:pt idx="12685">
                  <c:v>1.2685</c:v>
                </c:pt>
                <c:pt idx="12686">
                  <c:v>1.2685999999999999</c:v>
                </c:pt>
                <c:pt idx="12687">
                  <c:v>1.2686999999999999</c:v>
                </c:pt>
                <c:pt idx="12688">
                  <c:v>1.2687999999999999</c:v>
                </c:pt>
                <c:pt idx="12689">
                  <c:v>1.2688999999999999</c:v>
                </c:pt>
                <c:pt idx="12690">
                  <c:v>1.2690000000000001</c:v>
                </c:pt>
                <c:pt idx="12691">
                  <c:v>1.2690999999999999</c:v>
                </c:pt>
                <c:pt idx="12692">
                  <c:v>1.2692000000000001</c:v>
                </c:pt>
                <c:pt idx="12693">
                  <c:v>1.2693000000000001</c:v>
                </c:pt>
                <c:pt idx="12694">
                  <c:v>1.2694000000000001</c:v>
                </c:pt>
                <c:pt idx="12695">
                  <c:v>1.2695000000000001</c:v>
                </c:pt>
                <c:pt idx="12696">
                  <c:v>1.2695999999999998</c:v>
                </c:pt>
                <c:pt idx="12697">
                  <c:v>1.2697000000000001</c:v>
                </c:pt>
                <c:pt idx="12698">
                  <c:v>1.2698</c:v>
                </c:pt>
                <c:pt idx="12699">
                  <c:v>1.2699</c:v>
                </c:pt>
                <c:pt idx="12700">
                  <c:v>1.27</c:v>
                </c:pt>
                <c:pt idx="12701">
                  <c:v>1.2701</c:v>
                </c:pt>
                <c:pt idx="12702">
                  <c:v>1.2702</c:v>
                </c:pt>
                <c:pt idx="12703">
                  <c:v>1.2703</c:v>
                </c:pt>
                <c:pt idx="12704">
                  <c:v>1.2704</c:v>
                </c:pt>
                <c:pt idx="12705">
                  <c:v>1.2705</c:v>
                </c:pt>
                <c:pt idx="12706">
                  <c:v>1.2706</c:v>
                </c:pt>
                <c:pt idx="12707">
                  <c:v>1.2706999999999999</c:v>
                </c:pt>
                <c:pt idx="12708">
                  <c:v>1.2707999999999999</c:v>
                </c:pt>
                <c:pt idx="12709">
                  <c:v>1.2709000000000001</c:v>
                </c:pt>
                <c:pt idx="12710">
                  <c:v>1.2709999999999999</c:v>
                </c:pt>
                <c:pt idx="12711">
                  <c:v>1.2710999999999999</c:v>
                </c:pt>
                <c:pt idx="12712">
                  <c:v>1.2712000000000001</c:v>
                </c:pt>
                <c:pt idx="12713">
                  <c:v>1.2712999999999999</c:v>
                </c:pt>
                <c:pt idx="12714">
                  <c:v>1.2714000000000001</c:v>
                </c:pt>
                <c:pt idx="12715">
                  <c:v>1.2715000000000001</c:v>
                </c:pt>
                <c:pt idx="12716">
                  <c:v>1.2716000000000001</c:v>
                </c:pt>
                <c:pt idx="12717">
                  <c:v>1.2717000000000001</c:v>
                </c:pt>
                <c:pt idx="12718">
                  <c:v>1.2718</c:v>
                </c:pt>
                <c:pt idx="12719">
                  <c:v>1.2719</c:v>
                </c:pt>
                <c:pt idx="12720">
                  <c:v>1.272</c:v>
                </c:pt>
                <c:pt idx="12721">
                  <c:v>1.2721</c:v>
                </c:pt>
                <c:pt idx="12722">
                  <c:v>1.2722</c:v>
                </c:pt>
                <c:pt idx="12723">
                  <c:v>1.2723</c:v>
                </c:pt>
                <c:pt idx="12724">
                  <c:v>1.2724</c:v>
                </c:pt>
                <c:pt idx="12725">
                  <c:v>1.2725</c:v>
                </c:pt>
                <c:pt idx="12726">
                  <c:v>1.2726</c:v>
                </c:pt>
                <c:pt idx="12727">
                  <c:v>1.2726999999999999</c:v>
                </c:pt>
                <c:pt idx="12728">
                  <c:v>1.2727999999999999</c:v>
                </c:pt>
                <c:pt idx="12729">
                  <c:v>1.2729000000000001</c:v>
                </c:pt>
                <c:pt idx="12730">
                  <c:v>1.2729999999999999</c:v>
                </c:pt>
                <c:pt idx="12731">
                  <c:v>1.2731000000000001</c:v>
                </c:pt>
                <c:pt idx="12732">
                  <c:v>1.2731999999999999</c:v>
                </c:pt>
                <c:pt idx="12733">
                  <c:v>1.2732999999999999</c:v>
                </c:pt>
                <c:pt idx="12734">
                  <c:v>1.2734000000000001</c:v>
                </c:pt>
                <c:pt idx="12735">
                  <c:v>1.2734999999999999</c:v>
                </c:pt>
                <c:pt idx="12736">
                  <c:v>1.2736000000000001</c:v>
                </c:pt>
                <c:pt idx="12737">
                  <c:v>1.2737000000000001</c:v>
                </c:pt>
                <c:pt idx="12738">
                  <c:v>1.2738</c:v>
                </c:pt>
                <c:pt idx="12739">
                  <c:v>1.2739</c:v>
                </c:pt>
                <c:pt idx="12740">
                  <c:v>1.274</c:v>
                </c:pt>
                <c:pt idx="12741">
                  <c:v>1.2741</c:v>
                </c:pt>
                <c:pt idx="12742">
                  <c:v>1.2742</c:v>
                </c:pt>
                <c:pt idx="12743">
                  <c:v>1.2743</c:v>
                </c:pt>
                <c:pt idx="12744">
                  <c:v>1.2744</c:v>
                </c:pt>
                <c:pt idx="12745">
                  <c:v>1.2745</c:v>
                </c:pt>
                <c:pt idx="12746">
                  <c:v>1.2746</c:v>
                </c:pt>
                <c:pt idx="12747">
                  <c:v>1.2746999999999999</c:v>
                </c:pt>
                <c:pt idx="12748">
                  <c:v>1.2747999999999999</c:v>
                </c:pt>
                <c:pt idx="12749">
                  <c:v>1.2748999999999999</c:v>
                </c:pt>
                <c:pt idx="12750">
                  <c:v>1.2749999999999999</c:v>
                </c:pt>
                <c:pt idx="12751">
                  <c:v>1.2751000000000001</c:v>
                </c:pt>
                <c:pt idx="12752">
                  <c:v>1.2751999999999999</c:v>
                </c:pt>
                <c:pt idx="12753">
                  <c:v>1.2753000000000001</c:v>
                </c:pt>
                <c:pt idx="12754">
                  <c:v>1.2754000000000001</c:v>
                </c:pt>
                <c:pt idx="12755">
                  <c:v>1.2755000000000001</c:v>
                </c:pt>
                <c:pt idx="12756">
                  <c:v>1.2756000000000001</c:v>
                </c:pt>
                <c:pt idx="12757">
                  <c:v>1.2756999999999998</c:v>
                </c:pt>
                <c:pt idx="12758">
                  <c:v>1.2758</c:v>
                </c:pt>
                <c:pt idx="12759">
                  <c:v>1.2759</c:v>
                </c:pt>
                <c:pt idx="12760">
                  <c:v>1.276</c:v>
                </c:pt>
                <c:pt idx="12761">
                  <c:v>1.2761</c:v>
                </c:pt>
                <c:pt idx="12762">
                  <c:v>1.2762</c:v>
                </c:pt>
                <c:pt idx="12763">
                  <c:v>1.2763</c:v>
                </c:pt>
                <c:pt idx="12764">
                  <c:v>1.2764</c:v>
                </c:pt>
                <c:pt idx="12765">
                  <c:v>1.2765</c:v>
                </c:pt>
                <c:pt idx="12766">
                  <c:v>1.2766</c:v>
                </c:pt>
                <c:pt idx="12767">
                  <c:v>1.2766999999999999</c:v>
                </c:pt>
                <c:pt idx="12768">
                  <c:v>1.2768000000000002</c:v>
                </c:pt>
                <c:pt idx="12769">
                  <c:v>1.2768999999999999</c:v>
                </c:pt>
                <c:pt idx="12770">
                  <c:v>1.2770000000000001</c:v>
                </c:pt>
                <c:pt idx="12771">
                  <c:v>1.2770999999999999</c:v>
                </c:pt>
                <c:pt idx="12772">
                  <c:v>1.2771999999999999</c:v>
                </c:pt>
                <c:pt idx="12773">
                  <c:v>1.2773000000000001</c:v>
                </c:pt>
                <c:pt idx="12774">
                  <c:v>1.2773999999999999</c:v>
                </c:pt>
                <c:pt idx="12775">
                  <c:v>1.2775000000000001</c:v>
                </c:pt>
                <c:pt idx="12776">
                  <c:v>1.2776000000000001</c:v>
                </c:pt>
                <c:pt idx="12777">
                  <c:v>1.2777000000000001</c:v>
                </c:pt>
                <c:pt idx="12778">
                  <c:v>1.2778</c:v>
                </c:pt>
                <c:pt idx="12779">
                  <c:v>1.2779</c:v>
                </c:pt>
                <c:pt idx="12780">
                  <c:v>1.278</c:v>
                </c:pt>
                <c:pt idx="12781">
                  <c:v>1.2781</c:v>
                </c:pt>
                <c:pt idx="12782">
                  <c:v>1.2782</c:v>
                </c:pt>
                <c:pt idx="12783">
                  <c:v>1.2783</c:v>
                </c:pt>
                <c:pt idx="12784">
                  <c:v>1.2784</c:v>
                </c:pt>
                <c:pt idx="12785">
                  <c:v>1.2785</c:v>
                </c:pt>
                <c:pt idx="12786">
                  <c:v>1.2786</c:v>
                </c:pt>
                <c:pt idx="12787">
                  <c:v>1.2786999999999999</c:v>
                </c:pt>
                <c:pt idx="12788">
                  <c:v>1.2787999999999999</c:v>
                </c:pt>
                <c:pt idx="12789">
                  <c:v>1.2788999999999999</c:v>
                </c:pt>
                <c:pt idx="12790">
                  <c:v>1.2790000000000001</c:v>
                </c:pt>
                <c:pt idx="12791">
                  <c:v>1.2790999999999999</c:v>
                </c:pt>
                <c:pt idx="12792">
                  <c:v>1.2792000000000001</c:v>
                </c:pt>
                <c:pt idx="12793">
                  <c:v>1.2793000000000001</c:v>
                </c:pt>
                <c:pt idx="12794">
                  <c:v>1.2793999999999999</c:v>
                </c:pt>
                <c:pt idx="12795">
                  <c:v>1.2795000000000001</c:v>
                </c:pt>
                <c:pt idx="12796">
                  <c:v>1.2795999999999998</c:v>
                </c:pt>
                <c:pt idx="12797">
                  <c:v>1.2797000000000001</c:v>
                </c:pt>
                <c:pt idx="12798">
                  <c:v>1.2798</c:v>
                </c:pt>
                <c:pt idx="12799">
                  <c:v>1.2799</c:v>
                </c:pt>
                <c:pt idx="12800">
                  <c:v>1.28</c:v>
                </c:pt>
                <c:pt idx="12801">
                  <c:v>1.2801</c:v>
                </c:pt>
                <c:pt idx="12802">
                  <c:v>1.2802</c:v>
                </c:pt>
                <c:pt idx="12803">
                  <c:v>1.2803</c:v>
                </c:pt>
                <c:pt idx="12804">
                  <c:v>1.2804</c:v>
                </c:pt>
                <c:pt idx="12805">
                  <c:v>1.2805000000000002</c:v>
                </c:pt>
                <c:pt idx="12806">
                  <c:v>1.2806</c:v>
                </c:pt>
                <c:pt idx="12807">
                  <c:v>1.2806999999999999</c:v>
                </c:pt>
                <c:pt idx="12808">
                  <c:v>1.2808000000000002</c:v>
                </c:pt>
                <c:pt idx="12809">
                  <c:v>1.2808999999999999</c:v>
                </c:pt>
                <c:pt idx="12810">
                  <c:v>1.2809999999999999</c:v>
                </c:pt>
                <c:pt idx="12811">
                  <c:v>1.2811000000000001</c:v>
                </c:pt>
                <c:pt idx="12812">
                  <c:v>1.2812000000000001</c:v>
                </c:pt>
                <c:pt idx="12813">
                  <c:v>1.2812999999999999</c:v>
                </c:pt>
                <c:pt idx="12814">
                  <c:v>1.2813999999999999</c:v>
                </c:pt>
                <c:pt idx="12815">
                  <c:v>1.2815000000000001</c:v>
                </c:pt>
                <c:pt idx="12816">
                  <c:v>1.2816000000000001</c:v>
                </c:pt>
                <c:pt idx="12817">
                  <c:v>1.2816999999999998</c:v>
                </c:pt>
                <c:pt idx="12818">
                  <c:v>1.2818000000000001</c:v>
                </c:pt>
                <c:pt idx="12819">
                  <c:v>1.2819</c:v>
                </c:pt>
                <c:pt idx="12820">
                  <c:v>1.2819999999999998</c:v>
                </c:pt>
                <c:pt idx="12821">
                  <c:v>1.2821</c:v>
                </c:pt>
                <c:pt idx="12822">
                  <c:v>1.2822</c:v>
                </c:pt>
                <c:pt idx="12823">
                  <c:v>1.2823</c:v>
                </c:pt>
                <c:pt idx="12824">
                  <c:v>1.2824</c:v>
                </c:pt>
                <c:pt idx="12825">
                  <c:v>1.2825</c:v>
                </c:pt>
                <c:pt idx="12826">
                  <c:v>1.2826</c:v>
                </c:pt>
                <c:pt idx="12827">
                  <c:v>1.2827000000000002</c:v>
                </c:pt>
                <c:pt idx="12828">
                  <c:v>1.2827999999999999</c:v>
                </c:pt>
                <c:pt idx="12829">
                  <c:v>1.2828999999999999</c:v>
                </c:pt>
                <c:pt idx="12830">
                  <c:v>1.2830000000000001</c:v>
                </c:pt>
                <c:pt idx="12831">
                  <c:v>1.2831000000000001</c:v>
                </c:pt>
                <c:pt idx="12832">
                  <c:v>1.2831999999999999</c:v>
                </c:pt>
                <c:pt idx="12833">
                  <c:v>1.2833000000000001</c:v>
                </c:pt>
                <c:pt idx="12834">
                  <c:v>1.2834000000000001</c:v>
                </c:pt>
                <c:pt idx="12835">
                  <c:v>1.2834999999999999</c:v>
                </c:pt>
                <c:pt idx="12836">
                  <c:v>1.2836000000000001</c:v>
                </c:pt>
                <c:pt idx="12837">
                  <c:v>1.2837000000000001</c:v>
                </c:pt>
                <c:pt idx="12838">
                  <c:v>1.2838000000000001</c:v>
                </c:pt>
                <c:pt idx="12839">
                  <c:v>1.2838999999999998</c:v>
                </c:pt>
                <c:pt idx="12840">
                  <c:v>1.284</c:v>
                </c:pt>
                <c:pt idx="12841">
                  <c:v>1.2841</c:v>
                </c:pt>
                <c:pt idx="12842">
                  <c:v>1.2841999999999998</c:v>
                </c:pt>
                <c:pt idx="12843">
                  <c:v>1.2843</c:v>
                </c:pt>
                <c:pt idx="12844">
                  <c:v>1.2844</c:v>
                </c:pt>
                <c:pt idx="12845">
                  <c:v>1.2845</c:v>
                </c:pt>
                <c:pt idx="12846">
                  <c:v>1.2846000000000002</c:v>
                </c:pt>
                <c:pt idx="12847">
                  <c:v>1.2847</c:v>
                </c:pt>
                <c:pt idx="12848">
                  <c:v>1.2847999999999999</c:v>
                </c:pt>
                <c:pt idx="12849">
                  <c:v>1.2849000000000002</c:v>
                </c:pt>
                <c:pt idx="12850">
                  <c:v>1.2849999999999999</c:v>
                </c:pt>
                <c:pt idx="12851">
                  <c:v>1.2850999999999999</c:v>
                </c:pt>
                <c:pt idx="12852">
                  <c:v>1.2852000000000001</c:v>
                </c:pt>
                <c:pt idx="12853">
                  <c:v>1.2853000000000001</c:v>
                </c:pt>
                <c:pt idx="12854">
                  <c:v>1.2853999999999999</c:v>
                </c:pt>
                <c:pt idx="12855">
                  <c:v>1.2855000000000001</c:v>
                </c:pt>
                <c:pt idx="12856">
                  <c:v>1.2856000000000001</c:v>
                </c:pt>
                <c:pt idx="12857">
                  <c:v>1.2856999999999998</c:v>
                </c:pt>
                <c:pt idx="12858">
                  <c:v>1.2858000000000001</c:v>
                </c:pt>
                <c:pt idx="12859">
                  <c:v>1.2859</c:v>
                </c:pt>
                <c:pt idx="12860">
                  <c:v>1.286</c:v>
                </c:pt>
                <c:pt idx="12861">
                  <c:v>1.2861000000000002</c:v>
                </c:pt>
                <c:pt idx="12862">
                  <c:v>1.2862</c:v>
                </c:pt>
                <c:pt idx="12863">
                  <c:v>1.2863</c:v>
                </c:pt>
                <c:pt idx="12864">
                  <c:v>1.2863999999999998</c:v>
                </c:pt>
                <c:pt idx="12865">
                  <c:v>1.2865</c:v>
                </c:pt>
                <c:pt idx="12866">
                  <c:v>1.2866</c:v>
                </c:pt>
                <c:pt idx="12867">
                  <c:v>1.2867</c:v>
                </c:pt>
                <c:pt idx="12868">
                  <c:v>1.2868000000000002</c:v>
                </c:pt>
                <c:pt idx="12869">
                  <c:v>1.2868999999999999</c:v>
                </c:pt>
                <c:pt idx="12870">
                  <c:v>1.2869999999999999</c:v>
                </c:pt>
                <c:pt idx="12871">
                  <c:v>1.2871000000000001</c:v>
                </c:pt>
                <c:pt idx="12872">
                  <c:v>1.2871999999999999</c:v>
                </c:pt>
                <c:pt idx="12873">
                  <c:v>1.2872999999999999</c:v>
                </c:pt>
                <c:pt idx="12874">
                  <c:v>1.2874000000000001</c:v>
                </c:pt>
                <c:pt idx="12875">
                  <c:v>1.2875000000000001</c:v>
                </c:pt>
                <c:pt idx="12876">
                  <c:v>1.2875999999999999</c:v>
                </c:pt>
                <c:pt idx="12877">
                  <c:v>1.2877000000000001</c:v>
                </c:pt>
                <c:pt idx="12878">
                  <c:v>1.2878000000000001</c:v>
                </c:pt>
                <c:pt idx="12879">
                  <c:v>1.2878999999999998</c:v>
                </c:pt>
                <c:pt idx="12880">
                  <c:v>1.288</c:v>
                </c:pt>
                <c:pt idx="12881">
                  <c:v>1.2881</c:v>
                </c:pt>
                <c:pt idx="12882">
                  <c:v>1.2882</c:v>
                </c:pt>
                <c:pt idx="12883">
                  <c:v>1.2883000000000002</c:v>
                </c:pt>
                <c:pt idx="12884">
                  <c:v>1.2884</c:v>
                </c:pt>
                <c:pt idx="12885">
                  <c:v>1.2885</c:v>
                </c:pt>
                <c:pt idx="12886">
                  <c:v>1.2886000000000002</c:v>
                </c:pt>
                <c:pt idx="12887">
                  <c:v>1.2887</c:v>
                </c:pt>
                <c:pt idx="12888">
                  <c:v>1.2887999999999999</c:v>
                </c:pt>
                <c:pt idx="12889">
                  <c:v>1.2888999999999999</c:v>
                </c:pt>
                <c:pt idx="12890">
                  <c:v>1.2890000000000001</c:v>
                </c:pt>
                <c:pt idx="12891">
                  <c:v>1.2890999999999999</c:v>
                </c:pt>
                <c:pt idx="12892">
                  <c:v>1.2891999999999999</c:v>
                </c:pt>
                <c:pt idx="12893">
                  <c:v>1.2893000000000001</c:v>
                </c:pt>
                <c:pt idx="12894">
                  <c:v>1.2893999999999999</c:v>
                </c:pt>
                <c:pt idx="12895">
                  <c:v>1.2894999999999999</c:v>
                </c:pt>
                <c:pt idx="12896">
                  <c:v>1.2896000000000001</c:v>
                </c:pt>
                <c:pt idx="12897">
                  <c:v>1.2897000000000001</c:v>
                </c:pt>
                <c:pt idx="12898">
                  <c:v>1.2897999999999998</c:v>
                </c:pt>
                <c:pt idx="12899">
                  <c:v>1.2899</c:v>
                </c:pt>
                <c:pt idx="12900">
                  <c:v>1.29</c:v>
                </c:pt>
                <c:pt idx="12901">
                  <c:v>1.2900999999999998</c:v>
                </c:pt>
                <c:pt idx="12902">
                  <c:v>1.2902</c:v>
                </c:pt>
                <c:pt idx="12903">
                  <c:v>1.2903</c:v>
                </c:pt>
                <c:pt idx="12904">
                  <c:v>1.2904</c:v>
                </c:pt>
                <c:pt idx="12905">
                  <c:v>1.2905000000000002</c:v>
                </c:pt>
                <c:pt idx="12906">
                  <c:v>1.2906</c:v>
                </c:pt>
                <c:pt idx="12907">
                  <c:v>1.2907</c:v>
                </c:pt>
                <c:pt idx="12908">
                  <c:v>1.2908000000000002</c:v>
                </c:pt>
                <c:pt idx="12909">
                  <c:v>1.2908999999999999</c:v>
                </c:pt>
                <c:pt idx="12910">
                  <c:v>1.2909999999999999</c:v>
                </c:pt>
                <c:pt idx="12911">
                  <c:v>1.2911000000000001</c:v>
                </c:pt>
                <c:pt idx="12912">
                  <c:v>1.2912000000000001</c:v>
                </c:pt>
                <c:pt idx="12913">
                  <c:v>1.2912999999999999</c:v>
                </c:pt>
                <c:pt idx="12914">
                  <c:v>1.2913999999999999</c:v>
                </c:pt>
                <c:pt idx="12915">
                  <c:v>1.2915000000000001</c:v>
                </c:pt>
                <c:pt idx="12916">
                  <c:v>1.2915999999999999</c:v>
                </c:pt>
                <c:pt idx="12917">
                  <c:v>1.2916999999999998</c:v>
                </c:pt>
                <c:pt idx="12918">
                  <c:v>1.2918000000000001</c:v>
                </c:pt>
                <c:pt idx="12919">
                  <c:v>1.2919</c:v>
                </c:pt>
                <c:pt idx="12920">
                  <c:v>1.2919999999999998</c:v>
                </c:pt>
                <c:pt idx="12921">
                  <c:v>1.2921</c:v>
                </c:pt>
                <c:pt idx="12922">
                  <c:v>1.2922</c:v>
                </c:pt>
                <c:pt idx="12923">
                  <c:v>1.2923</c:v>
                </c:pt>
                <c:pt idx="12924">
                  <c:v>1.2924</c:v>
                </c:pt>
                <c:pt idx="12925">
                  <c:v>1.2925</c:v>
                </c:pt>
                <c:pt idx="12926">
                  <c:v>1.2926</c:v>
                </c:pt>
                <c:pt idx="12927">
                  <c:v>1.2927000000000002</c:v>
                </c:pt>
                <c:pt idx="12928">
                  <c:v>1.2927999999999999</c:v>
                </c:pt>
                <c:pt idx="12929">
                  <c:v>1.2928999999999999</c:v>
                </c:pt>
                <c:pt idx="12930">
                  <c:v>1.2930000000000001</c:v>
                </c:pt>
                <c:pt idx="12931">
                  <c:v>1.2930999999999999</c:v>
                </c:pt>
                <c:pt idx="12932">
                  <c:v>1.2931999999999999</c:v>
                </c:pt>
                <c:pt idx="12933">
                  <c:v>1.2933000000000001</c:v>
                </c:pt>
                <c:pt idx="12934">
                  <c:v>1.2934000000000001</c:v>
                </c:pt>
                <c:pt idx="12935">
                  <c:v>1.2934999999999999</c:v>
                </c:pt>
                <c:pt idx="12936">
                  <c:v>1.2936000000000001</c:v>
                </c:pt>
                <c:pt idx="12937">
                  <c:v>1.2937000000000001</c:v>
                </c:pt>
                <c:pt idx="12938">
                  <c:v>1.2938000000000001</c:v>
                </c:pt>
                <c:pt idx="12939">
                  <c:v>1.2938999999999998</c:v>
                </c:pt>
                <c:pt idx="12940">
                  <c:v>1.294</c:v>
                </c:pt>
                <c:pt idx="12941">
                  <c:v>1.2941</c:v>
                </c:pt>
                <c:pt idx="12942">
                  <c:v>1.2941999999999998</c:v>
                </c:pt>
                <c:pt idx="12943">
                  <c:v>1.2943</c:v>
                </c:pt>
                <c:pt idx="12944">
                  <c:v>1.2944</c:v>
                </c:pt>
                <c:pt idx="12945">
                  <c:v>1.2945</c:v>
                </c:pt>
                <c:pt idx="12946">
                  <c:v>1.2946</c:v>
                </c:pt>
                <c:pt idx="12947">
                  <c:v>1.2947</c:v>
                </c:pt>
                <c:pt idx="12948">
                  <c:v>1.2948</c:v>
                </c:pt>
                <c:pt idx="12949">
                  <c:v>1.2949000000000002</c:v>
                </c:pt>
                <c:pt idx="12950">
                  <c:v>1.2949999999999999</c:v>
                </c:pt>
                <c:pt idx="12951">
                  <c:v>1.2950999999999999</c:v>
                </c:pt>
                <c:pt idx="12952">
                  <c:v>1.2952000000000001</c:v>
                </c:pt>
                <c:pt idx="12953">
                  <c:v>1.2953000000000001</c:v>
                </c:pt>
                <c:pt idx="12954">
                  <c:v>1.2953999999999999</c:v>
                </c:pt>
                <c:pt idx="12955">
                  <c:v>1.2955000000000001</c:v>
                </c:pt>
                <c:pt idx="12956">
                  <c:v>1.2956000000000001</c:v>
                </c:pt>
                <c:pt idx="12957">
                  <c:v>1.2956999999999999</c:v>
                </c:pt>
                <c:pt idx="12958">
                  <c:v>1.2958000000000001</c:v>
                </c:pt>
                <c:pt idx="12959">
                  <c:v>1.2959000000000001</c:v>
                </c:pt>
                <c:pt idx="12960">
                  <c:v>1.296</c:v>
                </c:pt>
                <c:pt idx="12961">
                  <c:v>1.2961</c:v>
                </c:pt>
                <c:pt idx="12962">
                  <c:v>1.2962</c:v>
                </c:pt>
                <c:pt idx="12963">
                  <c:v>1.2963</c:v>
                </c:pt>
                <c:pt idx="12964">
                  <c:v>1.2963999999999998</c:v>
                </c:pt>
                <c:pt idx="12965">
                  <c:v>1.2965</c:v>
                </c:pt>
                <c:pt idx="12966">
                  <c:v>1.2966</c:v>
                </c:pt>
                <c:pt idx="12967">
                  <c:v>1.2967</c:v>
                </c:pt>
                <c:pt idx="12968">
                  <c:v>1.2968000000000002</c:v>
                </c:pt>
                <c:pt idx="12969">
                  <c:v>1.2968999999999999</c:v>
                </c:pt>
                <c:pt idx="12970">
                  <c:v>1.2969999999999999</c:v>
                </c:pt>
                <c:pt idx="12971">
                  <c:v>1.2971000000000001</c:v>
                </c:pt>
                <c:pt idx="12972">
                  <c:v>1.2971999999999999</c:v>
                </c:pt>
                <c:pt idx="12973">
                  <c:v>1.2972999999999999</c:v>
                </c:pt>
                <c:pt idx="12974">
                  <c:v>1.2974000000000001</c:v>
                </c:pt>
                <c:pt idx="12975">
                  <c:v>1.2975000000000001</c:v>
                </c:pt>
                <c:pt idx="12976">
                  <c:v>1.2975999999999999</c:v>
                </c:pt>
                <c:pt idx="12977">
                  <c:v>1.2977000000000001</c:v>
                </c:pt>
                <c:pt idx="12978">
                  <c:v>1.2978000000000001</c:v>
                </c:pt>
                <c:pt idx="12979">
                  <c:v>1.2978999999999998</c:v>
                </c:pt>
                <c:pt idx="12980">
                  <c:v>1.298</c:v>
                </c:pt>
                <c:pt idx="12981">
                  <c:v>1.2981</c:v>
                </c:pt>
                <c:pt idx="12982">
                  <c:v>1.2982</c:v>
                </c:pt>
                <c:pt idx="12983">
                  <c:v>1.2983000000000002</c:v>
                </c:pt>
                <c:pt idx="12984">
                  <c:v>1.2984</c:v>
                </c:pt>
                <c:pt idx="12985">
                  <c:v>1.2985</c:v>
                </c:pt>
                <c:pt idx="12986">
                  <c:v>1.2986000000000002</c:v>
                </c:pt>
                <c:pt idx="12987">
                  <c:v>1.2987</c:v>
                </c:pt>
                <c:pt idx="12988">
                  <c:v>1.2988</c:v>
                </c:pt>
                <c:pt idx="12989">
                  <c:v>1.2988999999999999</c:v>
                </c:pt>
                <c:pt idx="12990">
                  <c:v>1.2990000000000002</c:v>
                </c:pt>
                <c:pt idx="12991">
                  <c:v>1.2990999999999999</c:v>
                </c:pt>
                <c:pt idx="12992">
                  <c:v>1.2991999999999999</c:v>
                </c:pt>
                <c:pt idx="12993">
                  <c:v>1.2993000000000001</c:v>
                </c:pt>
                <c:pt idx="12994">
                  <c:v>1.2993999999999999</c:v>
                </c:pt>
                <c:pt idx="12995">
                  <c:v>1.2994999999999999</c:v>
                </c:pt>
                <c:pt idx="12996">
                  <c:v>1.2996000000000001</c:v>
                </c:pt>
                <c:pt idx="12997">
                  <c:v>1.2997000000000001</c:v>
                </c:pt>
                <c:pt idx="12998">
                  <c:v>1.2997999999999998</c:v>
                </c:pt>
                <c:pt idx="12999">
                  <c:v>1.2999000000000001</c:v>
                </c:pt>
                <c:pt idx="13000">
                  <c:v>1.3</c:v>
                </c:pt>
                <c:pt idx="13001">
                  <c:v>1.3000999999999998</c:v>
                </c:pt>
                <c:pt idx="13002">
                  <c:v>1.3002</c:v>
                </c:pt>
                <c:pt idx="13003">
                  <c:v>1.3003</c:v>
                </c:pt>
                <c:pt idx="13004">
                  <c:v>1.3004</c:v>
                </c:pt>
                <c:pt idx="13005">
                  <c:v>1.3005000000000002</c:v>
                </c:pt>
                <c:pt idx="13006">
                  <c:v>1.3006</c:v>
                </c:pt>
                <c:pt idx="13007">
                  <c:v>1.3007</c:v>
                </c:pt>
                <c:pt idx="13008">
                  <c:v>1.3008000000000002</c:v>
                </c:pt>
                <c:pt idx="13009">
                  <c:v>1.3008999999999999</c:v>
                </c:pt>
                <c:pt idx="13010">
                  <c:v>1.3009999999999999</c:v>
                </c:pt>
                <c:pt idx="13011">
                  <c:v>1.3011000000000001</c:v>
                </c:pt>
                <c:pt idx="13012">
                  <c:v>1.3012000000000001</c:v>
                </c:pt>
                <c:pt idx="13013">
                  <c:v>1.3012999999999999</c:v>
                </c:pt>
                <c:pt idx="13014">
                  <c:v>1.3013999999999999</c:v>
                </c:pt>
                <c:pt idx="13015">
                  <c:v>1.3015000000000001</c:v>
                </c:pt>
                <c:pt idx="13016">
                  <c:v>1.3015999999999999</c:v>
                </c:pt>
                <c:pt idx="13017">
                  <c:v>1.3016999999999999</c:v>
                </c:pt>
                <c:pt idx="13018">
                  <c:v>1.3018000000000001</c:v>
                </c:pt>
                <c:pt idx="13019">
                  <c:v>1.3019000000000001</c:v>
                </c:pt>
                <c:pt idx="13020">
                  <c:v>1.3019999999999998</c:v>
                </c:pt>
                <c:pt idx="13021">
                  <c:v>1.3021</c:v>
                </c:pt>
                <c:pt idx="13022">
                  <c:v>1.3022</c:v>
                </c:pt>
                <c:pt idx="13023">
                  <c:v>1.3022999999999998</c:v>
                </c:pt>
                <c:pt idx="13024">
                  <c:v>1.3024</c:v>
                </c:pt>
                <c:pt idx="13025">
                  <c:v>1.3025</c:v>
                </c:pt>
                <c:pt idx="13026">
                  <c:v>1.3026</c:v>
                </c:pt>
                <c:pt idx="13027">
                  <c:v>1.3027000000000002</c:v>
                </c:pt>
                <c:pt idx="13028">
                  <c:v>1.3028</c:v>
                </c:pt>
                <c:pt idx="13029">
                  <c:v>1.3028999999999999</c:v>
                </c:pt>
                <c:pt idx="13030">
                  <c:v>1.3030000000000002</c:v>
                </c:pt>
                <c:pt idx="13031">
                  <c:v>1.3030999999999999</c:v>
                </c:pt>
                <c:pt idx="13032">
                  <c:v>1.3031999999999999</c:v>
                </c:pt>
                <c:pt idx="13033">
                  <c:v>1.3033000000000001</c:v>
                </c:pt>
                <c:pt idx="13034">
                  <c:v>1.3034000000000001</c:v>
                </c:pt>
                <c:pt idx="13035">
                  <c:v>1.3034999999999999</c:v>
                </c:pt>
                <c:pt idx="13036">
                  <c:v>1.3036000000000001</c:v>
                </c:pt>
                <c:pt idx="13037">
                  <c:v>1.3037000000000001</c:v>
                </c:pt>
                <c:pt idx="13038">
                  <c:v>1.3037999999999998</c:v>
                </c:pt>
                <c:pt idx="13039">
                  <c:v>1.3038999999999998</c:v>
                </c:pt>
                <c:pt idx="13040">
                  <c:v>1.304</c:v>
                </c:pt>
                <c:pt idx="13041">
                  <c:v>1.3041</c:v>
                </c:pt>
                <c:pt idx="13042">
                  <c:v>1.3041999999999998</c:v>
                </c:pt>
                <c:pt idx="13043">
                  <c:v>1.3043</c:v>
                </c:pt>
                <c:pt idx="13044">
                  <c:v>1.3044</c:v>
                </c:pt>
                <c:pt idx="13045">
                  <c:v>1.3045</c:v>
                </c:pt>
                <c:pt idx="13046">
                  <c:v>1.3046</c:v>
                </c:pt>
                <c:pt idx="13047">
                  <c:v>1.3047</c:v>
                </c:pt>
                <c:pt idx="13048">
                  <c:v>1.3048</c:v>
                </c:pt>
                <c:pt idx="13049">
                  <c:v>1.3049000000000002</c:v>
                </c:pt>
                <c:pt idx="13050">
                  <c:v>1.3049999999999999</c:v>
                </c:pt>
                <c:pt idx="13051">
                  <c:v>1.3050999999999999</c:v>
                </c:pt>
                <c:pt idx="13052">
                  <c:v>1.3052000000000001</c:v>
                </c:pt>
                <c:pt idx="13053">
                  <c:v>1.3052999999999999</c:v>
                </c:pt>
                <c:pt idx="13054">
                  <c:v>1.3053999999999999</c:v>
                </c:pt>
                <c:pt idx="13055">
                  <c:v>1.3055000000000001</c:v>
                </c:pt>
                <c:pt idx="13056">
                  <c:v>1.3056000000000001</c:v>
                </c:pt>
                <c:pt idx="13057">
                  <c:v>1.3056999999999999</c:v>
                </c:pt>
                <c:pt idx="13058">
                  <c:v>1.3058000000000001</c:v>
                </c:pt>
                <c:pt idx="13059">
                  <c:v>1.3059000000000001</c:v>
                </c:pt>
                <c:pt idx="13060">
                  <c:v>1.306</c:v>
                </c:pt>
                <c:pt idx="13061">
                  <c:v>1.3061</c:v>
                </c:pt>
                <c:pt idx="13062">
                  <c:v>1.3062</c:v>
                </c:pt>
                <c:pt idx="13063">
                  <c:v>1.3063</c:v>
                </c:pt>
                <c:pt idx="13064">
                  <c:v>1.3063999999999998</c:v>
                </c:pt>
                <c:pt idx="13065">
                  <c:v>1.3065</c:v>
                </c:pt>
                <c:pt idx="13066">
                  <c:v>1.3066</c:v>
                </c:pt>
                <c:pt idx="13067">
                  <c:v>1.3067</c:v>
                </c:pt>
                <c:pt idx="13068">
                  <c:v>1.3068</c:v>
                </c:pt>
                <c:pt idx="13069">
                  <c:v>1.3069</c:v>
                </c:pt>
                <c:pt idx="13070">
                  <c:v>1.3069999999999999</c:v>
                </c:pt>
                <c:pt idx="13071">
                  <c:v>1.3071000000000002</c:v>
                </c:pt>
                <c:pt idx="13072">
                  <c:v>1.3071999999999999</c:v>
                </c:pt>
                <c:pt idx="13073">
                  <c:v>1.3072999999999999</c:v>
                </c:pt>
                <c:pt idx="13074">
                  <c:v>1.3074000000000001</c:v>
                </c:pt>
                <c:pt idx="13075">
                  <c:v>1.3075000000000001</c:v>
                </c:pt>
                <c:pt idx="13076">
                  <c:v>1.3075999999999999</c:v>
                </c:pt>
                <c:pt idx="13077">
                  <c:v>1.3077000000000001</c:v>
                </c:pt>
                <c:pt idx="13078">
                  <c:v>1.3078000000000001</c:v>
                </c:pt>
                <c:pt idx="13079">
                  <c:v>1.3078999999999998</c:v>
                </c:pt>
                <c:pt idx="13080">
                  <c:v>1.3080000000000001</c:v>
                </c:pt>
                <c:pt idx="13081">
                  <c:v>1.3081</c:v>
                </c:pt>
                <c:pt idx="13082">
                  <c:v>1.3082</c:v>
                </c:pt>
                <c:pt idx="13083">
                  <c:v>1.3083</c:v>
                </c:pt>
                <c:pt idx="13084">
                  <c:v>1.3084</c:v>
                </c:pt>
                <c:pt idx="13085">
                  <c:v>1.3085</c:v>
                </c:pt>
                <c:pt idx="13086">
                  <c:v>1.3086000000000002</c:v>
                </c:pt>
                <c:pt idx="13087">
                  <c:v>1.3087</c:v>
                </c:pt>
                <c:pt idx="13088">
                  <c:v>1.3088</c:v>
                </c:pt>
                <c:pt idx="13089">
                  <c:v>1.3089</c:v>
                </c:pt>
                <c:pt idx="13090">
                  <c:v>1.3090000000000002</c:v>
                </c:pt>
                <c:pt idx="13091">
                  <c:v>1.3090999999999999</c:v>
                </c:pt>
                <c:pt idx="13092">
                  <c:v>1.3091999999999999</c:v>
                </c:pt>
                <c:pt idx="13093">
                  <c:v>1.3093000000000001</c:v>
                </c:pt>
                <c:pt idx="13094">
                  <c:v>1.3093999999999999</c:v>
                </c:pt>
                <c:pt idx="13095">
                  <c:v>1.3094999999999999</c:v>
                </c:pt>
                <c:pt idx="13096">
                  <c:v>1.3096000000000001</c:v>
                </c:pt>
                <c:pt idx="13097">
                  <c:v>1.3097000000000001</c:v>
                </c:pt>
                <c:pt idx="13098">
                  <c:v>1.3097999999999999</c:v>
                </c:pt>
                <c:pt idx="13099">
                  <c:v>1.3099000000000001</c:v>
                </c:pt>
                <c:pt idx="13100">
                  <c:v>1.31</c:v>
                </c:pt>
                <c:pt idx="13101">
                  <c:v>1.3100999999999998</c:v>
                </c:pt>
                <c:pt idx="13102">
                  <c:v>1.3102</c:v>
                </c:pt>
                <c:pt idx="13103">
                  <c:v>1.3103</c:v>
                </c:pt>
                <c:pt idx="13104">
                  <c:v>1.3104</c:v>
                </c:pt>
                <c:pt idx="13105">
                  <c:v>1.3105000000000002</c:v>
                </c:pt>
                <c:pt idx="13106">
                  <c:v>1.3106</c:v>
                </c:pt>
                <c:pt idx="13107">
                  <c:v>1.3107</c:v>
                </c:pt>
                <c:pt idx="13108">
                  <c:v>1.3108000000000002</c:v>
                </c:pt>
                <c:pt idx="13109">
                  <c:v>1.3109</c:v>
                </c:pt>
                <c:pt idx="13110">
                  <c:v>1.3109999999999999</c:v>
                </c:pt>
                <c:pt idx="13111">
                  <c:v>1.3111000000000002</c:v>
                </c:pt>
                <c:pt idx="13112">
                  <c:v>1.3112000000000001</c:v>
                </c:pt>
                <c:pt idx="13113">
                  <c:v>1.3112999999999999</c:v>
                </c:pt>
                <c:pt idx="13114">
                  <c:v>1.3113999999999999</c:v>
                </c:pt>
                <c:pt idx="13115">
                  <c:v>1.3115000000000001</c:v>
                </c:pt>
                <c:pt idx="13116">
                  <c:v>1.3115999999999999</c:v>
                </c:pt>
                <c:pt idx="13117">
                  <c:v>1.3116999999999999</c:v>
                </c:pt>
                <c:pt idx="13118">
                  <c:v>1.3118000000000001</c:v>
                </c:pt>
                <c:pt idx="13119">
                  <c:v>1.3119000000000001</c:v>
                </c:pt>
                <c:pt idx="13120">
                  <c:v>1.3119999999999998</c:v>
                </c:pt>
                <c:pt idx="13121">
                  <c:v>1.3121</c:v>
                </c:pt>
                <c:pt idx="13122">
                  <c:v>1.3122</c:v>
                </c:pt>
                <c:pt idx="13123">
                  <c:v>1.3122999999999998</c:v>
                </c:pt>
                <c:pt idx="13124">
                  <c:v>1.3124</c:v>
                </c:pt>
                <c:pt idx="13125">
                  <c:v>1.3125</c:v>
                </c:pt>
                <c:pt idx="13126">
                  <c:v>1.3126</c:v>
                </c:pt>
                <c:pt idx="13127">
                  <c:v>1.3127000000000002</c:v>
                </c:pt>
                <c:pt idx="13128">
                  <c:v>1.3128</c:v>
                </c:pt>
                <c:pt idx="13129">
                  <c:v>1.3129</c:v>
                </c:pt>
                <c:pt idx="13130">
                  <c:v>1.3130000000000002</c:v>
                </c:pt>
                <c:pt idx="13131">
                  <c:v>1.3130999999999999</c:v>
                </c:pt>
                <c:pt idx="13132">
                  <c:v>1.3131999999999999</c:v>
                </c:pt>
                <c:pt idx="13133">
                  <c:v>1.3133000000000001</c:v>
                </c:pt>
                <c:pt idx="13134">
                  <c:v>1.3134000000000001</c:v>
                </c:pt>
                <c:pt idx="13135">
                  <c:v>1.3134999999999999</c:v>
                </c:pt>
                <c:pt idx="13136">
                  <c:v>1.3136000000000001</c:v>
                </c:pt>
                <c:pt idx="13137">
                  <c:v>1.3137000000000001</c:v>
                </c:pt>
                <c:pt idx="13138">
                  <c:v>1.3137999999999999</c:v>
                </c:pt>
                <c:pt idx="13139">
                  <c:v>1.3138999999999998</c:v>
                </c:pt>
                <c:pt idx="13140">
                  <c:v>1.3140000000000001</c:v>
                </c:pt>
                <c:pt idx="13141">
                  <c:v>1.3141</c:v>
                </c:pt>
                <c:pt idx="13142">
                  <c:v>1.3141999999999998</c:v>
                </c:pt>
                <c:pt idx="13143">
                  <c:v>1.3143</c:v>
                </c:pt>
                <c:pt idx="13144">
                  <c:v>1.3144</c:v>
                </c:pt>
                <c:pt idx="13145">
                  <c:v>1.3144999999999998</c:v>
                </c:pt>
                <c:pt idx="13146">
                  <c:v>1.3146</c:v>
                </c:pt>
                <c:pt idx="13147">
                  <c:v>1.3147</c:v>
                </c:pt>
                <c:pt idx="13148">
                  <c:v>1.3148</c:v>
                </c:pt>
                <c:pt idx="13149">
                  <c:v>1.3149000000000002</c:v>
                </c:pt>
                <c:pt idx="13150">
                  <c:v>1.3149999999999999</c:v>
                </c:pt>
                <c:pt idx="13151">
                  <c:v>1.3150999999999999</c:v>
                </c:pt>
                <c:pt idx="13152">
                  <c:v>1.3152000000000001</c:v>
                </c:pt>
                <c:pt idx="13153">
                  <c:v>1.3152999999999999</c:v>
                </c:pt>
                <c:pt idx="13154">
                  <c:v>1.3153999999999999</c:v>
                </c:pt>
                <c:pt idx="13155">
                  <c:v>1.3155000000000001</c:v>
                </c:pt>
                <c:pt idx="13156">
                  <c:v>1.3156000000000001</c:v>
                </c:pt>
                <c:pt idx="13157">
                  <c:v>1.3156999999999999</c:v>
                </c:pt>
                <c:pt idx="13158">
                  <c:v>1.3158000000000001</c:v>
                </c:pt>
                <c:pt idx="13159">
                  <c:v>1.3159000000000001</c:v>
                </c:pt>
                <c:pt idx="13160">
                  <c:v>1.3159999999999998</c:v>
                </c:pt>
                <c:pt idx="13161">
                  <c:v>1.3161</c:v>
                </c:pt>
                <c:pt idx="13162">
                  <c:v>1.3162</c:v>
                </c:pt>
                <c:pt idx="13163">
                  <c:v>1.3163</c:v>
                </c:pt>
                <c:pt idx="13164">
                  <c:v>1.3163999999999998</c:v>
                </c:pt>
                <c:pt idx="13165">
                  <c:v>1.3165</c:v>
                </c:pt>
                <c:pt idx="13166">
                  <c:v>1.3166</c:v>
                </c:pt>
                <c:pt idx="13167">
                  <c:v>1.3167</c:v>
                </c:pt>
                <c:pt idx="13168">
                  <c:v>1.3168</c:v>
                </c:pt>
                <c:pt idx="13169">
                  <c:v>1.3169</c:v>
                </c:pt>
                <c:pt idx="13170">
                  <c:v>1.3169999999999999</c:v>
                </c:pt>
                <c:pt idx="13171">
                  <c:v>1.3171000000000002</c:v>
                </c:pt>
                <c:pt idx="13172">
                  <c:v>1.3171999999999999</c:v>
                </c:pt>
                <c:pt idx="13173">
                  <c:v>1.3172999999999999</c:v>
                </c:pt>
                <c:pt idx="13174">
                  <c:v>1.3174000000000001</c:v>
                </c:pt>
                <c:pt idx="13175">
                  <c:v>1.3174999999999999</c:v>
                </c:pt>
                <c:pt idx="13176">
                  <c:v>1.3175999999999999</c:v>
                </c:pt>
                <c:pt idx="13177">
                  <c:v>1.3177000000000001</c:v>
                </c:pt>
                <c:pt idx="13178">
                  <c:v>1.3178000000000001</c:v>
                </c:pt>
                <c:pt idx="13179">
                  <c:v>1.3178999999999998</c:v>
                </c:pt>
                <c:pt idx="13180">
                  <c:v>1.3180000000000001</c:v>
                </c:pt>
                <c:pt idx="13181">
                  <c:v>1.3181</c:v>
                </c:pt>
                <c:pt idx="13182">
                  <c:v>1.3182</c:v>
                </c:pt>
                <c:pt idx="13183">
                  <c:v>1.3183</c:v>
                </c:pt>
                <c:pt idx="13184">
                  <c:v>1.3184</c:v>
                </c:pt>
                <c:pt idx="13185">
                  <c:v>1.3185</c:v>
                </c:pt>
                <c:pt idx="13186">
                  <c:v>1.3186000000000002</c:v>
                </c:pt>
                <c:pt idx="13187">
                  <c:v>1.3187</c:v>
                </c:pt>
                <c:pt idx="13188">
                  <c:v>1.3188</c:v>
                </c:pt>
                <c:pt idx="13189">
                  <c:v>1.3189</c:v>
                </c:pt>
                <c:pt idx="13190">
                  <c:v>1.319</c:v>
                </c:pt>
                <c:pt idx="13191">
                  <c:v>1.3190999999999999</c:v>
                </c:pt>
                <c:pt idx="13192">
                  <c:v>1.3191999999999999</c:v>
                </c:pt>
                <c:pt idx="13193">
                  <c:v>1.3193000000000001</c:v>
                </c:pt>
                <c:pt idx="13194">
                  <c:v>1.3193999999999999</c:v>
                </c:pt>
                <c:pt idx="13195">
                  <c:v>1.3194999999999999</c:v>
                </c:pt>
                <c:pt idx="13196">
                  <c:v>1.3196000000000001</c:v>
                </c:pt>
                <c:pt idx="13197">
                  <c:v>1.3197000000000001</c:v>
                </c:pt>
                <c:pt idx="13198">
                  <c:v>1.3197999999999999</c:v>
                </c:pt>
                <c:pt idx="13199">
                  <c:v>1.3199000000000001</c:v>
                </c:pt>
                <c:pt idx="13200">
                  <c:v>1.32</c:v>
                </c:pt>
                <c:pt idx="13201">
                  <c:v>1.3200999999999998</c:v>
                </c:pt>
                <c:pt idx="13202">
                  <c:v>1.3202</c:v>
                </c:pt>
                <c:pt idx="13203">
                  <c:v>1.3203</c:v>
                </c:pt>
                <c:pt idx="13204">
                  <c:v>1.3204</c:v>
                </c:pt>
                <c:pt idx="13205">
                  <c:v>1.3205</c:v>
                </c:pt>
                <c:pt idx="13206">
                  <c:v>1.3206</c:v>
                </c:pt>
                <c:pt idx="13207">
                  <c:v>1.3207</c:v>
                </c:pt>
                <c:pt idx="13208">
                  <c:v>1.3208000000000002</c:v>
                </c:pt>
                <c:pt idx="13209">
                  <c:v>1.3209</c:v>
                </c:pt>
                <c:pt idx="13210">
                  <c:v>1.321</c:v>
                </c:pt>
                <c:pt idx="13211">
                  <c:v>1.3211000000000002</c:v>
                </c:pt>
                <c:pt idx="13212">
                  <c:v>1.3212000000000002</c:v>
                </c:pt>
                <c:pt idx="13213">
                  <c:v>1.3212999999999999</c:v>
                </c:pt>
                <c:pt idx="13214">
                  <c:v>1.3213999999999999</c:v>
                </c:pt>
                <c:pt idx="13215">
                  <c:v>1.3215000000000001</c:v>
                </c:pt>
                <c:pt idx="13216">
                  <c:v>1.3215999999999999</c:v>
                </c:pt>
                <c:pt idx="13217">
                  <c:v>1.3216999999999999</c:v>
                </c:pt>
                <c:pt idx="13218">
                  <c:v>1.3218000000000001</c:v>
                </c:pt>
                <c:pt idx="13219">
                  <c:v>1.3219000000000001</c:v>
                </c:pt>
                <c:pt idx="13220">
                  <c:v>1.3219999999999998</c:v>
                </c:pt>
                <c:pt idx="13221">
                  <c:v>1.3221000000000001</c:v>
                </c:pt>
                <c:pt idx="13222">
                  <c:v>1.3222</c:v>
                </c:pt>
                <c:pt idx="13223">
                  <c:v>1.3222999999999998</c:v>
                </c:pt>
                <c:pt idx="13224">
                  <c:v>1.3224</c:v>
                </c:pt>
                <c:pt idx="13225">
                  <c:v>1.3225</c:v>
                </c:pt>
                <c:pt idx="13226">
                  <c:v>1.3226</c:v>
                </c:pt>
                <c:pt idx="13227">
                  <c:v>1.3227000000000002</c:v>
                </c:pt>
                <c:pt idx="13228">
                  <c:v>1.3228</c:v>
                </c:pt>
                <c:pt idx="13229">
                  <c:v>1.3229</c:v>
                </c:pt>
                <c:pt idx="13230">
                  <c:v>1.3230000000000002</c:v>
                </c:pt>
                <c:pt idx="13231">
                  <c:v>1.3230999999999999</c:v>
                </c:pt>
                <c:pt idx="13232">
                  <c:v>1.3231999999999999</c:v>
                </c:pt>
                <c:pt idx="13233">
                  <c:v>1.3233000000000001</c:v>
                </c:pt>
                <c:pt idx="13234">
                  <c:v>1.3234000000000001</c:v>
                </c:pt>
                <c:pt idx="13235">
                  <c:v>1.3234999999999999</c:v>
                </c:pt>
                <c:pt idx="13236">
                  <c:v>1.3236000000000001</c:v>
                </c:pt>
                <c:pt idx="13237">
                  <c:v>1.3237000000000001</c:v>
                </c:pt>
                <c:pt idx="13238">
                  <c:v>1.3237999999999999</c:v>
                </c:pt>
                <c:pt idx="13239">
                  <c:v>1.3238999999999999</c:v>
                </c:pt>
                <c:pt idx="13240">
                  <c:v>1.3240000000000001</c:v>
                </c:pt>
                <c:pt idx="13241">
                  <c:v>1.3241000000000001</c:v>
                </c:pt>
                <c:pt idx="13242">
                  <c:v>1.3241999999999998</c:v>
                </c:pt>
                <c:pt idx="13243">
                  <c:v>1.3243</c:v>
                </c:pt>
                <c:pt idx="13244">
                  <c:v>1.3244</c:v>
                </c:pt>
                <c:pt idx="13245">
                  <c:v>1.3244999999999998</c:v>
                </c:pt>
                <c:pt idx="13246">
                  <c:v>1.3246</c:v>
                </c:pt>
                <c:pt idx="13247">
                  <c:v>1.3247</c:v>
                </c:pt>
                <c:pt idx="13248">
                  <c:v>1.3248</c:v>
                </c:pt>
                <c:pt idx="13249">
                  <c:v>1.3249000000000002</c:v>
                </c:pt>
                <c:pt idx="13250">
                  <c:v>1.325</c:v>
                </c:pt>
                <c:pt idx="13251">
                  <c:v>1.3250999999999999</c:v>
                </c:pt>
                <c:pt idx="13252">
                  <c:v>1.3252000000000002</c:v>
                </c:pt>
                <c:pt idx="13253">
                  <c:v>1.3252999999999999</c:v>
                </c:pt>
                <c:pt idx="13254">
                  <c:v>1.3253999999999999</c:v>
                </c:pt>
                <c:pt idx="13255">
                  <c:v>1.3255000000000001</c:v>
                </c:pt>
                <c:pt idx="13256">
                  <c:v>1.3256000000000001</c:v>
                </c:pt>
                <c:pt idx="13257">
                  <c:v>1.3256999999999999</c:v>
                </c:pt>
                <c:pt idx="13258">
                  <c:v>1.3258000000000001</c:v>
                </c:pt>
                <c:pt idx="13259">
                  <c:v>1.3259000000000001</c:v>
                </c:pt>
                <c:pt idx="13260">
                  <c:v>1.3259999999999998</c:v>
                </c:pt>
                <c:pt idx="13261">
                  <c:v>1.3261000000000001</c:v>
                </c:pt>
                <c:pt idx="13262">
                  <c:v>1.3262</c:v>
                </c:pt>
                <c:pt idx="13263">
                  <c:v>1.3263</c:v>
                </c:pt>
                <c:pt idx="13264">
                  <c:v>1.3263999999999998</c:v>
                </c:pt>
                <c:pt idx="13265">
                  <c:v>1.3265</c:v>
                </c:pt>
                <c:pt idx="13266">
                  <c:v>1.3266</c:v>
                </c:pt>
                <c:pt idx="13267">
                  <c:v>1.3266999999999998</c:v>
                </c:pt>
                <c:pt idx="13268">
                  <c:v>1.3268</c:v>
                </c:pt>
                <c:pt idx="13269">
                  <c:v>1.3269</c:v>
                </c:pt>
                <c:pt idx="13270">
                  <c:v>1.327</c:v>
                </c:pt>
                <c:pt idx="13271">
                  <c:v>1.3271000000000002</c:v>
                </c:pt>
                <c:pt idx="13272">
                  <c:v>1.3271999999999999</c:v>
                </c:pt>
                <c:pt idx="13273">
                  <c:v>1.3272999999999999</c:v>
                </c:pt>
                <c:pt idx="13274">
                  <c:v>1.3274000000000001</c:v>
                </c:pt>
                <c:pt idx="13275">
                  <c:v>1.3274999999999999</c:v>
                </c:pt>
                <c:pt idx="13276">
                  <c:v>1.3275999999999999</c:v>
                </c:pt>
                <c:pt idx="13277">
                  <c:v>1.3277000000000001</c:v>
                </c:pt>
                <c:pt idx="13278">
                  <c:v>1.3278000000000001</c:v>
                </c:pt>
                <c:pt idx="13279">
                  <c:v>1.3278999999999999</c:v>
                </c:pt>
                <c:pt idx="13280">
                  <c:v>1.3280000000000001</c:v>
                </c:pt>
                <c:pt idx="13281">
                  <c:v>1.3281000000000001</c:v>
                </c:pt>
                <c:pt idx="13282">
                  <c:v>1.3281999999999998</c:v>
                </c:pt>
                <c:pt idx="13283">
                  <c:v>1.3283</c:v>
                </c:pt>
                <c:pt idx="13284">
                  <c:v>1.3284</c:v>
                </c:pt>
                <c:pt idx="13285">
                  <c:v>1.3285</c:v>
                </c:pt>
                <c:pt idx="13286">
                  <c:v>1.3286000000000002</c:v>
                </c:pt>
                <c:pt idx="13287">
                  <c:v>1.3287</c:v>
                </c:pt>
                <c:pt idx="13288">
                  <c:v>1.3288</c:v>
                </c:pt>
                <c:pt idx="13289">
                  <c:v>1.3289</c:v>
                </c:pt>
                <c:pt idx="13290">
                  <c:v>1.329</c:v>
                </c:pt>
                <c:pt idx="13291">
                  <c:v>1.3290999999999999</c:v>
                </c:pt>
                <c:pt idx="13292">
                  <c:v>1.3291999999999999</c:v>
                </c:pt>
                <c:pt idx="13293">
                  <c:v>1.3293000000000001</c:v>
                </c:pt>
                <c:pt idx="13294">
                  <c:v>1.3293999999999999</c:v>
                </c:pt>
                <c:pt idx="13295">
                  <c:v>1.3294999999999999</c:v>
                </c:pt>
                <c:pt idx="13296">
                  <c:v>1.3296000000000001</c:v>
                </c:pt>
                <c:pt idx="13297">
                  <c:v>1.3296999999999999</c:v>
                </c:pt>
                <c:pt idx="13298">
                  <c:v>1.3297999999999999</c:v>
                </c:pt>
                <c:pt idx="13299">
                  <c:v>1.3299000000000001</c:v>
                </c:pt>
                <c:pt idx="13300">
                  <c:v>1.33</c:v>
                </c:pt>
                <c:pt idx="13301">
                  <c:v>1.3300999999999998</c:v>
                </c:pt>
                <c:pt idx="13302">
                  <c:v>1.3302</c:v>
                </c:pt>
                <c:pt idx="13303">
                  <c:v>1.3303</c:v>
                </c:pt>
                <c:pt idx="13304">
                  <c:v>1.3304</c:v>
                </c:pt>
                <c:pt idx="13305">
                  <c:v>1.3305</c:v>
                </c:pt>
                <c:pt idx="13306">
                  <c:v>1.3306</c:v>
                </c:pt>
                <c:pt idx="13307">
                  <c:v>1.3307</c:v>
                </c:pt>
                <c:pt idx="13308">
                  <c:v>1.3308000000000002</c:v>
                </c:pt>
                <c:pt idx="13309">
                  <c:v>1.3309</c:v>
                </c:pt>
                <c:pt idx="13310">
                  <c:v>1.331</c:v>
                </c:pt>
                <c:pt idx="13311">
                  <c:v>1.3311000000000002</c:v>
                </c:pt>
                <c:pt idx="13312">
                  <c:v>1.3311999999999999</c:v>
                </c:pt>
                <c:pt idx="13313">
                  <c:v>1.3312999999999999</c:v>
                </c:pt>
                <c:pt idx="13314">
                  <c:v>1.3313999999999999</c:v>
                </c:pt>
                <c:pt idx="13315">
                  <c:v>1.3315000000000001</c:v>
                </c:pt>
                <c:pt idx="13316">
                  <c:v>1.3315999999999999</c:v>
                </c:pt>
                <c:pt idx="13317">
                  <c:v>1.3316999999999999</c:v>
                </c:pt>
                <c:pt idx="13318">
                  <c:v>1.3318000000000001</c:v>
                </c:pt>
                <c:pt idx="13319">
                  <c:v>1.3319000000000001</c:v>
                </c:pt>
                <c:pt idx="13320">
                  <c:v>1.3319999999999999</c:v>
                </c:pt>
                <c:pt idx="13321">
                  <c:v>1.3321000000000001</c:v>
                </c:pt>
                <c:pt idx="13322">
                  <c:v>1.3322000000000001</c:v>
                </c:pt>
                <c:pt idx="13323">
                  <c:v>1.3322999999999998</c:v>
                </c:pt>
                <c:pt idx="13324">
                  <c:v>1.3324</c:v>
                </c:pt>
                <c:pt idx="13325">
                  <c:v>1.3325</c:v>
                </c:pt>
                <c:pt idx="13326">
                  <c:v>1.3326</c:v>
                </c:pt>
                <c:pt idx="13327">
                  <c:v>1.3327</c:v>
                </c:pt>
                <c:pt idx="13328">
                  <c:v>1.3328</c:v>
                </c:pt>
                <c:pt idx="13329">
                  <c:v>1.3329</c:v>
                </c:pt>
                <c:pt idx="13330">
                  <c:v>1.3330000000000002</c:v>
                </c:pt>
                <c:pt idx="13331">
                  <c:v>1.3331</c:v>
                </c:pt>
                <c:pt idx="13332">
                  <c:v>1.3331999999999999</c:v>
                </c:pt>
                <c:pt idx="13333">
                  <c:v>1.3333000000000002</c:v>
                </c:pt>
                <c:pt idx="13334">
                  <c:v>1.3334000000000001</c:v>
                </c:pt>
                <c:pt idx="13335">
                  <c:v>1.3334999999999999</c:v>
                </c:pt>
                <c:pt idx="13336">
                  <c:v>1.3336000000000001</c:v>
                </c:pt>
                <c:pt idx="13337">
                  <c:v>1.3337000000000001</c:v>
                </c:pt>
                <c:pt idx="13338">
                  <c:v>1.3337999999999999</c:v>
                </c:pt>
                <c:pt idx="13339">
                  <c:v>1.3338999999999999</c:v>
                </c:pt>
                <c:pt idx="13340">
                  <c:v>1.3340000000000001</c:v>
                </c:pt>
                <c:pt idx="13341">
                  <c:v>1.3341000000000001</c:v>
                </c:pt>
                <c:pt idx="13342">
                  <c:v>1.3341999999999998</c:v>
                </c:pt>
                <c:pt idx="13343">
                  <c:v>1.3343</c:v>
                </c:pt>
                <c:pt idx="13344">
                  <c:v>1.3344</c:v>
                </c:pt>
                <c:pt idx="13345">
                  <c:v>1.3344999999999998</c:v>
                </c:pt>
                <c:pt idx="13346">
                  <c:v>1.3346</c:v>
                </c:pt>
                <c:pt idx="13347">
                  <c:v>1.3347</c:v>
                </c:pt>
                <c:pt idx="13348">
                  <c:v>1.3348</c:v>
                </c:pt>
                <c:pt idx="13349">
                  <c:v>1.3349000000000002</c:v>
                </c:pt>
                <c:pt idx="13350">
                  <c:v>1.335</c:v>
                </c:pt>
                <c:pt idx="13351">
                  <c:v>1.3351</c:v>
                </c:pt>
                <c:pt idx="13352">
                  <c:v>1.3352000000000002</c:v>
                </c:pt>
                <c:pt idx="13353">
                  <c:v>1.3352999999999999</c:v>
                </c:pt>
                <c:pt idx="13354">
                  <c:v>1.3353999999999999</c:v>
                </c:pt>
                <c:pt idx="13355">
                  <c:v>1.3355000000000001</c:v>
                </c:pt>
                <c:pt idx="13356">
                  <c:v>1.3356000000000001</c:v>
                </c:pt>
                <c:pt idx="13357">
                  <c:v>1.3356999999999999</c:v>
                </c:pt>
                <c:pt idx="13358">
                  <c:v>1.3358000000000001</c:v>
                </c:pt>
                <c:pt idx="13359">
                  <c:v>1.3359000000000001</c:v>
                </c:pt>
                <c:pt idx="13360">
                  <c:v>1.3359999999999999</c:v>
                </c:pt>
                <c:pt idx="13361">
                  <c:v>1.3361000000000001</c:v>
                </c:pt>
                <c:pt idx="13362">
                  <c:v>1.3362000000000001</c:v>
                </c:pt>
                <c:pt idx="13363">
                  <c:v>1.3363</c:v>
                </c:pt>
                <c:pt idx="13364">
                  <c:v>1.3363999999999998</c:v>
                </c:pt>
                <c:pt idx="13365">
                  <c:v>1.3365</c:v>
                </c:pt>
                <c:pt idx="13366">
                  <c:v>1.3366</c:v>
                </c:pt>
                <c:pt idx="13367">
                  <c:v>1.3366999999999998</c:v>
                </c:pt>
                <c:pt idx="13368">
                  <c:v>1.3368</c:v>
                </c:pt>
                <c:pt idx="13369">
                  <c:v>1.3369</c:v>
                </c:pt>
                <c:pt idx="13370">
                  <c:v>1.337</c:v>
                </c:pt>
                <c:pt idx="13371">
                  <c:v>1.3371000000000002</c:v>
                </c:pt>
                <c:pt idx="13372">
                  <c:v>1.3371999999999999</c:v>
                </c:pt>
                <c:pt idx="13373">
                  <c:v>1.3372999999999999</c:v>
                </c:pt>
                <c:pt idx="13374">
                  <c:v>1.3374000000000001</c:v>
                </c:pt>
                <c:pt idx="13375">
                  <c:v>1.3374999999999999</c:v>
                </c:pt>
                <c:pt idx="13376">
                  <c:v>1.3375999999999999</c:v>
                </c:pt>
                <c:pt idx="13377">
                  <c:v>1.3377000000000001</c:v>
                </c:pt>
                <c:pt idx="13378">
                  <c:v>1.3378000000000001</c:v>
                </c:pt>
                <c:pt idx="13379">
                  <c:v>1.3378999999999999</c:v>
                </c:pt>
                <c:pt idx="13380">
                  <c:v>1.3380000000000001</c:v>
                </c:pt>
                <c:pt idx="13381">
                  <c:v>1.3381000000000001</c:v>
                </c:pt>
                <c:pt idx="13382">
                  <c:v>1.3381999999999998</c:v>
                </c:pt>
                <c:pt idx="13383">
                  <c:v>1.3383</c:v>
                </c:pt>
                <c:pt idx="13384">
                  <c:v>1.3384</c:v>
                </c:pt>
                <c:pt idx="13385">
                  <c:v>1.3385</c:v>
                </c:pt>
                <c:pt idx="13386">
                  <c:v>1.3386000000000002</c:v>
                </c:pt>
                <c:pt idx="13387">
                  <c:v>1.3387</c:v>
                </c:pt>
                <c:pt idx="13388">
                  <c:v>1.3388</c:v>
                </c:pt>
                <c:pt idx="13389">
                  <c:v>1.3388999999999998</c:v>
                </c:pt>
                <c:pt idx="13390">
                  <c:v>1.339</c:v>
                </c:pt>
                <c:pt idx="13391">
                  <c:v>1.3391</c:v>
                </c:pt>
                <c:pt idx="13392">
                  <c:v>1.3391999999999999</c:v>
                </c:pt>
                <c:pt idx="13393">
                  <c:v>1.3393000000000002</c:v>
                </c:pt>
                <c:pt idx="13394">
                  <c:v>1.3393999999999999</c:v>
                </c:pt>
                <c:pt idx="13395">
                  <c:v>1.3394999999999999</c:v>
                </c:pt>
                <c:pt idx="13396">
                  <c:v>1.3396000000000001</c:v>
                </c:pt>
                <c:pt idx="13397">
                  <c:v>1.3396999999999999</c:v>
                </c:pt>
                <c:pt idx="13398">
                  <c:v>1.3397999999999999</c:v>
                </c:pt>
                <c:pt idx="13399">
                  <c:v>1.3399000000000001</c:v>
                </c:pt>
                <c:pt idx="13400">
                  <c:v>1.34</c:v>
                </c:pt>
                <c:pt idx="13401">
                  <c:v>1.3400999999999998</c:v>
                </c:pt>
                <c:pt idx="13402">
                  <c:v>1.3402000000000001</c:v>
                </c:pt>
                <c:pt idx="13403">
                  <c:v>1.3403</c:v>
                </c:pt>
                <c:pt idx="13404">
                  <c:v>1.3403999999999998</c:v>
                </c:pt>
                <c:pt idx="13405">
                  <c:v>1.3405</c:v>
                </c:pt>
                <c:pt idx="13406">
                  <c:v>1.3406</c:v>
                </c:pt>
                <c:pt idx="13407">
                  <c:v>1.3407</c:v>
                </c:pt>
                <c:pt idx="13408">
                  <c:v>1.3408000000000002</c:v>
                </c:pt>
                <c:pt idx="13409">
                  <c:v>1.3409</c:v>
                </c:pt>
                <c:pt idx="13410">
                  <c:v>1.341</c:v>
                </c:pt>
                <c:pt idx="13411">
                  <c:v>1.3411000000000002</c:v>
                </c:pt>
                <c:pt idx="13412">
                  <c:v>1.3411999999999999</c:v>
                </c:pt>
                <c:pt idx="13413">
                  <c:v>1.3412999999999999</c:v>
                </c:pt>
                <c:pt idx="13414">
                  <c:v>1.3413999999999999</c:v>
                </c:pt>
                <c:pt idx="13415">
                  <c:v>1.3415000000000001</c:v>
                </c:pt>
                <c:pt idx="13416">
                  <c:v>1.3415999999999999</c:v>
                </c:pt>
                <c:pt idx="13417">
                  <c:v>1.3416999999999999</c:v>
                </c:pt>
                <c:pt idx="13418">
                  <c:v>1.3418000000000001</c:v>
                </c:pt>
                <c:pt idx="13419">
                  <c:v>1.3418999999999999</c:v>
                </c:pt>
                <c:pt idx="13420">
                  <c:v>1.3419999999999999</c:v>
                </c:pt>
                <c:pt idx="13421">
                  <c:v>1.3421000000000001</c:v>
                </c:pt>
                <c:pt idx="13422">
                  <c:v>1.3422000000000001</c:v>
                </c:pt>
                <c:pt idx="13423">
                  <c:v>1.3422999999999998</c:v>
                </c:pt>
                <c:pt idx="13424">
                  <c:v>1.3424</c:v>
                </c:pt>
                <c:pt idx="13425">
                  <c:v>1.3425</c:v>
                </c:pt>
                <c:pt idx="13426">
                  <c:v>1.3426</c:v>
                </c:pt>
                <c:pt idx="13427">
                  <c:v>1.3427</c:v>
                </c:pt>
                <c:pt idx="13428">
                  <c:v>1.3428</c:v>
                </c:pt>
                <c:pt idx="13429">
                  <c:v>1.3429</c:v>
                </c:pt>
                <c:pt idx="13430">
                  <c:v>1.3430000000000002</c:v>
                </c:pt>
                <c:pt idx="13431">
                  <c:v>1.3431</c:v>
                </c:pt>
                <c:pt idx="13432">
                  <c:v>1.3431999999999999</c:v>
                </c:pt>
                <c:pt idx="13433">
                  <c:v>1.3433000000000002</c:v>
                </c:pt>
                <c:pt idx="13434">
                  <c:v>1.3433999999999999</c:v>
                </c:pt>
                <c:pt idx="13435">
                  <c:v>1.3434999999999999</c:v>
                </c:pt>
                <c:pt idx="13436">
                  <c:v>1.3436000000000001</c:v>
                </c:pt>
                <c:pt idx="13437">
                  <c:v>1.3437000000000001</c:v>
                </c:pt>
                <c:pt idx="13438">
                  <c:v>1.3437999999999999</c:v>
                </c:pt>
                <c:pt idx="13439">
                  <c:v>1.3438999999999999</c:v>
                </c:pt>
                <c:pt idx="13440">
                  <c:v>1.3440000000000001</c:v>
                </c:pt>
                <c:pt idx="13441">
                  <c:v>1.3441000000000001</c:v>
                </c:pt>
                <c:pt idx="13442">
                  <c:v>1.3441999999999998</c:v>
                </c:pt>
                <c:pt idx="13443">
                  <c:v>1.3443000000000001</c:v>
                </c:pt>
                <c:pt idx="13444">
                  <c:v>1.3444</c:v>
                </c:pt>
                <c:pt idx="13445">
                  <c:v>1.3444999999999998</c:v>
                </c:pt>
                <c:pt idx="13446">
                  <c:v>1.3446</c:v>
                </c:pt>
                <c:pt idx="13447">
                  <c:v>1.3447</c:v>
                </c:pt>
                <c:pt idx="13448">
                  <c:v>1.3448</c:v>
                </c:pt>
                <c:pt idx="13449">
                  <c:v>1.3449</c:v>
                </c:pt>
                <c:pt idx="13450">
                  <c:v>1.345</c:v>
                </c:pt>
                <c:pt idx="13451">
                  <c:v>1.3451</c:v>
                </c:pt>
                <c:pt idx="13452">
                  <c:v>1.3452000000000002</c:v>
                </c:pt>
                <c:pt idx="13453">
                  <c:v>1.3452999999999999</c:v>
                </c:pt>
                <c:pt idx="13454">
                  <c:v>1.3453999999999999</c:v>
                </c:pt>
                <c:pt idx="13455">
                  <c:v>1.3455000000000001</c:v>
                </c:pt>
                <c:pt idx="13456">
                  <c:v>1.3456000000000001</c:v>
                </c:pt>
                <c:pt idx="13457">
                  <c:v>1.3456999999999999</c:v>
                </c:pt>
                <c:pt idx="13458">
                  <c:v>1.3458000000000001</c:v>
                </c:pt>
                <c:pt idx="13459">
                  <c:v>1.3459000000000001</c:v>
                </c:pt>
                <c:pt idx="13460">
                  <c:v>1.3459999999999999</c:v>
                </c:pt>
                <c:pt idx="13461">
                  <c:v>1.3461000000000001</c:v>
                </c:pt>
                <c:pt idx="13462">
                  <c:v>1.3462000000000001</c:v>
                </c:pt>
                <c:pt idx="13463">
                  <c:v>1.3463000000000001</c:v>
                </c:pt>
                <c:pt idx="13464">
                  <c:v>1.3463999999999998</c:v>
                </c:pt>
                <c:pt idx="13465">
                  <c:v>1.3465</c:v>
                </c:pt>
                <c:pt idx="13466">
                  <c:v>1.3466</c:v>
                </c:pt>
                <c:pt idx="13467">
                  <c:v>1.3466999999999998</c:v>
                </c:pt>
                <c:pt idx="13468">
                  <c:v>1.3468</c:v>
                </c:pt>
                <c:pt idx="13469">
                  <c:v>1.3469</c:v>
                </c:pt>
                <c:pt idx="13470">
                  <c:v>1.347</c:v>
                </c:pt>
                <c:pt idx="13471">
                  <c:v>1.3471000000000002</c:v>
                </c:pt>
                <c:pt idx="13472">
                  <c:v>1.3472</c:v>
                </c:pt>
                <c:pt idx="13473">
                  <c:v>1.3472999999999999</c:v>
                </c:pt>
                <c:pt idx="13474">
                  <c:v>1.3474000000000002</c:v>
                </c:pt>
                <c:pt idx="13475">
                  <c:v>1.3474999999999999</c:v>
                </c:pt>
                <c:pt idx="13476">
                  <c:v>1.3475999999999999</c:v>
                </c:pt>
                <c:pt idx="13477">
                  <c:v>1.3477000000000001</c:v>
                </c:pt>
                <c:pt idx="13478">
                  <c:v>1.3478000000000001</c:v>
                </c:pt>
                <c:pt idx="13479">
                  <c:v>1.3478999999999999</c:v>
                </c:pt>
                <c:pt idx="13480">
                  <c:v>1.3480000000000001</c:v>
                </c:pt>
                <c:pt idx="13481">
                  <c:v>1.3481000000000001</c:v>
                </c:pt>
                <c:pt idx="13482">
                  <c:v>1.3481999999999998</c:v>
                </c:pt>
                <c:pt idx="13483">
                  <c:v>1.3483000000000001</c:v>
                </c:pt>
                <c:pt idx="13484">
                  <c:v>1.3484</c:v>
                </c:pt>
                <c:pt idx="13485">
                  <c:v>1.3485</c:v>
                </c:pt>
                <c:pt idx="13486">
                  <c:v>1.3486000000000002</c:v>
                </c:pt>
                <c:pt idx="13487">
                  <c:v>1.3487</c:v>
                </c:pt>
                <c:pt idx="13488">
                  <c:v>1.3488</c:v>
                </c:pt>
                <c:pt idx="13489">
                  <c:v>1.3488999999999998</c:v>
                </c:pt>
                <c:pt idx="13490">
                  <c:v>1.349</c:v>
                </c:pt>
                <c:pt idx="13491">
                  <c:v>1.3491</c:v>
                </c:pt>
                <c:pt idx="13492">
                  <c:v>1.3492</c:v>
                </c:pt>
                <c:pt idx="13493">
                  <c:v>1.3493000000000002</c:v>
                </c:pt>
                <c:pt idx="13494">
                  <c:v>1.3493999999999999</c:v>
                </c:pt>
                <c:pt idx="13495">
                  <c:v>1.3494999999999999</c:v>
                </c:pt>
                <c:pt idx="13496">
                  <c:v>1.3496000000000001</c:v>
                </c:pt>
                <c:pt idx="13497">
                  <c:v>1.3496999999999999</c:v>
                </c:pt>
                <c:pt idx="13498">
                  <c:v>1.3497999999999999</c:v>
                </c:pt>
                <c:pt idx="13499">
                  <c:v>1.3499000000000001</c:v>
                </c:pt>
                <c:pt idx="13500">
                  <c:v>1.35</c:v>
                </c:pt>
                <c:pt idx="13501">
                  <c:v>1.3500999999999999</c:v>
                </c:pt>
                <c:pt idx="13502">
                  <c:v>1.3502000000000001</c:v>
                </c:pt>
                <c:pt idx="13503">
                  <c:v>1.3503000000000001</c:v>
                </c:pt>
                <c:pt idx="13504">
                  <c:v>1.3503999999999998</c:v>
                </c:pt>
                <c:pt idx="13505">
                  <c:v>1.3505</c:v>
                </c:pt>
                <c:pt idx="13506">
                  <c:v>1.3506</c:v>
                </c:pt>
                <c:pt idx="13507">
                  <c:v>1.3507</c:v>
                </c:pt>
                <c:pt idx="13508">
                  <c:v>1.3508000000000002</c:v>
                </c:pt>
                <c:pt idx="13509">
                  <c:v>1.3509</c:v>
                </c:pt>
                <c:pt idx="13510">
                  <c:v>1.351</c:v>
                </c:pt>
                <c:pt idx="13511">
                  <c:v>1.3511000000000002</c:v>
                </c:pt>
                <c:pt idx="13512">
                  <c:v>1.3512</c:v>
                </c:pt>
                <c:pt idx="13513">
                  <c:v>1.3512999999999999</c:v>
                </c:pt>
                <c:pt idx="13514">
                  <c:v>1.3513999999999999</c:v>
                </c:pt>
                <c:pt idx="13515">
                  <c:v>1.3515000000000001</c:v>
                </c:pt>
                <c:pt idx="13516">
                  <c:v>1.3515999999999999</c:v>
                </c:pt>
                <c:pt idx="13517">
                  <c:v>1.3516999999999999</c:v>
                </c:pt>
                <c:pt idx="13518">
                  <c:v>1.3518000000000001</c:v>
                </c:pt>
                <c:pt idx="13519">
                  <c:v>1.3518999999999999</c:v>
                </c:pt>
                <c:pt idx="13520">
                  <c:v>1.3519999999999999</c:v>
                </c:pt>
                <c:pt idx="13521">
                  <c:v>1.3521000000000001</c:v>
                </c:pt>
                <c:pt idx="13522">
                  <c:v>1.3522000000000001</c:v>
                </c:pt>
                <c:pt idx="13523">
                  <c:v>1.3522999999999998</c:v>
                </c:pt>
                <c:pt idx="13524">
                  <c:v>1.3524</c:v>
                </c:pt>
                <c:pt idx="13525">
                  <c:v>1.3525</c:v>
                </c:pt>
                <c:pt idx="13526">
                  <c:v>1.3525999999999998</c:v>
                </c:pt>
                <c:pt idx="13527">
                  <c:v>1.3527</c:v>
                </c:pt>
                <c:pt idx="13528">
                  <c:v>1.3528</c:v>
                </c:pt>
                <c:pt idx="13529">
                  <c:v>1.3529</c:v>
                </c:pt>
                <c:pt idx="13530">
                  <c:v>1.3530000000000002</c:v>
                </c:pt>
                <c:pt idx="13531">
                  <c:v>1.3531</c:v>
                </c:pt>
                <c:pt idx="13532">
                  <c:v>1.3532</c:v>
                </c:pt>
                <c:pt idx="13533">
                  <c:v>1.3533000000000002</c:v>
                </c:pt>
                <c:pt idx="13534">
                  <c:v>1.3533999999999999</c:v>
                </c:pt>
                <c:pt idx="13535">
                  <c:v>1.3534999999999999</c:v>
                </c:pt>
                <c:pt idx="13536">
                  <c:v>1.3536000000000001</c:v>
                </c:pt>
                <c:pt idx="13537">
                  <c:v>1.3537000000000001</c:v>
                </c:pt>
                <c:pt idx="13538">
                  <c:v>1.3537999999999999</c:v>
                </c:pt>
                <c:pt idx="13539">
                  <c:v>1.3538999999999999</c:v>
                </c:pt>
                <c:pt idx="13540">
                  <c:v>1.3540000000000001</c:v>
                </c:pt>
                <c:pt idx="13541">
                  <c:v>1.3540999999999999</c:v>
                </c:pt>
                <c:pt idx="13542">
                  <c:v>1.3541999999999998</c:v>
                </c:pt>
                <c:pt idx="13543">
                  <c:v>1.3543000000000001</c:v>
                </c:pt>
                <c:pt idx="13544">
                  <c:v>1.3544</c:v>
                </c:pt>
                <c:pt idx="13545">
                  <c:v>1.3544999999999998</c:v>
                </c:pt>
                <c:pt idx="13546">
                  <c:v>1.3546</c:v>
                </c:pt>
                <c:pt idx="13547">
                  <c:v>1.3547</c:v>
                </c:pt>
                <c:pt idx="13548">
                  <c:v>1.3548</c:v>
                </c:pt>
                <c:pt idx="13549">
                  <c:v>1.3549</c:v>
                </c:pt>
                <c:pt idx="13550">
                  <c:v>1.355</c:v>
                </c:pt>
                <c:pt idx="13551">
                  <c:v>1.3551</c:v>
                </c:pt>
                <c:pt idx="13552">
                  <c:v>1.3552000000000002</c:v>
                </c:pt>
                <c:pt idx="13553">
                  <c:v>1.3552999999999999</c:v>
                </c:pt>
                <c:pt idx="13554">
                  <c:v>1.3553999999999999</c:v>
                </c:pt>
                <c:pt idx="13555">
                  <c:v>1.3555000000000001</c:v>
                </c:pt>
                <c:pt idx="13556">
                  <c:v>1.3555999999999999</c:v>
                </c:pt>
                <c:pt idx="13557">
                  <c:v>1.3556999999999999</c:v>
                </c:pt>
                <c:pt idx="13558">
                  <c:v>1.3558000000000001</c:v>
                </c:pt>
                <c:pt idx="13559">
                  <c:v>1.3559000000000001</c:v>
                </c:pt>
                <c:pt idx="13560">
                  <c:v>1.3559999999999999</c:v>
                </c:pt>
                <c:pt idx="13561">
                  <c:v>1.3561000000000001</c:v>
                </c:pt>
                <c:pt idx="13562">
                  <c:v>1.3562000000000001</c:v>
                </c:pt>
                <c:pt idx="13563">
                  <c:v>1.3563000000000001</c:v>
                </c:pt>
                <c:pt idx="13564">
                  <c:v>1.3563999999999998</c:v>
                </c:pt>
                <c:pt idx="13565">
                  <c:v>1.3565</c:v>
                </c:pt>
                <c:pt idx="13566">
                  <c:v>1.3566</c:v>
                </c:pt>
                <c:pt idx="13567">
                  <c:v>1.3566999999999998</c:v>
                </c:pt>
                <c:pt idx="13568">
                  <c:v>1.3568</c:v>
                </c:pt>
                <c:pt idx="13569">
                  <c:v>1.3569</c:v>
                </c:pt>
                <c:pt idx="13570">
                  <c:v>1.357</c:v>
                </c:pt>
                <c:pt idx="13571">
                  <c:v>1.3571</c:v>
                </c:pt>
                <c:pt idx="13572">
                  <c:v>1.3572</c:v>
                </c:pt>
                <c:pt idx="13573">
                  <c:v>1.3573</c:v>
                </c:pt>
                <c:pt idx="13574">
                  <c:v>1.3574000000000002</c:v>
                </c:pt>
                <c:pt idx="13575">
                  <c:v>1.3574999999999999</c:v>
                </c:pt>
                <c:pt idx="13576">
                  <c:v>1.3575999999999999</c:v>
                </c:pt>
                <c:pt idx="13577">
                  <c:v>1.3577000000000001</c:v>
                </c:pt>
                <c:pt idx="13578">
                  <c:v>1.3578000000000001</c:v>
                </c:pt>
                <c:pt idx="13579">
                  <c:v>1.3578999999999999</c:v>
                </c:pt>
                <c:pt idx="13580">
                  <c:v>1.3580000000000001</c:v>
                </c:pt>
                <c:pt idx="13581">
                  <c:v>1.3581000000000001</c:v>
                </c:pt>
                <c:pt idx="13582">
                  <c:v>1.3581999999999999</c:v>
                </c:pt>
                <c:pt idx="13583">
                  <c:v>1.3583000000000001</c:v>
                </c:pt>
                <c:pt idx="13584">
                  <c:v>1.3584000000000001</c:v>
                </c:pt>
                <c:pt idx="13585">
                  <c:v>1.3585</c:v>
                </c:pt>
                <c:pt idx="13586">
                  <c:v>1.3586</c:v>
                </c:pt>
                <c:pt idx="13587">
                  <c:v>1.3587</c:v>
                </c:pt>
                <c:pt idx="13588">
                  <c:v>1.3588</c:v>
                </c:pt>
                <c:pt idx="13589">
                  <c:v>1.3588999999999998</c:v>
                </c:pt>
                <c:pt idx="13590">
                  <c:v>1.359</c:v>
                </c:pt>
                <c:pt idx="13591">
                  <c:v>1.3591</c:v>
                </c:pt>
                <c:pt idx="13592">
                  <c:v>1.3592</c:v>
                </c:pt>
                <c:pt idx="13593">
                  <c:v>1.3593000000000002</c:v>
                </c:pt>
                <c:pt idx="13594">
                  <c:v>1.3593999999999999</c:v>
                </c:pt>
                <c:pt idx="13595">
                  <c:v>1.3594999999999999</c:v>
                </c:pt>
                <c:pt idx="13596">
                  <c:v>1.3596000000000001</c:v>
                </c:pt>
                <c:pt idx="13597">
                  <c:v>1.3596999999999999</c:v>
                </c:pt>
                <c:pt idx="13598">
                  <c:v>1.3597999999999999</c:v>
                </c:pt>
                <c:pt idx="13599">
                  <c:v>1.3599000000000001</c:v>
                </c:pt>
                <c:pt idx="13600">
                  <c:v>1.36</c:v>
                </c:pt>
                <c:pt idx="13601">
                  <c:v>1.3600999999999999</c:v>
                </c:pt>
                <c:pt idx="13602">
                  <c:v>1.3602000000000001</c:v>
                </c:pt>
                <c:pt idx="13603">
                  <c:v>1.3603000000000001</c:v>
                </c:pt>
                <c:pt idx="13604">
                  <c:v>1.3603999999999998</c:v>
                </c:pt>
                <c:pt idx="13605">
                  <c:v>1.3605</c:v>
                </c:pt>
                <c:pt idx="13606">
                  <c:v>1.3606</c:v>
                </c:pt>
                <c:pt idx="13607">
                  <c:v>1.3607</c:v>
                </c:pt>
                <c:pt idx="13608">
                  <c:v>1.3608000000000002</c:v>
                </c:pt>
                <c:pt idx="13609">
                  <c:v>1.3609</c:v>
                </c:pt>
                <c:pt idx="13610">
                  <c:v>1.361</c:v>
                </c:pt>
                <c:pt idx="13611">
                  <c:v>1.3611000000000002</c:v>
                </c:pt>
                <c:pt idx="13612">
                  <c:v>1.3612</c:v>
                </c:pt>
                <c:pt idx="13613">
                  <c:v>1.3613</c:v>
                </c:pt>
                <c:pt idx="13614">
                  <c:v>1.3613999999999999</c:v>
                </c:pt>
                <c:pt idx="13615">
                  <c:v>1.3615000000000002</c:v>
                </c:pt>
                <c:pt idx="13616">
                  <c:v>1.3615999999999999</c:v>
                </c:pt>
                <c:pt idx="13617">
                  <c:v>1.3616999999999999</c:v>
                </c:pt>
                <c:pt idx="13618">
                  <c:v>1.3618000000000001</c:v>
                </c:pt>
                <c:pt idx="13619">
                  <c:v>1.3618999999999999</c:v>
                </c:pt>
                <c:pt idx="13620">
                  <c:v>1.3619999999999999</c:v>
                </c:pt>
                <c:pt idx="13621">
                  <c:v>1.3621000000000001</c:v>
                </c:pt>
                <c:pt idx="13622">
                  <c:v>1.3622000000000001</c:v>
                </c:pt>
                <c:pt idx="13623">
                  <c:v>1.3622999999999998</c:v>
                </c:pt>
                <c:pt idx="13624">
                  <c:v>1.3624000000000001</c:v>
                </c:pt>
                <c:pt idx="13625">
                  <c:v>1.3625</c:v>
                </c:pt>
                <c:pt idx="13626">
                  <c:v>1.3625999999999998</c:v>
                </c:pt>
                <c:pt idx="13627">
                  <c:v>1.3627</c:v>
                </c:pt>
                <c:pt idx="13628">
                  <c:v>1.3628</c:v>
                </c:pt>
                <c:pt idx="13629">
                  <c:v>1.3629</c:v>
                </c:pt>
                <c:pt idx="13630">
                  <c:v>1.3630000000000002</c:v>
                </c:pt>
                <c:pt idx="13631">
                  <c:v>1.3631</c:v>
                </c:pt>
                <c:pt idx="13632">
                  <c:v>1.3632</c:v>
                </c:pt>
                <c:pt idx="13633">
                  <c:v>1.3633000000000002</c:v>
                </c:pt>
                <c:pt idx="13634">
                  <c:v>1.3633999999999999</c:v>
                </c:pt>
                <c:pt idx="13635">
                  <c:v>1.3634999999999999</c:v>
                </c:pt>
                <c:pt idx="13636">
                  <c:v>1.3636000000000001</c:v>
                </c:pt>
                <c:pt idx="13637">
                  <c:v>1.3637000000000001</c:v>
                </c:pt>
                <c:pt idx="13638">
                  <c:v>1.3637999999999999</c:v>
                </c:pt>
                <c:pt idx="13639">
                  <c:v>1.3638999999999999</c:v>
                </c:pt>
                <c:pt idx="13640">
                  <c:v>1.3640000000000001</c:v>
                </c:pt>
                <c:pt idx="13641">
                  <c:v>1.3640999999999999</c:v>
                </c:pt>
                <c:pt idx="13642">
                  <c:v>1.3641999999999999</c:v>
                </c:pt>
                <c:pt idx="13643">
                  <c:v>1.3643000000000001</c:v>
                </c:pt>
                <c:pt idx="13644">
                  <c:v>1.3644000000000001</c:v>
                </c:pt>
                <c:pt idx="13645">
                  <c:v>1.3644999999999998</c:v>
                </c:pt>
                <c:pt idx="13646">
                  <c:v>1.3646</c:v>
                </c:pt>
                <c:pt idx="13647">
                  <c:v>1.3647</c:v>
                </c:pt>
                <c:pt idx="13648">
                  <c:v>1.3647999999999998</c:v>
                </c:pt>
                <c:pt idx="13649">
                  <c:v>1.3649</c:v>
                </c:pt>
                <c:pt idx="13650">
                  <c:v>1.365</c:v>
                </c:pt>
                <c:pt idx="13651">
                  <c:v>1.3651</c:v>
                </c:pt>
                <c:pt idx="13652">
                  <c:v>1.3652000000000002</c:v>
                </c:pt>
                <c:pt idx="13653">
                  <c:v>1.3653</c:v>
                </c:pt>
                <c:pt idx="13654">
                  <c:v>1.3653999999999999</c:v>
                </c:pt>
                <c:pt idx="13655">
                  <c:v>1.3655000000000002</c:v>
                </c:pt>
                <c:pt idx="13656">
                  <c:v>1.3655999999999999</c:v>
                </c:pt>
                <c:pt idx="13657">
                  <c:v>1.3656999999999999</c:v>
                </c:pt>
                <c:pt idx="13658">
                  <c:v>1.3658000000000001</c:v>
                </c:pt>
                <c:pt idx="13659">
                  <c:v>1.3659000000000001</c:v>
                </c:pt>
                <c:pt idx="13660">
                  <c:v>1.3659999999999999</c:v>
                </c:pt>
                <c:pt idx="13661">
                  <c:v>1.3661000000000001</c:v>
                </c:pt>
                <c:pt idx="13662">
                  <c:v>1.3662000000000001</c:v>
                </c:pt>
                <c:pt idx="13663">
                  <c:v>1.3662999999999998</c:v>
                </c:pt>
                <c:pt idx="13664">
                  <c:v>1.3663999999999998</c:v>
                </c:pt>
                <c:pt idx="13665">
                  <c:v>1.3665</c:v>
                </c:pt>
                <c:pt idx="13666">
                  <c:v>1.3666</c:v>
                </c:pt>
                <c:pt idx="13667">
                  <c:v>1.3666999999999998</c:v>
                </c:pt>
                <c:pt idx="13668">
                  <c:v>1.3668</c:v>
                </c:pt>
                <c:pt idx="13669">
                  <c:v>1.3669</c:v>
                </c:pt>
                <c:pt idx="13670">
                  <c:v>1.367</c:v>
                </c:pt>
                <c:pt idx="13671">
                  <c:v>1.3671</c:v>
                </c:pt>
                <c:pt idx="13672">
                  <c:v>1.3672</c:v>
                </c:pt>
                <c:pt idx="13673">
                  <c:v>1.3673</c:v>
                </c:pt>
                <c:pt idx="13674">
                  <c:v>1.3674000000000002</c:v>
                </c:pt>
                <c:pt idx="13675">
                  <c:v>1.3674999999999999</c:v>
                </c:pt>
                <c:pt idx="13676">
                  <c:v>1.3675999999999999</c:v>
                </c:pt>
                <c:pt idx="13677">
                  <c:v>1.3677000000000001</c:v>
                </c:pt>
                <c:pt idx="13678">
                  <c:v>1.3677999999999999</c:v>
                </c:pt>
                <c:pt idx="13679">
                  <c:v>1.3678999999999999</c:v>
                </c:pt>
                <c:pt idx="13680">
                  <c:v>1.3680000000000001</c:v>
                </c:pt>
                <c:pt idx="13681">
                  <c:v>1.3681000000000001</c:v>
                </c:pt>
                <c:pt idx="13682">
                  <c:v>1.3681999999999999</c:v>
                </c:pt>
                <c:pt idx="13683">
                  <c:v>1.3683000000000001</c:v>
                </c:pt>
                <c:pt idx="13684">
                  <c:v>1.3684000000000001</c:v>
                </c:pt>
                <c:pt idx="13685">
                  <c:v>1.3685</c:v>
                </c:pt>
                <c:pt idx="13686">
                  <c:v>1.3686</c:v>
                </c:pt>
                <c:pt idx="13687">
                  <c:v>1.3687</c:v>
                </c:pt>
                <c:pt idx="13688">
                  <c:v>1.3688</c:v>
                </c:pt>
                <c:pt idx="13689">
                  <c:v>1.3688999999999998</c:v>
                </c:pt>
                <c:pt idx="13690">
                  <c:v>1.369</c:v>
                </c:pt>
                <c:pt idx="13691">
                  <c:v>1.3691</c:v>
                </c:pt>
                <c:pt idx="13692">
                  <c:v>1.3692</c:v>
                </c:pt>
                <c:pt idx="13693">
                  <c:v>1.3693</c:v>
                </c:pt>
                <c:pt idx="13694">
                  <c:v>1.3694</c:v>
                </c:pt>
                <c:pt idx="13695">
                  <c:v>1.3694999999999999</c:v>
                </c:pt>
                <c:pt idx="13696">
                  <c:v>1.3696000000000002</c:v>
                </c:pt>
                <c:pt idx="13697">
                  <c:v>1.3696999999999999</c:v>
                </c:pt>
                <c:pt idx="13698">
                  <c:v>1.3697999999999999</c:v>
                </c:pt>
                <c:pt idx="13699">
                  <c:v>1.3699000000000001</c:v>
                </c:pt>
                <c:pt idx="13700">
                  <c:v>1.37</c:v>
                </c:pt>
                <c:pt idx="13701">
                  <c:v>1.3700999999999999</c:v>
                </c:pt>
                <c:pt idx="13702">
                  <c:v>1.3702000000000001</c:v>
                </c:pt>
                <c:pt idx="13703">
                  <c:v>1.3703000000000001</c:v>
                </c:pt>
                <c:pt idx="13704">
                  <c:v>1.3703999999999998</c:v>
                </c:pt>
                <c:pt idx="13705">
                  <c:v>1.3705000000000001</c:v>
                </c:pt>
                <c:pt idx="13706">
                  <c:v>1.3706</c:v>
                </c:pt>
                <c:pt idx="13707">
                  <c:v>1.3707</c:v>
                </c:pt>
                <c:pt idx="13708">
                  <c:v>1.3708</c:v>
                </c:pt>
                <c:pt idx="13709">
                  <c:v>1.3709</c:v>
                </c:pt>
                <c:pt idx="13710">
                  <c:v>1.371</c:v>
                </c:pt>
                <c:pt idx="13711">
                  <c:v>1.3711000000000002</c:v>
                </c:pt>
                <c:pt idx="13712">
                  <c:v>1.3712</c:v>
                </c:pt>
                <c:pt idx="13713">
                  <c:v>1.3713</c:v>
                </c:pt>
                <c:pt idx="13714">
                  <c:v>1.3714</c:v>
                </c:pt>
                <c:pt idx="13715">
                  <c:v>1.3715000000000002</c:v>
                </c:pt>
                <c:pt idx="13716">
                  <c:v>1.3715999999999999</c:v>
                </c:pt>
                <c:pt idx="13717">
                  <c:v>1.3716999999999999</c:v>
                </c:pt>
                <c:pt idx="13718">
                  <c:v>1.3718000000000001</c:v>
                </c:pt>
                <c:pt idx="13719">
                  <c:v>1.3718999999999999</c:v>
                </c:pt>
                <c:pt idx="13720">
                  <c:v>1.3719999999999999</c:v>
                </c:pt>
                <c:pt idx="13721">
                  <c:v>1.3721000000000001</c:v>
                </c:pt>
                <c:pt idx="13722">
                  <c:v>1.3722000000000001</c:v>
                </c:pt>
                <c:pt idx="13723">
                  <c:v>1.3722999999999999</c:v>
                </c:pt>
                <c:pt idx="13724">
                  <c:v>1.3724000000000001</c:v>
                </c:pt>
                <c:pt idx="13725">
                  <c:v>1.3725000000000001</c:v>
                </c:pt>
                <c:pt idx="13726">
                  <c:v>1.3725999999999998</c:v>
                </c:pt>
                <c:pt idx="13727">
                  <c:v>1.3727</c:v>
                </c:pt>
                <c:pt idx="13728">
                  <c:v>1.3728</c:v>
                </c:pt>
                <c:pt idx="13729">
                  <c:v>1.3729</c:v>
                </c:pt>
                <c:pt idx="13730">
                  <c:v>1.3730000000000002</c:v>
                </c:pt>
                <c:pt idx="13731">
                  <c:v>1.3731</c:v>
                </c:pt>
                <c:pt idx="13732">
                  <c:v>1.3732</c:v>
                </c:pt>
                <c:pt idx="13733">
                  <c:v>1.3733000000000002</c:v>
                </c:pt>
                <c:pt idx="13734">
                  <c:v>1.3734</c:v>
                </c:pt>
                <c:pt idx="13735">
                  <c:v>1.3734999999999999</c:v>
                </c:pt>
                <c:pt idx="13736">
                  <c:v>1.3736000000000002</c:v>
                </c:pt>
                <c:pt idx="13737">
                  <c:v>1.3737000000000001</c:v>
                </c:pt>
                <c:pt idx="13738">
                  <c:v>1.3737999999999999</c:v>
                </c:pt>
                <c:pt idx="13739">
                  <c:v>1.3738999999999999</c:v>
                </c:pt>
                <c:pt idx="13740">
                  <c:v>1.3740000000000001</c:v>
                </c:pt>
                <c:pt idx="13741">
                  <c:v>1.3740999999999999</c:v>
                </c:pt>
                <c:pt idx="13742">
                  <c:v>1.3741999999999999</c:v>
                </c:pt>
                <c:pt idx="13743">
                  <c:v>1.3743000000000001</c:v>
                </c:pt>
                <c:pt idx="13744">
                  <c:v>1.3744000000000001</c:v>
                </c:pt>
                <c:pt idx="13745">
                  <c:v>1.3744999999999998</c:v>
                </c:pt>
                <c:pt idx="13746">
                  <c:v>1.3746</c:v>
                </c:pt>
                <c:pt idx="13747">
                  <c:v>1.3747</c:v>
                </c:pt>
                <c:pt idx="13748">
                  <c:v>1.3747999999999998</c:v>
                </c:pt>
                <c:pt idx="13749">
                  <c:v>1.3749</c:v>
                </c:pt>
                <c:pt idx="13750">
                  <c:v>1.375</c:v>
                </c:pt>
                <c:pt idx="13751">
                  <c:v>1.3751</c:v>
                </c:pt>
                <c:pt idx="13752">
                  <c:v>1.3752000000000002</c:v>
                </c:pt>
                <c:pt idx="13753">
                  <c:v>1.3753</c:v>
                </c:pt>
                <c:pt idx="13754">
                  <c:v>1.3754</c:v>
                </c:pt>
                <c:pt idx="13755">
                  <c:v>1.3755000000000002</c:v>
                </c:pt>
                <c:pt idx="13756">
                  <c:v>1.3755999999999999</c:v>
                </c:pt>
                <c:pt idx="13757">
                  <c:v>1.3756999999999999</c:v>
                </c:pt>
                <c:pt idx="13758">
                  <c:v>1.3758000000000001</c:v>
                </c:pt>
                <c:pt idx="13759">
                  <c:v>1.3759000000000001</c:v>
                </c:pt>
                <c:pt idx="13760">
                  <c:v>1.3759999999999999</c:v>
                </c:pt>
                <c:pt idx="13761">
                  <c:v>1.3761000000000001</c:v>
                </c:pt>
                <c:pt idx="13762">
                  <c:v>1.3762000000000001</c:v>
                </c:pt>
                <c:pt idx="13763">
                  <c:v>1.3762999999999999</c:v>
                </c:pt>
                <c:pt idx="13764">
                  <c:v>1.3763999999999998</c:v>
                </c:pt>
                <c:pt idx="13765">
                  <c:v>1.3765000000000001</c:v>
                </c:pt>
                <c:pt idx="13766">
                  <c:v>1.3766</c:v>
                </c:pt>
                <c:pt idx="13767">
                  <c:v>1.3766999999999998</c:v>
                </c:pt>
                <c:pt idx="13768">
                  <c:v>1.3768</c:v>
                </c:pt>
                <c:pt idx="13769">
                  <c:v>1.3769</c:v>
                </c:pt>
                <c:pt idx="13770">
                  <c:v>1.3769999999999998</c:v>
                </c:pt>
                <c:pt idx="13771">
                  <c:v>1.3771</c:v>
                </c:pt>
                <c:pt idx="13772">
                  <c:v>1.3772</c:v>
                </c:pt>
                <c:pt idx="13773">
                  <c:v>1.3773</c:v>
                </c:pt>
                <c:pt idx="13774">
                  <c:v>1.3774000000000002</c:v>
                </c:pt>
                <c:pt idx="13775">
                  <c:v>1.3774999999999999</c:v>
                </c:pt>
                <c:pt idx="13776">
                  <c:v>1.3775999999999999</c:v>
                </c:pt>
                <c:pt idx="13777">
                  <c:v>1.3777000000000001</c:v>
                </c:pt>
                <c:pt idx="13778">
                  <c:v>1.3777999999999999</c:v>
                </c:pt>
                <c:pt idx="13779">
                  <c:v>1.3778999999999999</c:v>
                </c:pt>
                <c:pt idx="13780">
                  <c:v>1.3780000000000001</c:v>
                </c:pt>
                <c:pt idx="13781">
                  <c:v>1.3781000000000001</c:v>
                </c:pt>
                <c:pt idx="13782">
                  <c:v>1.3781999999999999</c:v>
                </c:pt>
                <c:pt idx="13783">
                  <c:v>1.3783000000000001</c:v>
                </c:pt>
                <c:pt idx="13784">
                  <c:v>1.3784000000000001</c:v>
                </c:pt>
                <c:pt idx="13785">
                  <c:v>1.3784999999999998</c:v>
                </c:pt>
                <c:pt idx="13786">
                  <c:v>1.3786</c:v>
                </c:pt>
                <c:pt idx="13787">
                  <c:v>1.3787</c:v>
                </c:pt>
                <c:pt idx="13788">
                  <c:v>1.3788</c:v>
                </c:pt>
                <c:pt idx="13789">
                  <c:v>1.3788999999999998</c:v>
                </c:pt>
                <c:pt idx="13790">
                  <c:v>1.379</c:v>
                </c:pt>
                <c:pt idx="13791">
                  <c:v>1.3791</c:v>
                </c:pt>
                <c:pt idx="13792">
                  <c:v>1.3792</c:v>
                </c:pt>
                <c:pt idx="13793">
                  <c:v>1.3793</c:v>
                </c:pt>
                <c:pt idx="13794">
                  <c:v>1.3794</c:v>
                </c:pt>
                <c:pt idx="13795">
                  <c:v>1.3794999999999999</c:v>
                </c:pt>
                <c:pt idx="13796">
                  <c:v>1.3796000000000002</c:v>
                </c:pt>
                <c:pt idx="13797">
                  <c:v>1.3796999999999999</c:v>
                </c:pt>
                <c:pt idx="13798">
                  <c:v>1.3797999999999999</c:v>
                </c:pt>
                <c:pt idx="13799">
                  <c:v>1.3799000000000001</c:v>
                </c:pt>
                <c:pt idx="13800">
                  <c:v>1.38</c:v>
                </c:pt>
                <c:pt idx="13801">
                  <c:v>1.3800999999999999</c:v>
                </c:pt>
                <c:pt idx="13802">
                  <c:v>1.3802000000000001</c:v>
                </c:pt>
                <c:pt idx="13803">
                  <c:v>1.3803000000000001</c:v>
                </c:pt>
                <c:pt idx="13804">
                  <c:v>1.3803999999999998</c:v>
                </c:pt>
                <c:pt idx="13805">
                  <c:v>1.3805000000000001</c:v>
                </c:pt>
                <c:pt idx="13806">
                  <c:v>1.3806</c:v>
                </c:pt>
                <c:pt idx="13807">
                  <c:v>1.3807</c:v>
                </c:pt>
                <c:pt idx="13808">
                  <c:v>1.3808</c:v>
                </c:pt>
                <c:pt idx="13809">
                  <c:v>1.3809</c:v>
                </c:pt>
                <c:pt idx="13810">
                  <c:v>1.381</c:v>
                </c:pt>
                <c:pt idx="13811">
                  <c:v>1.3811000000000002</c:v>
                </c:pt>
                <c:pt idx="13812">
                  <c:v>1.3812</c:v>
                </c:pt>
                <c:pt idx="13813">
                  <c:v>1.3813</c:v>
                </c:pt>
                <c:pt idx="13814">
                  <c:v>1.3814</c:v>
                </c:pt>
                <c:pt idx="13815">
                  <c:v>1.3815</c:v>
                </c:pt>
                <c:pt idx="13816">
                  <c:v>1.3815999999999999</c:v>
                </c:pt>
                <c:pt idx="13817">
                  <c:v>1.3816999999999999</c:v>
                </c:pt>
                <c:pt idx="13818">
                  <c:v>1.3818000000000001</c:v>
                </c:pt>
                <c:pt idx="13819">
                  <c:v>1.3818999999999999</c:v>
                </c:pt>
                <c:pt idx="13820">
                  <c:v>1.3819999999999999</c:v>
                </c:pt>
                <c:pt idx="13821">
                  <c:v>1.3821000000000001</c:v>
                </c:pt>
                <c:pt idx="13822">
                  <c:v>1.3822000000000001</c:v>
                </c:pt>
                <c:pt idx="13823">
                  <c:v>1.3822999999999999</c:v>
                </c:pt>
                <c:pt idx="13824">
                  <c:v>1.3824000000000001</c:v>
                </c:pt>
                <c:pt idx="13825">
                  <c:v>1.3825000000000001</c:v>
                </c:pt>
                <c:pt idx="13826">
                  <c:v>1.3825999999999998</c:v>
                </c:pt>
                <c:pt idx="13827">
                  <c:v>1.3827</c:v>
                </c:pt>
                <c:pt idx="13828">
                  <c:v>1.3828</c:v>
                </c:pt>
                <c:pt idx="13829">
                  <c:v>1.3829</c:v>
                </c:pt>
                <c:pt idx="13830">
                  <c:v>1.383</c:v>
                </c:pt>
                <c:pt idx="13831">
                  <c:v>1.3831</c:v>
                </c:pt>
                <c:pt idx="13832">
                  <c:v>1.3832</c:v>
                </c:pt>
                <c:pt idx="13833">
                  <c:v>1.3833000000000002</c:v>
                </c:pt>
                <c:pt idx="13834">
                  <c:v>1.3834</c:v>
                </c:pt>
                <c:pt idx="13835">
                  <c:v>1.3835</c:v>
                </c:pt>
                <c:pt idx="13836">
                  <c:v>1.3836000000000002</c:v>
                </c:pt>
                <c:pt idx="13837">
                  <c:v>1.3837000000000002</c:v>
                </c:pt>
                <c:pt idx="13838">
                  <c:v>1.3837999999999999</c:v>
                </c:pt>
                <c:pt idx="13839">
                  <c:v>1.3838999999999999</c:v>
                </c:pt>
                <c:pt idx="13840">
                  <c:v>1.3840000000000001</c:v>
                </c:pt>
                <c:pt idx="13841">
                  <c:v>1.3840999999999999</c:v>
                </c:pt>
                <c:pt idx="13842">
                  <c:v>1.3841999999999999</c:v>
                </c:pt>
                <c:pt idx="13843">
                  <c:v>1.3843000000000001</c:v>
                </c:pt>
                <c:pt idx="13844">
                  <c:v>1.3844000000000001</c:v>
                </c:pt>
                <c:pt idx="13845">
                  <c:v>1.3844999999999998</c:v>
                </c:pt>
                <c:pt idx="13846">
                  <c:v>1.3846000000000001</c:v>
                </c:pt>
                <c:pt idx="13847">
                  <c:v>1.3847</c:v>
                </c:pt>
                <c:pt idx="13848">
                  <c:v>1.3847999999999998</c:v>
                </c:pt>
                <c:pt idx="13849">
                  <c:v>1.3849</c:v>
                </c:pt>
                <c:pt idx="13850">
                  <c:v>1.385</c:v>
                </c:pt>
                <c:pt idx="13851">
                  <c:v>1.3851</c:v>
                </c:pt>
                <c:pt idx="13852">
                  <c:v>1.3852000000000002</c:v>
                </c:pt>
                <c:pt idx="13853">
                  <c:v>1.3853</c:v>
                </c:pt>
                <c:pt idx="13854">
                  <c:v>1.3854</c:v>
                </c:pt>
                <c:pt idx="13855">
                  <c:v>1.3855000000000002</c:v>
                </c:pt>
                <c:pt idx="13856">
                  <c:v>1.3855999999999999</c:v>
                </c:pt>
                <c:pt idx="13857">
                  <c:v>1.3856999999999999</c:v>
                </c:pt>
                <c:pt idx="13858">
                  <c:v>1.3858000000000001</c:v>
                </c:pt>
                <c:pt idx="13859">
                  <c:v>1.3859000000000001</c:v>
                </c:pt>
                <c:pt idx="13860">
                  <c:v>1.3859999999999999</c:v>
                </c:pt>
                <c:pt idx="13861">
                  <c:v>1.3861000000000001</c:v>
                </c:pt>
                <c:pt idx="13862">
                  <c:v>1.3862000000000001</c:v>
                </c:pt>
                <c:pt idx="13863">
                  <c:v>1.3862999999999999</c:v>
                </c:pt>
                <c:pt idx="13864">
                  <c:v>1.3863999999999999</c:v>
                </c:pt>
                <c:pt idx="13865">
                  <c:v>1.3865000000000001</c:v>
                </c:pt>
                <c:pt idx="13866">
                  <c:v>1.3866000000000001</c:v>
                </c:pt>
                <c:pt idx="13867">
                  <c:v>1.3866999999999998</c:v>
                </c:pt>
                <c:pt idx="13868">
                  <c:v>1.3868</c:v>
                </c:pt>
                <c:pt idx="13869">
                  <c:v>1.3869</c:v>
                </c:pt>
                <c:pt idx="13870">
                  <c:v>1.3869999999999998</c:v>
                </c:pt>
                <c:pt idx="13871">
                  <c:v>1.3871</c:v>
                </c:pt>
                <c:pt idx="13872">
                  <c:v>1.3872</c:v>
                </c:pt>
                <c:pt idx="13873">
                  <c:v>1.3873</c:v>
                </c:pt>
                <c:pt idx="13874">
                  <c:v>1.3874000000000002</c:v>
                </c:pt>
                <c:pt idx="13875">
                  <c:v>1.3875</c:v>
                </c:pt>
                <c:pt idx="13876">
                  <c:v>1.3875999999999999</c:v>
                </c:pt>
                <c:pt idx="13877">
                  <c:v>1.3877000000000002</c:v>
                </c:pt>
                <c:pt idx="13878">
                  <c:v>1.3877999999999999</c:v>
                </c:pt>
                <c:pt idx="13879">
                  <c:v>1.3878999999999999</c:v>
                </c:pt>
                <c:pt idx="13880">
                  <c:v>1.3880000000000001</c:v>
                </c:pt>
                <c:pt idx="13881">
                  <c:v>1.3881000000000001</c:v>
                </c:pt>
                <c:pt idx="13882">
                  <c:v>1.3881999999999999</c:v>
                </c:pt>
                <c:pt idx="13883">
                  <c:v>1.3883000000000001</c:v>
                </c:pt>
                <c:pt idx="13884">
                  <c:v>1.3884000000000001</c:v>
                </c:pt>
                <c:pt idx="13885">
                  <c:v>1.3884999999999998</c:v>
                </c:pt>
                <c:pt idx="13886">
                  <c:v>1.3886000000000001</c:v>
                </c:pt>
                <c:pt idx="13887">
                  <c:v>1.3887</c:v>
                </c:pt>
                <c:pt idx="13888">
                  <c:v>1.3888</c:v>
                </c:pt>
                <c:pt idx="13889">
                  <c:v>1.3888999999999998</c:v>
                </c:pt>
                <c:pt idx="13890">
                  <c:v>1.389</c:v>
                </c:pt>
                <c:pt idx="13891">
                  <c:v>1.3891</c:v>
                </c:pt>
                <c:pt idx="13892">
                  <c:v>1.3891999999999998</c:v>
                </c:pt>
                <c:pt idx="13893">
                  <c:v>1.3893</c:v>
                </c:pt>
                <c:pt idx="13894">
                  <c:v>1.3894</c:v>
                </c:pt>
                <c:pt idx="13895">
                  <c:v>1.3895</c:v>
                </c:pt>
                <c:pt idx="13896">
                  <c:v>1.3896000000000002</c:v>
                </c:pt>
                <c:pt idx="13897">
                  <c:v>1.3896999999999999</c:v>
                </c:pt>
                <c:pt idx="13898">
                  <c:v>1.3897999999999999</c:v>
                </c:pt>
                <c:pt idx="13899">
                  <c:v>1.3899000000000001</c:v>
                </c:pt>
                <c:pt idx="13900">
                  <c:v>1.39</c:v>
                </c:pt>
                <c:pt idx="13901">
                  <c:v>1.3900999999999999</c:v>
                </c:pt>
                <c:pt idx="13902">
                  <c:v>1.3902000000000001</c:v>
                </c:pt>
                <c:pt idx="13903">
                  <c:v>1.3903000000000001</c:v>
                </c:pt>
                <c:pt idx="13904">
                  <c:v>1.3903999999999999</c:v>
                </c:pt>
                <c:pt idx="13905">
                  <c:v>1.3905000000000001</c:v>
                </c:pt>
                <c:pt idx="13906">
                  <c:v>1.3906000000000001</c:v>
                </c:pt>
                <c:pt idx="13907">
                  <c:v>1.3906999999999998</c:v>
                </c:pt>
                <c:pt idx="13908">
                  <c:v>1.3908</c:v>
                </c:pt>
                <c:pt idx="13909">
                  <c:v>1.3909</c:v>
                </c:pt>
                <c:pt idx="13910">
                  <c:v>1.391</c:v>
                </c:pt>
                <c:pt idx="13911">
                  <c:v>1.3911000000000002</c:v>
                </c:pt>
                <c:pt idx="13912">
                  <c:v>1.3912</c:v>
                </c:pt>
                <c:pt idx="13913">
                  <c:v>1.3913</c:v>
                </c:pt>
                <c:pt idx="13914">
                  <c:v>1.3914</c:v>
                </c:pt>
                <c:pt idx="13915">
                  <c:v>1.3915</c:v>
                </c:pt>
                <c:pt idx="13916">
                  <c:v>1.3915999999999999</c:v>
                </c:pt>
                <c:pt idx="13917">
                  <c:v>1.3916999999999999</c:v>
                </c:pt>
                <c:pt idx="13918">
                  <c:v>1.3918000000000001</c:v>
                </c:pt>
                <c:pt idx="13919">
                  <c:v>1.3918999999999999</c:v>
                </c:pt>
                <c:pt idx="13920">
                  <c:v>1.3919999999999999</c:v>
                </c:pt>
                <c:pt idx="13921">
                  <c:v>1.3921000000000001</c:v>
                </c:pt>
                <c:pt idx="13922">
                  <c:v>1.3921999999999999</c:v>
                </c:pt>
                <c:pt idx="13923">
                  <c:v>1.3922999999999999</c:v>
                </c:pt>
                <c:pt idx="13924">
                  <c:v>1.3924000000000001</c:v>
                </c:pt>
                <c:pt idx="13925">
                  <c:v>1.3925000000000001</c:v>
                </c:pt>
                <c:pt idx="13926">
                  <c:v>1.3925999999999998</c:v>
                </c:pt>
                <c:pt idx="13927">
                  <c:v>1.3927</c:v>
                </c:pt>
                <c:pt idx="13928">
                  <c:v>1.3928</c:v>
                </c:pt>
                <c:pt idx="13929">
                  <c:v>1.3929</c:v>
                </c:pt>
                <c:pt idx="13930">
                  <c:v>1.393</c:v>
                </c:pt>
                <c:pt idx="13931">
                  <c:v>1.3931</c:v>
                </c:pt>
                <c:pt idx="13932">
                  <c:v>1.3932</c:v>
                </c:pt>
                <c:pt idx="13933">
                  <c:v>1.3933000000000002</c:v>
                </c:pt>
                <c:pt idx="13934">
                  <c:v>1.3934</c:v>
                </c:pt>
                <c:pt idx="13935">
                  <c:v>1.3935</c:v>
                </c:pt>
                <c:pt idx="13936">
                  <c:v>1.3936000000000002</c:v>
                </c:pt>
                <c:pt idx="13937">
                  <c:v>1.3936999999999999</c:v>
                </c:pt>
                <c:pt idx="13938">
                  <c:v>1.3937999999999999</c:v>
                </c:pt>
                <c:pt idx="13939">
                  <c:v>1.3938999999999999</c:v>
                </c:pt>
                <c:pt idx="13940">
                  <c:v>1.3940000000000001</c:v>
                </c:pt>
                <c:pt idx="13941">
                  <c:v>1.3940999999999999</c:v>
                </c:pt>
                <c:pt idx="13942">
                  <c:v>1.3941999999999999</c:v>
                </c:pt>
                <c:pt idx="13943">
                  <c:v>1.3943000000000001</c:v>
                </c:pt>
                <c:pt idx="13944">
                  <c:v>1.3944000000000001</c:v>
                </c:pt>
                <c:pt idx="13945">
                  <c:v>1.3944999999999999</c:v>
                </c:pt>
                <c:pt idx="13946">
                  <c:v>1.3946000000000001</c:v>
                </c:pt>
                <c:pt idx="13947">
                  <c:v>1.3947000000000001</c:v>
                </c:pt>
                <c:pt idx="13948">
                  <c:v>1.3947999999999998</c:v>
                </c:pt>
                <c:pt idx="13949">
                  <c:v>1.3949</c:v>
                </c:pt>
                <c:pt idx="13950">
                  <c:v>1.395</c:v>
                </c:pt>
                <c:pt idx="13951">
                  <c:v>1.3951</c:v>
                </c:pt>
                <c:pt idx="13952">
                  <c:v>1.3952</c:v>
                </c:pt>
                <c:pt idx="13953">
                  <c:v>1.3953</c:v>
                </c:pt>
                <c:pt idx="13954">
                  <c:v>1.3954</c:v>
                </c:pt>
                <c:pt idx="13955">
                  <c:v>1.3955000000000002</c:v>
                </c:pt>
                <c:pt idx="13956">
                  <c:v>1.3956</c:v>
                </c:pt>
                <c:pt idx="13957">
                  <c:v>1.3956999999999999</c:v>
                </c:pt>
                <c:pt idx="13958">
                  <c:v>1.3958000000000002</c:v>
                </c:pt>
                <c:pt idx="13959">
                  <c:v>1.3959000000000001</c:v>
                </c:pt>
                <c:pt idx="13960">
                  <c:v>1.3959999999999999</c:v>
                </c:pt>
                <c:pt idx="13961">
                  <c:v>1.3961000000000001</c:v>
                </c:pt>
                <c:pt idx="13962">
                  <c:v>1.3962000000000001</c:v>
                </c:pt>
                <c:pt idx="13963">
                  <c:v>1.3962999999999999</c:v>
                </c:pt>
                <c:pt idx="13964">
                  <c:v>1.3963999999999999</c:v>
                </c:pt>
                <c:pt idx="13965">
                  <c:v>1.3965000000000001</c:v>
                </c:pt>
                <c:pt idx="13966">
                  <c:v>1.3966000000000001</c:v>
                </c:pt>
                <c:pt idx="13967">
                  <c:v>1.3966999999999998</c:v>
                </c:pt>
                <c:pt idx="13968">
                  <c:v>1.3968</c:v>
                </c:pt>
                <c:pt idx="13969">
                  <c:v>1.3969</c:v>
                </c:pt>
                <c:pt idx="13970">
                  <c:v>1.3969999999999998</c:v>
                </c:pt>
                <c:pt idx="13971">
                  <c:v>1.3971</c:v>
                </c:pt>
                <c:pt idx="13972">
                  <c:v>1.3972</c:v>
                </c:pt>
                <c:pt idx="13973">
                  <c:v>1.3973</c:v>
                </c:pt>
                <c:pt idx="13974">
                  <c:v>1.3974000000000002</c:v>
                </c:pt>
                <c:pt idx="13975">
                  <c:v>1.3975</c:v>
                </c:pt>
                <c:pt idx="13976">
                  <c:v>1.3976</c:v>
                </c:pt>
                <c:pt idx="13977">
                  <c:v>1.3977000000000002</c:v>
                </c:pt>
                <c:pt idx="13978">
                  <c:v>1.3977999999999999</c:v>
                </c:pt>
                <c:pt idx="13979">
                  <c:v>1.3978999999999999</c:v>
                </c:pt>
                <c:pt idx="13980">
                  <c:v>1.3980000000000001</c:v>
                </c:pt>
                <c:pt idx="13981">
                  <c:v>1.3981000000000001</c:v>
                </c:pt>
                <c:pt idx="13982">
                  <c:v>1.3981999999999999</c:v>
                </c:pt>
                <c:pt idx="13983">
                  <c:v>1.3983000000000001</c:v>
                </c:pt>
                <c:pt idx="13984">
                  <c:v>1.3984000000000001</c:v>
                </c:pt>
                <c:pt idx="13985">
                  <c:v>1.3984999999999999</c:v>
                </c:pt>
                <c:pt idx="13986">
                  <c:v>1.3986000000000001</c:v>
                </c:pt>
                <c:pt idx="13987">
                  <c:v>1.3987000000000001</c:v>
                </c:pt>
                <c:pt idx="13988">
                  <c:v>1.3988</c:v>
                </c:pt>
                <c:pt idx="13989">
                  <c:v>1.3988999999999998</c:v>
                </c:pt>
                <c:pt idx="13990">
                  <c:v>1.399</c:v>
                </c:pt>
                <c:pt idx="13991">
                  <c:v>1.3991</c:v>
                </c:pt>
                <c:pt idx="13992">
                  <c:v>1.3991999999999998</c:v>
                </c:pt>
                <c:pt idx="13993">
                  <c:v>1.3993</c:v>
                </c:pt>
                <c:pt idx="13994">
                  <c:v>1.3994</c:v>
                </c:pt>
                <c:pt idx="13995">
                  <c:v>1.3995</c:v>
                </c:pt>
                <c:pt idx="13996">
                  <c:v>1.3996000000000002</c:v>
                </c:pt>
                <c:pt idx="13997">
                  <c:v>1.3996999999999999</c:v>
                </c:pt>
                <c:pt idx="13998">
                  <c:v>1.3997999999999999</c:v>
                </c:pt>
                <c:pt idx="13999">
                  <c:v>1.3999000000000001</c:v>
                </c:pt>
                <c:pt idx="14000">
                  <c:v>1.4</c:v>
                </c:pt>
                <c:pt idx="14001">
                  <c:v>1.4000999999999999</c:v>
                </c:pt>
                <c:pt idx="14002">
                  <c:v>1.4002000000000001</c:v>
                </c:pt>
                <c:pt idx="14003">
                  <c:v>1.4003000000000001</c:v>
                </c:pt>
                <c:pt idx="14004">
                  <c:v>1.4003999999999999</c:v>
                </c:pt>
                <c:pt idx="14005">
                  <c:v>1.4005000000000001</c:v>
                </c:pt>
                <c:pt idx="14006">
                  <c:v>1.4006000000000001</c:v>
                </c:pt>
                <c:pt idx="14007">
                  <c:v>1.4006999999999998</c:v>
                </c:pt>
                <c:pt idx="14008">
                  <c:v>1.4008</c:v>
                </c:pt>
                <c:pt idx="14009">
                  <c:v>1.4009</c:v>
                </c:pt>
                <c:pt idx="14010">
                  <c:v>1.401</c:v>
                </c:pt>
                <c:pt idx="14011">
                  <c:v>1.4011000000000002</c:v>
                </c:pt>
                <c:pt idx="14012">
                  <c:v>1.4012</c:v>
                </c:pt>
                <c:pt idx="14013">
                  <c:v>1.4013</c:v>
                </c:pt>
                <c:pt idx="14014">
                  <c:v>1.4013999999999998</c:v>
                </c:pt>
                <c:pt idx="14015">
                  <c:v>1.4015</c:v>
                </c:pt>
                <c:pt idx="14016">
                  <c:v>1.4016</c:v>
                </c:pt>
                <c:pt idx="14017">
                  <c:v>1.4016999999999999</c:v>
                </c:pt>
                <c:pt idx="14018">
                  <c:v>1.4018000000000002</c:v>
                </c:pt>
                <c:pt idx="14019">
                  <c:v>1.4018999999999999</c:v>
                </c:pt>
                <c:pt idx="14020">
                  <c:v>1.4019999999999999</c:v>
                </c:pt>
                <c:pt idx="14021">
                  <c:v>1.4021000000000001</c:v>
                </c:pt>
                <c:pt idx="14022">
                  <c:v>1.4021999999999999</c:v>
                </c:pt>
                <c:pt idx="14023">
                  <c:v>1.4022999999999999</c:v>
                </c:pt>
                <c:pt idx="14024">
                  <c:v>1.4024000000000001</c:v>
                </c:pt>
                <c:pt idx="14025">
                  <c:v>1.4025000000000001</c:v>
                </c:pt>
                <c:pt idx="14026">
                  <c:v>1.4025999999999998</c:v>
                </c:pt>
                <c:pt idx="14027">
                  <c:v>1.4027000000000001</c:v>
                </c:pt>
                <c:pt idx="14028">
                  <c:v>1.4028</c:v>
                </c:pt>
                <c:pt idx="14029">
                  <c:v>1.4028999999999998</c:v>
                </c:pt>
                <c:pt idx="14030">
                  <c:v>1.403</c:v>
                </c:pt>
                <c:pt idx="14031">
                  <c:v>1.4031</c:v>
                </c:pt>
                <c:pt idx="14032">
                  <c:v>1.4032</c:v>
                </c:pt>
                <c:pt idx="14033">
                  <c:v>1.4033000000000002</c:v>
                </c:pt>
                <c:pt idx="14034">
                  <c:v>1.4034</c:v>
                </c:pt>
                <c:pt idx="14035">
                  <c:v>1.4035</c:v>
                </c:pt>
                <c:pt idx="14036">
                  <c:v>1.4036000000000002</c:v>
                </c:pt>
                <c:pt idx="14037">
                  <c:v>1.4036999999999999</c:v>
                </c:pt>
                <c:pt idx="14038">
                  <c:v>1.4037999999999999</c:v>
                </c:pt>
                <c:pt idx="14039">
                  <c:v>1.4038999999999999</c:v>
                </c:pt>
                <c:pt idx="14040">
                  <c:v>1.4040000000000001</c:v>
                </c:pt>
                <c:pt idx="14041">
                  <c:v>1.4040999999999999</c:v>
                </c:pt>
                <c:pt idx="14042">
                  <c:v>1.4041999999999999</c:v>
                </c:pt>
                <c:pt idx="14043">
                  <c:v>1.4043000000000001</c:v>
                </c:pt>
                <c:pt idx="14044">
                  <c:v>1.4043999999999999</c:v>
                </c:pt>
                <c:pt idx="14045">
                  <c:v>1.4044999999999999</c:v>
                </c:pt>
                <c:pt idx="14046">
                  <c:v>1.4046000000000001</c:v>
                </c:pt>
                <c:pt idx="14047">
                  <c:v>1.4047000000000001</c:v>
                </c:pt>
                <c:pt idx="14048">
                  <c:v>1.4047999999999998</c:v>
                </c:pt>
                <c:pt idx="14049">
                  <c:v>1.4049</c:v>
                </c:pt>
                <c:pt idx="14050">
                  <c:v>1.405</c:v>
                </c:pt>
                <c:pt idx="14051">
                  <c:v>1.4051</c:v>
                </c:pt>
                <c:pt idx="14052">
                  <c:v>1.4052</c:v>
                </c:pt>
                <c:pt idx="14053">
                  <c:v>1.4053</c:v>
                </c:pt>
                <c:pt idx="14054">
                  <c:v>1.4054</c:v>
                </c:pt>
                <c:pt idx="14055">
                  <c:v>1.4055000000000002</c:v>
                </c:pt>
                <c:pt idx="14056">
                  <c:v>1.4056</c:v>
                </c:pt>
                <c:pt idx="14057">
                  <c:v>1.4056999999999999</c:v>
                </c:pt>
                <c:pt idx="14058">
                  <c:v>1.4058000000000002</c:v>
                </c:pt>
                <c:pt idx="14059">
                  <c:v>1.4058999999999999</c:v>
                </c:pt>
                <c:pt idx="14060">
                  <c:v>1.4059999999999999</c:v>
                </c:pt>
                <c:pt idx="14061">
                  <c:v>1.4061000000000001</c:v>
                </c:pt>
                <c:pt idx="14062">
                  <c:v>1.4062000000000001</c:v>
                </c:pt>
                <c:pt idx="14063">
                  <c:v>1.4062999999999999</c:v>
                </c:pt>
                <c:pt idx="14064">
                  <c:v>1.4063999999999999</c:v>
                </c:pt>
                <c:pt idx="14065">
                  <c:v>1.4065000000000001</c:v>
                </c:pt>
                <c:pt idx="14066">
                  <c:v>1.4066000000000001</c:v>
                </c:pt>
                <c:pt idx="14067">
                  <c:v>1.4066999999999998</c:v>
                </c:pt>
                <c:pt idx="14068">
                  <c:v>1.4068000000000001</c:v>
                </c:pt>
                <c:pt idx="14069">
                  <c:v>1.4069</c:v>
                </c:pt>
                <c:pt idx="14070">
                  <c:v>1.4069999999999998</c:v>
                </c:pt>
                <c:pt idx="14071">
                  <c:v>1.4071</c:v>
                </c:pt>
                <c:pt idx="14072">
                  <c:v>1.4072</c:v>
                </c:pt>
                <c:pt idx="14073">
                  <c:v>1.4073</c:v>
                </c:pt>
                <c:pt idx="14074">
                  <c:v>1.4074</c:v>
                </c:pt>
                <c:pt idx="14075">
                  <c:v>1.4075</c:v>
                </c:pt>
                <c:pt idx="14076">
                  <c:v>1.4076</c:v>
                </c:pt>
                <c:pt idx="14077">
                  <c:v>1.4077000000000002</c:v>
                </c:pt>
                <c:pt idx="14078">
                  <c:v>1.4077999999999999</c:v>
                </c:pt>
                <c:pt idx="14079">
                  <c:v>1.4078999999999999</c:v>
                </c:pt>
                <c:pt idx="14080">
                  <c:v>1.4080000000000001</c:v>
                </c:pt>
                <c:pt idx="14081">
                  <c:v>1.4081000000000001</c:v>
                </c:pt>
                <c:pt idx="14082">
                  <c:v>1.4081999999999999</c:v>
                </c:pt>
                <c:pt idx="14083">
                  <c:v>1.4083000000000001</c:v>
                </c:pt>
                <c:pt idx="14084">
                  <c:v>1.4084000000000001</c:v>
                </c:pt>
                <c:pt idx="14085">
                  <c:v>1.4084999999999999</c:v>
                </c:pt>
                <c:pt idx="14086">
                  <c:v>1.4086000000000001</c:v>
                </c:pt>
                <c:pt idx="14087">
                  <c:v>1.4087000000000001</c:v>
                </c:pt>
                <c:pt idx="14088">
                  <c:v>1.4088000000000001</c:v>
                </c:pt>
                <c:pt idx="14089">
                  <c:v>1.4088999999999998</c:v>
                </c:pt>
                <c:pt idx="14090">
                  <c:v>1.409</c:v>
                </c:pt>
                <c:pt idx="14091">
                  <c:v>1.4091</c:v>
                </c:pt>
                <c:pt idx="14092">
                  <c:v>1.4091999999999998</c:v>
                </c:pt>
                <c:pt idx="14093">
                  <c:v>1.4093</c:v>
                </c:pt>
                <c:pt idx="14094">
                  <c:v>1.4094</c:v>
                </c:pt>
                <c:pt idx="14095">
                  <c:v>1.4095</c:v>
                </c:pt>
                <c:pt idx="14096">
                  <c:v>1.4096000000000002</c:v>
                </c:pt>
                <c:pt idx="14097">
                  <c:v>1.4097</c:v>
                </c:pt>
                <c:pt idx="14098">
                  <c:v>1.4097999999999999</c:v>
                </c:pt>
                <c:pt idx="14099">
                  <c:v>1.4099000000000002</c:v>
                </c:pt>
                <c:pt idx="14100">
                  <c:v>1.41</c:v>
                </c:pt>
                <c:pt idx="14101">
                  <c:v>1.4100999999999999</c:v>
                </c:pt>
                <c:pt idx="14102">
                  <c:v>1.4102000000000001</c:v>
                </c:pt>
                <c:pt idx="14103">
                  <c:v>1.4103000000000001</c:v>
                </c:pt>
                <c:pt idx="14104">
                  <c:v>1.4103999999999999</c:v>
                </c:pt>
                <c:pt idx="14105">
                  <c:v>1.4105000000000001</c:v>
                </c:pt>
                <c:pt idx="14106">
                  <c:v>1.4106000000000001</c:v>
                </c:pt>
                <c:pt idx="14107">
                  <c:v>1.4106999999999998</c:v>
                </c:pt>
                <c:pt idx="14108">
                  <c:v>1.4108000000000001</c:v>
                </c:pt>
                <c:pt idx="14109">
                  <c:v>1.4109</c:v>
                </c:pt>
                <c:pt idx="14110">
                  <c:v>1.411</c:v>
                </c:pt>
                <c:pt idx="14111">
                  <c:v>1.4111000000000002</c:v>
                </c:pt>
                <c:pt idx="14112">
                  <c:v>1.4112</c:v>
                </c:pt>
                <c:pt idx="14113">
                  <c:v>1.4113</c:v>
                </c:pt>
                <c:pt idx="14114">
                  <c:v>1.4113999999999998</c:v>
                </c:pt>
                <c:pt idx="14115">
                  <c:v>1.4115</c:v>
                </c:pt>
                <c:pt idx="14116">
                  <c:v>1.4116</c:v>
                </c:pt>
                <c:pt idx="14117">
                  <c:v>1.4117</c:v>
                </c:pt>
                <c:pt idx="14118">
                  <c:v>1.4118000000000002</c:v>
                </c:pt>
                <c:pt idx="14119">
                  <c:v>1.4118999999999999</c:v>
                </c:pt>
                <c:pt idx="14120">
                  <c:v>1.4119999999999999</c:v>
                </c:pt>
                <c:pt idx="14121">
                  <c:v>1.4121000000000001</c:v>
                </c:pt>
                <c:pt idx="14122">
                  <c:v>1.4121999999999999</c:v>
                </c:pt>
                <c:pt idx="14123">
                  <c:v>1.4122999999999999</c:v>
                </c:pt>
                <c:pt idx="14124">
                  <c:v>1.4124000000000001</c:v>
                </c:pt>
                <c:pt idx="14125">
                  <c:v>1.4125000000000001</c:v>
                </c:pt>
                <c:pt idx="14126">
                  <c:v>1.4125999999999999</c:v>
                </c:pt>
                <c:pt idx="14127">
                  <c:v>1.4127000000000001</c:v>
                </c:pt>
                <c:pt idx="14128">
                  <c:v>1.4128000000000001</c:v>
                </c:pt>
                <c:pt idx="14129">
                  <c:v>1.4128999999999998</c:v>
                </c:pt>
                <c:pt idx="14130">
                  <c:v>1.413</c:v>
                </c:pt>
                <c:pt idx="14131">
                  <c:v>1.4131</c:v>
                </c:pt>
                <c:pt idx="14132">
                  <c:v>1.4132</c:v>
                </c:pt>
                <c:pt idx="14133">
                  <c:v>1.4133000000000002</c:v>
                </c:pt>
                <c:pt idx="14134">
                  <c:v>1.4134</c:v>
                </c:pt>
                <c:pt idx="14135">
                  <c:v>1.4135</c:v>
                </c:pt>
                <c:pt idx="14136">
                  <c:v>1.4136000000000002</c:v>
                </c:pt>
                <c:pt idx="14137">
                  <c:v>1.4137</c:v>
                </c:pt>
                <c:pt idx="14138">
                  <c:v>1.4137999999999999</c:v>
                </c:pt>
                <c:pt idx="14139">
                  <c:v>1.4138999999999999</c:v>
                </c:pt>
                <c:pt idx="14140">
                  <c:v>1.4140000000000001</c:v>
                </c:pt>
                <c:pt idx="14141">
                  <c:v>1.4140999999999999</c:v>
                </c:pt>
                <c:pt idx="14142">
                  <c:v>1.4141999999999999</c:v>
                </c:pt>
                <c:pt idx="14143">
                  <c:v>1.4143000000000001</c:v>
                </c:pt>
                <c:pt idx="14144">
                  <c:v>1.4143999999999999</c:v>
                </c:pt>
                <c:pt idx="14145">
                  <c:v>1.4144999999999999</c:v>
                </c:pt>
                <c:pt idx="14146">
                  <c:v>1.4146000000000001</c:v>
                </c:pt>
                <c:pt idx="14147">
                  <c:v>1.4147000000000001</c:v>
                </c:pt>
                <c:pt idx="14148">
                  <c:v>1.4147999999999998</c:v>
                </c:pt>
                <c:pt idx="14149">
                  <c:v>1.4149</c:v>
                </c:pt>
                <c:pt idx="14150">
                  <c:v>1.415</c:v>
                </c:pt>
                <c:pt idx="14151">
                  <c:v>1.4150999999999998</c:v>
                </c:pt>
                <c:pt idx="14152">
                  <c:v>1.4152</c:v>
                </c:pt>
                <c:pt idx="14153">
                  <c:v>1.4153</c:v>
                </c:pt>
                <c:pt idx="14154">
                  <c:v>1.4154</c:v>
                </c:pt>
                <c:pt idx="14155">
                  <c:v>1.4155000000000002</c:v>
                </c:pt>
                <c:pt idx="14156">
                  <c:v>1.4156</c:v>
                </c:pt>
                <c:pt idx="14157">
                  <c:v>1.4157</c:v>
                </c:pt>
                <c:pt idx="14158">
                  <c:v>1.4158000000000002</c:v>
                </c:pt>
                <c:pt idx="14159">
                  <c:v>1.4158999999999999</c:v>
                </c:pt>
                <c:pt idx="14160">
                  <c:v>1.4159999999999999</c:v>
                </c:pt>
                <c:pt idx="14161">
                  <c:v>1.4161000000000001</c:v>
                </c:pt>
                <c:pt idx="14162">
                  <c:v>1.4162000000000001</c:v>
                </c:pt>
                <c:pt idx="14163">
                  <c:v>1.4162999999999999</c:v>
                </c:pt>
                <c:pt idx="14164">
                  <c:v>1.4163999999999999</c:v>
                </c:pt>
                <c:pt idx="14165">
                  <c:v>1.4165000000000001</c:v>
                </c:pt>
                <c:pt idx="14166">
                  <c:v>1.4165999999999999</c:v>
                </c:pt>
                <c:pt idx="14167">
                  <c:v>1.4166999999999998</c:v>
                </c:pt>
                <c:pt idx="14168">
                  <c:v>1.4168000000000001</c:v>
                </c:pt>
                <c:pt idx="14169">
                  <c:v>1.4169</c:v>
                </c:pt>
                <c:pt idx="14170">
                  <c:v>1.4169999999999998</c:v>
                </c:pt>
                <c:pt idx="14171">
                  <c:v>1.4171</c:v>
                </c:pt>
                <c:pt idx="14172">
                  <c:v>1.4172</c:v>
                </c:pt>
                <c:pt idx="14173">
                  <c:v>1.4173</c:v>
                </c:pt>
                <c:pt idx="14174">
                  <c:v>1.4174</c:v>
                </c:pt>
                <c:pt idx="14175">
                  <c:v>1.4175</c:v>
                </c:pt>
                <c:pt idx="14176">
                  <c:v>1.4176</c:v>
                </c:pt>
                <c:pt idx="14177">
                  <c:v>1.4177000000000002</c:v>
                </c:pt>
                <c:pt idx="14178">
                  <c:v>1.4177999999999999</c:v>
                </c:pt>
                <c:pt idx="14179">
                  <c:v>1.4178999999999999</c:v>
                </c:pt>
                <c:pt idx="14180">
                  <c:v>1.4180000000000001</c:v>
                </c:pt>
                <c:pt idx="14181">
                  <c:v>1.4180999999999999</c:v>
                </c:pt>
                <c:pt idx="14182">
                  <c:v>1.4181999999999999</c:v>
                </c:pt>
                <c:pt idx="14183">
                  <c:v>1.4183000000000001</c:v>
                </c:pt>
                <c:pt idx="14184">
                  <c:v>1.4184000000000001</c:v>
                </c:pt>
                <c:pt idx="14185">
                  <c:v>1.4184999999999999</c:v>
                </c:pt>
                <c:pt idx="14186">
                  <c:v>1.4186000000000001</c:v>
                </c:pt>
                <c:pt idx="14187">
                  <c:v>1.4187000000000001</c:v>
                </c:pt>
                <c:pt idx="14188">
                  <c:v>1.4188000000000001</c:v>
                </c:pt>
                <c:pt idx="14189">
                  <c:v>1.4188999999999998</c:v>
                </c:pt>
                <c:pt idx="14190">
                  <c:v>1.419</c:v>
                </c:pt>
                <c:pt idx="14191">
                  <c:v>1.4191</c:v>
                </c:pt>
                <c:pt idx="14192">
                  <c:v>1.4191999999999998</c:v>
                </c:pt>
                <c:pt idx="14193">
                  <c:v>1.4193</c:v>
                </c:pt>
                <c:pt idx="14194">
                  <c:v>1.4194</c:v>
                </c:pt>
                <c:pt idx="14195">
                  <c:v>1.4195</c:v>
                </c:pt>
                <c:pt idx="14196">
                  <c:v>1.4196</c:v>
                </c:pt>
                <c:pt idx="14197">
                  <c:v>1.4197</c:v>
                </c:pt>
                <c:pt idx="14198">
                  <c:v>1.4198</c:v>
                </c:pt>
                <c:pt idx="14199">
                  <c:v>1.4199000000000002</c:v>
                </c:pt>
                <c:pt idx="14200">
                  <c:v>1.42</c:v>
                </c:pt>
                <c:pt idx="14201">
                  <c:v>1.4200999999999999</c:v>
                </c:pt>
                <c:pt idx="14202">
                  <c:v>1.4202000000000001</c:v>
                </c:pt>
                <c:pt idx="14203">
                  <c:v>1.4203000000000001</c:v>
                </c:pt>
                <c:pt idx="14204">
                  <c:v>1.4203999999999999</c:v>
                </c:pt>
                <c:pt idx="14205">
                  <c:v>1.4205000000000001</c:v>
                </c:pt>
                <c:pt idx="14206">
                  <c:v>1.4206000000000001</c:v>
                </c:pt>
                <c:pt idx="14207">
                  <c:v>1.4206999999999999</c:v>
                </c:pt>
                <c:pt idx="14208">
                  <c:v>1.4208000000000001</c:v>
                </c:pt>
                <c:pt idx="14209">
                  <c:v>1.4209000000000001</c:v>
                </c:pt>
                <c:pt idx="14210">
                  <c:v>1.421</c:v>
                </c:pt>
                <c:pt idx="14211">
                  <c:v>1.4211</c:v>
                </c:pt>
                <c:pt idx="14212">
                  <c:v>1.4212</c:v>
                </c:pt>
                <c:pt idx="14213">
                  <c:v>1.4213</c:v>
                </c:pt>
                <c:pt idx="14214">
                  <c:v>1.4213999999999998</c:v>
                </c:pt>
                <c:pt idx="14215">
                  <c:v>1.4215</c:v>
                </c:pt>
                <c:pt idx="14216">
                  <c:v>1.4216</c:v>
                </c:pt>
                <c:pt idx="14217">
                  <c:v>1.4217</c:v>
                </c:pt>
                <c:pt idx="14218">
                  <c:v>1.4218000000000002</c:v>
                </c:pt>
                <c:pt idx="14219">
                  <c:v>1.4218999999999999</c:v>
                </c:pt>
                <c:pt idx="14220">
                  <c:v>1.4219999999999999</c:v>
                </c:pt>
                <c:pt idx="14221">
                  <c:v>1.4221000000000001</c:v>
                </c:pt>
                <c:pt idx="14222">
                  <c:v>1.4221999999999999</c:v>
                </c:pt>
                <c:pt idx="14223">
                  <c:v>1.4222999999999999</c:v>
                </c:pt>
                <c:pt idx="14224">
                  <c:v>1.4224000000000001</c:v>
                </c:pt>
                <c:pt idx="14225">
                  <c:v>1.4225000000000001</c:v>
                </c:pt>
                <c:pt idx="14226">
                  <c:v>1.4225999999999999</c:v>
                </c:pt>
                <c:pt idx="14227">
                  <c:v>1.4227000000000001</c:v>
                </c:pt>
                <c:pt idx="14228">
                  <c:v>1.4228000000000001</c:v>
                </c:pt>
                <c:pt idx="14229">
                  <c:v>1.4228999999999998</c:v>
                </c:pt>
                <c:pt idx="14230">
                  <c:v>1.423</c:v>
                </c:pt>
                <c:pt idx="14231">
                  <c:v>1.4231</c:v>
                </c:pt>
                <c:pt idx="14232">
                  <c:v>1.4232</c:v>
                </c:pt>
                <c:pt idx="14233">
                  <c:v>1.4233000000000002</c:v>
                </c:pt>
                <c:pt idx="14234">
                  <c:v>1.4234</c:v>
                </c:pt>
                <c:pt idx="14235">
                  <c:v>1.4235</c:v>
                </c:pt>
                <c:pt idx="14236">
                  <c:v>1.4236000000000002</c:v>
                </c:pt>
                <c:pt idx="14237">
                  <c:v>1.4237</c:v>
                </c:pt>
                <c:pt idx="14238">
                  <c:v>1.4238</c:v>
                </c:pt>
                <c:pt idx="14239">
                  <c:v>1.4238999999999999</c:v>
                </c:pt>
                <c:pt idx="14240">
                  <c:v>1.4240000000000002</c:v>
                </c:pt>
                <c:pt idx="14241">
                  <c:v>1.4240999999999999</c:v>
                </c:pt>
                <c:pt idx="14242">
                  <c:v>1.4241999999999999</c:v>
                </c:pt>
                <c:pt idx="14243">
                  <c:v>1.4243000000000001</c:v>
                </c:pt>
                <c:pt idx="14244">
                  <c:v>1.4243999999999999</c:v>
                </c:pt>
                <c:pt idx="14245">
                  <c:v>1.4244999999999999</c:v>
                </c:pt>
                <c:pt idx="14246">
                  <c:v>1.4246000000000001</c:v>
                </c:pt>
                <c:pt idx="14247">
                  <c:v>1.4247000000000001</c:v>
                </c:pt>
                <c:pt idx="14248">
                  <c:v>1.4247999999999998</c:v>
                </c:pt>
                <c:pt idx="14249">
                  <c:v>1.4249000000000001</c:v>
                </c:pt>
                <c:pt idx="14250">
                  <c:v>1.425</c:v>
                </c:pt>
                <c:pt idx="14251">
                  <c:v>1.4250999999999998</c:v>
                </c:pt>
                <c:pt idx="14252">
                  <c:v>1.4252</c:v>
                </c:pt>
                <c:pt idx="14253">
                  <c:v>1.4253</c:v>
                </c:pt>
                <c:pt idx="14254">
                  <c:v>1.4254</c:v>
                </c:pt>
                <c:pt idx="14255">
                  <c:v>1.4255000000000002</c:v>
                </c:pt>
                <c:pt idx="14256">
                  <c:v>1.4256</c:v>
                </c:pt>
                <c:pt idx="14257">
                  <c:v>1.4257</c:v>
                </c:pt>
                <c:pt idx="14258">
                  <c:v>1.4258000000000002</c:v>
                </c:pt>
                <c:pt idx="14259">
                  <c:v>1.4258999999999999</c:v>
                </c:pt>
                <c:pt idx="14260">
                  <c:v>1.4259999999999999</c:v>
                </c:pt>
                <c:pt idx="14261">
                  <c:v>1.4261000000000001</c:v>
                </c:pt>
                <c:pt idx="14262">
                  <c:v>1.4262000000000001</c:v>
                </c:pt>
                <c:pt idx="14263">
                  <c:v>1.4262999999999999</c:v>
                </c:pt>
                <c:pt idx="14264">
                  <c:v>1.4263999999999999</c:v>
                </c:pt>
                <c:pt idx="14265">
                  <c:v>1.4265000000000001</c:v>
                </c:pt>
                <c:pt idx="14266">
                  <c:v>1.4265999999999999</c:v>
                </c:pt>
                <c:pt idx="14267">
                  <c:v>1.4266999999999999</c:v>
                </c:pt>
                <c:pt idx="14268">
                  <c:v>1.4268000000000001</c:v>
                </c:pt>
                <c:pt idx="14269">
                  <c:v>1.4269000000000001</c:v>
                </c:pt>
                <c:pt idx="14270">
                  <c:v>1.4269999999999998</c:v>
                </c:pt>
                <c:pt idx="14271">
                  <c:v>1.4271</c:v>
                </c:pt>
                <c:pt idx="14272">
                  <c:v>1.4272</c:v>
                </c:pt>
                <c:pt idx="14273">
                  <c:v>1.4272999999999998</c:v>
                </c:pt>
                <c:pt idx="14274">
                  <c:v>1.4274</c:v>
                </c:pt>
                <c:pt idx="14275">
                  <c:v>1.4275</c:v>
                </c:pt>
                <c:pt idx="14276">
                  <c:v>1.4276</c:v>
                </c:pt>
                <c:pt idx="14277">
                  <c:v>1.4277000000000002</c:v>
                </c:pt>
                <c:pt idx="14278">
                  <c:v>1.4278</c:v>
                </c:pt>
                <c:pt idx="14279">
                  <c:v>1.4278999999999999</c:v>
                </c:pt>
                <c:pt idx="14280">
                  <c:v>1.4280000000000002</c:v>
                </c:pt>
                <c:pt idx="14281">
                  <c:v>1.4280999999999999</c:v>
                </c:pt>
                <c:pt idx="14282">
                  <c:v>1.4281999999999999</c:v>
                </c:pt>
                <c:pt idx="14283">
                  <c:v>1.4283000000000001</c:v>
                </c:pt>
                <c:pt idx="14284">
                  <c:v>1.4284000000000001</c:v>
                </c:pt>
                <c:pt idx="14285">
                  <c:v>1.4284999999999999</c:v>
                </c:pt>
                <c:pt idx="14286">
                  <c:v>1.4286000000000001</c:v>
                </c:pt>
                <c:pt idx="14287">
                  <c:v>1.4287000000000001</c:v>
                </c:pt>
                <c:pt idx="14288">
                  <c:v>1.4287999999999998</c:v>
                </c:pt>
                <c:pt idx="14289">
                  <c:v>1.4288999999999998</c:v>
                </c:pt>
                <c:pt idx="14290">
                  <c:v>1.429</c:v>
                </c:pt>
                <c:pt idx="14291">
                  <c:v>1.4291</c:v>
                </c:pt>
                <c:pt idx="14292">
                  <c:v>1.4291999999999998</c:v>
                </c:pt>
                <c:pt idx="14293">
                  <c:v>1.4293</c:v>
                </c:pt>
                <c:pt idx="14294">
                  <c:v>1.4294</c:v>
                </c:pt>
                <c:pt idx="14295">
                  <c:v>1.4295</c:v>
                </c:pt>
                <c:pt idx="14296">
                  <c:v>1.4296</c:v>
                </c:pt>
                <c:pt idx="14297">
                  <c:v>1.4297</c:v>
                </c:pt>
                <c:pt idx="14298">
                  <c:v>1.4298</c:v>
                </c:pt>
                <c:pt idx="14299">
                  <c:v>1.4299000000000002</c:v>
                </c:pt>
                <c:pt idx="14300">
                  <c:v>1.43</c:v>
                </c:pt>
                <c:pt idx="14301">
                  <c:v>1.4300999999999999</c:v>
                </c:pt>
                <c:pt idx="14302">
                  <c:v>1.4302000000000001</c:v>
                </c:pt>
                <c:pt idx="14303">
                  <c:v>1.4302999999999999</c:v>
                </c:pt>
                <c:pt idx="14304">
                  <c:v>1.4303999999999999</c:v>
                </c:pt>
                <c:pt idx="14305">
                  <c:v>1.4305000000000001</c:v>
                </c:pt>
                <c:pt idx="14306">
                  <c:v>1.4306000000000001</c:v>
                </c:pt>
                <c:pt idx="14307">
                  <c:v>1.4306999999999999</c:v>
                </c:pt>
                <c:pt idx="14308">
                  <c:v>1.4308000000000001</c:v>
                </c:pt>
                <c:pt idx="14309">
                  <c:v>1.4309000000000001</c:v>
                </c:pt>
                <c:pt idx="14310">
                  <c:v>1.431</c:v>
                </c:pt>
                <c:pt idx="14311">
                  <c:v>1.4311</c:v>
                </c:pt>
                <c:pt idx="14312">
                  <c:v>1.4312</c:v>
                </c:pt>
                <c:pt idx="14313">
                  <c:v>1.4313</c:v>
                </c:pt>
                <c:pt idx="14314">
                  <c:v>1.4313999999999998</c:v>
                </c:pt>
                <c:pt idx="14315">
                  <c:v>1.4315</c:v>
                </c:pt>
                <c:pt idx="14316">
                  <c:v>1.4316</c:v>
                </c:pt>
                <c:pt idx="14317">
                  <c:v>1.4317</c:v>
                </c:pt>
                <c:pt idx="14318">
                  <c:v>1.4318</c:v>
                </c:pt>
                <c:pt idx="14319">
                  <c:v>1.4319</c:v>
                </c:pt>
                <c:pt idx="14320">
                  <c:v>1.4319999999999999</c:v>
                </c:pt>
                <c:pt idx="14321">
                  <c:v>1.4321000000000002</c:v>
                </c:pt>
                <c:pt idx="14322">
                  <c:v>1.4321999999999999</c:v>
                </c:pt>
                <c:pt idx="14323">
                  <c:v>1.4322999999999999</c:v>
                </c:pt>
                <c:pt idx="14324">
                  <c:v>1.4324000000000001</c:v>
                </c:pt>
                <c:pt idx="14325">
                  <c:v>1.4325000000000001</c:v>
                </c:pt>
                <c:pt idx="14326">
                  <c:v>1.4325999999999999</c:v>
                </c:pt>
                <c:pt idx="14327">
                  <c:v>1.4327000000000001</c:v>
                </c:pt>
                <c:pt idx="14328">
                  <c:v>1.4328000000000001</c:v>
                </c:pt>
                <c:pt idx="14329">
                  <c:v>1.4328999999999998</c:v>
                </c:pt>
                <c:pt idx="14330">
                  <c:v>1.4330000000000001</c:v>
                </c:pt>
                <c:pt idx="14331">
                  <c:v>1.4331</c:v>
                </c:pt>
                <c:pt idx="14332">
                  <c:v>1.4332</c:v>
                </c:pt>
                <c:pt idx="14333">
                  <c:v>1.4333</c:v>
                </c:pt>
                <c:pt idx="14334">
                  <c:v>1.4334</c:v>
                </c:pt>
                <c:pt idx="14335">
                  <c:v>1.4335</c:v>
                </c:pt>
                <c:pt idx="14336">
                  <c:v>1.4336000000000002</c:v>
                </c:pt>
                <c:pt idx="14337">
                  <c:v>1.4337</c:v>
                </c:pt>
                <c:pt idx="14338">
                  <c:v>1.4338</c:v>
                </c:pt>
                <c:pt idx="14339">
                  <c:v>1.4339</c:v>
                </c:pt>
                <c:pt idx="14340">
                  <c:v>1.4340000000000002</c:v>
                </c:pt>
                <c:pt idx="14341">
                  <c:v>1.4340999999999999</c:v>
                </c:pt>
                <c:pt idx="14342">
                  <c:v>1.4341999999999999</c:v>
                </c:pt>
                <c:pt idx="14343">
                  <c:v>1.4343000000000001</c:v>
                </c:pt>
                <c:pt idx="14344">
                  <c:v>1.4343999999999999</c:v>
                </c:pt>
                <c:pt idx="14345">
                  <c:v>1.4344999999999999</c:v>
                </c:pt>
                <c:pt idx="14346">
                  <c:v>1.4346000000000001</c:v>
                </c:pt>
                <c:pt idx="14347">
                  <c:v>1.4347000000000001</c:v>
                </c:pt>
                <c:pt idx="14348">
                  <c:v>1.4347999999999999</c:v>
                </c:pt>
                <c:pt idx="14349">
                  <c:v>1.4349000000000001</c:v>
                </c:pt>
                <c:pt idx="14350">
                  <c:v>1.4350000000000001</c:v>
                </c:pt>
                <c:pt idx="14351">
                  <c:v>1.4350999999999998</c:v>
                </c:pt>
                <c:pt idx="14352">
                  <c:v>1.4352</c:v>
                </c:pt>
                <c:pt idx="14353">
                  <c:v>1.4353</c:v>
                </c:pt>
                <c:pt idx="14354">
                  <c:v>1.4354</c:v>
                </c:pt>
                <c:pt idx="14355">
                  <c:v>1.4355000000000002</c:v>
                </c:pt>
                <c:pt idx="14356">
                  <c:v>1.4356</c:v>
                </c:pt>
                <c:pt idx="14357">
                  <c:v>1.4357</c:v>
                </c:pt>
                <c:pt idx="14358">
                  <c:v>1.4358000000000002</c:v>
                </c:pt>
                <c:pt idx="14359">
                  <c:v>1.4359</c:v>
                </c:pt>
                <c:pt idx="14360">
                  <c:v>1.4359999999999999</c:v>
                </c:pt>
                <c:pt idx="14361">
                  <c:v>1.4361000000000002</c:v>
                </c:pt>
                <c:pt idx="14362">
                  <c:v>1.4362000000000001</c:v>
                </c:pt>
                <c:pt idx="14363">
                  <c:v>1.4362999999999999</c:v>
                </c:pt>
                <c:pt idx="14364">
                  <c:v>1.4363999999999999</c:v>
                </c:pt>
                <c:pt idx="14365">
                  <c:v>1.4365000000000001</c:v>
                </c:pt>
                <c:pt idx="14366">
                  <c:v>1.4365999999999999</c:v>
                </c:pt>
                <c:pt idx="14367">
                  <c:v>1.4366999999999999</c:v>
                </c:pt>
                <c:pt idx="14368">
                  <c:v>1.4368000000000001</c:v>
                </c:pt>
                <c:pt idx="14369">
                  <c:v>1.4369000000000001</c:v>
                </c:pt>
                <c:pt idx="14370">
                  <c:v>1.4369999999999998</c:v>
                </c:pt>
                <c:pt idx="14371">
                  <c:v>1.4371</c:v>
                </c:pt>
                <c:pt idx="14372">
                  <c:v>1.4372</c:v>
                </c:pt>
                <c:pt idx="14373">
                  <c:v>1.4372999999999998</c:v>
                </c:pt>
                <c:pt idx="14374">
                  <c:v>1.4374</c:v>
                </c:pt>
                <c:pt idx="14375">
                  <c:v>1.4375</c:v>
                </c:pt>
                <c:pt idx="14376">
                  <c:v>1.4376</c:v>
                </c:pt>
                <c:pt idx="14377">
                  <c:v>1.4377000000000002</c:v>
                </c:pt>
                <c:pt idx="14378">
                  <c:v>1.4378</c:v>
                </c:pt>
                <c:pt idx="14379">
                  <c:v>1.4379</c:v>
                </c:pt>
                <c:pt idx="14380">
                  <c:v>1.4380000000000002</c:v>
                </c:pt>
                <c:pt idx="14381">
                  <c:v>1.4380999999999999</c:v>
                </c:pt>
                <c:pt idx="14382">
                  <c:v>1.4381999999999999</c:v>
                </c:pt>
                <c:pt idx="14383">
                  <c:v>1.4383000000000001</c:v>
                </c:pt>
                <c:pt idx="14384">
                  <c:v>1.4384000000000001</c:v>
                </c:pt>
                <c:pt idx="14385">
                  <c:v>1.4384999999999999</c:v>
                </c:pt>
                <c:pt idx="14386">
                  <c:v>1.4386000000000001</c:v>
                </c:pt>
                <c:pt idx="14387">
                  <c:v>1.4387000000000001</c:v>
                </c:pt>
                <c:pt idx="14388">
                  <c:v>1.4387999999999999</c:v>
                </c:pt>
                <c:pt idx="14389">
                  <c:v>1.4388999999999998</c:v>
                </c:pt>
                <c:pt idx="14390">
                  <c:v>1.4390000000000001</c:v>
                </c:pt>
                <c:pt idx="14391">
                  <c:v>1.4391</c:v>
                </c:pt>
                <c:pt idx="14392">
                  <c:v>1.4391999999999998</c:v>
                </c:pt>
                <c:pt idx="14393">
                  <c:v>1.4393</c:v>
                </c:pt>
                <c:pt idx="14394">
                  <c:v>1.4394</c:v>
                </c:pt>
                <c:pt idx="14395">
                  <c:v>1.4394999999999998</c:v>
                </c:pt>
                <c:pt idx="14396">
                  <c:v>1.4396</c:v>
                </c:pt>
                <c:pt idx="14397">
                  <c:v>1.4397</c:v>
                </c:pt>
                <c:pt idx="14398">
                  <c:v>1.4398</c:v>
                </c:pt>
                <c:pt idx="14399">
                  <c:v>1.4399000000000002</c:v>
                </c:pt>
                <c:pt idx="14400">
                  <c:v>1.44</c:v>
                </c:pt>
                <c:pt idx="14401">
                  <c:v>1.4400999999999999</c:v>
                </c:pt>
                <c:pt idx="14402">
                  <c:v>1.4402000000000001</c:v>
                </c:pt>
                <c:pt idx="14403">
                  <c:v>1.4402999999999999</c:v>
                </c:pt>
                <c:pt idx="14404">
                  <c:v>1.4403999999999999</c:v>
                </c:pt>
                <c:pt idx="14405">
                  <c:v>1.4405000000000001</c:v>
                </c:pt>
                <c:pt idx="14406">
                  <c:v>1.4406000000000001</c:v>
                </c:pt>
                <c:pt idx="14407">
                  <c:v>1.4406999999999999</c:v>
                </c:pt>
                <c:pt idx="14408">
                  <c:v>1.4408000000000001</c:v>
                </c:pt>
                <c:pt idx="14409">
                  <c:v>1.4409000000000001</c:v>
                </c:pt>
                <c:pt idx="14410">
                  <c:v>1.4409999999999998</c:v>
                </c:pt>
                <c:pt idx="14411">
                  <c:v>1.4411</c:v>
                </c:pt>
                <c:pt idx="14412">
                  <c:v>1.4412</c:v>
                </c:pt>
                <c:pt idx="14413">
                  <c:v>1.4413</c:v>
                </c:pt>
                <c:pt idx="14414">
                  <c:v>1.4413999999999998</c:v>
                </c:pt>
                <c:pt idx="14415">
                  <c:v>1.4415</c:v>
                </c:pt>
                <c:pt idx="14416">
                  <c:v>1.4416</c:v>
                </c:pt>
                <c:pt idx="14417">
                  <c:v>1.4417</c:v>
                </c:pt>
                <c:pt idx="14418">
                  <c:v>1.4418</c:v>
                </c:pt>
                <c:pt idx="14419">
                  <c:v>1.4419</c:v>
                </c:pt>
                <c:pt idx="14420">
                  <c:v>1.4419999999999999</c:v>
                </c:pt>
                <c:pt idx="14421">
                  <c:v>1.4421000000000002</c:v>
                </c:pt>
                <c:pt idx="14422">
                  <c:v>1.4421999999999999</c:v>
                </c:pt>
                <c:pt idx="14423">
                  <c:v>1.4422999999999999</c:v>
                </c:pt>
                <c:pt idx="14424">
                  <c:v>1.4424000000000001</c:v>
                </c:pt>
                <c:pt idx="14425">
                  <c:v>1.4424999999999999</c:v>
                </c:pt>
                <c:pt idx="14426">
                  <c:v>1.4425999999999999</c:v>
                </c:pt>
                <c:pt idx="14427">
                  <c:v>1.4427000000000001</c:v>
                </c:pt>
                <c:pt idx="14428">
                  <c:v>1.4428000000000001</c:v>
                </c:pt>
                <c:pt idx="14429">
                  <c:v>1.4428999999999998</c:v>
                </c:pt>
                <c:pt idx="14430">
                  <c:v>1.4430000000000001</c:v>
                </c:pt>
                <c:pt idx="14431">
                  <c:v>1.4431</c:v>
                </c:pt>
                <c:pt idx="14432">
                  <c:v>1.4432</c:v>
                </c:pt>
                <c:pt idx="14433">
                  <c:v>1.4433</c:v>
                </c:pt>
                <c:pt idx="14434">
                  <c:v>1.4434</c:v>
                </c:pt>
                <c:pt idx="14435">
                  <c:v>1.4435</c:v>
                </c:pt>
                <c:pt idx="14436">
                  <c:v>1.4436000000000002</c:v>
                </c:pt>
                <c:pt idx="14437">
                  <c:v>1.4437</c:v>
                </c:pt>
                <c:pt idx="14438">
                  <c:v>1.4438</c:v>
                </c:pt>
                <c:pt idx="14439">
                  <c:v>1.4439</c:v>
                </c:pt>
                <c:pt idx="14440">
                  <c:v>1.444</c:v>
                </c:pt>
                <c:pt idx="14441">
                  <c:v>1.4440999999999999</c:v>
                </c:pt>
                <c:pt idx="14442">
                  <c:v>1.4441999999999999</c:v>
                </c:pt>
                <c:pt idx="14443">
                  <c:v>1.4443000000000001</c:v>
                </c:pt>
                <c:pt idx="14444">
                  <c:v>1.4443999999999999</c:v>
                </c:pt>
                <c:pt idx="14445">
                  <c:v>1.4444999999999999</c:v>
                </c:pt>
                <c:pt idx="14446">
                  <c:v>1.4446000000000001</c:v>
                </c:pt>
                <c:pt idx="14447">
                  <c:v>1.4447000000000001</c:v>
                </c:pt>
                <c:pt idx="14448">
                  <c:v>1.4447999999999999</c:v>
                </c:pt>
                <c:pt idx="14449">
                  <c:v>1.4449000000000001</c:v>
                </c:pt>
                <c:pt idx="14450">
                  <c:v>1.4450000000000001</c:v>
                </c:pt>
                <c:pt idx="14451">
                  <c:v>1.4450999999999998</c:v>
                </c:pt>
                <c:pt idx="14452">
                  <c:v>1.4452</c:v>
                </c:pt>
                <c:pt idx="14453">
                  <c:v>1.4453</c:v>
                </c:pt>
                <c:pt idx="14454">
                  <c:v>1.4454</c:v>
                </c:pt>
                <c:pt idx="14455">
                  <c:v>1.4455</c:v>
                </c:pt>
                <c:pt idx="14456">
                  <c:v>1.4456</c:v>
                </c:pt>
                <c:pt idx="14457">
                  <c:v>1.4457</c:v>
                </c:pt>
                <c:pt idx="14458">
                  <c:v>1.4458000000000002</c:v>
                </c:pt>
                <c:pt idx="14459">
                  <c:v>1.4459</c:v>
                </c:pt>
                <c:pt idx="14460">
                  <c:v>1.446</c:v>
                </c:pt>
                <c:pt idx="14461">
                  <c:v>1.4461000000000002</c:v>
                </c:pt>
                <c:pt idx="14462">
                  <c:v>1.4462000000000002</c:v>
                </c:pt>
                <c:pt idx="14463">
                  <c:v>1.4462999999999999</c:v>
                </c:pt>
                <c:pt idx="14464">
                  <c:v>1.4463999999999999</c:v>
                </c:pt>
                <c:pt idx="14465">
                  <c:v>1.4465000000000001</c:v>
                </c:pt>
                <c:pt idx="14466">
                  <c:v>1.4465999999999999</c:v>
                </c:pt>
                <c:pt idx="14467">
                  <c:v>1.4466999999999999</c:v>
                </c:pt>
                <c:pt idx="14468">
                  <c:v>1.4468000000000001</c:v>
                </c:pt>
                <c:pt idx="14469">
                  <c:v>1.4469000000000001</c:v>
                </c:pt>
                <c:pt idx="14470">
                  <c:v>1.4469999999999998</c:v>
                </c:pt>
                <c:pt idx="14471">
                  <c:v>1.4471000000000001</c:v>
                </c:pt>
                <c:pt idx="14472">
                  <c:v>1.4472</c:v>
                </c:pt>
                <c:pt idx="14473">
                  <c:v>1.4472999999999998</c:v>
                </c:pt>
                <c:pt idx="14474">
                  <c:v>1.4474</c:v>
                </c:pt>
                <c:pt idx="14475">
                  <c:v>1.4475</c:v>
                </c:pt>
                <c:pt idx="14476">
                  <c:v>1.4476</c:v>
                </c:pt>
                <c:pt idx="14477">
                  <c:v>1.4477000000000002</c:v>
                </c:pt>
                <c:pt idx="14478">
                  <c:v>1.4478</c:v>
                </c:pt>
                <c:pt idx="14479">
                  <c:v>1.4479</c:v>
                </c:pt>
                <c:pt idx="14480">
                  <c:v>1.4480000000000002</c:v>
                </c:pt>
                <c:pt idx="14481">
                  <c:v>1.4480999999999999</c:v>
                </c:pt>
                <c:pt idx="14482">
                  <c:v>1.4481999999999999</c:v>
                </c:pt>
                <c:pt idx="14483">
                  <c:v>1.4483000000000001</c:v>
                </c:pt>
                <c:pt idx="14484">
                  <c:v>1.4484000000000001</c:v>
                </c:pt>
                <c:pt idx="14485">
                  <c:v>1.4484999999999999</c:v>
                </c:pt>
                <c:pt idx="14486">
                  <c:v>1.4486000000000001</c:v>
                </c:pt>
                <c:pt idx="14487">
                  <c:v>1.4487000000000001</c:v>
                </c:pt>
                <c:pt idx="14488">
                  <c:v>1.4487999999999999</c:v>
                </c:pt>
                <c:pt idx="14489">
                  <c:v>1.4488999999999999</c:v>
                </c:pt>
                <c:pt idx="14490">
                  <c:v>1.4490000000000001</c:v>
                </c:pt>
                <c:pt idx="14491">
                  <c:v>1.4491000000000001</c:v>
                </c:pt>
                <c:pt idx="14492">
                  <c:v>1.4491999999999998</c:v>
                </c:pt>
                <c:pt idx="14493">
                  <c:v>1.4493</c:v>
                </c:pt>
                <c:pt idx="14494">
                  <c:v>1.4494</c:v>
                </c:pt>
                <c:pt idx="14495">
                  <c:v>1.4494999999999998</c:v>
                </c:pt>
                <c:pt idx="14496">
                  <c:v>1.4496</c:v>
                </c:pt>
                <c:pt idx="14497">
                  <c:v>1.4497</c:v>
                </c:pt>
                <c:pt idx="14498">
                  <c:v>1.4498</c:v>
                </c:pt>
                <c:pt idx="14499">
                  <c:v>1.4499000000000002</c:v>
                </c:pt>
                <c:pt idx="14500">
                  <c:v>1.45</c:v>
                </c:pt>
                <c:pt idx="14501">
                  <c:v>1.4500999999999999</c:v>
                </c:pt>
                <c:pt idx="14502">
                  <c:v>1.4502000000000002</c:v>
                </c:pt>
                <c:pt idx="14503">
                  <c:v>1.4502999999999999</c:v>
                </c:pt>
                <c:pt idx="14504">
                  <c:v>1.4503999999999999</c:v>
                </c:pt>
                <c:pt idx="14505">
                  <c:v>1.4505000000000001</c:v>
                </c:pt>
                <c:pt idx="14506">
                  <c:v>1.4506000000000001</c:v>
                </c:pt>
                <c:pt idx="14507">
                  <c:v>1.4506999999999999</c:v>
                </c:pt>
                <c:pt idx="14508">
                  <c:v>1.4508000000000001</c:v>
                </c:pt>
                <c:pt idx="14509">
                  <c:v>1.4509000000000001</c:v>
                </c:pt>
                <c:pt idx="14510">
                  <c:v>1.4509999999999998</c:v>
                </c:pt>
                <c:pt idx="14511">
                  <c:v>1.4511000000000001</c:v>
                </c:pt>
                <c:pt idx="14512">
                  <c:v>1.4512</c:v>
                </c:pt>
                <c:pt idx="14513">
                  <c:v>1.4513</c:v>
                </c:pt>
                <c:pt idx="14514">
                  <c:v>1.4513999999999998</c:v>
                </c:pt>
                <c:pt idx="14515">
                  <c:v>1.4515</c:v>
                </c:pt>
                <c:pt idx="14516">
                  <c:v>1.4516</c:v>
                </c:pt>
                <c:pt idx="14517">
                  <c:v>1.4516999999999998</c:v>
                </c:pt>
                <c:pt idx="14518">
                  <c:v>1.4518</c:v>
                </c:pt>
                <c:pt idx="14519">
                  <c:v>1.4519</c:v>
                </c:pt>
                <c:pt idx="14520">
                  <c:v>1.452</c:v>
                </c:pt>
                <c:pt idx="14521">
                  <c:v>1.4521000000000002</c:v>
                </c:pt>
                <c:pt idx="14522">
                  <c:v>1.4521999999999999</c:v>
                </c:pt>
                <c:pt idx="14523">
                  <c:v>1.4522999999999999</c:v>
                </c:pt>
                <c:pt idx="14524">
                  <c:v>1.4524000000000001</c:v>
                </c:pt>
                <c:pt idx="14525">
                  <c:v>1.4524999999999999</c:v>
                </c:pt>
                <c:pt idx="14526">
                  <c:v>1.4525999999999999</c:v>
                </c:pt>
                <c:pt idx="14527">
                  <c:v>1.4527000000000001</c:v>
                </c:pt>
                <c:pt idx="14528">
                  <c:v>1.4528000000000001</c:v>
                </c:pt>
                <c:pt idx="14529">
                  <c:v>1.4528999999999999</c:v>
                </c:pt>
                <c:pt idx="14530">
                  <c:v>1.4530000000000001</c:v>
                </c:pt>
                <c:pt idx="14531">
                  <c:v>1.4531000000000001</c:v>
                </c:pt>
                <c:pt idx="14532">
                  <c:v>1.4531999999999998</c:v>
                </c:pt>
                <c:pt idx="14533">
                  <c:v>1.4533</c:v>
                </c:pt>
                <c:pt idx="14534">
                  <c:v>1.4534</c:v>
                </c:pt>
                <c:pt idx="14535">
                  <c:v>1.4535</c:v>
                </c:pt>
                <c:pt idx="14536">
                  <c:v>1.4536000000000002</c:v>
                </c:pt>
                <c:pt idx="14537">
                  <c:v>1.4537</c:v>
                </c:pt>
                <c:pt idx="14538">
                  <c:v>1.4538</c:v>
                </c:pt>
                <c:pt idx="14539">
                  <c:v>1.4539</c:v>
                </c:pt>
                <c:pt idx="14540">
                  <c:v>1.454</c:v>
                </c:pt>
                <c:pt idx="14541">
                  <c:v>1.4540999999999999</c:v>
                </c:pt>
                <c:pt idx="14542">
                  <c:v>1.4541999999999999</c:v>
                </c:pt>
                <c:pt idx="14543">
                  <c:v>1.4543000000000001</c:v>
                </c:pt>
                <c:pt idx="14544">
                  <c:v>1.4543999999999999</c:v>
                </c:pt>
                <c:pt idx="14545">
                  <c:v>1.4544999999999999</c:v>
                </c:pt>
                <c:pt idx="14546">
                  <c:v>1.4546000000000001</c:v>
                </c:pt>
                <c:pt idx="14547">
                  <c:v>1.4546999999999999</c:v>
                </c:pt>
                <c:pt idx="14548">
                  <c:v>1.4547999999999999</c:v>
                </c:pt>
                <c:pt idx="14549">
                  <c:v>1.4549000000000001</c:v>
                </c:pt>
                <c:pt idx="14550">
                  <c:v>1.4550000000000001</c:v>
                </c:pt>
                <c:pt idx="14551">
                  <c:v>1.4550999999999998</c:v>
                </c:pt>
                <c:pt idx="14552">
                  <c:v>1.4552</c:v>
                </c:pt>
                <c:pt idx="14553">
                  <c:v>1.4553</c:v>
                </c:pt>
                <c:pt idx="14554">
                  <c:v>1.4554</c:v>
                </c:pt>
                <c:pt idx="14555">
                  <c:v>1.4555</c:v>
                </c:pt>
                <c:pt idx="14556">
                  <c:v>1.4556</c:v>
                </c:pt>
                <c:pt idx="14557">
                  <c:v>1.4557</c:v>
                </c:pt>
                <c:pt idx="14558">
                  <c:v>1.4558000000000002</c:v>
                </c:pt>
                <c:pt idx="14559">
                  <c:v>1.4559</c:v>
                </c:pt>
                <c:pt idx="14560">
                  <c:v>1.456</c:v>
                </c:pt>
                <c:pt idx="14561">
                  <c:v>1.4561000000000002</c:v>
                </c:pt>
                <c:pt idx="14562">
                  <c:v>1.4561999999999999</c:v>
                </c:pt>
                <c:pt idx="14563">
                  <c:v>1.4562999999999999</c:v>
                </c:pt>
                <c:pt idx="14564">
                  <c:v>1.4563999999999999</c:v>
                </c:pt>
                <c:pt idx="14565">
                  <c:v>1.4565000000000001</c:v>
                </c:pt>
                <c:pt idx="14566">
                  <c:v>1.4565999999999999</c:v>
                </c:pt>
                <c:pt idx="14567">
                  <c:v>1.4566999999999999</c:v>
                </c:pt>
                <c:pt idx="14568">
                  <c:v>1.4568000000000001</c:v>
                </c:pt>
                <c:pt idx="14569">
                  <c:v>1.4569000000000001</c:v>
                </c:pt>
                <c:pt idx="14570">
                  <c:v>1.4569999999999999</c:v>
                </c:pt>
                <c:pt idx="14571">
                  <c:v>1.4571000000000001</c:v>
                </c:pt>
                <c:pt idx="14572">
                  <c:v>1.4572000000000001</c:v>
                </c:pt>
                <c:pt idx="14573">
                  <c:v>1.4572999999999998</c:v>
                </c:pt>
                <c:pt idx="14574">
                  <c:v>1.4574</c:v>
                </c:pt>
                <c:pt idx="14575">
                  <c:v>1.4575</c:v>
                </c:pt>
                <c:pt idx="14576">
                  <c:v>1.4576</c:v>
                </c:pt>
                <c:pt idx="14577">
                  <c:v>1.4577</c:v>
                </c:pt>
                <c:pt idx="14578">
                  <c:v>1.4578</c:v>
                </c:pt>
                <c:pt idx="14579">
                  <c:v>1.4579</c:v>
                </c:pt>
                <c:pt idx="14580">
                  <c:v>1.4580000000000002</c:v>
                </c:pt>
                <c:pt idx="14581">
                  <c:v>1.4581</c:v>
                </c:pt>
                <c:pt idx="14582">
                  <c:v>1.4581999999999999</c:v>
                </c:pt>
                <c:pt idx="14583">
                  <c:v>1.4583000000000002</c:v>
                </c:pt>
                <c:pt idx="14584">
                  <c:v>1.4584000000000001</c:v>
                </c:pt>
                <c:pt idx="14585">
                  <c:v>1.4584999999999999</c:v>
                </c:pt>
                <c:pt idx="14586">
                  <c:v>1.4586000000000001</c:v>
                </c:pt>
                <c:pt idx="14587">
                  <c:v>1.4587000000000001</c:v>
                </c:pt>
                <c:pt idx="14588">
                  <c:v>1.4587999999999999</c:v>
                </c:pt>
                <c:pt idx="14589">
                  <c:v>1.4588999999999999</c:v>
                </c:pt>
                <c:pt idx="14590">
                  <c:v>1.4590000000000001</c:v>
                </c:pt>
                <c:pt idx="14591">
                  <c:v>1.4591000000000001</c:v>
                </c:pt>
                <c:pt idx="14592">
                  <c:v>1.4591999999999998</c:v>
                </c:pt>
                <c:pt idx="14593">
                  <c:v>1.4593</c:v>
                </c:pt>
                <c:pt idx="14594">
                  <c:v>1.4594</c:v>
                </c:pt>
                <c:pt idx="14595">
                  <c:v>1.4594999999999998</c:v>
                </c:pt>
                <c:pt idx="14596">
                  <c:v>1.4596</c:v>
                </c:pt>
                <c:pt idx="14597">
                  <c:v>1.4597</c:v>
                </c:pt>
                <c:pt idx="14598">
                  <c:v>1.4598</c:v>
                </c:pt>
                <c:pt idx="14599">
                  <c:v>1.4599000000000002</c:v>
                </c:pt>
                <c:pt idx="14600">
                  <c:v>1.46</c:v>
                </c:pt>
                <c:pt idx="14601">
                  <c:v>1.4601</c:v>
                </c:pt>
                <c:pt idx="14602">
                  <c:v>1.4602000000000002</c:v>
                </c:pt>
                <c:pt idx="14603">
                  <c:v>1.4602999999999999</c:v>
                </c:pt>
                <c:pt idx="14604">
                  <c:v>1.4603999999999999</c:v>
                </c:pt>
                <c:pt idx="14605">
                  <c:v>1.4605000000000001</c:v>
                </c:pt>
                <c:pt idx="14606">
                  <c:v>1.4606000000000001</c:v>
                </c:pt>
                <c:pt idx="14607">
                  <c:v>1.4606999999999999</c:v>
                </c:pt>
                <c:pt idx="14608">
                  <c:v>1.4608000000000001</c:v>
                </c:pt>
                <c:pt idx="14609">
                  <c:v>1.4609000000000001</c:v>
                </c:pt>
                <c:pt idx="14610">
                  <c:v>1.4609999999999999</c:v>
                </c:pt>
                <c:pt idx="14611">
                  <c:v>1.4611000000000001</c:v>
                </c:pt>
                <c:pt idx="14612">
                  <c:v>1.4612000000000001</c:v>
                </c:pt>
                <c:pt idx="14613">
                  <c:v>1.4613</c:v>
                </c:pt>
                <c:pt idx="14614">
                  <c:v>1.4613999999999998</c:v>
                </c:pt>
                <c:pt idx="14615">
                  <c:v>1.4615</c:v>
                </c:pt>
                <c:pt idx="14616">
                  <c:v>1.4616</c:v>
                </c:pt>
                <c:pt idx="14617">
                  <c:v>1.4616999999999998</c:v>
                </c:pt>
                <c:pt idx="14618">
                  <c:v>1.4618</c:v>
                </c:pt>
                <c:pt idx="14619">
                  <c:v>1.4619</c:v>
                </c:pt>
                <c:pt idx="14620">
                  <c:v>1.462</c:v>
                </c:pt>
                <c:pt idx="14621">
                  <c:v>1.4621000000000002</c:v>
                </c:pt>
                <c:pt idx="14622">
                  <c:v>1.4621999999999999</c:v>
                </c:pt>
                <c:pt idx="14623">
                  <c:v>1.4622999999999999</c:v>
                </c:pt>
                <c:pt idx="14624">
                  <c:v>1.4624000000000001</c:v>
                </c:pt>
                <c:pt idx="14625">
                  <c:v>1.4624999999999999</c:v>
                </c:pt>
                <c:pt idx="14626">
                  <c:v>1.4625999999999999</c:v>
                </c:pt>
                <c:pt idx="14627">
                  <c:v>1.4627000000000001</c:v>
                </c:pt>
                <c:pt idx="14628">
                  <c:v>1.4628000000000001</c:v>
                </c:pt>
                <c:pt idx="14629">
                  <c:v>1.4628999999999999</c:v>
                </c:pt>
                <c:pt idx="14630">
                  <c:v>1.4630000000000001</c:v>
                </c:pt>
                <c:pt idx="14631">
                  <c:v>1.4631000000000001</c:v>
                </c:pt>
                <c:pt idx="14632">
                  <c:v>1.4631999999999998</c:v>
                </c:pt>
                <c:pt idx="14633">
                  <c:v>1.4633</c:v>
                </c:pt>
                <c:pt idx="14634">
                  <c:v>1.4634</c:v>
                </c:pt>
                <c:pt idx="14635">
                  <c:v>1.4635</c:v>
                </c:pt>
                <c:pt idx="14636">
                  <c:v>1.4636000000000002</c:v>
                </c:pt>
                <c:pt idx="14637">
                  <c:v>1.4637</c:v>
                </c:pt>
                <c:pt idx="14638">
                  <c:v>1.4638</c:v>
                </c:pt>
                <c:pt idx="14639">
                  <c:v>1.4638999999999998</c:v>
                </c:pt>
                <c:pt idx="14640">
                  <c:v>1.464</c:v>
                </c:pt>
                <c:pt idx="14641">
                  <c:v>1.4641</c:v>
                </c:pt>
                <c:pt idx="14642">
                  <c:v>1.4641999999999999</c:v>
                </c:pt>
                <c:pt idx="14643">
                  <c:v>1.4643000000000002</c:v>
                </c:pt>
                <c:pt idx="14644">
                  <c:v>1.4643999999999999</c:v>
                </c:pt>
                <c:pt idx="14645">
                  <c:v>1.4644999999999999</c:v>
                </c:pt>
                <c:pt idx="14646">
                  <c:v>1.4646000000000001</c:v>
                </c:pt>
                <c:pt idx="14647">
                  <c:v>1.4646999999999999</c:v>
                </c:pt>
                <c:pt idx="14648">
                  <c:v>1.4647999999999999</c:v>
                </c:pt>
                <c:pt idx="14649">
                  <c:v>1.4649000000000001</c:v>
                </c:pt>
                <c:pt idx="14650">
                  <c:v>1.4650000000000001</c:v>
                </c:pt>
                <c:pt idx="14651">
                  <c:v>1.4650999999999998</c:v>
                </c:pt>
                <c:pt idx="14652">
                  <c:v>1.4652000000000001</c:v>
                </c:pt>
                <c:pt idx="14653">
                  <c:v>1.4653</c:v>
                </c:pt>
                <c:pt idx="14654">
                  <c:v>1.4653999999999998</c:v>
                </c:pt>
                <c:pt idx="14655">
                  <c:v>1.4655</c:v>
                </c:pt>
                <c:pt idx="14656">
                  <c:v>1.4656</c:v>
                </c:pt>
                <c:pt idx="14657">
                  <c:v>1.4657</c:v>
                </c:pt>
                <c:pt idx="14658">
                  <c:v>1.4658000000000002</c:v>
                </c:pt>
                <c:pt idx="14659">
                  <c:v>1.4659</c:v>
                </c:pt>
                <c:pt idx="14660">
                  <c:v>1.466</c:v>
                </c:pt>
                <c:pt idx="14661">
                  <c:v>1.4661000000000002</c:v>
                </c:pt>
                <c:pt idx="14662">
                  <c:v>1.4661999999999999</c:v>
                </c:pt>
                <c:pt idx="14663">
                  <c:v>1.4662999999999999</c:v>
                </c:pt>
                <c:pt idx="14664">
                  <c:v>1.4663999999999999</c:v>
                </c:pt>
                <c:pt idx="14665">
                  <c:v>1.4665000000000001</c:v>
                </c:pt>
                <c:pt idx="14666">
                  <c:v>1.4665999999999999</c:v>
                </c:pt>
                <c:pt idx="14667">
                  <c:v>1.4666999999999999</c:v>
                </c:pt>
                <c:pt idx="14668">
                  <c:v>1.4668000000000001</c:v>
                </c:pt>
                <c:pt idx="14669">
                  <c:v>1.4668999999999999</c:v>
                </c:pt>
                <c:pt idx="14670">
                  <c:v>1.4669999999999999</c:v>
                </c:pt>
                <c:pt idx="14671">
                  <c:v>1.4671000000000001</c:v>
                </c:pt>
                <c:pt idx="14672">
                  <c:v>1.4672000000000001</c:v>
                </c:pt>
                <c:pt idx="14673">
                  <c:v>1.4672999999999998</c:v>
                </c:pt>
                <c:pt idx="14674">
                  <c:v>1.4674</c:v>
                </c:pt>
                <c:pt idx="14675">
                  <c:v>1.4675</c:v>
                </c:pt>
                <c:pt idx="14676">
                  <c:v>1.4676</c:v>
                </c:pt>
                <c:pt idx="14677">
                  <c:v>1.4677</c:v>
                </c:pt>
                <c:pt idx="14678">
                  <c:v>1.4678</c:v>
                </c:pt>
                <c:pt idx="14679">
                  <c:v>1.4679</c:v>
                </c:pt>
                <c:pt idx="14680">
                  <c:v>1.4680000000000002</c:v>
                </c:pt>
                <c:pt idx="14681">
                  <c:v>1.4681</c:v>
                </c:pt>
                <c:pt idx="14682">
                  <c:v>1.4681999999999999</c:v>
                </c:pt>
                <c:pt idx="14683">
                  <c:v>1.4683000000000002</c:v>
                </c:pt>
                <c:pt idx="14684">
                  <c:v>1.4683999999999999</c:v>
                </c:pt>
                <c:pt idx="14685">
                  <c:v>1.4684999999999999</c:v>
                </c:pt>
                <c:pt idx="14686">
                  <c:v>1.4686000000000001</c:v>
                </c:pt>
                <c:pt idx="14687">
                  <c:v>1.4687000000000001</c:v>
                </c:pt>
                <c:pt idx="14688">
                  <c:v>1.4687999999999999</c:v>
                </c:pt>
                <c:pt idx="14689">
                  <c:v>1.4688999999999999</c:v>
                </c:pt>
                <c:pt idx="14690">
                  <c:v>1.4690000000000001</c:v>
                </c:pt>
                <c:pt idx="14691">
                  <c:v>1.4691000000000001</c:v>
                </c:pt>
                <c:pt idx="14692">
                  <c:v>1.4691999999999998</c:v>
                </c:pt>
                <c:pt idx="14693">
                  <c:v>1.4693000000000001</c:v>
                </c:pt>
                <c:pt idx="14694">
                  <c:v>1.4694</c:v>
                </c:pt>
                <c:pt idx="14695">
                  <c:v>1.4694999999999998</c:v>
                </c:pt>
                <c:pt idx="14696">
                  <c:v>1.4696</c:v>
                </c:pt>
                <c:pt idx="14697">
                  <c:v>1.4697</c:v>
                </c:pt>
                <c:pt idx="14698">
                  <c:v>1.4698</c:v>
                </c:pt>
                <c:pt idx="14699">
                  <c:v>1.4699</c:v>
                </c:pt>
                <c:pt idx="14700">
                  <c:v>1.47</c:v>
                </c:pt>
                <c:pt idx="14701">
                  <c:v>1.4701</c:v>
                </c:pt>
                <c:pt idx="14702">
                  <c:v>1.4702000000000002</c:v>
                </c:pt>
                <c:pt idx="14703">
                  <c:v>1.4702999999999999</c:v>
                </c:pt>
                <c:pt idx="14704">
                  <c:v>1.4703999999999999</c:v>
                </c:pt>
                <c:pt idx="14705">
                  <c:v>1.4705000000000001</c:v>
                </c:pt>
                <c:pt idx="14706">
                  <c:v>1.4706000000000001</c:v>
                </c:pt>
                <c:pt idx="14707">
                  <c:v>1.4706999999999999</c:v>
                </c:pt>
                <c:pt idx="14708">
                  <c:v>1.4708000000000001</c:v>
                </c:pt>
                <c:pt idx="14709">
                  <c:v>1.4709000000000001</c:v>
                </c:pt>
                <c:pt idx="14710">
                  <c:v>1.4709999999999999</c:v>
                </c:pt>
                <c:pt idx="14711">
                  <c:v>1.4711000000000001</c:v>
                </c:pt>
                <c:pt idx="14712">
                  <c:v>1.4712000000000001</c:v>
                </c:pt>
                <c:pt idx="14713">
                  <c:v>1.4713000000000001</c:v>
                </c:pt>
                <c:pt idx="14714">
                  <c:v>1.4713999999999998</c:v>
                </c:pt>
                <c:pt idx="14715">
                  <c:v>1.4715</c:v>
                </c:pt>
                <c:pt idx="14716">
                  <c:v>1.4716</c:v>
                </c:pt>
                <c:pt idx="14717">
                  <c:v>1.4716999999999998</c:v>
                </c:pt>
                <c:pt idx="14718">
                  <c:v>1.4718</c:v>
                </c:pt>
                <c:pt idx="14719">
                  <c:v>1.4719</c:v>
                </c:pt>
                <c:pt idx="14720">
                  <c:v>1.472</c:v>
                </c:pt>
                <c:pt idx="14721">
                  <c:v>1.4721000000000002</c:v>
                </c:pt>
                <c:pt idx="14722">
                  <c:v>1.4722</c:v>
                </c:pt>
                <c:pt idx="14723">
                  <c:v>1.4722999999999999</c:v>
                </c:pt>
                <c:pt idx="14724">
                  <c:v>1.4724000000000002</c:v>
                </c:pt>
                <c:pt idx="14725">
                  <c:v>1.4724999999999999</c:v>
                </c:pt>
                <c:pt idx="14726">
                  <c:v>1.4725999999999999</c:v>
                </c:pt>
                <c:pt idx="14727">
                  <c:v>1.4727000000000001</c:v>
                </c:pt>
                <c:pt idx="14728">
                  <c:v>1.4728000000000001</c:v>
                </c:pt>
                <c:pt idx="14729">
                  <c:v>1.4728999999999999</c:v>
                </c:pt>
                <c:pt idx="14730">
                  <c:v>1.4730000000000001</c:v>
                </c:pt>
                <c:pt idx="14731">
                  <c:v>1.4731000000000001</c:v>
                </c:pt>
                <c:pt idx="14732">
                  <c:v>1.4731999999999998</c:v>
                </c:pt>
                <c:pt idx="14733">
                  <c:v>1.4733000000000001</c:v>
                </c:pt>
                <c:pt idx="14734">
                  <c:v>1.4734</c:v>
                </c:pt>
                <c:pt idx="14735">
                  <c:v>1.4735</c:v>
                </c:pt>
                <c:pt idx="14736">
                  <c:v>1.4736000000000002</c:v>
                </c:pt>
                <c:pt idx="14737">
                  <c:v>1.4737</c:v>
                </c:pt>
                <c:pt idx="14738">
                  <c:v>1.4738</c:v>
                </c:pt>
                <c:pt idx="14739">
                  <c:v>1.4738999999999998</c:v>
                </c:pt>
                <c:pt idx="14740">
                  <c:v>1.474</c:v>
                </c:pt>
                <c:pt idx="14741">
                  <c:v>1.4741</c:v>
                </c:pt>
                <c:pt idx="14742">
                  <c:v>1.4742</c:v>
                </c:pt>
                <c:pt idx="14743">
                  <c:v>1.4743000000000002</c:v>
                </c:pt>
                <c:pt idx="14744">
                  <c:v>1.4743999999999999</c:v>
                </c:pt>
                <c:pt idx="14745">
                  <c:v>1.4744999999999999</c:v>
                </c:pt>
                <c:pt idx="14746">
                  <c:v>1.4746000000000001</c:v>
                </c:pt>
                <c:pt idx="14747">
                  <c:v>1.4746999999999999</c:v>
                </c:pt>
                <c:pt idx="14748">
                  <c:v>1.4747999999999999</c:v>
                </c:pt>
                <c:pt idx="14749">
                  <c:v>1.4749000000000001</c:v>
                </c:pt>
                <c:pt idx="14750">
                  <c:v>1.4750000000000001</c:v>
                </c:pt>
                <c:pt idx="14751">
                  <c:v>1.4750999999999999</c:v>
                </c:pt>
                <c:pt idx="14752">
                  <c:v>1.4752000000000001</c:v>
                </c:pt>
                <c:pt idx="14753">
                  <c:v>1.4753000000000001</c:v>
                </c:pt>
                <c:pt idx="14754">
                  <c:v>1.4753999999999998</c:v>
                </c:pt>
                <c:pt idx="14755">
                  <c:v>1.4755</c:v>
                </c:pt>
                <c:pt idx="14756">
                  <c:v>1.4756</c:v>
                </c:pt>
                <c:pt idx="14757">
                  <c:v>1.4757</c:v>
                </c:pt>
                <c:pt idx="14758">
                  <c:v>1.4758000000000002</c:v>
                </c:pt>
                <c:pt idx="14759">
                  <c:v>1.4759</c:v>
                </c:pt>
                <c:pt idx="14760">
                  <c:v>1.476</c:v>
                </c:pt>
                <c:pt idx="14761">
                  <c:v>1.4761000000000002</c:v>
                </c:pt>
                <c:pt idx="14762">
                  <c:v>1.4762</c:v>
                </c:pt>
                <c:pt idx="14763">
                  <c:v>1.4762999999999999</c:v>
                </c:pt>
                <c:pt idx="14764">
                  <c:v>1.4763999999999999</c:v>
                </c:pt>
                <c:pt idx="14765">
                  <c:v>1.4765000000000001</c:v>
                </c:pt>
                <c:pt idx="14766">
                  <c:v>1.4765999999999999</c:v>
                </c:pt>
                <c:pt idx="14767">
                  <c:v>1.4766999999999999</c:v>
                </c:pt>
                <c:pt idx="14768">
                  <c:v>1.4768000000000001</c:v>
                </c:pt>
                <c:pt idx="14769">
                  <c:v>1.4768999999999999</c:v>
                </c:pt>
                <c:pt idx="14770">
                  <c:v>1.4769999999999999</c:v>
                </c:pt>
                <c:pt idx="14771">
                  <c:v>1.4771000000000001</c:v>
                </c:pt>
                <c:pt idx="14772">
                  <c:v>1.4772000000000001</c:v>
                </c:pt>
                <c:pt idx="14773">
                  <c:v>1.4772999999999998</c:v>
                </c:pt>
                <c:pt idx="14774">
                  <c:v>1.4774</c:v>
                </c:pt>
                <c:pt idx="14775">
                  <c:v>1.4775</c:v>
                </c:pt>
                <c:pt idx="14776">
                  <c:v>1.4775999999999998</c:v>
                </c:pt>
                <c:pt idx="14777">
                  <c:v>1.4777</c:v>
                </c:pt>
                <c:pt idx="14778">
                  <c:v>1.4778</c:v>
                </c:pt>
                <c:pt idx="14779">
                  <c:v>1.4779</c:v>
                </c:pt>
                <c:pt idx="14780">
                  <c:v>1.4780000000000002</c:v>
                </c:pt>
                <c:pt idx="14781">
                  <c:v>1.4781</c:v>
                </c:pt>
                <c:pt idx="14782">
                  <c:v>1.4782</c:v>
                </c:pt>
                <c:pt idx="14783">
                  <c:v>1.4783000000000002</c:v>
                </c:pt>
                <c:pt idx="14784">
                  <c:v>1.4783999999999999</c:v>
                </c:pt>
                <c:pt idx="14785">
                  <c:v>1.4784999999999999</c:v>
                </c:pt>
                <c:pt idx="14786">
                  <c:v>1.4786000000000001</c:v>
                </c:pt>
                <c:pt idx="14787">
                  <c:v>1.4787000000000001</c:v>
                </c:pt>
                <c:pt idx="14788">
                  <c:v>1.4787999999999999</c:v>
                </c:pt>
                <c:pt idx="14789">
                  <c:v>1.4788999999999999</c:v>
                </c:pt>
                <c:pt idx="14790">
                  <c:v>1.4790000000000001</c:v>
                </c:pt>
                <c:pt idx="14791">
                  <c:v>1.4790999999999999</c:v>
                </c:pt>
                <c:pt idx="14792">
                  <c:v>1.4791999999999998</c:v>
                </c:pt>
                <c:pt idx="14793">
                  <c:v>1.4793000000000001</c:v>
                </c:pt>
                <c:pt idx="14794">
                  <c:v>1.4794</c:v>
                </c:pt>
                <c:pt idx="14795">
                  <c:v>1.4794999999999998</c:v>
                </c:pt>
                <c:pt idx="14796">
                  <c:v>1.4796</c:v>
                </c:pt>
                <c:pt idx="14797">
                  <c:v>1.4797</c:v>
                </c:pt>
                <c:pt idx="14798">
                  <c:v>1.4798</c:v>
                </c:pt>
                <c:pt idx="14799">
                  <c:v>1.4799</c:v>
                </c:pt>
                <c:pt idx="14800">
                  <c:v>1.48</c:v>
                </c:pt>
                <c:pt idx="14801">
                  <c:v>1.4801</c:v>
                </c:pt>
                <c:pt idx="14802">
                  <c:v>1.4802000000000002</c:v>
                </c:pt>
                <c:pt idx="14803">
                  <c:v>1.4802999999999999</c:v>
                </c:pt>
                <c:pt idx="14804">
                  <c:v>1.4803999999999999</c:v>
                </c:pt>
                <c:pt idx="14805">
                  <c:v>1.4805000000000001</c:v>
                </c:pt>
                <c:pt idx="14806">
                  <c:v>1.4805999999999999</c:v>
                </c:pt>
                <c:pt idx="14807">
                  <c:v>1.4806999999999999</c:v>
                </c:pt>
                <c:pt idx="14808">
                  <c:v>1.4808000000000001</c:v>
                </c:pt>
                <c:pt idx="14809">
                  <c:v>1.4809000000000001</c:v>
                </c:pt>
                <c:pt idx="14810">
                  <c:v>1.4809999999999999</c:v>
                </c:pt>
                <c:pt idx="14811">
                  <c:v>1.4811000000000001</c:v>
                </c:pt>
                <c:pt idx="14812">
                  <c:v>1.4812000000000001</c:v>
                </c:pt>
                <c:pt idx="14813">
                  <c:v>1.4813000000000001</c:v>
                </c:pt>
                <c:pt idx="14814">
                  <c:v>1.4813999999999998</c:v>
                </c:pt>
                <c:pt idx="14815">
                  <c:v>1.4815</c:v>
                </c:pt>
                <c:pt idx="14816">
                  <c:v>1.4816</c:v>
                </c:pt>
                <c:pt idx="14817">
                  <c:v>1.4816999999999998</c:v>
                </c:pt>
                <c:pt idx="14818">
                  <c:v>1.4818</c:v>
                </c:pt>
                <c:pt idx="14819">
                  <c:v>1.4819</c:v>
                </c:pt>
                <c:pt idx="14820">
                  <c:v>1.482</c:v>
                </c:pt>
                <c:pt idx="14821">
                  <c:v>1.4821</c:v>
                </c:pt>
                <c:pt idx="14822">
                  <c:v>1.4822</c:v>
                </c:pt>
                <c:pt idx="14823">
                  <c:v>1.4823</c:v>
                </c:pt>
                <c:pt idx="14824">
                  <c:v>1.4824000000000002</c:v>
                </c:pt>
                <c:pt idx="14825">
                  <c:v>1.4824999999999999</c:v>
                </c:pt>
                <c:pt idx="14826">
                  <c:v>1.4825999999999999</c:v>
                </c:pt>
                <c:pt idx="14827">
                  <c:v>1.4827000000000001</c:v>
                </c:pt>
                <c:pt idx="14828">
                  <c:v>1.4828000000000001</c:v>
                </c:pt>
                <c:pt idx="14829">
                  <c:v>1.4828999999999999</c:v>
                </c:pt>
                <c:pt idx="14830">
                  <c:v>1.4830000000000001</c:v>
                </c:pt>
                <c:pt idx="14831">
                  <c:v>1.4831000000000001</c:v>
                </c:pt>
                <c:pt idx="14832">
                  <c:v>1.4831999999999999</c:v>
                </c:pt>
                <c:pt idx="14833">
                  <c:v>1.4833000000000001</c:v>
                </c:pt>
                <c:pt idx="14834">
                  <c:v>1.4834000000000001</c:v>
                </c:pt>
                <c:pt idx="14835">
                  <c:v>1.4835</c:v>
                </c:pt>
                <c:pt idx="14836">
                  <c:v>1.4836</c:v>
                </c:pt>
                <c:pt idx="14837">
                  <c:v>1.4837</c:v>
                </c:pt>
                <c:pt idx="14838">
                  <c:v>1.4838</c:v>
                </c:pt>
                <c:pt idx="14839">
                  <c:v>1.4838999999999998</c:v>
                </c:pt>
                <c:pt idx="14840">
                  <c:v>1.484</c:v>
                </c:pt>
                <c:pt idx="14841">
                  <c:v>1.4841</c:v>
                </c:pt>
                <c:pt idx="14842">
                  <c:v>1.4842</c:v>
                </c:pt>
                <c:pt idx="14843">
                  <c:v>1.4843000000000002</c:v>
                </c:pt>
                <c:pt idx="14844">
                  <c:v>1.4843999999999999</c:v>
                </c:pt>
                <c:pt idx="14845">
                  <c:v>1.4844999999999999</c:v>
                </c:pt>
                <c:pt idx="14846">
                  <c:v>1.4846000000000001</c:v>
                </c:pt>
                <c:pt idx="14847">
                  <c:v>1.4846999999999999</c:v>
                </c:pt>
                <c:pt idx="14848">
                  <c:v>1.4847999999999999</c:v>
                </c:pt>
                <c:pt idx="14849">
                  <c:v>1.4849000000000001</c:v>
                </c:pt>
                <c:pt idx="14850">
                  <c:v>1.4850000000000001</c:v>
                </c:pt>
                <c:pt idx="14851">
                  <c:v>1.4850999999999999</c:v>
                </c:pt>
                <c:pt idx="14852">
                  <c:v>1.4852000000000001</c:v>
                </c:pt>
                <c:pt idx="14853">
                  <c:v>1.4853000000000001</c:v>
                </c:pt>
                <c:pt idx="14854">
                  <c:v>1.4853999999999998</c:v>
                </c:pt>
                <c:pt idx="14855">
                  <c:v>1.4855</c:v>
                </c:pt>
                <c:pt idx="14856">
                  <c:v>1.4856</c:v>
                </c:pt>
                <c:pt idx="14857">
                  <c:v>1.4857</c:v>
                </c:pt>
                <c:pt idx="14858">
                  <c:v>1.4858000000000002</c:v>
                </c:pt>
                <c:pt idx="14859">
                  <c:v>1.4859</c:v>
                </c:pt>
                <c:pt idx="14860">
                  <c:v>1.486</c:v>
                </c:pt>
                <c:pt idx="14861">
                  <c:v>1.4861000000000002</c:v>
                </c:pt>
                <c:pt idx="14862">
                  <c:v>1.4862</c:v>
                </c:pt>
                <c:pt idx="14863">
                  <c:v>1.4863</c:v>
                </c:pt>
                <c:pt idx="14864">
                  <c:v>1.4863999999999999</c:v>
                </c:pt>
                <c:pt idx="14865">
                  <c:v>1.4865000000000002</c:v>
                </c:pt>
                <c:pt idx="14866">
                  <c:v>1.4865999999999999</c:v>
                </c:pt>
                <c:pt idx="14867">
                  <c:v>1.4866999999999999</c:v>
                </c:pt>
                <c:pt idx="14868">
                  <c:v>1.4868000000000001</c:v>
                </c:pt>
                <c:pt idx="14869">
                  <c:v>1.4868999999999999</c:v>
                </c:pt>
                <c:pt idx="14870">
                  <c:v>1.4869999999999999</c:v>
                </c:pt>
                <c:pt idx="14871">
                  <c:v>1.4871000000000001</c:v>
                </c:pt>
                <c:pt idx="14872">
                  <c:v>1.4872000000000001</c:v>
                </c:pt>
                <c:pt idx="14873">
                  <c:v>1.4872999999999998</c:v>
                </c:pt>
                <c:pt idx="14874">
                  <c:v>1.4874000000000001</c:v>
                </c:pt>
                <c:pt idx="14875">
                  <c:v>1.4875</c:v>
                </c:pt>
                <c:pt idx="14876">
                  <c:v>1.4875999999999998</c:v>
                </c:pt>
                <c:pt idx="14877">
                  <c:v>1.4877</c:v>
                </c:pt>
                <c:pt idx="14878">
                  <c:v>1.4878</c:v>
                </c:pt>
                <c:pt idx="14879">
                  <c:v>1.4879</c:v>
                </c:pt>
                <c:pt idx="14880">
                  <c:v>1.4880000000000002</c:v>
                </c:pt>
                <c:pt idx="14881">
                  <c:v>1.4881</c:v>
                </c:pt>
                <c:pt idx="14882">
                  <c:v>1.4882</c:v>
                </c:pt>
                <c:pt idx="14883">
                  <c:v>1.4883000000000002</c:v>
                </c:pt>
                <c:pt idx="14884">
                  <c:v>1.4883999999999999</c:v>
                </c:pt>
                <c:pt idx="14885">
                  <c:v>1.4884999999999999</c:v>
                </c:pt>
                <c:pt idx="14886">
                  <c:v>1.4886000000000001</c:v>
                </c:pt>
                <c:pt idx="14887">
                  <c:v>1.4887000000000001</c:v>
                </c:pt>
                <c:pt idx="14888">
                  <c:v>1.4887999999999999</c:v>
                </c:pt>
                <c:pt idx="14889">
                  <c:v>1.4888999999999999</c:v>
                </c:pt>
                <c:pt idx="14890">
                  <c:v>1.4890000000000001</c:v>
                </c:pt>
                <c:pt idx="14891">
                  <c:v>1.4890999999999999</c:v>
                </c:pt>
                <c:pt idx="14892">
                  <c:v>1.4891999999999999</c:v>
                </c:pt>
                <c:pt idx="14893">
                  <c:v>1.4893000000000001</c:v>
                </c:pt>
                <c:pt idx="14894">
                  <c:v>1.4894000000000001</c:v>
                </c:pt>
                <c:pt idx="14895">
                  <c:v>1.4894999999999998</c:v>
                </c:pt>
                <c:pt idx="14896">
                  <c:v>1.4896</c:v>
                </c:pt>
                <c:pt idx="14897">
                  <c:v>1.4897</c:v>
                </c:pt>
                <c:pt idx="14898">
                  <c:v>1.4897999999999998</c:v>
                </c:pt>
                <c:pt idx="14899">
                  <c:v>1.4899</c:v>
                </c:pt>
                <c:pt idx="14900">
                  <c:v>1.49</c:v>
                </c:pt>
                <c:pt idx="14901">
                  <c:v>1.4901</c:v>
                </c:pt>
                <c:pt idx="14902">
                  <c:v>1.4902000000000002</c:v>
                </c:pt>
                <c:pt idx="14903">
                  <c:v>1.4903</c:v>
                </c:pt>
                <c:pt idx="14904">
                  <c:v>1.4903999999999999</c:v>
                </c:pt>
                <c:pt idx="14905">
                  <c:v>1.4905000000000002</c:v>
                </c:pt>
                <c:pt idx="14906">
                  <c:v>1.4905999999999999</c:v>
                </c:pt>
                <c:pt idx="14907">
                  <c:v>1.4906999999999999</c:v>
                </c:pt>
                <c:pt idx="14908">
                  <c:v>1.4908000000000001</c:v>
                </c:pt>
                <c:pt idx="14909">
                  <c:v>1.4909000000000001</c:v>
                </c:pt>
                <c:pt idx="14910">
                  <c:v>1.4909999999999999</c:v>
                </c:pt>
                <c:pt idx="14911">
                  <c:v>1.4911000000000001</c:v>
                </c:pt>
                <c:pt idx="14912">
                  <c:v>1.4912000000000001</c:v>
                </c:pt>
                <c:pt idx="14913">
                  <c:v>1.4912999999999998</c:v>
                </c:pt>
                <c:pt idx="14914">
                  <c:v>1.4913999999999998</c:v>
                </c:pt>
                <c:pt idx="14915">
                  <c:v>1.4915</c:v>
                </c:pt>
                <c:pt idx="14916">
                  <c:v>1.4916</c:v>
                </c:pt>
                <c:pt idx="14917">
                  <c:v>1.4916999999999998</c:v>
                </c:pt>
                <c:pt idx="14918">
                  <c:v>1.4918</c:v>
                </c:pt>
                <c:pt idx="14919">
                  <c:v>1.4919</c:v>
                </c:pt>
                <c:pt idx="14920">
                  <c:v>1.492</c:v>
                </c:pt>
                <c:pt idx="14921">
                  <c:v>1.4921</c:v>
                </c:pt>
                <c:pt idx="14922">
                  <c:v>1.4922</c:v>
                </c:pt>
                <c:pt idx="14923">
                  <c:v>1.4923</c:v>
                </c:pt>
                <c:pt idx="14924">
                  <c:v>1.4924000000000002</c:v>
                </c:pt>
                <c:pt idx="14925">
                  <c:v>1.4924999999999999</c:v>
                </c:pt>
                <c:pt idx="14926">
                  <c:v>1.4925999999999999</c:v>
                </c:pt>
                <c:pt idx="14927">
                  <c:v>1.4927000000000001</c:v>
                </c:pt>
                <c:pt idx="14928">
                  <c:v>1.4927999999999999</c:v>
                </c:pt>
                <c:pt idx="14929">
                  <c:v>1.4928999999999999</c:v>
                </c:pt>
                <c:pt idx="14930">
                  <c:v>1.4930000000000001</c:v>
                </c:pt>
                <c:pt idx="14931">
                  <c:v>1.4931000000000001</c:v>
                </c:pt>
                <c:pt idx="14932">
                  <c:v>1.4931999999999999</c:v>
                </c:pt>
                <c:pt idx="14933">
                  <c:v>1.4933000000000001</c:v>
                </c:pt>
                <c:pt idx="14934">
                  <c:v>1.4934000000000001</c:v>
                </c:pt>
                <c:pt idx="14935">
                  <c:v>1.4935</c:v>
                </c:pt>
                <c:pt idx="14936">
                  <c:v>1.4936</c:v>
                </c:pt>
                <c:pt idx="14937">
                  <c:v>1.4937</c:v>
                </c:pt>
                <c:pt idx="14938">
                  <c:v>1.4938</c:v>
                </c:pt>
                <c:pt idx="14939">
                  <c:v>1.4938999999999998</c:v>
                </c:pt>
                <c:pt idx="14940">
                  <c:v>1.494</c:v>
                </c:pt>
                <c:pt idx="14941">
                  <c:v>1.4941</c:v>
                </c:pt>
                <c:pt idx="14942">
                  <c:v>1.4942</c:v>
                </c:pt>
                <c:pt idx="14943">
                  <c:v>1.4943</c:v>
                </c:pt>
                <c:pt idx="14944">
                  <c:v>1.4944</c:v>
                </c:pt>
                <c:pt idx="14945">
                  <c:v>1.4944999999999999</c:v>
                </c:pt>
                <c:pt idx="14946">
                  <c:v>1.4946000000000002</c:v>
                </c:pt>
                <c:pt idx="14947">
                  <c:v>1.4946999999999999</c:v>
                </c:pt>
                <c:pt idx="14948">
                  <c:v>1.4947999999999999</c:v>
                </c:pt>
                <c:pt idx="14949">
                  <c:v>1.4949000000000001</c:v>
                </c:pt>
                <c:pt idx="14950">
                  <c:v>1.4950000000000001</c:v>
                </c:pt>
                <c:pt idx="14951">
                  <c:v>1.4950999999999999</c:v>
                </c:pt>
                <c:pt idx="14952">
                  <c:v>1.4952000000000001</c:v>
                </c:pt>
                <c:pt idx="14953">
                  <c:v>1.4953000000000001</c:v>
                </c:pt>
                <c:pt idx="14954">
                  <c:v>1.4953999999999998</c:v>
                </c:pt>
                <c:pt idx="14955">
                  <c:v>1.4955000000000001</c:v>
                </c:pt>
                <c:pt idx="14956">
                  <c:v>1.4956</c:v>
                </c:pt>
                <c:pt idx="14957">
                  <c:v>1.4957</c:v>
                </c:pt>
                <c:pt idx="14958">
                  <c:v>1.4958</c:v>
                </c:pt>
                <c:pt idx="14959">
                  <c:v>1.4959</c:v>
                </c:pt>
                <c:pt idx="14960">
                  <c:v>1.496</c:v>
                </c:pt>
                <c:pt idx="14961">
                  <c:v>1.4961000000000002</c:v>
                </c:pt>
                <c:pt idx="14962">
                  <c:v>1.4962</c:v>
                </c:pt>
                <c:pt idx="14963">
                  <c:v>1.4963</c:v>
                </c:pt>
                <c:pt idx="14964">
                  <c:v>1.4964</c:v>
                </c:pt>
                <c:pt idx="14965">
                  <c:v>1.4965000000000002</c:v>
                </c:pt>
                <c:pt idx="14966">
                  <c:v>1.4965999999999999</c:v>
                </c:pt>
                <c:pt idx="14967">
                  <c:v>1.4966999999999999</c:v>
                </c:pt>
                <c:pt idx="14968">
                  <c:v>1.4968000000000001</c:v>
                </c:pt>
                <c:pt idx="14969">
                  <c:v>1.4968999999999999</c:v>
                </c:pt>
                <c:pt idx="14970">
                  <c:v>1.4969999999999999</c:v>
                </c:pt>
                <c:pt idx="14971">
                  <c:v>1.4971000000000001</c:v>
                </c:pt>
                <c:pt idx="14972">
                  <c:v>1.4972000000000001</c:v>
                </c:pt>
                <c:pt idx="14973">
                  <c:v>1.4972999999999999</c:v>
                </c:pt>
                <c:pt idx="14974">
                  <c:v>1.4974000000000001</c:v>
                </c:pt>
                <c:pt idx="14975">
                  <c:v>1.4975000000000001</c:v>
                </c:pt>
                <c:pt idx="14976">
                  <c:v>1.4975999999999998</c:v>
                </c:pt>
                <c:pt idx="14977">
                  <c:v>1.4977</c:v>
                </c:pt>
                <c:pt idx="14978">
                  <c:v>1.4978</c:v>
                </c:pt>
                <c:pt idx="14979">
                  <c:v>1.4979</c:v>
                </c:pt>
                <c:pt idx="14980">
                  <c:v>1.4980000000000002</c:v>
                </c:pt>
                <c:pt idx="14981">
                  <c:v>1.4981</c:v>
                </c:pt>
                <c:pt idx="14982">
                  <c:v>1.4982</c:v>
                </c:pt>
                <c:pt idx="14983">
                  <c:v>1.4983000000000002</c:v>
                </c:pt>
                <c:pt idx="14984">
                  <c:v>1.4984</c:v>
                </c:pt>
                <c:pt idx="14985">
                  <c:v>1.4984999999999999</c:v>
                </c:pt>
                <c:pt idx="14986">
                  <c:v>1.4986000000000002</c:v>
                </c:pt>
                <c:pt idx="14987">
                  <c:v>1.4987000000000001</c:v>
                </c:pt>
                <c:pt idx="14988">
                  <c:v>1.4987999999999999</c:v>
                </c:pt>
                <c:pt idx="14989">
                  <c:v>1.4988999999999999</c:v>
                </c:pt>
                <c:pt idx="14990">
                  <c:v>1.4990000000000001</c:v>
                </c:pt>
                <c:pt idx="14991">
                  <c:v>1.4990999999999999</c:v>
                </c:pt>
                <c:pt idx="14992">
                  <c:v>1.4991999999999999</c:v>
                </c:pt>
                <c:pt idx="14993">
                  <c:v>1.4993000000000001</c:v>
                </c:pt>
                <c:pt idx="14994">
                  <c:v>1.4994000000000001</c:v>
                </c:pt>
                <c:pt idx="14995">
                  <c:v>1.4994999999999998</c:v>
                </c:pt>
                <c:pt idx="14996">
                  <c:v>1.4996</c:v>
                </c:pt>
                <c:pt idx="14997">
                  <c:v>1.4997</c:v>
                </c:pt>
                <c:pt idx="14998">
                  <c:v>1.4997999999999998</c:v>
                </c:pt>
                <c:pt idx="14999">
                  <c:v>1.4999</c:v>
                </c:pt>
                <c:pt idx="15000">
                  <c:v>1.5</c:v>
                </c:pt>
                <c:pt idx="15001">
                  <c:v>1.5001</c:v>
                </c:pt>
                <c:pt idx="15002">
                  <c:v>1.5002000000000002</c:v>
                </c:pt>
                <c:pt idx="15003">
                  <c:v>1.5003</c:v>
                </c:pt>
                <c:pt idx="15004">
                  <c:v>1.5004</c:v>
                </c:pt>
                <c:pt idx="15005">
                  <c:v>1.5005000000000002</c:v>
                </c:pt>
                <c:pt idx="15006">
                  <c:v>1.5005999999999999</c:v>
                </c:pt>
                <c:pt idx="15007">
                  <c:v>1.5006999999999999</c:v>
                </c:pt>
                <c:pt idx="15008">
                  <c:v>1.5008000000000001</c:v>
                </c:pt>
                <c:pt idx="15009">
                  <c:v>1.5009000000000001</c:v>
                </c:pt>
                <c:pt idx="15010">
                  <c:v>1.5009999999999999</c:v>
                </c:pt>
                <c:pt idx="15011">
                  <c:v>1.5011000000000001</c:v>
                </c:pt>
                <c:pt idx="15012">
                  <c:v>1.5012000000000001</c:v>
                </c:pt>
                <c:pt idx="15013">
                  <c:v>1.5012999999999999</c:v>
                </c:pt>
                <c:pt idx="15014">
                  <c:v>1.5013999999999998</c:v>
                </c:pt>
                <c:pt idx="15015">
                  <c:v>1.5015000000000001</c:v>
                </c:pt>
                <c:pt idx="15016">
                  <c:v>1.5016</c:v>
                </c:pt>
                <c:pt idx="15017">
                  <c:v>1.5016999999999998</c:v>
                </c:pt>
                <c:pt idx="15018">
                  <c:v>1.5018</c:v>
                </c:pt>
                <c:pt idx="15019">
                  <c:v>1.5019</c:v>
                </c:pt>
                <c:pt idx="15020">
                  <c:v>1.5019999999999998</c:v>
                </c:pt>
                <c:pt idx="15021">
                  <c:v>1.5021</c:v>
                </c:pt>
                <c:pt idx="15022">
                  <c:v>1.5022</c:v>
                </c:pt>
                <c:pt idx="15023">
                  <c:v>1.5023</c:v>
                </c:pt>
                <c:pt idx="15024">
                  <c:v>1.5024000000000002</c:v>
                </c:pt>
                <c:pt idx="15025">
                  <c:v>1.5024999999999999</c:v>
                </c:pt>
                <c:pt idx="15026">
                  <c:v>1.5025999999999999</c:v>
                </c:pt>
                <c:pt idx="15027">
                  <c:v>1.5027000000000001</c:v>
                </c:pt>
                <c:pt idx="15028">
                  <c:v>1.5027999999999999</c:v>
                </c:pt>
                <c:pt idx="15029">
                  <c:v>1.5028999999999999</c:v>
                </c:pt>
                <c:pt idx="15030">
                  <c:v>1.5030000000000001</c:v>
                </c:pt>
                <c:pt idx="15031">
                  <c:v>1.5031000000000001</c:v>
                </c:pt>
                <c:pt idx="15032">
                  <c:v>1.5031999999999999</c:v>
                </c:pt>
                <c:pt idx="15033">
                  <c:v>1.5033000000000001</c:v>
                </c:pt>
                <c:pt idx="15034">
                  <c:v>1.5034000000000001</c:v>
                </c:pt>
                <c:pt idx="15035">
                  <c:v>1.5034999999999998</c:v>
                </c:pt>
                <c:pt idx="15036">
                  <c:v>1.5036</c:v>
                </c:pt>
                <c:pt idx="15037">
                  <c:v>1.5037</c:v>
                </c:pt>
                <c:pt idx="15038">
                  <c:v>1.5038</c:v>
                </c:pt>
                <c:pt idx="15039">
                  <c:v>1.5038999999999998</c:v>
                </c:pt>
                <c:pt idx="15040">
                  <c:v>1.504</c:v>
                </c:pt>
                <c:pt idx="15041">
                  <c:v>1.5041</c:v>
                </c:pt>
                <c:pt idx="15042">
                  <c:v>1.5042</c:v>
                </c:pt>
                <c:pt idx="15043">
                  <c:v>1.5043</c:v>
                </c:pt>
                <c:pt idx="15044">
                  <c:v>1.5044</c:v>
                </c:pt>
                <c:pt idx="15045">
                  <c:v>1.5044999999999999</c:v>
                </c:pt>
                <c:pt idx="15046">
                  <c:v>1.5046000000000002</c:v>
                </c:pt>
                <c:pt idx="15047">
                  <c:v>1.5046999999999999</c:v>
                </c:pt>
                <c:pt idx="15048">
                  <c:v>1.5047999999999999</c:v>
                </c:pt>
                <c:pt idx="15049">
                  <c:v>1.5049000000000001</c:v>
                </c:pt>
                <c:pt idx="15050">
                  <c:v>1.5049999999999999</c:v>
                </c:pt>
                <c:pt idx="15051">
                  <c:v>1.5050999999999999</c:v>
                </c:pt>
                <c:pt idx="15052">
                  <c:v>1.5052000000000001</c:v>
                </c:pt>
                <c:pt idx="15053">
                  <c:v>1.5053000000000001</c:v>
                </c:pt>
                <c:pt idx="15054">
                  <c:v>1.5053999999999998</c:v>
                </c:pt>
                <c:pt idx="15055">
                  <c:v>1.5055000000000001</c:v>
                </c:pt>
                <c:pt idx="15056">
                  <c:v>1.5056</c:v>
                </c:pt>
                <c:pt idx="15057">
                  <c:v>1.5057</c:v>
                </c:pt>
                <c:pt idx="15058">
                  <c:v>1.5058</c:v>
                </c:pt>
                <c:pt idx="15059">
                  <c:v>1.5059</c:v>
                </c:pt>
                <c:pt idx="15060">
                  <c:v>1.506</c:v>
                </c:pt>
                <c:pt idx="15061">
                  <c:v>1.5061000000000002</c:v>
                </c:pt>
                <c:pt idx="15062">
                  <c:v>1.5062</c:v>
                </c:pt>
                <c:pt idx="15063">
                  <c:v>1.5063</c:v>
                </c:pt>
                <c:pt idx="15064">
                  <c:v>1.5064</c:v>
                </c:pt>
                <c:pt idx="15065">
                  <c:v>1.5065</c:v>
                </c:pt>
                <c:pt idx="15066">
                  <c:v>1.5065999999999999</c:v>
                </c:pt>
                <c:pt idx="15067">
                  <c:v>1.5066999999999999</c:v>
                </c:pt>
                <c:pt idx="15068">
                  <c:v>1.5068000000000001</c:v>
                </c:pt>
                <c:pt idx="15069">
                  <c:v>1.5068999999999999</c:v>
                </c:pt>
                <c:pt idx="15070">
                  <c:v>1.5069999999999999</c:v>
                </c:pt>
                <c:pt idx="15071">
                  <c:v>1.5071000000000001</c:v>
                </c:pt>
                <c:pt idx="15072">
                  <c:v>1.5072000000000001</c:v>
                </c:pt>
                <c:pt idx="15073">
                  <c:v>1.5072999999999999</c:v>
                </c:pt>
                <c:pt idx="15074">
                  <c:v>1.5074000000000001</c:v>
                </c:pt>
                <c:pt idx="15075">
                  <c:v>1.5075000000000001</c:v>
                </c:pt>
                <c:pt idx="15076">
                  <c:v>1.5075999999999998</c:v>
                </c:pt>
                <c:pt idx="15077">
                  <c:v>1.5077</c:v>
                </c:pt>
                <c:pt idx="15078">
                  <c:v>1.5078</c:v>
                </c:pt>
                <c:pt idx="15079">
                  <c:v>1.5079</c:v>
                </c:pt>
                <c:pt idx="15080">
                  <c:v>1.508</c:v>
                </c:pt>
                <c:pt idx="15081">
                  <c:v>1.5081</c:v>
                </c:pt>
                <c:pt idx="15082">
                  <c:v>1.5082</c:v>
                </c:pt>
                <c:pt idx="15083">
                  <c:v>1.5083000000000002</c:v>
                </c:pt>
                <c:pt idx="15084">
                  <c:v>1.5084</c:v>
                </c:pt>
                <c:pt idx="15085">
                  <c:v>1.5085</c:v>
                </c:pt>
                <c:pt idx="15086">
                  <c:v>1.5086000000000002</c:v>
                </c:pt>
                <c:pt idx="15087">
                  <c:v>1.5087000000000002</c:v>
                </c:pt>
                <c:pt idx="15088">
                  <c:v>1.5087999999999999</c:v>
                </c:pt>
                <c:pt idx="15089">
                  <c:v>1.5088999999999999</c:v>
                </c:pt>
                <c:pt idx="15090">
                  <c:v>1.5090000000000001</c:v>
                </c:pt>
                <c:pt idx="15091">
                  <c:v>1.5090999999999999</c:v>
                </c:pt>
                <c:pt idx="15092">
                  <c:v>1.5091999999999999</c:v>
                </c:pt>
                <c:pt idx="15093">
                  <c:v>1.5093000000000001</c:v>
                </c:pt>
                <c:pt idx="15094">
                  <c:v>1.5094000000000001</c:v>
                </c:pt>
                <c:pt idx="15095">
                  <c:v>1.5094999999999998</c:v>
                </c:pt>
                <c:pt idx="15096">
                  <c:v>1.5096000000000001</c:v>
                </c:pt>
                <c:pt idx="15097">
                  <c:v>1.5097</c:v>
                </c:pt>
                <c:pt idx="15098">
                  <c:v>1.5097999999999998</c:v>
                </c:pt>
                <c:pt idx="15099">
                  <c:v>1.5099</c:v>
                </c:pt>
                <c:pt idx="15100">
                  <c:v>1.51</c:v>
                </c:pt>
                <c:pt idx="15101">
                  <c:v>1.5101</c:v>
                </c:pt>
                <c:pt idx="15102">
                  <c:v>1.5102000000000002</c:v>
                </c:pt>
                <c:pt idx="15103">
                  <c:v>1.5103</c:v>
                </c:pt>
                <c:pt idx="15104">
                  <c:v>1.5104</c:v>
                </c:pt>
                <c:pt idx="15105">
                  <c:v>1.5105000000000002</c:v>
                </c:pt>
                <c:pt idx="15106">
                  <c:v>1.5105999999999999</c:v>
                </c:pt>
                <c:pt idx="15107">
                  <c:v>1.5106999999999999</c:v>
                </c:pt>
                <c:pt idx="15108">
                  <c:v>1.5108000000000001</c:v>
                </c:pt>
                <c:pt idx="15109">
                  <c:v>1.5109000000000001</c:v>
                </c:pt>
                <c:pt idx="15110">
                  <c:v>1.5109999999999999</c:v>
                </c:pt>
                <c:pt idx="15111">
                  <c:v>1.5111000000000001</c:v>
                </c:pt>
                <c:pt idx="15112">
                  <c:v>1.5112000000000001</c:v>
                </c:pt>
                <c:pt idx="15113">
                  <c:v>1.5112999999999999</c:v>
                </c:pt>
                <c:pt idx="15114">
                  <c:v>1.5113999999999999</c:v>
                </c:pt>
                <c:pt idx="15115">
                  <c:v>1.5115000000000001</c:v>
                </c:pt>
                <c:pt idx="15116">
                  <c:v>1.5116000000000001</c:v>
                </c:pt>
                <c:pt idx="15117">
                  <c:v>1.5116999999999998</c:v>
                </c:pt>
                <c:pt idx="15118">
                  <c:v>1.5118</c:v>
                </c:pt>
                <c:pt idx="15119">
                  <c:v>1.5119</c:v>
                </c:pt>
                <c:pt idx="15120">
                  <c:v>1.5119999999999998</c:v>
                </c:pt>
                <c:pt idx="15121">
                  <c:v>1.5121</c:v>
                </c:pt>
                <c:pt idx="15122">
                  <c:v>1.5122</c:v>
                </c:pt>
                <c:pt idx="15123">
                  <c:v>1.5123</c:v>
                </c:pt>
                <c:pt idx="15124">
                  <c:v>1.5124000000000002</c:v>
                </c:pt>
                <c:pt idx="15125">
                  <c:v>1.5125</c:v>
                </c:pt>
                <c:pt idx="15126">
                  <c:v>1.5125999999999999</c:v>
                </c:pt>
                <c:pt idx="15127">
                  <c:v>1.5127000000000002</c:v>
                </c:pt>
                <c:pt idx="15128">
                  <c:v>1.5127999999999999</c:v>
                </c:pt>
                <c:pt idx="15129">
                  <c:v>1.5128999999999999</c:v>
                </c:pt>
                <c:pt idx="15130">
                  <c:v>1.5130000000000001</c:v>
                </c:pt>
                <c:pt idx="15131">
                  <c:v>1.5131000000000001</c:v>
                </c:pt>
                <c:pt idx="15132">
                  <c:v>1.5131999999999999</c:v>
                </c:pt>
                <c:pt idx="15133">
                  <c:v>1.5133000000000001</c:v>
                </c:pt>
                <c:pt idx="15134">
                  <c:v>1.5134000000000001</c:v>
                </c:pt>
                <c:pt idx="15135">
                  <c:v>1.5134999999999998</c:v>
                </c:pt>
                <c:pt idx="15136">
                  <c:v>1.5136000000000001</c:v>
                </c:pt>
                <c:pt idx="15137">
                  <c:v>1.5137</c:v>
                </c:pt>
                <c:pt idx="15138">
                  <c:v>1.5138</c:v>
                </c:pt>
                <c:pt idx="15139">
                  <c:v>1.5138999999999998</c:v>
                </c:pt>
                <c:pt idx="15140">
                  <c:v>1.514</c:v>
                </c:pt>
                <c:pt idx="15141">
                  <c:v>1.5141</c:v>
                </c:pt>
                <c:pt idx="15142">
                  <c:v>1.5141999999999998</c:v>
                </c:pt>
                <c:pt idx="15143">
                  <c:v>1.5143</c:v>
                </c:pt>
                <c:pt idx="15144">
                  <c:v>1.5144</c:v>
                </c:pt>
                <c:pt idx="15145">
                  <c:v>1.5145</c:v>
                </c:pt>
                <c:pt idx="15146">
                  <c:v>1.5146000000000002</c:v>
                </c:pt>
                <c:pt idx="15147">
                  <c:v>1.5146999999999999</c:v>
                </c:pt>
                <c:pt idx="15148">
                  <c:v>1.5147999999999999</c:v>
                </c:pt>
                <c:pt idx="15149">
                  <c:v>1.5149000000000001</c:v>
                </c:pt>
                <c:pt idx="15150">
                  <c:v>1.5149999999999999</c:v>
                </c:pt>
                <c:pt idx="15151">
                  <c:v>1.5150999999999999</c:v>
                </c:pt>
                <c:pt idx="15152">
                  <c:v>1.5152000000000001</c:v>
                </c:pt>
                <c:pt idx="15153">
                  <c:v>1.5153000000000001</c:v>
                </c:pt>
                <c:pt idx="15154">
                  <c:v>1.5153999999999999</c:v>
                </c:pt>
                <c:pt idx="15155">
                  <c:v>1.5155000000000001</c:v>
                </c:pt>
                <c:pt idx="15156">
                  <c:v>1.5156000000000001</c:v>
                </c:pt>
                <c:pt idx="15157">
                  <c:v>1.5156999999999998</c:v>
                </c:pt>
                <c:pt idx="15158">
                  <c:v>1.5158</c:v>
                </c:pt>
                <c:pt idx="15159">
                  <c:v>1.5159</c:v>
                </c:pt>
                <c:pt idx="15160">
                  <c:v>1.516</c:v>
                </c:pt>
                <c:pt idx="15161">
                  <c:v>1.5161000000000002</c:v>
                </c:pt>
                <c:pt idx="15162">
                  <c:v>1.5162</c:v>
                </c:pt>
                <c:pt idx="15163">
                  <c:v>1.5163</c:v>
                </c:pt>
                <c:pt idx="15164">
                  <c:v>1.5164</c:v>
                </c:pt>
                <c:pt idx="15165">
                  <c:v>1.5165</c:v>
                </c:pt>
                <c:pt idx="15166">
                  <c:v>1.5165999999999999</c:v>
                </c:pt>
                <c:pt idx="15167">
                  <c:v>1.5166999999999999</c:v>
                </c:pt>
                <c:pt idx="15168">
                  <c:v>1.5168000000000001</c:v>
                </c:pt>
                <c:pt idx="15169">
                  <c:v>1.5168999999999999</c:v>
                </c:pt>
                <c:pt idx="15170">
                  <c:v>1.5169999999999999</c:v>
                </c:pt>
                <c:pt idx="15171">
                  <c:v>1.5171000000000001</c:v>
                </c:pt>
                <c:pt idx="15172">
                  <c:v>1.5171999999999999</c:v>
                </c:pt>
                <c:pt idx="15173">
                  <c:v>1.5172999999999999</c:v>
                </c:pt>
                <c:pt idx="15174">
                  <c:v>1.5174000000000001</c:v>
                </c:pt>
                <c:pt idx="15175">
                  <c:v>1.5175000000000001</c:v>
                </c:pt>
                <c:pt idx="15176">
                  <c:v>1.5175999999999998</c:v>
                </c:pt>
                <c:pt idx="15177">
                  <c:v>1.5177</c:v>
                </c:pt>
                <c:pt idx="15178">
                  <c:v>1.5178</c:v>
                </c:pt>
                <c:pt idx="15179">
                  <c:v>1.5179</c:v>
                </c:pt>
                <c:pt idx="15180">
                  <c:v>1.518</c:v>
                </c:pt>
                <c:pt idx="15181">
                  <c:v>1.5181</c:v>
                </c:pt>
                <c:pt idx="15182">
                  <c:v>1.5182</c:v>
                </c:pt>
                <c:pt idx="15183">
                  <c:v>1.5183000000000002</c:v>
                </c:pt>
                <c:pt idx="15184">
                  <c:v>1.5184</c:v>
                </c:pt>
                <c:pt idx="15185">
                  <c:v>1.5185</c:v>
                </c:pt>
                <c:pt idx="15186">
                  <c:v>1.5186000000000002</c:v>
                </c:pt>
                <c:pt idx="15187">
                  <c:v>1.5186999999999999</c:v>
                </c:pt>
                <c:pt idx="15188">
                  <c:v>1.5187999999999999</c:v>
                </c:pt>
                <c:pt idx="15189">
                  <c:v>1.5188999999999999</c:v>
                </c:pt>
                <c:pt idx="15190">
                  <c:v>1.5190000000000001</c:v>
                </c:pt>
                <c:pt idx="15191">
                  <c:v>1.5190999999999999</c:v>
                </c:pt>
                <c:pt idx="15192">
                  <c:v>1.5191999999999999</c:v>
                </c:pt>
                <c:pt idx="15193">
                  <c:v>1.5193000000000001</c:v>
                </c:pt>
                <c:pt idx="15194">
                  <c:v>1.5194000000000001</c:v>
                </c:pt>
                <c:pt idx="15195">
                  <c:v>1.5194999999999999</c:v>
                </c:pt>
                <c:pt idx="15196">
                  <c:v>1.5196000000000001</c:v>
                </c:pt>
                <c:pt idx="15197">
                  <c:v>1.5197000000000001</c:v>
                </c:pt>
                <c:pt idx="15198">
                  <c:v>1.5197999999999998</c:v>
                </c:pt>
                <c:pt idx="15199">
                  <c:v>1.5199</c:v>
                </c:pt>
                <c:pt idx="15200">
                  <c:v>1.52</c:v>
                </c:pt>
                <c:pt idx="15201">
                  <c:v>1.5201</c:v>
                </c:pt>
                <c:pt idx="15202">
                  <c:v>1.5202</c:v>
                </c:pt>
                <c:pt idx="15203">
                  <c:v>1.5203</c:v>
                </c:pt>
                <c:pt idx="15204">
                  <c:v>1.5204</c:v>
                </c:pt>
                <c:pt idx="15205">
                  <c:v>1.5205000000000002</c:v>
                </c:pt>
                <c:pt idx="15206">
                  <c:v>1.5206</c:v>
                </c:pt>
                <c:pt idx="15207">
                  <c:v>1.5206999999999999</c:v>
                </c:pt>
                <c:pt idx="15208">
                  <c:v>1.5208000000000002</c:v>
                </c:pt>
                <c:pt idx="15209">
                  <c:v>1.5209000000000001</c:v>
                </c:pt>
                <c:pt idx="15210">
                  <c:v>1.5209999999999999</c:v>
                </c:pt>
                <c:pt idx="15211">
                  <c:v>1.5211000000000001</c:v>
                </c:pt>
                <c:pt idx="15212">
                  <c:v>1.5212000000000001</c:v>
                </c:pt>
                <c:pt idx="15213">
                  <c:v>1.5212999999999999</c:v>
                </c:pt>
                <c:pt idx="15214">
                  <c:v>1.5213999999999999</c:v>
                </c:pt>
                <c:pt idx="15215">
                  <c:v>1.5215000000000001</c:v>
                </c:pt>
                <c:pt idx="15216">
                  <c:v>1.5216000000000001</c:v>
                </c:pt>
                <c:pt idx="15217">
                  <c:v>1.5216999999999998</c:v>
                </c:pt>
                <c:pt idx="15218">
                  <c:v>1.5218</c:v>
                </c:pt>
                <c:pt idx="15219">
                  <c:v>1.5219</c:v>
                </c:pt>
                <c:pt idx="15220">
                  <c:v>1.5219999999999998</c:v>
                </c:pt>
                <c:pt idx="15221">
                  <c:v>1.5221</c:v>
                </c:pt>
                <c:pt idx="15222">
                  <c:v>1.5222</c:v>
                </c:pt>
                <c:pt idx="15223">
                  <c:v>1.5223</c:v>
                </c:pt>
                <c:pt idx="15224">
                  <c:v>1.5224000000000002</c:v>
                </c:pt>
                <c:pt idx="15225">
                  <c:v>1.5225</c:v>
                </c:pt>
                <c:pt idx="15226">
                  <c:v>1.5226</c:v>
                </c:pt>
                <c:pt idx="15227">
                  <c:v>1.5227000000000002</c:v>
                </c:pt>
                <c:pt idx="15228">
                  <c:v>1.5227999999999999</c:v>
                </c:pt>
                <c:pt idx="15229">
                  <c:v>1.5228999999999999</c:v>
                </c:pt>
                <c:pt idx="15230">
                  <c:v>1.5230000000000001</c:v>
                </c:pt>
                <c:pt idx="15231">
                  <c:v>1.5231000000000001</c:v>
                </c:pt>
                <c:pt idx="15232">
                  <c:v>1.5231999999999999</c:v>
                </c:pt>
                <c:pt idx="15233">
                  <c:v>1.5233000000000001</c:v>
                </c:pt>
                <c:pt idx="15234">
                  <c:v>1.5234000000000001</c:v>
                </c:pt>
                <c:pt idx="15235">
                  <c:v>1.5234999999999999</c:v>
                </c:pt>
                <c:pt idx="15236">
                  <c:v>1.5236000000000001</c:v>
                </c:pt>
                <c:pt idx="15237">
                  <c:v>1.5237000000000001</c:v>
                </c:pt>
                <c:pt idx="15238">
                  <c:v>1.5238</c:v>
                </c:pt>
                <c:pt idx="15239">
                  <c:v>1.5238999999999998</c:v>
                </c:pt>
                <c:pt idx="15240">
                  <c:v>1.524</c:v>
                </c:pt>
                <c:pt idx="15241">
                  <c:v>1.5241</c:v>
                </c:pt>
                <c:pt idx="15242">
                  <c:v>1.5241999999999998</c:v>
                </c:pt>
                <c:pt idx="15243">
                  <c:v>1.5243</c:v>
                </c:pt>
                <c:pt idx="15244">
                  <c:v>1.5244</c:v>
                </c:pt>
                <c:pt idx="15245">
                  <c:v>1.5245</c:v>
                </c:pt>
                <c:pt idx="15246">
                  <c:v>1.5246000000000002</c:v>
                </c:pt>
                <c:pt idx="15247">
                  <c:v>1.5246999999999999</c:v>
                </c:pt>
                <c:pt idx="15248">
                  <c:v>1.5247999999999999</c:v>
                </c:pt>
                <c:pt idx="15249">
                  <c:v>1.5249000000000001</c:v>
                </c:pt>
                <c:pt idx="15250">
                  <c:v>1.5249999999999999</c:v>
                </c:pt>
                <c:pt idx="15251">
                  <c:v>1.5250999999999999</c:v>
                </c:pt>
                <c:pt idx="15252">
                  <c:v>1.5252000000000001</c:v>
                </c:pt>
                <c:pt idx="15253">
                  <c:v>1.5253000000000001</c:v>
                </c:pt>
                <c:pt idx="15254">
                  <c:v>1.5253999999999999</c:v>
                </c:pt>
                <c:pt idx="15255">
                  <c:v>1.5255000000000001</c:v>
                </c:pt>
                <c:pt idx="15256">
                  <c:v>1.5256000000000001</c:v>
                </c:pt>
                <c:pt idx="15257">
                  <c:v>1.5256999999999998</c:v>
                </c:pt>
                <c:pt idx="15258">
                  <c:v>1.5258</c:v>
                </c:pt>
                <c:pt idx="15259">
                  <c:v>1.5259</c:v>
                </c:pt>
                <c:pt idx="15260">
                  <c:v>1.526</c:v>
                </c:pt>
                <c:pt idx="15261">
                  <c:v>1.5261000000000002</c:v>
                </c:pt>
                <c:pt idx="15262">
                  <c:v>1.5262</c:v>
                </c:pt>
                <c:pt idx="15263">
                  <c:v>1.5263</c:v>
                </c:pt>
                <c:pt idx="15264">
                  <c:v>1.5263999999999998</c:v>
                </c:pt>
                <c:pt idx="15265">
                  <c:v>1.5265</c:v>
                </c:pt>
                <c:pt idx="15266">
                  <c:v>1.5266</c:v>
                </c:pt>
                <c:pt idx="15267">
                  <c:v>1.5266999999999999</c:v>
                </c:pt>
                <c:pt idx="15268">
                  <c:v>1.5268000000000002</c:v>
                </c:pt>
                <c:pt idx="15269">
                  <c:v>1.5268999999999999</c:v>
                </c:pt>
                <c:pt idx="15270">
                  <c:v>1.5269999999999999</c:v>
                </c:pt>
                <c:pt idx="15271">
                  <c:v>1.5271000000000001</c:v>
                </c:pt>
                <c:pt idx="15272">
                  <c:v>1.5271999999999999</c:v>
                </c:pt>
                <c:pt idx="15273">
                  <c:v>1.5272999999999999</c:v>
                </c:pt>
                <c:pt idx="15274">
                  <c:v>1.5274000000000001</c:v>
                </c:pt>
                <c:pt idx="15275">
                  <c:v>1.5275000000000001</c:v>
                </c:pt>
                <c:pt idx="15276">
                  <c:v>1.5275999999999998</c:v>
                </c:pt>
                <c:pt idx="15277">
                  <c:v>1.5277000000000001</c:v>
                </c:pt>
                <c:pt idx="15278">
                  <c:v>1.5278</c:v>
                </c:pt>
                <c:pt idx="15279">
                  <c:v>1.5278999999999998</c:v>
                </c:pt>
                <c:pt idx="15280">
                  <c:v>1.528</c:v>
                </c:pt>
                <c:pt idx="15281">
                  <c:v>1.5281</c:v>
                </c:pt>
                <c:pt idx="15282">
                  <c:v>1.5282</c:v>
                </c:pt>
                <c:pt idx="15283">
                  <c:v>1.5283000000000002</c:v>
                </c:pt>
                <c:pt idx="15284">
                  <c:v>1.5284</c:v>
                </c:pt>
                <c:pt idx="15285">
                  <c:v>1.5285</c:v>
                </c:pt>
                <c:pt idx="15286">
                  <c:v>1.5286000000000002</c:v>
                </c:pt>
                <c:pt idx="15287">
                  <c:v>1.5286999999999999</c:v>
                </c:pt>
                <c:pt idx="15288">
                  <c:v>1.5287999999999999</c:v>
                </c:pt>
                <c:pt idx="15289">
                  <c:v>1.5288999999999999</c:v>
                </c:pt>
                <c:pt idx="15290">
                  <c:v>1.5290000000000001</c:v>
                </c:pt>
                <c:pt idx="15291">
                  <c:v>1.5290999999999999</c:v>
                </c:pt>
                <c:pt idx="15292">
                  <c:v>1.5291999999999999</c:v>
                </c:pt>
                <c:pt idx="15293">
                  <c:v>1.5293000000000001</c:v>
                </c:pt>
                <c:pt idx="15294">
                  <c:v>1.5293999999999999</c:v>
                </c:pt>
                <c:pt idx="15295">
                  <c:v>1.5294999999999999</c:v>
                </c:pt>
                <c:pt idx="15296">
                  <c:v>1.5296000000000001</c:v>
                </c:pt>
                <c:pt idx="15297">
                  <c:v>1.5297000000000001</c:v>
                </c:pt>
                <c:pt idx="15298">
                  <c:v>1.5297999999999998</c:v>
                </c:pt>
                <c:pt idx="15299">
                  <c:v>1.5299</c:v>
                </c:pt>
                <c:pt idx="15300">
                  <c:v>1.53</c:v>
                </c:pt>
                <c:pt idx="15301">
                  <c:v>1.5301</c:v>
                </c:pt>
                <c:pt idx="15302">
                  <c:v>1.5302</c:v>
                </c:pt>
                <c:pt idx="15303">
                  <c:v>1.5303</c:v>
                </c:pt>
                <c:pt idx="15304">
                  <c:v>1.5304</c:v>
                </c:pt>
                <c:pt idx="15305">
                  <c:v>1.5305000000000002</c:v>
                </c:pt>
                <c:pt idx="15306">
                  <c:v>1.5306</c:v>
                </c:pt>
                <c:pt idx="15307">
                  <c:v>1.5306999999999999</c:v>
                </c:pt>
                <c:pt idx="15308">
                  <c:v>1.5308000000000002</c:v>
                </c:pt>
                <c:pt idx="15309">
                  <c:v>1.5308999999999999</c:v>
                </c:pt>
                <c:pt idx="15310">
                  <c:v>1.5309999999999999</c:v>
                </c:pt>
                <c:pt idx="15311">
                  <c:v>1.5311000000000001</c:v>
                </c:pt>
                <c:pt idx="15312">
                  <c:v>1.5312000000000001</c:v>
                </c:pt>
                <c:pt idx="15313">
                  <c:v>1.5312999999999999</c:v>
                </c:pt>
                <c:pt idx="15314">
                  <c:v>1.5313999999999999</c:v>
                </c:pt>
                <c:pt idx="15315">
                  <c:v>1.5315000000000001</c:v>
                </c:pt>
                <c:pt idx="15316">
                  <c:v>1.5316000000000001</c:v>
                </c:pt>
                <c:pt idx="15317">
                  <c:v>1.5316999999999998</c:v>
                </c:pt>
                <c:pt idx="15318">
                  <c:v>1.5318000000000001</c:v>
                </c:pt>
                <c:pt idx="15319">
                  <c:v>1.5319</c:v>
                </c:pt>
                <c:pt idx="15320">
                  <c:v>1.5319999999999998</c:v>
                </c:pt>
                <c:pt idx="15321">
                  <c:v>1.5321</c:v>
                </c:pt>
                <c:pt idx="15322">
                  <c:v>1.5322</c:v>
                </c:pt>
                <c:pt idx="15323">
                  <c:v>1.5323</c:v>
                </c:pt>
                <c:pt idx="15324">
                  <c:v>1.5324</c:v>
                </c:pt>
                <c:pt idx="15325">
                  <c:v>1.5325</c:v>
                </c:pt>
                <c:pt idx="15326">
                  <c:v>1.5326</c:v>
                </c:pt>
                <c:pt idx="15327">
                  <c:v>1.5327000000000002</c:v>
                </c:pt>
                <c:pt idx="15328">
                  <c:v>1.5327999999999999</c:v>
                </c:pt>
                <c:pt idx="15329">
                  <c:v>1.5328999999999999</c:v>
                </c:pt>
                <c:pt idx="15330">
                  <c:v>1.5330000000000001</c:v>
                </c:pt>
                <c:pt idx="15331">
                  <c:v>1.5331000000000001</c:v>
                </c:pt>
                <c:pt idx="15332">
                  <c:v>1.5331999999999999</c:v>
                </c:pt>
                <c:pt idx="15333">
                  <c:v>1.5333000000000001</c:v>
                </c:pt>
                <c:pt idx="15334">
                  <c:v>1.5334000000000001</c:v>
                </c:pt>
                <c:pt idx="15335">
                  <c:v>1.5334999999999999</c:v>
                </c:pt>
                <c:pt idx="15336">
                  <c:v>1.5336000000000001</c:v>
                </c:pt>
                <c:pt idx="15337">
                  <c:v>1.5337000000000001</c:v>
                </c:pt>
                <c:pt idx="15338">
                  <c:v>1.5338000000000001</c:v>
                </c:pt>
                <c:pt idx="15339">
                  <c:v>1.5338999999999998</c:v>
                </c:pt>
                <c:pt idx="15340">
                  <c:v>1.534</c:v>
                </c:pt>
                <c:pt idx="15341">
                  <c:v>1.5341</c:v>
                </c:pt>
                <c:pt idx="15342">
                  <c:v>1.5341999999999998</c:v>
                </c:pt>
                <c:pt idx="15343">
                  <c:v>1.5343</c:v>
                </c:pt>
                <c:pt idx="15344">
                  <c:v>1.5344</c:v>
                </c:pt>
                <c:pt idx="15345">
                  <c:v>1.5345</c:v>
                </c:pt>
                <c:pt idx="15346">
                  <c:v>1.5346000000000002</c:v>
                </c:pt>
                <c:pt idx="15347">
                  <c:v>1.5347</c:v>
                </c:pt>
                <c:pt idx="15348">
                  <c:v>1.5347999999999999</c:v>
                </c:pt>
                <c:pt idx="15349">
                  <c:v>1.5349000000000002</c:v>
                </c:pt>
                <c:pt idx="15350">
                  <c:v>1.5349999999999999</c:v>
                </c:pt>
                <c:pt idx="15351">
                  <c:v>1.5350999999999999</c:v>
                </c:pt>
                <c:pt idx="15352">
                  <c:v>1.5352000000000001</c:v>
                </c:pt>
                <c:pt idx="15353">
                  <c:v>1.5353000000000001</c:v>
                </c:pt>
                <c:pt idx="15354">
                  <c:v>1.5353999999999999</c:v>
                </c:pt>
                <c:pt idx="15355">
                  <c:v>1.5355000000000001</c:v>
                </c:pt>
                <c:pt idx="15356">
                  <c:v>1.5356000000000001</c:v>
                </c:pt>
                <c:pt idx="15357">
                  <c:v>1.5356999999999998</c:v>
                </c:pt>
                <c:pt idx="15358">
                  <c:v>1.5358000000000001</c:v>
                </c:pt>
                <c:pt idx="15359">
                  <c:v>1.5359</c:v>
                </c:pt>
                <c:pt idx="15360">
                  <c:v>1.536</c:v>
                </c:pt>
                <c:pt idx="15361">
                  <c:v>1.5361000000000002</c:v>
                </c:pt>
                <c:pt idx="15362">
                  <c:v>1.5362</c:v>
                </c:pt>
                <c:pt idx="15363">
                  <c:v>1.5363</c:v>
                </c:pt>
                <c:pt idx="15364">
                  <c:v>1.5363999999999998</c:v>
                </c:pt>
                <c:pt idx="15365">
                  <c:v>1.5365</c:v>
                </c:pt>
                <c:pt idx="15366">
                  <c:v>1.5366</c:v>
                </c:pt>
                <c:pt idx="15367">
                  <c:v>1.5367</c:v>
                </c:pt>
                <c:pt idx="15368">
                  <c:v>1.5368000000000002</c:v>
                </c:pt>
                <c:pt idx="15369">
                  <c:v>1.5368999999999999</c:v>
                </c:pt>
                <c:pt idx="15370">
                  <c:v>1.5369999999999999</c:v>
                </c:pt>
                <c:pt idx="15371">
                  <c:v>1.5371000000000001</c:v>
                </c:pt>
                <c:pt idx="15372">
                  <c:v>1.5371999999999999</c:v>
                </c:pt>
                <c:pt idx="15373">
                  <c:v>1.5372999999999999</c:v>
                </c:pt>
                <c:pt idx="15374">
                  <c:v>1.5374000000000001</c:v>
                </c:pt>
                <c:pt idx="15375">
                  <c:v>1.5375000000000001</c:v>
                </c:pt>
                <c:pt idx="15376">
                  <c:v>1.5375999999999999</c:v>
                </c:pt>
                <c:pt idx="15377">
                  <c:v>1.5377000000000001</c:v>
                </c:pt>
                <c:pt idx="15378">
                  <c:v>1.5378000000000001</c:v>
                </c:pt>
                <c:pt idx="15379">
                  <c:v>1.5378999999999998</c:v>
                </c:pt>
                <c:pt idx="15380">
                  <c:v>1.538</c:v>
                </c:pt>
                <c:pt idx="15381">
                  <c:v>1.5381</c:v>
                </c:pt>
                <c:pt idx="15382">
                  <c:v>1.5382</c:v>
                </c:pt>
                <c:pt idx="15383">
                  <c:v>1.5383000000000002</c:v>
                </c:pt>
                <c:pt idx="15384">
                  <c:v>1.5384</c:v>
                </c:pt>
                <c:pt idx="15385">
                  <c:v>1.5385</c:v>
                </c:pt>
                <c:pt idx="15386">
                  <c:v>1.5386000000000002</c:v>
                </c:pt>
                <c:pt idx="15387">
                  <c:v>1.5387</c:v>
                </c:pt>
                <c:pt idx="15388">
                  <c:v>1.5387999999999999</c:v>
                </c:pt>
                <c:pt idx="15389">
                  <c:v>1.5388999999999999</c:v>
                </c:pt>
                <c:pt idx="15390">
                  <c:v>1.5390000000000001</c:v>
                </c:pt>
                <c:pt idx="15391">
                  <c:v>1.5390999999999999</c:v>
                </c:pt>
                <c:pt idx="15392">
                  <c:v>1.5391999999999999</c:v>
                </c:pt>
                <c:pt idx="15393">
                  <c:v>1.5393000000000001</c:v>
                </c:pt>
                <c:pt idx="15394">
                  <c:v>1.5393999999999999</c:v>
                </c:pt>
                <c:pt idx="15395">
                  <c:v>1.5394999999999999</c:v>
                </c:pt>
                <c:pt idx="15396">
                  <c:v>1.5396000000000001</c:v>
                </c:pt>
                <c:pt idx="15397">
                  <c:v>1.5397000000000001</c:v>
                </c:pt>
                <c:pt idx="15398">
                  <c:v>1.5397999999999998</c:v>
                </c:pt>
                <c:pt idx="15399">
                  <c:v>1.5399</c:v>
                </c:pt>
                <c:pt idx="15400">
                  <c:v>1.54</c:v>
                </c:pt>
                <c:pt idx="15401">
                  <c:v>1.5400999999999998</c:v>
                </c:pt>
                <c:pt idx="15402">
                  <c:v>1.5402</c:v>
                </c:pt>
                <c:pt idx="15403">
                  <c:v>1.5403</c:v>
                </c:pt>
                <c:pt idx="15404">
                  <c:v>1.5404</c:v>
                </c:pt>
                <c:pt idx="15405">
                  <c:v>1.5405000000000002</c:v>
                </c:pt>
                <c:pt idx="15406">
                  <c:v>1.5406</c:v>
                </c:pt>
                <c:pt idx="15407">
                  <c:v>1.5407</c:v>
                </c:pt>
                <c:pt idx="15408">
                  <c:v>1.5408000000000002</c:v>
                </c:pt>
                <c:pt idx="15409">
                  <c:v>1.5408999999999999</c:v>
                </c:pt>
                <c:pt idx="15410">
                  <c:v>1.5409999999999999</c:v>
                </c:pt>
                <c:pt idx="15411">
                  <c:v>1.5411000000000001</c:v>
                </c:pt>
                <c:pt idx="15412">
                  <c:v>1.5412000000000001</c:v>
                </c:pt>
                <c:pt idx="15413">
                  <c:v>1.5412999999999999</c:v>
                </c:pt>
                <c:pt idx="15414">
                  <c:v>1.5413999999999999</c:v>
                </c:pt>
                <c:pt idx="15415">
                  <c:v>1.5415000000000001</c:v>
                </c:pt>
                <c:pt idx="15416">
                  <c:v>1.5415999999999999</c:v>
                </c:pt>
                <c:pt idx="15417">
                  <c:v>1.5416999999999998</c:v>
                </c:pt>
                <c:pt idx="15418">
                  <c:v>1.5418000000000001</c:v>
                </c:pt>
                <c:pt idx="15419">
                  <c:v>1.5419</c:v>
                </c:pt>
                <c:pt idx="15420">
                  <c:v>1.5419999999999998</c:v>
                </c:pt>
                <c:pt idx="15421">
                  <c:v>1.5421</c:v>
                </c:pt>
                <c:pt idx="15422">
                  <c:v>1.5422</c:v>
                </c:pt>
                <c:pt idx="15423">
                  <c:v>1.5423</c:v>
                </c:pt>
                <c:pt idx="15424">
                  <c:v>1.5424</c:v>
                </c:pt>
                <c:pt idx="15425">
                  <c:v>1.5425</c:v>
                </c:pt>
                <c:pt idx="15426">
                  <c:v>1.5426</c:v>
                </c:pt>
                <c:pt idx="15427">
                  <c:v>1.5427000000000002</c:v>
                </c:pt>
                <c:pt idx="15428">
                  <c:v>1.5427999999999999</c:v>
                </c:pt>
                <c:pt idx="15429">
                  <c:v>1.5428999999999999</c:v>
                </c:pt>
                <c:pt idx="15430">
                  <c:v>1.5430000000000001</c:v>
                </c:pt>
                <c:pt idx="15431">
                  <c:v>1.5430999999999999</c:v>
                </c:pt>
                <c:pt idx="15432">
                  <c:v>1.5431999999999999</c:v>
                </c:pt>
                <c:pt idx="15433">
                  <c:v>1.5433000000000001</c:v>
                </c:pt>
                <c:pt idx="15434">
                  <c:v>1.5434000000000001</c:v>
                </c:pt>
                <c:pt idx="15435">
                  <c:v>1.5434999999999999</c:v>
                </c:pt>
                <c:pt idx="15436">
                  <c:v>1.5436000000000001</c:v>
                </c:pt>
                <c:pt idx="15437">
                  <c:v>1.5437000000000001</c:v>
                </c:pt>
                <c:pt idx="15438">
                  <c:v>1.5438000000000001</c:v>
                </c:pt>
                <c:pt idx="15439">
                  <c:v>1.5438999999999998</c:v>
                </c:pt>
                <c:pt idx="15440">
                  <c:v>1.544</c:v>
                </c:pt>
                <c:pt idx="15441">
                  <c:v>1.5441</c:v>
                </c:pt>
                <c:pt idx="15442">
                  <c:v>1.5441999999999998</c:v>
                </c:pt>
                <c:pt idx="15443">
                  <c:v>1.5443</c:v>
                </c:pt>
                <c:pt idx="15444">
                  <c:v>1.5444</c:v>
                </c:pt>
                <c:pt idx="15445">
                  <c:v>1.5445</c:v>
                </c:pt>
                <c:pt idx="15446">
                  <c:v>1.5446</c:v>
                </c:pt>
                <c:pt idx="15447">
                  <c:v>1.5447</c:v>
                </c:pt>
                <c:pt idx="15448">
                  <c:v>1.5448</c:v>
                </c:pt>
                <c:pt idx="15449">
                  <c:v>1.5449000000000002</c:v>
                </c:pt>
                <c:pt idx="15450">
                  <c:v>1.5449999999999999</c:v>
                </c:pt>
                <c:pt idx="15451">
                  <c:v>1.5450999999999999</c:v>
                </c:pt>
                <c:pt idx="15452">
                  <c:v>1.5452000000000001</c:v>
                </c:pt>
                <c:pt idx="15453">
                  <c:v>1.5453000000000001</c:v>
                </c:pt>
                <c:pt idx="15454">
                  <c:v>1.5453999999999999</c:v>
                </c:pt>
                <c:pt idx="15455">
                  <c:v>1.5455000000000001</c:v>
                </c:pt>
                <c:pt idx="15456">
                  <c:v>1.5456000000000001</c:v>
                </c:pt>
                <c:pt idx="15457">
                  <c:v>1.5456999999999999</c:v>
                </c:pt>
                <c:pt idx="15458">
                  <c:v>1.5458000000000001</c:v>
                </c:pt>
                <c:pt idx="15459">
                  <c:v>1.5459000000000001</c:v>
                </c:pt>
                <c:pt idx="15460">
                  <c:v>1.546</c:v>
                </c:pt>
                <c:pt idx="15461">
                  <c:v>1.5461</c:v>
                </c:pt>
                <c:pt idx="15462">
                  <c:v>1.5462</c:v>
                </c:pt>
                <c:pt idx="15463">
                  <c:v>1.5463</c:v>
                </c:pt>
                <c:pt idx="15464">
                  <c:v>1.5463999999999998</c:v>
                </c:pt>
                <c:pt idx="15465">
                  <c:v>1.5465</c:v>
                </c:pt>
                <c:pt idx="15466">
                  <c:v>1.5466</c:v>
                </c:pt>
                <c:pt idx="15467">
                  <c:v>1.5467</c:v>
                </c:pt>
                <c:pt idx="15468">
                  <c:v>1.5468000000000002</c:v>
                </c:pt>
                <c:pt idx="15469">
                  <c:v>1.5468999999999999</c:v>
                </c:pt>
                <c:pt idx="15470">
                  <c:v>1.5469999999999999</c:v>
                </c:pt>
                <c:pt idx="15471">
                  <c:v>1.5471000000000001</c:v>
                </c:pt>
                <c:pt idx="15472">
                  <c:v>1.5471999999999999</c:v>
                </c:pt>
                <c:pt idx="15473">
                  <c:v>1.5472999999999999</c:v>
                </c:pt>
                <c:pt idx="15474">
                  <c:v>1.5474000000000001</c:v>
                </c:pt>
                <c:pt idx="15475">
                  <c:v>1.5475000000000001</c:v>
                </c:pt>
                <c:pt idx="15476">
                  <c:v>1.5475999999999999</c:v>
                </c:pt>
                <c:pt idx="15477">
                  <c:v>1.5477000000000001</c:v>
                </c:pt>
                <c:pt idx="15478">
                  <c:v>1.5478000000000001</c:v>
                </c:pt>
                <c:pt idx="15479">
                  <c:v>1.5478999999999998</c:v>
                </c:pt>
                <c:pt idx="15480">
                  <c:v>1.548</c:v>
                </c:pt>
                <c:pt idx="15481">
                  <c:v>1.5481</c:v>
                </c:pt>
                <c:pt idx="15482">
                  <c:v>1.5482</c:v>
                </c:pt>
                <c:pt idx="15483">
                  <c:v>1.5483000000000002</c:v>
                </c:pt>
                <c:pt idx="15484">
                  <c:v>1.5484</c:v>
                </c:pt>
                <c:pt idx="15485">
                  <c:v>1.5485</c:v>
                </c:pt>
                <c:pt idx="15486">
                  <c:v>1.5486000000000002</c:v>
                </c:pt>
                <c:pt idx="15487">
                  <c:v>1.5487</c:v>
                </c:pt>
                <c:pt idx="15488">
                  <c:v>1.5488</c:v>
                </c:pt>
                <c:pt idx="15489">
                  <c:v>1.5488999999999999</c:v>
                </c:pt>
                <c:pt idx="15490">
                  <c:v>1.5490000000000002</c:v>
                </c:pt>
                <c:pt idx="15491">
                  <c:v>1.5490999999999999</c:v>
                </c:pt>
                <c:pt idx="15492">
                  <c:v>1.5491999999999999</c:v>
                </c:pt>
                <c:pt idx="15493">
                  <c:v>1.5493000000000001</c:v>
                </c:pt>
                <c:pt idx="15494">
                  <c:v>1.5493999999999999</c:v>
                </c:pt>
                <c:pt idx="15495">
                  <c:v>1.5494999999999999</c:v>
                </c:pt>
                <c:pt idx="15496">
                  <c:v>1.5496000000000001</c:v>
                </c:pt>
                <c:pt idx="15497">
                  <c:v>1.5497000000000001</c:v>
                </c:pt>
                <c:pt idx="15498">
                  <c:v>1.5497999999999998</c:v>
                </c:pt>
                <c:pt idx="15499">
                  <c:v>1.5499000000000001</c:v>
                </c:pt>
                <c:pt idx="15500">
                  <c:v>1.55</c:v>
                </c:pt>
                <c:pt idx="15501">
                  <c:v>1.5500999999999998</c:v>
                </c:pt>
                <c:pt idx="15502">
                  <c:v>1.5502</c:v>
                </c:pt>
                <c:pt idx="15503">
                  <c:v>1.5503</c:v>
                </c:pt>
                <c:pt idx="15504">
                  <c:v>1.5504</c:v>
                </c:pt>
                <c:pt idx="15505">
                  <c:v>1.5505000000000002</c:v>
                </c:pt>
                <c:pt idx="15506">
                  <c:v>1.5506</c:v>
                </c:pt>
                <c:pt idx="15507">
                  <c:v>1.5507</c:v>
                </c:pt>
                <c:pt idx="15508">
                  <c:v>1.5508000000000002</c:v>
                </c:pt>
                <c:pt idx="15509">
                  <c:v>1.5508999999999999</c:v>
                </c:pt>
                <c:pt idx="15510">
                  <c:v>1.5509999999999999</c:v>
                </c:pt>
                <c:pt idx="15511">
                  <c:v>1.5511000000000001</c:v>
                </c:pt>
                <c:pt idx="15512">
                  <c:v>1.5512000000000001</c:v>
                </c:pt>
                <c:pt idx="15513">
                  <c:v>1.5512999999999999</c:v>
                </c:pt>
                <c:pt idx="15514">
                  <c:v>1.5513999999999999</c:v>
                </c:pt>
                <c:pt idx="15515">
                  <c:v>1.5515000000000001</c:v>
                </c:pt>
                <c:pt idx="15516">
                  <c:v>1.5515999999999999</c:v>
                </c:pt>
                <c:pt idx="15517">
                  <c:v>1.5516999999999999</c:v>
                </c:pt>
                <c:pt idx="15518">
                  <c:v>1.5518000000000001</c:v>
                </c:pt>
                <c:pt idx="15519">
                  <c:v>1.5519000000000001</c:v>
                </c:pt>
                <c:pt idx="15520">
                  <c:v>1.5519999999999998</c:v>
                </c:pt>
                <c:pt idx="15521">
                  <c:v>1.5521</c:v>
                </c:pt>
                <c:pt idx="15522">
                  <c:v>1.5522</c:v>
                </c:pt>
                <c:pt idx="15523">
                  <c:v>1.5522999999999998</c:v>
                </c:pt>
                <c:pt idx="15524">
                  <c:v>1.5524</c:v>
                </c:pt>
                <c:pt idx="15525">
                  <c:v>1.5525</c:v>
                </c:pt>
                <c:pt idx="15526">
                  <c:v>1.5526</c:v>
                </c:pt>
                <c:pt idx="15527">
                  <c:v>1.5527000000000002</c:v>
                </c:pt>
                <c:pt idx="15528">
                  <c:v>1.5528</c:v>
                </c:pt>
                <c:pt idx="15529">
                  <c:v>1.5528999999999999</c:v>
                </c:pt>
                <c:pt idx="15530">
                  <c:v>1.5530000000000002</c:v>
                </c:pt>
                <c:pt idx="15531">
                  <c:v>1.5530999999999999</c:v>
                </c:pt>
                <c:pt idx="15532">
                  <c:v>1.5531999999999999</c:v>
                </c:pt>
                <c:pt idx="15533">
                  <c:v>1.5533000000000001</c:v>
                </c:pt>
                <c:pt idx="15534">
                  <c:v>1.5534000000000001</c:v>
                </c:pt>
                <c:pt idx="15535">
                  <c:v>1.5534999999999999</c:v>
                </c:pt>
                <c:pt idx="15536">
                  <c:v>1.5536000000000001</c:v>
                </c:pt>
                <c:pt idx="15537">
                  <c:v>1.5537000000000001</c:v>
                </c:pt>
                <c:pt idx="15538">
                  <c:v>1.5537999999999998</c:v>
                </c:pt>
                <c:pt idx="15539">
                  <c:v>1.5538999999999998</c:v>
                </c:pt>
                <c:pt idx="15540">
                  <c:v>1.554</c:v>
                </c:pt>
                <c:pt idx="15541">
                  <c:v>1.5541</c:v>
                </c:pt>
                <c:pt idx="15542">
                  <c:v>1.5541999999999998</c:v>
                </c:pt>
                <c:pt idx="15543">
                  <c:v>1.5543</c:v>
                </c:pt>
                <c:pt idx="15544">
                  <c:v>1.5544</c:v>
                </c:pt>
                <c:pt idx="15545">
                  <c:v>1.5545</c:v>
                </c:pt>
                <c:pt idx="15546">
                  <c:v>1.5546</c:v>
                </c:pt>
                <c:pt idx="15547">
                  <c:v>1.5547</c:v>
                </c:pt>
                <c:pt idx="15548">
                  <c:v>1.5548</c:v>
                </c:pt>
                <c:pt idx="15549">
                  <c:v>1.5549000000000002</c:v>
                </c:pt>
                <c:pt idx="15550">
                  <c:v>1.5549999999999999</c:v>
                </c:pt>
                <c:pt idx="15551">
                  <c:v>1.5550999999999999</c:v>
                </c:pt>
                <c:pt idx="15552">
                  <c:v>1.5552000000000001</c:v>
                </c:pt>
                <c:pt idx="15553">
                  <c:v>1.5552999999999999</c:v>
                </c:pt>
                <c:pt idx="15554">
                  <c:v>1.5553999999999999</c:v>
                </c:pt>
                <c:pt idx="15555">
                  <c:v>1.5555000000000001</c:v>
                </c:pt>
                <c:pt idx="15556">
                  <c:v>1.5556000000000001</c:v>
                </c:pt>
                <c:pt idx="15557">
                  <c:v>1.5556999999999999</c:v>
                </c:pt>
                <c:pt idx="15558">
                  <c:v>1.5558000000000001</c:v>
                </c:pt>
                <c:pt idx="15559">
                  <c:v>1.5559000000000001</c:v>
                </c:pt>
                <c:pt idx="15560">
                  <c:v>1.556</c:v>
                </c:pt>
                <c:pt idx="15561">
                  <c:v>1.5561</c:v>
                </c:pt>
                <c:pt idx="15562">
                  <c:v>1.5562</c:v>
                </c:pt>
                <c:pt idx="15563">
                  <c:v>1.5563</c:v>
                </c:pt>
                <c:pt idx="15564">
                  <c:v>1.5563999999999998</c:v>
                </c:pt>
                <c:pt idx="15565">
                  <c:v>1.5565</c:v>
                </c:pt>
                <c:pt idx="15566">
                  <c:v>1.5566</c:v>
                </c:pt>
                <c:pt idx="15567">
                  <c:v>1.5567</c:v>
                </c:pt>
                <c:pt idx="15568">
                  <c:v>1.5568</c:v>
                </c:pt>
                <c:pt idx="15569">
                  <c:v>1.5569</c:v>
                </c:pt>
                <c:pt idx="15570">
                  <c:v>1.5569999999999999</c:v>
                </c:pt>
                <c:pt idx="15571">
                  <c:v>1.5571000000000002</c:v>
                </c:pt>
                <c:pt idx="15572">
                  <c:v>1.5571999999999999</c:v>
                </c:pt>
                <c:pt idx="15573">
                  <c:v>1.5572999999999999</c:v>
                </c:pt>
                <c:pt idx="15574">
                  <c:v>1.5574000000000001</c:v>
                </c:pt>
                <c:pt idx="15575">
                  <c:v>1.5575000000000001</c:v>
                </c:pt>
                <c:pt idx="15576">
                  <c:v>1.5575999999999999</c:v>
                </c:pt>
                <c:pt idx="15577">
                  <c:v>1.5577000000000001</c:v>
                </c:pt>
                <c:pt idx="15578">
                  <c:v>1.5578000000000001</c:v>
                </c:pt>
                <c:pt idx="15579">
                  <c:v>1.5578999999999998</c:v>
                </c:pt>
                <c:pt idx="15580">
                  <c:v>1.5580000000000001</c:v>
                </c:pt>
                <c:pt idx="15581">
                  <c:v>1.5581</c:v>
                </c:pt>
                <c:pt idx="15582">
                  <c:v>1.5582</c:v>
                </c:pt>
                <c:pt idx="15583">
                  <c:v>1.5583</c:v>
                </c:pt>
                <c:pt idx="15584">
                  <c:v>1.5584</c:v>
                </c:pt>
                <c:pt idx="15585">
                  <c:v>1.5585</c:v>
                </c:pt>
                <c:pt idx="15586">
                  <c:v>1.5586000000000002</c:v>
                </c:pt>
                <c:pt idx="15587">
                  <c:v>1.5587</c:v>
                </c:pt>
                <c:pt idx="15588">
                  <c:v>1.5588</c:v>
                </c:pt>
                <c:pt idx="15589">
                  <c:v>1.5589</c:v>
                </c:pt>
                <c:pt idx="15590">
                  <c:v>1.5590000000000002</c:v>
                </c:pt>
                <c:pt idx="15591">
                  <c:v>1.5590999999999999</c:v>
                </c:pt>
                <c:pt idx="15592">
                  <c:v>1.5591999999999999</c:v>
                </c:pt>
                <c:pt idx="15593">
                  <c:v>1.5593000000000001</c:v>
                </c:pt>
                <c:pt idx="15594">
                  <c:v>1.5593999999999999</c:v>
                </c:pt>
                <c:pt idx="15595">
                  <c:v>1.5594999999999999</c:v>
                </c:pt>
                <c:pt idx="15596">
                  <c:v>1.5596000000000001</c:v>
                </c:pt>
                <c:pt idx="15597">
                  <c:v>1.5597000000000001</c:v>
                </c:pt>
                <c:pt idx="15598">
                  <c:v>1.5597999999999999</c:v>
                </c:pt>
                <c:pt idx="15599">
                  <c:v>1.5599000000000001</c:v>
                </c:pt>
                <c:pt idx="15600">
                  <c:v>1.56</c:v>
                </c:pt>
                <c:pt idx="15601">
                  <c:v>1.5600999999999998</c:v>
                </c:pt>
                <c:pt idx="15602">
                  <c:v>1.5602</c:v>
                </c:pt>
                <c:pt idx="15603">
                  <c:v>1.5603</c:v>
                </c:pt>
                <c:pt idx="15604">
                  <c:v>1.5604</c:v>
                </c:pt>
                <c:pt idx="15605">
                  <c:v>1.5605000000000002</c:v>
                </c:pt>
                <c:pt idx="15606">
                  <c:v>1.5606</c:v>
                </c:pt>
                <c:pt idx="15607">
                  <c:v>1.5607</c:v>
                </c:pt>
                <c:pt idx="15608">
                  <c:v>1.5608000000000002</c:v>
                </c:pt>
                <c:pt idx="15609">
                  <c:v>1.5609</c:v>
                </c:pt>
                <c:pt idx="15610">
                  <c:v>1.5609999999999999</c:v>
                </c:pt>
                <c:pt idx="15611">
                  <c:v>1.5611000000000002</c:v>
                </c:pt>
                <c:pt idx="15612">
                  <c:v>1.5612000000000001</c:v>
                </c:pt>
                <c:pt idx="15613">
                  <c:v>1.5612999999999999</c:v>
                </c:pt>
                <c:pt idx="15614">
                  <c:v>1.5613999999999999</c:v>
                </c:pt>
                <c:pt idx="15615">
                  <c:v>1.5615000000000001</c:v>
                </c:pt>
                <c:pt idx="15616">
                  <c:v>1.5615999999999999</c:v>
                </c:pt>
                <c:pt idx="15617">
                  <c:v>1.5616999999999999</c:v>
                </c:pt>
                <c:pt idx="15618">
                  <c:v>1.5618000000000001</c:v>
                </c:pt>
                <c:pt idx="15619">
                  <c:v>1.5619000000000001</c:v>
                </c:pt>
                <c:pt idx="15620">
                  <c:v>1.5619999999999998</c:v>
                </c:pt>
                <c:pt idx="15621">
                  <c:v>1.5621</c:v>
                </c:pt>
                <c:pt idx="15622">
                  <c:v>1.5622</c:v>
                </c:pt>
                <c:pt idx="15623">
                  <c:v>1.5622999999999998</c:v>
                </c:pt>
                <c:pt idx="15624">
                  <c:v>1.5624</c:v>
                </c:pt>
                <c:pt idx="15625">
                  <c:v>1.5625</c:v>
                </c:pt>
                <c:pt idx="15626">
                  <c:v>1.5626</c:v>
                </c:pt>
                <c:pt idx="15627">
                  <c:v>1.5627000000000002</c:v>
                </c:pt>
                <c:pt idx="15628">
                  <c:v>1.5628</c:v>
                </c:pt>
                <c:pt idx="15629">
                  <c:v>1.5629</c:v>
                </c:pt>
                <c:pt idx="15630">
                  <c:v>1.5630000000000002</c:v>
                </c:pt>
                <c:pt idx="15631">
                  <c:v>1.5630999999999999</c:v>
                </c:pt>
                <c:pt idx="15632">
                  <c:v>1.5631999999999999</c:v>
                </c:pt>
                <c:pt idx="15633">
                  <c:v>1.5633000000000001</c:v>
                </c:pt>
                <c:pt idx="15634">
                  <c:v>1.5634000000000001</c:v>
                </c:pt>
                <c:pt idx="15635">
                  <c:v>1.5634999999999999</c:v>
                </c:pt>
                <c:pt idx="15636">
                  <c:v>1.5636000000000001</c:v>
                </c:pt>
                <c:pt idx="15637">
                  <c:v>1.5637000000000001</c:v>
                </c:pt>
                <c:pt idx="15638">
                  <c:v>1.5637999999999999</c:v>
                </c:pt>
                <c:pt idx="15639">
                  <c:v>1.5638999999999998</c:v>
                </c:pt>
                <c:pt idx="15640">
                  <c:v>1.5640000000000001</c:v>
                </c:pt>
                <c:pt idx="15641">
                  <c:v>1.5641</c:v>
                </c:pt>
                <c:pt idx="15642">
                  <c:v>1.5641999999999998</c:v>
                </c:pt>
                <c:pt idx="15643">
                  <c:v>1.5643</c:v>
                </c:pt>
                <c:pt idx="15644">
                  <c:v>1.5644</c:v>
                </c:pt>
                <c:pt idx="15645">
                  <c:v>1.5644999999999998</c:v>
                </c:pt>
                <c:pt idx="15646">
                  <c:v>1.5646</c:v>
                </c:pt>
                <c:pt idx="15647">
                  <c:v>1.5647</c:v>
                </c:pt>
                <c:pt idx="15648">
                  <c:v>1.5648</c:v>
                </c:pt>
                <c:pt idx="15649">
                  <c:v>1.5649000000000002</c:v>
                </c:pt>
                <c:pt idx="15650">
                  <c:v>1.5649999999999999</c:v>
                </c:pt>
                <c:pt idx="15651">
                  <c:v>1.5650999999999999</c:v>
                </c:pt>
                <c:pt idx="15652">
                  <c:v>1.5652000000000001</c:v>
                </c:pt>
                <c:pt idx="15653">
                  <c:v>1.5652999999999999</c:v>
                </c:pt>
                <c:pt idx="15654">
                  <c:v>1.5653999999999999</c:v>
                </c:pt>
                <c:pt idx="15655">
                  <c:v>1.5655000000000001</c:v>
                </c:pt>
                <c:pt idx="15656">
                  <c:v>1.5656000000000001</c:v>
                </c:pt>
                <c:pt idx="15657">
                  <c:v>1.5656999999999999</c:v>
                </c:pt>
                <c:pt idx="15658">
                  <c:v>1.5658000000000001</c:v>
                </c:pt>
                <c:pt idx="15659">
                  <c:v>1.5659000000000001</c:v>
                </c:pt>
                <c:pt idx="15660">
                  <c:v>1.5659999999999998</c:v>
                </c:pt>
                <c:pt idx="15661">
                  <c:v>1.5661</c:v>
                </c:pt>
                <c:pt idx="15662">
                  <c:v>1.5662</c:v>
                </c:pt>
                <c:pt idx="15663">
                  <c:v>1.5663</c:v>
                </c:pt>
                <c:pt idx="15664">
                  <c:v>1.5663999999999998</c:v>
                </c:pt>
                <c:pt idx="15665">
                  <c:v>1.5665</c:v>
                </c:pt>
                <c:pt idx="15666">
                  <c:v>1.5666</c:v>
                </c:pt>
                <c:pt idx="15667">
                  <c:v>1.5667</c:v>
                </c:pt>
                <c:pt idx="15668">
                  <c:v>1.5668</c:v>
                </c:pt>
                <c:pt idx="15669">
                  <c:v>1.5669</c:v>
                </c:pt>
                <c:pt idx="15670">
                  <c:v>1.5669999999999999</c:v>
                </c:pt>
                <c:pt idx="15671">
                  <c:v>1.5671000000000002</c:v>
                </c:pt>
                <c:pt idx="15672">
                  <c:v>1.5671999999999999</c:v>
                </c:pt>
                <c:pt idx="15673">
                  <c:v>1.5672999999999999</c:v>
                </c:pt>
                <c:pt idx="15674">
                  <c:v>1.5674000000000001</c:v>
                </c:pt>
                <c:pt idx="15675">
                  <c:v>1.5674999999999999</c:v>
                </c:pt>
                <c:pt idx="15676">
                  <c:v>1.5675999999999999</c:v>
                </c:pt>
                <c:pt idx="15677">
                  <c:v>1.5677000000000001</c:v>
                </c:pt>
                <c:pt idx="15678">
                  <c:v>1.5678000000000001</c:v>
                </c:pt>
                <c:pt idx="15679">
                  <c:v>1.5678999999999998</c:v>
                </c:pt>
                <c:pt idx="15680">
                  <c:v>1.5680000000000001</c:v>
                </c:pt>
                <c:pt idx="15681">
                  <c:v>1.5681</c:v>
                </c:pt>
                <c:pt idx="15682">
                  <c:v>1.5682</c:v>
                </c:pt>
                <c:pt idx="15683">
                  <c:v>1.5683</c:v>
                </c:pt>
                <c:pt idx="15684">
                  <c:v>1.5684</c:v>
                </c:pt>
                <c:pt idx="15685">
                  <c:v>1.5685</c:v>
                </c:pt>
                <c:pt idx="15686">
                  <c:v>1.5686000000000002</c:v>
                </c:pt>
                <c:pt idx="15687">
                  <c:v>1.5687</c:v>
                </c:pt>
                <c:pt idx="15688">
                  <c:v>1.5688</c:v>
                </c:pt>
                <c:pt idx="15689">
                  <c:v>1.5689</c:v>
                </c:pt>
                <c:pt idx="15690">
                  <c:v>1.569</c:v>
                </c:pt>
                <c:pt idx="15691">
                  <c:v>1.5690999999999999</c:v>
                </c:pt>
                <c:pt idx="15692">
                  <c:v>1.5691999999999999</c:v>
                </c:pt>
                <c:pt idx="15693">
                  <c:v>1.5693000000000001</c:v>
                </c:pt>
                <c:pt idx="15694">
                  <c:v>1.5693999999999999</c:v>
                </c:pt>
                <c:pt idx="15695">
                  <c:v>1.5694999999999999</c:v>
                </c:pt>
                <c:pt idx="15696">
                  <c:v>1.5696000000000001</c:v>
                </c:pt>
                <c:pt idx="15697">
                  <c:v>1.5697000000000001</c:v>
                </c:pt>
                <c:pt idx="15698">
                  <c:v>1.5697999999999999</c:v>
                </c:pt>
                <c:pt idx="15699">
                  <c:v>1.5699000000000001</c:v>
                </c:pt>
                <c:pt idx="15700">
                  <c:v>1.57</c:v>
                </c:pt>
                <c:pt idx="15701">
                  <c:v>1.5700999999999998</c:v>
                </c:pt>
                <c:pt idx="15702">
                  <c:v>1.5702</c:v>
                </c:pt>
                <c:pt idx="15703">
                  <c:v>1.5703</c:v>
                </c:pt>
                <c:pt idx="15704">
                  <c:v>1.5704</c:v>
                </c:pt>
                <c:pt idx="15705">
                  <c:v>1.5705</c:v>
                </c:pt>
                <c:pt idx="15706">
                  <c:v>1.5706</c:v>
                </c:pt>
                <c:pt idx="15707">
                  <c:v>1.5707</c:v>
                </c:pt>
                <c:pt idx="15708">
                  <c:v>1.5708000000000002</c:v>
                </c:pt>
                <c:pt idx="15709">
                  <c:v>1.5709</c:v>
                </c:pt>
                <c:pt idx="15710">
                  <c:v>1.571</c:v>
                </c:pt>
                <c:pt idx="15711">
                  <c:v>1.5711000000000002</c:v>
                </c:pt>
                <c:pt idx="15712">
                  <c:v>1.5712000000000002</c:v>
                </c:pt>
                <c:pt idx="15713">
                  <c:v>1.5712999999999999</c:v>
                </c:pt>
                <c:pt idx="15714">
                  <c:v>1.5713999999999999</c:v>
                </c:pt>
                <c:pt idx="15715">
                  <c:v>1.5715000000000001</c:v>
                </c:pt>
                <c:pt idx="15716">
                  <c:v>1.5715999999999999</c:v>
                </c:pt>
                <c:pt idx="15717">
                  <c:v>1.5716999999999999</c:v>
                </c:pt>
                <c:pt idx="15718">
                  <c:v>1.5718000000000001</c:v>
                </c:pt>
                <c:pt idx="15719">
                  <c:v>1.5719000000000001</c:v>
                </c:pt>
                <c:pt idx="15720">
                  <c:v>1.5719999999999998</c:v>
                </c:pt>
                <c:pt idx="15721">
                  <c:v>1.5721000000000001</c:v>
                </c:pt>
                <c:pt idx="15722">
                  <c:v>1.5722</c:v>
                </c:pt>
                <c:pt idx="15723">
                  <c:v>1.5722999999999998</c:v>
                </c:pt>
                <c:pt idx="15724">
                  <c:v>1.5724</c:v>
                </c:pt>
                <c:pt idx="15725">
                  <c:v>1.5725</c:v>
                </c:pt>
                <c:pt idx="15726">
                  <c:v>1.5726</c:v>
                </c:pt>
                <c:pt idx="15727">
                  <c:v>1.5727000000000002</c:v>
                </c:pt>
                <c:pt idx="15728">
                  <c:v>1.5728</c:v>
                </c:pt>
                <c:pt idx="15729">
                  <c:v>1.5729</c:v>
                </c:pt>
                <c:pt idx="15730">
                  <c:v>1.5730000000000002</c:v>
                </c:pt>
                <c:pt idx="15731">
                  <c:v>1.5730999999999999</c:v>
                </c:pt>
                <c:pt idx="15732">
                  <c:v>1.5731999999999999</c:v>
                </c:pt>
                <c:pt idx="15733">
                  <c:v>1.5733000000000001</c:v>
                </c:pt>
                <c:pt idx="15734">
                  <c:v>1.5734000000000001</c:v>
                </c:pt>
                <c:pt idx="15735">
                  <c:v>1.5734999999999999</c:v>
                </c:pt>
                <c:pt idx="15736">
                  <c:v>1.5736000000000001</c:v>
                </c:pt>
                <c:pt idx="15737">
                  <c:v>1.5737000000000001</c:v>
                </c:pt>
                <c:pt idx="15738">
                  <c:v>1.5737999999999999</c:v>
                </c:pt>
                <c:pt idx="15739">
                  <c:v>1.5738999999999999</c:v>
                </c:pt>
                <c:pt idx="15740">
                  <c:v>1.5740000000000001</c:v>
                </c:pt>
                <c:pt idx="15741">
                  <c:v>1.5741000000000001</c:v>
                </c:pt>
                <c:pt idx="15742">
                  <c:v>1.5741999999999998</c:v>
                </c:pt>
                <c:pt idx="15743">
                  <c:v>1.5743</c:v>
                </c:pt>
                <c:pt idx="15744">
                  <c:v>1.5744</c:v>
                </c:pt>
                <c:pt idx="15745">
                  <c:v>1.5744999999999998</c:v>
                </c:pt>
                <c:pt idx="15746">
                  <c:v>1.5746</c:v>
                </c:pt>
                <c:pt idx="15747">
                  <c:v>1.5747</c:v>
                </c:pt>
                <c:pt idx="15748">
                  <c:v>1.5748</c:v>
                </c:pt>
                <c:pt idx="15749">
                  <c:v>1.5749000000000002</c:v>
                </c:pt>
                <c:pt idx="15750">
                  <c:v>1.575</c:v>
                </c:pt>
                <c:pt idx="15751">
                  <c:v>1.5750999999999999</c:v>
                </c:pt>
                <c:pt idx="15752">
                  <c:v>1.5752000000000002</c:v>
                </c:pt>
                <c:pt idx="15753">
                  <c:v>1.5752999999999999</c:v>
                </c:pt>
                <c:pt idx="15754">
                  <c:v>1.5753999999999999</c:v>
                </c:pt>
                <c:pt idx="15755">
                  <c:v>1.5755000000000001</c:v>
                </c:pt>
                <c:pt idx="15756">
                  <c:v>1.5756000000000001</c:v>
                </c:pt>
                <c:pt idx="15757">
                  <c:v>1.5756999999999999</c:v>
                </c:pt>
                <c:pt idx="15758">
                  <c:v>1.5758000000000001</c:v>
                </c:pt>
                <c:pt idx="15759">
                  <c:v>1.5759000000000001</c:v>
                </c:pt>
                <c:pt idx="15760">
                  <c:v>1.5759999999999998</c:v>
                </c:pt>
                <c:pt idx="15761">
                  <c:v>1.5761000000000001</c:v>
                </c:pt>
                <c:pt idx="15762">
                  <c:v>1.5762</c:v>
                </c:pt>
                <c:pt idx="15763">
                  <c:v>1.5763</c:v>
                </c:pt>
                <c:pt idx="15764">
                  <c:v>1.5763999999999998</c:v>
                </c:pt>
                <c:pt idx="15765">
                  <c:v>1.5765</c:v>
                </c:pt>
                <c:pt idx="15766">
                  <c:v>1.5766</c:v>
                </c:pt>
                <c:pt idx="15767">
                  <c:v>1.5766999999999998</c:v>
                </c:pt>
                <c:pt idx="15768">
                  <c:v>1.5768</c:v>
                </c:pt>
                <c:pt idx="15769">
                  <c:v>1.5769</c:v>
                </c:pt>
                <c:pt idx="15770">
                  <c:v>1.577</c:v>
                </c:pt>
                <c:pt idx="15771">
                  <c:v>1.5771000000000002</c:v>
                </c:pt>
                <c:pt idx="15772">
                  <c:v>1.5771999999999999</c:v>
                </c:pt>
                <c:pt idx="15773">
                  <c:v>1.5772999999999999</c:v>
                </c:pt>
                <c:pt idx="15774">
                  <c:v>1.5774000000000001</c:v>
                </c:pt>
                <c:pt idx="15775">
                  <c:v>1.5774999999999999</c:v>
                </c:pt>
                <c:pt idx="15776">
                  <c:v>1.5775999999999999</c:v>
                </c:pt>
                <c:pt idx="15777">
                  <c:v>1.5777000000000001</c:v>
                </c:pt>
                <c:pt idx="15778">
                  <c:v>1.5778000000000001</c:v>
                </c:pt>
                <c:pt idx="15779">
                  <c:v>1.5778999999999999</c:v>
                </c:pt>
                <c:pt idx="15780">
                  <c:v>1.5780000000000001</c:v>
                </c:pt>
                <c:pt idx="15781">
                  <c:v>1.5781000000000001</c:v>
                </c:pt>
                <c:pt idx="15782">
                  <c:v>1.5781999999999998</c:v>
                </c:pt>
                <c:pt idx="15783">
                  <c:v>1.5783</c:v>
                </c:pt>
                <c:pt idx="15784">
                  <c:v>1.5784</c:v>
                </c:pt>
                <c:pt idx="15785">
                  <c:v>1.5785</c:v>
                </c:pt>
                <c:pt idx="15786">
                  <c:v>1.5786000000000002</c:v>
                </c:pt>
                <c:pt idx="15787">
                  <c:v>1.5787</c:v>
                </c:pt>
                <c:pt idx="15788">
                  <c:v>1.5788</c:v>
                </c:pt>
                <c:pt idx="15789">
                  <c:v>1.5789</c:v>
                </c:pt>
                <c:pt idx="15790">
                  <c:v>1.579</c:v>
                </c:pt>
                <c:pt idx="15791">
                  <c:v>1.5790999999999999</c:v>
                </c:pt>
                <c:pt idx="15792">
                  <c:v>1.5791999999999999</c:v>
                </c:pt>
                <c:pt idx="15793">
                  <c:v>1.5793000000000001</c:v>
                </c:pt>
                <c:pt idx="15794">
                  <c:v>1.5793999999999999</c:v>
                </c:pt>
                <c:pt idx="15795">
                  <c:v>1.5794999999999999</c:v>
                </c:pt>
                <c:pt idx="15796">
                  <c:v>1.5796000000000001</c:v>
                </c:pt>
                <c:pt idx="15797">
                  <c:v>1.5796999999999999</c:v>
                </c:pt>
                <c:pt idx="15798">
                  <c:v>1.5797999999999999</c:v>
                </c:pt>
                <c:pt idx="15799">
                  <c:v>1.5799000000000001</c:v>
                </c:pt>
                <c:pt idx="15800">
                  <c:v>1.58</c:v>
                </c:pt>
                <c:pt idx="15801">
                  <c:v>1.5800999999999998</c:v>
                </c:pt>
                <c:pt idx="15802">
                  <c:v>1.5802</c:v>
                </c:pt>
                <c:pt idx="15803">
                  <c:v>1.5803</c:v>
                </c:pt>
                <c:pt idx="15804">
                  <c:v>1.5804</c:v>
                </c:pt>
                <c:pt idx="15805">
                  <c:v>1.5805</c:v>
                </c:pt>
                <c:pt idx="15806">
                  <c:v>1.5806</c:v>
                </c:pt>
                <c:pt idx="15807">
                  <c:v>1.5807</c:v>
                </c:pt>
                <c:pt idx="15808">
                  <c:v>1.5808000000000002</c:v>
                </c:pt>
                <c:pt idx="15809">
                  <c:v>1.5809</c:v>
                </c:pt>
                <c:pt idx="15810">
                  <c:v>1.581</c:v>
                </c:pt>
                <c:pt idx="15811">
                  <c:v>1.5811000000000002</c:v>
                </c:pt>
                <c:pt idx="15812">
                  <c:v>1.5811999999999999</c:v>
                </c:pt>
                <c:pt idx="15813">
                  <c:v>1.5812999999999999</c:v>
                </c:pt>
                <c:pt idx="15814">
                  <c:v>1.5813999999999999</c:v>
                </c:pt>
                <c:pt idx="15815">
                  <c:v>1.5815000000000001</c:v>
                </c:pt>
                <c:pt idx="15816">
                  <c:v>1.5815999999999999</c:v>
                </c:pt>
                <c:pt idx="15817">
                  <c:v>1.5816999999999999</c:v>
                </c:pt>
                <c:pt idx="15818">
                  <c:v>1.5818000000000001</c:v>
                </c:pt>
                <c:pt idx="15819">
                  <c:v>1.5819000000000001</c:v>
                </c:pt>
                <c:pt idx="15820">
                  <c:v>1.5819999999999999</c:v>
                </c:pt>
                <c:pt idx="15821">
                  <c:v>1.5821000000000001</c:v>
                </c:pt>
                <c:pt idx="15822">
                  <c:v>1.5822000000000001</c:v>
                </c:pt>
                <c:pt idx="15823">
                  <c:v>1.5822999999999998</c:v>
                </c:pt>
                <c:pt idx="15824">
                  <c:v>1.5824</c:v>
                </c:pt>
                <c:pt idx="15825">
                  <c:v>1.5825</c:v>
                </c:pt>
                <c:pt idx="15826">
                  <c:v>1.5826</c:v>
                </c:pt>
                <c:pt idx="15827">
                  <c:v>1.5827</c:v>
                </c:pt>
                <c:pt idx="15828">
                  <c:v>1.5828</c:v>
                </c:pt>
                <c:pt idx="15829">
                  <c:v>1.5829</c:v>
                </c:pt>
                <c:pt idx="15830">
                  <c:v>1.5830000000000002</c:v>
                </c:pt>
                <c:pt idx="15831">
                  <c:v>1.5831</c:v>
                </c:pt>
                <c:pt idx="15832">
                  <c:v>1.5831999999999999</c:v>
                </c:pt>
                <c:pt idx="15833">
                  <c:v>1.5833000000000002</c:v>
                </c:pt>
                <c:pt idx="15834">
                  <c:v>1.5834000000000001</c:v>
                </c:pt>
                <c:pt idx="15835">
                  <c:v>1.5834999999999999</c:v>
                </c:pt>
                <c:pt idx="15836">
                  <c:v>1.5836000000000001</c:v>
                </c:pt>
                <c:pt idx="15837">
                  <c:v>1.5837000000000001</c:v>
                </c:pt>
                <c:pt idx="15838">
                  <c:v>1.5837999999999999</c:v>
                </c:pt>
                <c:pt idx="15839">
                  <c:v>1.5838999999999999</c:v>
                </c:pt>
                <c:pt idx="15840">
                  <c:v>1.5840000000000001</c:v>
                </c:pt>
                <c:pt idx="15841">
                  <c:v>1.5841000000000001</c:v>
                </c:pt>
                <c:pt idx="15842">
                  <c:v>1.5841999999999998</c:v>
                </c:pt>
                <c:pt idx="15843">
                  <c:v>1.5843</c:v>
                </c:pt>
                <c:pt idx="15844">
                  <c:v>1.5844</c:v>
                </c:pt>
                <c:pt idx="15845">
                  <c:v>1.5844999999999998</c:v>
                </c:pt>
                <c:pt idx="15846">
                  <c:v>1.5846</c:v>
                </c:pt>
                <c:pt idx="15847">
                  <c:v>1.5847</c:v>
                </c:pt>
                <c:pt idx="15848">
                  <c:v>1.5848</c:v>
                </c:pt>
                <c:pt idx="15849">
                  <c:v>1.5849000000000002</c:v>
                </c:pt>
                <c:pt idx="15850">
                  <c:v>1.585</c:v>
                </c:pt>
                <c:pt idx="15851">
                  <c:v>1.5851</c:v>
                </c:pt>
                <c:pt idx="15852">
                  <c:v>1.5852000000000002</c:v>
                </c:pt>
                <c:pt idx="15853">
                  <c:v>1.5852999999999999</c:v>
                </c:pt>
                <c:pt idx="15854">
                  <c:v>1.5853999999999999</c:v>
                </c:pt>
                <c:pt idx="15855">
                  <c:v>1.5855000000000001</c:v>
                </c:pt>
                <c:pt idx="15856">
                  <c:v>1.5856000000000001</c:v>
                </c:pt>
                <c:pt idx="15857">
                  <c:v>1.5856999999999999</c:v>
                </c:pt>
                <c:pt idx="15858">
                  <c:v>1.5858000000000001</c:v>
                </c:pt>
                <c:pt idx="15859">
                  <c:v>1.5859000000000001</c:v>
                </c:pt>
                <c:pt idx="15860">
                  <c:v>1.5859999999999999</c:v>
                </c:pt>
                <c:pt idx="15861">
                  <c:v>1.5861000000000001</c:v>
                </c:pt>
                <c:pt idx="15862">
                  <c:v>1.5862000000000001</c:v>
                </c:pt>
                <c:pt idx="15863">
                  <c:v>1.5863</c:v>
                </c:pt>
                <c:pt idx="15864">
                  <c:v>1.5863999999999998</c:v>
                </c:pt>
                <c:pt idx="15865">
                  <c:v>1.5865</c:v>
                </c:pt>
                <c:pt idx="15866">
                  <c:v>1.5866</c:v>
                </c:pt>
                <c:pt idx="15867">
                  <c:v>1.5866999999999998</c:v>
                </c:pt>
                <c:pt idx="15868">
                  <c:v>1.5868</c:v>
                </c:pt>
                <c:pt idx="15869">
                  <c:v>1.5869</c:v>
                </c:pt>
                <c:pt idx="15870">
                  <c:v>1.587</c:v>
                </c:pt>
                <c:pt idx="15871">
                  <c:v>1.5871000000000002</c:v>
                </c:pt>
                <c:pt idx="15872">
                  <c:v>1.5871999999999999</c:v>
                </c:pt>
                <c:pt idx="15873">
                  <c:v>1.5872999999999999</c:v>
                </c:pt>
                <c:pt idx="15874">
                  <c:v>1.5874000000000001</c:v>
                </c:pt>
                <c:pt idx="15875">
                  <c:v>1.5874999999999999</c:v>
                </c:pt>
                <c:pt idx="15876">
                  <c:v>1.5875999999999999</c:v>
                </c:pt>
                <c:pt idx="15877">
                  <c:v>1.5877000000000001</c:v>
                </c:pt>
                <c:pt idx="15878">
                  <c:v>1.5878000000000001</c:v>
                </c:pt>
                <c:pt idx="15879">
                  <c:v>1.5878999999999999</c:v>
                </c:pt>
                <c:pt idx="15880">
                  <c:v>1.5880000000000001</c:v>
                </c:pt>
                <c:pt idx="15881">
                  <c:v>1.5881000000000001</c:v>
                </c:pt>
                <c:pt idx="15882">
                  <c:v>1.5881999999999998</c:v>
                </c:pt>
                <c:pt idx="15883">
                  <c:v>1.5883</c:v>
                </c:pt>
                <c:pt idx="15884">
                  <c:v>1.5884</c:v>
                </c:pt>
                <c:pt idx="15885">
                  <c:v>1.5885</c:v>
                </c:pt>
                <c:pt idx="15886">
                  <c:v>1.5886000000000002</c:v>
                </c:pt>
                <c:pt idx="15887">
                  <c:v>1.5887</c:v>
                </c:pt>
                <c:pt idx="15888">
                  <c:v>1.5888</c:v>
                </c:pt>
                <c:pt idx="15889">
                  <c:v>1.5888999999999998</c:v>
                </c:pt>
                <c:pt idx="15890">
                  <c:v>1.589</c:v>
                </c:pt>
                <c:pt idx="15891">
                  <c:v>1.5891</c:v>
                </c:pt>
                <c:pt idx="15892">
                  <c:v>1.5891999999999999</c:v>
                </c:pt>
                <c:pt idx="15893">
                  <c:v>1.5893000000000002</c:v>
                </c:pt>
                <c:pt idx="15894">
                  <c:v>1.5893999999999999</c:v>
                </c:pt>
                <c:pt idx="15895">
                  <c:v>1.5894999999999999</c:v>
                </c:pt>
                <c:pt idx="15896">
                  <c:v>1.5896000000000001</c:v>
                </c:pt>
                <c:pt idx="15897">
                  <c:v>1.5896999999999999</c:v>
                </c:pt>
                <c:pt idx="15898">
                  <c:v>1.5897999999999999</c:v>
                </c:pt>
                <c:pt idx="15899">
                  <c:v>1.5899000000000001</c:v>
                </c:pt>
                <c:pt idx="15900">
                  <c:v>1.59</c:v>
                </c:pt>
                <c:pt idx="15901">
                  <c:v>1.5900999999999998</c:v>
                </c:pt>
                <c:pt idx="15902">
                  <c:v>1.5902000000000001</c:v>
                </c:pt>
                <c:pt idx="15903">
                  <c:v>1.5903</c:v>
                </c:pt>
                <c:pt idx="15904">
                  <c:v>1.5903999999999998</c:v>
                </c:pt>
                <c:pt idx="15905">
                  <c:v>1.5905</c:v>
                </c:pt>
                <c:pt idx="15906">
                  <c:v>1.5906</c:v>
                </c:pt>
                <c:pt idx="15907">
                  <c:v>1.5907</c:v>
                </c:pt>
                <c:pt idx="15908">
                  <c:v>1.5908000000000002</c:v>
                </c:pt>
                <c:pt idx="15909">
                  <c:v>1.5909</c:v>
                </c:pt>
                <c:pt idx="15910">
                  <c:v>1.591</c:v>
                </c:pt>
                <c:pt idx="15911">
                  <c:v>1.5911000000000002</c:v>
                </c:pt>
                <c:pt idx="15912">
                  <c:v>1.5911999999999999</c:v>
                </c:pt>
                <c:pt idx="15913">
                  <c:v>1.5912999999999999</c:v>
                </c:pt>
                <c:pt idx="15914">
                  <c:v>1.5913999999999999</c:v>
                </c:pt>
                <c:pt idx="15915">
                  <c:v>1.5915000000000001</c:v>
                </c:pt>
                <c:pt idx="15916">
                  <c:v>1.5915999999999999</c:v>
                </c:pt>
                <c:pt idx="15917">
                  <c:v>1.5916999999999999</c:v>
                </c:pt>
                <c:pt idx="15918">
                  <c:v>1.5918000000000001</c:v>
                </c:pt>
                <c:pt idx="15919">
                  <c:v>1.5918999999999999</c:v>
                </c:pt>
                <c:pt idx="15920">
                  <c:v>1.5919999999999999</c:v>
                </c:pt>
                <c:pt idx="15921">
                  <c:v>1.5921000000000001</c:v>
                </c:pt>
                <c:pt idx="15922">
                  <c:v>1.5922000000000001</c:v>
                </c:pt>
                <c:pt idx="15923">
                  <c:v>1.5922999999999998</c:v>
                </c:pt>
                <c:pt idx="15924">
                  <c:v>1.5924</c:v>
                </c:pt>
                <c:pt idx="15925">
                  <c:v>1.5925</c:v>
                </c:pt>
                <c:pt idx="15926">
                  <c:v>1.5926</c:v>
                </c:pt>
                <c:pt idx="15927">
                  <c:v>1.5927</c:v>
                </c:pt>
                <c:pt idx="15928">
                  <c:v>1.5928</c:v>
                </c:pt>
                <c:pt idx="15929">
                  <c:v>1.5929</c:v>
                </c:pt>
                <c:pt idx="15930">
                  <c:v>1.5930000000000002</c:v>
                </c:pt>
                <c:pt idx="15931">
                  <c:v>1.5931</c:v>
                </c:pt>
                <c:pt idx="15932">
                  <c:v>1.5931999999999999</c:v>
                </c:pt>
                <c:pt idx="15933">
                  <c:v>1.5933000000000002</c:v>
                </c:pt>
                <c:pt idx="15934">
                  <c:v>1.5933999999999999</c:v>
                </c:pt>
                <c:pt idx="15935">
                  <c:v>1.5934999999999999</c:v>
                </c:pt>
                <c:pt idx="15936">
                  <c:v>1.5936000000000001</c:v>
                </c:pt>
                <c:pt idx="15937">
                  <c:v>1.5937000000000001</c:v>
                </c:pt>
                <c:pt idx="15938">
                  <c:v>1.5937999999999999</c:v>
                </c:pt>
                <c:pt idx="15939">
                  <c:v>1.5938999999999999</c:v>
                </c:pt>
                <c:pt idx="15940">
                  <c:v>1.5940000000000001</c:v>
                </c:pt>
                <c:pt idx="15941">
                  <c:v>1.5941000000000001</c:v>
                </c:pt>
                <c:pt idx="15942">
                  <c:v>1.5941999999999998</c:v>
                </c:pt>
                <c:pt idx="15943">
                  <c:v>1.5943000000000001</c:v>
                </c:pt>
                <c:pt idx="15944">
                  <c:v>1.5944</c:v>
                </c:pt>
                <c:pt idx="15945">
                  <c:v>1.5944999999999998</c:v>
                </c:pt>
                <c:pt idx="15946">
                  <c:v>1.5946</c:v>
                </c:pt>
                <c:pt idx="15947">
                  <c:v>1.5947</c:v>
                </c:pt>
                <c:pt idx="15948">
                  <c:v>1.5948</c:v>
                </c:pt>
                <c:pt idx="15949">
                  <c:v>1.5949</c:v>
                </c:pt>
                <c:pt idx="15950">
                  <c:v>1.595</c:v>
                </c:pt>
                <c:pt idx="15951">
                  <c:v>1.5951</c:v>
                </c:pt>
                <c:pt idx="15952">
                  <c:v>1.5952000000000002</c:v>
                </c:pt>
                <c:pt idx="15953">
                  <c:v>1.5952999999999999</c:v>
                </c:pt>
                <c:pt idx="15954">
                  <c:v>1.5953999999999999</c:v>
                </c:pt>
                <c:pt idx="15955">
                  <c:v>1.5955000000000001</c:v>
                </c:pt>
                <c:pt idx="15956">
                  <c:v>1.5956000000000001</c:v>
                </c:pt>
                <c:pt idx="15957">
                  <c:v>1.5956999999999999</c:v>
                </c:pt>
                <c:pt idx="15958">
                  <c:v>1.5958000000000001</c:v>
                </c:pt>
                <c:pt idx="15959">
                  <c:v>1.5959000000000001</c:v>
                </c:pt>
                <c:pt idx="15960">
                  <c:v>1.5959999999999999</c:v>
                </c:pt>
                <c:pt idx="15961">
                  <c:v>1.5961000000000001</c:v>
                </c:pt>
                <c:pt idx="15962">
                  <c:v>1.5962000000000001</c:v>
                </c:pt>
                <c:pt idx="15963">
                  <c:v>1.5963000000000001</c:v>
                </c:pt>
                <c:pt idx="15964">
                  <c:v>1.5963999999999998</c:v>
                </c:pt>
                <c:pt idx="15965">
                  <c:v>1.5965</c:v>
                </c:pt>
                <c:pt idx="15966">
                  <c:v>1.5966</c:v>
                </c:pt>
                <c:pt idx="15967">
                  <c:v>1.5966999999999998</c:v>
                </c:pt>
                <c:pt idx="15968">
                  <c:v>1.5968</c:v>
                </c:pt>
                <c:pt idx="15969">
                  <c:v>1.5969</c:v>
                </c:pt>
                <c:pt idx="15970">
                  <c:v>1.597</c:v>
                </c:pt>
                <c:pt idx="15971">
                  <c:v>1.5971000000000002</c:v>
                </c:pt>
                <c:pt idx="15972">
                  <c:v>1.5972</c:v>
                </c:pt>
                <c:pt idx="15973">
                  <c:v>1.5972999999999999</c:v>
                </c:pt>
                <c:pt idx="15974">
                  <c:v>1.5974000000000002</c:v>
                </c:pt>
                <c:pt idx="15975">
                  <c:v>1.5974999999999999</c:v>
                </c:pt>
                <c:pt idx="15976">
                  <c:v>1.5975999999999999</c:v>
                </c:pt>
                <c:pt idx="15977">
                  <c:v>1.5977000000000001</c:v>
                </c:pt>
                <c:pt idx="15978">
                  <c:v>1.5978000000000001</c:v>
                </c:pt>
                <c:pt idx="15979">
                  <c:v>1.5978999999999999</c:v>
                </c:pt>
                <c:pt idx="15980">
                  <c:v>1.5980000000000001</c:v>
                </c:pt>
                <c:pt idx="15981">
                  <c:v>1.5981000000000001</c:v>
                </c:pt>
                <c:pt idx="15982">
                  <c:v>1.5981999999999998</c:v>
                </c:pt>
                <c:pt idx="15983">
                  <c:v>1.5983000000000001</c:v>
                </c:pt>
                <c:pt idx="15984">
                  <c:v>1.5984</c:v>
                </c:pt>
                <c:pt idx="15985">
                  <c:v>1.5985</c:v>
                </c:pt>
                <c:pt idx="15986">
                  <c:v>1.5986000000000002</c:v>
                </c:pt>
                <c:pt idx="15987">
                  <c:v>1.5987</c:v>
                </c:pt>
                <c:pt idx="15988">
                  <c:v>1.5988</c:v>
                </c:pt>
                <c:pt idx="15989">
                  <c:v>1.5988999999999998</c:v>
                </c:pt>
                <c:pt idx="15990">
                  <c:v>1.599</c:v>
                </c:pt>
                <c:pt idx="15991">
                  <c:v>1.5991</c:v>
                </c:pt>
                <c:pt idx="15992">
                  <c:v>1.5992</c:v>
                </c:pt>
                <c:pt idx="15993">
                  <c:v>1.5993000000000002</c:v>
                </c:pt>
                <c:pt idx="15994">
                  <c:v>1.5993999999999999</c:v>
                </c:pt>
                <c:pt idx="15995">
                  <c:v>1.5994999999999999</c:v>
                </c:pt>
                <c:pt idx="15996">
                  <c:v>1.5996000000000001</c:v>
                </c:pt>
                <c:pt idx="15997">
                  <c:v>1.5996999999999999</c:v>
                </c:pt>
                <c:pt idx="15998">
                  <c:v>1.5997999999999999</c:v>
                </c:pt>
                <c:pt idx="15999">
                  <c:v>1.5999000000000001</c:v>
                </c:pt>
                <c:pt idx="16000">
                  <c:v>1.6</c:v>
                </c:pt>
                <c:pt idx="16001">
                  <c:v>1.6000999999999999</c:v>
                </c:pt>
                <c:pt idx="16002">
                  <c:v>1.6002000000000001</c:v>
                </c:pt>
                <c:pt idx="16003">
                  <c:v>1.6003000000000001</c:v>
                </c:pt>
                <c:pt idx="16004">
                  <c:v>1.6003999999999998</c:v>
                </c:pt>
                <c:pt idx="16005">
                  <c:v>1.6005</c:v>
                </c:pt>
                <c:pt idx="16006">
                  <c:v>1.6006</c:v>
                </c:pt>
                <c:pt idx="16007">
                  <c:v>1.6007</c:v>
                </c:pt>
                <c:pt idx="16008">
                  <c:v>1.6008000000000002</c:v>
                </c:pt>
                <c:pt idx="16009">
                  <c:v>1.6009</c:v>
                </c:pt>
                <c:pt idx="16010">
                  <c:v>1.601</c:v>
                </c:pt>
                <c:pt idx="16011">
                  <c:v>1.6011000000000002</c:v>
                </c:pt>
                <c:pt idx="16012">
                  <c:v>1.6012</c:v>
                </c:pt>
                <c:pt idx="16013">
                  <c:v>1.6012999999999999</c:v>
                </c:pt>
                <c:pt idx="16014">
                  <c:v>1.6013999999999999</c:v>
                </c:pt>
                <c:pt idx="16015">
                  <c:v>1.6015000000000001</c:v>
                </c:pt>
                <c:pt idx="16016">
                  <c:v>1.6015999999999999</c:v>
                </c:pt>
                <c:pt idx="16017">
                  <c:v>1.6016999999999999</c:v>
                </c:pt>
                <c:pt idx="16018">
                  <c:v>1.6018000000000001</c:v>
                </c:pt>
                <c:pt idx="16019">
                  <c:v>1.6018999999999999</c:v>
                </c:pt>
                <c:pt idx="16020">
                  <c:v>1.6019999999999999</c:v>
                </c:pt>
                <c:pt idx="16021">
                  <c:v>1.6021000000000001</c:v>
                </c:pt>
                <c:pt idx="16022">
                  <c:v>1.6022000000000001</c:v>
                </c:pt>
                <c:pt idx="16023">
                  <c:v>1.6022999999999998</c:v>
                </c:pt>
                <c:pt idx="16024">
                  <c:v>1.6024</c:v>
                </c:pt>
                <c:pt idx="16025">
                  <c:v>1.6025</c:v>
                </c:pt>
                <c:pt idx="16026">
                  <c:v>1.6025999999999998</c:v>
                </c:pt>
                <c:pt idx="16027">
                  <c:v>1.6027</c:v>
                </c:pt>
                <c:pt idx="16028">
                  <c:v>1.6028</c:v>
                </c:pt>
                <c:pt idx="16029">
                  <c:v>1.6029</c:v>
                </c:pt>
                <c:pt idx="16030">
                  <c:v>1.6030000000000002</c:v>
                </c:pt>
                <c:pt idx="16031">
                  <c:v>1.6031</c:v>
                </c:pt>
                <c:pt idx="16032">
                  <c:v>1.6032</c:v>
                </c:pt>
                <c:pt idx="16033">
                  <c:v>1.6033000000000002</c:v>
                </c:pt>
                <c:pt idx="16034">
                  <c:v>1.6033999999999999</c:v>
                </c:pt>
                <c:pt idx="16035">
                  <c:v>1.6034999999999999</c:v>
                </c:pt>
                <c:pt idx="16036">
                  <c:v>1.6036000000000001</c:v>
                </c:pt>
                <c:pt idx="16037">
                  <c:v>1.6037000000000001</c:v>
                </c:pt>
                <c:pt idx="16038">
                  <c:v>1.6037999999999999</c:v>
                </c:pt>
                <c:pt idx="16039">
                  <c:v>1.6038999999999999</c:v>
                </c:pt>
                <c:pt idx="16040">
                  <c:v>1.6040000000000001</c:v>
                </c:pt>
                <c:pt idx="16041">
                  <c:v>1.6040999999999999</c:v>
                </c:pt>
                <c:pt idx="16042">
                  <c:v>1.6041999999999998</c:v>
                </c:pt>
                <c:pt idx="16043">
                  <c:v>1.6043000000000001</c:v>
                </c:pt>
                <c:pt idx="16044">
                  <c:v>1.6044</c:v>
                </c:pt>
                <c:pt idx="16045">
                  <c:v>1.6044999999999998</c:v>
                </c:pt>
                <c:pt idx="16046">
                  <c:v>1.6046</c:v>
                </c:pt>
                <c:pt idx="16047">
                  <c:v>1.6047</c:v>
                </c:pt>
                <c:pt idx="16048">
                  <c:v>1.6048</c:v>
                </c:pt>
                <c:pt idx="16049">
                  <c:v>1.6049</c:v>
                </c:pt>
                <c:pt idx="16050">
                  <c:v>1.605</c:v>
                </c:pt>
                <c:pt idx="16051">
                  <c:v>1.6051</c:v>
                </c:pt>
                <c:pt idx="16052">
                  <c:v>1.6052000000000002</c:v>
                </c:pt>
                <c:pt idx="16053">
                  <c:v>1.6052999999999999</c:v>
                </c:pt>
                <c:pt idx="16054">
                  <c:v>1.6053999999999999</c:v>
                </c:pt>
                <c:pt idx="16055">
                  <c:v>1.6055000000000001</c:v>
                </c:pt>
                <c:pt idx="16056">
                  <c:v>1.6055999999999999</c:v>
                </c:pt>
                <c:pt idx="16057">
                  <c:v>1.6056999999999999</c:v>
                </c:pt>
                <c:pt idx="16058">
                  <c:v>1.6058000000000001</c:v>
                </c:pt>
                <c:pt idx="16059">
                  <c:v>1.6059000000000001</c:v>
                </c:pt>
                <c:pt idx="16060">
                  <c:v>1.6059999999999999</c:v>
                </c:pt>
                <c:pt idx="16061">
                  <c:v>1.6061000000000001</c:v>
                </c:pt>
                <c:pt idx="16062">
                  <c:v>1.6062000000000001</c:v>
                </c:pt>
                <c:pt idx="16063">
                  <c:v>1.6063000000000001</c:v>
                </c:pt>
                <c:pt idx="16064">
                  <c:v>1.6063999999999998</c:v>
                </c:pt>
                <c:pt idx="16065">
                  <c:v>1.6065</c:v>
                </c:pt>
                <c:pt idx="16066">
                  <c:v>1.6066</c:v>
                </c:pt>
                <c:pt idx="16067">
                  <c:v>1.6066999999999998</c:v>
                </c:pt>
                <c:pt idx="16068">
                  <c:v>1.6068</c:v>
                </c:pt>
                <c:pt idx="16069">
                  <c:v>1.6069</c:v>
                </c:pt>
                <c:pt idx="16070">
                  <c:v>1.607</c:v>
                </c:pt>
                <c:pt idx="16071">
                  <c:v>1.6071</c:v>
                </c:pt>
                <c:pt idx="16072">
                  <c:v>1.6072</c:v>
                </c:pt>
                <c:pt idx="16073">
                  <c:v>1.6073</c:v>
                </c:pt>
                <c:pt idx="16074">
                  <c:v>1.6074000000000002</c:v>
                </c:pt>
                <c:pt idx="16075">
                  <c:v>1.6074999999999999</c:v>
                </c:pt>
                <c:pt idx="16076">
                  <c:v>1.6075999999999999</c:v>
                </c:pt>
                <c:pt idx="16077">
                  <c:v>1.6077000000000001</c:v>
                </c:pt>
                <c:pt idx="16078">
                  <c:v>1.6078000000000001</c:v>
                </c:pt>
                <c:pt idx="16079">
                  <c:v>1.6078999999999999</c:v>
                </c:pt>
                <c:pt idx="16080">
                  <c:v>1.6080000000000001</c:v>
                </c:pt>
                <c:pt idx="16081">
                  <c:v>1.6081000000000001</c:v>
                </c:pt>
                <c:pt idx="16082">
                  <c:v>1.6081999999999999</c:v>
                </c:pt>
                <c:pt idx="16083">
                  <c:v>1.6083000000000001</c:v>
                </c:pt>
                <c:pt idx="16084">
                  <c:v>1.6084000000000001</c:v>
                </c:pt>
                <c:pt idx="16085">
                  <c:v>1.6085</c:v>
                </c:pt>
                <c:pt idx="16086">
                  <c:v>1.6086</c:v>
                </c:pt>
                <c:pt idx="16087">
                  <c:v>1.6087</c:v>
                </c:pt>
                <c:pt idx="16088">
                  <c:v>1.6088</c:v>
                </c:pt>
                <c:pt idx="16089">
                  <c:v>1.6088999999999998</c:v>
                </c:pt>
                <c:pt idx="16090">
                  <c:v>1.609</c:v>
                </c:pt>
                <c:pt idx="16091">
                  <c:v>1.6091</c:v>
                </c:pt>
                <c:pt idx="16092">
                  <c:v>1.6092</c:v>
                </c:pt>
                <c:pt idx="16093">
                  <c:v>1.6093000000000002</c:v>
                </c:pt>
                <c:pt idx="16094">
                  <c:v>1.6093999999999999</c:v>
                </c:pt>
                <c:pt idx="16095">
                  <c:v>1.6094999999999999</c:v>
                </c:pt>
                <c:pt idx="16096">
                  <c:v>1.6096000000000001</c:v>
                </c:pt>
                <c:pt idx="16097">
                  <c:v>1.6096999999999999</c:v>
                </c:pt>
                <c:pt idx="16098">
                  <c:v>1.6097999999999999</c:v>
                </c:pt>
                <c:pt idx="16099">
                  <c:v>1.6099000000000001</c:v>
                </c:pt>
                <c:pt idx="16100">
                  <c:v>1.61</c:v>
                </c:pt>
                <c:pt idx="16101">
                  <c:v>1.6100999999999999</c:v>
                </c:pt>
                <c:pt idx="16102">
                  <c:v>1.6102000000000001</c:v>
                </c:pt>
                <c:pt idx="16103">
                  <c:v>1.6103000000000001</c:v>
                </c:pt>
                <c:pt idx="16104">
                  <c:v>1.6103999999999998</c:v>
                </c:pt>
                <c:pt idx="16105">
                  <c:v>1.6105</c:v>
                </c:pt>
                <c:pt idx="16106">
                  <c:v>1.6106</c:v>
                </c:pt>
                <c:pt idx="16107">
                  <c:v>1.6107</c:v>
                </c:pt>
                <c:pt idx="16108">
                  <c:v>1.6108000000000002</c:v>
                </c:pt>
                <c:pt idx="16109">
                  <c:v>1.6109</c:v>
                </c:pt>
                <c:pt idx="16110">
                  <c:v>1.611</c:v>
                </c:pt>
                <c:pt idx="16111">
                  <c:v>1.6111000000000002</c:v>
                </c:pt>
                <c:pt idx="16112">
                  <c:v>1.6112</c:v>
                </c:pt>
                <c:pt idx="16113">
                  <c:v>1.6113</c:v>
                </c:pt>
                <c:pt idx="16114">
                  <c:v>1.6113999999999999</c:v>
                </c:pt>
                <c:pt idx="16115">
                  <c:v>1.6115000000000002</c:v>
                </c:pt>
                <c:pt idx="16116">
                  <c:v>1.6115999999999999</c:v>
                </c:pt>
                <c:pt idx="16117">
                  <c:v>1.6116999999999999</c:v>
                </c:pt>
                <c:pt idx="16118">
                  <c:v>1.6118000000000001</c:v>
                </c:pt>
                <c:pt idx="16119">
                  <c:v>1.6118999999999999</c:v>
                </c:pt>
                <c:pt idx="16120">
                  <c:v>1.6119999999999999</c:v>
                </c:pt>
                <c:pt idx="16121">
                  <c:v>1.6121000000000001</c:v>
                </c:pt>
                <c:pt idx="16122">
                  <c:v>1.6122000000000001</c:v>
                </c:pt>
                <c:pt idx="16123">
                  <c:v>1.6122999999999998</c:v>
                </c:pt>
                <c:pt idx="16124">
                  <c:v>1.6124000000000001</c:v>
                </c:pt>
                <c:pt idx="16125">
                  <c:v>1.6125</c:v>
                </c:pt>
                <c:pt idx="16126">
                  <c:v>1.6125999999999998</c:v>
                </c:pt>
                <c:pt idx="16127">
                  <c:v>1.6127</c:v>
                </c:pt>
                <c:pt idx="16128">
                  <c:v>1.6128</c:v>
                </c:pt>
                <c:pt idx="16129">
                  <c:v>1.6129</c:v>
                </c:pt>
                <c:pt idx="16130">
                  <c:v>1.6130000000000002</c:v>
                </c:pt>
                <c:pt idx="16131">
                  <c:v>1.6131</c:v>
                </c:pt>
                <c:pt idx="16132">
                  <c:v>1.6132</c:v>
                </c:pt>
                <c:pt idx="16133">
                  <c:v>1.6133000000000002</c:v>
                </c:pt>
                <c:pt idx="16134">
                  <c:v>1.6133999999999999</c:v>
                </c:pt>
                <c:pt idx="16135">
                  <c:v>1.6134999999999999</c:v>
                </c:pt>
                <c:pt idx="16136">
                  <c:v>1.6136000000000001</c:v>
                </c:pt>
                <c:pt idx="16137">
                  <c:v>1.6137000000000001</c:v>
                </c:pt>
                <c:pt idx="16138">
                  <c:v>1.6137999999999999</c:v>
                </c:pt>
                <c:pt idx="16139">
                  <c:v>1.6138999999999999</c:v>
                </c:pt>
                <c:pt idx="16140">
                  <c:v>1.6140000000000001</c:v>
                </c:pt>
                <c:pt idx="16141">
                  <c:v>1.6140999999999999</c:v>
                </c:pt>
                <c:pt idx="16142">
                  <c:v>1.6141999999999999</c:v>
                </c:pt>
                <c:pt idx="16143">
                  <c:v>1.6143000000000001</c:v>
                </c:pt>
                <c:pt idx="16144">
                  <c:v>1.6144000000000001</c:v>
                </c:pt>
                <c:pt idx="16145">
                  <c:v>1.6144999999999998</c:v>
                </c:pt>
                <c:pt idx="16146">
                  <c:v>1.6146</c:v>
                </c:pt>
                <c:pt idx="16147">
                  <c:v>1.6147</c:v>
                </c:pt>
                <c:pt idx="16148">
                  <c:v>1.6147999999999998</c:v>
                </c:pt>
                <c:pt idx="16149">
                  <c:v>1.6149</c:v>
                </c:pt>
                <c:pt idx="16150">
                  <c:v>1.615</c:v>
                </c:pt>
                <c:pt idx="16151">
                  <c:v>1.6151</c:v>
                </c:pt>
                <c:pt idx="16152">
                  <c:v>1.6152000000000002</c:v>
                </c:pt>
                <c:pt idx="16153">
                  <c:v>1.6153</c:v>
                </c:pt>
                <c:pt idx="16154">
                  <c:v>1.6153999999999999</c:v>
                </c:pt>
                <c:pt idx="16155">
                  <c:v>1.6155000000000002</c:v>
                </c:pt>
                <c:pt idx="16156">
                  <c:v>1.6155999999999999</c:v>
                </c:pt>
                <c:pt idx="16157">
                  <c:v>1.6156999999999999</c:v>
                </c:pt>
                <c:pt idx="16158">
                  <c:v>1.6158000000000001</c:v>
                </c:pt>
                <c:pt idx="16159">
                  <c:v>1.6159000000000001</c:v>
                </c:pt>
                <c:pt idx="16160">
                  <c:v>1.6159999999999999</c:v>
                </c:pt>
                <c:pt idx="16161">
                  <c:v>1.6161000000000001</c:v>
                </c:pt>
                <c:pt idx="16162">
                  <c:v>1.6162000000000001</c:v>
                </c:pt>
                <c:pt idx="16163">
                  <c:v>1.6162999999999998</c:v>
                </c:pt>
                <c:pt idx="16164">
                  <c:v>1.6163999999999998</c:v>
                </c:pt>
                <c:pt idx="16165">
                  <c:v>1.6165</c:v>
                </c:pt>
                <c:pt idx="16166">
                  <c:v>1.6166</c:v>
                </c:pt>
                <c:pt idx="16167">
                  <c:v>1.6166999999999998</c:v>
                </c:pt>
                <c:pt idx="16168">
                  <c:v>1.6168</c:v>
                </c:pt>
                <c:pt idx="16169">
                  <c:v>1.6169</c:v>
                </c:pt>
                <c:pt idx="16170">
                  <c:v>1.617</c:v>
                </c:pt>
                <c:pt idx="16171">
                  <c:v>1.6171</c:v>
                </c:pt>
                <c:pt idx="16172">
                  <c:v>1.6172</c:v>
                </c:pt>
                <c:pt idx="16173">
                  <c:v>1.6173</c:v>
                </c:pt>
                <c:pt idx="16174">
                  <c:v>1.6174000000000002</c:v>
                </c:pt>
                <c:pt idx="16175">
                  <c:v>1.6174999999999999</c:v>
                </c:pt>
                <c:pt idx="16176">
                  <c:v>1.6175999999999999</c:v>
                </c:pt>
                <c:pt idx="16177">
                  <c:v>1.6177000000000001</c:v>
                </c:pt>
                <c:pt idx="16178">
                  <c:v>1.6177999999999999</c:v>
                </c:pt>
                <c:pt idx="16179">
                  <c:v>1.6178999999999999</c:v>
                </c:pt>
                <c:pt idx="16180">
                  <c:v>1.6180000000000001</c:v>
                </c:pt>
                <c:pt idx="16181">
                  <c:v>1.6181000000000001</c:v>
                </c:pt>
                <c:pt idx="16182">
                  <c:v>1.6181999999999999</c:v>
                </c:pt>
                <c:pt idx="16183">
                  <c:v>1.6183000000000001</c:v>
                </c:pt>
                <c:pt idx="16184">
                  <c:v>1.6184000000000001</c:v>
                </c:pt>
                <c:pt idx="16185">
                  <c:v>1.6185</c:v>
                </c:pt>
                <c:pt idx="16186">
                  <c:v>1.6186</c:v>
                </c:pt>
                <c:pt idx="16187">
                  <c:v>1.6187</c:v>
                </c:pt>
                <c:pt idx="16188">
                  <c:v>1.6188</c:v>
                </c:pt>
                <c:pt idx="16189">
                  <c:v>1.6188999999999998</c:v>
                </c:pt>
                <c:pt idx="16190">
                  <c:v>1.619</c:v>
                </c:pt>
                <c:pt idx="16191">
                  <c:v>1.6191</c:v>
                </c:pt>
                <c:pt idx="16192">
                  <c:v>1.6192</c:v>
                </c:pt>
                <c:pt idx="16193">
                  <c:v>1.6193</c:v>
                </c:pt>
                <c:pt idx="16194">
                  <c:v>1.6194</c:v>
                </c:pt>
                <c:pt idx="16195">
                  <c:v>1.6194999999999999</c:v>
                </c:pt>
                <c:pt idx="16196">
                  <c:v>1.6196000000000002</c:v>
                </c:pt>
                <c:pt idx="16197">
                  <c:v>1.6196999999999999</c:v>
                </c:pt>
                <c:pt idx="16198">
                  <c:v>1.6197999999999999</c:v>
                </c:pt>
                <c:pt idx="16199">
                  <c:v>1.6199000000000001</c:v>
                </c:pt>
                <c:pt idx="16200">
                  <c:v>1.62</c:v>
                </c:pt>
                <c:pt idx="16201">
                  <c:v>1.6200999999999999</c:v>
                </c:pt>
                <c:pt idx="16202">
                  <c:v>1.6202000000000001</c:v>
                </c:pt>
                <c:pt idx="16203">
                  <c:v>1.6203000000000001</c:v>
                </c:pt>
                <c:pt idx="16204">
                  <c:v>1.6203999999999998</c:v>
                </c:pt>
                <c:pt idx="16205">
                  <c:v>1.6205000000000001</c:v>
                </c:pt>
                <c:pt idx="16206">
                  <c:v>1.6206</c:v>
                </c:pt>
                <c:pt idx="16207">
                  <c:v>1.6207</c:v>
                </c:pt>
                <c:pt idx="16208">
                  <c:v>1.6208</c:v>
                </c:pt>
                <c:pt idx="16209">
                  <c:v>1.6209</c:v>
                </c:pt>
                <c:pt idx="16210">
                  <c:v>1.621</c:v>
                </c:pt>
                <c:pt idx="16211">
                  <c:v>1.6211000000000002</c:v>
                </c:pt>
                <c:pt idx="16212">
                  <c:v>1.6212</c:v>
                </c:pt>
                <c:pt idx="16213">
                  <c:v>1.6213</c:v>
                </c:pt>
                <c:pt idx="16214">
                  <c:v>1.6214</c:v>
                </c:pt>
                <c:pt idx="16215">
                  <c:v>1.6215000000000002</c:v>
                </c:pt>
                <c:pt idx="16216">
                  <c:v>1.6215999999999999</c:v>
                </c:pt>
                <c:pt idx="16217">
                  <c:v>1.6216999999999999</c:v>
                </c:pt>
                <c:pt idx="16218">
                  <c:v>1.6218000000000001</c:v>
                </c:pt>
                <c:pt idx="16219">
                  <c:v>1.6218999999999999</c:v>
                </c:pt>
                <c:pt idx="16220">
                  <c:v>1.6219999999999999</c:v>
                </c:pt>
                <c:pt idx="16221">
                  <c:v>1.6221000000000001</c:v>
                </c:pt>
                <c:pt idx="16222">
                  <c:v>1.6222000000000001</c:v>
                </c:pt>
                <c:pt idx="16223">
                  <c:v>1.6222999999999999</c:v>
                </c:pt>
                <c:pt idx="16224">
                  <c:v>1.6224000000000001</c:v>
                </c:pt>
                <c:pt idx="16225">
                  <c:v>1.6225000000000001</c:v>
                </c:pt>
                <c:pt idx="16226">
                  <c:v>1.6225999999999998</c:v>
                </c:pt>
                <c:pt idx="16227">
                  <c:v>1.6227</c:v>
                </c:pt>
                <c:pt idx="16228">
                  <c:v>1.6228</c:v>
                </c:pt>
                <c:pt idx="16229">
                  <c:v>1.6229</c:v>
                </c:pt>
                <c:pt idx="16230">
                  <c:v>1.6230000000000002</c:v>
                </c:pt>
                <c:pt idx="16231">
                  <c:v>1.6231</c:v>
                </c:pt>
                <c:pt idx="16232">
                  <c:v>1.6232</c:v>
                </c:pt>
                <c:pt idx="16233">
                  <c:v>1.6233000000000002</c:v>
                </c:pt>
                <c:pt idx="16234">
                  <c:v>1.6234</c:v>
                </c:pt>
                <c:pt idx="16235">
                  <c:v>1.6234999999999999</c:v>
                </c:pt>
                <c:pt idx="16236">
                  <c:v>1.6236000000000002</c:v>
                </c:pt>
                <c:pt idx="16237">
                  <c:v>1.6237000000000001</c:v>
                </c:pt>
                <c:pt idx="16238">
                  <c:v>1.6237999999999999</c:v>
                </c:pt>
                <c:pt idx="16239">
                  <c:v>1.6238999999999999</c:v>
                </c:pt>
                <c:pt idx="16240">
                  <c:v>1.6240000000000001</c:v>
                </c:pt>
                <c:pt idx="16241">
                  <c:v>1.6240999999999999</c:v>
                </c:pt>
                <c:pt idx="16242">
                  <c:v>1.6241999999999999</c:v>
                </c:pt>
                <c:pt idx="16243">
                  <c:v>1.6243000000000001</c:v>
                </c:pt>
                <c:pt idx="16244">
                  <c:v>1.6244000000000001</c:v>
                </c:pt>
                <c:pt idx="16245">
                  <c:v>1.6244999999999998</c:v>
                </c:pt>
                <c:pt idx="16246">
                  <c:v>1.6246</c:v>
                </c:pt>
                <c:pt idx="16247">
                  <c:v>1.6247</c:v>
                </c:pt>
                <c:pt idx="16248">
                  <c:v>1.6247999999999998</c:v>
                </c:pt>
                <c:pt idx="16249">
                  <c:v>1.6249</c:v>
                </c:pt>
                <c:pt idx="16250">
                  <c:v>1.625</c:v>
                </c:pt>
                <c:pt idx="16251">
                  <c:v>1.6251</c:v>
                </c:pt>
                <c:pt idx="16252">
                  <c:v>1.6252000000000002</c:v>
                </c:pt>
                <c:pt idx="16253">
                  <c:v>1.6253</c:v>
                </c:pt>
                <c:pt idx="16254">
                  <c:v>1.6254</c:v>
                </c:pt>
                <c:pt idx="16255">
                  <c:v>1.6255000000000002</c:v>
                </c:pt>
                <c:pt idx="16256">
                  <c:v>1.6255999999999999</c:v>
                </c:pt>
                <c:pt idx="16257">
                  <c:v>1.6256999999999999</c:v>
                </c:pt>
                <c:pt idx="16258">
                  <c:v>1.6258000000000001</c:v>
                </c:pt>
                <c:pt idx="16259">
                  <c:v>1.6259000000000001</c:v>
                </c:pt>
                <c:pt idx="16260">
                  <c:v>1.6259999999999999</c:v>
                </c:pt>
                <c:pt idx="16261">
                  <c:v>1.6261000000000001</c:v>
                </c:pt>
                <c:pt idx="16262">
                  <c:v>1.6262000000000001</c:v>
                </c:pt>
                <c:pt idx="16263">
                  <c:v>1.6262999999999999</c:v>
                </c:pt>
                <c:pt idx="16264">
                  <c:v>1.6263999999999998</c:v>
                </c:pt>
                <c:pt idx="16265">
                  <c:v>1.6265000000000001</c:v>
                </c:pt>
                <c:pt idx="16266">
                  <c:v>1.6266</c:v>
                </c:pt>
                <c:pt idx="16267">
                  <c:v>1.6266999999999998</c:v>
                </c:pt>
                <c:pt idx="16268">
                  <c:v>1.6268</c:v>
                </c:pt>
                <c:pt idx="16269">
                  <c:v>1.6269</c:v>
                </c:pt>
                <c:pt idx="16270">
                  <c:v>1.6269999999999998</c:v>
                </c:pt>
                <c:pt idx="16271">
                  <c:v>1.6271</c:v>
                </c:pt>
                <c:pt idx="16272">
                  <c:v>1.6272</c:v>
                </c:pt>
                <c:pt idx="16273">
                  <c:v>1.6273</c:v>
                </c:pt>
                <c:pt idx="16274">
                  <c:v>1.6274000000000002</c:v>
                </c:pt>
                <c:pt idx="16275">
                  <c:v>1.6274999999999999</c:v>
                </c:pt>
                <c:pt idx="16276">
                  <c:v>1.6275999999999999</c:v>
                </c:pt>
                <c:pt idx="16277">
                  <c:v>1.6277000000000001</c:v>
                </c:pt>
                <c:pt idx="16278">
                  <c:v>1.6277999999999999</c:v>
                </c:pt>
                <c:pt idx="16279">
                  <c:v>1.6278999999999999</c:v>
                </c:pt>
                <c:pt idx="16280">
                  <c:v>1.6280000000000001</c:v>
                </c:pt>
                <c:pt idx="16281">
                  <c:v>1.6281000000000001</c:v>
                </c:pt>
                <c:pt idx="16282">
                  <c:v>1.6281999999999999</c:v>
                </c:pt>
                <c:pt idx="16283">
                  <c:v>1.6283000000000001</c:v>
                </c:pt>
                <c:pt idx="16284">
                  <c:v>1.6284000000000001</c:v>
                </c:pt>
                <c:pt idx="16285">
                  <c:v>1.6284999999999998</c:v>
                </c:pt>
                <c:pt idx="16286">
                  <c:v>1.6286</c:v>
                </c:pt>
                <c:pt idx="16287">
                  <c:v>1.6287</c:v>
                </c:pt>
                <c:pt idx="16288">
                  <c:v>1.6288</c:v>
                </c:pt>
                <c:pt idx="16289">
                  <c:v>1.6288999999999998</c:v>
                </c:pt>
                <c:pt idx="16290">
                  <c:v>1.629</c:v>
                </c:pt>
                <c:pt idx="16291">
                  <c:v>1.6291</c:v>
                </c:pt>
                <c:pt idx="16292">
                  <c:v>1.6292</c:v>
                </c:pt>
                <c:pt idx="16293">
                  <c:v>1.6293</c:v>
                </c:pt>
                <c:pt idx="16294">
                  <c:v>1.6294</c:v>
                </c:pt>
                <c:pt idx="16295">
                  <c:v>1.6294999999999999</c:v>
                </c:pt>
                <c:pt idx="16296">
                  <c:v>1.6296000000000002</c:v>
                </c:pt>
                <c:pt idx="16297">
                  <c:v>1.6296999999999999</c:v>
                </c:pt>
                <c:pt idx="16298">
                  <c:v>1.6297999999999999</c:v>
                </c:pt>
                <c:pt idx="16299">
                  <c:v>1.6299000000000001</c:v>
                </c:pt>
                <c:pt idx="16300">
                  <c:v>1.63</c:v>
                </c:pt>
                <c:pt idx="16301">
                  <c:v>1.6300999999999999</c:v>
                </c:pt>
                <c:pt idx="16302">
                  <c:v>1.6302000000000001</c:v>
                </c:pt>
                <c:pt idx="16303">
                  <c:v>1.6303000000000001</c:v>
                </c:pt>
                <c:pt idx="16304">
                  <c:v>1.6303999999999998</c:v>
                </c:pt>
                <c:pt idx="16305">
                  <c:v>1.6305000000000001</c:v>
                </c:pt>
                <c:pt idx="16306">
                  <c:v>1.6306</c:v>
                </c:pt>
                <c:pt idx="16307">
                  <c:v>1.6307</c:v>
                </c:pt>
                <c:pt idx="16308">
                  <c:v>1.6308</c:v>
                </c:pt>
                <c:pt idx="16309">
                  <c:v>1.6309</c:v>
                </c:pt>
                <c:pt idx="16310">
                  <c:v>1.631</c:v>
                </c:pt>
                <c:pt idx="16311">
                  <c:v>1.6311000000000002</c:v>
                </c:pt>
                <c:pt idx="16312">
                  <c:v>1.6312</c:v>
                </c:pt>
                <c:pt idx="16313">
                  <c:v>1.6313</c:v>
                </c:pt>
                <c:pt idx="16314">
                  <c:v>1.6314</c:v>
                </c:pt>
                <c:pt idx="16315">
                  <c:v>1.6315</c:v>
                </c:pt>
                <c:pt idx="16316">
                  <c:v>1.6315999999999999</c:v>
                </c:pt>
                <c:pt idx="16317">
                  <c:v>1.6316999999999999</c:v>
                </c:pt>
                <c:pt idx="16318">
                  <c:v>1.6318000000000001</c:v>
                </c:pt>
                <c:pt idx="16319">
                  <c:v>1.6318999999999999</c:v>
                </c:pt>
                <c:pt idx="16320">
                  <c:v>1.6319999999999999</c:v>
                </c:pt>
                <c:pt idx="16321">
                  <c:v>1.6321000000000001</c:v>
                </c:pt>
                <c:pt idx="16322">
                  <c:v>1.6322000000000001</c:v>
                </c:pt>
                <c:pt idx="16323">
                  <c:v>1.6322999999999999</c:v>
                </c:pt>
                <c:pt idx="16324">
                  <c:v>1.6324000000000001</c:v>
                </c:pt>
                <c:pt idx="16325">
                  <c:v>1.6325000000000001</c:v>
                </c:pt>
                <c:pt idx="16326">
                  <c:v>1.6325999999999998</c:v>
                </c:pt>
                <c:pt idx="16327">
                  <c:v>1.6327</c:v>
                </c:pt>
                <c:pt idx="16328">
                  <c:v>1.6328</c:v>
                </c:pt>
                <c:pt idx="16329">
                  <c:v>1.6329</c:v>
                </c:pt>
                <c:pt idx="16330">
                  <c:v>1.633</c:v>
                </c:pt>
                <c:pt idx="16331">
                  <c:v>1.6331</c:v>
                </c:pt>
                <c:pt idx="16332">
                  <c:v>1.6332</c:v>
                </c:pt>
                <c:pt idx="16333">
                  <c:v>1.6333000000000002</c:v>
                </c:pt>
                <c:pt idx="16334">
                  <c:v>1.6334</c:v>
                </c:pt>
                <c:pt idx="16335">
                  <c:v>1.6335</c:v>
                </c:pt>
                <c:pt idx="16336">
                  <c:v>1.6336000000000002</c:v>
                </c:pt>
                <c:pt idx="16337">
                  <c:v>1.6337000000000002</c:v>
                </c:pt>
                <c:pt idx="16338">
                  <c:v>1.6337999999999999</c:v>
                </c:pt>
                <c:pt idx="16339">
                  <c:v>1.6338999999999999</c:v>
                </c:pt>
                <c:pt idx="16340">
                  <c:v>1.6340000000000001</c:v>
                </c:pt>
                <c:pt idx="16341">
                  <c:v>1.6340999999999999</c:v>
                </c:pt>
                <c:pt idx="16342">
                  <c:v>1.6341999999999999</c:v>
                </c:pt>
                <c:pt idx="16343">
                  <c:v>1.6343000000000001</c:v>
                </c:pt>
                <c:pt idx="16344">
                  <c:v>1.6344000000000001</c:v>
                </c:pt>
                <c:pt idx="16345">
                  <c:v>1.6344999999999998</c:v>
                </c:pt>
                <c:pt idx="16346">
                  <c:v>1.6346000000000001</c:v>
                </c:pt>
                <c:pt idx="16347">
                  <c:v>1.6347</c:v>
                </c:pt>
                <c:pt idx="16348">
                  <c:v>1.6347999999999998</c:v>
                </c:pt>
                <c:pt idx="16349">
                  <c:v>1.6349</c:v>
                </c:pt>
                <c:pt idx="16350">
                  <c:v>1.635</c:v>
                </c:pt>
                <c:pt idx="16351">
                  <c:v>1.6351</c:v>
                </c:pt>
                <c:pt idx="16352">
                  <c:v>1.6352000000000002</c:v>
                </c:pt>
                <c:pt idx="16353">
                  <c:v>1.6353</c:v>
                </c:pt>
                <c:pt idx="16354">
                  <c:v>1.6354</c:v>
                </c:pt>
                <c:pt idx="16355">
                  <c:v>1.6355000000000002</c:v>
                </c:pt>
                <c:pt idx="16356">
                  <c:v>1.6355999999999999</c:v>
                </c:pt>
                <c:pt idx="16357">
                  <c:v>1.6356999999999999</c:v>
                </c:pt>
                <c:pt idx="16358">
                  <c:v>1.6358000000000001</c:v>
                </c:pt>
                <c:pt idx="16359">
                  <c:v>1.6359000000000001</c:v>
                </c:pt>
                <c:pt idx="16360">
                  <c:v>1.6359999999999999</c:v>
                </c:pt>
                <c:pt idx="16361">
                  <c:v>1.6361000000000001</c:v>
                </c:pt>
                <c:pt idx="16362">
                  <c:v>1.6362000000000001</c:v>
                </c:pt>
                <c:pt idx="16363">
                  <c:v>1.6362999999999999</c:v>
                </c:pt>
                <c:pt idx="16364">
                  <c:v>1.6363999999999999</c:v>
                </c:pt>
                <c:pt idx="16365">
                  <c:v>1.6365000000000001</c:v>
                </c:pt>
                <c:pt idx="16366">
                  <c:v>1.6366000000000001</c:v>
                </c:pt>
                <c:pt idx="16367">
                  <c:v>1.6366999999999998</c:v>
                </c:pt>
                <c:pt idx="16368">
                  <c:v>1.6368</c:v>
                </c:pt>
                <c:pt idx="16369">
                  <c:v>1.6369</c:v>
                </c:pt>
                <c:pt idx="16370">
                  <c:v>1.6369999999999998</c:v>
                </c:pt>
                <c:pt idx="16371">
                  <c:v>1.6371</c:v>
                </c:pt>
                <c:pt idx="16372">
                  <c:v>1.6372</c:v>
                </c:pt>
                <c:pt idx="16373">
                  <c:v>1.6373</c:v>
                </c:pt>
                <c:pt idx="16374">
                  <c:v>1.6374000000000002</c:v>
                </c:pt>
                <c:pt idx="16375">
                  <c:v>1.6375</c:v>
                </c:pt>
                <c:pt idx="16376">
                  <c:v>1.6375999999999999</c:v>
                </c:pt>
                <c:pt idx="16377">
                  <c:v>1.6377000000000002</c:v>
                </c:pt>
                <c:pt idx="16378">
                  <c:v>1.6377999999999999</c:v>
                </c:pt>
                <c:pt idx="16379">
                  <c:v>1.6378999999999999</c:v>
                </c:pt>
                <c:pt idx="16380">
                  <c:v>1.6380000000000001</c:v>
                </c:pt>
                <c:pt idx="16381">
                  <c:v>1.6381000000000001</c:v>
                </c:pt>
                <c:pt idx="16382">
                  <c:v>1.6381999999999999</c:v>
                </c:pt>
                <c:pt idx="16383">
                  <c:v>1.6383000000000001</c:v>
                </c:pt>
                <c:pt idx="16384">
                  <c:v>1.6384000000000001</c:v>
                </c:pt>
                <c:pt idx="16385">
                  <c:v>1.6384999999999998</c:v>
                </c:pt>
                <c:pt idx="16386">
                  <c:v>1.6386000000000001</c:v>
                </c:pt>
                <c:pt idx="16387">
                  <c:v>1.6387</c:v>
                </c:pt>
                <c:pt idx="16388">
                  <c:v>1.6388</c:v>
                </c:pt>
                <c:pt idx="16389">
                  <c:v>1.6388999999999998</c:v>
                </c:pt>
                <c:pt idx="16390">
                  <c:v>1.639</c:v>
                </c:pt>
                <c:pt idx="16391">
                  <c:v>1.6391</c:v>
                </c:pt>
                <c:pt idx="16392">
                  <c:v>1.6391999999999998</c:v>
                </c:pt>
                <c:pt idx="16393">
                  <c:v>1.6393</c:v>
                </c:pt>
                <c:pt idx="16394">
                  <c:v>1.6394</c:v>
                </c:pt>
                <c:pt idx="16395">
                  <c:v>1.6395</c:v>
                </c:pt>
                <c:pt idx="16396">
                  <c:v>1.6396000000000002</c:v>
                </c:pt>
                <c:pt idx="16397">
                  <c:v>1.6396999999999999</c:v>
                </c:pt>
                <c:pt idx="16398">
                  <c:v>1.6397999999999999</c:v>
                </c:pt>
                <c:pt idx="16399">
                  <c:v>1.6399000000000001</c:v>
                </c:pt>
                <c:pt idx="16400">
                  <c:v>1.64</c:v>
                </c:pt>
                <c:pt idx="16401">
                  <c:v>1.6400999999999999</c:v>
                </c:pt>
                <c:pt idx="16402">
                  <c:v>1.6402000000000001</c:v>
                </c:pt>
                <c:pt idx="16403">
                  <c:v>1.6403000000000001</c:v>
                </c:pt>
                <c:pt idx="16404">
                  <c:v>1.6403999999999999</c:v>
                </c:pt>
                <c:pt idx="16405">
                  <c:v>1.6405000000000001</c:v>
                </c:pt>
                <c:pt idx="16406">
                  <c:v>1.6406000000000001</c:v>
                </c:pt>
                <c:pt idx="16407">
                  <c:v>1.6406999999999998</c:v>
                </c:pt>
                <c:pt idx="16408">
                  <c:v>1.6408</c:v>
                </c:pt>
                <c:pt idx="16409">
                  <c:v>1.6409</c:v>
                </c:pt>
                <c:pt idx="16410">
                  <c:v>1.641</c:v>
                </c:pt>
                <c:pt idx="16411">
                  <c:v>1.6411000000000002</c:v>
                </c:pt>
                <c:pt idx="16412">
                  <c:v>1.6412</c:v>
                </c:pt>
                <c:pt idx="16413">
                  <c:v>1.6413</c:v>
                </c:pt>
                <c:pt idx="16414">
                  <c:v>1.6414</c:v>
                </c:pt>
                <c:pt idx="16415">
                  <c:v>1.6415</c:v>
                </c:pt>
                <c:pt idx="16416">
                  <c:v>1.6415999999999999</c:v>
                </c:pt>
                <c:pt idx="16417">
                  <c:v>1.6416999999999999</c:v>
                </c:pt>
                <c:pt idx="16418">
                  <c:v>1.6418000000000001</c:v>
                </c:pt>
                <c:pt idx="16419">
                  <c:v>1.6418999999999999</c:v>
                </c:pt>
                <c:pt idx="16420">
                  <c:v>1.6419999999999999</c:v>
                </c:pt>
                <c:pt idx="16421">
                  <c:v>1.6421000000000001</c:v>
                </c:pt>
                <c:pt idx="16422">
                  <c:v>1.6421999999999999</c:v>
                </c:pt>
                <c:pt idx="16423">
                  <c:v>1.6422999999999999</c:v>
                </c:pt>
                <c:pt idx="16424">
                  <c:v>1.6424000000000001</c:v>
                </c:pt>
                <c:pt idx="16425">
                  <c:v>1.6425000000000001</c:v>
                </c:pt>
                <c:pt idx="16426">
                  <c:v>1.6425999999999998</c:v>
                </c:pt>
                <c:pt idx="16427">
                  <c:v>1.6427</c:v>
                </c:pt>
                <c:pt idx="16428">
                  <c:v>1.6428</c:v>
                </c:pt>
                <c:pt idx="16429">
                  <c:v>1.6429</c:v>
                </c:pt>
                <c:pt idx="16430">
                  <c:v>1.643</c:v>
                </c:pt>
                <c:pt idx="16431">
                  <c:v>1.6431</c:v>
                </c:pt>
                <c:pt idx="16432">
                  <c:v>1.6432</c:v>
                </c:pt>
                <c:pt idx="16433">
                  <c:v>1.6433000000000002</c:v>
                </c:pt>
                <c:pt idx="16434">
                  <c:v>1.6434</c:v>
                </c:pt>
                <c:pt idx="16435">
                  <c:v>1.6435</c:v>
                </c:pt>
                <c:pt idx="16436">
                  <c:v>1.6436000000000002</c:v>
                </c:pt>
                <c:pt idx="16437">
                  <c:v>1.6436999999999999</c:v>
                </c:pt>
                <c:pt idx="16438">
                  <c:v>1.6437999999999999</c:v>
                </c:pt>
                <c:pt idx="16439">
                  <c:v>1.6438999999999999</c:v>
                </c:pt>
                <c:pt idx="16440">
                  <c:v>1.6440000000000001</c:v>
                </c:pt>
                <c:pt idx="16441">
                  <c:v>1.6440999999999999</c:v>
                </c:pt>
                <c:pt idx="16442">
                  <c:v>1.6441999999999999</c:v>
                </c:pt>
                <c:pt idx="16443">
                  <c:v>1.6443000000000001</c:v>
                </c:pt>
                <c:pt idx="16444">
                  <c:v>1.6444000000000001</c:v>
                </c:pt>
                <c:pt idx="16445">
                  <c:v>1.6444999999999999</c:v>
                </c:pt>
                <c:pt idx="16446">
                  <c:v>1.6446000000000001</c:v>
                </c:pt>
                <c:pt idx="16447">
                  <c:v>1.6447000000000001</c:v>
                </c:pt>
                <c:pt idx="16448">
                  <c:v>1.6447999999999998</c:v>
                </c:pt>
                <c:pt idx="16449">
                  <c:v>1.6449</c:v>
                </c:pt>
                <c:pt idx="16450">
                  <c:v>1.645</c:v>
                </c:pt>
                <c:pt idx="16451">
                  <c:v>1.6451</c:v>
                </c:pt>
                <c:pt idx="16452">
                  <c:v>1.6452</c:v>
                </c:pt>
                <c:pt idx="16453">
                  <c:v>1.6453</c:v>
                </c:pt>
                <c:pt idx="16454">
                  <c:v>1.6454</c:v>
                </c:pt>
                <c:pt idx="16455">
                  <c:v>1.6455000000000002</c:v>
                </c:pt>
                <c:pt idx="16456">
                  <c:v>1.6456</c:v>
                </c:pt>
                <c:pt idx="16457">
                  <c:v>1.6456999999999999</c:v>
                </c:pt>
                <c:pt idx="16458">
                  <c:v>1.6458000000000002</c:v>
                </c:pt>
                <c:pt idx="16459">
                  <c:v>1.6459000000000001</c:v>
                </c:pt>
                <c:pt idx="16460">
                  <c:v>1.6459999999999999</c:v>
                </c:pt>
                <c:pt idx="16461">
                  <c:v>1.6461000000000001</c:v>
                </c:pt>
                <c:pt idx="16462">
                  <c:v>1.6462000000000001</c:v>
                </c:pt>
                <c:pt idx="16463">
                  <c:v>1.6462999999999999</c:v>
                </c:pt>
                <c:pt idx="16464">
                  <c:v>1.6463999999999999</c:v>
                </c:pt>
                <c:pt idx="16465">
                  <c:v>1.6465000000000001</c:v>
                </c:pt>
                <c:pt idx="16466">
                  <c:v>1.6466000000000001</c:v>
                </c:pt>
                <c:pt idx="16467">
                  <c:v>1.6466999999999998</c:v>
                </c:pt>
                <c:pt idx="16468">
                  <c:v>1.6468</c:v>
                </c:pt>
                <c:pt idx="16469">
                  <c:v>1.6469</c:v>
                </c:pt>
                <c:pt idx="16470">
                  <c:v>1.6469999999999998</c:v>
                </c:pt>
                <c:pt idx="16471">
                  <c:v>1.6471</c:v>
                </c:pt>
                <c:pt idx="16472">
                  <c:v>1.6472</c:v>
                </c:pt>
                <c:pt idx="16473">
                  <c:v>1.6473</c:v>
                </c:pt>
                <c:pt idx="16474">
                  <c:v>1.6474000000000002</c:v>
                </c:pt>
                <c:pt idx="16475">
                  <c:v>1.6475</c:v>
                </c:pt>
                <c:pt idx="16476">
                  <c:v>1.6476</c:v>
                </c:pt>
                <c:pt idx="16477">
                  <c:v>1.6477000000000002</c:v>
                </c:pt>
                <c:pt idx="16478">
                  <c:v>1.6477999999999999</c:v>
                </c:pt>
                <c:pt idx="16479">
                  <c:v>1.6478999999999999</c:v>
                </c:pt>
                <c:pt idx="16480">
                  <c:v>1.6480000000000001</c:v>
                </c:pt>
                <c:pt idx="16481">
                  <c:v>1.6481000000000001</c:v>
                </c:pt>
                <c:pt idx="16482">
                  <c:v>1.6481999999999999</c:v>
                </c:pt>
                <c:pt idx="16483">
                  <c:v>1.6483000000000001</c:v>
                </c:pt>
                <c:pt idx="16484">
                  <c:v>1.6484000000000001</c:v>
                </c:pt>
                <c:pt idx="16485">
                  <c:v>1.6484999999999999</c:v>
                </c:pt>
                <c:pt idx="16486">
                  <c:v>1.6486000000000001</c:v>
                </c:pt>
                <c:pt idx="16487">
                  <c:v>1.6487000000000001</c:v>
                </c:pt>
                <c:pt idx="16488">
                  <c:v>1.6488</c:v>
                </c:pt>
                <c:pt idx="16489">
                  <c:v>1.6488999999999998</c:v>
                </c:pt>
                <c:pt idx="16490">
                  <c:v>1.649</c:v>
                </c:pt>
                <c:pt idx="16491">
                  <c:v>1.6491</c:v>
                </c:pt>
                <c:pt idx="16492">
                  <c:v>1.6491999999999998</c:v>
                </c:pt>
                <c:pt idx="16493">
                  <c:v>1.6493</c:v>
                </c:pt>
                <c:pt idx="16494">
                  <c:v>1.6494</c:v>
                </c:pt>
                <c:pt idx="16495">
                  <c:v>1.6495</c:v>
                </c:pt>
                <c:pt idx="16496">
                  <c:v>1.6496000000000002</c:v>
                </c:pt>
                <c:pt idx="16497">
                  <c:v>1.6496999999999999</c:v>
                </c:pt>
                <c:pt idx="16498">
                  <c:v>1.6497999999999999</c:v>
                </c:pt>
                <c:pt idx="16499">
                  <c:v>1.6499000000000001</c:v>
                </c:pt>
                <c:pt idx="16500">
                  <c:v>1.65</c:v>
                </c:pt>
                <c:pt idx="16501">
                  <c:v>1.6500999999999999</c:v>
                </c:pt>
                <c:pt idx="16502">
                  <c:v>1.6502000000000001</c:v>
                </c:pt>
                <c:pt idx="16503">
                  <c:v>1.6503000000000001</c:v>
                </c:pt>
                <c:pt idx="16504">
                  <c:v>1.6503999999999999</c:v>
                </c:pt>
                <c:pt idx="16505">
                  <c:v>1.6505000000000001</c:v>
                </c:pt>
                <c:pt idx="16506">
                  <c:v>1.6506000000000001</c:v>
                </c:pt>
                <c:pt idx="16507">
                  <c:v>1.6506999999999998</c:v>
                </c:pt>
                <c:pt idx="16508">
                  <c:v>1.6508</c:v>
                </c:pt>
                <c:pt idx="16509">
                  <c:v>1.6509</c:v>
                </c:pt>
                <c:pt idx="16510">
                  <c:v>1.651</c:v>
                </c:pt>
                <c:pt idx="16511">
                  <c:v>1.6511000000000002</c:v>
                </c:pt>
                <c:pt idx="16512">
                  <c:v>1.6512</c:v>
                </c:pt>
                <c:pt idx="16513">
                  <c:v>1.6513</c:v>
                </c:pt>
                <c:pt idx="16514">
                  <c:v>1.6513999999999998</c:v>
                </c:pt>
                <c:pt idx="16515">
                  <c:v>1.6515</c:v>
                </c:pt>
                <c:pt idx="16516">
                  <c:v>1.6516</c:v>
                </c:pt>
                <c:pt idx="16517">
                  <c:v>1.6516999999999999</c:v>
                </c:pt>
                <c:pt idx="16518">
                  <c:v>1.6518000000000002</c:v>
                </c:pt>
                <c:pt idx="16519">
                  <c:v>1.6518999999999999</c:v>
                </c:pt>
                <c:pt idx="16520">
                  <c:v>1.6519999999999999</c:v>
                </c:pt>
                <c:pt idx="16521">
                  <c:v>1.6521000000000001</c:v>
                </c:pt>
                <c:pt idx="16522">
                  <c:v>1.6521999999999999</c:v>
                </c:pt>
                <c:pt idx="16523">
                  <c:v>1.6522999999999999</c:v>
                </c:pt>
                <c:pt idx="16524">
                  <c:v>1.6524000000000001</c:v>
                </c:pt>
                <c:pt idx="16525">
                  <c:v>1.6525000000000001</c:v>
                </c:pt>
                <c:pt idx="16526">
                  <c:v>1.6525999999999998</c:v>
                </c:pt>
                <c:pt idx="16527">
                  <c:v>1.6527000000000001</c:v>
                </c:pt>
                <c:pt idx="16528">
                  <c:v>1.6528</c:v>
                </c:pt>
                <c:pt idx="16529">
                  <c:v>1.6528999999999998</c:v>
                </c:pt>
                <c:pt idx="16530">
                  <c:v>1.653</c:v>
                </c:pt>
                <c:pt idx="16531">
                  <c:v>1.6531</c:v>
                </c:pt>
                <c:pt idx="16532">
                  <c:v>1.6532</c:v>
                </c:pt>
                <c:pt idx="16533">
                  <c:v>1.6533000000000002</c:v>
                </c:pt>
                <c:pt idx="16534">
                  <c:v>1.6534</c:v>
                </c:pt>
                <c:pt idx="16535">
                  <c:v>1.6535</c:v>
                </c:pt>
                <c:pt idx="16536">
                  <c:v>1.6536000000000002</c:v>
                </c:pt>
                <c:pt idx="16537">
                  <c:v>1.6536999999999999</c:v>
                </c:pt>
                <c:pt idx="16538">
                  <c:v>1.6537999999999999</c:v>
                </c:pt>
                <c:pt idx="16539">
                  <c:v>1.6538999999999999</c:v>
                </c:pt>
                <c:pt idx="16540">
                  <c:v>1.6540000000000001</c:v>
                </c:pt>
                <c:pt idx="16541">
                  <c:v>1.6540999999999999</c:v>
                </c:pt>
                <c:pt idx="16542">
                  <c:v>1.6541999999999999</c:v>
                </c:pt>
                <c:pt idx="16543">
                  <c:v>1.6543000000000001</c:v>
                </c:pt>
                <c:pt idx="16544">
                  <c:v>1.6543999999999999</c:v>
                </c:pt>
                <c:pt idx="16545">
                  <c:v>1.6544999999999999</c:v>
                </c:pt>
                <c:pt idx="16546">
                  <c:v>1.6546000000000001</c:v>
                </c:pt>
                <c:pt idx="16547">
                  <c:v>1.6547000000000001</c:v>
                </c:pt>
                <c:pt idx="16548">
                  <c:v>1.6547999999999998</c:v>
                </c:pt>
                <c:pt idx="16549">
                  <c:v>1.6549</c:v>
                </c:pt>
                <c:pt idx="16550">
                  <c:v>1.655</c:v>
                </c:pt>
                <c:pt idx="16551">
                  <c:v>1.6551</c:v>
                </c:pt>
                <c:pt idx="16552">
                  <c:v>1.6552</c:v>
                </c:pt>
                <c:pt idx="16553">
                  <c:v>1.6553</c:v>
                </c:pt>
                <c:pt idx="16554">
                  <c:v>1.6554</c:v>
                </c:pt>
                <c:pt idx="16555">
                  <c:v>1.6555000000000002</c:v>
                </c:pt>
                <c:pt idx="16556">
                  <c:v>1.6556</c:v>
                </c:pt>
                <c:pt idx="16557">
                  <c:v>1.6556999999999999</c:v>
                </c:pt>
                <c:pt idx="16558">
                  <c:v>1.6558000000000002</c:v>
                </c:pt>
                <c:pt idx="16559">
                  <c:v>1.6558999999999999</c:v>
                </c:pt>
                <c:pt idx="16560">
                  <c:v>1.6559999999999999</c:v>
                </c:pt>
                <c:pt idx="16561">
                  <c:v>1.6561000000000001</c:v>
                </c:pt>
                <c:pt idx="16562">
                  <c:v>1.6562000000000001</c:v>
                </c:pt>
                <c:pt idx="16563">
                  <c:v>1.6562999999999999</c:v>
                </c:pt>
                <c:pt idx="16564">
                  <c:v>1.6563999999999999</c:v>
                </c:pt>
                <c:pt idx="16565">
                  <c:v>1.6565000000000001</c:v>
                </c:pt>
                <c:pt idx="16566">
                  <c:v>1.6566000000000001</c:v>
                </c:pt>
                <c:pt idx="16567">
                  <c:v>1.6566999999999998</c:v>
                </c:pt>
                <c:pt idx="16568">
                  <c:v>1.6568000000000001</c:v>
                </c:pt>
                <c:pt idx="16569">
                  <c:v>1.6569</c:v>
                </c:pt>
                <c:pt idx="16570">
                  <c:v>1.6569999999999998</c:v>
                </c:pt>
                <c:pt idx="16571">
                  <c:v>1.6571</c:v>
                </c:pt>
                <c:pt idx="16572">
                  <c:v>1.6572</c:v>
                </c:pt>
                <c:pt idx="16573">
                  <c:v>1.6573</c:v>
                </c:pt>
                <c:pt idx="16574">
                  <c:v>1.6574</c:v>
                </c:pt>
                <c:pt idx="16575">
                  <c:v>1.6575</c:v>
                </c:pt>
                <c:pt idx="16576">
                  <c:v>1.6576</c:v>
                </c:pt>
                <c:pt idx="16577">
                  <c:v>1.6577000000000002</c:v>
                </c:pt>
                <c:pt idx="16578">
                  <c:v>1.6577999999999999</c:v>
                </c:pt>
                <c:pt idx="16579">
                  <c:v>1.6578999999999999</c:v>
                </c:pt>
                <c:pt idx="16580">
                  <c:v>1.6580000000000001</c:v>
                </c:pt>
                <c:pt idx="16581">
                  <c:v>1.6581000000000001</c:v>
                </c:pt>
                <c:pt idx="16582">
                  <c:v>1.6581999999999999</c:v>
                </c:pt>
                <c:pt idx="16583">
                  <c:v>1.6583000000000001</c:v>
                </c:pt>
                <c:pt idx="16584">
                  <c:v>1.6584000000000001</c:v>
                </c:pt>
                <c:pt idx="16585">
                  <c:v>1.6584999999999999</c:v>
                </c:pt>
                <c:pt idx="16586">
                  <c:v>1.6586000000000001</c:v>
                </c:pt>
                <c:pt idx="16587">
                  <c:v>1.6587000000000001</c:v>
                </c:pt>
                <c:pt idx="16588">
                  <c:v>1.6588000000000001</c:v>
                </c:pt>
                <c:pt idx="16589">
                  <c:v>1.6588999999999998</c:v>
                </c:pt>
                <c:pt idx="16590">
                  <c:v>1.659</c:v>
                </c:pt>
                <c:pt idx="16591">
                  <c:v>1.6591</c:v>
                </c:pt>
                <c:pt idx="16592">
                  <c:v>1.6591999999999998</c:v>
                </c:pt>
                <c:pt idx="16593">
                  <c:v>1.6593</c:v>
                </c:pt>
                <c:pt idx="16594">
                  <c:v>1.6594</c:v>
                </c:pt>
                <c:pt idx="16595">
                  <c:v>1.6595</c:v>
                </c:pt>
                <c:pt idx="16596">
                  <c:v>1.6596000000000002</c:v>
                </c:pt>
                <c:pt idx="16597">
                  <c:v>1.6597</c:v>
                </c:pt>
                <c:pt idx="16598">
                  <c:v>1.6597999999999999</c:v>
                </c:pt>
                <c:pt idx="16599">
                  <c:v>1.6599000000000002</c:v>
                </c:pt>
                <c:pt idx="16600">
                  <c:v>1.66</c:v>
                </c:pt>
                <c:pt idx="16601">
                  <c:v>1.6600999999999999</c:v>
                </c:pt>
                <c:pt idx="16602">
                  <c:v>1.6602000000000001</c:v>
                </c:pt>
                <c:pt idx="16603">
                  <c:v>1.6603000000000001</c:v>
                </c:pt>
                <c:pt idx="16604">
                  <c:v>1.6603999999999999</c:v>
                </c:pt>
                <c:pt idx="16605">
                  <c:v>1.6605000000000001</c:v>
                </c:pt>
                <c:pt idx="16606">
                  <c:v>1.6606000000000001</c:v>
                </c:pt>
                <c:pt idx="16607">
                  <c:v>1.6606999999999998</c:v>
                </c:pt>
                <c:pt idx="16608">
                  <c:v>1.6608000000000001</c:v>
                </c:pt>
                <c:pt idx="16609">
                  <c:v>1.6609</c:v>
                </c:pt>
                <c:pt idx="16610">
                  <c:v>1.661</c:v>
                </c:pt>
                <c:pt idx="16611">
                  <c:v>1.6611000000000002</c:v>
                </c:pt>
                <c:pt idx="16612">
                  <c:v>1.6612</c:v>
                </c:pt>
                <c:pt idx="16613">
                  <c:v>1.6613</c:v>
                </c:pt>
                <c:pt idx="16614">
                  <c:v>1.6613999999999998</c:v>
                </c:pt>
                <c:pt idx="16615">
                  <c:v>1.6615</c:v>
                </c:pt>
                <c:pt idx="16616">
                  <c:v>1.6616</c:v>
                </c:pt>
                <c:pt idx="16617">
                  <c:v>1.6617</c:v>
                </c:pt>
                <c:pt idx="16618">
                  <c:v>1.6618000000000002</c:v>
                </c:pt>
                <c:pt idx="16619">
                  <c:v>1.6618999999999999</c:v>
                </c:pt>
                <c:pt idx="16620">
                  <c:v>1.6619999999999999</c:v>
                </c:pt>
                <c:pt idx="16621">
                  <c:v>1.6621000000000001</c:v>
                </c:pt>
                <c:pt idx="16622">
                  <c:v>1.6621999999999999</c:v>
                </c:pt>
                <c:pt idx="16623">
                  <c:v>1.6622999999999999</c:v>
                </c:pt>
                <c:pt idx="16624">
                  <c:v>1.6624000000000001</c:v>
                </c:pt>
                <c:pt idx="16625">
                  <c:v>1.6625000000000001</c:v>
                </c:pt>
                <c:pt idx="16626">
                  <c:v>1.6625999999999999</c:v>
                </c:pt>
                <c:pt idx="16627">
                  <c:v>1.6627000000000001</c:v>
                </c:pt>
                <c:pt idx="16628">
                  <c:v>1.6628000000000001</c:v>
                </c:pt>
                <c:pt idx="16629">
                  <c:v>1.6628999999999998</c:v>
                </c:pt>
                <c:pt idx="16630">
                  <c:v>1.663</c:v>
                </c:pt>
                <c:pt idx="16631">
                  <c:v>1.6631</c:v>
                </c:pt>
                <c:pt idx="16632">
                  <c:v>1.6632</c:v>
                </c:pt>
                <c:pt idx="16633">
                  <c:v>1.6633000000000002</c:v>
                </c:pt>
                <c:pt idx="16634">
                  <c:v>1.6634</c:v>
                </c:pt>
                <c:pt idx="16635">
                  <c:v>1.6635</c:v>
                </c:pt>
                <c:pt idx="16636">
                  <c:v>1.6636000000000002</c:v>
                </c:pt>
                <c:pt idx="16637">
                  <c:v>1.6637</c:v>
                </c:pt>
                <c:pt idx="16638">
                  <c:v>1.6637999999999999</c:v>
                </c:pt>
                <c:pt idx="16639">
                  <c:v>1.6638999999999999</c:v>
                </c:pt>
                <c:pt idx="16640">
                  <c:v>1.6640000000000001</c:v>
                </c:pt>
                <c:pt idx="16641">
                  <c:v>1.6640999999999999</c:v>
                </c:pt>
                <c:pt idx="16642">
                  <c:v>1.6641999999999999</c:v>
                </c:pt>
                <c:pt idx="16643">
                  <c:v>1.6643000000000001</c:v>
                </c:pt>
                <c:pt idx="16644">
                  <c:v>1.6643999999999999</c:v>
                </c:pt>
                <c:pt idx="16645">
                  <c:v>1.6644999999999999</c:v>
                </c:pt>
                <c:pt idx="16646">
                  <c:v>1.6646000000000001</c:v>
                </c:pt>
                <c:pt idx="16647">
                  <c:v>1.6647000000000001</c:v>
                </c:pt>
                <c:pt idx="16648">
                  <c:v>1.6647999999999998</c:v>
                </c:pt>
                <c:pt idx="16649">
                  <c:v>1.6649</c:v>
                </c:pt>
                <c:pt idx="16650">
                  <c:v>1.665</c:v>
                </c:pt>
                <c:pt idx="16651">
                  <c:v>1.6650999999999998</c:v>
                </c:pt>
                <c:pt idx="16652">
                  <c:v>1.6652</c:v>
                </c:pt>
                <c:pt idx="16653">
                  <c:v>1.6653</c:v>
                </c:pt>
                <c:pt idx="16654">
                  <c:v>1.6654</c:v>
                </c:pt>
                <c:pt idx="16655">
                  <c:v>1.6655000000000002</c:v>
                </c:pt>
                <c:pt idx="16656">
                  <c:v>1.6656</c:v>
                </c:pt>
                <c:pt idx="16657">
                  <c:v>1.6657</c:v>
                </c:pt>
                <c:pt idx="16658">
                  <c:v>1.6658000000000002</c:v>
                </c:pt>
                <c:pt idx="16659">
                  <c:v>1.6658999999999999</c:v>
                </c:pt>
                <c:pt idx="16660">
                  <c:v>1.6659999999999999</c:v>
                </c:pt>
                <c:pt idx="16661">
                  <c:v>1.6661000000000001</c:v>
                </c:pt>
                <c:pt idx="16662">
                  <c:v>1.6662000000000001</c:v>
                </c:pt>
                <c:pt idx="16663">
                  <c:v>1.6662999999999999</c:v>
                </c:pt>
                <c:pt idx="16664">
                  <c:v>1.6663999999999999</c:v>
                </c:pt>
                <c:pt idx="16665">
                  <c:v>1.6665000000000001</c:v>
                </c:pt>
                <c:pt idx="16666">
                  <c:v>1.6665999999999999</c:v>
                </c:pt>
                <c:pt idx="16667">
                  <c:v>1.6666999999999998</c:v>
                </c:pt>
                <c:pt idx="16668">
                  <c:v>1.6668000000000001</c:v>
                </c:pt>
                <c:pt idx="16669">
                  <c:v>1.6669</c:v>
                </c:pt>
                <c:pt idx="16670">
                  <c:v>1.6669999999999998</c:v>
                </c:pt>
                <c:pt idx="16671">
                  <c:v>1.6671</c:v>
                </c:pt>
                <c:pt idx="16672">
                  <c:v>1.6672</c:v>
                </c:pt>
                <c:pt idx="16673">
                  <c:v>1.6673</c:v>
                </c:pt>
                <c:pt idx="16674">
                  <c:v>1.6674</c:v>
                </c:pt>
                <c:pt idx="16675">
                  <c:v>1.6675</c:v>
                </c:pt>
                <c:pt idx="16676">
                  <c:v>1.6676</c:v>
                </c:pt>
                <c:pt idx="16677">
                  <c:v>1.6677000000000002</c:v>
                </c:pt>
                <c:pt idx="16678">
                  <c:v>1.6677999999999999</c:v>
                </c:pt>
                <c:pt idx="16679">
                  <c:v>1.6678999999999999</c:v>
                </c:pt>
                <c:pt idx="16680">
                  <c:v>1.6680000000000001</c:v>
                </c:pt>
                <c:pt idx="16681">
                  <c:v>1.6680999999999999</c:v>
                </c:pt>
                <c:pt idx="16682">
                  <c:v>1.6681999999999999</c:v>
                </c:pt>
                <c:pt idx="16683">
                  <c:v>1.6683000000000001</c:v>
                </c:pt>
                <c:pt idx="16684">
                  <c:v>1.6684000000000001</c:v>
                </c:pt>
                <c:pt idx="16685">
                  <c:v>1.6684999999999999</c:v>
                </c:pt>
                <c:pt idx="16686">
                  <c:v>1.6686000000000001</c:v>
                </c:pt>
                <c:pt idx="16687">
                  <c:v>1.6687000000000001</c:v>
                </c:pt>
                <c:pt idx="16688">
                  <c:v>1.6688000000000001</c:v>
                </c:pt>
                <c:pt idx="16689">
                  <c:v>1.6688999999999998</c:v>
                </c:pt>
                <c:pt idx="16690">
                  <c:v>1.669</c:v>
                </c:pt>
                <c:pt idx="16691">
                  <c:v>1.6691</c:v>
                </c:pt>
                <c:pt idx="16692">
                  <c:v>1.6691999999999998</c:v>
                </c:pt>
                <c:pt idx="16693">
                  <c:v>1.6693</c:v>
                </c:pt>
                <c:pt idx="16694">
                  <c:v>1.6694</c:v>
                </c:pt>
                <c:pt idx="16695">
                  <c:v>1.6695</c:v>
                </c:pt>
                <c:pt idx="16696">
                  <c:v>1.6696</c:v>
                </c:pt>
                <c:pt idx="16697">
                  <c:v>1.6697</c:v>
                </c:pt>
                <c:pt idx="16698">
                  <c:v>1.6698</c:v>
                </c:pt>
                <c:pt idx="16699">
                  <c:v>1.6699000000000002</c:v>
                </c:pt>
                <c:pt idx="16700">
                  <c:v>1.67</c:v>
                </c:pt>
                <c:pt idx="16701">
                  <c:v>1.6700999999999999</c:v>
                </c:pt>
                <c:pt idx="16702">
                  <c:v>1.6702000000000001</c:v>
                </c:pt>
                <c:pt idx="16703">
                  <c:v>1.6703000000000001</c:v>
                </c:pt>
                <c:pt idx="16704">
                  <c:v>1.6703999999999999</c:v>
                </c:pt>
                <c:pt idx="16705">
                  <c:v>1.6705000000000001</c:v>
                </c:pt>
                <c:pt idx="16706">
                  <c:v>1.6706000000000001</c:v>
                </c:pt>
                <c:pt idx="16707">
                  <c:v>1.6706999999999999</c:v>
                </c:pt>
                <c:pt idx="16708">
                  <c:v>1.6708000000000001</c:v>
                </c:pt>
                <c:pt idx="16709">
                  <c:v>1.6709000000000001</c:v>
                </c:pt>
                <c:pt idx="16710">
                  <c:v>1.671</c:v>
                </c:pt>
                <c:pt idx="16711">
                  <c:v>1.6711</c:v>
                </c:pt>
                <c:pt idx="16712">
                  <c:v>1.6712</c:v>
                </c:pt>
                <c:pt idx="16713">
                  <c:v>1.6713</c:v>
                </c:pt>
                <c:pt idx="16714">
                  <c:v>1.6713999999999998</c:v>
                </c:pt>
                <c:pt idx="16715">
                  <c:v>1.6715</c:v>
                </c:pt>
                <c:pt idx="16716">
                  <c:v>1.6716</c:v>
                </c:pt>
                <c:pt idx="16717">
                  <c:v>1.6717</c:v>
                </c:pt>
                <c:pt idx="16718">
                  <c:v>1.6718000000000002</c:v>
                </c:pt>
                <c:pt idx="16719">
                  <c:v>1.6718999999999999</c:v>
                </c:pt>
                <c:pt idx="16720">
                  <c:v>1.6719999999999999</c:v>
                </c:pt>
                <c:pt idx="16721">
                  <c:v>1.6721000000000001</c:v>
                </c:pt>
                <c:pt idx="16722">
                  <c:v>1.6721999999999999</c:v>
                </c:pt>
                <c:pt idx="16723">
                  <c:v>1.6722999999999999</c:v>
                </c:pt>
                <c:pt idx="16724">
                  <c:v>1.6724000000000001</c:v>
                </c:pt>
                <c:pt idx="16725">
                  <c:v>1.6725000000000001</c:v>
                </c:pt>
                <c:pt idx="16726">
                  <c:v>1.6725999999999999</c:v>
                </c:pt>
                <c:pt idx="16727">
                  <c:v>1.6727000000000001</c:v>
                </c:pt>
                <c:pt idx="16728">
                  <c:v>1.6728000000000001</c:v>
                </c:pt>
                <c:pt idx="16729">
                  <c:v>1.6728999999999998</c:v>
                </c:pt>
                <c:pt idx="16730">
                  <c:v>1.673</c:v>
                </c:pt>
                <c:pt idx="16731">
                  <c:v>1.6731</c:v>
                </c:pt>
                <c:pt idx="16732">
                  <c:v>1.6732</c:v>
                </c:pt>
                <c:pt idx="16733">
                  <c:v>1.6733000000000002</c:v>
                </c:pt>
                <c:pt idx="16734">
                  <c:v>1.6734</c:v>
                </c:pt>
                <c:pt idx="16735">
                  <c:v>1.6735</c:v>
                </c:pt>
                <c:pt idx="16736">
                  <c:v>1.6736000000000002</c:v>
                </c:pt>
                <c:pt idx="16737">
                  <c:v>1.6737</c:v>
                </c:pt>
                <c:pt idx="16738">
                  <c:v>1.6738</c:v>
                </c:pt>
                <c:pt idx="16739">
                  <c:v>1.6738999999999999</c:v>
                </c:pt>
                <c:pt idx="16740">
                  <c:v>1.6740000000000002</c:v>
                </c:pt>
                <c:pt idx="16741">
                  <c:v>1.6740999999999999</c:v>
                </c:pt>
                <c:pt idx="16742">
                  <c:v>1.6741999999999999</c:v>
                </c:pt>
                <c:pt idx="16743">
                  <c:v>1.6743000000000001</c:v>
                </c:pt>
                <c:pt idx="16744">
                  <c:v>1.6743999999999999</c:v>
                </c:pt>
                <c:pt idx="16745">
                  <c:v>1.6744999999999999</c:v>
                </c:pt>
                <c:pt idx="16746">
                  <c:v>1.6746000000000001</c:v>
                </c:pt>
                <c:pt idx="16747">
                  <c:v>1.6747000000000001</c:v>
                </c:pt>
                <c:pt idx="16748">
                  <c:v>1.6747999999999998</c:v>
                </c:pt>
                <c:pt idx="16749">
                  <c:v>1.6749000000000001</c:v>
                </c:pt>
                <c:pt idx="16750">
                  <c:v>1.675</c:v>
                </c:pt>
                <c:pt idx="16751">
                  <c:v>1.6750999999999998</c:v>
                </c:pt>
                <c:pt idx="16752">
                  <c:v>1.6752</c:v>
                </c:pt>
                <c:pt idx="16753">
                  <c:v>1.6753</c:v>
                </c:pt>
                <c:pt idx="16754">
                  <c:v>1.6754</c:v>
                </c:pt>
                <c:pt idx="16755">
                  <c:v>1.6755000000000002</c:v>
                </c:pt>
                <c:pt idx="16756">
                  <c:v>1.6756</c:v>
                </c:pt>
                <c:pt idx="16757">
                  <c:v>1.6757</c:v>
                </c:pt>
                <c:pt idx="16758">
                  <c:v>1.6758000000000002</c:v>
                </c:pt>
                <c:pt idx="16759">
                  <c:v>1.6758999999999999</c:v>
                </c:pt>
                <c:pt idx="16760">
                  <c:v>1.6759999999999999</c:v>
                </c:pt>
                <c:pt idx="16761">
                  <c:v>1.6761000000000001</c:v>
                </c:pt>
                <c:pt idx="16762">
                  <c:v>1.6762000000000001</c:v>
                </c:pt>
                <c:pt idx="16763">
                  <c:v>1.6762999999999999</c:v>
                </c:pt>
                <c:pt idx="16764">
                  <c:v>1.6763999999999999</c:v>
                </c:pt>
                <c:pt idx="16765">
                  <c:v>1.6765000000000001</c:v>
                </c:pt>
                <c:pt idx="16766">
                  <c:v>1.6765999999999999</c:v>
                </c:pt>
                <c:pt idx="16767">
                  <c:v>1.6766999999999999</c:v>
                </c:pt>
                <c:pt idx="16768">
                  <c:v>1.6768000000000001</c:v>
                </c:pt>
                <c:pt idx="16769">
                  <c:v>1.6769000000000001</c:v>
                </c:pt>
                <c:pt idx="16770">
                  <c:v>1.6769999999999998</c:v>
                </c:pt>
                <c:pt idx="16771">
                  <c:v>1.6771</c:v>
                </c:pt>
                <c:pt idx="16772">
                  <c:v>1.6772</c:v>
                </c:pt>
                <c:pt idx="16773">
                  <c:v>1.6772999999999998</c:v>
                </c:pt>
                <c:pt idx="16774">
                  <c:v>1.6774</c:v>
                </c:pt>
                <c:pt idx="16775">
                  <c:v>1.6775</c:v>
                </c:pt>
                <c:pt idx="16776">
                  <c:v>1.6776</c:v>
                </c:pt>
                <c:pt idx="16777">
                  <c:v>1.6777000000000002</c:v>
                </c:pt>
                <c:pt idx="16778">
                  <c:v>1.6778</c:v>
                </c:pt>
                <c:pt idx="16779">
                  <c:v>1.6778999999999999</c:v>
                </c:pt>
                <c:pt idx="16780">
                  <c:v>1.6780000000000002</c:v>
                </c:pt>
                <c:pt idx="16781">
                  <c:v>1.6780999999999999</c:v>
                </c:pt>
                <c:pt idx="16782">
                  <c:v>1.6781999999999999</c:v>
                </c:pt>
                <c:pt idx="16783">
                  <c:v>1.6783000000000001</c:v>
                </c:pt>
                <c:pt idx="16784">
                  <c:v>1.6784000000000001</c:v>
                </c:pt>
                <c:pt idx="16785">
                  <c:v>1.6784999999999999</c:v>
                </c:pt>
                <c:pt idx="16786">
                  <c:v>1.6786000000000001</c:v>
                </c:pt>
                <c:pt idx="16787">
                  <c:v>1.6787000000000001</c:v>
                </c:pt>
                <c:pt idx="16788">
                  <c:v>1.6787999999999998</c:v>
                </c:pt>
                <c:pt idx="16789">
                  <c:v>1.6788999999999998</c:v>
                </c:pt>
                <c:pt idx="16790">
                  <c:v>1.679</c:v>
                </c:pt>
                <c:pt idx="16791">
                  <c:v>1.6791</c:v>
                </c:pt>
                <c:pt idx="16792">
                  <c:v>1.6791999999999998</c:v>
                </c:pt>
                <c:pt idx="16793">
                  <c:v>1.6793</c:v>
                </c:pt>
                <c:pt idx="16794">
                  <c:v>1.6794</c:v>
                </c:pt>
                <c:pt idx="16795">
                  <c:v>1.6795</c:v>
                </c:pt>
                <c:pt idx="16796">
                  <c:v>1.6796</c:v>
                </c:pt>
                <c:pt idx="16797">
                  <c:v>1.6797</c:v>
                </c:pt>
                <c:pt idx="16798">
                  <c:v>1.6798</c:v>
                </c:pt>
                <c:pt idx="16799">
                  <c:v>1.6799000000000002</c:v>
                </c:pt>
                <c:pt idx="16800">
                  <c:v>1.68</c:v>
                </c:pt>
                <c:pt idx="16801">
                  <c:v>1.6800999999999999</c:v>
                </c:pt>
                <c:pt idx="16802">
                  <c:v>1.6802000000000001</c:v>
                </c:pt>
                <c:pt idx="16803">
                  <c:v>1.6802999999999999</c:v>
                </c:pt>
                <c:pt idx="16804">
                  <c:v>1.6803999999999999</c:v>
                </c:pt>
                <c:pt idx="16805">
                  <c:v>1.6805000000000001</c:v>
                </c:pt>
                <c:pt idx="16806">
                  <c:v>1.6806000000000001</c:v>
                </c:pt>
                <c:pt idx="16807">
                  <c:v>1.6806999999999999</c:v>
                </c:pt>
                <c:pt idx="16808">
                  <c:v>1.6808000000000001</c:v>
                </c:pt>
                <c:pt idx="16809">
                  <c:v>1.6809000000000001</c:v>
                </c:pt>
                <c:pt idx="16810">
                  <c:v>1.681</c:v>
                </c:pt>
                <c:pt idx="16811">
                  <c:v>1.6811</c:v>
                </c:pt>
                <c:pt idx="16812">
                  <c:v>1.6812</c:v>
                </c:pt>
                <c:pt idx="16813">
                  <c:v>1.6813</c:v>
                </c:pt>
                <c:pt idx="16814">
                  <c:v>1.6813999999999998</c:v>
                </c:pt>
                <c:pt idx="16815">
                  <c:v>1.6815</c:v>
                </c:pt>
                <c:pt idx="16816">
                  <c:v>1.6816</c:v>
                </c:pt>
                <c:pt idx="16817">
                  <c:v>1.6817</c:v>
                </c:pt>
                <c:pt idx="16818">
                  <c:v>1.6818</c:v>
                </c:pt>
                <c:pt idx="16819">
                  <c:v>1.6819</c:v>
                </c:pt>
                <c:pt idx="16820">
                  <c:v>1.6819999999999999</c:v>
                </c:pt>
                <c:pt idx="16821">
                  <c:v>1.6821000000000002</c:v>
                </c:pt>
                <c:pt idx="16822">
                  <c:v>1.6821999999999999</c:v>
                </c:pt>
                <c:pt idx="16823">
                  <c:v>1.6822999999999999</c:v>
                </c:pt>
                <c:pt idx="16824">
                  <c:v>1.6824000000000001</c:v>
                </c:pt>
                <c:pt idx="16825">
                  <c:v>1.6825000000000001</c:v>
                </c:pt>
                <c:pt idx="16826">
                  <c:v>1.6825999999999999</c:v>
                </c:pt>
                <c:pt idx="16827">
                  <c:v>1.6827000000000001</c:v>
                </c:pt>
                <c:pt idx="16828">
                  <c:v>1.6828000000000001</c:v>
                </c:pt>
                <c:pt idx="16829">
                  <c:v>1.6828999999999998</c:v>
                </c:pt>
                <c:pt idx="16830">
                  <c:v>1.6830000000000001</c:v>
                </c:pt>
                <c:pt idx="16831">
                  <c:v>1.6831</c:v>
                </c:pt>
                <c:pt idx="16832">
                  <c:v>1.6832</c:v>
                </c:pt>
                <c:pt idx="16833">
                  <c:v>1.6833</c:v>
                </c:pt>
                <c:pt idx="16834">
                  <c:v>1.6834</c:v>
                </c:pt>
                <c:pt idx="16835">
                  <c:v>1.6835</c:v>
                </c:pt>
                <c:pt idx="16836">
                  <c:v>1.6836000000000002</c:v>
                </c:pt>
                <c:pt idx="16837">
                  <c:v>1.6837</c:v>
                </c:pt>
                <c:pt idx="16838">
                  <c:v>1.6838</c:v>
                </c:pt>
                <c:pt idx="16839">
                  <c:v>1.6839</c:v>
                </c:pt>
                <c:pt idx="16840">
                  <c:v>1.6840000000000002</c:v>
                </c:pt>
                <c:pt idx="16841">
                  <c:v>1.6840999999999999</c:v>
                </c:pt>
                <c:pt idx="16842">
                  <c:v>1.6841999999999999</c:v>
                </c:pt>
                <c:pt idx="16843">
                  <c:v>1.6843000000000001</c:v>
                </c:pt>
                <c:pt idx="16844">
                  <c:v>1.6843999999999999</c:v>
                </c:pt>
                <c:pt idx="16845">
                  <c:v>1.6844999999999999</c:v>
                </c:pt>
                <c:pt idx="16846">
                  <c:v>1.6846000000000001</c:v>
                </c:pt>
                <c:pt idx="16847">
                  <c:v>1.6847000000000001</c:v>
                </c:pt>
                <c:pt idx="16848">
                  <c:v>1.6847999999999999</c:v>
                </c:pt>
                <c:pt idx="16849">
                  <c:v>1.6849000000000001</c:v>
                </c:pt>
                <c:pt idx="16850">
                  <c:v>1.6850000000000001</c:v>
                </c:pt>
                <c:pt idx="16851">
                  <c:v>1.6850999999999998</c:v>
                </c:pt>
                <c:pt idx="16852">
                  <c:v>1.6852</c:v>
                </c:pt>
                <c:pt idx="16853">
                  <c:v>1.6853</c:v>
                </c:pt>
                <c:pt idx="16854">
                  <c:v>1.6854</c:v>
                </c:pt>
                <c:pt idx="16855">
                  <c:v>1.6855000000000002</c:v>
                </c:pt>
                <c:pt idx="16856">
                  <c:v>1.6856</c:v>
                </c:pt>
                <c:pt idx="16857">
                  <c:v>1.6857</c:v>
                </c:pt>
                <c:pt idx="16858">
                  <c:v>1.6858000000000002</c:v>
                </c:pt>
                <c:pt idx="16859">
                  <c:v>1.6859</c:v>
                </c:pt>
                <c:pt idx="16860">
                  <c:v>1.6859999999999999</c:v>
                </c:pt>
                <c:pt idx="16861">
                  <c:v>1.6861000000000002</c:v>
                </c:pt>
                <c:pt idx="16862">
                  <c:v>1.6862000000000001</c:v>
                </c:pt>
                <c:pt idx="16863">
                  <c:v>1.6862999999999999</c:v>
                </c:pt>
                <c:pt idx="16864">
                  <c:v>1.6863999999999999</c:v>
                </c:pt>
                <c:pt idx="16865">
                  <c:v>1.6865000000000001</c:v>
                </c:pt>
                <c:pt idx="16866">
                  <c:v>1.6865999999999999</c:v>
                </c:pt>
                <c:pt idx="16867">
                  <c:v>1.6866999999999999</c:v>
                </c:pt>
                <c:pt idx="16868">
                  <c:v>1.6868000000000001</c:v>
                </c:pt>
                <c:pt idx="16869">
                  <c:v>1.6869000000000001</c:v>
                </c:pt>
                <c:pt idx="16870">
                  <c:v>1.6869999999999998</c:v>
                </c:pt>
                <c:pt idx="16871">
                  <c:v>1.6871</c:v>
                </c:pt>
                <c:pt idx="16872">
                  <c:v>1.6872</c:v>
                </c:pt>
                <c:pt idx="16873">
                  <c:v>1.6872999999999998</c:v>
                </c:pt>
                <c:pt idx="16874">
                  <c:v>1.6874</c:v>
                </c:pt>
                <c:pt idx="16875">
                  <c:v>1.6875</c:v>
                </c:pt>
                <c:pt idx="16876">
                  <c:v>1.6876</c:v>
                </c:pt>
                <c:pt idx="16877">
                  <c:v>1.6877000000000002</c:v>
                </c:pt>
                <c:pt idx="16878">
                  <c:v>1.6878</c:v>
                </c:pt>
                <c:pt idx="16879">
                  <c:v>1.6879</c:v>
                </c:pt>
                <c:pt idx="16880">
                  <c:v>1.6880000000000002</c:v>
                </c:pt>
                <c:pt idx="16881">
                  <c:v>1.6880999999999999</c:v>
                </c:pt>
                <c:pt idx="16882">
                  <c:v>1.6881999999999999</c:v>
                </c:pt>
                <c:pt idx="16883">
                  <c:v>1.6883000000000001</c:v>
                </c:pt>
                <c:pt idx="16884">
                  <c:v>1.6884000000000001</c:v>
                </c:pt>
                <c:pt idx="16885">
                  <c:v>1.6884999999999999</c:v>
                </c:pt>
                <c:pt idx="16886">
                  <c:v>1.6886000000000001</c:v>
                </c:pt>
                <c:pt idx="16887">
                  <c:v>1.6887000000000001</c:v>
                </c:pt>
                <c:pt idx="16888">
                  <c:v>1.6887999999999999</c:v>
                </c:pt>
                <c:pt idx="16889">
                  <c:v>1.6888999999999998</c:v>
                </c:pt>
                <c:pt idx="16890">
                  <c:v>1.6890000000000001</c:v>
                </c:pt>
                <c:pt idx="16891">
                  <c:v>1.6891</c:v>
                </c:pt>
                <c:pt idx="16892">
                  <c:v>1.6891999999999998</c:v>
                </c:pt>
                <c:pt idx="16893">
                  <c:v>1.6893</c:v>
                </c:pt>
                <c:pt idx="16894">
                  <c:v>1.6894</c:v>
                </c:pt>
                <c:pt idx="16895">
                  <c:v>1.6894999999999998</c:v>
                </c:pt>
                <c:pt idx="16896">
                  <c:v>1.6896</c:v>
                </c:pt>
                <c:pt idx="16897">
                  <c:v>1.6897</c:v>
                </c:pt>
                <c:pt idx="16898">
                  <c:v>1.6898</c:v>
                </c:pt>
                <c:pt idx="16899">
                  <c:v>1.6899000000000002</c:v>
                </c:pt>
                <c:pt idx="16900">
                  <c:v>1.69</c:v>
                </c:pt>
                <c:pt idx="16901">
                  <c:v>1.6900999999999999</c:v>
                </c:pt>
                <c:pt idx="16902">
                  <c:v>1.6902000000000001</c:v>
                </c:pt>
                <c:pt idx="16903">
                  <c:v>1.6902999999999999</c:v>
                </c:pt>
                <c:pt idx="16904">
                  <c:v>1.6903999999999999</c:v>
                </c:pt>
                <c:pt idx="16905">
                  <c:v>1.6905000000000001</c:v>
                </c:pt>
                <c:pt idx="16906">
                  <c:v>1.6906000000000001</c:v>
                </c:pt>
                <c:pt idx="16907">
                  <c:v>1.6906999999999999</c:v>
                </c:pt>
                <c:pt idx="16908">
                  <c:v>1.6908000000000001</c:v>
                </c:pt>
                <c:pt idx="16909">
                  <c:v>1.6909000000000001</c:v>
                </c:pt>
                <c:pt idx="16910">
                  <c:v>1.6909999999999998</c:v>
                </c:pt>
                <c:pt idx="16911">
                  <c:v>1.6911</c:v>
                </c:pt>
                <c:pt idx="16912">
                  <c:v>1.6912</c:v>
                </c:pt>
                <c:pt idx="16913">
                  <c:v>1.6913</c:v>
                </c:pt>
                <c:pt idx="16914">
                  <c:v>1.6913999999999998</c:v>
                </c:pt>
                <c:pt idx="16915">
                  <c:v>1.6915</c:v>
                </c:pt>
                <c:pt idx="16916">
                  <c:v>1.6916</c:v>
                </c:pt>
                <c:pt idx="16917">
                  <c:v>1.6917</c:v>
                </c:pt>
                <c:pt idx="16918">
                  <c:v>1.6918</c:v>
                </c:pt>
                <c:pt idx="16919">
                  <c:v>1.6919</c:v>
                </c:pt>
                <c:pt idx="16920">
                  <c:v>1.6919999999999999</c:v>
                </c:pt>
                <c:pt idx="16921">
                  <c:v>1.6921000000000002</c:v>
                </c:pt>
                <c:pt idx="16922">
                  <c:v>1.6921999999999999</c:v>
                </c:pt>
                <c:pt idx="16923">
                  <c:v>1.6922999999999999</c:v>
                </c:pt>
                <c:pt idx="16924">
                  <c:v>1.6924000000000001</c:v>
                </c:pt>
                <c:pt idx="16925">
                  <c:v>1.6924999999999999</c:v>
                </c:pt>
                <c:pt idx="16926">
                  <c:v>1.6925999999999999</c:v>
                </c:pt>
                <c:pt idx="16927">
                  <c:v>1.6927000000000001</c:v>
                </c:pt>
                <c:pt idx="16928">
                  <c:v>1.6928000000000001</c:v>
                </c:pt>
                <c:pt idx="16929">
                  <c:v>1.6928999999999998</c:v>
                </c:pt>
                <c:pt idx="16930">
                  <c:v>1.6930000000000001</c:v>
                </c:pt>
                <c:pt idx="16931">
                  <c:v>1.6931</c:v>
                </c:pt>
                <c:pt idx="16932">
                  <c:v>1.6932</c:v>
                </c:pt>
                <c:pt idx="16933">
                  <c:v>1.6933</c:v>
                </c:pt>
                <c:pt idx="16934">
                  <c:v>1.6934</c:v>
                </c:pt>
                <c:pt idx="16935">
                  <c:v>1.6935</c:v>
                </c:pt>
                <c:pt idx="16936">
                  <c:v>1.6936000000000002</c:v>
                </c:pt>
                <c:pt idx="16937">
                  <c:v>1.6937</c:v>
                </c:pt>
                <c:pt idx="16938">
                  <c:v>1.6938</c:v>
                </c:pt>
                <c:pt idx="16939">
                  <c:v>1.6939</c:v>
                </c:pt>
                <c:pt idx="16940">
                  <c:v>1.694</c:v>
                </c:pt>
                <c:pt idx="16941">
                  <c:v>1.6940999999999999</c:v>
                </c:pt>
                <c:pt idx="16942">
                  <c:v>1.6941999999999999</c:v>
                </c:pt>
                <c:pt idx="16943">
                  <c:v>1.6943000000000001</c:v>
                </c:pt>
                <c:pt idx="16944">
                  <c:v>1.6943999999999999</c:v>
                </c:pt>
                <c:pt idx="16945">
                  <c:v>1.6944999999999999</c:v>
                </c:pt>
                <c:pt idx="16946">
                  <c:v>1.6946000000000001</c:v>
                </c:pt>
                <c:pt idx="16947">
                  <c:v>1.6947000000000001</c:v>
                </c:pt>
                <c:pt idx="16948">
                  <c:v>1.6947999999999999</c:v>
                </c:pt>
                <c:pt idx="16949">
                  <c:v>1.6949000000000001</c:v>
                </c:pt>
                <c:pt idx="16950">
                  <c:v>1.6950000000000001</c:v>
                </c:pt>
                <c:pt idx="16951">
                  <c:v>1.6950999999999998</c:v>
                </c:pt>
                <c:pt idx="16952">
                  <c:v>1.6952</c:v>
                </c:pt>
                <c:pt idx="16953">
                  <c:v>1.6953</c:v>
                </c:pt>
                <c:pt idx="16954">
                  <c:v>1.6954</c:v>
                </c:pt>
                <c:pt idx="16955">
                  <c:v>1.6955</c:v>
                </c:pt>
                <c:pt idx="16956">
                  <c:v>1.6956</c:v>
                </c:pt>
                <c:pt idx="16957">
                  <c:v>1.6957</c:v>
                </c:pt>
                <c:pt idx="16958">
                  <c:v>1.6958000000000002</c:v>
                </c:pt>
                <c:pt idx="16959">
                  <c:v>1.6959</c:v>
                </c:pt>
                <c:pt idx="16960">
                  <c:v>1.696</c:v>
                </c:pt>
                <c:pt idx="16961">
                  <c:v>1.6961000000000002</c:v>
                </c:pt>
                <c:pt idx="16962">
                  <c:v>1.6962000000000002</c:v>
                </c:pt>
                <c:pt idx="16963">
                  <c:v>1.6962999999999999</c:v>
                </c:pt>
                <c:pt idx="16964">
                  <c:v>1.6963999999999999</c:v>
                </c:pt>
                <c:pt idx="16965">
                  <c:v>1.6965000000000001</c:v>
                </c:pt>
                <c:pt idx="16966">
                  <c:v>1.6965999999999999</c:v>
                </c:pt>
                <c:pt idx="16967">
                  <c:v>1.6966999999999999</c:v>
                </c:pt>
                <c:pt idx="16968">
                  <c:v>1.6968000000000001</c:v>
                </c:pt>
                <c:pt idx="16969">
                  <c:v>1.6969000000000001</c:v>
                </c:pt>
                <c:pt idx="16970">
                  <c:v>1.6969999999999998</c:v>
                </c:pt>
                <c:pt idx="16971">
                  <c:v>1.6971000000000001</c:v>
                </c:pt>
                <c:pt idx="16972">
                  <c:v>1.6972</c:v>
                </c:pt>
                <c:pt idx="16973">
                  <c:v>1.6972999999999998</c:v>
                </c:pt>
                <c:pt idx="16974">
                  <c:v>1.6974</c:v>
                </c:pt>
                <c:pt idx="16975">
                  <c:v>1.6975</c:v>
                </c:pt>
                <c:pt idx="16976">
                  <c:v>1.6976</c:v>
                </c:pt>
                <c:pt idx="16977">
                  <c:v>1.6977000000000002</c:v>
                </c:pt>
                <c:pt idx="16978">
                  <c:v>1.6978</c:v>
                </c:pt>
                <c:pt idx="16979">
                  <c:v>1.6979</c:v>
                </c:pt>
                <c:pt idx="16980">
                  <c:v>1.6980000000000002</c:v>
                </c:pt>
                <c:pt idx="16981">
                  <c:v>1.6980999999999999</c:v>
                </c:pt>
                <c:pt idx="16982">
                  <c:v>1.6981999999999999</c:v>
                </c:pt>
                <c:pt idx="16983">
                  <c:v>1.6983000000000001</c:v>
                </c:pt>
                <c:pt idx="16984">
                  <c:v>1.6984000000000001</c:v>
                </c:pt>
                <c:pt idx="16985">
                  <c:v>1.6984999999999999</c:v>
                </c:pt>
                <c:pt idx="16986">
                  <c:v>1.6986000000000001</c:v>
                </c:pt>
                <c:pt idx="16987">
                  <c:v>1.6987000000000001</c:v>
                </c:pt>
                <c:pt idx="16988">
                  <c:v>1.6987999999999999</c:v>
                </c:pt>
                <c:pt idx="16989">
                  <c:v>1.6988999999999999</c:v>
                </c:pt>
                <c:pt idx="16990">
                  <c:v>1.6990000000000001</c:v>
                </c:pt>
                <c:pt idx="16991">
                  <c:v>1.6991000000000001</c:v>
                </c:pt>
                <c:pt idx="16992">
                  <c:v>1.6991999999999998</c:v>
                </c:pt>
                <c:pt idx="16993">
                  <c:v>1.6993</c:v>
                </c:pt>
                <c:pt idx="16994">
                  <c:v>1.6994</c:v>
                </c:pt>
                <c:pt idx="16995">
                  <c:v>1.6994999999999998</c:v>
                </c:pt>
                <c:pt idx="16996">
                  <c:v>1.6996</c:v>
                </c:pt>
                <c:pt idx="16997">
                  <c:v>1.6997</c:v>
                </c:pt>
                <c:pt idx="16998">
                  <c:v>1.6998</c:v>
                </c:pt>
                <c:pt idx="16999">
                  <c:v>1.6999000000000002</c:v>
                </c:pt>
                <c:pt idx="17000">
                  <c:v>1.7</c:v>
                </c:pt>
                <c:pt idx="17001">
                  <c:v>1.7000999999999999</c:v>
                </c:pt>
                <c:pt idx="17002">
                  <c:v>1.7002000000000002</c:v>
                </c:pt>
                <c:pt idx="17003">
                  <c:v>1.7002999999999999</c:v>
                </c:pt>
                <c:pt idx="17004">
                  <c:v>1.7003999999999999</c:v>
                </c:pt>
                <c:pt idx="17005">
                  <c:v>1.7005000000000001</c:v>
                </c:pt>
                <c:pt idx="17006">
                  <c:v>1.7006000000000001</c:v>
                </c:pt>
                <c:pt idx="17007">
                  <c:v>1.7006999999999999</c:v>
                </c:pt>
                <c:pt idx="17008">
                  <c:v>1.7008000000000001</c:v>
                </c:pt>
                <c:pt idx="17009">
                  <c:v>1.7009000000000001</c:v>
                </c:pt>
                <c:pt idx="17010">
                  <c:v>1.7009999999999998</c:v>
                </c:pt>
                <c:pt idx="17011">
                  <c:v>1.7011000000000001</c:v>
                </c:pt>
                <c:pt idx="17012">
                  <c:v>1.7012</c:v>
                </c:pt>
                <c:pt idx="17013">
                  <c:v>1.7013</c:v>
                </c:pt>
                <c:pt idx="17014">
                  <c:v>1.7013999999999998</c:v>
                </c:pt>
                <c:pt idx="17015">
                  <c:v>1.7015</c:v>
                </c:pt>
                <c:pt idx="17016">
                  <c:v>1.7016</c:v>
                </c:pt>
                <c:pt idx="17017">
                  <c:v>1.7016999999999998</c:v>
                </c:pt>
                <c:pt idx="17018">
                  <c:v>1.7018</c:v>
                </c:pt>
                <c:pt idx="17019">
                  <c:v>1.7019</c:v>
                </c:pt>
                <c:pt idx="17020">
                  <c:v>1.702</c:v>
                </c:pt>
                <c:pt idx="17021">
                  <c:v>1.7021000000000002</c:v>
                </c:pt>
                <c:pt idx="17022">
                  <c:v>1.7021999999999999</c:v>
                </c:pt>
                <c:pt idx="17023">
                  <c:v>1.7022999999999999</c:v>
                </c:pt>
                <c:pt idx="17024">
                  <c:v>1.7024000000000001</c:v>
                </c:pt>
                <c:pt idx="17025">
                  <c:v>1.7024999999999999</c:v>
                </c:pt>
                <c:pt idx="17026">
                  <c:v>1.7025999999999999</c:v>
                </c:pt>
                <c:pt idx="17027">
                  <c:v>1.7027000000000001</c:v>
                </c:pt>
                <c:pt idx="17028">
                  <c:v>1.7028000000000001</c:v>
                </c:pt>
                <c:pt idx="17029">
                  <c:v>1.7028999999999999</c:v>
                </c:pt>
                <c:pt idx="17030">
                  <c:v>1.7030000000000001</c:v>
                </c:pt>
                <c:pt idx="17031">
                  <c:v>1.7031000000000001</c:v>
                </c:pt>
                <c:pt idx="17032">
                  <c:v>1.7031999999999998</c:v>
                </c:pt>
                <c:pt idx="17033">
                  <c:v>1.7033</c:v>
                </c:pt>
                <c:pt idx="17034">
                  <c:v>1.7034</c:v>
                </c:pt>
                <c:pt idx="17035">
                  <c:v>1.7035</c:v>
                </c:pt>
                <c:pt idx="17036">
                  <c:v>1.7036000000000002</c:v>
                </c:pt>
                <c:pt idx="17037">
                  <c:v>1.7037</c:v>
                </c:pt>
                <c:pt idx="17038">
                  <c:v>1.7038</c:v>
                </c:pt>
                <c:pt idx="17039">
                  <c:v>1.7039</c:v>
                </c:pt>
                <c:pt idx="17040">
                  <c:v>1.704</c:v>
                </c:pt>
                <c:pt idx="17041">
                  <c:v>1.7040999999999999</c:v>
                </c:pt>
                <c:pt idx="17042">
                  <c:v>1.7041999999999999</c:v>
                </c:pt>
                <c:pt idx="17043">
                  <c:v>1.7043000000000001</c:v>
                </c:pt>
                <c:pt idx="17044">
                  <c:v>1.7043999999999999</c:v>
                </c:pt>
                <c:pt idx="17045">
                  <c:v>1.7044999999999999</c:v>
                </c:pt>
                <c:pt idx="17046">
                  <c:v>1.7046000000000001</c:v>
                </c:pt>
                <c:pt idx="17047">
                  <c:v>1.7046999999999999</c:v>
                </c:pt>
                <c:pt idx="17048">
                  <c:v>1.7047999999999999</c:v>
                </c:pt>
                <c:pt idx="17049">
                  <c:v>1.7049000000000001</c:v>
                </c:pt>
                <c:pt idx="17050">
                  <c:v>1.7050000000000001</c:v>
                </c:pt>
                <c:pt idx="17051">
                  <c:v>1.7050999999999998</c:v>
                </c:pt>
                <c:pt idx="17052">
                  <c:v>1.7052</c:v>
                </c:pt>
                <c:pt idx="17053">
                  <c:v>1.7053</c:v>
                </c:pt>
                <c:pt idx="17054">
                  <c:v>1.7054</c:v>
                </c:pt>
                <c:pt idx="17055">
                  <c:v>1.7055</c:v>
                </c:pt>
                <c:pt idx="17056">
                  <c:v>1.7056</c:v>
                </c:pt>
                <c:pt idx="17057">
                  <c:v>1.7057</c:v>
                </c:pt>
                <c:pt idx="17058">
                  <c:v>1.7058000000000002</c:v>
                </c:pt>
                <c:pt idx="17059">
                  <c:v>1.7059</c:v>
                </c:pt>
                <c:pt idx="17060">
                  <c:v>1.706</c:v>
                </c:pt>
                <c:pt idx="17061">
                  <c:v>1.7061000000000002</c:v>
                </c:pt>
                <c:pt idx="17062">
                  <c:v>1.7061999999999999</c:v>
                </c:pt>
                <c:pt idx="17063">
                  <c:v>1.7062999999999999</c:v>
                </c:pt>
                <c:pt idx="17064">
                  <c:v>1.7063999999999999</c:v>
                </c:pt>
                <c:pt idx="17065">
                  <c:v>1.7065000000000001</c:v>
                </c:pt>
                <c:pt idx="17066">
                  <c:v>1.7065999999999999</c:v>
                </c:pt>
                <c:pt idx="17067">
                  <c:v>1.7066999999999999</c:v>
                </c:pt>
                <c:pt idx="17068">
                  <c:v>1.7068000000000001</c:v>
                </c:pt>
                <c:pt idx="17069">
                  <c:v>1.7069000000000001</c:v>
                </c:pt>
                <c:pt idx="17070">
                  <c:v>1.7069999999999999</c:v>
                </c:pt>
                <c:pt idx="17071">
                  <c:v>1.7071000000000001</c:v>
                </c:pt>
                <c:pt idx="17072">
                  <c:v>1.7072000000000001</c:v>
                </c:pt>
                <c:pt idx="17073">
                  <c:v>1.7072999999999998</c:v>
                </c:pt>
                <c:pt idx="17074">
                  <c:v>1.7074</c:v>
                </c:pt>
                <c:pt idx="17075">
                  <c:v>1.7075</c:v>
                </c:pt>
                <c:pt idx="17076">
                  <c:v>1.7076</c:v>
                </c:pt>
                <c:pt idx="17077">
                  <c:v>1.7077</c:v>
                </c:pt>
                <c:pt idx="17078">
                  <c:v>1.7078</c:v>
                </c:pt>
                <c:pt idx="17079">
                  <c:v>1.7079</c:v>
                </c:pt>
                <c:pt idx="17080">
                  <c:v>1.7080000000000002</c:v>
                </c:pt>
                <c:pt idx="17081">
                  <c:v>1.7081</c:v>
                </c:pt>
                <c:pt idx="17082">
                  <c:v>1.7081999999999999</c:v>
                </c:pt>
                <c:pt idx="17083">
                  <c:v>1.7083000000000002</c:v>
                </c:pt>
                <c:pt idx="17084">
                  <c:v>1.7084000000000001</c:v>
                </c:pt>
                <c:pt idx="17085">
                  <c:v>1.7084999999999999</c:v>
                </c:pt>
                <c:pt idx="17086">
                  <c:v>1.7086000000000001</c:v>
                </c:pt>
                <c:pt idx="17087">
                  <c:v>1.7087000000000001</c:v>
                </c:pt>
                <c:pt idx="17088">
                  <c:v>1.7087999999999999</c:v>
                </c:pt>
                <c:pt idx="17089">
                  <c:v>1.7088999999999999</c:v>
                </c:pt>
                <c:pt idx="17090">
                  <c:v>1.7090000000000001</c:v>
                </c:pt>
                <c:pt idx="17091">
                  <c:v>1.7091000000000001</c:v>
                </c:pt>
                <c:pt idx="17092">
                  <c:v>1.7091999999999998</c:v>
                </c:pt>
                <c:pt idx="17093">
                  <c:v>1.7093</c:v>
                </c:pt>
                <c:pt idx="17094">
                  <c:v>1.7094</c:v>
                </c:pt>
                <c:pt idx="17095">
                  <c:v>1.7094999999999998</c:v>
                </c:pt>
                <c:pt idx="17096">
                  <c:v>1.7096</c:v>
                </c:pt>
                <c:pt idx="17097">
                  <c:v>1.7097</c:v>
                </c:pt>
                <c:pt idx="17098">
                  <c:v>1.7098</c:v>
                </c:pt>
                <c:pt idx="17099">
                  <c:v>1.7099000000000002</c:v>
                </c:pt>
                <c:pt idx="17100">
                  <c:v>1.71</c:v>
                </c:pt>
                <c:pt idx="17101">
                  <c:v>1.7101</c:v>
                </c:pt>
                <c:pt idx="17102">
                  <c:v>1.7102000000000002</c:v>
                </c:pt>
                <c:pt idx="17103">
                  <c:v>1.7102999999999999</c:v>
                </c:pt>
                <c:pt idx="17104">
                  <c:v>1.7103999999999999</c:v>
                </c:pt>
                <c:pt idx="17105">
                  <c:v>1.7105000000000001</c:v>
                </c:pt>
                <c:pt idx="17106">
                  <c:v>1.7106000000000001</c:v>
                </c:pt>
                <c:pt idx="17107">
                  <c:v>1.7106999999999999</c:v>
                </c:pt>
                <c:pt idx="17108">
                  <c:v>1.7108000000000001</c:v>
                </c:pt>
                <c:pt idx="17109">
                  <c:v>1.7109000000000001</c:v>
                </c:pt>
                <c:pt idx="17110">
                  <c:v>1.7109999999999999</c:v>
                </c:pt>
                <c:pt idx="17111">
                  <c:v>1.7111000000000001</c:v>
                </c:pt>
                <c:pt idx="17112">
                  <c:v>1.7112000000000001</c:v>
                </c:pt>
                <c:pt idx="17113">
                  <c:v>1.7113</c:v>
                </c:pt>
                <c:pt idx="17114">
                  <c:v>1.7113999999999998</c:v>
                </c:pt>
                <c:pt idx="17115">
                  <c:v>1.7115</c:v>
                </c:pt>
                <c:pt idx="17116">
                  <c:v>1.7116</c:v>
                </c:pt>
                <c:pt idx="17117">
                  <c:v>1.7116999999999998</c:v>
                </c:pt>
                <c:pt idx="17118">
                  <c:v>1.7118</c:v>
                </c:pt>
                <c:pt idx="17119">
                  <c:v>1.7119</c:v>
                </c:pt>
                <c:pt idx="17120">
                  <c:v>1.712</c:v>
                </c:pt>
                <c:pt idx="17121">
                  <c:v>1.7121000000000002</c:v>
                </c:pt>
                <c:pt idx="17122">
                  <c:v>1.7121999999999999</c:v>
                </c:pt>
                <c:pt idx="17123">
                  <c:v>1.7122999999999999</c:v>
                </c:pt>
                <c:pt idx="17124">
                  <c:v>1.7124000000000001</c:v>
                </c:pt>
                <c:pt idx="17125">
                  <c:v>1.7124999999999999</c:v>
                </c:pt>
                <c:pt idx="17126">
                  <c:v>1.7125999999999999</c:v>
                </c:pt>
                <c:pt idx="17127">
                  <c:v>1.7127000000000001</c:v>
                </c:pt>
                <c:pt idx="17128">
                  <c:v>1.7128000000000001</c:v>
                </c:pt>
                <c:pt idx="17129">
                  <c:v>1.7128999999999999</c:v>
                </c:pt>
                <c:pt idx="17130">
                  <c:v>1.7130000000000001</c:v>
                </c:pt>
                <c:pt idx="17131">
                  <c:v>1.7131000000000001</c:v>
                </c:pt>
                <c:pt idx="17132">
                  <c:v>1.7131999999999998</c:v>
                </c:pt>
                <c:pt idx="17133">
                  <c:v>1.7133</c:v>
                </c:pt>
                <c:pt idx="17134">
                  <c:v>1.7134</c:v>
                </c:pt>
                <c:pt idx="17135">
                  <c:v>1.7135</c:v>
                </c:pt>
                <c:pt idx="17136">
                  <c:v>1.7136000000000002</c:v>
                </c:pt>
                <c:pt idx="17137">
                  <c:v>1.7137</c:v>
                </c:pt>
                <c:pt idx="17138">
                  <c:v>1.7138</c:v>
                </c:pt>
                <c:pt idx="17139">
                  <c:v>1.7138999999999998</c:v>
                </c:pt>
                <c:pt idx="17140">
                  <c:v>1.714</c:v>
                </c:pt>
                <c:pt idx="17141">
                  <c:v>1.7141</c:v>
                </c:pt>
                <c:pt idx="17142">
                  <c:v>1.7141999999999999</c:v>
                </c:pt>
                <c:pt idx="17143">
                  <c:v>1.7143000000000002</c:v>
                </c:pt>
                <c:pt idx="17144">
                  <c:v>1.7143999999999999</c:v>
                </c:pt>
                <c:pt idx="17145">
                  <c:v>1.7144999999999999</c:v>
                </c:pt>
                <c:pt idx="17146">
                  <c:v>1.7146000000000001</c:v>
                </c:pt>
                <c:pt idx="17147">
                  <c:v>1.7146999999999999</c:v>
                </c:pt>
                <c:pt idx="17148">
                  <c:v>1.7147999999999999</c:v>
                </c:pt>
                <c:pt idx="17149">
                  <c:v>1.7149000000000001</c:v>
                </c:pt>
                <c:pt idx="17150">
                  <c:v>1.7150000000000001</c:v>
                </c:pt>
                <c:pt idx="17151">
                  <c:v>1.7150999999999998</c:v>
                </c:pt>
                <c:pt idx="17152">
                  <c:v>1.7152000000000001</c:v>
                </c:pt>
                <c:pt idx="17153">
                  <c:v>1.7153</c:v>
                </c:pt>
                <c:pt idx="17154">
                  <c:v>1.7153999999999998</c:v>
                </c:pt>
                <c:pt idx="17155">
                  <c:v>1.7155</c:v>
                </c:pt>
                <c:pt idx="17156">
                  <c:v>1.7156</c:v>
                </c:pt>
                <c:pt idx="17157">
                  <c:v>1.7157</c:v>
                </c:pt>
                <c:pt idx="17158">
                  <c:v>1.7158000000000002</c:v>
                </c:pt>
                <c:pt idx="17159">
                  <c:v>1.7159</c:v>
                </c:pt>
                <c:pt idx="17160">
                  <c:v>1.716</c:v>
                </c:pt>
                <c:pt idx="17161">
                  <c:v>1.7161000000000002</c:v>
                </c:pt>
                <c:pt idx="17162">
                  <c:v>1.7161999999999999</c:v>
                </c:pt>
                <c:pt idx="17163">
                  <c:v>1.7162999999999999</c:v>
                </c:pt>
                <c:pt idx="17164">
                  <c:v>1.7163999999999999</c:v>
                </c:pt>
                <c:pt idx="17165">
                  <c:v>1.7165000000000001</c:v>
                </c:pt>
                <c:pt idx="17166">
                  <c:v>1.7165999999999999</c:v>
                </c:pt>
                <c:pt idx="17167">
                  <c:v>1.7166999999999999</c:v>
                </c:pt>
                <c:pt idx="17168">
                  <c:v>1.7168000000000001</c:v>
                </c:pt>
                <c:pt idx="17169">
                  <c:v>1.7168999999999999</c:v>
                </c:pt>
                <c:pt idx="17170">
                  <c:v>1.7169999999999999</c:v>
                </c:pt>
                <c:pt idx="17171">
                  <c:v>1.7171000000000001</c:v>
                </c:pt>
                <c:pt idx="17172">
                  <c:v>1.7172000000000001</c:v>
                </c:pt>
                <c:pt idx="17173">
                  <c:v>1.7172999999999998</c:v>
                </c:pt>
                <c:pt idx="17174">
                  <c:v>1.7174</c:v>
                </c:pt>
                <c:pt idx="17175">
                  <c:v>1.7175</c:v>
                </c:pt>
                <c:pt idx="17176">
                  <c:v>1.7176</c:v>
                </c:pt>
                <c:pt idx="17177">
                  <c:v>1.7177</c:v>
                </c:pt>
                <c:pt idx="17178">
                  <c:v>1.7178</c:v>
                </c:pt>
                <c:pt idx="17179">
                  <c:v>1.7179</c:v>
                </c:pt>
                <c:pt idx="17180">
                  <c:v>1.7180000000000002</c:v>
                </c:pt>
                <c:pt idx="17181">
                  <c:v>1.7181</c:v>
                </c:pt>
                <c:pt idx="17182">
                  <c:v>1.7181999999999999</c:v>
                </c:pt>
                <c:pt idx="17183">
                  <c:v>1.7183000000000002</c:v>
                </c:pt>
                <c:pt idx="17184">
                  <c:v>1.7183999999999999</c:v>
                </c:pt>
                <c:pt idx="17185">
                  <c:v>1.7184999999999999</c:v>
                </c:pt>
                <c:pt idx="17186">
                  <c:v>1.7186000000000001</c:v>
                </c:pt>
                <c:pt idx="17187">
                  <c:v>1.7187000000000001</c:v>
                </c:pt>
                <c:pt idx="17188">
                  <c:v>1.7187999999999999</c:v>
                </c:pt>
                <c:pt idx="17189">
                  <c:v>1.7188999999999999</c:v>
                </c:pt>
                <c:pt idx="17190">
                  <c:v>1.7190000000000001</c:v>
                </c:pt>
                <c:pt idx="17191">
                  <c:v>1.7191000000000001</c:v>
                </c:pt>
                <c:pt idx="17192">
                  <c:v>1.7191999999999998</c:v>
                </c:pt>
                <c:pt idx="17193">
                  <c:v>1.7193000000000001</c:v>
                </c:pt>
                <c:pt idx="17194">
                  <c:v>1.7194</c:v>
                </c:pt>
                <c:pt idx="17195">
                  <c:v>1.7194999999999998</c:v>
                </c:pt>
                <c:pt idx="17196">
                  <c:v>1.7196</c:v>
                </c:pt>
                <c:pt idx="17197">
                  <c:v>1.7197</c:v>
                </c:pt>
                <c:pt idx="17198">
                  <c:v>1.7198</c:v>
                </c:pt>
                <c:pt idx="17199">
                  <c:v>1.7199</c:v>
                </c:pt>
                <c:pt idx="17200">
                  <c:v>1.72</c:v>
                </c:pt>
                <c:pt idx="17201">
                  <c:v>1.7201</c:v>
                </c:pt>
                <c:pt idx="17202">
                  <c:v>1.7202000000000002</c:v>
                </c:pt>
                <c:pt idx="17203">
                  <c:v>1.7202999999999999</c:v>
                </c:pt>
                <c:pt idx="17204">
                  <c:v>1.7203999999999999</c:v>
                </c:pt>
                <c:pt idx="17205">
                  <c:v>1.7205000000000001</c:v>
                </c:pt>
                <c:pt idx="17206">
                  <c:v>1.7206000000000001</c:v>
                </c:pt>
                <c:pt idx="17207">
                  <c:v>1.7206999999999999</c:v>
                </c:pt>
                <c:pt idx="17208">
                  <c:v>1.7208000000000001</c:v>
                </c:pt>
                <c:pt idx="17209">
                  <c:v>1.7209000000000001</c:v>
                </c:pt>
                <c:pt idx="17210">
                  <c:v>1.7209999999999999</c:v>
                </c:pt>
                <c:pt idx="17211">
                  <c:v>1.7211000000000001</c:v>
                </c:pt>
                <c:pt idx="17212">
                  <c:v>1.7212000000000001</c:v>
                </c:pt>
                <c:pt idx="17213">
                  <c:v>1.7213000000000001</c:v>
                </c:pt>
                <c:pt idx="17214">
                  <c:v>1.7213999999999998</c:v>
                </c:pt>
                <c:pt idx="17215">
                  <c:v>1.7215</c:v>
                </c:pt>
                <c:pt idx="17216">
                  <c:v>1.7216</c:v>
                </c:pt>
                <c:pt idx="17217">
                  <c:v>1.7216999999999998</c:v>
                </c:pt>
                <c:pt idx="17218">
                  <c:v>1.7218</c:v>
                </c:pt>
                <c:pt idx="17219">
                  <c:v>1.7219</c:v>
                </c:pt>
                <c:pt idx="17220">
                  <c:v>1.722</c:v>
                </c:pt>
                <c:pt idx="17221">
                  <c:v>1.7221000000000002</c:v>
                </c:pt>
                <c:pt idx="17222">
                  <c:v>1.7222</c:v>
                </c:pt>
                <c:pt idx="17223">
                  <c:v>1.7222999999999999</c:v>
                </c:pt>
                <c:pt idx="17224">
                  <c:v>1.7224000000000002</c:v>
                </c:pt>
                <c:pt idx="17225">
                  <c:v>1.7224999999999999</c:v>
                </c:pt>
                <c:pt idx="17226">
                  <c:v>1.7225999999999999</c:v>
                </c:pt>
                <c:pt idx="17227">
                  <c:v>1.7227000000000001</c:v>
                </c:pt>
                <c:pt idx="17228">
                  <c:v>1.7228000000000001</c:v>
                </c:pt>
                <c:pt idx="17229">
                  <c:v>1.7228999999999999</c:v>
                </c:pt>
                <c:pt idx="17230">
                  <c:v>1.7230000000000001</c:v>
                </c:pt>
                <c:pt idx="17231">
                  <c:v>1.7231000000000001</c:v>
                </c:pt>
                <c:pt idx="17232">
                  <c:v>1.7231999999999998</c:v>
                </c:pt>
                <c:pt idx="17233">
                  <c:v>1.7233000000000001</c:v>
                </c:pt>
                <c:pt idx="17234">
                  <c:v>1.7234</c:v>
                </c:pt>
                <c:pt idx="17235">
                  <c:v>1.7235</c:v>
                </c:pt>
                <c:pt idx="17236">
                  <c:v>1.7236000000000002</c:v>
                </c:pt>
                <c:pt idx="17237">
                  <c:v>1.7237</c:v>
                </c:pt>
                <c:pt idx="17238">
                  <c:v>1.7238</c:v>
                </c:pt>
                <c:pt idx="17239">
                  <c:v>1.7238999999999998</c:v>
                </c:pt>
                <c:pt idx="17240">
                  <c:v>1.724</c:v>
                </c:pt>
                <c:pt idx="17241">
                  <c:v>1.7241</c:v>
                </c:pt>
                <c:pt idx="17242">
                  <c:v>1.7242</c:v>
                </c:pt>
                <c:pt idx="17243">
                  <c:v>1.7243000000000002</c:v>
                </c:pt>
                <c:pt idx="17244">
                  <c:v>1.7243999999999999</c:v>
                </c:pt>
                <c:pt idx="17245">
                  <c:v>1.7244999999999999</c:v>
                </c:pt>
                <c:pt idx="17246">
                  <c:v>1.7246000000000001</c:v>
                </c:pt>
                <c:pt idx="17247">
                  <c:v>1.7246999999999999</c:v>
                </c:pt>
                <c:pt idx="17248">
                  <c:v>1.7247999999999999</c:v>
                </c:pt>
                <c:pt idx="17249">
                  <c:v>1.7249000000000001</c:v>
                </c:pt>
                <c:pt idx="17250">
                  <c:v>1.7250000000000001</c:v>
                </c:pt>
                <c:pt idx="17251">
                  <c:v>1.7250999999999999</c:v>
                </c:pt>
                <c:pt idx="17252">
                  <c:v>1.7252000000000001</c:v>
                </c:pt>
                <c:pt idx="17253">
                  <c:v>1.7253000000000001</c:v>
                </c:pt>
                <c:pt idx="17254">
                  <c:v>1.7253999999999998</c:v>
                </c:pt>
                <c:pt idx="17255">
                  <c:v>1.7255</c:v>
                </c:pt>
                <c:pt idx="17256">
                  <c:v>1.7256</c:v>
                </c:pt>
                <c:pt idx="17257">
                  <c:v>1.7257</c:v>
                </c:pt>
                <c:pt idx="17258">
                  <c:v>1.7258000000000002</c:v>
                </c:pt>
                <c:pt idx="17259">
                  <c:v>1.7259</c:v>
                </c:pt>
                <c:pt idx="17260">
                  <c:v>1.726</c:v>
                </c:pt>
                <c:pt idx="17261">
                  <c:v>1.7261000000000002</c:v>
                </c:pt>
                <c:pt idx="17262">
                  <c:v>1.7262</c:v>
                </c:pt>
                <c:pt idx="17263">
                  <c:v>1.7262999999999999</c:v>
                </c:pt>
                <c:pt idx="17264">
                  <c:v>1.7263999999999999</c:v>
                </c:pt>
                <c:pt idx="17265">
                  <c:v>1.7265000000000001</c:v>
                </c:pt>
                <c:pt idx="17266">
                  <c:v>1.7265999999999999</c:v>
                </c:pt>
                <c:pt idx="17267">
                  <c:v>1.7266999999999999</c:v>
                </c:pt>
                <c:pt idx="17268">
                  <c:v>1.7268000000000001</c:v>
                </c:pt>
                <c:pt idx="17269">
                  <c:v>1.7268999999999999</c:v>
                </c:pt>
                <c:pt idx="17270">
                  <c:v>1.7269999999999999</c:v>
                </c:pt>
                <c:pt idx="17271">
                  <c:v>1.7271000000000001</c:v>
                </c:pt>
                <c:pt idx="17272">
                  <c:v>1.7272000000000001</c:v>
                </c:pt>
                <c:pt idx="17273">
                  <c:v>1.7272999999999998</c:v>
                </c:pt>
                <c:pt idx="17274">
                  <c:v>1.7274</c:v>
                </c:pt>
                <c:pt idx="17275">
                  <c:v>1.7275</c:v>
                </c:pt>
                <c:pt idx="17276">
                  <c:v>1.7275999999999998</c:v>
                </c:pt>
                <c:pt idx="17277">
                  <c:v>1.7277</c:v>
                </c:pt>
                <c:pt idx="17278">
                  <c:v>1.7278</c:v>
                </c:pt>
                <c:pt idx="17279">
                  <c:v>1.7279</c:v>
                </c:pt>
                <c:pt idx="17280">
                  <c:v>1.7280000000000002</c:v>
                </c:pt>
                <c:pt idx="17281">
                  <c:v>1.7281</c:v>
                </c:pt>
                <c:pt idx="17282">
                  <c:v>1.7282</c:v>
                </c:pt>
                <c:pt idx="17283">
                  <c:v>1.7283000000000002</c:v>
                </c:pt>
                <c:pt idx="17284">
                  <c:v>1.7283999999999999</c:v>
                </c:pt>
                <c:pt idx="17285">
                  <c:v>1.7284999999999999</c:v>
                </c:pt>
                <c:pt idx="17286">
                  <c:v>1.7286000000000001</c:v>
                </c:pt>
                <c:pt idx="17287">
                  <c:v>1.7287000000000001</c:v>
                </c:pt>
                <c:pt idx="17288">
                  <c:v>1.7287999999999999</c:v>
                </c:pt>
                <c:pt idx="17289">
                  <c:v>1.7288999999999999</c:v>
                </c:pt>
                <c:pt idx="17290">
                  <c:v>1.7290000000000001</c:v>
                </c:pt>
                <c:pt idx="17291">
                  <c:v>1.7290999999999999</c:v>
                </c:pt>
                <c:pt idx="17292">
                  <c:v>1.7291999999999998</c:v>
                </c:pt>
                <c:pt idx="17293">
                  <c:v>1.7293000000000001</c:v>
                </c:pt>
                <c:pt idx="17294">
                  <c:v>1.7294</c:v>
                </c:pt>
                <c:pt idx="17295">
                  <c:v>1.7294999999999998</c:v>
                </c:pt>
                <c:pt idx="17296">
                  <c:v>1.7296</c:v>
                </c:pt>
                <c:pt idx="17297">
                  <c:v>1.7297</c:v>
                </c:pt>
                <c:pt idx="17298">
                  <c:v>1.7298</c:v>
                </c:pt>
                <c:pt idx="17299">
                  <c:v>1.7299</c:v>
                </c:pt>
                <c:pt idx="17300">
                  <c:v>1.73</c:v>
                </c:pt>
                <c:pt idx="17301">
                  <c:v>1.7301</c:v>
                </c:pt>
                <c:pt idx="17302">
                  <c:v>1.7302000000000002</c:v>
                </c:pt>
                <c:pt idx="17303">
                  <c:v>1.7302999999999999</c:v>
                </c:pt>
                <c:pt idx="17304">
                  <c:v>1.7303999999999999</c:v>
                </c:pt>
                <c:pt idx="17305">
                  <c:v>1.7305000000000001</c:v>
                </c:pt>
                <c:pt idx="17306">
                  <c:v>1.7305999999999999</c:v>
                </c:pt>
                <c:pt idx="17307">
                  <c:v>1.7306999999999999</c:v>
                </c:pt>
                <c:pt idx="17308">
                  <c:v>1.7308000000000001</c:v>
                </c:pt>
                <c:pt idx="17309">
                  <c:v>1.7309000000000001</c:v>
                </c:pt>
                <c:pt idx="17310">
                  <c:v>1.7309999999999999</c:v>
                </c:pt>
                <c:pt idx="17311">
                  <c:v>1.7311000000000001</c:v>
                </c:pt>
                <c:pt idx="17312">
                  <c:v>1.7312000000000001</c:v>
                </c:pt>
                <c:pt idx="17313">
                  <c:v>1.7313000000000001</c:v>
                </c:pt>
                <c:pt idx="17314">
                  <c:v>1.7313999999999998</c:v>
                </c:pt>
                <c:pt idx="17315">
                  <c:v>1.7315</c:v>
                </c:pt>
                <c:pt idx="17316">
                  <c:v>1.7316</c:v>
                </c:pt>
                <c:pt idx="17317">
                  <c:v>1.7316999999999998</c:v>
                </c:pt>
                <c:pt idx="17318">
                  <c:v>1.7318</c:v>
                </c:pt>
                <c:pt idx="17319">
                  <c:v>1.7319</c:v>
                </c:pt>
                <c:pt idx="17320">
                  <c:v>1.732</c:v>
                </c:pt>
                <c:pt idx="17321">
                  <c:v>1.7321</c:v>
                </c:pt>
                <c:pt idx="17322">
                  <c:v>1.7322</c:v>
                </c:pt>
                <c:pt idx="17323">
                  <c:v>1.7323</c:v>
                </c:pt>
                <c:pt idx="17324">
                  <c:v>1.7324000000000002</c:v>
                </c:pt>
                <c:pt idx="17325">
                  <c:v>1.7324999999999999</c:v>
                </c:pt>
                <c:pt idx="17326">
                  <c:v>1.7325999999999999</c:v>
                </c:pt>
                <c:pt idx="17327">
                  <c:v>1.7327000000000001</c:v>
                </c:pt>
                <c:pt idx="17328">
                  <c:v>1.7328000000000001</c:v>
                </c:pt>
                <c:pt idx="17329">
                  <c:v>1.7328999999999999</c:v>
                </c:pt>
                <c:pt idx="17330">
                  <c:v>1.7330000000000001</c:v>
                </c:pt>
                <c:pt idx="17331">
                  <c:v>1.7331000000000001</c:v>
                </c:pt>
                <c:pt idx="17332">
                  <c:v>1.7331999999999999</c:v>
                </c:pt>
                <c:pt idx="17333">
                  <c:v>1.7333000000000001</c:v>
                </c:pt>
                <c:pt idx="17334">
                  <c:v>1.7334000000000001</c:v>
                </c:pt>
                <c:pt idx="17335">
                  <c:v>1.7335</c:v>
                </c:pt>
                <c:pt idx="17336">
                  <c:v>1.7336</c:v>
                </c:pt>
                <c:pt idx="17337">
                  <c:v>1.7337</c:v>
                </c:pt>
                <c:pt idx="17338">
                  <c:v>1.7338</c:v>
                </c:pt>
                <c:pt idx="17339">
                  <c:v>1.7338999999999998</c:v>
                </c:pt>
                <c:pt idx="17340">
                  <c:v>1.734</c:v>
                </c:pt>
                <c:pt idx="17341">
                  <c:v>1.7341</c:v>
                </c:pt>
                <c:pt idx="17342">
                  <c:v>1.7342</c:v>
                </c:pt>
                <c:pt idx="17343">
                  <c:v>1.7343000000000002</c:v>
                </c:pt>
                <c:pt idx="17344">
                  <c:v>1.7343999999999999</c:v>
                </c:pt>
                <c:pt idx="17345">
                  <c:v>1.7344999999999999</c:v>
                </c:pt>
                <c:pt idx="17346">
                  <c:v>1.7346000000000001</c:v>
                </c:pt>
                <c:pt idx="17347">
                  <c:v>1.7346999999999999</c:v>
                </c:pt>
                <c:pt idx="17348">
                  <c:v>1.7347999999999999</c:v>
                </c:pt>
                <c:pt idx="17349">
                  <c:v>1.7349000000000001</c:v>
                </c:pt>
                <c:pt idx="17350">
                  <c:v>1.7350000000000001</c:v>
                </c:pt>
                <c:pt idx="17351">
                  <c:v>1.7350999999999999</c:v>
                </c:pt>
                <c:pt idx="17352">
                  <c:v>1.7352000000000001</c:v>
                </c:pt>
                <c:pt idx="17353">
                  <c:v>1.7353000000000001</c:v>
                </c:pt>
                <c:pt idx="17354">
                  <c:v>1.7353999999999998</c:v>
                </c:pt>
                <c:pt idx="17355">
                  <c:v>1.7355</c:v>
                </c:pt>
                <c:pt idx="17356">
                  <c:v>1.7356</c:v>
                </c:pt>
                <c:pt idx="17357">
                  <c:v>1.7357</c:v>
                </c:pt>
                <c:pt idx="17358">
                  <c:v>1.7358000000000002</c:v>
                </c:pt>
                <c:pt idx="17359">
                  <c:v>1.7359</c:v>
                </c:pt>
                <c:pt idx="17360">
                  <c:v>1.736</c:v>
                </c:pt>
                <c:pt idx="17361">
                  <c:v>1.7361000000000002</c:v>
                </c:pt>
                <c:pt idx="17362">
                  <c:v>1.7362</c:v>
                </c:pt>
                <c:pt idx="17363">
                  <c:v>1.7363</c:v>
                </c:pt>
                <c:pt idx="17364">
                  <c:v>1.7363999999999999</c:v>
                </c:pt>
                <c:pt idx="17365">
                  <c:v>1.7365000000000002</c:v>
                </c:pt>
                <c:pt idx="17366">
                  <c:v>1.7365999999999999</c:v>
                </c:pt>
                <c:pt idx="17367">
                  <c:v>1.7366999999999999</c:v>
                </c:pt>
                <c:pt idx="17368">
                  <c:v>1.7368000000000001</c:v>
                </c:pt>
                <c:pt idx="17369">
                  <c:v>1.7368999999999999</c:v>
                </c:pt>
                <c:pt idx="17370">
                  <c:v>1.7369999999999999</c:v>
                </c:pt>
                <c:pt idx="17371">
                  <c:v>1.7371000000000001</c:v>
                </c:pt>
                <c:pt idx="17372">
                  <c:v>1.7372000000000001</c:v>
                </c:pt>
                <c:pt idx="17373">
                  <c:v>1.7372999999999998</c:v>
                </c:pt>
                <c:pt idx="17374">
                  <c:v>1.7374000000000001</c:v>
                </c:pt>
                <c:pt idx="17375">
                  <c:v>1.7375</c:v>
                </c:pt>
                <c:pt idx="17376">
                  <c:v>1.7375999999999998</c:v>
                </c:pt>
                <c:pt idx="17377">
                  <c:v>1.7377</c:v>
                </c:pt>
                <c:pt idx="17378">
                  <c:v>1.7378</c:v>
                </c:pt>
                <c:pt idx="17379">
                  <c:v>1.7379</c:v>
                </c:pt>
                <c:pt idx="17380">
                  <c:v>1.7380000000000002</c:v>
                </c:pt>
                <c:pt idx="17381">
                  <c:v>1.7381</c:v>
                </c:pt>
                <c:pt idx="17382">
                  <c:v>1.7382</c:v>
                </c:pt>
                <c:pt idx="17383">
                  <c:v>1.7383000000000002</c:v>
                </c:pt>
                <c:pt idx="17384">
                  <c:v>1.7383999999999999</c:v>
                </c:pt>
                <c:pt idx="17385">
                  <c:v>1.7384999999999999</c:v>
                </c:pt>
                <c:pt idx="17386">
                  <c:v>1.7386000000000001</c:v>
                </c:pt>
                <c:pt idx="17387">
                  <c:v>1.7387000000000001</c:v>
                </c:pt>
                <c:pt idx="17388">
                  <c:v>1.7387999999999999</c:v>
                </c:pt>
                <c:pt idx="17389">
                  <c:v>1.7388999999999999</c:v>
                </c:pt>
                <c:pt idx="17390">
                  <c:v>1.7390000000000001</c:v>
                </c:pt>
                <c:pt idx="17391">
                  <c:v>1.7390999999999999</c:v>
                </c:pt>
                <c:pt idx="17392">
                  <c:v>1.7391999999999999</c:v>
                </c:pt>
                <c:pt idx="17393">
                  <c:v>1.7393000000000001</c:v>
                </c:pt>
                <c:pt idx="17394">
                  <c:v>1.7394000000000001</c:v>
                </c:pt>
                <c:pt idx="17395">
                  <c:v>1.7394999999999998</c:v>
                </c:pt>
                <c:pt idx="17396">
                  <c:v>1.7396</c:v>
                </c:pt>
                <c:pt idx="17397">
                  <c:v>1.7397</c:v>
                </c:pt>
                <c:pt idx="17398">
                  <c:v>1.7397999999999998</c:v>
                </c:pt>
                <c:pt idx="17399">
                  <c:v>1.7399</c:v>
                </c:pt>
                <c:pt idx="17400">
                  <c:v>1.74</c:v>
                </c:pt>
                <c:pt idx="17401">
                  <c:v>1.7401</c:v>
                </c:pt>
                <c:pt idx="17402">
                  <c:v>1.7402000000000002</c:v>
                </c:pt>
                <c:pt idx="17403">
                  <c:v>1.7403</c:v>
                </c:pt>
                <c:pt idx="17404">
                  <c:v>1.7403999999999999</c:v>
                </c:pt>
                <c:pt idx="17405">
                  <c:v>1.7405000000000002</c:v>
                </c:pt>
                <c:pt idx="17406">
                  <c:v>1.7405999999999999</c:v>
                </c:pt>
                <c:pt idx="17407">
                  <c:v>1.7406999999999999</c:v>
                </c:pt>
                <c:pt idx="17408">
                  <c:v>1.7408000000000001</c:v>
                </c:pt>
                <c:pt idx="17409">
                  <c:v>1.7409000000000001</c:v>
                </c:pt>
                <c:pt idx="17410">
                  <c:v>1.7409999999999999</c:v>
                </c:pt>
                <c:pt idx="17411">
                  <c:v>1.7411000000000001</c:v>
                </c:pt>
                <c:pt idx="17412">
                  <c:v>1.7412000000000001</c:v>
                </c:pt>
                <c:pt idx="17413">
                  <c:v>1.7412999999999998</c:v>
                </c:pt>
                <c:pt idx="17414">
                  <c:v>1.7413999999999998</c:v>
                </c:pt>
                <c:pt idx="17415">
                  <c:v>1.7415</c:v>
                </c:pt>
                <c:pt idx="17416">
                  <c:v>1.7416</c:v>
                </c:pt>
                <c:pt idx="17417">
                  <c:v>1.7416999999999998</c:v>
                </c:pt>
                <c:pt idx="17418">
                  <c:v>1.7418</c:v>
                </c:pt>
                <c:pt idx="17419">
                  <c:v>1.7419</c:v>
                </c:pt>
                <c:pt idx="17420">
                  <c:v>1.742</c:v>
                </c:pt>
                <c:pt idx="17421">
                  <c:v>1.7421</c:v>
                </c:pt>
                <c:pt idx="17422">
                  <c:v>1.7422</c:v>
                </c:pt>
                <c:pt idx="17423">
                  <c:v>1.7423</c:v>
                </c:pt>
                <c:pt idx="17424">
                  <c:v>1.7424000000000002</c:v>
                </c:pt>
                <c:pt idx="17425">
                  <c:v>1.7424999999999999</c:v>
                </c:pt>
                <c:pt idx="17426">
                  <c:v>1.7425999999999999</c:v>
                </c:pt>
                <c:pt idx="17427">
                  <c:v>1.7427000000000001</c:v>
                </c:pt>
                <c:pt idx="17428">
                  <c:v>1.7427999999999999</c:v>
                </c:pt>
                <c:pt idx="17429">
                  <c:v>1.7428999999999999</c:v>
                </c:pt>
                <c:pt idx="17430">
                  <c:v>1.7430000000000001</c:v>
                </c:pt>
                <c:pt idx="17431">
                  <c:v>1.7431000000000001</c:v>
                </c:pt>
                <c:pt idx="17432">
                  <c:v>1.7431999999999999</c:v>
                </c:pt>
                <c:pt idx="17433">
                  <c:v>1.7433000000000001</c:v>
                </c:pt>
                <c:pt idx="17434">
                  <c:v>1.7434000000000001</c:v>
                </c:pt>
                <c:pt idx="17435">
                  <c:v>1.7435</c:v>
                </c:pt>
                <c:pt idx="17436">
                  <c:v>1.7436</c:v>
                </c:pt>
                <c:pt idx="17437">
                  <c:v>1.7437</c:v>
                </c:pt>
                <c:pt idx="17438">
                  <c:v>1.7438</c:v>
                </c:pt>
                <c:pt idx="17439">
                  <c:v>1.7438999999999998</c:v>
                </c:pt>
                <c:pt idx="17440">
                  <c:v>1.744</c:v>
                </c:pt>
                <c:pt idx="17441">
                  <c:v>1.7441</c:v>
                </c:pt>
                <c:pt idx="17442">
                  <c:v>1.7442</c:v>
                </c:pt>
                <c:pt idx="17443">
                  <c:v>1.7443</c:v>
                </c:pt>
                <c:pt idx="17444">
                  <c:v>1.7444</c:v>
                </c:pt>
                <c:pt idx="17445">
                  <c:v>1.7444999999999999</c:v>
                </c:pt>
                <c:pt idx="17446">
                  <c:v>1.7446000000000002</c:v>
                </c:pt>
                <c:pt idx="17447">
                  <c:v>1.7446999999999999</c:v>
                </c:pt>
                <c:pt idx="17448">
                  <c:v>1.7447999999999999</c:v>
                </c:pt>
                <c:pt idx="17449">
                  <c:v>1.7449000000000001</c:v>
                </c:pt>
                <c:pt idx="17450">
                  <c:v>1.7450000000000001</c:v>
                </c:pt>
                <c:pt idx="17451">
                  <c:v>1.7450999999999999</c:v>
                </c:pt>
                <c:pt idx="17452">
                  <c:v>1.7452000000000001</c:v>
                </c:pt>
                <c:pt idx="17453">
                  <c:v>1.7453000000000001</c:v>
                </c:pt>
                <c:pt idx="17454">
                  <c:v>1.7453999999999998</c:v>
                </c:pt>
                <c:pt idx="17455">
                  <c:v>1.7455000000000001</c:v>
                </c:pt>
                <c:pt idx="17456">
                  <c:v>1.7456</c:v>
                </c:pt>
                <c:pt idx="17457">
                  <c:v>1.7457</c:v>
                </c:pt>
                <c:pt idx="17458">
                  <c:v>1.7458</c:v>
                </c:pt>
                <c:pt idx="17459">
                  <c:v>1.7459</c:v>
                </c:pt>
                <c:pt idx="17460">
                  <c:v>1.746</c:v>
                </c:pt>
                <c:pt idx="17461">
                  <c:v>1.7461000000000002</c:v>
                </c:pt>
                <c:pt idx="17462">
                  <c:v>1.7462</c:v>
                </c:pt>
                <c:pt idx="17463">
                  <c:v>1.7463</c:v>
                </c:pt>
                <c:pt idx="17464">
                  <c:v>1.7464</c:v>
                </c:pt>
                <c:pt idx="17465">
                  <c:v>1.7465000000000002</c:v>
                </c:pt>
                <c:pt idx="17466">
                  <c:v>1.7465999999999999</c:v>
                </c:pt>
                <c:pt idx="17467">
                  <c:v>1.7466999999999999</c:v>
                </c:pt>
                <c:pt idx="17468">
                  <c:v>1.7468000000000001</c:v>
                </c:pt>
                <c:pt idx="17469">
                  <c:v>1.7468999999999999</c:v>
                </c:pt>
                <c:pt idx="17470">
                  <c:v>1.7469999999999999</c:v>
                </c:pt>
                <c:pt idx="17471">
                  <c:v>1.7471000000000001</c:v>
                </c:pt>
                <c:pt idx="17472">
                  <c:v>1.7472000000000001</c:v>
                </c:pt>
                <c:pt idx="17473">
                  <c:v>1.7472999999999999</c:v>
                </c:pt>
                <c:pt idx="17474">
                  <c:v>1.7474000000000001</c:v>
                </c:pt>
                <c:pt idx="17475">
                  <c:v>1.7475000000000001</c:v>
                </c:pt>
                <c:pt idx="17476">
                  <c:v>1.7475999999999998</c:v>
                </c:pt>
                <c:pt idx="17477">
                  <c:v>1.7477</c:v>
                </c:pt>
                <c:pt idx="17478">
                  <c:v>1.7478</c:v>
                </c:pt>
                <c:pt idx="17479">
                  <c:v>1.7479</c:v>
                </c:pt>
                <c:pt idx="17480">
                  <c:v>1.7480000000000002</c:v>
                </c:pt>
                <c:pt idx="17481">
                  <c:v>1.7481</c:v>
                </c:pt>
                <c:pt idx="17482">
                  <c:v>1.7482</c:v>
                </c:pt>
                <c:pt idx="17483">
                  <c:v>1.7483000000000002</c:v>
                </c:pt>
                <c:pt idx="17484">
                  <c:v>1.7484</c:v>
                </c:pt>
                <c:pt idx="17485">
                  <c:v>1.7484999999999999</c:v>
                </c:pt>
                <c:pt idx="17486">
                  <c:v>1.7486000000000002</c:v>
                </c:pt>
                <c:pt idx="17487">
                  <c:v>1.7487000000000001</c:v>
                </c:pt>
                <c:pt idx="17488">
                  <c:v>1.7487999999999999</c:v>
                </c:pt>
                <c:pt idx="17489">
                  <c:v>1.7488999999999999</c:v>
                </c:pt>
                <c:pt idx="17490">
                  <c:v>1.7490000000000001</c:v>
                </c:pt>
                <c:pt idx="17491">
                  <c:v>1.7490999999999999</c:v>
                </c:pt>
                <c:pt idx="17492">
                  <c:v>1.7491999999999999</c:v>
                </c:pt>
                <c:pt idx="17493">
                  <c:v>1.7493000000000001</c:v>
                </c:pt>
                <c:pt idx="17494">
                  <c:v>1.7494000000000001</c:v>
                </c:pt>
                <c:pt idx="17495">
                  <c:v>1.7494999999999998</c:v>
                </c:pt>
                <c:pt idx="17496">
                  <c:v>1.7496</c:v>
                </c:pt>
                <c:pt idx="17497">
                  <c:v>1.7497</c:v>
                </c:pt>
                <c:pt idx="17498">
                  <c:v>1.7497999999999998</c:v>
                </c:pt>
                <c:pt idx="17499">
                  <c:v>1.7499</c:v>
                </c:pt>
                <c:pt idx="17500">
                  <c:v>1.75</c:v>
                </c:pt>
                <c:pt idx="17501">
                  <c:v>1.7501</c:v>
                </c:pt>
                <c:pt idx="17502">
                  <c:v>1.7502000000000002</c:v>
                </c:pt>
                <c:pt idx="17503">
                  <c:v>1.7503</c:v>
                </c:pt>
                <c:pt idx="17504">
                  <c:v>1.7504</c:v>
                </c:pt>
                <c:pt idx="17505">
                  <c:v>1.7505000000000002</c:v>
                </c:pt>
                <c:pt idx="17506">
                  <c:v>1.7505999999999999</c:v>
                </c:pt>
                <c:pt idx="17507">
                  <c:v>1.7506999999999999</c:v>
                </c:pt>
                <c:pt idx="17508">
                  <c:v>1.7508000000000001</c:v>
                </c:pt>
                <c:pt idx="17509">
                  <c:v>1.7509000000000001</c:v>
                </c:pt>
                <c:pt idx="17510">
                  <c:v>1.7509999999999999</c:v>
                </c:pt>
                <c:pt idx="17511">
                  <c:v>1.7511000000000001</c:v>
                </c:pt>
                <c:pt idx="17512">
                  <c:v>1.7512000000000001</c:v>
                </c:pt>
                <c:pt idx="17513">
                  <c:v>1.7512999999999999</c:v>
                </c:pt>
                <c:pt idx="17514">
                  <c:v>1.7513999999999998</c:v>
                </c:pt>
                <c:pt idx="17515">
                  <c:v>1.7515000000000001</c:v>
                </c:pt>
                <c:pt idx="17516">
                  <c:v>1.7516</c:v>
                </c:pt>
                <c:pt idx="17517">
                  <c:v>1.7516999999999998</c:v>
                </c:pt>
                <c:pt idx="17518">
                  <c:v>1.7518</c:v>
                </c:pt>
                <c:pt idx="17519">
                  <c:v>1.7519</c:v>
                </c:pt>
                <c:pt idx="17520">
                  <c:v>1.7519999999999998</c:v>
                </c:pt>
                <c:pt idx="17521">
                  <c:v>1.7521</c:v>
                </c:pt>
                <c:pt idx="17522">
                  <c:v>1.7522</c:v>
                </c:pt>
                <c:pt idx="17523">
                  <c:v>1.7523</c:v>
                </c:pt>
                <c:pt idx="17524">
                  <c:v>1.7524000000000002</c:v>
                </c:pt>
                <c:pt idx="17525">
                  <c:v>1.7524999999999999</c:v>
                </c:pt>
                <c:pt idx="17526">
                  <c:v>1.7525999999999999</c:v>
                </c:pt>
                <c:pt idx="17527">
                  <c:v>1.7527000000000001</c:v>
                </c:pt>
                <c:pt idx="17528">
                  <c:v>1.7527999999999999</c:v>
                </c:pt>
                <c:pt idx="17529">
                  <c:v>1.7528999999999999</c:v>
                </c:pt>
                <c:pt idx="17530">
                  <c:v>1.7530000000000001</c:v>
                </c:pt>
                <c:pt idx="17531">
                  <c:v>1.7531000000000001</c:v>
                </c:pt>
                <c:pt idx="17532">
                  <c:v>1.7531999999999999</c:v>
                </c:pt>
                <c:pt idx="17533">
                  <c:v>1.7533000000000001</c:v>
                </c:pt>
                <c:pt idx="17534">
                  <c:v>1.7534000000000001</c:v>
                </c:pt>
                <c:pt idx="17535">
                  <c:v>1.7534999999999998</c:v>
                </c:pt>
                <c:pt idx="17536">
                  <c:v>1.7536</c:v>
                </c:pt>
                <c:pt idx="17537">
                  <c:v>1.7537</c:v>
                </c:pt>
                <c:pt idx="17538">
                  <c:v>1.7538</c:v>
                </c:pt>
                <c:pt idx="17539">
                  <c:v>1.7538999999999998</c:v>
                </c:pt>
                <c:pt idx="17540">
                  <c:v>1.754</c:v>
                </c:pt>
                <c:pt idx="17541">
                  <c:v>1.7541</c:v>
                </c:pt>
                <c:pt idx="17542">
                  <c:v>1.7542</c:v>
                </c:pt>
                <c:pt idx="17543">
                  <c:v>1.7543</c:v>
                </c:pt>
                <c:pt idx="17544">
                  <c:v>1.7544</c:v>
                </c:pt>
                <c:pt idx="17545">
                  <c:v>1.7544999999999999</c:v>
                </c:pt>
                <c:pt idx="17546">
                  <c:v>1.7546000000000002</c:v>
                </c:pt>
                <c:pt idx="17547">
                  <c:v>1.7546999999999999</c:v>
                </c:pt>
                <c:pt idx="17548">
                  <c:v>1.7547999999999999</c:v>
                </c:pt>
                <c:pt idx="17549">
                  <c:v>1.7549000000000001</c:v>
                </c:pt>
                <c:pt idx="17550">
                  <c:v>1.7549999999999999</c:v>
                </c:pt>
                <c:pt idx="17551">
                  <c:v>1.7550999999999999</c:v>
                </c:pt>
                <c:pt idx="17552">
                  <c:v>1.7552000000000001</c:v>
                </c:pt>
                <c:pt idx="17553">
                  <c:v>1.7553000000000001</c:v>
                </c:pt>
                <c:pt idx="17554">
                  <c:v>1.7553999999999998</c:v>
                </c:pt>
                <c:pt idx="17555">
                  <c:v>1.7555000000000001</c:v>
                </c:pt>
                <c:pt idx="17556">
                  <c:v>1.7556</c:v>
                </c:pt>
                <c:pt idx="17557">
                  <c:v>1.7557</c:v>
                </c:pt>
                <c:pt idx="17558">
                  <c:v>1.7558</c:v>
                </c:pt>
                <c:pt idx="17559">
                  <c:v>1.7559</c:v>
                </c:pt>
                <c:pt idx="17560">
                  <c:v>1.756</c:v>
                </c:pt>
                <c:pt idx="17561">
                  <c:v>1.7561000000000002</c:v>
                </c:pt>
                <c:pt idx="17562">
                  <c:v>1.7562</c:v>
                </c:pt>
                <c:pt idx="17563">
                  <c:v>1.7563</c:v>
                </c:pt>
                <c:pt idx="17564">
                  <c:v>1.7564</c:v>
                </c:pt>
                <c:pt idx="17565">
                  <c:v>1.7565</c:v>
                </c:pt>
                <c:pt idx="17566">
                  <c:v>1.7565999999999999</c:v>
                </c:pt>
                <c:pt idx="17567">
                  <c:v>1.7566999999999999</c:v>
                </c:pt>
                <c:pt idx="17568">
                  <c:v>1.7568000000000001</c:v>
                </c:pt>
                <c:pt idx="17569">
                  <c:v>1.7568999999999999</c:v>
                </c:pt>
                <c:pt idx="17570">
                  <c:v>1.7569999999999999</c:v>
                </c:pt>
                <c:pt idx="17571">
                  <c:v>1.7571000000000001</c:v>
                </c:pt>
                <c:pt idx="17572">
                  <c:v>1.7572000000000001</c:v>
                </c:pt>
                <c:pt idx="17573">
                  <c:v>1.7572999999999999</c:v>
                </c:pt>
                <c:pt idx="17574">
                  <c:v>1.7574000000000001</c:v>
                </c:pt>
                <c:pt idx="17575">
                  <c:v>1.7575000000000001</c:v>
                </c:pt>
                <c:pt idx="17576">
                  <c:v>1.7575999999999998</c:v>
                </c:pt>
                <c:pt idx="17577">
                  <c:v>1.7577</c:v>
                </c:pt>
                <c:pt idx="17578">
                  <c:v>1.7578</c:v>
                </c:pt>
                <c:pt idx="17579">
                  <c:v>1.7579</c:v>
                </c:pt>
                <c:pt idx="17580">
                  <c:v>1.758</c:v>
                </c:pt>
                <c:pt idx="17581">
                  <c:v>1.7581</c:v>
                </c:pt>
                <c:pt idx="17582">
                  <c:v>1.7582</c:v>
                </c:pt>
                <c:pt idx="17583">
                  <c:v>1.7583000000000002</c:v>
                </c:pt>
                <c:pt idx="17584">
                  <c:v>1.7584</c:v>
                </c:pt>
                <c:pt idx="17585">
                  <c:v>1.7585</c:v>
                </c:pt>
                <c:pt idx="17586">
                  <c:v>1.7586000000000002</c:v>
                </c:pt>
                <c:pt idx="17587">
                  <c:v>1.7587000000000002</c:v>
                </c:pt>
                <c:pt idx="17588">
                  <c:v>1.7587999999999999</c:v>
                </c:pt>
                <c:pt idx="17589">
                  <c:v>1.7588999999999999</c:v>
                </c:pt>
                <c:pt idx="17590">
                  <c:v>1.7590000000000001</c:v>
                </c:pt>
                <c:pt idx="17591">
                  <c:v>1.7590999999999999</c:v>
                </c:pt>
                <c:pt idx="17592">
                  <c:v>1.7591999999999999</c:v>
                </c:pt>
                <c:pt idx="17593">
                  <c:v>1.7593000000000001</c:v>
                </c:pt>
                <c:pt idx="17594">
                  <c:v>1.7594000000000001</c:v>
                </c:pt>
                <c:pt idx="17595">
                  <c:v>1.7594999999999998</c:v>
                </c:pt>
                <c:pt idx="17596">
                  <c:v>1.7596000000000001</c:v>
                </c:pt>
                <c:pt idx="17597">
                  <c:v>1.7597</c:v>
                </c:pt>
                <c:pt idx="17598">
                  <c:v>1.7597999999999998</c:v>
                </c:pt>
                <c:pt idx="17599">
                  <c:v>1.7599</c:v>
                </c:pt>
                <c:pt idx="17600">
                  <c:v>1.76</c:v>
                </c:pt>
                <c:pt idx="17601">
                  <c:v>1.7601</c:v>
                </c:pt>
                <c:pt idx="17602">
                  <c:v>1.7602000000000002</c:v>
                </c:pt>
                <c:pt idx="17603">
                  <c:v>1.7603</c:v>
                </c:pt>
                <c:pt idx="17604">
                  <c:v>1.7604</c:v>
                </c:pt>
                <c:pt idx="17605">
                  <c:v>1.7605000000000002</c:v>
                </c:pt>
                <c:pt idx="17606">
                  <c:v>1.7605999999999999</c:v>
                </c:pt>
                <c:pt idx="17607">
                  <c:v>1.7606999999999999</c:v>
                </c:pt>
                <c:pt idx="17608">
                  <c:v>1.7608000000000001</c:v>
                </c:pt>
                <c:pt idx="17609">
                  <c:v>1.7609000000000001</c:v>
                </c:pt>
                <c:pt idx="17610">
                  <c:v>1.7609999999999999</c:v>
                </c:pt>
                <c:pt idx="17611">
                  <c:v>1.7611000000000001</c:v>
                </c:pt>
                <c:pt idx="17612">
                  <c:v>1.7612000000000001</c:v>
                </c:pt>
                <c:pt idx="17613">
                  <c:v>1.7612999999999999</c:v>
                </c:pt>
                <c:pt idx="17614">
                  <c:v>1.7613999999999999</c:v>
                </c:pt>
                <c:pt idx="17615">
                  <c:v>1.7615000000000001</c:v>
                </c:pt>
                <c:pt idx="17616">
                  <c:v>1.7616000000000001</c:v>
                </c:pt>
                <c:pt idx="17617">
                  <c:v>1.7616999999999998</c:v>
                </c:pt>
                <c:pt idx="17618">
                  <c:v>1.7618</c:v>
                </c:pt>
                <c:pt idx="17619">
                  <c:v>1.7619</c:v>
                </c:pt>
                <c:pt idx="17620">
                  <c:v>1.7619999999999998</c:v>
                </c:pt>
                <c:pt idx="17621">
                  <c:v>1.7621</c:v>
                </c:pt>
                <c:pt idx="17622">
                  <c:v>1.7622</c:v>
                </c:pt>
                <c:pt idx="17623">
                  <c:v>1.7623</c:v>
                </c:pt>
                <c:pt idx="17624">
                  <c:v>1.7624000000000002</c:v>
                </c:pt>
                <c:pt idx="17625">
                  <c:v>1.7625</c:v>
                </c:pt>
                <c:pt idx="17626">
                  <c:v>1.7625999999999999</c:v>
                </c:pt>
                <c:pt idx="17627">
                  <c:v>1.7627000000000002</c:v>
                </c:pt>
                <c:pt idx="17628">
                  <c:v>1.7627999999999999</c:v>
                </c:pt>
                <c:pt idx="17629">
                  <c:v>1.7628999999999999</c:v>
                </c:pt>
                <c:pt idx="17630">
                  <c:v>1.7630000000000001</c:v>
                </c:pt>
                <c:pt idx="17631">
                  <c:v>1.7631000000000001</c:v>
                </c:pt>
                <c:pt idx="17632">
                  <c:v>1.7631999999999999</c:v>
                </c:pt>
                <c:pt idx="17633">
                  <c:v>1.7633000000000001</c:v>
                </c:pt>
                <c:pt idx="17634">
                  <c:v>1.7634000000000001</c:v>
                </c:pt>
                <c:pt idx="17635">
                  <c:v>1.7634999999999998</c:v>
                </c:pt>
                <c:pt idx="17636">
                  <c:v>1.7636000000000001</c:v>
                </c:pt>
                <c:pt idx="17637">
                  <c:v>1.7637</c:v>
                </c:pt>
                <c:pt idx="17638">
                  <c:v>1.7638</c:v>
                </c:pt>
                <c:pt idx="17639">
                  <c:v>1.7638999999999998</c:v>
                </c:pt>
                <c:pt idx="17640">
                  <c:v>1.764</c:v>
                </c:pt>
                <c:pt idx="17641">
                  <c:v>1.7641</c:v>
                </c:pt>
                <c:pt idx="17642">
                  <c:v>1.7641999999999998</c:v>
                </c:pt>
                <c:pt idx="17643">
                  <c:v>1.7643</c:v>
                </c:pt>
                <c:pt idx="17644">
                  <c:v>1.7644</c:v>
                </c:pt>
                <c:pt idx="17645">
                  <c:v>1.7645</c:v>
                </c:pt>
                <c:pt idx="17646">
                  <c:v>1.7646000000000002</c:v>
                </c:pt>
                <c:pt idx="17647">
                  <c:v>1.7646999999999999</c:v>
                </c:pt>
                <c:pt idx="17648">
                  <c:v>1.7647999999999999</c:v>
                </c:pt>
                <c:pt idx="17649">
                  <c:v>1.7649000000000001</c:v>
                </c:pt>
                <c:pt idx="17650">
                  <c:v>1.7649999999999999</c:v>
                </c:pt>
                <c:pt idx="17651">
                  <c:v>1.7650999999999999</c:v>
                </c:pt>
                <c:pt idx="17652">
                  <c:v>1.7652000000000001</c:v>
                </c:pt>
                <c:pt idx="17653">
                  <c:v>1.7653000000000001</c:v>
                </c:pt>
                <c:pt idx="17654">
                  <c:v>1.7653999999999999</c:v>
                </c:pt>
                <c:pt idx="17655">
                  <c:v>1.7655000000000001</c:v>
                </c:pt>
                <c:pt idx="17656">
                  <c:v>1.7656000000000001</c:v>
                </c:pt>
                <c:pt idx="17657">
                  <c:v>1.7656999999999998</c:v>
                </c:pt>
                <c:pt idx="17658">
                  <c:v>1.7658</c:v>
                </c:pt>
                <c:pt idx="17659">
                  <c:v>1.7659</c:v>
                </c:pt>
                <c:pt idx="17660">
                  <c:v>1.766</c:v>
                </c:pt>
                <c:pt idx="17661">
                  <c:v>1.7661000000000002</c:v>
                </c:pt>
                <c:pt idx="17662">
                  <c:v>1.7662</c:v>
                </c:pt>
                <c:pt idx="17663">
                  <c:v>1.7663</c:v>
                </c:pt>
                <c:pt idx="17664">
                  <c:v>1.7664</c:v>
                </c:pt>
                <c:pt idx="17665">
                  <c:v>1.7665</c:v>
                </c:pt>
                <c:pt idx="17666">
                  <c:v>1.7665999999999999</c:v>
                </c:pt>
                <c:pt idx="17667">
                  <c:v>1.7666999999999999</c:v>
                </c:pt>
                <c:pt idx="17668">
                  <c:v>1.7668000000000001</c:v>
                </c:pt>
                <c:pt idx="17669">
                  <c:v>1.7668999999999999</c:v>
                </c:pt>
                <c:pt idx="17670">
                  <c:v>1.7669999999999999</c:v>
                </c:pt>
                <c:pt idx="17671">
                  <c:v>1.7671000000000001</c:v>
                </c:pt>
                <c:pt idx="17672">
                  <c:v>1.7671999999999999</c:v>
                </c:pt>
                <c:pt idx="17673">
                  <c:v>1.7672999999999999</c:v>
                </c:pt>
                <c:pt idx="17674">
                  <c:v>1.7674000000000001</c:v>
                </c:pt>
                <c:pt idx="17675">
                  <c:v>1.7675000000000001</c:v>
                </c:pt>
                <c:pt idx="17676">
                  <c:v>1.7675999999999998</c:v>
                </c:pt>
                <c:pt idx="17677">
                  <c:v>1.7677</c:v>
                </c:pt>
                <c:pt idx="17678">
                  <c:v>1.7678</c:v>
                </c:pt>
                <c:pt idx="17679">
                  <c:v>1.7679</c:v>
                </c:pt>
                <c:pt idx="17680">
                  <c:v>1.768</c:v>
                </c:pt>
                <c:pt idx="17681">
                  <c:v>1.7681</c:v>
                </c:pt>
                <c:pt idx="17682">
                  <c:v>1.7682</c:v>
                </c:pt>
                <c:pt idx="17683">
                  <c:v>1.7683000000000002</c:v>
                </c:pt>
                <c:pt idx="17684">
                  <c:v>1.7684</c:v>
                </c:pt>
                <c:pt idx="17685">
                  <c:v>1.7685</c:v>
                </c:pt>
                <c:pt idx="17686">
                  <c:v>1.7686000000000002</c:v>
                </c:pt>
                <c:pt idx="17687">
                  <c:v>1.7686999999999999</c:v>
                </c:pt>
                <c:pt idx="17688">
                  <c:v>1.7687999999999999</c:v>
                </c:pt>
                <c:pt idx="17689">
                  <c:v>1.7688999999999999</c:v>
                </c:pt>
                <c:pt idx="17690">
                  <c:v>1.7690000000000001</c:v>
                </c:pt>
                <c:pt idx="17691">
                  <c:v>1.7690999999999999</c:v>
                </c:pt>
                <c:pt idx="17692">
                  <c:v>1.7691999999999999</c:v>
                </c:pt>
                <c:pt idx="17693">
                  <c:v>1.7693000000000001</c:v>
                </c:pt>
                <c:pt idx="17694">
                  <c:v>1.7694000000000001</c:v>
                </c:pt>
                <c:pt idx="17695">
                  <c:v>1.7694999999999999</c:v>
                </c:pt>
                <c:pt idx="17696">
                  <c:v>1.7696000000000001</c:v>
                </c:pt>
                <c:pt idx="17697">
                  <c:v>1.7697000000000001</c:v>
                </c:pt>
                <c:pt idx="17698">
                  <c:v>1.7697999999999998</c:v>
                </c:pt>
                <c:pt idx="17699">
                  <c:v>1.7699</c:v>
                </c:pt>
                <c:pt idx="17700">
                  <c:v>1.77</c:v>
                </c:pt>
                <c:pt idx="17701">
                  <c:v>1.7701</c:v>
                </c:pt>
                <c:pt idx="17702">
                  <c:v>1.7702</c:v>
                </c:pt>
                <c:pt idx="17703">
                  <c:v>1.7703</c:v>
                </c:pt>
                <c:pt idx="17704">
                  <c:v>1.7704</c:v>
                </c:pt>
                <c:pt idx="17705">
                  <c:v>1.7705000000000002</c:v>
                </c:pt>
                <c:pt idx="17706">
                  <c:v>1.7706</c:v>
                </c:pt>
                <c:pt idx="17707">
                  <c:v>1.7706999999999999</c:v>
                </c:pt>
                <c:pt idx="17708">
                  <c:v>1.7708000000000002</c:v>
                </c:pt>
                <c:pt idx="17709">
                  <c:v>1.7709000000000001</c:v>
                </c:pt>
                <c:pt idx="17710">
                  <c:v>1.7709999999999999</c:v>
                </c:pt>
                <c:pt idx="17711">
                  <c:v>1.7711000000000001</c:v>
                </c:pt>
                <c:pt idx="17712">
                  <c:v>1.7712000000000001</c:v>
                </c:pt>
                <c:pt idx="17713">
                  <c:v>1.7712999999999999</c:v>
                </c:pt>
                <c:pt idx="17714">
                  <c:v>1.7713999999999999</c:v>
                </c:pt>
                <c:pt idx="17715">
                  <c:v>1.7715000000000001</c:v>
                </c:pt>
                <c:pt idx="17716">
                  <c:v>1.7716000000000001</c:v>
                </c:pt>
                <c:pt idx="17717">
                  <c:v>1.7716999999999998</c:v>
                </c:pt>
                <c:pt idx="17718">
                  <c:v>1.7718</c:v>
                </c:pt>
                <c:pt idx="17719">
                  <c:v>1.7719</c:v>
                </c:pt>
                <c:pt idx="17720">
                  <c:v>1.7719999999999998</c:v>
                </c:pt>
                <c:pt idx="17721">
                  <c:v>1.7721</c:v>
                </c:pt>
                <c:pt idx="17722">
                  <c:v>1.7722</c:v>
                </c:pt>
                <c:pt idx="17723">
                  <c:v>1.7723</c:v>
                </c:pt>
                <c:pt idx="17724">
                  <c:v>1.7724000000000002</c:v>
                </c:pt>
                <c:pt idx="17725">
                  <c:v>1.7725</c:v>
                </c:pt>
                <c:pt idx="17726">
                  <c:v>1.7726</c:v>
                </c:pt>
                <c:pt idx="17727">
                  <c:v>1.7727000000000002</c:v>
                </c:pt>
                <c:pt idx="17728">
                  <c:v>1.7727999999999999</c:v>
                </c:pt>
                <c:pt idx="17729">
                  <c:v>1.7728999999999999</c:v>
                </c:pt>
                <c:pt idx="17730">
                  <c:v>1.7730000000000001</c:v>
                </c:pt>
                <c:pt idx="17731">
                  <c:v>1.7731000000000001</c:v>
                </c:pt>
                <c:pt idx="17732">
                  <c:v>1.7731999999999999</c:v>
                </c:pt>
                <c:pt idx="17733">
                  <c:v>1.7733000000000001</c:v>
                </c:pt>
                <c:pt idx="17734">
                  <c:v>1.7734000000000001</c:v>
                </c:pt>
                <c:pt idx="17735">
                  <c:v>1.7734999999999999</c:v>
                </c:pt>
                <c:pt idx="17736">
                  <c:v>1.7736000000000001</c:v>
                </c:pt>
                <c:pt idx="17737">
                  <c:v>1.7737000000000001</c:v>
                </c:pt>
                <c:pt idx="17738">
                  <c:v>1.7738</c:v>
                </c:pt>
                <c:pt idx="17739">
                  <c:v>1.7738999999999998</c:v>
                </c:pt>
                <c:pt idx="17740">
                  <c:v>1.774</c:v>
                </c:pt>
                <c:pt idx="17741">
                  <c:v>1.7741</c:v>
                </c:pt>
                <c:pt idx="17742">
                  <c:v>1.7741999999999998</c:v>
                </c:pt>
                <c:pt idx="17743">
                  <c:v>1.7743</c:v>
                </c:pt>
                <c:pt idx="17744">
                  <c:v>1.7744</c:v>
                </c:pt>
                <c:pt idx="17745">
                  <c:v>1.7745</c:v>
                </c:pt>
                <c:pt idx="17746">
                  <c:v>1.7746000000000002</c:v>
                </c:pt>
                <c:pt idx="17747">
                  <c:v>1.7746999999999999</c:v>
                </c:pt>
                <c:pt idx="17748">
                  <c:v>1.7747999999999999</c:v>
                </c:pt>
                <c:pt idx="17749">
                  <c:v>1.7749000000000001</c:v>
                </c:pt>
                <c:pt idx="17750">
                  <c:v>1.7749999999999999</c:v>
                </c:pt>
                <c:pt idx="17751">
                  <c:v>1.7750999999999999</c:v>
                </c:pt>
                <c:pt idx="17752">
                  <c:v>1.7752000000000001</c:v>
                </c:pt>
                <c:pt idx="17753">
                  <c:v>1.7753000000000001</c:v>
                </c:pt>
                <c:pt idx="17754">
                  <c:v>1.7753999999999999</c:v>
                </c:pt>
                <c:pt idx="17755">
                  <c:v>1.7755000000000001</c:v>
                </c:pt>
                <c:pt idx="17756">
                  <c:v>1.7756000000000001</c:v>
                </c:pt>
                <c:pt idx="17757">
                  <c:v>1.7756999999999998</c:v>
                </c:pt>
                <c:pt idx="17758">
                  <c:v>1.7758</c:v>
                </c:pt>
                <c:pt idx="17759">
                  <c:v>1.7759</c:v>
                </c:pt>
                <c:pt idx="17760">
                  <c:v>1.776</c:v>
                </c:pt>
                <c:pt idx="17761">
                  <c:v>1.7761000000000002</c:v>
                </c:pt>
                <c:pt idx="17762">
                  <c:v>1.7762</c:v>
                </c:pt>
                <c:pt idx="17763">
                  <c:v>1.7763</c:v>
                </c:pt>
                <c:pt idx="17764">
                  <c:v>1.7763999999999998</c:v>
                </c:pt>
                <c:pt idx="17765">
                  <c:v>1.7765</c:v>
                </c:pt>
                <c:pt idx="17766">
                  <c:v>1.7766</c:v>
                </c:pt>
                <c:pt idx="17767">
                  <c:v>1.7766999999999999</c:v>
                </c:pt>
                <c:pt idx="17768">
                  <c:v>1.7768000000000002</c:v>
                </c:pt>
                <c:pt idx="17769">
                  <c:v>1.7768999999999999</c:v>
                </c:pt>
                <c:pt idx="17770">
                  <c:v>1.7769999999999999</c:v>
                </c:pt>
                <c:pt idx="17771">
                  <c:v>1.7771000000000001</c:v>
                </c:pt>
                <c:pt idx="17772">
                  <c:v>1.7771999999999999</c:v>
                </c:pt>
                <c:pt idx="17773">
                  <c:v>1.7772999999999999</c:v>
                </c:pt>
                <c:pt idx="17774">
                  <c:v>1.7774000000000001</c:v>
                </c:pt>
                <c:pt idx="17775">
                  <c:v>1.7775000000000001</c:v>
                </c:pt>
                <c:pt idx="17776">
                  <c:v>1.7775999999999998</c:v>
                </c:pt>
                <c:pt idx="17777">
                  <c:v>1.7777000000000001</c:v>
                </c:pt>
                <c:pt idx="17778">
                  <c:v>1.7778</c:v>
                </c:pt>
                <c:pt idx="17779">
                  <c:v>1.7778999999999998</c:v>
                </c:pt>
                <c:pt idx="17780">
                  <c:v>1.778</c:v>
                </c:pt>
                <c:pt idx="17781">
                  <c:v>1.7781</c:v>
                </c:pt>
                <c:pt idx="17782">
                  <c:v>1.7782</c:v>
                </c:pt>
                <c:pt idx="17783">
                  <c:v>1.7783000000000002</c:v>
                </c:pt>
                <c:pt idx="17784">
                  <c:v>1.7784</c:v>
                </c:pt>
                <c:pt idx="17785">
                  <c:v>1.7785</c:v>
                </c:pt>
                <c:pt idx="17786">
                  <c:v>1.7786000000000002</c:v>
                </c:pt>
                <c:pt idx="17787">
                  <c:v>1.7786999999999999</c:v>
                </c:pt>
                <c:pt idx="17788">
                  <c:v>1.7787999999999999</c:v>
                </c:pt>
                <c:pt idx="17789">
                  <c:v>1.7788999999999999</c:v>
                </c:pt>
                <c:pt idx="17790">
                  <c:v>1.7790000000000001</c:v>
                </c:pt>
                <c:pt idx="17791">
                  <c:v>1.7790999999999999</c:v>
                </c:pt>
                <c:pt idx="17792">
                  <c:v>1.7791999999999999</c:v>
                </c:pt>
                <c:pt idx="17793">
                  <c:v>1.7793000000000001</c:v>
                </c:pt>
                <c:pt idx="17794">
                  <c:v>1.7793999999999999</c:v>
                </c:pt>
                <c:pt idx="17795">
                  <c:v>1.7794999999999999</c:v>
                </c:pt>
                <c:pt idx="17796">
                  <c:v>1.7796000000000001</c:v>
                </c:pt>
                <c:pt idx="17797">
                  <c:v>1.7797000000000001</c:v>
                </c:pt>
                <c:pt idx="17798">
                  <c:v>1.7797999999999998</c:v>
                </c:pt>
                <c:pt idx="17799">
                  <c:v>1.7799</c:v>
                </c:pt>
                <c:pt idx="17800">
                  <c:v>1.78</c:v>
                </c:pt>
                <c:pt idx="17801">
                  <c:v>1.7801</c:v>
                </c:pt>
                <c:pt idx="17802">
                  <c:v>1.7802</c:v>
                </c:pt>
                <c:pt idx="17803">
                  <c:v>1.7803</c:v>
                </c:pt>
                <c:pt idx="17804">
                  <c:v>1.7804</c:v>
                </c:pt>
                <c:pt idx="17805">
                  <c:v>1.7805000000000002</c:v>
                </c:pt>
                <c:pt idx="17806">
                  <c:v>1.7806</c:v>
                </c:pt>
                <c:pt idx="17807">
                  <c:v>1.7806999999999999</c:v>
                </c:pt>
                <c:pt idx="17808">
                  <c:v>1.7808000000000002</c:v>
                </c:pt>
                <c:pt idx="17809">
                  <c:v>1.7808999999999999</c:v>
                </c:pt>
                <c:pt idx="17810">
                  <c:v>1.7809999999999999</c:v>
                </c:pt>
                <c:pt idx="17811">
                  <c:v>1.7811000000000001</c:v>
                </c:pt>
                <c:pt idx="17812">
                  <c:v>1.7812000000000001</c:v>
                </c:pt>
                <c:pt idx="17813">
                  <c:v>1.7812999999999999</c:v>
                </c:pt>
                <c:pt idx="17814">
                  <c:v>1.7813999999999999</c:v>
                </c:pt>
                <c:pt idx="17815">
                  <c:v>1.7815000000000001</c:v>
                </c:pt>
                <c:pt idx="17816">
                  <c:v>1.7816000000000001</c:v>
                </c:pt>
                <c:pt idx="17817">
                  <c:v>1.7816999999999998</c:v>
                </c:pt>
                <c:pt idx="17818">
                  <c:v>1.7818000000000001</c:v>
                </c:pt>
                <c:pt idx="17819">
                  <c:v>1.7819</c:v>
                </c:pt>
                <c:pt idx="17820">
                  <c:v>1.7819999999999998</c:v>
                </c:pt>
                <c:pt idx="17821">
                  <c:v>1.7821</c:v>
                </c:pt>
                <c:pt idx="17822">
                  <c:v>1.7822</c:v>
                </c:pt>
                <c:pt idx="17823">
                  <c:v>1.7823</c:v>
                </c:pt>
                <c:pt idx="17824">
                  <c:v>1.7824</c:v>
                </c:pt>
                <c:pt idx="17825">
                  <c:v>1.7825</c:v>
                </c:pt>
                <c:pt idx="17826">
                  <c:v>1.7826</c:v>
                </c:pt>
                <c:pt idx="17827">
                  <c:v>1.7827000000000002</c:v>
                </c:pt>
                <c:pt idx="17828">
                  <c:v>1.7827999999999999</c:v>
                </c:pt>
                <c:pt idx="17829">
                  <c:v>1.7828999999999999</c:v>
                </c:pt>
                <c:pt idx="17830">
                  <c:v>1.7830000000000001</c:v>
                </c:pt>
                <c:pt idx="17831">
                  <c:v>1.7831000000000001</c:v>
                </c:pt>
                <c:pt idx="17832">
                  <c:v>1.7831999999999999</c:v>
                </c:pt>
                <c:pt idx="17833">
                  <c:v>1.7833000000000001</c:v>
                </c:pt>
                <c:pt idx="17834">
                  <c:v>1.7834000000000001</c:v>
                </c:pt>
                <c:pt idx="17835">
                  <c:v>1.7834999999999999</c:v>
                </c:pt>
                <c:pt idx="17836">
                  <c:v>1.7836000000000001</c:v>
                </c:pt>
                <c:pt idx="17837">
                  <c:v>1.7837000000000001</c:v>
                </c:pt>
                <c:pt idx="17838">
                  <c:v>1.7838000000000001</c:v>
                </c:pt>
                <c:pt idx="17839">
                  <c:v>1.7838999999999998</c:v>
                </c:pt>
                <c:pt idx="17840">
                  <c:v>1.784</c:v>
                </c:pt>
                <c:pt idx="17841">
                  <c:v>1.7841</c:v>
                </c:pt>
                <c:pt idx="17842">
                  <c:v>1.7841999999999998</c:v>
                </c:pt>
                <c:pt idx="17843">
                  <c:v>1.7843</c:v>
                </c:pt>
                <c:pt idx="17844">
                  <c:v>1.7844</c:v>
                </c:pt>
                <c:pt idx="17845">
                  <c:v>1.7845</c:v>
                </c:pt>
                <c:pt idx="17846">
                  <c:v>1.7846000000000002</c:v>
                </c:pt>
                <c:pt idx="17847">
                  <c:v>1.7847</c:v>
                </c:pt>
                <c:pt idx="17848">
                  <c:v>1.7847999999999999</c:v>
                </c:pt>
                <c:pt idx="17849">
                  <c:v>1.7849000000000002</c:v>
                </c:pt>
                <c:pt idx="17850">
                  <c:v>1.7849999999999999</c:v>
                </c:pt>
                <c:pt idx="17851">
                  <c:v>1.7850999999999999</c:v>
                </c:pt>
                <c:pt idx="17852">
                  <c:v>1.7852000000000001</c:v>
                </c:pt>
                <c:pt idx="17853">
                  <c:v>1.7853000000000001</c:v>
                </c:pt>
                <c:pt idx="17854">
                  <c:v>1.7853999999999999</c:v>
                </c:pt>
                <c:pt idx="17855">
                  <c:v>1.7855000000000001</c:v>
                </c:pt>
                <c:pt idx="17856">
                  <c:v>1.7856000000000001</c:v>
                </c:pt>
                <c:pt idx="17857">
                  <c:v>1.7856999999999998</c:v>
                </c:pt>
                <c:pt idx="17858">
                  <c:v>1.7858000000000001</c:v>
                </c:pt>
                <c:pt idx="17859">
                  <c:v>1.7859</c:v>
                </c:pt>
                <c:pt idx="17860">
                  <c:v>1.786</c:v>
                </c:pt>
                <c:pt idx="17861">
                  <c:v>1.7861000000000002</c:v>
                </c:pt>
                <c:pt idx="17862">
                  <c:v>1.7862</c:v>
                </c:pt>
                <c:pt idx="17863">
                  <c:v>1.7863</c:v>
                </c:pt>
                <c:pt idx="17864">
                  <c:v>1.7863999999999998</c:v>
                </c:pt>
                <c:pt idx="17865">
                  <c:v>1.7865</c:v>
                </c:pt>
                <c:pt idx="17866">
                  <c:v>1.7866</c:v>
                </c:pt>
                <c:pt idx="17867">
                  <c:v>1.7867</c:v>
                </c:pt>
                <c:pt idx="17868">
                  <c:v>1.7868000000000002</c:v>
                </c:pt>
                <c:pt idx="17869">
                  <c:v>1.7868999999999999</c:v>
                </c:pt>
                <c:pt idx="17870">
                  <c:v>1.7869999999999999</c:v>
                </c:pt>
                <c:pt idx="17871">
                  <c:v>1.7871000000000001</c:v>
                </c:pt>
                <c:pt idx="17872">
                  <c:v>1.7871999999999999</c:v>
                </c:pt>
                <c:pt idx="17873">
                  <c:v>1.7872999999999999</c:v>
                </c:pt>
                <c:pt idx="17874">
                  <c:v>1.7874000000000001</c:v>
                </c:pt>
                <c:pt idx="17875">
                  <c:v>1.7875000000000001</c:v>
                </c:pt>
                <c:pt idx="17876">
                  <c:v>1.7875999999999999</c:v>
                </c:pt>
                <c:pt idx="17877">
                  <c:v>1.7877000000000001</c:v>
                </c:pt>
                <c:pt idx="17878">
                  <c:v>1.7878000000000001</c:v>
                </c:pt>
                <c:pt idx="17879">
                  <c:v>1.7878999999999998</c:v>
                </c:pt>
                <c:pt idx="17880">
                  <c:v>1.788</c:v>
                </c:pt>
                <c:pt idx="17881">
                  <c:v>1.7881</c:v>
                </c:pt>
                <c:pt idx="17882">
                  <c:v>1.7882</c:v>
                </c:pt>
                <c:pt idx="17883">
                  <c:v>1.7883000000000002</c:v>
                </c:pt>
                <c:pt idx="17884">
                  <c:v>1.7884</c:v>
                </c:pt>
                <c:pt idx="17885">
                  <c:v>1.7885</c:v>
                </c:pt>
                <c:pt idx="17886">
                  <c:v>1.7886000000000002</c:v>
                </c:pt>
                <c:pt idx="17887">
                  <c:v>1.7887</c:v>
                </c:pt>
                <c:pt idx="17888">
                  <c:v>1.7887999999999999</c:v>
                </c:pt>
                <c:pt idx="17889">
                  <c:v>1.7888999999999999</c:v>
                </c:pt>
                <c:pt idx="17890">
                  <c:v>1.7890000000000001</c:v>
                </c:pt>
                <c:pt idx="17891">
                  <c:v>1.7890999999999999</c:v>
                </c:pt>
                <c:pt idx="17892">
                  <c:v>1.7891999999999999</c:v>
                </c:pt>
                <c:pt idx="17893">
                  <c:v>1.7893000000000001</c:v>
                </c:pt>
                <c:pt idx="17894">
                  <c:v>1.7893999999999999</c:v>
                </c:pt>
                <c:pt idx="17895">
                  <c:v>1.7894999999999999</c:v>
                </c:pt>
                <c:pt idx="17896">
                  <c:v>1.7896000000000001</c:v>
                </c:pt>
                <c:pt idx="17897">
                  <c:v>1.7897000000000001</c:v>
                </c:pt>
                <c:pt idx="17898">
                  <c:v>1.7897999999999998</c:v>
                </c:pt>
                <c:pt idx="17899">
                  <c:v>1.7899</c:v>
                </c:pt>
                <c:pt idx="17900">
                  <c:v>1.79</c:v>
                </c:pt>
                <c:pt idx="17901">
                  <c:v>1.7900999999999998</c:v>
                </c:pt>
                <c:pt idx="17902">
                  <c:v>1.7902</c:v>
                </c:pt>
                <c:pt idx="17903">
                  <c:v>1.7903</c:v>
                </c:pt>
                <c:pt idx="17904">
                  <c:v>1.7904</c:v>
                </c:pt>
                <c:pt idx="17905">
                  <c:v>1.7905000000000002</c:v>
                </c:pt>
                <c:pt idx="17906">
                  <c:v>1.7906</c:v>
                </c:pt>
                <c:pt idx="17907">
                  <c:v>1.7907</c:v>
                </c:pt>
                <c:pt idx="17908">
                  <c:v>1.7908000000000002</c:v>
                </c:pt>
                <c:pt idx="17909">
                  <c:v>1.7908999999999999</c:v>
                </c:pt>
                <c:pt idx="17910">
                  <c:v>1.7909999999999999</c:v>
                </c:pt>
                <c:pt idx="17911">
                  <c:v>1.7911000000000001</c:v>
                </c:pt>
                <c:pt idx="17912">
                  <c:v>1.7912000000000001</c:v>
                </c:pt>
                <c:pt idx="17913">
                  <c:v>1.7912999999999999</c:v>
                </c:pt>
                <c:pt idx="17914">
                  <c:v>1.7913999999999999</c:v>
                </c:pt>
                <c:pt idx="17915">
                  <c:v>1.7915000000000001</c:v>
                </c:pt>
                <c:pt idx="17916">
                  <c:v>1.7915999999999999</c:v>
                </c:pt>
                <c:pt idx="17917">
                  <c:v>1.7916999999999998</c:v>
                </c:pt>
                <c:pt idx="17918">
                  <c:v>1.7918000000000001</c:v>
                </c:pt>
                <c:pt idx="17919">
                  <c:v>1.7919</c:v>
                </c:pt>
                <c:pt idx="17920">
                  <c:v>1.7919999999999998</c:v>
                </c:pt>
                <c:pt idx="17921">
                  <c:v>1.7921</c:v>
                </c:pt>
                <c:pt idx="17922">
                  <c:v>1.7922</c:v>
                </c:pt>
                <c:pt idx="17923">
                  <c:v>1.7923</c:v>
                </c:pt>
                <c:pt idx="17924">
                  <c:v>1.7924</c:v>
                </c:pt>
                <c:pt idx="17925">
                  <c:v>1.7925</c:v>
                </c:pt>
                <c:pt idx="17926">
                  <c:v>1.7926</c:v>
                </c:pt>
                <c:pt idx="17927">
                  <c:v>1.7927000000000002</c:v>
                </c:pt>
                <c:pt idx="17928">
                  <c:v>1.7927999999999999</c:v>
                </c:pt>
                <c:pt idx="17929">
                  <c:v>1.7928999999999999</c:v>
                </c:pt>
                <c:pt idx="17930">
                  <c:v>1.7930000000000001</c:v>
                </c:pt>
                <c:pt idx="17931">
                  <c:v>1.7930999999999999</c:v>
                </c:pt>
                <c:pt idx="17932">
                  <c:v>1.7931999999999999</c:v>
                </c:pt>
                <c:pt idx="17933">
                  <c:v>1.7933000000000001</c:v>
                </c:pt>
                <c:pt idx="17934">
                  <c:v>1.7934000000000001</c:v>
                </c:pt>
                <c:pt idx="17935">
                  <c:v>1.7934999999999999</c:v>
                </c:pt>
                <c:pt idx="17936">
                  <c:v>1.7936000000000001</c:v>
                </c:pt>
                <c:pt idx="17937">
                  <c:v>1.7937000000000001</c:v>
                </c:pt>
                <c:pt idx="17938">
                  <c:v>1.7938000000000001</c:v>
                </c:pt>
                <c:pt idx="17939">
                  <c:v>1.7938999999999998</c:v>
                </c:pt>
                <c:pt idx="17940">
                  <c:v>1.794</c:v>
                </c:pt>
                <c:pt idx="17941">
                  <c:v>1.7941</c:v>
                </c:pt>
                <c:pt idx="17942">
                  <c:v>1.7941999999999998</c:v>
                </c:pt>
                <c:pt idx="17943">
                  <c:v>1.7943</c:v>
                </c:pt>
                <c:pt idx="17944">
                  <c:v>1.7944</c:v>
                </c:pt>
                <c:pt idx="17945">
                  <c:v>1.7945</c:v>
                </c:pt>
                <c:pt idx="17946">
                  <c:v>1.7946</c:v>
                </c:pt>
                <c:pt idx="17947">
                  <c:v>1.7947</c:v>
                </c:pt>
                <c:pt idx="17948">
                  <c:v>1.7948</c:v>
                </c:pt>
                <c:pt idx="17949">
                  <c:v>1.7949000000000002</c:v>
                </c:pt>
                <c:pt idx="17950">
                  <c:v>1.7949999999999999</c:v>
                </c:pt>
                <c:pt idx="17951">
                  <c:v>1.7950999999999999</c:v>
                </c:pt>
                <c:pt idx="17952">
                  <c:v>1.7952000000000001</c:v>
                </c:pt>
                <c:pt idx="17953">
                  <c:v>1.7953000000000001</c:v>
                </c:pt>
                <c:pt idx="17954">
                  <c:v>1.7953999999999999</c:v>
                </c:pt>
                <c:pt idx="17955">
                  <c:v>1.7955000000000001</c:v>
                </c:pt>
                <c:pt idx="17956">
                  <c:v>1.7956000000000001</c:v>
                </c:pt>
                <c:pt idx="17957">
                  <c:v>1.7956999999999999</c:v>
                </c:pt>
                <c:pt idx="17958">
                  <c:v>1.7958000000000001</c:v>
                </c:pt>
                <c:pt idx="17959">
                  <c:v>1.7959000000000001</c:v>
                </c:pt>
                <c:pt idx="17960">
                  <c:v>1.796</c:v>
                </c:pt>
                <c:pt idx="17961">
                  <c:v>1.7961</c:v>
                </c:pt>
                <c:pt idx="17962">
                  <c:v>1.7962</c:v>
                </c:pt>
                <c:pt idx="17963">
                  <c:v>1.7963</c:v>
                </c:pt>
                <c:pt idx="17964">
                  <c:v>1.7963999999999998</c:v>
                </c:pt>
                <c:pt idx="17965">
                  <c:v>1.7965</c:v>
                </c:pt>
                <c:pt idx="17966">
                  <c:v>1.7966</c:v>
                </c:pt>
                <c:pt idx="17967">
                  <c:v>1.7967</c:v>
                </c:pt>
                <c:pt idx="17968">
                  <c:v>1.7968000000000002</c:v>
                </c:pt>
                <c:pt idx="17969">
                  <c:v>1.7968999999999999</c:v>
                </c:pt>
                <c:pt idx="17970">
                  <c:v>1.7969999999999999</c:v>
                </c:pt>
                <c:pt idx="17971">
                  <c:v>1.7971000000000001</c:v>
                </c:pt>
                <c:pt idx="17972">
                  <c:v>1.7971999999999999</c:v>
                </c:pt>
                <c:pt idx="17973">
                  <c:v>1.7972999999999999</c:v>
                </c:pt>
                <c:pt idx="17974">
                  <c:v>1.7974000000000001</c:v>
                </c:pt>
                <c:pt idx="17975">
                  <c:v>1.7975000000000001</c:v>
                </c:pt>
                <c:pt idx="17976">
                  <c:v>1.7975999999999999</c:v>
                </c:pt>
                <c:pt idx="17977">
                  <c:v>1.7977000000000001</c:v>
                </c:pt>
                <c:pt idx="17978">
                  <c:v>1.7978000000000001</c:v>
                </c:pt>
                <c:pt idx="17979">
                  <c:v>1.7978999999999998</c:v>
                </c:pt>
                <c:pt idx="17980">
                  <c:v>1.798</c:v>
                </c:pt>
                <c:pt idx="17981">
                  <c:v>1.7981</c:v>
                </c:pt>
                <c:pt idx="17982">
                  <c:v>1.7982</c:v>
                </c:pt>
                <c:pt idx="17983">
                  <c:v>1.7983000000000002</c:v>
                </c:pt>
                <c:pt idx="17984">
                  <c:v>1.7984</c:v>
                </c:pt>
                <c:pt idx="17985">
                  <c:v>1.7985</c:v>
                </c:pt>
                <c:pt idx="17986">
                  <c:v>1.7986000000000002</c:v>
                </c:pt>
                <c:pt idx="17987">
                  <c:v>1.7987</c:v>
                </c:pt>
                <c:pt idx="17988">
                  <c:v>1.7988</c:v>
                </c:pt>
                <c:pt idx="17989">
                  <c:v>1.7988999999999999</c:v>
                </c:pt>
                <c:pt idx="17990">
                  <c:v>1.7990000000000002</c:v>
                </c:pt>
                <c:pt idx="17991">
                  <c:v>1.7990999999999999</c:v>
                </c:pt>
                <c:pt idx="17992">
                  <c:v>1.7991999999999999</c:v>
                </c:pt>
                <c:pt idx="17993">
                  <c:v>1.7993000000000001</c:v>
                </c:pt>
                <c:pt idx="17994">
                  <c:v>1.7993999999999999</c:v>
                </c:pt>
                <c:pt idx="17995">
                  <c:v>1.7994999999999999</c:v>
                </c:pt>
                <c:pt idx="17996">
                  <c:v>1.7996000000000001</c:v>
                </c:pt>
                <c:pt idx="17997">
                  <c:v>1.7997000000000001</c:v>
                </c:pt>
                <c:pt idx="17998">
                  <c:v>1.7997999999999998</c:v>
                </c:pt>
                <c:pt idx="17999">
                  <c:v>1.7999000000000001</c:v>
                </c:pt>
                <c:pt idx="18000">
                  <c:v>1.8</c:v>
                </c:pt>
                <c:pt idx="18001">
                  <c:v>1.8000999999999998</c:v>
                </c:pt>
                <c:pt idx="18002">
                  <c:v>1.8002</c:v>
                </c:pt>
                <c:pt idx="18003">
                  <c:v>1.8003</c:v>
                </c:pt>
                <c:pt idx="18004">
                  <c:v>1.8004</c:v>
                </c:pt>
                <c:pt idx="18005">
                  <c:v>1.8005000000000002</c:v>
                </c:pt>
                <c:pt idx="18006">
                  <c:v>1.8006</c:v>
                </c:pt>
                <c:pt idx="18007">
                  <c:v>1.8007</c:v>
                </c:pt>
                <c:pt idx="18008">
                  <c:v>1.8008000000000002</c:v>
                </c:pt>
                <c:pt idx="18009">
                  <c:v>1.8008999999999999</c:v>
                </c:pt>
                <c:pt idx="18010">
                  <c:v>1.8009999999999999</c:v>
                </c:pt>
                <c:pt idx="18011">
                  <c:v>1.8011000000000001</c:v>
                </c:pt>
                <c:pt idx="18012">
                  <c:v>1.8012000000000001</c:v>
                </c:pt>
                <c:pt idx="18013">
                  <c:v>1.8012999999999999</c:v>
                </c:pt>
                <c:pt idx="18014">
                  <c:v>1.8013999999999999</c:v>
                </c:pt>
                <c:pt idx="18015">
                  <c:v>1.8015000000000001</c:v>
                </c:pt>
                <c:pt idx="18016">
                  <c:v>1.8015999999999999</c:v>
                </c:pt>
                <c:pt idx="18017">
                  <c:v>1.8016999999999999</c:v>
                </c:pt>
                <c:pt idx="18018">
                  <c:v>1.8018000000000001</c:v>
                </c:pt>
                <c:pt idx="18019">
                  <c:v>1.8019000000000001</c:v>
                </c:pt>
                <c:pt idx="18020">
                  <c:v>1.8019999999999998</c:v>
                </c:pt>
                <c:pt idx="18021">
                  <c:v>1.8021</c:v>
                </c:pt>
                <c:pt idx="18022">
                  <c:v>1.8022</c:v>
                </c:pt>
                <c:pt idx="18023">
                  <c:v>1.8022999999999998</c:v>
                </c:pt>
                <c:pt idx="18024">
                  <c:v>1.8024</c:v>
                </c:pt>
                <c:pt idx="18025">
                  <c:v>1.8025</c:v>
                </c:pt>
                <c:pt idx="18026">
                  <c:v>1.8026</c:v>
                </c:pt>
                <c:pt idx="18027">
                  <c:v>1.8027000000000002</c:v>
                </c:pt>
                <c:pt idx="18028">
                  <c:v>1.8028</c:v>
                </c:pt>
                <c:pt idx="18029">
                  <c:v>1.8028999999999999</c:v>
                </c:pt>
                <c:pt idx="18030">
                  <c:v>1.8030000000000002</c:v>
                </c:pt>
                <c:pt idx="18031">
                  <c:v>1.8030999999999999</c:v>
                </c:pt>
                <c:pt idx="18032">
                  <c:v>1.8031999999999999</c:v>
                </c:pt>
                <c:pt idx="18033">
                  <c:v>1.8033000000000001</c:v>
                </c:pt>
                <c:pt idx="18034">
                  <c:v>1.8034000000000001</c:v>
                </c:pt>
                <c:pt idx="18035">
                  <c:v>1.8034999999999999</c:v>
                </c:pt>
                <c:pt idx="18036">
                  <c:v>1.8036000000000001</c:v>
                </c:pt>
                <c:pt idx="18037">
                  <c:v>1.8037000000000001</c:v>
                </c:pt>
                <c:pt idx="18038">
                  <c:v>1.8037999999999998</c:v>
                </c:pt>
                <c:pt idx="18039">
                  <c:v>1.8038999999999998</c:v>
                </c:pt>
                <c:pt idx="18040">
                  <c:v>1.804</c:v>
                </c:pt>
                <c:pt idx="18041">
                  <c:v>1.8041</c:v>
                </c:pt>
                <c:pt idx="18042">
                  <c:v>1.8041999999999998</c:v>
                </c:pt>
                <c:pt idx="18043">
                  <c:v>1.8043</c:v>
                </c:pt>
                <c:pt idx="18044">
                  <c:v>1.8044</c:v>
                </c:pt>
                <c:pt idx="18045">
                  <c:v>1.8045</c:v>
                </c:pt>
                <c:pt idx="18046">
                  <c:v>1.8046</c:v>
                </c:pt>
                <c:pt idx="18047">
                  <c:v>1.8047</c:v>
                </c:pt>
                <c:pt idx="18048">
                  <c:v>1.8048</c:v>
                </c:pt>
                <c:pt idx="18049">
                  <c:v>1.8049000000000002</c:v>
                </c:pt>
                <c:pt idx="18050">
                  <c:v>1.8049999999999999</c:v>
                </c:pt>
                <c:pt idx="18051">
                  <c:v>1.8050999999999999</c:v>
                </c:pt>
                <c:pt idx="18052">
                  <c:v>1.8052000000000001</c:v>
                </c:pt>
                <c:pt idx="18053">
                  <c:v>1.8052999999999999</c:v>
                </c:pt>
                <c:pt idx="18054">
                  <c:v>1.8053999999999999</c:v>
                </c:pt>
                <c:pt idx="18055">
                  <c:v>1.8055000000000001</c:v>
                </c:pt>
                <c:pt idx="18056">
                  <c:v>1.8056000000000001</c:v>
                </c:pt>
                <c:pt idx="18057">
                  <c:v>1.8056999999999999</c:v>
                </c:pt>
                <c:pt idx="18058">
                  <c:v>1.8058000000000001</c:v>
                </c:pt>
                <c:pt idx="18059">
                  <c:v>1.8059000000000001</c:v>
                </c:pt>
                <c:pt idx="18060">
                  <c:v>1.806</c:v>
                </c:pt>
                <c:pt idx="18061">
                  <c:v>1.8061</c:v>
                </c:pt>
                <c:pt idx="18062">
                  <c:v>1.8062</c:v>
                </c:pt>
                <c:pt idx="18063">
                  <c:v>1.8063</c:v>
                </c:pt>
                <c:pt idx="18064">
                  <c:v>1.8063999999999998</c:v>
                </c:pt>
                <c:pt idx="18065">
                  <c:v>1.8065</c:v>
                </c:pt>
                <c:pt idx="18066">
                  <c:v>1.8066</c:v>
                </c:pt>
                <c:pt idx="18067">
                  <c:v>1.8067</c:v>
                </c:pt>
                <c:pt idx="18068">
                  <c:v>1.8068</c:v>
                </c:pt>
                <c:pt idx="18069">
                  <c:v>1.8069</c:v>
                </c:pt>
                <c:pt idx="18070">
                  <c:v>1.8069999999999999</c:v>
                </c:pt>
                <c:pt idx="18071">
                  <c:v>1.8071000000000002</c:v>
                </c:pt>
                <c:pt idx="18072">
                  <c:v>1.8071999999999999</c:v>
                </c:pt>
                <c:pt idx="18073">
                  <c:v>1.8072999999999999</c:v>
                </c:pt>
                <c:pt idx="18074">
                  <c:v>1.8074000000000001</c:v>
                </c:pt>
                <c:pt idx="18075">
                  <c:v>1.8075000000000001</c:v>
                </c:pt>
                <c:pt idx="18076">
                  <c:v>1.8075999999999999</c:v>
                </c:pt>
                <c:pt idx="18077">
                  <c:v>1.8077000000000001</c:v>
                </c:pt>
                <c:pt idx="18078">
                  <c:v>1.8078000000000001</c:v>
                </c:pt>
                <c:pt idx="18079">
                  <c:v>1.8078999999999998</c:v>
                </c:pt>
                <c:pt idx="18080">
                  <c:v>1.8080000000000001</c:v>
                </c:pt>
                <c:pt idx="18081">
                  <c:v>1.8081</c:v>
                </c:pt>
                <c:pt idx="18082">
                  <c:v>1.8082</c:v>
                </c:pt>
                <c:pt idx="18083">
                  <c:v>1.8083</c:v>
                </c:pt>
                <c:pt idx="18084">
                  <c:v>1.8084</c:v>
                </c:pt>
                <c:pt idx="18085">
                  <c:v>1.8085</c:v>
                </c:pt>
                <c:pt idx="18086">
                  <c:v>1.8086000000000002</c:v>
                </c:pt>
                <c:pt idx="18087">
                  <c:v>1.8087</c:v>
                </c:pt>
                <c:pt idx="18088">
                  <c:v>1.8088</c:v>
                </c:pt>
                <c:pt idx="18089">
                  <c:v>1.8089</c:v>
                </c:pt>
                <c:pt idx="18090">
                  <c:v>1.8090000000000002</c:v>
                </c:pt>
                <c:pt idx="18091">
                  <c:v>1.8090999999999999</c:v>
                </c:pt>
                <c:pt idx="18092">
                  <c:v>1.8091999999999999</c:v>
                </c:pt>
                <c:pt idx="18093">
                  <c:v>1.8093000000000001</c:v>
                </c:pt>
                <c:pt idx="18094">
                  <c:v>1.8093999999999999</c:v>
                </c:pt>
                <c:pt idx="18095">
                  <c:v>1.8094999999999999</c:v>
                </c:pt>
                <c:pt idx="18096">
                  <c:v>1.8096000000000001</c:v>
                </c:pt>
                <c:pt idx="18097">
                  <c:v>1.8097000000000001</c:v>
                </c:pt>
                <c:pt idx="18098">
                  <c:v>1.8097999999999999</c:v>
                </c:pt>
                <c:pt idx="18099">
                  <c:v>1.8099000000000001</c:v>
                </c:pt>
                <c:pt idx="18100">
                  <c:v>1.81</c:v>
                </c:pt>
                <c:pt idx="18101">
                  <c:v>1.8100999999999998</c:v>
                </c:pt>
                <c:pt idx="18102">
                  <c:v>1.8102</c:v>
                </c:pt>
                <c:pt idx="18103">
                  <c:v>1.8103</c:v>
                </c:pt>
                <c:pt idx="18104">
                  <c:v>1.8104</c:v>
                </c:pt>
                <c:pt idx="18105">
                  <c:v>1.8105000000000002</c:v>
                </c:pt>
                <c:pt idx="18106">
                  <c:v>1.8106</c:v>
                </c:pt>
                <c:pt idx="18107">
                  <c:v>1.8107</c:v>
                </c:pt>
                <c:pt idx="18108">
                  <c:v>1.8108000000000002</c:v>
                </c:pt>
                <c:pt idx="18109">
                  <c:v>1.8109</c:v>
                </c:pt>
                <c:pt idx="18110">
                  <c:v>1.8109999999999999</c:v>
                </c:pt>
                <c:pt idx="18111">
                  <c:v>1.8111000000000002</c:v>
                </c:pt>
                <c:pt idx="18112">
                  <c:v>1.8112000000000001</c:v>
                </c:pt>
                <c:pt idx="18113">
                  <c:v>1.8112999999999999</c:v>
                </c:pt>
                <c:pt idx="18114">
                  <c:v>1.8113999999999999</c:v>
                </c:pt>
                <c:pt idx="18115">
                  <c:v>1.8115000000000001</c:v>
                </c:pt>
                <c:pt idx="18116">
                  <c:v>1.8115999999999999</c:v>
                </c:pt>
                <c:pt idx="18117">
                  <c:v>1.8116999999999999</c:v>
                </c:pt>
                <c:pt idx="18118">
                  <c:v>1.8118000000000001</c:v>
                </c:pt>
                <c:pt idx="18119">
                  <c:v>1.8119000000000001</c:v>
                </c:pt>
                <c:pt idx="18120">
                  <c:v>1.8119999999999998</c:v>
                </c:pt>
                <c:pt idx="18121">
                  <c:v>1.8121</c:v>
                </c:pt>
                <c:pt idx="18122">
                  <c:v>1.8122</c:v>
                </c:pt>
                <c:pt idx="18123">
                  <c:v>1.8122999999999998</c:v>
                </c:pt>
                <c:pt idx="18124">
                  <c:v>1.8124</c:v>
                </c:pt>
                <c:pt idx="18125">
                  <c:v>1.8125</c:v>
                </c:pt>
                <c:pt idx="18126">
                  <c:v>1.8126</c:v>
                </c:pt>
                <c:pt idx="18127">
                  <c:v>1.8127000000000002</c:v>
                </c:pt>
                <c:pt idx="18128">
                  <c:v>1.8128</c:v>
                </c:pt>
                <c:pt idx="18129">
                  <c:v>1.8129</c:v>
                </c:pt>
                <c:pt idx="18130">
                  <c:v>1.8130000000000002</c:v>
                </c:pt>
                <c:pt idx="18131">
                  <c:v>1.8130999999999999</c:v>
                </c:pt>
                <c:pt idx="18132">
                  <c:v>1.8131999999999999</c:v>
                </c:pt>
                <c:pt idx="18133">
                  <c:v>1.8133000000000001</c:v>
                </c:pt>
                <c:pt idx="18134">
                  <c:v>1.8134000000000001</c:v>
                </c:pt>
                <c:pt idx="18135">
                  <c:v>1.8134999999999999</c:v>
                </c:pt>
                <c:pt idx="18136">
                  <c:v>1.8136000000000001</c:v>
                </c:pt>
                <c:pt idx="18137">
                  <c:v>1.8137000000000001</c:v>
                </c:pt>
                <c:pt idx="18138">
                  <c:v>1.8137999999999999</c:v>
                </c:pt>
                <c:pt idx="18139">
                  <c:v>1.8138999999999998</c:v>
                </c:pt>
                <c:pt idx="18140">
                  <c:v>1.8140000000000001</c:v>
                </c:pt>
                <c:pt idx="18141">
                  <c:v>1.8141</c:v>
                </c:pt>
                <c:pt idx="18142">
                  <c:v>1.8141999999999998</c:v>
                </c:pt>
                <c:pt idx="18143">
                  <c:v>1.8143</c:v>
                </c:pt>
                <c:pt idx="18144">
                  <c:v>1.8144</c:v>
                </c:pt>
                <c:pt idx="18145">
                  <c:v>1.8144999999999998</c:v>
                </c:pt>
                <c:pt idx="18146">
                  <c:v>1.8146</c:v>
                </c:pt>
                <c:pt idx="18147">
                  <c:v>1.8147</c:v>
                </c:pt>
                <c:pt idx="18148">
                  <c:v>1.8148</c:v>
                </c:pt>
                <c:pt idx="18149">
                  <c:v>1.8149000000000002</c:v>
                </c:pt>
                <c:pt idx="18150">
                  <c:v>1.8149999999999999</c:v>
                </c:pt>
                <c:pt idx="18151">
                  <c:v>1.8150999999999999</c:v>
                </c:pt>
                <c:pt idx="18152">
                  <c:v>1.8152000000000001</c:v>
                </c:pt>
                <c:pt idx="18153">
                  <c:v>1.8152999999999999</c:v>
                </c:pt>
                <c:pt idx="18154">
                  <c:v>1.8153999999999999</c:v>
                </c:pt>
                <c:pt idx="18155">
                  <c:v>1.8155000000000001</c:v>
                </c:pt>
                <c:pt idx="18156">
                  <c:v>1.8156000000000001</c:v>
                </c:pt>
                <c:pt idx="18157">
                  <c:v>1.8156999999999999</c:v>
                </c:pt>
                <c:pt idx="18158">
                  <c:v>1.8158000000000001</c:v>
                </c:pt>
                <c:pt idx="18159">
                  <c:v>1.8159000000000001</c:v>
                </c:pt>
                <c:pt idx="18160">
                  <c:v>1.8159999999999998</c:v>
                </c:pt>
                <c:pt idx="18161">
                  <c:v>1.8161</c:v>
                </c:pt>
                <c:pt idx="18162">
                  <c:v>1.8162</c:v>
                </c:pt>
                <c:pt idx="18163">
                  <c:v>1.8163</c:v>
                </c:pt>
                <c:pt idx="18164">
                  <c:v>1.8163999999999998</c:v>
                </c:pt>
                <c:pt idx="18165">
                  <c:v>1.8165</c:v>
                </c:pt>
                <c:pt idx="18166">
                  <c:v>1.8166</c:v>
                </c:pt>
                <c:pt idx="18167">
                  <c:v>1.8167</c:v>
                </c:pt>
                <c:pt idx="18168">
                  <c:v>1.8168</c:v>
                </c:pt>
                <c:pt idx="18169">
                  <c:v>1.8169</c:v>
                </c:pt>
                <c:pt idx="18170">
                  <c:v>1.8169999999999999</c:v>
                </c:pt>
                <c:pt idx="18171">
                  <c:v>1.8171000000000002</c:v>
                </c:pt>
                <c:pt idx="18172">
                  <c:v>1.8171999999999999</c:v>
                </c:pt>
                <c:pt idx="18173">
                  <c:v>1.8172999999999999</c:v>
                </c:pt>
                <c:pt idx="18174">
                  <c:v>1.8174000000000001</c:v>
                </c:pt>
                <c:pt idx="18175">
                  <c:v>1.8174999999999999</c:v>
                </c:pt>
                <c:pt idx="18176">
                  <c:v>1.8175999999999999</c:v>
                </c:pt>
                <c:pt idx="18177">
                  <c:v>1.8177000000000001</c:v>
                </c:pt>
                <c:pt idx="18178">
                  <c:v>1.8178000000000001</c:v>
                </c:pt>
                <c:pt idx="18179">
                  <c:v>1.8178999999999998</c:v>
                </c:pt>
                <c:pt idx="18180">
                  <c:v>1.8180000000000001</c:v>
                </c:pt>
                <c:pt idx="18181">
                  <c:v>1.8181</c:v>
                </c:pt>
                <c:pt idx="18182">
                  <c:v>1.8182</c:v>
                </c:pt>
                <c:pt idx="18183">
                  <c:v>1.8183</c:v>
                </c:pt>
                <c:pt idx="18184">
                  <c:v>1.8184</c:v>
                </c:pt>
                <c:pt idx="18185">
                  <c:v>1.8185</c:v>
                </c:pt>
                <c:pt idx="18186">
                  <c:v>1.8186000000000002</c:v>
                </c:pt>
                <c:pt idx="18187">
                  <c:v>1.8187</c:v>
                </c:pt>
                <c:pt idx="18188">
                  <c:v>1.8188</c:v>
                </c:pt>
                <c:pt idx="18189">
                  <c:v>1.8189</c:v>
                </c:pt>
                <c:pt idx="18190">
                  <c:v>1.819</c:v>
                </c:pt>
                <c:pt idx="18191">
                  <c:v>1.8190999999999999</c:v>
                </c:pt>
                <c:pt idx="18192">
                  <c:v>1.8191999999999999</c:v>
                </c:pt>
                <c:pt idx="18193">
                  <c:v>1.8193000000000001</c:v>
                </c:pt>
                <c:pt idx="18194">
                  <c:v>1.8193999999999999</c:v>
                </c:pt>
                <c:pt idx="18195">
                  <c:v>1.8194999999999999</c:v>
                </c:pt>
                <c:pt idx="18196">
                  <c:v>1.8196000000000001</c:v>
                </c:pt>
                <c:pt idx="18197">
                  <c:v>1.8197000000000001</c:v>
                </c:pt>
                <c:pt idx="18198">
                  <c:v>1.8197999999999999</c:v>
                </c:pt>
                <c:pt idx="18199">
                  <c:v>1.8199000000000001</c:v>
                </c:pt>
                <c:pt idx="18200">
                  <c:v>1.82</c:v>
                </c:pt>
                <c:pt idx="18201">
                  <c:v>1.8200999999999998</c:v>
                </c:pt>
                <c:pt idx="18202">
                  <c:v>1.8202</c:v>
                </c:pt>
                <c:pt idx="18203">
                  <c:v>1.8203</c:v>
                </c:pt>
                <c:pt idx="18204">
                  <c:v>1.8204</c:v>
                </c:pt>
                <c:pt idx="18205">
                  <c:v>1.8205</c:v>
                </c:pt>
                <c:pt idx="18206">
                  <c:v>1.8206</c:v>
                </c:pt>
                <c:pt idx="18207">
                  <c:v>1.8207</c:v>
                </c:pt>
                <c:pt idx="18208">
                  <c:v>1.8208000000000002</c:v>
                </c:pt>
                <c:pt idx="18209">
                  <c:v>1.8209</c:v>
                </c:pt>
                <c:pt idx="18210">
                  <c:v>1.821</c:v>
                </c:pt>
                <c:pt idx="18211">
                  <c:v>1.8211000000000002</c:v>
                </c:pt>
                <c:pt idx="18212">
                  <c:v>1.8212000000000002</c:v>
                </c:pt>
                <c:pt idx="18213">
                  <c:v>1.8212999999999999</c:v>
                </c:pt>
                <c:pt idx="18214">
                  <c:v>1.8213999999999999</c:v>
                </c:pt>
                <c:pt idx="18215">
                  <c:v>1.8215000000000001</c:v>
                </c:pt>
                <c:pt idx="18216">
                  <c:v>1.8215999999999999</c:v>
                </c:pt>
                <c:pt idx="18217">
                  <c:v>1.8216999999999999</c:v>
                </c:pt>
                <c:pt idx="18218">
                  <c:v>1.8218000000000001</c:v>
                </c:pt>
                <c:pt idx="18219">
                  <c:v>1.8219000000000001</c:v>
                </c:pt>
                <c:pt idx="18220">
                  <c:v>1.8219999999999998</c:v>
                </c:pt>
                <c:pt idx="18221">
                  <c:v>1.8221000000000001</c:v>
                </c:pt>
                <c:pt idx="18222">
                  <c:v>1.8222</c:v>
                </c:pt>
                <c:pt idx="18223">
                  <c:v>1.8222999999999998</c:v>
                </c:pt>
                <c:pt idx="18224">
                  <c:v>1.8224</c:v>
                </c:pt>
                <c:pt idx="18225">
                  <c:v>1.8225</c:v>
                </c:pt>
                <c:pt idx="18226">
                  <c:v>1.8226</c:v>
                </c:pt>
                <c:pt idx="18227">
                  <c:v>1.8227000000000002</c:v>
                </c:pt>
                <c:pt idx="18228">
                  <c:v>1.8228</c:v>
                </c:pt>
                <c:pt idx="18229">
                  <c:v>1.8229</c:v>
                </c:pt>
                <c:pt idx="18230">
                  <c:v>1.8230000000000002</c:v>
                </c:pt>
                <c:pt idx="18231">
                  <c:v>1.8230999999999999</c:v>
                </c:pt>
                <c:pt idx="18232">
                  <c:v>1.8231999999999999</c:v>
                </c:pt>
                <c:pt idx="18233">
                  <c:v>1.8233000000000001</c:v>
                </c:pt>
                <c:pt idx="18234">
                  <c:v>1.8234000000000001</c:v>
                </c:pt>
                <c:pt idx="18235">
                  <c:v>1.8234999999999999</c:v>
                </c:pt>
                <c:pt idx="18236">
                  <c:v>1.8236000000000001</c:v>
                </c:pt>
                <c:pt idx="18237">
                  <c:v>1.8237000000000001</c:v>
                </c:pt>
                <c:pt idx="18238">
                  <c:v>1.8237999999999999</c:v>
                </c:pt>
                <c:pt idx="18239">
                  <c:v>1.8238999999999999</c:v>
                </c:pt>
                <c:pt idx="18240">
                  <c:v>1.8240000000000001</c:v>
                </c:pt>
                <c:pt idx="18241">
                  <c:v>1.8241000000000001</c:v>
                </c:pt>
                <c:pt idx="18242">
                  <c:v>1.8241999999999998</c:v>
                </c:pt>
                <c:pt idx="18243">
                  <c:v>1.8243</c:v>
                </c:pt>
                <c:pt idx="18244">
                  <c:v>1.8244</c:v>
                </c:pt>
                <c:pt idx="18245">
                  <c:v>1.8244999999999998</c:v>
                </c:pt>
                <c:pt idx="18246">
                  <c:v>1.8246</c:v>
                </c:pt>
                <c:pt idx="18247">
                  <c:v>1.8247</c:v>
                </c:pt>
                <c:pt idx="18248">
                  <c:v>1.8248</c:v>
                </c:pt>
                <c:pt idx="18249">
                  <c:v>1.8249000000000002</c:v>
                </c:pt>
                <c:pt idx="18250">
                  <c:v>1.825</c:v>
                </c:pt>
                <c:pt idx="18251">
                  <c:v>1.8250999999999999</c:v>
                </c:pt>
                <c:pt idx="18252">
                  <c:v>1.8252000000000002</c:v>
                </c:pt>
                <c:pt idx="18253">
                  <c:v>1.8252999999999999</c:v>
                </c:pt>
                <c:pt idx="18254">
                  <c:v>1.8253999999999999</c:v>
                </c:pt>
                <c:pt idx="18255">
                  <c:v>1.8255000000000001</c:v>
                </c:pt>
                <c:pt idx="18256">
                  <c:v>1.8256000000000001</c:v>
                </c:pt>
                <c:pt idx="18257">
                  <c:v>1.8256999999999999</c:v>
                </c:pt>
                <c:pt idx="18258">
                  <c:v>1.8258000000000001</c:v>
                </c:pt>
                <c:pt idx="18259">
                  <c:v>1.8259000000000001</c:v>
                </c:pt>
                <c:pt idx="18260">
                  <c:v>1.8259999999999998</c:v>
                </c:pt>
                <c:pt idx="18261">
                  <c:v>1.8261000000000001</c:v>
                </c:pt>
                <c:pt idx="18262">
                  <c:v>1.8262</c:v>
                </c:pt>
                <c:pt idx="18263">
                  <c:v>1.8263</c:v>
                </c:pt>
                <c:pt idx="18264">
                  <c:v>1.8263999999999998</c:v>
                </c:pt>
                <c:pt idx="18265">
                  <c:v>1.8265</c:v>
                </c:pt>
                <c:pt idx="18266">
                  <c:v>1.8266</c:v>
                </c:pt>
                <c:pt idx="18267">
                  <c:v>1.8266999999999998</c:v>
                </c:pt>
                <c:pt idx="18268">
                  <c:v>1.8268</c:v>
                </c:pt>
                <c:pt idx="18269">
                  <c:v>1.8269</c:v>
                </c:pt>
                <c:pt idx="18270">
                  <c:v>1.827</c:v>
                </c:pt>
                <c:pt idx="18271">
                  <c:v>1.8271000000000002</c:v>
                </c:pt>
                <c:pt idx="18272">
                  <c:v>1.8271999999999999</c:v>
                </c:pt>
                <c:pt idx="18273">
                  <c:v>1.8272999999999999</c:v>
                </c:pt>
                <c:pt idx="18274">
                  <c:v>1.8274000000000001</c:v>
                </c:pt>
                <c:pt idx="18275">
                  <c:v>1.8274999999999999</c:v>
                </c:pt>
                <c:pt idx="18276">
                  <c:v>1.8275999999999999</c:v>
                </c:pt>
                <c:pt idx="18277">
                  <c:v>1.8277000000000001</c:v>
                </c:pt>
                <c:pt idx="18278">
                  <c:v>1.8278000000000001</c:v>
                </c:pt>
                <c:pt idx="18279">
                  <c:v>1.8278999999999999</c:v>
                </c:pt>
                <c:pt idx="18280">
                  <c:v>1.8280000000000001</c:v>
                </c:pt>
                <c:pt idx="18281">
                  <c:v>1.8281000000000001</c:v>
                </c:pt>
                <c:pt idx="18282">
                  <c:v>1.8281999999999998</c:v>
                </c:pt>
                <c:pt idx="18283">
                  <c:v>1.8283</c:v>
                </c:pt>
                <c:pt idx="18284">
                  <c:v>1.8284</c:v>
                </c:pt>
                <c:pt idx="18285">
                  <c:v>1.8285</c:v>
                </c:pt>
                <c:pt idx="18286">
                  <c:v>1.8286000000000002</c:v>
                </c:pt>
                <c:pt idx="18287">
                  <c:v>1.8287</c:v>
                </c:pt>
                <c:pt idx="18288">
                  <c:v>1.8288</c:v>
                </c:pt>
                <c:pt idx="18289">
                  <c:v>1.8289</c:v>
                </c:pt>
                <c:pt idx="18290">
                  <c:v>1.829</c:v>
                </c:pt>
                <c:pt idx="18291">
                  <c:v>1.8290999999999999</c:v>
                </c:pt>
                <c:pt idx="18292">
                  <c:v>1.8291999999999999</c:v>
                </c:pt>
                <c:pt idx="18293">
                  <c:v>1.8293000000000001</c:v>
                </c:pt>
                <c:pt idx="18294">
                  <c:v>1.8293999999999999</c:v>
                </c:pt>
                <c:pt idx="18295">
                  <c:v>1.8294999999999999</c:v>
                </c:pt>
                <c:pt idx="18296">
                  <c:v>1.8296000000000001</c:v>
                </c:pt>
                <c:pt idx="18297">
                  <c:v>1.8296999999999999</c:v>
                </c:pt>
                <c:pt idx="18298">
                  <c:v>1.8297999999999999</c:v>
                </c:pt>
                <c:pt idx="18299">
                  <c:v>1.8299000000000001</c:v>
                </c:pt>
                <c:pt idx="18300">
                  <c:v>1.83</c:v>
                </c:pt>
                <c:pt idx="18301">
                  <c:v>1.8300999999999998</c:v>
                </c:pt>
                <c:pt idx="18302">
                  <c:v>1.8302</c:v>
                </c:pt>
                <c:pt idx="18303">
                  <c:v>1.8303</c:v>
                </c:pt>
                <c:pt idx="18304">
                  <c:v>1.8304</c:v>
                </c:pt>
                <c:pt idx="18305">
                  <c:v>1.8305</c:v>
                </c:pt>
                <c:pt idx="18306">
                  <c:v>1.8306</c:v>
                </c:pt>
                <c:pt idx="18307">
                  <c:v>1.8307</c:v>
                </c:pt>
                <c:pt idx="18308">
                  <c:v>1.8308000000000002</c:v>
                </c:pt>
                <c:pt idx="18309">
                  <c:v>1.8309</c:v>
                </c:pt>
                <c:pt idx="18310">
                  <c:v>1.831</c:v>
                </c:pt>
                <c:pt idx="18311">
                  <c:v>1.8311000000000002</c:v>
                </c:pt>
                <c:pt idx="18312">
                  <c:v>1.8311999999999999</c:v>
                </c:pt>
                <c:pt idx="18313">
                  <c:v>1.8312999999999999</c:v>
                </c:pt>
                <c:pt idx="18314">
                  <c:v>1.8313999999999999</c:v>
                </c:pt>
                <c:pt idx="18315">
                  <c:v>1.8315000000000001</c:v>
                </c:pt>
                <c:pt idx="18316">
                  <c:v>1.8315999999999999</c:v>
                </c:pt>
                <c:pt idx="18317">
                  <c:v>1.8316999999999999</c:v>
                </c:pt>
                <c:pt idx="18318">
                  <c:v>1.8318000000000001</c:v>
                </c:pt>
                <c:pt idx="18319">
                  <c:v>1.8319000000000001</c:v>
                </c:pt>
                <c:pt idx="18320">
                  <c:v>1.8319999999999999</c:v>
                </c:pt>
                <c:pt idx="18321">
                  <c:v>1.8321000000000001</c:v>
                </c:pt>
                <c:pt idx="18322">
                  <c:v>1.8322000000000001</c:v>
                </c:pt>
                <c:pt idx="18323">
                  <c:v>1.8322999999999998</c:v>
                </c:pt>
                <c:pt idx="18324">
                  <c:v>1.8324</c:v>
                </c:pt>
                <c:pt idx="18325">
                  <c:v>1.8325</c:v>
                </c:pt>
                <c:pt idx="18326">
                  <c:v>1.8326</c:v>
                </c:pt>
                <c:pt idx="18327">
                  <c:v>1.8327</c:v>
                </c:pt>
                <c:pt idx="18328">
                  <c:v>1.8328</c:v>
                </c:pt>
                <c:pt idx="18329">
                  <c:v>1.8329</c:v>
                </c:pt>
                <c:pt idx="18330">
                  <c:v>1.8330000000000002</c:v>
                </c:pt>
                <c:pt idx="18331">
                  <c:v>1.8331</c:v>
                </c:pt>
                <c:pt idx="18332">
                  <c:v>1.8331999999999999</c:v>
                </c:pt>
                <c:pt idx="18333">
                  <c:v>1.8333000000000002</c:v>
                </c:pt>
                <c:pt idx="18334">
                  <c:v>1.8334000000000001</c:v>
                </c:pt>
                <c:pt idx="18335">
                  <c:v>1.8334999999999999</c:v>
                </c:pt>
                <c:pt idx="18336">
                  <c:v>1.8336000000000001</c:v>
                </c:pt>
                <c:pt idx="18337">
                  <c:v>1.8337000000000001</c:v>
                </c:pt>
                <c:pt idx="18338">
                  <c:v>1.8337999999999999</c:v>
                </c:pt>
                <c:pt idx="18339">
                  <c:v>1.8338999999999999</c:v>
                </c:pt>
                <c:pt idx="18340">
                  <c:v>1.8340000000000001</c:v>
                </c:pt>
                <c:pt idx="18341">
                  <c:v>1.8341000000000001</c:v>
                </c:pt>
                <c:pt idx="18342">
                  <c:v>1.8341999999999998</c:v>
                </c:pt>
                <c:pt idx="18343">
                  <c:v>1.8343</c:v>
                </c:pt>
                <c:pt idx="18344">
                  <c:v>1.8344</c:v>
                </c:pt>
                <c:pt idx="18345">
                  <c:v>1.8344999999999998</c:v>
                </c:pt>
                <c:pt idx="18346">
                  <c:v>1.8346</c:v>
                </c:pt>
                <c:pt idx="18347">
                  <c:v>1.8347</c:v>
                </c:pt>
                <c:pt idx="18348">
                  <c:v>1.8348</c:v>
                </c:pt>
                <c:pt idx="18349">
                  <c:v>1.8349000000000002</c:v>
                </c:pt>
                <c:pt idx="18350">
                  <c:v>1.835</c:v>
                </c:pt>
                <c:pt idx="18351">
                  <c:v>1.8351</c:v>
                </c:pt>
                <c:pt idx="18352">
                  <c:v>1.8352000000000002</c:v>
                </c:pt>
                <c:pt idx="18353">
                  <c:v>1.8352999999999999</c:v>
                </c:pt>
                <c:pt idx="18354">
                  <c:v>1.8353999999999999</c:v>
                </c:pt>
                <c:pt idx="18355">
                  <c:v>1.8355000000000001</c:v>
                </c:pt>
                <c:pt idx="18356">
                  <c:v>1.8356000000000001</c:v>
                </c:pt>
                <c:pt idx="18357">
                  <c:v>1.8356999999999999</c:v>
                </c:pt>
                <c:pt idx="18358">
                  <c:v>1.8358000000000001</c:v>
                </c:pt>
                <c:pt idx="18359">
                  <c:v>1.8359000000000001</c:v>
                </c:pt>
                <c:pt idx="18360">
                  <c:v>1.8359999999999999</c:v>
                </c:pt>
                <c:pt idx="18361">
                  <c:v>1.8361000000000001</c:v>
                </c:pt>
                <c:pt idx="18362">
                  <c:v>1.8362000000000001</c:v>
                </c:pt>
                <c:pt idx="18363">
                  <c:v>1.8363</c:v>
                </c:pt>
                <c:pt idx="18364">
                  <c:v>1.8363999999999998</c:v>
                </c:pt>
                <c:pt idx="18365">
                  <c:v>1.8365</c:v>
                </c:pt>
                <c:pt idx="18366">
                  <c:v>1.8366</c:v>
                </c:pt>
                <c:pt idx="18367">
                  <c:v>1.8366999999999998</c:v>
                </c:pt>
                <c:pt idx="18368">
                  <c:v>1.8368</c:v>
                </c:pt>
                <c:pt idx="18369">
                  <c:v>1.8369</c:v>
                </c:pt>
                <c:pt idx="18370">
                  <c:v>1.837</c:v>
                </c:pt>
                <c:pt idx="18371">
                  <c:v>1.8371000000000002</c:v>
                </c:pt>
                <c:pt idx="18372">
                  <c:v>1.8371999999999999</c:v>
                </c:pt>
                <c:pt idx="18373">
                  <c:v>1.8372999999999999</c:v>
                </c:pt>
                <c:pt idx="18374">
                  <c:v>1.8374000000000001</c:v>
                </c:pt>
                <c:pt idx="18375">
                  <c:v>1.8374999999999999</c:v>
                </c:pt>
                <c:pt idx="18376">
                  <c:v>1.8375999999999999</c:v>
                </c:pt>
                <c:pt idx="18377">
                  <c:v>1.8377000000000001</c:v>
                </c:pt>
                <c:pt idx="18378">
                  <c:v>1.8378000000000001</c:v>
                </c:pt>
                <c:pt idx="18379">
                  <c:v>1.8378999999999999</c:v>
                </c:pt>
                <c:pt idx="18380">
                  <c:v>1.8380000000000001</c:v>
                </c:pt>
                <c:pt idx="18381">
                  <c:v>1.8381000000000001</c:v>
                </c:pt>
                <c:pt idx="18382">
                  <c:v>1.8381999999999998</c:v>
                </c:pt>
                <c:pt idx="18383">
                  <c:v>1.8383</c:v>
                </c:pt>
                <c:pt idx="18384">
                  <c:v>1.8384</c:v>
                </c:pt>
                <c:pt idx="18385">
                  <c:v>1.8385</c:v>
                </c:pt>
                <c:pt idx="18386">
                  <c:v>1.8386000000000002</c:v>
                </c:pt>
                <c:pt idx="18387">
                  <c:v>1.8387</c:v>
                </c:pt>
                <c:pt idx="18388">
                  <c:v>1.8388</c:v>
                </c:pt>
                <c:pt idx="18389">
                  <c:v>1.8388999999999998</c:v>
                </c:pt>
                <c:pt idx="18390">
                  <c:v>1.839</c:v>
                </c:pt>
                <c:pt idx="18391">
                  <c:v>1.8391</c:v>
                </c:pt>
                <c:pt idx="18392">
                  <c:v>1.8391999999999999</c:v>
                </c:pt>
                <c:pt idx="18393">
                  <c:v>1.8393000000000002</c:v>
                </c:pt>
                <c:pt idx="18394">
                  <c:v>1.8393999999999999</c:v>
                </c:pt>
                <c:pt idx="18395">
                  <c:v>1.8394999999999999</c:v>
                </c:pt>
                <c:pt idx="18396">
                  <c:v>1.8396000000000001</c:v>
                </c:pt>
                <c:pt idx="18397">
                  <c:v>1.8396999999999999</c:v>
                </c:pt>
                <c:pt idx="18398">
                  <c:v>1.8397999999999999</c:v>
                </c:pt>
                <c:pt idx="18399">
                  <c:v>1.8399000000000001</c:v>
                </c:pt>
                <c:pt idx="18400">
                  <c:v>1.84</c:v>
                </c:pt>
                <c:pt idx="18401">
                  <c:v>1.8400999999999998</c:v>
                </c:pt>
                <c:pt idx="18402">
                  <c:v>1.8402000000000001</c:v>
                </c:pt>
                <c:pt idx="18403">
                  <c:v>1.8403</c:v>
                </c:pt>
                <c:pt idx="18404">
                  <c:v>1.8403999999999998</c:v>
                </c:pt>
                <c:pt idx="18405">
                  <c:v>1.8405</c:v>
                </c:pt>
                <c:pt idx="18406">
                  <c:v>1.8406</c:v>
                </c:pt>
                <c:pt idx="18407">
                  <c:v>1.8407</c:v>
                </c:pt>
                <c:pt idx="18408">
                  <c:v>1.8408000000000002</c:v>
                </c:pt>
                <c:pt idx="18409">
                  <c:v>1.8409</c:v>
                </c:pt>
                <c:pt idx="18410">
                  <c:v>1.841</c:v>
                </c:pt>
                <c:pt idx="18411">
                  <c:v>1.8411000000000002</c:v>
                </c:pt>
                <c:pt idx="18412">
                  <c:v>1.8411999999999999</c:v>
                </c:pt>
                <c:pt idx="18413">
                  <c:v>1.8412999999999999</c:v>
                </c:pt>
                <c:pt idx="18414">
                  <c:v>1.8413999999999999</c:v>
                </c:pt>
                <c:pt idx="18415">
                  <c:v>1.8415000000000001</c:v>
                </c:pt>
                <c:pt idx="18416">
                  <c:v>1.8415999999999999</c:v>
                </c:pt>
                <c:pt idx="18417">
                  <c:v>1.8416999999999999</c:v>
                </c:pt>
                <c:pt idx="18418">
                  <c:v>1.8418000000000001</c:v>
                </c:pt>
                <c:pt idx="18419">
                  <c:v>1.8418999999999999</c:v>
                </c:pt>
                <c:pt idx="18420">
                  <c:v>1.8419999999999999</c:v>
                </c:pt>
                <c:pt idx="18421">
                  <c:v>1.8421000000000001</c:v>
                </c:pt>
                <c:pt idx="18422">
                  <c:v>1.8422000000000001</c:v>
                </c:pt>
                <c:pt idx="18423">
                  <c:v>1.8422999999999998</c:v>
                </c:pt>
                <c:pt idx="18424">
                  <c:v>1.8424</c:v>
                </c:pt>
                <c:pt idx="18425">
                  <c:v>1.8425</c:v>
                </c:pt>
                <c:pt idx="18426">
                  <c:v>1.8426</c:v>
                </c:pt>
                <c:pt idx="18427">
                  <c:v>1.8427</c:v>
                </c:pt>
                <c:pt idx="18428">
                  <c:v>1.8428</c:v>
                </c:pt>
                <c:pt idx="18429">
                  <c:v>1.8429</c:v>
                </c:pt>
                <c:pt idx="18430">
                  <c:v>1.8430000000000002</c:v>
                </c:pt>
                <c:pt idx="18431">
                  <c:v>1.8431</c:v>
                </c:pt>
                <c:pt idx="18432">
                  <c:v>1.8431999999999999</c:v>
                </c:pt>
                <c:pt idx="18433">
                  <c:v>1.8433000000000002</c:v>
                </c:pt>
                <c:pt idx="18434">
                  <c:v>1.8433999999999999</c:v>
                </c:pt>
                <c:pt idx="18435">
                  <c:v>1.8434999999999999</c:v>
                </c:pt>
                <c:pt idx="18436">
                  <c:v>1.8436000000000001</c:v>
                </c:pt>
                <c:pt idx="18437">
                  <c:v>1.8437000000000001</c:v>
                </c:pt>
                <c:pt idx="18438">
                  <c:v>1.8437999999999999</c:v>
                </c:pt>
                <c:pt idx="18439">
                  <c:v>1.8438999999999999</c:v>
                </c:pt>
                <c:pt idx="18440">
                  <c:v>1.8440000000000001</c:v>
                </c:pt>
                <c:pt idx="18441">
                  <c:v>1.8441000000000001</c:v>
                </c:pt>
                <c:pt idx="18442">
                  <c:v>1.8441999999999998</c:v>
                </c:pt>
                <c:pt idx="18443">
                  <c:v>1.8443000000000001</c:v>
                </c:pt>
                <c:pt idx="18444">
                  <c:v>1.8444</c:v>
                </c:pt>
                <c:pt idx="18445">
                  <c:v>1.8444999999999998</c:v>
                </c:pt>
                <c:pt idx="18446">
                  <c:v>1.8446</c:v>
                </c:pt>
                <c:pt idx="18447">
                  <c:v>1.8447</c:v>
                </c:pt>
                <c:pt idx="18448">
                  <c:v>1.8448</c:v>
                </c:pt>
                <c:pt idx="18449">
                  <c:v>1.8449</c:v>
                </c:pt>
                <c:pt idx="18450">
                  <c:v>1.845</c:v>
                </c:pt>
                <c:pt idx="18451">
                  <c:v>1.8451</c:v>
                </c:pt>
                <c:pt idx="18452">
                  <c:v>1.8452000000000002</c:v>
                </c:pt>
                <c:pt idx="18453">
                  <c:v>1.8452999999999999</c:v>
                </c:pt>
                <c:pt idx="18454">
                  <c:v>1.8453999999999999</c:v>
                </c:pt>
                <c:pt idx="18455">
                  <c:v>1.8455000000000001</c:v>
                </c:pt>
                <c:pt idx="18456">
                  <c:v>1.8456000000000001</c:v>
                </c:pt>
                <c:pt idx="18457">
                  <c:v>1.8456999999999999</c:v>
                </c:pt>
                <c:pt idx="18458">
                  <c:v>1.8458000000000001</c:v>
                </c:pt>
                <c:pt idx="18459">
                  <c:v>1.8459000000000001</c:v>
                </c:pt>
                <c:pt idx="18460">
                  <c:v>1.8459999999999999</c:v>
                </c:pt>
                <c:pt idx="18461">
                  <c:v>1.8461000000000001</c:v>
                </c:pt>
                <c:pt idx="18462">
                  <c:v>1.8462000000000001</c:v>
                </c:pt>
                <c:pt idx="18463">
                  <c:v>1.8463000000000001</c:v>
                </c:pt>
                <c:pt idx="18464">
                  <c:v>1.8463999999999998</c:v>
                </c:pt>
                <c:pt idx="18465">
                  <c:v>1.8465</c:v>
                </c:pt>
                <c:pt idx="18466">
                  <c:v>1.8466</c:v>
                </c:pt>
                <c:pt idx="18467">
                  <c:v>1.8466999999999998</c:v>
                </c:pt>
                <c:pt idx="18468">
                  <c:v>1.8468</c:v>
                </c:pt>
                <c:pt idx="18469">
                  <c:v>1.8469</c:v>
                </c:pt>
                <c:pt idx="18470">
                  <c:v>1.847</c:v>
                </c:pt>
                <c:pt idx="18471">
                  <c:v>1.8471000000000002</c:v>
                </c:pt>
                <c:pt idx="18472">
                  <c:v>1.8472</c:v>
                </c:pt>
                <c:pt idx="18473">
                  <c:v>1.8472999999999999</c:v>
                </c:pt>
                <c:pt idx="18474">
                  <c:v>1.8474000000000002</c:v>
                </c:pt>
                <c:pt idx="18475">
                  <c:v>1.8474999999999999</c:v>
                </c:pt>
                <c:pt idx="18476">
                  <c:v>1.8475999999999999</c:v>
                </c:pt>
                <c:pt idx="18477">
                  <c:v>1.8477000000000001</c:v>
                </c:pt>
                <c:pt idx="18478">
                  <c:v>1.8478000000000001</c:v>
                </c:pt>
                <c:pt idx="18479">
                  <c:v>1.8478999999999999</c:v>
                </c:pt>
                <c:pt idx="18480">
                  <c:v>1.8480000000000001</c:v>
                </c:pt>
                <c:pt idx="18481">
                  <c:v>1.8481000000000001</c:v>
                </c:pt>
                <c:pt idx="18482">
                  <c:v>1.8481999999999998</c:v>
                </c:pt>
                <c:pt idx="18483">
                  <c:v>1.8483000000000001</c:v>
                </c:pt>
                <c:pt idx="18484">
                  <c:v>1.8484</c:v>
                </c:pt>
                <c:pt idx="18485">
                  <c:v>1.8485</c:v>
                </c:pt>
                <c:pt idx="18486">
                  <c:v>1.8486000000000002</c:v>
                </c:pt>
                <c:pt idx="18487">
                  <c:v>1.8487</c:v>
                </c:pt>
                <c:pt idx="18488">
                  <c:v>1.8488</c:v>
                </c:pt>
                <c:pt idx="18489">
                  <c:v>1.8488999999999998</c:v>
                </c:pt>
                <c:pt idx="18490">
                  <c:v>1.849</c:v>
                </c:pt>
                <c:pt idx="18491">
                  <c:v>1.8491</c:v>
                </c:pt>
                <c:pt idx="18492">
                  <c:v>1.8492</c:v>
                </c:pt>
                <c:pt idx="18493">
                  <c:v>1.8493000000000002</c:v>
                </c:pt>
                <c:pt idx="18494">
                  <c:v>1.8493999999999999</c:v>
                </c:pt>
                <c:pt idx="18495">
                  <c:v>1.8494999999999999</c:v>
                </c:pt>
                <c:pt idx="18496">
                  <c:v>1.8496000000000001</c:v>
                </c:pt>
                <c:pt idx="18497">
                  <c:v>1.8496999999999999</c:v>
                </c:pt>
                <c:pt idx="18498">
                  <c:v>1.8497999999999999</c:v>
                </c:pt>
                <c:pt idx="18499">
                  <c:v>1.8499000000000001</c:v>
                </c:pt>
                <c:pt idx="18500">
                  <c:v>1.85</c:v>
                </c:pt>
                <c:pt idx="18501">
                  <c:v>1.8500999999999999</c:v>
                </c:pt>
                <c:pt idx="18502">
                  <c:v>1.8502000000000001</c:v>
                </c:pt>
                <c:pt idx="18503">
                  <c:v>1.8503000000000001</c:v>
                </c:pt>
                <c:pt idx="18504">
                  <c:v>1.8503999999999998</c:v>
                </c:pt>
                <c:pt idx="18505">
                  <c:v>1.8505</c:v>
                </c:pt>
                <c:pt idx="18506">
                  <c:v>1.8506</c:v>
                </c:pt>
                <c:pt idx="18507">
                  <c:v>1.8507</c:v>
                </c:pt>
                <c:pt idx="18508">
                  <c:v>1.8508000000000002</c:v>
                </c:pt>
                <c:pt idx="18509">
                  <c:v>1.8509</c:v>
                </c:pt>
                <c:pt idx="18510">
                  <c:v>1.851</c:v>
                </c:pt>
                <c:pt idx="18511">
                  <c:v>1.8511000000000002</c:v>
                </c:pt>
                <c:pt idx="18512">
                  <c:v>1.8512</c:v>
                </c:pt>
                <c:pt idx="18513">
                  <c:v>1.8512999999999999</c:v>
                </c:pt>
                <c:pt idx="18514">
                  <c:v>1.8513999999999999</c:v>
                </c:pt>
                <c:pt idx="18515">
                  <c:v>1.8515000000000001</c:v>
                </c:pt>
                <c:pt idx="18516">
                  <c:v>1.8515999999999999</c:v>
                </c:pt>
                <c:pt idx="18517">
                  <c:v>1.8516999999999999</c:v>
                </c:pt>
                <c:pt idx="18518">
                  <c:v>1.8518000000000001</c:v>
                </c:pt>
                <c:pt idx="18519">
                  <c:v>1.8518999999999999</c:v>
                </c:pt>
                <c:pt idx="18520">
                  <c:v>1.8519999999999999</c:v>
                </c:pt>
                <c:pt idx="18521">
                  <c:v>1.8521000000000001</c:v>
                </c:pt>
                <c:pt idx="18522">
                  <c:v>1.8522000000000001</c:v>
                </c:pt>
                <c:pt idx="18523">
                  <c:v>1.8522999999999998</c:v>
                </c:pt>
                <c:pt idx="18524">
                  <c:v>1.8524</c:v>
                </c:pt>
                <c:pt idx="18525">
                  <c:v>1.8525</c:v>
                </c:pt>
                <c:pt idx="18526">
                  <c:v>1.8525999999999998</c:v>
                </c:pt>
                <c:pt idx="18527">
                  <c:v>1.8527</c:v>
                </c:pt>
                <c:pt idx="18528">
                  <c:v>1.8528</c:v>
                </c:pt>
                <c:pt idx="18529">
                  <c:v>1.8529</c:v>
                </c:pt>
                <c:pt idx="18530">
                  <c:v>1.8530000000000002</c:v>
                </c:pt>
                <c:pt idx="18531">
                  <c:v>1.8531</c:v>
                </c:pt>
                <c:pt idx="18532">
                  <c:v>1.8532</c:v>
                </c:pt>
                <c:pt idx="18533">
                  <c:v>1.8533000000000002</c:v>
                </c:pt>
                <c:pt idx="18534">
                  <c:v>1.8533999999999999</c:v>
                </c:pt>
                <c:pt idx="18535">
                  <c:v>1.8534999999999999</c:v>
                </c:pt>
                <c:pt idx="18536">
                  <c:v>1.8536000000000001</c:v>
                </c:pt>
                <c:pt idx="18537">
                  <c:v>1.8537000000000001</c:v>
                </c:pt>
                <c:pt idx="18538">
                  <c:v>1.8537999999999999</c:v>
                </c:pt>
                <c:pt idx="18539">
                  <c:v>1.8538999999999999</c:v>
                </c:pt>
                <c:pt idx="18540">
                  <c:v>1.8540000000000001</c:v>
                </c:pt>
                <c:pt idx="18541">
                  <c:v>1.8540999999999999</c:v>
                </c:pt>
                <c:pt idx="18542">
                  <c:v>1.8541999999999998</c:v>
                </c:pt>
                <c:pt idx="18543">
                  <c:v>1.8543000000000001</c:v>
                </c:pt>
                <c:pt idx="18544">
                  <c:v>1.8544</c:v>
                </c:pt>
                <c:pt idx="18545">
                  <c:v>1.8544999999999998</c:v>
                </c:pt>
                <c:pt idx="18546">
                  <c:v>1.8546</c:v>
                </c:pt>
                <c:pt idx="18547">
                  <c:v>1.8547</c:v>
                </c:pt>
                <c:pt idx="18548">
                  <c:v>1.8548</c:v>
                </c:pt>
                <c:pt idx="18549">
                  <c:v>1.8549</c:v>
                </c:pt>
                <c:pt idx="18550">
                  <c:v>1.855</c:v>
                </c:pt>
                <c:pt idx="18551">
                  <c:v>1.8551</c:v>
                </c:pt>
                <c:pt idx="18552">
                  <c:v>1.8552000000000002</c:v>
                </c:pt>
                <c:pt idx="18553">
                  <c:v>1.8552999999999999</c:v>
                </c:pt>
                <c:pt idx="18554">
                  <c:v>1.8553999999999999</c:v>
                </c:pt>
                <c:pt idx="18555">
                  <c:v>1.8555000000000001</c:v>
                </c:pt>
                <c:pt idx="18556">
                  <c:v>1.8555999999999999</c:v>
                </c:pt>
                <c:pt idx="18557">
                  <c:v>1.8556999999999999</c:v>
                </c:pt>
                <c:pt idx="18558">
                  <c:v>1.8558000000000001</c:v>
                </c:pt>
                <c:pt idx="18559">
                  <c:v>1.8559000000000001</c:v>
                </c:pt>
                <c:pt idx="18560">
                  <c:v>1.8559999999999999</c:v>
                </c:pt>
                <c:pt idx="18561">
                  <c:v>1.8561000000000001</c:v>
                </c:pt>
                <c:pt idx="18562">
                  <c:v>1.8562000000000001</c:v>
                </c:pt>
                <c:pt idx="18563">
                  <c:v>1.8563000000000001</c:v>
                </c:pt>
                <c:pt idx="18564">
                  <c:v>1.8563999999999998</c:v>
                </c:pt>
                <c:pt idx="18565">
                  <c:v>1.8565</c:v>
                </c:pt>
                <c:pt idx="18566">
                  <c:v>1.8566</c:v>
                </c:pt>
                <c:pt idx="18567">
                  <c:v>1.8566999999999998</c:v>
                </c:pt>
                <c:pt idx="18568">
                  <c:v>1.8568</c:v>
                </c:pt>
                <c:pt idx="18569">
                  <c:v>1.8569</c:v>
                </c:pt>
                <c:pt idx="18570">
                  <c:v>1.857</c:v>
                </c:pt>
                <c:pt idx="18571">
                  <c:v>1.8571</c:v>
                </c:pt>
                <c:pt idx="18572">
                  <c:v>1.8572</c:v>
                </c:pt>
                <c:pt idx="18573">
                  <c:v>1.8573</c:v>
                </c:pt>
                <c:pt idx="18574">
                  <c:v>1.8574000000000002</c:v>
                </c:pt>
                <c:pt idx="18575">
                  <c:v>1.8574999999999999</c:v>
                </c:pt>
                <c:pt idx="18576">
                  <c:v>1.8575999999999999</c:v>
                </c:pt>
                <c:pt idx="18577">
                  <c:v>1.8577000000000001</c:v>
                </c:pt>
                <c:pt idx="18578">
                  <c:v>1.8578000000000001</c:v>
                </c:pt>
                <c:pt idx="18579">
                  <c:v>1.8578999999999999</c:v>
                </c:pt>
                <c:pt idx="18580">
                  <c:v>1.8580000000000001</c:v>
                </c:pt>
                <c:pt idx="18581">
                  <c:v>1.8581000000000001</c:v>
                </c:pt>
                <c:pt idx="18582">
                  <c:v>1.8581999999999999</c:v>
                </c:pt>
                <c:pt idx="18583">
                  <c:v>1.8583000000000001</c:v>
                </c:pt>
                <c:pt idx="18584">
                  <c:v>1.8584000000000001</c:v>
                </c:pt>
                <c:pt idx="18585">
                  <c:v>1.8585</c:v>
                </c:pt>
                <c:pt idx="18586">
                  <c:v>1.8586</c:v>
                </c:pt>
                <c:pt idx="18587">
                  <c:v>1.8587</c:v>
                </c:pt>
                <c:pt idx="18588">
                  <c:v>1.8588</c:v>
                </c:pt>
                <c:pt idx="18589">
                  <c:v>1.8588999999999998</c:v>
                </c:pt>
                <c:pt idx="18590">
                  <c:v>1.859</c:v>
                </c:pt>
                <c:pt idx="18591">
                  <c:v>1.8591</c:v>
                </c:pt>
                <c:pt idx="18592">
                  <c:v>1.8592</c:v>
                </c:pt>
                <c:pt idx="18593">
                  <c:v>1.8593000000000002</c:v>
                </c:pt>
                <c:pt idx="18594">
                  <c:v>1.8593999999999999</c:v>
                </c:pt>
                <c:pt idx="18595">
                  <c:v>1.8594999999999999</c:v>
                </c:pt>
                <c:pt idx="18596">
                  <c:v>1.8596000000000001</c:v>
                </c:pt>
                <c:pt idx="18597">
                  <c:v>1.8596999999999999</c:v>
                </c:pt>
                <c:pt idx="18598">
                  <c:v>1.8597999999999999</c:v>
                </c:pt>
                <c:pt idx="18599">
                  <c:v>1.8599000000000001</c:v>
                </c:pt>
                <c:pt idx="18600">
                  <c:v>1.86</c:v>
                </c:pt>
                <c:pt idx="18601">
                  <c:v>1.8600999999999999</c:v>
                </c:pt>
                <c:pt idx="18602">
                  <c:v>1.8602000000000001</c:v>
                </c:pt>
                <c:pt idx="18603">
                  <c:v>1.8603000000000001</c:v>
                </c:pt>
                <c:pt idx="18604">
                  <c:v>1.8603999999999998</c:v>
                </c:pt>
                <c:pt idx="18605">
                  <c:v>1.8605</c:v>
                </c:pt>
                <c:pt idx="18606">
                  <c:v>1.8606</c:v>
                </c:pt>
                <c:pt idx="18607">
                  <c:v>1.8607</c:v>
                </c:pt>
                <c:pt idx="18608">
                  <c:v>1.8608000000000002</c:v>
                </c:pt>
                <c:pt idx="18609">
                  <c:v>1.8609</c:v>
                </c:pt>
                <c:pt idx="18610">
                  <c:v>1.861</c:v>
                </c:pt>
                <c:pt idx="18611">
                  <c:v>1.8611000000000002</c:v>
                </c:pt>
                <c:pt idx="18612">
                  <c:v>1.8612</c:v>
                </c:pt>
                <c:pt idx="18613">
                  <c:v>1.8613</c:v>
                </c:pt>
                <c:pt idx="18614">
                  <c:v>1.8613999999999999</c:v>
                </c:pt>
                <c:pt idx="18615">
                  <c:v>1.8615000000000002</c:v>
                </c:pt>
                <c:pt idx="18616">
                  <c:v>1.8615999999999999</c:v>
                </c:pt>
                <c:pt idx="18617">
                  <c:v>1.8616999999999999</c:v>
                </c:pt>
                <c:pt idx="18618">
                  <c:v>1.8618000000000001</c:v>
                </c:pt>
                <c:pt idx="18619">
                  <c:v>1.8618999999999999</c:v>
                </c:pt>
                <c:pt idx="18620">
                  <c:v>1.8619999999999999</c:v>
                </c:pt>
                <c:pt idx="18621">
                  <c:v>1.8621000000000001</c:v>
                </c:pt>
                <c:pt idx="18622">
                  <c:v>1.8622000000000001</c:v>
                </c:pt>
                <c:pt idx="18623">
                  <c:v>1.8622999999999998</c:v>
                </c:pt>
                <c:pt idx="18624">
                  <c:v>1.8624000000000001</c:v>
                </c:pt>
                <c:pt idx="18625">
                  <c:v>1.8625</c:v>
                </c:pt>
                <c:pt idx="18626">
                  <c:v>1.8625999999999998</c:v>
                </c:pt>
                <c:pt idx="18627">
                  <c:v>1.8627</c:v>
                </c:pt>
                <c:pt idx="18628">
                  <c:v>1.8628</c:v>
                </c:pt>
                <c:pt idx="18629">
                  <c:v>1.8629</c:v>
                </c:pt>
                <c:pt idx="18630">
                  <c:v>1.8630000000000002</c:v>
                </c:pt>
                <c:pt idx="18631">
                  <c:v>1.8631</c:v>
                </c:pt>
                <c:pt idx="18632">
                  <c:v>1.8632</c:v>
                </c:pt>
                <c:pt idx="18633">
                  <c:v>1.8633000000000002</c:v>
                </c:pt>
                <c:pt idx="18634">
                  <c:v>1.8633999999999999</c:v>
                </c:pt>
                <c:pt idx="18635">
                  <c:v>1.8634999999999999</c:v>
                </c:pt>
                <c:pt idx="18636">
                  <c:v>1.8636000000000001</c:v>
                </c:pt>
                <c:pt idx="18637">
                  <c:v>1.8637000000000001</c:v>
                </c:pt>
                <c:pt idx="18638">
                  <c:v>1.8637999999999999</c:v>
                </c:pt>
                <c:pt idx="18639">
                  <c:v>1.8638999999999999</c:v>
                </c:pt>
                <c:pt idx="18640">
                  <c:v>1.8640000000000001</c:v>
                </c:pt>
                <c:pt idx="18641">
                  <c:v>1.8640999999999999</c:v>
                </c:pt>
                <c:pt idx="18642">
                  <c:v>1.8641999999999999</c:v>
                </c:pt>
                <c:pt idx="18643">
                  <c:v>1.8643000000000001</c:v>
                </c:pt>
                <c:pt idx="18644">
                  <c:v>1.8644000000000001</c:v>
                </c:pt>
                <c:pt idx="18645">
                  <c:v>1.8644999999999998</c:v>
                </c:pt>
                <c:pt idx="18646">
                  <c:v>1.8646</c:v>
                </c:pt>
                <c:pt idx="18647">
                  <c:v>1.8647</c:v>
                </c:pt>
                <c:pt idx="18648">
                  <c:v>1.8647999999999998</c:v>
                </c:pt>
                <c:pt idx="18649">
                  <c:v>1.8649</c:v>
                </c:pt>
                <c:pt idx="18650">
                  <c:v>1.865</c:v>
                </c:pt>
                <c:pt idx="18651">
                  <c:v>1.8651</c:v>
                </c:pt>
                <c:pt idx="18652">
                  <c:v>1.8652000000000002</c:v>
                </c:pt>
                <c:pt idx="18653">
                  <c:v>1.8653</c:v>
                </c:pt>
                <c:pt idx="18654">
                  <c:v>1.8653999999999999</c:v>
                </c:pt>
                <c:pt idx="18655">
                  <c:v>1.8655000000000002</c:v>
                </c:pt>
                <c:pt idx="18656">
                  <c:v>1.8655999999999999</c:v>
                </c:pt>
                <c:pt idx="18657">
                  <c:v>1.8656999999999999</c:v>
                </c:pt>
                <c:pt idx="18658">
                  <c:v>1.8658000000000001</c:v>
                </c:pt>
                <c:pt idx="18659">
                  <c:v>1.8659000000000001</c:v>
                </c:pt>
                <c:pt idx="18660">
                  <c:v>1.8659999999999999</c:v>
                </c:pt>
                <c:pt idx="18661">
                  <c:v>1.8661000000000001</c:v>
                </c:pt>
                <c:pt idx="18662">
                  <c:v>1.8662000000000001</c:v>
                </c:pt>
                <c:pt idx="18663">
                  <c:v>1.8662999999999998</c:v>
                </c:pt>
                <c:pt idx="18664">
                  <c:v>1.8663999999999998</c:v>
                </c:pt>
                <c:pt idx="18665">
                  <c:v>1.8665</c:v>
                </c:pt>
                <c:pt idx="18666">
                  <c:v>1.8666</c:v>
                </c:pt>
                <c:pt idx="18667">
                  <c:v>1.8666999999999998</c:v>
                </c:pt>
                <c:pt idx="18668">
                  <c:v>1.8668</c:v>
                </c:pt>
                <c:pt idx="18669">
                  <c:v>1.8669</c:v>
                </c:pt>
                <c:pt idx="18670">
                  <c:v>1.867</c:v>
                </c:pt>
                <c:pt idx="18671">
                  <c:v>1.8671</c:v>
                </c:pt>
                <c:pt idx="18672">
                  <c:v>1.8672</c:v>
                </c:pt>
                <c:pt idx="18673">
                  <c:v>1.8673</c:v>
                </c:pt>
                <c:pt idx="18674">
                  <c:v>1.8674000000000002</c:v>
                </c:pt>
                <c:pt idx="18675">
                  <c:v>1.8674999999999999</c:v>
                </c:pt>
                <c:pt idx="18676">
                  <c:v>1.8675999999999999</c:v>
                </c:pt>
                <c:pt idx="18677">
                  <c:v>1.8677000000000001</c:v>
                </c:pt>
                <c:pt idx="18678">
                  <c:v>1.8677999999999999</c:v>
                </c:pt>
                <c:pt idx="18679">
                  <c:v>1.8678999999999999</c:v>
                </c:pt>
                <c:pt idx="18680">
                  <c:v>1.8680000000000001</c:v>
                </c:pt>
                <c:pt idx="18681">
                  <c:v>1.8681000000000001</c:v>
                </c:pt>
                <c:pt idx="18682">
                  <c:v>1.8681999999999999</c:v>
                </c:pt>
                <c:pt idx="18683">
                  <c:v>1.8683000000000001</c:v>
                </c:pt>
                <c:pt idx="18684">
                  <c:v>1.8684000000000001</c:v>
                </c:pt>
                <c:pt idx="18685">
                  <c:v>1.8685</c:v>
                </c:pt>
                <c:pt idx="18686">
                  <c:v>1.8686</c:v>
                </c:pt>
                <c:pt idx="18687">
                  <c:v>1.8687</c:v>
                </c:pt>
                <c:pt idx="18688">
                  <c:v>1.8688</c:v>
                </c:pt>
                <c:pt idx="18689">
                  <c:v>1.8688999999999998</c:v>
                </c:pt>
                <c:pt idx="18690">
                  <c:v>1.869</c:v>
                </c:pt>
                <c:pt idx="18691">
                  <c:v>1.8691</c:v>
                </c:pt>
                <c:pt idx="18692">
                  <c:v>1.8692</c:v>
                </c:pt>
                <c:pt idx="18693">
                  <c:v>1.8693</c:v>
                </c:pt>
                <c:pt idx="18694">
                  <c:v>1.8694</c:v>
                </c:pt>
                <c:pt idx="18695">
                  <c:v>1.8694999999999999</c:v>
                </c:pt>
                <c:pt idx="18696">
                  <c:v>1.8696000000000002</c:v>
                </c:pt>
                <c:pt idx="18697">
                  <c:v>1.8696999999999999</c:v>
                </c:pt>
                <c:pt idx="18698">
                  <c:v>1.8697999999999999</c:v>
                </c:pt>
                <c:pt idx="18699">
                  <c:v>1.8699000000000001</c:v>
                </c:pt>
                <c:pt idx="18700">
                  <c:v>1.87</c:v>
                </c:pt>
                <c:pt idx="18701">
                  <c:v>1.8700999999999999</c:v>
                </c:pt>
                <c:pt idx="18702">
                  <c:v>1.8702000000000001</c:v>
                </c:pt>
                <c:pt idx="18703">
                  <c:v>1.8703000000000001</c:v>
                </c:pt>
                <c:pt idx="18704">
                  <c:v>1.8703999999999998</c:v>
                </c:pt>
                <c:pt idx="18705">
                  <c:v>1.8705000000000001</c:v>
                </c:pt>
                <c:pt idx="18706">
                  <c:v>1.8706</c:v>
                </c:pt>
                <c:pt idx="18707">
                  <c:v>1.8707</c:v>
                </c:pt>
                <c:pt idx="18708">
                  <c:v>1.8708</c:v>
                </c:pt>
                <c:pt idx="18709">
                  <c:v>1.8709</c:v>
                </c:pt>
                <c:pt idx="18710">
                  <c:v>1.871</c:v>
                </c:pt>
                <c:pt idx="18711">
                  <c:v>1.8711000000000002</c:v>
                </c:pt>
                <c:pt idx="18712">
                  <c:v>1.8712</c:v>
                </c:pt>
                <c:pt idx="18713">
                  <c:v>1.8713</c:v>
                </c:pt>
                <c:pt idx="18714">
                  <c:v>1.8714</c:v>
                </c:pt>
                <c:pt idx="18715">
                  <c:v>1.8715000000000002</c:v>
                </c:pt>
                <c:pt idx="18716">
                  <c:v>1.8715999999999999</c:v>
                </c:pt>
                <c:pt idx="18717">
                  <c:v>1.8716999999999999</c:v>
                </c:pt>
                <c:pt idx="18718">
                  <c:v>1.8718000000000001</c:v>
                </c:pt>
                <c:pt idx="18719">
                  <c:v>1.8718999999999999</c:v>
                </c:pt>
                <c:pt idx="18720">
                  <c:v>1.8719999999999999</c:v>
                </c:pt>
                <c:pt idx="18721">
                  <c:v>1.8721000000000001</c:v>
                </c:pt>
                <c:pt idx="18722">
                  <c:v>1.8722000000000001</c:v>
                </c:pt>
                <c:pt idx="18723">
                  <c:v>1.8722999999999999</c:v>
                </c:pt>
                <c:pt idx="18724">
                  <c:v>1.8724000000000001</c:v>
                </c:pt>
                <c:pt idx="18725">
                  <c:v>1.8725000000000001</c:v>
                </c:pt>
                <c:pt idx="18726">
                  <c:v>1.8725999999999998</c:v>
                </c:pt>
                <c:pt idx="18727">
                  <c:v>1.8727</c:v>
                </c:pt>
                <c:pt idx="18728">
                  <c:v>1.8728</c:v>
                </c:pt>
                <c:pt idx="18729">
                  <c:v>1.8729</c:v>
                </c:pt>
                <c:pt idx="18730">
                  <c:v>1.8730000000000002</c:v>
                </c:pt>
                <c:pt idx="18731">
                  <c:v>1.8731</c:v>
                </c:pt>
                <c:pt idx="18732">
                  <c:v>1.8732</c:v>
                </c:pt>
                <c:pt idx="18733">
                  <c:v>1.8733000000000002</c:v>
                </c:pt>
                <c:pt idx="18734">
                  <c:v>1.8734</c:v>
                </c:pt>
                <c:pt idx="18735">
                  <c:v>1.8734999999999999</c:v>
                </c:pt>
                <c:pt idx="18736">
                  <c:v>1.8736000000000002</c:v>
                </c:pt>
                <c:pt idx="18737">
                  <c:v>1.8737000000000001</c:v>
                </c:pt>
                <c:pt idx="18738">
                  <c:v>1.8737999999999999</c:v>
                </c:pt>
                <c:pt idx="18739">
                  <c:v>1.8738999999999999</c:v>
                </c:pt>
                <c:pt idx="18740">
                  <c:v>1.8740000000000001</c:v>
                </c:pt>
                <c:pt idx="18741">
                  <c:v>1.8740999999999999</c:v>
                </c:pt>
                <c:pt idx="18742">
                  <c:v>1.8741999999999999</c:v>
                </c:pt>
                <c:pt idx="18743">
                  <c:v>1.8743000000000001</c:v>
                </c:pt>
                <c:pt idx="18744">
                  <c:v>1.8744000000000001</c:v>
                </c:pt>
                <c:pt idx="18745">
                  <c:v>1.8744999999999998</c:v>
                </c:pt>
                <c:pt idx="18746">
                  <c:v>1.8746</c:v>
                </c:pt>
                <c:pt idx="18747">
                  <c:v>1.8747</c:v>
                </c:pt>
                <c:pt idx="18748">
                  <c:v>1.8747999999999998</c:v>
                </c:pt>
                <c:pt idx="18749">
                  <c:v>1.8749</c:v>
                </c:pt>
                <c:pt idx="18750">
                  <c:v>1.875</c:v>
                </c:pt>
                <c:pt idx="18751">
                  <c:v>1.8751</c:v>
                </c:pt>
                <c:pt idx="18752">
                  <c:v>1.8752000000000002</c:v>
                </c:pt>
                <c:pt idx="18753">
                  <c:v>1.8753</c:v>
                </c:pt>
                <c:pt idx="18754">
                  <c:v>1.8754</c:v>
                </c:pt>
                <c:pt idx="18755">
                  <c:v>1.8755000000000002</c:v>
                </c:pt>
                <c:pt idx="18756">
                  <c:v>1.8755999999999999</c:v>
                </c:pt>
                <c:pt idx="18757">
                  <c:v>1.8756999999999999</c:v>
                </c:pt>
                <c:pt idx="18758">
                  <c:v>1.8758000000000001</c:v>
                </c:pt>
                <c:pt idx="18759">
                  <c:v>1.8759000000000001</c:v>
                </c:pt>
                <c:pt idx="18760">
                  <c:v>1.8759999999999999</c:v>
                </c:pt>
                <c:pt idx="18761">
                  <c:v>1.8761000000000001</c:v>
                </c:pt>
                <c:pt idx="18762">
                  <c:v>1.8762000000000001</c:v>
                </c:pt>
                <c:pt idx="18763">
                  <c:v>1.8762999999999999</c:v>
                </c:pt>
                <c:pt idx="18764">
                  <c:v>1.8763999999999998</c:v>
                </c:pt>
                <c:pt idx="18765">
                  <c:v>1.8765000000000001</c:v>
                </c:pt>
                <c:pt idx="18766">
                  <c:v>1.8766</c:v>
                </c:pt>
                <c:pt idx="18767">
                  <c:v>1.8766999999999998</c:v>
                </c:pt>
                <c:pt idx="18768">
                  <c:v>1.8768</c:v>
                </c:pt>
                <c:pt idx="18769">
                  <c:v>1.8769</c:v>
                </c:pt>
                <c:pt idx="18770">
                  <c:v>1.8769999999999998</c:v>
                </c:pt>
                <c:pt idx="18771">
                  <c:v>1.8771</c:v>
                </c:pt>
                <c:pt idx="18772">
                  <c:v>1.8772</c:v>
                </c:pt>
                <c:pt idx="18773">
                  <c:v>1.8773</c:v>
                </c:pt>
                <c:pt idx="18774">
                  <c:v>1.8774000000000002</c:v>
                </c:pt>
                <c:pt idx="18775">
                  <c:v>1.8774999999999999</c:v>
                </c:pt>
                <c:pt idx="18776">
                  <c:v>1.8775999999999999</c:v>
                </c:pt>
                <c:pt idx="18777">
                  <c:v>1.8777000000000001</c:v>
                </c:pt>
                <c:pt idx="18778">
                  <c:v>1.8777999999999999</c:v>
                </c:pt>
                <c:pt idx="18779">
                  <c:v>1.8778999999999999</c:v>
                </c:pt>
                <c:pt idx="18780">
                  <c:v>1.8780000000000001</c:v>
                </c:pt>
                <c:pt idx="18781">
                  <c:v>1.8781000000000001</c:v>
                </c:pt>
                <c:pt idx="18782">
                  <c:v>1.8781999999999999</c:v>
                </c:pt>
                <c:pt idx="18783">
                  <c:v>1.8783000000000001</c:v>
                </c:pt>
                <c:pt idx="18784">
                  <c:v>1.8784000000000001</c:v>
                </c:pt>
                <c:pt idx="18785">
                  <c:v>1.8784999999999998</c:v>
                </c:pt>
                <c:pt idx="18786">
                  <c:v>1.8786</c:v>
                </c:pt>
                <c:pt idx="18787">
                  <c:v>1.8787</c:v>
                </c:pt>
                <c:pt idx="18788">
                  <c:v>1.8788</c:v>
                </c:pt>
                <c:pt idx="18789">
                  <c:v>1.8788999999999998</c:v>
                </c:pt>
                <c:pt idx="18790">
                  <c:v>1.879</c:v>
                </c:pt>
                <c:pt idx="18791">
                  <c:v>1.8791</c:v>
                </c:pt>
                <c:pt idx="18792">
                  <c:v>1.8792</c:v>
                </c:pt>
                <c:pt idx="18793">
                  <c:v>1.8793</c:v>
                </c:pt>
                <c:pt idx="18794">
                  <c:v>1.8794</c:v>
                </c:pt>
                <c:pt idx="18795">
                  <c:v>1.8794999999999999</c:v>
                </c:pt>
                <c:pt idx="18796">
                  <c:v>1.8796000000000002</c:v>
                </c:pt>
                <c:pt idx="18797">
                  <c:v>1.8796999999999999</c:v>
                </c:pt>
                <c:pt idx="18798">
                  <c:v>1.8797999999999999</c:v>
                </c:pt>
                <c:pt idx="18799">
                  <c:v>1.8799000000000001</c:v>
                </c:pt>
                <c:pt idx="18800">
                  <c:v>1.88</c:v>
                </c:pt>
                <c:pt idx="18801">
                  <c:v>1.8800999999999999</c:v>
                </c:pt>
                <c:pt idx="18802">
                  <c:v>1.8802000000000001</c:v>
                </c:pt>
                <c:pt idx="18803">
                  <c:v>1.8803000000000001</c:v>
                </c:pt>
                <c:pt idx="18804">
                  <c:v>1.8803999999999998</c:v>
                </c:pt>
                <c:pt idx="18805">
                  <c:v>1.8805000000000001</c:v>
                </c:pt>
                <c:pt idx="18806">
                  <c:v>1.8806</c:v>
                </c:pt>
                <c:pt idx="18807">
                  <c:v>1.8807</c:v>
                </c:pt>
                <c:pt idx="18808">
                  <c:v>1.8808</c:v>
                </c:pt>
                <c:pt idx="18809">
                  <c:v>1.8809</c:v>
                </c:pt>
                <c:pt idx="18810">
                  <c:v>1.881</c:v>
                </c:pt>
                <c:pt idx="18811">
                  <c:v>1.8811000000000002</c:v>
                </c:pt>
                <c:pt idx="18812">
                  <c:v>1.8812</c:v>
                </c:pt>
                <c:pt idx="18813">
                  <c:v>1.8813</c:v>
                </c:pt>
                <c:pt idx="18814">
                  <c:v>1.8814</c:v>
                </c:pt>
                <c:pt idx="18815">
                  <c:v>1.8815</c:v>
                </c:pt>
                <c:pt idx="18816">
                  <c:v>1.8815999999999999</c:v>
                </c:pt>
                <c:pt idx="18817">
                  <c:v>1.8816999999999999</c:v>
                </c:pt>
                <c:pt idx="18818">
                  <c:v>1.8818000000000001</c:v>
                </c:pt>
                <c:pt idx="18819">
                  <c:v>1.8818999999999999</c:v>
                </c:pt>
                <c:pt idx="18820">
                  <c:v>1.8819999999999999</c:v>
                </c:pt>
                <c:pt idx="18821">
                  <c:v>1.8821000000000001</c:v>
                </c:pt>
                <c:pt idx="18822">
                  <c:v>1.8822000000000001</c:v>
                </c:pt>
                <c:pt idx="18823">
                  <c:v>1.8822999999999999</c:v>
                </c:pt>
                <c:pt idx="18824">
                  <c:v>1.8824000000000001</c:v>
                </c:pt>
                <c:pt idx="18825">
                  <c:v>1.8825000000000001</c:v>
                </c:pt>
                <c:pt idx="18826">
                  <c:v>1.8825999999999998</c:v>
                </c:pt>
                <c:pt idx="18827">
                  <c:v>1.8827</c:v>
                </c:pt>
                <c:pt idx="18828">
                  <c:v>1.8828</c:v>
                </c:pt>
                <c:pt idx="18829">
                  <c:v>1.8829</c:v>
                </c:pt>
                <c:pt idx="18830">
                  <c:v>1.883</c:v>
                </c:pt>
                <c:pt idx="18831">
                  <c:v>1.8831</c:v>
                </c:pt>
                <c:pt idx="18832">
                  <c:v>1.8832</c:v>
                </c:pt>
                <c:pt idx="18833">
                  <c:v>1.8833000000000002</c:v>
                </c:pt>
                <c:pt idx="18834">
                  <c:v>1.8834</c:v>
                </c:pt>
                <c:pt idx="18835">
                  <c:v>1.8835</c:v>
                </c:pt>
                <c:pt idx="18836">
                  <c:v>1.8836000000000002</c:v>
                </c:pt>
                <c:pt idx="18837">
                  <c:v>1.8837000000000002</c:v>
                </c:pt>
                <c:pt idx="18838">
                  <c:v>1.8837999999999999</c:v>
                </c:pt>
                <c:pt idx="18839">
                  <c:v>1.8838999999999999</c:v>
                </c:pt>
                <c:pt idx="18840">
                  <c:v>1.8840000000000001</c:v>
                </c:pt>
                <c:pt idx="18841">
                  <c:v>1.8840999999999999</c:v>
                </c:pt>
                <c:pt idx="18842">
                  <c:v>1.8841999999999999</c:v>
                </c:pt>
                <c:pt idx="18843">
                  <c:v>1.8843000000000001</c:v>
                </c:pt>
                <c:pt idx="18844">
                  <c:v>1.8844000000000001</c:v>
                </c:pt>
                <c:pt idx="18845">
                  <c:v>1.8844999999999998</c:v>
                </c:pt>
                <c:pt idx="18846">
                  <c:v>1.8846000000000001</c:v>
                </c:pt>
                <c:pt idx="18847">
                  <c:v>1.8847</c:v>
                </c:pt>
                <c:pt idx="18848">
                  <c:v>1.8847999999999998</c:v>
                </c:pt>
                <c:pt idx="18849">
                  <c:v>1.8849</c:v>
                </c:pt>
                <c:pt idx="18850">
                  <c:v>1.885</c:v>
                </c:pt>
                <c:pt idx="18851">
                  <c:v>1.8851</c:v>
                </c:pt>
                <c:pt idx="18852">
                  <c:v>1.8852000000000002</c:v>
                </c:pt>
                <c:pt idx="18853">
                  <c:v>1.8853</c:v>
                </c:pt>
                <c:pt idx="18854">
                  <c:v>1.8854</c:v>
                </c:pt>
                <c:pt idx="18855">
                  <c:v>1.8855000000000002</c:v>
                </c:pt>
                <c:pt idx="18856">
                  <c:v>1.8855999999999999</c:v>
                </c:pt>
                <c:pt idx="18857">
                  <c:v>1.8856999999999999</c:v>
                </c:pt>
                <c:pt idx="18858">
                  <c:v>1.8858000000000001</c:v>
                </c:pt>
                <c:pt idx="18859">
                  <c:v>1.8859000000000001</c:v>
                </c:pt>
                <c:pt idx="18860">
                  <c:v>1.8859999999999999</c:v>
                </c:pt>
                <c:pt idx="18861">
                  <c:v>1.8861000000000001</c:v>
                </c:pt>
                <c:pt idx="18862">
                  <c:v>1.8862000000000001</c:v>
                </c:pt>
                <c:pt idx="18863">
                  <c:v>1.8862999999999999</c:v>
                </c:pt>
                <c:pt idx="18864">
                  <c:v>1.8863999999999999</c:v>
                </c:pt>
                <c:pt idx="18865">
                  <c:v>1.8865000000000001</c:v>
                </c:pt>
                <c:pt idx="18866">
                  <c:v>1.8866000000000001</c:v>
                </c:pt>
                <c:pt idx="18867">
                  <c:v>1.8866999999999998</c:v>
                </c:pt>
                <c:pt idx="18868">
                  <c:v>1.8868</c:v>
                </c:pt>
                <c:pt idx="18869">
                  <c:v>1.8869</c:v>
                </c:pt>
                <c:pt idx="18870">
                  <c:v>1.8869999999999998</c:v>
                </c:pt>
                <c:pt idx="18871">
                  <c:v>1.8871</c:v>
                </c:pt>
                <c:pt idx="18872">
                  <c:v>1.8872</c:v>
                </c:pt>
                <c:pt idx="18873">
                  <c:v>1.8873</c:v>
                </c:pt>
                <c:pt idx="18874">
                  <c:v>1.8874000000000002</c:v>
                </c:pt>
                <c:pt idx="18875">
                  <c:v>1.8875</c:v>
                </c:pt>
                <c:pt idx="18876">
                  <c:v>1.8875999999999999</c:v>
                </c:pt>
                <c:pt idx="18877">
                  <c:v>1.8877000000000002</c:v>
                </c:pt>
                <c:pt idx="18878">
                  <c:v>1.8877999999999999</c:v>
                </c:pt>
                <c:pt idx="18879">
                  <c:v>1.8878999999999999</c:v>
                </c:pt>
                <c:pt idx="18880">
                  <c:v>1.8880000000000001</c:v>
                </c:pt>
                <c:pt idx="18881">
                  <c:v>1.8881000000000001</c:v>
                </c:pt>
                <c:pt idx="18882">
                  <c:v>1.8881999999999999</c:v>
                </c:pt>
                <c:pt idx="18883">
                  <c:v>1.8883000000000001</c:v>
                </c:pt>
                <c:pt idx="18884">
                  <c:v>1.8884000000000001</c:v>
                </c:pt>
                <c:pt idx="18885">
                  <c:v>1.8884999999999998</c:v>
                </c:pt>
                <c:pt idx="18886">
                  <c:v>1.8886000000000001</c:v>
                </c:pt>
                <c:pt idx="18887">
                  <c:v>1.8887</c:v>
                </c:pt>
                <c:pt idx="18888">
                  <c:v>1.8888</c:v>
                </c:pt>
                <c:pt idx="18889">
                  <c:v>1.8888999999999998</c:v>
                </c:pt>
                <c:pt idx="18890">
                  <c:v>1.889</c:v>
                </c:pt>
                <c:pt idx="18891">
                  <c:v>1.8891</c:v>
                </c:pt>
                <c:pt idx="18892">
                  <c:v>1.8891999999999998</c:v>
                </c:pt>
                <c:pt idx="18893">
                  <c:v>1.8893</c:v>
                </c:pt>
                <c:pt idx="18894">
                  <c:v>1.8894</c:v>
                </c:pt>
                <c:pt idx="18895">
                  <c:v>1.8895</c:v>
                </c:pt>
                <c:pt idx="18896">
                  <c:v>1.8896000000000002</c:v>
                </c:pt>
                <c:pt idx="18897">
                  <c:v>1.8896999999999999</c:v>
                </c:pt>
                <c:pt idx="18898">
                  <c:v>1.8897999999999999</c:v>
                </c:pt>
                <c:pt idx="18899">
                  <c:v>1.8899000000000001</c:v>
                </c:pt>
                <c:pt idx="18900">
                  <c:v>1.89</c:v>
                </c:pt>
                <c:pt idx="18901">
                  <c:v>1.8900999999999999</c:v>
                </c:pt>
                <c:pt idx="18902">
                  <c:v>1.8902000000000001</c:v>
                </c:pt>
                <c:pt idx="18903">
                  <c:v>1.8903000000000001</c:v>
                </c:pt>
                <c:pt idx="18904">
                  <c:v>1.8903999999999999</c:v>
                </c:pt>
                <c:pt idx="18905">
                  <c:v>1.8905000000000001</c:v>
                </c:pt>
                <c:pt idx="18906">
                  <c:v>1.8906000000000001</c:v>
                </c:pt>
                <c:pt idx="18907">
                  <c:v>1.8906999999999998</c:v>
                </c:pt>
                <c:pt idx="18908">
                  <c:v>1.8908</c:v>
                </c:pt>
                <c:pt idx="18909">
                  <c:v>1.8909</c:v>
                </c:pt>
                <c:pt idx="18910">
                  <c:v>1.891</c:v>
                </c:pt>
                <c:pt idx="18911">
                  <c:v>1.8911000000000002</c:v>
                </c:pt>
                <c:pt idx="18912">
                  <c:v>1.8912</c:v>
                </c:pt>
                <c:pt idx="18913">
                  <c:v>1.8913</c:v>
                </c:pt>
                <c:pt idx="18914">
                  <c:v>1.8914</c:v>
                </c:pt>
                <c:pt idx="18915">
                  <c:v>1.8915</c:v>
                </c:pt>
                <c:pt idx="18916">
                  <c:v>1.8915999999999999</c:v>
                </c:pt>
                <c:pt idx="18917">
                  <c:v>1.8916999999999999</c:v>
                </c:pt>
                <c:pt idx="18918">
                  <c:v>1.8918000000000001</c:v>
                </c:pt>
                <c:pt idx="18919">
                  <c:v>1.8918999999999999</c:v>
                </c:pt>
                <c:pt idx="18920">
                  <c:v>1.8919999999999999</c:v>
                </c:pt>
                <c:pt idx="18921">
                  <c:v>1.8921000000000001</c:v>
                </c:pt>
                <c:pt idx="18922">
                  <c:v>1.8921999999999999</c:v>
                </c:pt>
                <c:pt idx="18923">
                  <c:v>1.8922999999999999</c:v>
                </c:pt>
                <c:pt idx="18924">
                  <c:v>1.8924000000000001</c:v>
                </c:pt>
                <c:pt idx="18925">
                  <c:v>1.8925000000000001</c:v>
                </c:pt>
                <c:pt idx="18926">
                  <c:v>1.8925999999999998</c:v>
                </c:pt>
                <c:pt idx="18927">
                  <c:v>1.8927</c:v>
                </c:pt>
                <c:pt idx="18928">
                  <c:v>1.8928</c:v>
                </c:pt>
                <c:pt idx="18929">
                  <c:v>1.8929</c:v>
                </c:pt>
                <c:pt idx="18930">
                  <c:v>1.893</c:v>
                </c:pt>
                <c:pt idx="18931">
                  <c:v>1.8931</c:v>
                </c:pt>
                <c:pt idx="18932">
                  <c:v>1.8932</c:v>
                </c:pt>
                <c:pt idx="18933">
                  <c:v>1.8933000000000002</c:v>
                </c:pt>
                <c:pt idx="18934">
                  <c:v>1.8934</c:v>
                </c:pt>
                <c:pt idx="18935">
                  <c:v>1.8935</c:v>
                </c:pt>
                <c:pt idx="18936">
                  <c:v>1.8936000000000002</c:v>
                </c:pt>
                <c:pt idx="18937">
                  <c:v>1.8936999999999999</c:v>
                </c:pt>
                <c:pt idx="18938">
                  <c:v>1.8937999999999999</c:v>
                </c:pt>
                <c:pt idx="18939">
                  <c:v>1.8938999999999999</c:v>
                </c:pt>
                <c:pt idx="18940">
                  <c:v>1.8940000000000001</c:v>
                </c:pt>
                <c:pt idx="18941">
                  <c:v>1.8940999999999999</c:v>
                </c:pt>
                <c:pt idx="18942">
                  <c:v>1.8941999999999999</c:v>
                </c:pt>
                <c:pt idx="18943">
                  <c:v>1.8943000000000001</c:v>
                </c:pt>
                <c:pt idx="18944">
                  <c:v>1.8944000000000001</c:v>
                </c:pt>
                <c:pt idx="18945">
                  <c:v>1.8944999999999999</c:v>
                </c:pt>
                <c:pt idx="18946">
                  <c:v>1.8946000000000001</c:v>
                </c:pt>
                <c:pt idx="18947">
                  <c:v>1.8947000000000001</c:v>
                </c:pt>
                <c:pt idx="18948">
                  <c:v>1.8947999999999998</c:v>
                </c:pt>
                <c:pt idx="18949">
                  <c:v>1.8949</c:v>
                </c:pt>
                <c:pt idx="18950">
                  <c:v>1.895</c:v>
                </c:pt>
                <c:pt idx="18951">
                  <c:v>1.8951</c:v>
                </c:pt>
                <c:pt idx="18952">
                  <c:v>1.8952</c:v>
                </c:pt>
                <c:pt idx="18953">
                  <c:v>1.8953</c:v>
                </c:pt>
                <c:pt idx="18954">
                  <c:v>1.8954</c:v>
                </c:pt>
                <c:pt idx="18955">
                  <c:v>1.8955000000000002</c:v>
                </c:pt>
                <c:pt idx="18956">
                  <c:v>1.8956</c:v>
                </c:pt>
                <c:pt idx="18957">
                  <c:v>1.8956999999999999</c:v>
                </c:pt>
                <c:pt idx="18958">
                  <c:v>1.8958000000000002</c:v>
                </c:pt>
                <c:pt idx="18959">
                  <c:v>1.8959000000000001</c:v>
                </c:pt>
                <c:pt idx="18960">
                  <c:v>1.8959999999999999</c:v>
                </c:pt>
                <c:pt idx="18961">
                  <c:v>1.8961000000000001</c:v>
                </c:pt>
                <c:pt idx="18962">
                  <c:v>1.8962000000000001</c:v>
                </c:pt>
                <c:pt idx="18963">
                  <c:v>1.8962999999999999</c:v>
                </c:pt>
                <c:pt idx="18964">
                  <c:v>1.8963999999999999</c:v>
                </c:pt>
                <c:pt idx="18965">
                  <c:v>1.8965000000000001</c:v>
                </c:pt>
                <c:pt idx="18966">
                  <c:v>1.8966000000000001</c:v>
                </c:pt>
                <c:pt idx="18967">
                  <c:v>1.8966999999999998</c:v>
                </c:pt>
                <c:pt idx="18968">
                  <c:v>1.8968</c:v>
                </c:pt>
                <c:pt idx="18969">
                  <c:v>1.8969</c:v>
                </c:pt>
                <c:pt idx="18970">
                  <c:v>1.8969999999999998</c:v>
                </c:pt>
                <c:pt idx="18971">
                  <c:v>1.8971</c:v>
                </c:pt>
                <c:pt idx="18972">
                  <c:v>1.8972</c:v>
                </c:pt>
                <c:pt idx="18973">
                  <c:v>1.8973</c:v>
                </c:pt>
                <c:pt idx="18974">
                  <c:v>1.8974000000000002</c:v>
                </c:pt>
                <c:pt idx="18975">
                  <c:v>1.8975</c:v>
                </c:pt>
                <c:pt idx="18976">
                  <c:v>1.8976</c:v>
                </c:pt>
                <c:pt idx="18977">
                  <c:v>1.8977000000000002</c:v>
                </c:pt>
                <c:pt idx="18978">
                  <c:v>1.8977999999999999</c:v>
                </c:pt>
                <c:pt idx="18979">
                  <c:v>1.8978999999999999</c:v>
                </c:pt>
                <c:pt idx="18980">
                  <c:v>1.8980000000000001</c:v>
                </c:pt>
                <c:pt idx="18981">
                  <c:v>1.8981000000000001</c:v>
                </c:pt>
                <c:pt idx="18982">
                  <c:v>1.8981999999999999</c:v>
                </c:pt>
                <c:pt idx="18983">
                  <c:v>1.8983000000000001</c:v>
                </c:pt>
                <c:pt idx="18984">
                  <c:v>1.8984000000000001</c:v>
                </c:pt>
                <c:pt idx="18985">
                  <c:v>1.8984999999999999</c:v>
                </c:pt>
                <c:pt idx="18986">
                  <c:v>1.8986000000000001</c:v>
                </c:pt>
                <c:pt idx="18987">
                  <c:v>1.8987000000000001</c:v>
                </c:pt>
                <c:pt idx="18988">
                  <c:v>1.8988</c:v>
                </c:pt>
                <c:pt idx="18989">
                  <c:v>1.8988999999999998</c:v>
                </c:pt>
                <c:pt idx="18990">
                  <c:v>1.899</c:v>
                </c:pt>
                <c:pt idx="18991">
                  <c:v>1.8991</c:v>
                </c:pt>
                <c:pt idx="18992">
                  <c:v>1.8991999999999998</c:v>
                </c:pt>
                <c:pt idx="18993">
                  <c:v>1.8993</c:v>
                </c:pt>
                <c:pt idx="18994">
                  <c:v>1.8994</c:v>
                </c:pt>
                <c:pt idx="18995">
                  <c:v>1.8995</c:v>
                </c:pt>
                <c:pt idx="18996">
                  <c:v>1.8996000000000002</c:v>
                </c:pt>
                <c:pt idx="18997">
                  <c:v>1.8996999999999999</c:v>
                </c:pt>
                <c:pt idx="18998">
                  <c:v>1.8997999999999999</c:v>
                </c:pt>
                <c:pt idx="18999">
                  <c:v>1.8999000000000001</c:v>
                </c:pt>
                <c:pt idx="19000">
                  <c:v>1.9</c:v>
                </c:pt>
                <c:pt idx="19001">
                  <c:v>1.9000999999999999</c:v>
                </c:pt>
                <c:pt idx="19002">
                  <c:v>1.9002000000000001</c:v>
                </c:pt>
                <c:pt idx="19003">
                  <c:v>1.9003000000000001</c:v>
                </c:pt>
                <c:pt idx="19004">
                  <c:v>1.9003999999999999</c:v>
                </c:pt>
                <c:pt idx="19005">
                  <c:v>1.9005000000000001</c:v>
                </c:pt>
                <c:pt idx="19006">
                  <c:v>1.9006000000000001</c:v>
                </c:pt>
                <c:pt idx="19007">
                  <c:v>1.9006999999999998</c:v>
                </c:pt>
                <c:pt idx="19008">
                  <c:v>1.9008</c:v>
                </c:pt>
                <c:pt idx="19009">
                  <c:v>1.9009</c:v>
                </c:pt>
                <c:pt idx="19010">
                  <c:v>1.901</c:v>
                </c:pt>
                <c:pt idx="19011">
                  <c:v>1.9011000000000002</c:v>
                </c:pt>
                <c:pt idx="19012">
                  <c:v>1.9012</c:v>
                </c:pt>
                <c:pt idx="19013">
                  <c:v>1.9013</c:v>
                </c:pt>
                <c:pt idx="19014">
                  <c:v>1.9013999999999998</c:v>
                </c:pt>
                <c:pt idx="19015">
                  <c:v>1.9015</c:v>
                </c:pt>
                <c:pt idx="19016">
                  <c:v>1.9016</c:v>
                </c:pt>
                <c:pt idx="19017">
                  <c:v>1.9016999999999999</c:v>
                </c:pt>
                <c:pt idx="19018">
                  <c:v>1.9018000000000002</c:v>
                </c:pt>
                <c:pt idx="19019">
                  <c:v>1.9018999999999999</c:v>
                </c:pt>
                <c:pt idx="19020">
                  <c:v>1.9019999999999999</c:v>
                </c:pt>
                <c:pt idx="19021">
                  <c:v>1.9021000000000001</c:v>
                </c:pt>
                <c:pt idx="19022">
                  <c:v>1.9021999999999999</c:v>
                </c:pt>
                <c:pt idx="19023">
                  <c:v>1.9022999999999999</c:v>
                </c:pt>
                <c:pt idx="19024">
                  <c:v>1.9024000000000001</c:v>
                </c:pt>
                <c:pt idx="19025">
                  <c:v>1.9025000000000001</c:v>
                </c:pt>
                <c:pt idx="19026">
                  <c:v>1.9025999999999998</c:v>
                </c:pt>
                <c:pt idx="19027">
                  <c:v>1.9027000000000001</c:v>
                </c:pt>
                <c:pt idx="19028">
                  <c:v>1.9028</c:v>
                </c:pt>
                <c:pt idx="19029">
                  <c:v>1.9028999999999998</c:v>
                </c:pt>
                <c:pt idx="19030">
                  <c:v>1.903</c:v>
                </c:pt>
                <c:pt idx="19031">
                  <c:v>1.9031</c:v>
                </c:pt>
                <c:pt idx="19032">
                  <c:v>1.9032</c:v>
                </c:pt>
                <c:pt idx="19033">
                  <c:v>1.9033000000000002</c:v>
                </c:pt>
                <c:pt idx="19034">
                  <c:v>1.9034</c:v>
                </c:pt>
                <c:pt idx="19035">
                  <c:v>1.9035</c:v>
                </c:pt>
                <c:pt idx="19036">
                  <c:v>1.9036000000000002</c:v>
                </c:pt>
                <c:pt idx="19037">
                  <c:v>1.9036999999999999</c:v>
                </c:pt>
                <c:pt idx="19038">
                  <c:v>1.9037999999999999</c:v>
                </c:pt>
                <c:pt idx="19039">
                  <c:v>1.9038999999999999</c:v>
                </c:pt>
                <c:pt idx="19040">
                  <c:v>1.9040000000000001</c:v>
                </c:pt>
                <c:pt idx="19041">
                  <c:v>1.9040999999999999</c:v>
                </c:pt>
                <c:pt idx="19042">
                  <c:v>1.9041999999999999</c:v>
                </c:pt>
                <c:pt idx="19043">
                  <c:v>1.9043000000000001</c:v>
                </c:pt>
                <c:pt idx="19044">
                  <c:v>1.9043999999999999</c:v>
                </c:pt>
                <c:pt idx="19045">
                  <c:v>1.9044999999999999</c:v>
                </c:pt>
                <c:pt idx="19046">
                  <c:v>1.9046000000000001</c:v>
                </c:pt>
                <c:pt idx="19047">
                  <c:v>1.9047000000000001</c:v>
                </c:pt>
                <c:pt idx="19048">
                  <c:v>1.9047999999999998</c:v>
                </c:pt>
                <c:pt idx="19049">
                  <c:v>1.9049</c:v>
                </c:pt>
                <c:pt idx="19050">
                  <c:v>1.905</c:v>
                </c:pt>
                <c:pt idx="19051">
                  <c:v>1.9051</c:v>
                </c:pt>
                <c:pt idx="19052">
                  <c:v>1.9052</c:v>
                </c:pt>
                <c:pt idx="19053">
                  <c:v>1.9053</c:v>
                </c:pt>
                <c:pt idx="19054">
                  <c:v>1.9054</c:v>
                </c:pt>
                <c:pt idx="19055">
                  <c:v>1.9055000000000002</c:v>
                </c:pt>
                <c:pt idx="19056">
                  <c:v>1.9056</c:v>
                </c:pt>
                <c:pt idx="19057">
                  <c:v>1.9056999999999999</c:v>
                </c:pt>
                <c:pt idx="19058">
                  <c:v>1.9058000000000002</c:v>
                </c:pt>
                <c:pt idx="19059">
                  <c:v>1.9058999999999999</c:v>
                </c:pt>
                <c:pt idx="19060">
                  <c:v>1.9059999999999999</c:v>
                </c:pt>
                <c:pt idx="19061">
                  <c:v>1.9061000000000001</c:v>
                </c:pt>
                <c:pt idx="19062">
                  <c:v>1.9062000000000001</c:v>
                </c:pt>
                <c:pt idx="19063">
                  <c:v>1.9062999999999999</c:v>
                </c:pt>
                <c:pt idx="19064">
                  <c:v>1.9063999999999999</c:v>
                </c:pt>
                <c:pt idx="19065">
                  <c:v>1.9065000000000001</c:v>
                </c:pt>
                <c:pt idx="19066">
                  <c:v>1.9066000000000001</c:v>
                </c:pt>
                <c:pt idx="19067">
                  <c:v>1.9066999999999998</c:v>
                </c:pt>
                <c:pt idx="19068">
                  <c:v>1.9068000000000001</c:v>
                </c:pt>
                <c:pt idx="19069">
                  <c:v>1.9069</c:v>
                </c:pt>
                <c:pt idx="19070">
                  <c:v>1.9069999999999998</c:v>
                </c:pt>
                <c:pt idx="19071">
                  <c:v>1.9071</c:v>
                </c:pt>
                <c:pt idx="19072">
                  <c:v>1.9072</c:v>
                </c:pt>
                <c:pt idx="19073">
                  <c:v>1.9073</c:v>
                </c:pt>
                <c:pt idx="19074">
                  <c:v>1.9074</c:v>
                </c:pt>
                <c:pt idx="19075">
                  <c:v>1.9075</c:v>
                </c:pt>
                <c:pt idx="19076">
                  <c:v>1.9076</c:v>
                </c:pt>
                <c:pt idx="19077">
                  <c:v>1.9077000000000002</c:v>
                </c:pt>
                <c:pt idx="19078">
                  <c:v>1.9077999999999999</c:v>
                </c:pt>
                <c:pt idx="19079">
                  <c:v>1.9078999999999999</c:v>
                </c:pt>
                <c:pt idx="19080">
                  <c:v>1.9080000000000001</c:v>
                </c:pt>
                <c:pt idx="19081">
                  <c:v>1.9081000000000001</c:v>
                </c:pt>
                <c:pt idx="19082">
                  <c:v>1.9081999999999999</c:v>
                </c:pt>
                <c:pt idx="19083">
                  <c:v>1.9083000000000001</c:v>
                </c:pt>
                <c:pt idx="19084">
                  <c:v>1.9084000000000001</c:v>
                </c:pt>
                <c:pt idx="19085">
                  <c:v>1.9084999999999999</c:v>
                </c:pt>
                <c:pt idx="19086">
                  <c:v>1.9086000000000001</c:v>
                </c:pt>
                <c:pt idx="19087">
                  <c:v>1.9087000000000001</c:v>
                </c:pt>
                <c:pt idx="19088">
                  <c:v>1.9088000000000001</c:v>
                </c:pt>
                <c:pt idx="19089">
                  <c:v>1.9088999999999998</c:v>
                </c:pt>
                <c:pt idx="19090">
                  <c:v>1.909</c:v>
                </c:pt>
                <c:pt idx="19091">
                  <c:v>1.9091</c:v>
                </c:pt>
                <c:pt idx="19092">
                  <c:v>1.9091999999999998</c:v>
                </c:pt>
                <c:pt idx="19093">
                  <c:v>1.9093</c:v>
                </c:pt>
                <c:pt idx="19094">
                  <c:v>1.9094</c:v>
                </c:pt>
                <c:pt idx="19095">
                  <c:v>1.9095</c:v>
                </c:pt>
                <c:pt idx="19096">
                  <c:v>1.9096000000000002</c:v>
                </c:pt>
                <c:pt idx="19097">
                  <c:v>1.9097</c:v>
                </c:pt>
                <c:pt idx="19098">
                  <c:v>1.9097999999999999</c:v>
                </c:pt>
                <c:pt idx="19099">
                  <c:v>1.9099000000000002</c:v>
                </c:pt>
                <c:pt idx="19100">
                  <c:v>1.91</c:v>
                </c:pt>
                <c:pt idx="19101">
                  <c:v>1.9100999999999999</c:v>
                </c:pt>
                <c:pt idx="19102">
                  <c:v>1.9102000000000001</c:v>
                </c:pt>
                <c:pt idx="19103">
                  <c:v>1.9103000000000001</c:v>
                </c:pt>
                <c:pt idx="19104">
                  <c:v>1.9103999999999999</c:v>
                </c:pt>
                <c:pt idx="19105">
                  <c:v>1.9105000000000001</c:v>
                </c:pt>
                <c:pt idx="19106">
                  <c:v>1.9106000000000001</c:v>
                </c:pt>
                <c:pt idx="19107">
                  <c:v>1.9106999999999998</c:v>
                </c:pt>
                <c:pt idx="19108">
                  <c:v>1.9108000000000001</c:v>
                </c:pt>
                <c:pt idx="19109">
                  <c:v>1.9109</c:v>
                </c:pt>
                <c:pt idx="19110">
                  <c:v>1.911</c:v>
                </c:pt>
                <c:pt idx="19111">
                  <c:v>1.9111000000000002</c:v>
                </c:pt>
                <c:pt idx="19112">
                  <c:v>1.9112</c:v>
                </c:pt>
                <c:pt idx="19113">
                  <c:v>1.9113</c:v>
                </c:pt>
                <c:pt idx="19114">
                  <c:v>1.9113999999999998</c:v>
                </c:pt>
                <c:pt idx="19115">
                  <c:v>1.9115</c:v>
                </c:pt>
                <c:pt idx="19116">
                  <c:v>1.9116</c:v>
                </c:pt>
                <c:pt idx="19117">
                  <c:v>1.9117</c:v>
                </c:pt>
                <c:pt idx="19118">
                  <c:v>1.9118000000000002</c:v>
                </c:pt>
                <c:pt idx="19119">
                  <c:v>1.9118999999999999</c:v>
                </c:pt>
                <c:pt idx="19120">
                  <c:v>1.9119999999999999</c:v>
                </c:pt>
                <c:pt idx="19121">
                  <c:v>1.9121000000000001</c:v>
                </c:pt>
                <c:pt idx="19122">
                  <c:v>1.9121999999999999</c:v>
                </c:pt>
                <c:pt idx="19123">
                  <c:v>1.9122999999999999</c:v>
                </c:pt>
                <c:pt idx="19124">
                  <c:v>1.9124000000000001</c:v>
                </c:pt>
                <c:pt idx="19125">
                  <c:v>1.9125000000000001</c:v>
                </c:pt>
                <c:pt idx="19126">
                  <c:v>1.9125999999999999</c:v>
                </c:pt>
                <c:pt idx="19127">
                  <c:v>1.9127000000000001</c:v>
                </c:pt>
                <c:pt idx="19128">
                  <c:v>1.9128000000000001</c:v>
                </c:pt>
                <c:pt idx="19129">
                  <c:v>1.9128999999999998</c:v>
                </c:pt>
                <c:pt idx="19130">
                  <c:v>1.913</c:v>
                </c:pt>
                <c:pt idx="19131">
                  <c:v>1.9131</c:v>
                </c:pt>
                <c:pt idx="19132">
                  <c:v>1.9132</c:v>
                </c:pt>
                <c:pt idx="19133">
                  <c:v>1.9133000000000002</c:v>
                </c:pt>
                <c:pt idx="19134">
                  <c:v>1.9134</c:v>
                </c:pt>
                <c:pt idx="19135">
                  <c:v>1.9135</c:v>
                </c:pt>
                <c:pt idx="19136">
                  <c:v>1.9136000000000002</c:v>
                </c:pt>
                <c:pt idx="19137">
                  <c:v>1.9137</c:v>
                </c:pt>
                <c:pt idx="19138">
                  <c:v>1.9137999999999999</c:v>
                </c:pt>
                <c:pt idx="19139">
                  <c:v>1.9138999999999999</c:v>
                </c:pt>
                <c:pt idx="19140">
                  <c:v>1.9140000000000001</c:v>
                </c:pt>
                <c:pt idx="19141">
                  <c:v>1.9140999999999999</c:v>
                </c:pt>
                <c:pt idx="19142">
                  <c:v>1.9141999999999999</c:v>
                </c:pt>
                <c:pt idx="19143">
                  <c:v>1.9143000000000001</c:v>
                </c:pt>
                <c:pt idx="19144">
                  <c:v>1.9143999999999999</c:v>
                </c:pt>
                <c:pt idx="19145">
                  <c:v>1.9144999999999999</c:v>
                </c:pt>
                <c:pt idx="19146">
                  <c:v>1.9146000000000001</c:v>
                </c:pt>
                <c:pt idx="19147">
                  <c:v>1.9147000000000001</c:v>
                </c:pt>
                <c:pt idx="19148">
                  <c:v>1.9147999999999998</c:v>
                </c:pt>
                <c:pt idx="19149">
                  <c:v>1.9149</c:v>
                </c:pt>
                <c:pt idx="19150">
                  <c:v>1.915</c:v>
                </c:pt>
                <c:pt idx="19151">
                  <c:v>1.9150999999999998</c:v>
                </c:pt>
                <c:pt idx="19152">
                  <c:v>1.9152</c:v>
                </c:pt>
                <c:pt idx="19153">
                  <c:v>1.9153</c:v>
                </c:pt>
                <c:pt idx="19154">
                  <c:v>1.9154</c:v>
                </c:pt>
                <c:pt idx="19155">
                  <c:v>1.9155000000000002</c:v>
                </c:pt>
                <c:pt idx="19156">
                  <c:v>1.9156</c:v>
                </c:pt>
                <c:pt idx="19157">
                  <c:v>1.9157</c:v>
                </c:pt>
                <c:pt idx="19158">
                  <c:v>1.9158000000000002</c:v>
                </c:pt>
                <c:pt idx="19159">
                  <c:v>1.9158999999999999</c:v>
                </c:pt>
                <c:pt idx="19160">
                  <c:v>1.9159999999999999</c:v>
                </c:pt>
                <c:pt idx="19161">
                  <c:v>1.9161000000000001</c:v>
                </c:pt>
                <c:pt idx="19162">
                  <c:v>1.9162000000000001</c:v>
                </c:pt>
                <c:pt idx="19163">
                  <c:v>1.9162999999999999</c:v>
                </c:pt>
                <c:pt idx="19164">
                  <c:v>1.9163999999999999</c:v>
                </c:pt>
                <c:pt idx="19165">
                  <c:v>1.9165000000000001</c:v>
                </c:pt>
                <c:pt idx="19166">
                  <c:v>1.9165999999999999</c:v>
                </c:pt>
                <c:pt idx="19167">
                  <c:v>1.9166999999999998</c:v>
                </c:pt>
                <c:pt idx="19168">
                  <c:v>1.9168000000000001</c:v>
                </c:pt>
                <c:pt idx="19169">
                  <c:v>1.9169</c:v>
                </c:pt>
                <c:pt idx="19170">
                  <c:v>1.9169999999999998</c:v>
                </c:pt>
                <c:pt idx="19171">
                  <c:v>1.9171</c:v>
                </c:pt>
                <c:pt idx="19172">
                  <c:v>1.9172</c:v>
                </c:pt>
                <c:pt idx="19173">
                  <c:v>1.9173</c:v>
                </c:pt>
                <c:pt idx="19174">
                  <c:v>1.9174</c:v>
                </c:pt>
                <c:pt idx="19175">
                  <c:v>1.9175</c:v>
                </c:pt>
                <c:pt idx="19176">
                  <c:v>1.9176</c:v>
                </c:pt>
                <c:pt idx="19177">
                  <c:v>1.9177000000000002</c:v>
                </c:pt>
                <c:pt idx="19178">
                  <c:v>1.9177999999999999</c:v>
                </c:pt>
                <c:pt idx="19179">
                  <c:v>1.9178999999999999</c:v>
                </c:pt>
                <c:pt idx="19180">
                  <c:v>1.9180000000000001</c:v>
                </c:pt>
                <c:pt idx="19181">
                  <c:v>1.9180999999999999</c:v>
                </c:pt>
                <c:pt idx="19182">
                  <c:v>1.9181999999999999</c:v>
                </c:pt>
                <c:pt idx="19183">
                  <c:v>1.9183000000000001</c:v>
                </c:pt>
                <c:pt idx="19184">
                  <c:v>1.9184000000000001</c:v>
                </c:pt>
                <c:pt idx="19185">
                  <c:v>1.9184999999999999</c:v>
                </c:pt>
                <c:pt idx="19186">
                  <c:v>1.9186000000000001</c:v>
                </c:pt>
                <c:pt idx="19187">
                  <c:v>1.9187000000000001</c:v>
                </c:pt>
                <c:pt idx="19188">
                  <c:v>1.9188000000000001</c:v>
                </c:pt>
                <c:pt idx="19189">
                  <c:v>1.9188999999999998</c:v>
                </c:pt>
                <c:pt idx="19190">
                  <c:v>1.919</c:v>
                </c:pt>
                <c:pt idx="19191">
                  <c:v>1.9191</c:v>
                </c:pt>
                <c:pt idx="19192">
                  <c:v>1.9191999999999998</c:v>
                </c:pt>
                <c:pt idx="19193">
                  <c:v>1.9193</c:v>
                </c:pt>
                <c:pt idx="19194">
                  <c:v>1.9194</c:v>
                </c:pt>
                <c:pt idx="19195">
                  <c:v>1.9195</c:v>
                </c:pt>
                <c:pt idx="19196">
                  <c:v>1.9196</c:v>
                </c:pt>
                <c:pt idx="19197">
                  <c:v>1.9197</c:v>
                </c:pt>
                <c:pt idx="19198">
                  <c:v>1.9198</c:v>
                </c:pt>
                <c:pt idx="19199">
                  <c:v>1.9199000000000002</c:v>
                </c:pt>
                <c:pt idx="19200">
                  <c:v>1.92</c:v>
                </c:pt>
                <c:pt idx="19201">
                  <c:v>1.9200999999999999</c:v>
                </c:pt>
                <c:pt idx="19202">
                  <c:v>1.9202000000000001</c:v>
                </c:pt>
                <c:pt idx="19203">
                  <c:v>1.9203000000000001</c:v>
                </c:pt>
                <c:pt idx="19204">
                  <c:v>1.9203999999999999</c:v>
                </c:pt>
                <c:pt idx="19205">
                  <c:v>1.9205000000000001</c:v>
                </c:pt>
                <c:pt idx="19206">
                  <c:v>1.9206000000000001</c:v>
                </c:pt>
                <c:pt idx="19207">
                  <c:v>1.9206999999999999</c:v>
                </c:pt>
                <c:pt idx="19208">
                  <c:v>1.9208000000000001</c:v>
                </c:pt>
                <c:pt idx="19209">
                  <c:v>1.9209000000000001</c:v>
                </c:pt>
                <c:pt idx="19210">
                  <c:v>1.921</c:v>
                </c:pt>
                <c:pt idx="19211">
                  <c:v>1.9211</c:v>
                </c:pt>
                <c:pt idx="19212">
                  <c:v>1.9212</c:v>
                </c:pt>
                <c:pt idx="19213">
                  <c:v>1.9213</c:v>
                </c:pt>
                <c:pt idx="19214">
                  <c:v>1.9213999999999998</c:v>
                </c:pt>
                <c:pt idx="19215">
                  <c:v>1.9215</c:v>
                </c:pt>
                <c:pt idx="19216">
                  <c:v>1.9216</c:v>
                </c:pt>
                <c:pt idx="19217">
                  <c:v>1.9217</c:v>
                </c:pt>
                <c:pt idx="19218">
                  <c:v>1.9218000000000002</c:v>
                </c:pt>
                <c:pt idx="19219">
                  <c:v>1.9218999999999999</c:v>
                </c:pt>
                <c:pt idx="19220">
                  <c:v>1.9219999999999999</c:v>
                </c:pt>
                <c:pt idx="19221">
                  <c:v>1.9221000000000001</c:v>
                </c:pt>
                <c:pt idx="19222">
                  <c:v>1.9221999999999999</c:v>
                </c:pt>
                <c:pt idx="19223">
                  <c:v>1.9222999999999999</c:v>
                </c:pt>
                <c:pt idx="19224">
                  <c:v>1.9224000000000001</c:v>
                </c:pt>
                <c:pt idx="19225">
                  <c:v>1.9225000000000001</c:v>
                </c:pt>
                <c:pt idx="19226">
                  <c:v>1.9225999999999999</c:v>
                </c:pt>
                <c:pt idx="19227">
                  <c:v>1.9227000000000001</c:v>
                </c:pt>
                <c:pt idx="19228">
                  <c:v>1.9228000000000001</c:v>
                </c:pt>
                <c:pt idx="19229">
                  <c:v>1.9228999999999998</c:v>
                </c:pt>
                <c:pt idx="19230">
                  <c:v>1.923</c:v>
                </c:pt>
                <c:pt idx="19231">
                  <c:v>1.9231</c:v>
                </c:pt>
                <c:pt idx="19232">
                  <c:v>1.9232</c:v>
                </c:pt>
                <c:pt idx="19233">
                  <c:v>1.9233000000000002</c:v>
                </c:pt>
                <c:pt idx="19234">
                  <c:v>1.9234</c:v>
                </c:pt>
                <c:pt idx="19235">
                  <c:v>1.9235</c:v>
                </c:pt>
                <c:pt idx="19236">
                  <c:v>1.9236000000000002</c:v>
                </c:pt>
                <c:pt idx="19237">
                  <c:v>1.9237</c:v>
                </c:pt>
                <c:pt idx="19238">
                  <c:v>1.9238</c:v>
                </c:pt>
                <c:pt idx="19239">
                  <c:v>1.9238999999999999</c:v>
                </c:pt>
                <c:pt idx="19240">
                  <c:v>1.9240000000000002</c:v>
                </c:pt>
                <c:pt idx="19241">
                  <c:v>1.9240999999999999</c:v>
                </c:pt>
                <c:pt idx="19242">
                  <c:v>1.9241999999999999</c:v>
                </c:pt>
                <c:pt idx="19243">
                  <c:v>1.9243000000000001</c:v>
                </c:pt>
                <c:pt idx="19244">
                  <c:v>1.9243999999999999</c:v>
                </c:pt>
                <c:pt idx="19245">
                  <c:v>1.9244999999999999</c:v>
                </c:pt>
                <c:pt idx="19246">
                  <c:v>1.9246000000000001</c:v>
                </c:pt>
                <c:pt idx="19247">
                  <c:v>1.9247000000000001</c:v>
                </c:pt>
                <c:pt idx="19248">
                  <c:v>1.9247999999999998</c:v>
                </c:pt>
                <c:pt idx="19249">
                  <c:v>1.9249000000000001</c:v>
                </c:pt>
                <c:pt idx="19250">
                  <c:v>1.925</c:v>
                </c:pt>
                <c:pt idx="19251">
                  <c:v>1.9250999999999998</c:v>
                </c:pt>
                <c:pt idx="19252">
                  <c:v>1.9252</c:v>
                </c:pt>
                <c:pt idx="19253">
                  <c:v>1.9253</c:v>
                </c:pt>
                <c:pt idx="19254">
                  <c:v>1.9254</c:v>
                </c:pt>
                <c:pt idx="19255">
                  <c:v>1.9255000000000002</c:v>
                </c:pt>
                <c:pt idx="19256">
                  <c:v>1.9256</c:v>
                </c:pt>
                <c:pt idx="19257">
                  <c:v>1.9257</c:v>
                </c:pt>
                <c:pt idx="19258">
                  <c:v>1.9258000000000002</c:v>
                </c:pt>
                <c:pt idx="19259">
                  <c:v>1.9258999999999999</c:v>
                </c:pt>
                <c:pt idx="19260">
                  <c:v>1.9259999999999999</c:v>
                </c:pt>
                <c:pt idx="19261">
                  <c:v>1.9261000000000001</c:v>
                </c:pt>
                <c:pt idx="19262">
                  <c:v>1.9262000000000001</c:v>
                </c:pt>
                <c:pt idx="19263">
                  <c:v>1.9262999999999999</c:v>
                </c:pt>
                <c:pt idx="19264">
                  <c:v>1.9263999999999999</c:v>
                </c:pt>
                <c:pt idx="19265">
                  <c:v>1.9265000000000001</c:v>
                </c:pt>
                <c:pt idx="19266">
                  <c:v>1.9265999999999999</c:v>
                </c:pt>
                <c:pt idx="19267">
                  <c:v>1.9266999999999999</c:v>
                </c:pt>
                <c:pt idx="19268">
                  <c:v>1.9268000000000001</c:v>
                </c:pt>
                <c:pt idx="19269">
                  <c:v>1.9269000000000001</c:v>
                </c:pt>
                <c:pt idx="19270">
                  <c:v>1.9269999999999998</c:v>
                </c:pt>
                <c:pt idx="19271">
                  <c:v>1.9271</c:v>
                </c:pt>
                <c:pt idx="19272">
                  <c:v>1.9272</c:v>
                </c:pt>
                <c:pt idx="19273">
                  <c:v>1.9272999999999998</c:v>
                </c:pt>
                <c:pt idx="19274">
                  <c:v>1.9274</c:v>
                </c:pt>
                <c:pt idx="19275">
                  <c:v>1.9275</c:v>
                </c:pt>
                <c:pt idx="19276">
                  <c:v>1.9276</c:v>
                </c:pt>
                <c:pt idx="19277">
                  <c:v>1.9277000000000002</c:v>
                </c:pt>
                <c:pt idx="19278">
                  <c:v>1.9278</c:v>
                </c:pt>
                <c:pt idx="19279">
                  <c:v>1.9278999999999999</c:v>
                </c:pt>
                <c:pt idx="19280">
                  <c:v>1.9280000000000002</c:v>
                </c:pt>
                <c:pt idx="19281">
                  <c:v>1.9280999999999999</c:v>
                </c:pt>
                <c:pt idx="19282">
                  <c:v>1.9281999999999999</c:v>
                </c:pt>
                <c:pt idx="19283">
                  <c:v>1.9283000000000001</c:v>
                </c:pt>
                <c:pt idx="19284">
                  <c:v>1.9284000000000001</c:v>
                </c:pt>
                <c:pt idx="19285">
                  <c:v>1.9284999999999999</c:v>
                </c:pt>
                <c:pt idx="19286">
                  <c:v>1.9286000000000001</c:v>
                </c:pt>
                <c:pt idx="19287">
                  <c:v>1.9287000000000001</c:v>
                </c:pt>
                <c:pt idx="19288">
                  <c:v>1.9287999999999998</c:v>
                </c:pt>
                <c:pt idx="19289">
                  <c:v>1.9288999999999998</c:v>
                </c:pt>
                <c:pt idx="19290">
                  <c:v>1.929</c:v>
                </c:pt>
                <c:pt idx="19291">
                  <c:v>1.9291</c:v>
                </c:pt>
                <c:pt idx="19292">
                  <c:v>1.9291999999999998</c:v>
                </c:pt>
                <c:pt idx="19293">
                  <c:v>1.9293</c:v>
                </c:pt>
                <c:pt idx="19294">
                  <c:v>1.9294</c:v>
                </c:pt>
                <c:pt idx="19295">
                  <c:v>1.9295</c:v>
                </c:pt>
                <c:pt idx="19296">
                  <c:v>1.9296</c:v>
                </c:pt>
                <c:pt idx="19297">
                  <c:v>1.9297</c:v>
                </c:pt>
                <c:pt idx="19298">
                  <c:v>1.9298</c:v>
                </c:pt>
                <c:pt idx="19299">
                  <c:v>1.9299000000000002</c:v>
                </c:pt>
                <c:pt idx="19300">
                  <c:v>1.93</c:v>
                </c:pt>
                <c:pt idx="19301">
                  <c:v>1.9300999999999999</c:v>
                </c:pt>
                <c:pt idx="19302">
                  <c:v>1.9302000000000001</c:v>
                </c:pt>
                <c:pt idx="19303">
                  <c:v>1.9302999999999999</c:v>
                </c:pt>
                <c:pt idx="19304">
                  <c:v>1.9303999999999999</c:v>
                </c:pt>
                <c:pt idx="19305">
                  <c:v>1.9305000000000001</c:v>
                </c:pt>
                <c:pt idx="19306">
                  <c:v>1.9306000000000001</c:v>
                </c:pt>
                <c:pt idx="19307">
                  <c:v>1.9306999999999999</c:v>
                </c:pt>
                <c:pt idx="19308">
                  <c:v>1.9308000000000001</c:v>
                </c:pt>
                <c:pt idx="19309">
                  <c:v>1.9309000000000001</c:v>
                </c:pt>
                <c:pt idx="19310">
                  <c:v>1.931</c:v>
                </c:pt>
                <c:pt idx="19311">
                  <c:v>1.9311</c:v>
                </c:pt>
                <c:pt idx="19312">
                  <c:v>1.9312</c:v>
                </c:pt>
                <c:pt idx="19313">
                  <c:v>1.9313</c:v>
                </c:pt>
                <c:pt idx="19314">
                  <c:v>1.9313999999999998</c:v>
                </c:pt>
                <c:pt idx="19315">
                  <c:v>1.9315</c:v>
                </c:pt>
                <c:pt idx="19316">
                  <c:v>1.9316</c:v>
                </c:pt>
                <c:pt idx="19317">
                  <c:v>1.9317</c:v>
                </c:pt>
                <c:pt idx="19318">
                  <c:v>1.9318</c:v>
                </c:pt>
                <c:pt idx="19319">
                  <c:v>1.9319</c:v>
                </c:pt>
                <c:pt idx="19320">
                  <c:v>1.9319999999999999</c:v>
                </c:pt>
                <c:pt idx="19321">
                  <c:v>1.9321000000000002</c:v>
                </c:pt>
                <c:pt idx="19322">
                  <c:v>1.9321999999999999</c:v>
                </c:pt>
                <c:pt idx="19323">
                  <c:v>1.9322999999999999</c:v>
                </c:pt>
                <c:pt idx="19324">
                  <c:v>1.9324000000000001</c:v>
                </c:pt>
                <c:pt idx="19325">
                  <c:v>1.9325000000000001</c:v>
                </c:pt>
                <c:pt idx="19326">
                  <c:v>1.9325999999999999</c:v>
                </c:pt>
                <c:pt idx="19327">
                  <c:v>1.9327000000000001</c:v>
                </c:pt>
                <c:pt idx="19328">
                  <c:v>1.9328000000000001</c:v>
                </c:pt>
                <c:pt idx="19329">
                  <c:v>1.9328999999999998</c:v>
                </c:pt>
                <c:pt idx="19330">
                  <c:v>1.9330000000000001</c:v>
                </c:pt>
                <c:pt idx="19331">
                  <c:v>1.9331</c:v>
                </c:pt>
                <c:pt idx="19332">
                  <c:v>1.9332</c:v>
                </c:pt>
                <c:pt idx="19333">
                  <c:v>1.9333</c:v>
                </c:pt>
                <c:pt idx="19334">
                  <c:v>1.9334</c:v>
                </c:pt>
                <c:pt idx="19335">
                  <c:v>1.9335</c:v>
                </c:pt>
                <c:pt idx="19336">
                  <c:v>1.9336000000000002</c:v>
                </c:pt>
                <c:pt idx="19337">
                  <c:v>1.9337</c:v>
                </c:pt>
                <c:pt idx="19338">
                  <c:v>1.9338</c:v>
                </c:pt>
                <c:pt idx="19339">
                  <c:v>1.9339</c:v>
                </c:pt>
                <c:pt idx="19340">
                  <c:v>1.9340000000000002</c:v>
                </c:pt>
                <c:pt idx="19341">
                  <c:v>1.9340999999999999</c:v>
                </c:pt>
                <c:pt idx="19342">
                  <c:v>1.9341999999999999</c:v>
                </c:pt>
                <c:pt idx="19343">
                  <c:v>1.9343000000000001</c:v>
                </c:pt>
                <c:pt idx="19344">
                  <c:v>1.9343999999999999</c:v>
                </c:pt>
                <c:pt idx="19345">
                  <c:v>1.9344999999999999</c:v>
                </c:pt>
                <c:pt idx="19346">
                  <c:v>1.9346000000000001</c:v>
                </c:pt>
                <c:pt idx="19347">
                  <c:v>1.9347000000000001</c:v>
                </c:pt>
                <c:pt idx="19348">
                  <c:v>1.9347999999999999</c:v>
                </c:pt>
                <c:pt idx="19349">
                  <c:v>1.9349000000000001</c:v>
                </c:pt>
                <c:pt idx="19350">
                  <c:v>1.9350000000000001</c:v>
                </c:pt>
                <c:pt idx="19351">
                  <c:v>1.9350999999999998</c:v>
                </c:pt>
                <c:pt idx="19352">
                  <c:v>1.9352</c:v>
                </c:pt>
                <c:pt idx="19353">
                  <c:v>1.9353</c:v>
                </c:pt>
                <c:pt idx="19354">
                  <c:v>1.9354</c:v>
                </c:pt>
                <c:pt idx="19355">
                  <c:v>1.9355000000000002</c:v>
                </c:pt>
                <c:pt idx="19356">
                  <c:v>1.9356</c:v>
                </c:pt>
                <c:pt idx="19357">
                  <c:v>1.9357</c:v>
                </c:pt>
                <c:pt idx="19358">
                  <c:v>1.9358000000000002</c:v>
                </c:pt>
                <c:pt idx="19359">
                  <c:v>1.9359</c:v>
                </c:pt>
                <c:pt idx="19360">
                  <c:v>1.9359999999999999</c:v>
                </c:pt>
                <c:pt idx="19361">
                  <c:v>1.9361000000000002</c:v>
                </c:pt>
                <c:pt idx="19362">
                  <c:v>1.9362000000000001</c:v>
                </c:pt>
                <c:pt idx="19363">
                  <c:v>1.9362999999999999</c:v>
                </c:pt>
                <c:pt idx="19364">
                  <c:v>1.9363999999999999</c:v>
                </c:pt>
                <c:pt idx="19365">
                  <c:v>1.9365000000000001</c:v>
                </c:pt>
                <c:pt idx="19366">
                  <c:v>1.9365999999999999</c:v>
                </c:pt>
                <c:pt idx="19367">
                  <c:v>1.9366999999999999</c:v>
                </c:pt>
                <c:pt idx="19368">
                  <c:v>1.9368000000000001</c:v>
                </c:pt>
                <c:pt idx="19369">
                  <c:v>1.9369000000000001</c:v>
                </c:pt>
                <c:pt idx="19370">
                  <c:v>1.9369999999999998</c:v>
                </c:pt>
                <c:pt idx="19371">
                  <c:v>1.9371</c:v>
                </c:pt>
                <c:pt idx="19372">
                  <c:v>1.9372</c:v>
                </c:pt>
                <c:pt idx="19373">
                  <c:v>1.9372999999999998</c:v>
                </c:pt>
                <c:pt idx="19374">
                  <c:v>1.9374</c:v>
                </c:pt>
                <c:pt idx="19375">
                  <c:v>1.9375</c:v>
                </c:pt>
                <c:pt idx="19376">
                  <c:v>1.9376</c:v>
                </c:pt>
                <c:pt idx="19377">
                  <c:v>1.9377000000000002</c:v>
                </c:pt>
                <c:pt idx="19378">
                  <c:v>1.9378</c:v>
                </c:pt>
                <c:pt idx="19379">
                  <c:v>1.9379</c:v>
                </c:pt>
                <c:pt idx="19380">
                  <c:v>1.9380000000000002</c:v>
                </c:pt>
                <c:pt idx="19381">
                  <c:v>1.9380999999999999</c:v>
                </c:pt>
                <c:pt idx="19382">
                  <c:v>1.9381999999999999</c:v>
                </c:pt>
                <c:pt idx="19383">
                  <c:v>1.9383000000000001</c:v>
                </c:pt>
                <c:pt idx="19384">
                  <c:v>1.9384000000000001</c:v>
                </c:pt>
                <c:pt idx="19385">
                  <c:v>1.9384999999999999</c:v>
                </c:pt>
                <c:pt idx="19386">
                  <c:v>1.9386000000000001</c:v>
                </c:pt>
                <c:pt idx="19387">
                  <c:v>1.9387000000000001</c:v>
                </c:pt>
                <c:pt idx="19388">
                  <c:v>1.9387999999999999</c:v>
                </c:pt>
                <c:pt idx="19389">
                  <c:v>1.9388999999999998</c:v>
                </c:pt>
                <c:pt idx="19390">
                  <c:v>1.9390000000000001</c:v>
                </c:pt>
                <c:pt idx="19391">
                  <c:v>1.9391</c:v>
                </c:pt>
                <c:pt idx="19392">
                  <c:v>1.9391999999999998</c:v>
                </c:pt>
                <c:pt idx="19393">
                  <c:v>1.9393</c:v>
                </c:pt>
                <c:pt idx="19394">
                  <c:v>1.9394</c:v>
                </c:pt>
                <c:pt idx="19395">
                  <c:v>1.9394999999999998</c:v>
                </c:pt>
                <c:pt idx="19396">
                  <c:v>1.9396</c:v>
                </c:pt>
                <c:pt idx="19397">
                  <c:v>1.9397</c:v>
                </c:pt>
                <c:pt idx="19398">
                  <c:v>1.9398</c:v>
                </c:pt>
                <c:pt idx="19399">
                  <c:v>1.9399000000000002</c:v>
                </c:pt>
                <c:pt idx="19400">
                  <c:v>1.94</c:v>
                </c:pt>
                <c:pt idx="19401">
                  <c:v>1.9400999999999999</c:v>
                </c:pt>
                <c:pt idx="19402">
                  <c:v>1.9402000000000001</c:v>
                </c:pt>
                <c:pt idx="19403">
                  <c:v>1.9402999999999999</c:v>
                </c:pt>
                <c:pt idx="19404">
                  <c:v>1.9403999999999999</c:v>
                </c:pt>
                <c:pt idx="19405">
                  <c:v>1.9405000000000001</c:v>
                </c:pt>
                <c:pt idx="19406">
                  <c:v>1.9406000000000001</c:v>
                </c:pt>
                <c:pt idx="19407">
                  <c:v>1.9406999999999999</c:v>
                </c:pt>
                <c:pt idx="19408">
                  <c:v>1.9408000000000001</c:v>
                </c:pt>
                <c:pt idx="19409">
                  <c:v>1.9409000000000001</c:v>
                </c:pt>
                <c:pt idx="19410">
                  <c:v>1.9409999999999998</c:v>
                </c:pt>
                <c:pt idx="19411">
                  <c:v>1.9411</c:v>
                </c:pt>
                <c:pt idx="19412">
                  <c:v>1.9412</c:v>
                </c:pt>
                <c:pt idx="19413">
                  <c:v>1.9413</c:v>
                </c:pt>
                <c:pt idx="19414">
                  <c:v>1.9413999999999998</c:v>
                </c:pt>
                <c:pt idx="19415">
                  <c:v>1.9415</c:v>
                </c:pt>
                <c:pt idx="19416">
                  <c:v>1.9416</c:v>
                </c:pt>
                <c:pt idx="19417">
                  <c:v>1.9417</c:v>
                </c:pt>
                <c:pt idx="19418">
                  <c:v>1.9418</c:v>
                </c:pt>
                <c:pt idx="19419">
                  <c:v>1.9419</c:v>
                </c:pt>
                <c:pt idx="19420">
                  <c:v>1.9419999999999999</c:v>
                </c:pt>
                <c:pt idx="19421">
                  <c:v>1.9421000000000002</c:v>
                </c:pt>
                <c:pt idx="19422">
                  <c:v>1.9421999999999999</c:v>
                </c:pt>
                <c:pt idx="19423">
                  <c:v>1.9422999999999999</c:v>
                </c:pt>
                <c:pt idx="19424">
                  <c:v>1.9424000000000001</c:v>
                </c:pt>
                <c:pt idx="19425">
                  <c:v>1.9424999999999999</c:v>
                </c:pt>
                <c:pt idx="19426">
                  <c:v>1.9425999999999999</c:v>
                </c:pt>
                <c:pt idx="19427">
                  <c:v>1.9427000000000001</c:v>
                </c:pt>
                <c:pt idx="19428">
                  <c:v>1.9428000000000001</c:v>
                </c:pt>
                <c:pt idx="19429">
                  <c:v>1.9428999999999998</c:v>
                </c:pt>
                <c:pt idx="19430">
                  <c:v>1.9430000000000001</c:v>
                </c:pt>
                <c:pt idx="19431">
                  <c:v>1.9431</c:v>
                </c:pt>
                <c:pt idx="19432">
                  <c:v>1.9432</c:v>
                </c:pt>
                <c:pt idx="19433">
                  <c:v>1.9433</c:v>
                </c:pt>
                <c:pt idx="19434">
                  <c:v>1.9434</c:v>
                </c:pt>
                <c:pt idx="19435">
                  <c:v>1.9435</c:v>
                </c:pt>
                <c:pt idx="19436">
                  <c:v>1.9436000000000002</c:v>
                </c:pt>
                <c:pt idx="19437">
                  <c:v>1.9437</c:v>
                </c:pt>
                <c:pt idx="19438">
                  <c:v>1.9438</c:v>
                </c:pt>
                <c:pt idx="19439">
                  <c:v>1.9439</c:v>
                </c:pt>
                <c:pt idx="19440">
                  <c:v>1.944</c:v>
                </c:pt>
                <c:pt idx="19441">
                  <c:v>1.9440999999999999</c:v>
                </c:pt>
                <c:pt idx="19442">
                  <c:v>1.9441999999999999</c:v>
                </c:pt>
                <c:pt idx="19443">
                  <c:v>1.9443000000000001</c:v>
                </c:pt>
                <c:pt idx="19444">
                  <c:v>1.9443999999999999</c:v>
                </c:pt>
                <c:pt idx="19445">
                  <c:v>1.9444999999999999</c:v>
                </c:pt>
                <c:pt idx="19446">
                  <c:v>1.9446000000000001</c:v>
                </c:pt>
                <c:pt idx="19447">
                  <c:v>1.9447000000000001</c:v>
                </c:pt>
                <c:pt idx="19448">
                  <c:v>1.9447999999999999</c:v>
                </c:pt>
                <c:pt idx="19449">
                  <c:v>1.9449000000000001</c:v>
                </c:pt>
                <c:pt idx="19450">
                  <c:v>1.9450000000000001</c:v>
                </c:pt>
                <c:pt idx="19451">
                  <c:v>1.9450999999999998</c:v>
                </c:pt>
                <c:pt idx="19452">
                  <c:v>1.9452</c:v>
                </c:pt>
                <c:pt idx="19453">
                  <c:v>1.9453</c:v>
                </c:pt>
                <c:pt idx="19454">
                  <c:v>1.9454</c:v>
                </c:pt>
                <c:pt idx="19455">
                  <c:v>1.9455</c:v>
                </c:pt>
                <c:pt idx="19456">
                  <c:v>1.9456</c:v>
                </c:pt>
                <c:pt idx="19457">
                  <c:v>1.9457</c:v>
                </c:pt>
                <c:pt idx="19458">
                  <c:v>1.9458000000000002</c:v>
                </c:pt>
                <c:pt idx="19459">
                  <c:v>1.9459</c:v>
                </c:pt>
                <c:pt idx="19460">
                  <c:v>1.946</c:v>
                </c:pt>
                <c:pt idx="19461">
                  <c:v>1.9461000000000002</c:v>
                </c:pt>
                <c:pt idx="19462">
                  <c:v>1.9462000000000002</c:v>
                </c:pt>
                <c:pt idx="19463">
                  <c:v>1.9462999999999999</c:v>
                </c:pt>
                <c:pt idx="19464">
                  <c:v>1.9463999999999999</c:v>
                </c:pt>
                <c:pt idx="19465">
                  <c:v>1.9465000000000001</c:v>
                </c:pt>
                <c:pt idx="19466">
                  <c:v>1.9465999999999999</c:v>
                </c:pt>
                <c:pt idx="19467">
                  <c:v>1.9466999999999999</c:v>
                </c:pt>
                <c:pt idx="19468">
                  <c:v>1.9468000000000001</c:v>
                </c:pt>
                <c:pt idx="19469">
                  <c:v>1.9469000000000001</c:v>
                </c:pt>
                <c:pt idx="19470">
                  <c:v>1.9469999999999998</c:v>
                </c:pt>
                <c:pt idx="19471">
                  <c:v>1.9471000000000001</c:v>
                </c:pt>
                <c:pt idx="19472">
                  <c:v>1.9472</c:v>
                </c:pt>
                <c:pt idx="19473">
                  <c:v>1.9472999999999998</c:v>
                </c:pt>
                <c:pt idx="19474">
                  <c:v>1.9474</c:v>
                </c:pt>
                <c:pt idx="19475">
                  <c:v>1.9475</c:v>
                </c:pt>
                <c:pt idx="19476">
                  <c:v>1.9476</c:v>
                </c:pt>
                <c:pt idx="19477">
                  <c:v>1.9477000000000002</c:v>
                </c:pt>
                <c:pt idx="19478">
                  <c:v>1.9478</c:v>
                </c:pt>
                <c:pt idx="19479">
                  <c:v>1.9479</c:v>
                </c:pt>
                <c:pt idx="19480">
                  <c:v>1.9480000000000002</c:v>
                </c:pt>
                <c:pt idx="19481">
                  <c:v>1.9480999999999999</c:v>
                </c:pt>
                <c:pt idx="19482">
                  <c:v>1.9481999999999999</c:v>
                </c:pt>
                <c:pt idx="19483">
                  <c:v>1.9483000000000001</c:v>
                </c:pt>
                <c:pt idx="19484">
                  <c:v>1.9484000000000001</c:v>
                </c:pt>
                <c:pt idx="19485">
                  <c:v>1.9484999999999999</c:v>
                </c:pt>
                <c:pt idx="19486">
                  <c:v>1.9486000000000001</c:v>
                </c:pt>
                <c:pt idx="19487">
                  <c:v>1.9487000000000001</c:v>
                </c:pt>
                <c:pt idx="19488">
                  <c:v>1.9487999999999999</c:v>
                </c:pt>
                <c:pt idx="19489">
                  <c:v>1.9488999999999999</c:v>
                </c:pt>
                <c:pt idx="19490">
                  <c:v>1.9490000000000001</c:v>
                </c:pt>
                <c:pt idx="19491">
                  <c:v>1.9491000000000001</c:v>
                </c:pt>
                <c:pt idx="19492">
                  <c:v>1.9491999999999998</c:v>
                </c:pt>
                <c:pt idx="19493">
                  <c:v>1.9493</c:v>
                </c:pt>
                <c:pt idx="19494">
                  <c:v>1.9494</c:v>
                </c:pt>
                <c:pt idx="19495">
                  <c:v>1.9494999999999998</c:v>
                </c:pt>
                <c:pt idx="19496">
                  <c:v>1.9496</c:v>
                </c:pt>
                <c:pt idx="19497">
                  <c:v>1.9497</c:v>
                </c:pt>
                <c:pt idx="19498">
                  <c:v>1.9498</c:v>
                </c:pt>
                <c:pt idx="19499">
                  <c:v>1.9499000000000002</c:v>
                </c:pt>
                <c:pt idx="19500">
                  <c:v>1.95</c:v>
                </c:pt>
                <c:pt idx="19501">
                  <c:v>1.9500999999999999</c:v>
                </c:pt>
                <c:pt idx="19502">
                  <c:v>1.9502000000000002</c:v>
                </c:pt>
                <c:pt idx="19503">
                  <c:v>1.9502999999999999</c:v>
                </c:pt>
                <c:pt idx="19504">
                  <c:v>1.9503999999999999</c:v>
                </c:pt>
                <c:pt idx="19505">
                  <c:v>1.9505000000000001</c:v>
                </c:pt>
                <c:pt idx="19506">
                  <c:v>1.9506000000000001</c:v>
                </c:pt>
                <c:pt idx="19507">
                  <c:v>1.9506999999999999</c:v>
                </c:pt>
                <c:pt idx="19508">
                  <c:v>1.9508000000000001</c:v>
                </c:pt>
                <c:pt idx="19509">
                  <c:v>1.9509000000000001</c:v>
                </c:pt>
                <c:pt idx="19510">
                  <c:v>1.9509999999999998</c:v>
                </c:pt>
                <c:pt idx="19511">
                  <c:v>1.9511000000000001</c:v>
                </c:pt>
                <c:pt idx="19512">
                  <c:v>1.9512</c:v>
                </c:pt>
                <c:pt idx="19513">
                  <c:v>1.9513</c:v>
                </c:pt>
                <c:pt idx="19514">
                  <c:v>1.9513999999999998</c:v>
                </c:pt>
                <c:pt idx="19515">
                  <c:v>1.9515</c:v>
                </c:pt>
                <c:pt idx="19516">
                  <c:v>1.9516</c:v>
                </c:pt>
                <c:pt idx="19517">
                  <c:v>1.9516999999999998</c:v>
                </c:pt>
                <c:pt idx="19518">
                  <c:v>1.9518</c:v>
                </c:pt>
                <c:pt idx="19519">
                  <c:v>1.9519</c:v>
                </c:pt>
                <c:pt idx="19520">
                  <c:v>1.952</c:v>
                </c:pt>
                <c:pt idx="19521">
                  <c:v>1.9521000000000002</c:v>
                </c:pt>
                <c:pt idx="19522">
                  <c:v>1.9521999999999999</c:v>
                </c:pt>
                <c:pt idx="19523">
                  <c:v>1.9522999999999999</c:v>
                </c:pt>
                <c:pt idx="19524">
                  <c:v>1.9524000000000001</c:v>
                </c:pt>
                <c:pt idx="19525">
                  <c:v>1.9524999999999999</c:v>
                </c:pt>
                <c:pt idx="19526">
                  <c:v>1.9525999999999999</c:v>
                </c:pt>
                <c:pt idx="19527">
                  <c:v>1.9527000000000001</c:v>
                </c:pt>
                <c:pt idx="19528">
                  <c:v>1.9528000000000001</c:v>
                </c:pt>
                <c:pt idx="19529">
                  <c:v>1.9528999999999999</c:v>
                </c:pt>
                <c:pt idx="19530">
                  <c:v>1.9530000000000001</c:v>
                </c:pt>
                <c:pt idx="19531">
                  <c:v>1.9531000000000001</c:v>
                </c:pt>
                <c:pt idx="19532">
                  <c:v>1.9531999999999998</c:v>
                </c:pt>
                <c:pt idx="19533">
                  <c:v>1.9533</c:v>
                </c:pt>
                <c:pt idx="19534">
                  <c:v>1.9534</c:v>
                </c:pt>
                <c:pt idx="19535">
                  <c:v>1.9535</c:v>
                </c:pt>
                <c:pt idx="19536">
                  <c:v>1.9536000000000002</c:v>
                </c:pt>
                <c:pt idx="19537">
                  <c:v>1.9537</c:v>
                </c:pt>
                <c:pt idx="19538">
                  <c:v>1.9538</c:v>
                </c:pt>
                <c:pt idx="19539">
                  <c:v>1.9539</c:v>
                </c:pt>
                <c:pt idx="19540">
                  <c:v>1.954</c:v>
                </c:pt>
                <c:pt idx="19541">
                  <c:v>1.9540999999999999</c:v>
                </c:pt>
                <c:pt idx="19542">
                  <c:v>1.9541999999999999</c:v>
                </c:pt>
                <c:pt idx="19543">
                  <c:v>1.9543000000000001</c:v>
                </c:pt>
                <c:pt idx="19544">
                  <c:v>1.9543999999999999</c:v>
                </c:pt>
                <c:pt idx="19545">
                  <c:v>1.9544999999999999</c:v>
                </c:pt>
                <c:pt idx="19546">
                  <c:v>1.9546000000000001</c:v>
                </c:pt>
                <c:pt idx="19547">
                  <c:v>1.9546999999999999</c:v>
                </c:pt>
                <c:pt idx="19548">
                  <c:v>1.9547999999999999</c:v>
                </c:pt>
                <c:pt idx="19549">
                  <c:v>1.9549000000000001</c:v>
                </c:pt>
                <c:pt idx="19550">
                  <c:v>1.9550000000000001</c:v>
                </c:pt>
                <c:pt idx="19551">
                  <c:v>1.9550999999999998</c:v>
                </c:pt>
                <c:pt idx="19552">
                  <c:v>1.9552</c:v>
                </c:pt>
                <c:pt idx="19553">
                  <c:v>1.9553</c:v>
                </c:pt>
                <c:pt idx="19554">
                  <c:v>1.9554</c:v>
                </c:pt>
                <c:pt idx="19555">
                  <c:v>1.9555</c:v>
                </c:pt>
                <c:pt idx="19556">
                  <c:v>1.9556</c:v>
                </c:pt>
                <c:pt idx="19557">
                  <c:v>1.9557</c:v>
                </c:pt>
                <c:pt idx="19558">
                  <c:v>1.9558000000000002</c:v>
                </c:pt>
                <c:pt idx="19559">
                  <c:v>1.9559</c:v>
                </c:pt>
                <c:pt idx="19560">
                  <c:v>1.956</c:v>
                </c:pt>
                <c:pt idx="19561">
                  <c:v>1.9561000000000002</c:v>
                </c:pt>
                <c:pt idx="19562">
                  <c:v>1.9561999999999999</c:v>
                </c:pt>
                <c:pt idx="19563">
                  <c:v>1.9562999999999999</c:v>
                </c:pt>
                <c:pt idx="19564">
                  <c:v>1.9563999999999999</c:v>
                </c:pt>
                <c:pt idx="19565">
                  <c:v>1.9565000000000001</c:v>
                </c:pt>
                <c:pt idx="19566">
                  <c:v>1.9565999999999999</c:v>
                </c:pt>
                <c:pt idx="19567">
                  <c:v>1.9566999999999999</c:v>
                </c:pt>
                <c:pt idx="19568">
                  <c:v>1.9568000000000001</c:v>
                </c:pt>
                <c:pt idx="19569">
                  <c:v>1.9569000000000001</c:v>
                </c:pt>
                <c:pt idx="19570">
                  <c:v>1.9569999999999999</c:v>
                </c:pt>
                <c:pt idx="19571">
                  <c:v>1.9571000000000001</c:v>
                </c:pt>
                <c:pt idx="19572">
                  <c:v>1.9572000000000001</c:v>
                </c:pt>
                <c:pt idx="19573">
                  <c:v>1.9572999999999998</c:v>
                </c:pt>
                <c:pt idx="19574">
                  <c:v>1.9574</c:v>
                </c:pt>
                <c:pt idx="19575">
                  <c:v>1.9575</c:v>
                </c:pt>
                <c:pt idx="19576">
                  <c:v>1.9576</c:v>
                </c:pt>
                <c:pt idx="19577">
                  <c:v>1.9577</c:v>
                </c:pt>
                <c:pt idx="19578">
                  <c:v>1.9578</c:v>
                </c:pt>
                <c:pt idx="19579">
                  <c:v>1.9579</c:v>
                </c:pt>
                <c:pt idx="19580">
                  <c:v>1.9580000000000002</c:v>
                </c:pt>
                <c:pt idx="19581">
                  <c:v>1.9581</c:v>
                </c:pt>
                <c:pt idx="19582">
                  <c:v>1.9581999999999999</c:v>
                </c:pt>
                <c:pt idx="19583">
                  <c:v>1.9583000000000002</c:v>
                </c:pt>
                <c:pt idx="19584">
                  <c:v>1.9584000000000001</c:v>
                </c:pt>
                <c:pt idx="19585">
                  <c:v>1.9584999999999999</c:v>
                </c:pt>
                <c:pt idx="19586">
                  <c:v>1.9586000000000001</c:v>
                </c:pt>
                <c:pt idx="19587">
                  <c:v>1.9587000000000001</c:v>
                </c:pt>
                <c:pt idx="19588">
                  <c:v>1.9587999999999999</c:v>
                </c:pt>
                <c:pt idx="19589">
                  <c:v>1.9588999999999999</c:v>
                </c:pt>
                <c:pt idx="19590">
                  <c:v>1.9590000000000001</c:v>
                </c:pt>
                <c:pt idx="19591">
                  <c:v>1.9591000000000001</c:v>
                </c:pt>
                <c:pt idx="19592">
                  <c:v>1.9591999999999998</c:v>
                </c:pt>
                <c:pt idx="19593">
                  <c:v>1.9593</c:v>
                </c:pt>
                <c:pt idx="19594">
                  <c:v>1.9594</c:v>
                </c:pt>
                <c:pt idx="19595">
                  <c:v>1.9594999999999998</c:v>
                </c:pt>
                <c:pt idx="19596">
                  <c:v>1.9596</c:v>
                </c:pt>
                <c:pt idx="19597">
                  <c:v>1.9597</c:v>
                </c:pt>
                <c:pt idx="19598">
                  <c:v>1.9598</c:v>
                </c:pt>
                <c:pt idx="19599">
                  <c:v>1.9599000000000002</c:v>
                </c:pt>
                <c:pt idx="19600">
                  <c:v>1.96</c:v>
                </c:pt>
                <c:pt idx="19601">
                  <c:v>1.9601</c:v>
                </c:pt>
                <c:pt idx="19602">
                  <c:v>1.9602000000000002</c:v>
                </c:pt>
                <c:pt idx="19603">
                  <c:v>1.9602999999999999</c:v>
                </c:pt>
                <c:pt idx="19604">
                  <c:v>1.9603999999999999</c:v>
                </c:pt>
                <c:pt idx="19605">
                  <c:v>1.9605000000000001</c:v>
                </c:pt>
                <c:pt idx="19606">
                  <c:v>1.9606000000000001</c:v>
                </c:pt>
                <c:pt idx="19607">
                  <c:v>1.9606999999999999</c:v>
                </c:pt>
                <c:pt idx="19608">
                  <c:v>1.9608000000000001</c:v>
                </c:pt>
                <c:pt idx="19609">
                  <c:v>1.9609000000000001</c:v>
                </c:pt>
                <c:pt idx="19610">
                  <c:v>1.9609999999999999</c:v>
                </c:pt>
                <c:pt idx="19611">
                  <c:v>1.9611000000000001</c:v>
                </c:pt>
                <c:pt idx="19612">
                  <c:v>1.9612000000000001</c:v>
                </c:pt>
                <c:pt idx="19613">
                  <c:v>1.9613</c:v>
                </c:pt>
                <c:pt idx="19614">
                  <c:v>1.9613999999999998</c:v>
                </c:pt>
                <c:pt idx="19615">
                  <c:v>1.9615</c:v>
                </c:pt>
                <c:pt idx="19616">
                  <c:v>1.9616</c:v>
                </c:pt>
                <c:pt idx="19617">
                  <c:v>1.9616999999999998</c:v>
                </c:pt>
                <c:pt idx="19618">
                  <c:v>1.9618</c:v>
                </c:pt>
                <c:pt idx="19619">
                  <c:v>1.9619</c:v>
                </c:pt>
                <c:pt idx="19620">
                  <c:v>1.962</c:v>
                </c:pt>
                <c:pt idx="19621">
                  <c:v>1.9621000000000002</c:v>
                </c:pt>
                <c:pt idx="19622">
                  <c:v>1.9621999999999999</c:v>
                </c:pt>
                <c:pt idx="19623">
                  <c:v>1.9622999999999999</c:v>
                </c:pt>
                <c:pt idx="19624">
                  <c:v>1.9624000000000001</c:v>
                </c:pt>
                <c:pt idx="19625">
                  <c:v>1.9624999999999999</c:v>
                </c:pt>
                <c:pt idx="19626">
                  <c:v>1.9625999999999999</c:v>
                </c:pt>
                <c:pt idx="19627">
                  <c:v>1.9627000000000001</c:v>
                </c:pt>
                <c:pt idx="19628">
                  <c:v>1.9628000000000001</c:v>
                </c:pt>
                <c:pt idx="19629">
                  <c:v>1.9628999999999999</c:v>
                </c:pt>
                <c:pt idx="19630">
                  <c:v>1.9630000000000001</c:v>
                </c:pt>
                <c:pt idx="19631">
                  <c:v>1.9631000000000001</c:v>
                </c:pt>
                <c:pt idx="19632">
                  <c:v>1.9631999999999998</c:v>
                </c:pt>
                <c:pt idx="19633">
                  <c:v>1.9633</c:v>
                </c:pt>
                <c:pt idx="19634">
                  <c:v>1.9634</c:v>
                </c:pt>
                <c:pt idx="19635">
                  <c:v>1.9635</c:v>
                </c:pt>
                <c:pt idx="19636">
                  <c:v>1.9636000000000002</c:v>
                </c:pt>
                <c:pt idx="19637">
                  <c:v>1.9637</c:v>
                </c:pt>
                <c:pt idx="19638">
                  <c:v>1.9638</c:v>
                </c:pt>
                <c:pt idx="19639">
                  <c:v>1.9638999999999998</c:v>
                </c:pt>
                <c:pt idx="19640">
                  <c:v>1.964</c:v>
                </c:pt>
                <c:pt idx="19641">
                  <c:v>1.9641</c:v>
                </c:pt>
                <c:pt idx="19642">
                  <c:v>1.9641999999999999</c:v>
                </c:pt>
                <c:pt idx="19643">
                  <c:v>1.9643000000000002</c:v>
                </c:pt>
                <c:pt idx="19644">
                  <c:v>1.9643999999999999</c:v>
                </c:pt>
                <c:pt idx="19645">
                  <c:v>1.9644999999999999</c:v>
                </c:pt>
                <c:pt idx="19646">
                  <c:v>1.9646000000000001</c:v>
                </c:pt>
                <c:pt idx="19647">
                  <c:v>1.9646999999999999</c:v>
                </c:pt>
                <c:pt idx="19648">
                  <c:v>1.9647999999999999</c:v>
                </c:pt>
                <c:pt idx="19649">
                  <c:v>1.9649000000000001</c:v>
                </c:pt>
                <c:pt idx="19650">
                  <c:v>1.9650000000000001</c:v>
                </c:pt>
                <c:pt idx="19651">
                  <c:v>1.9650999999999998</c:v>
                </c:pt>
                <c:pt idx="19652">
                  <c:v>1.9652000000000001</c:v>
                </c:pt>
                <c:pt idx="19653">
                  <c:v>1.9653</c:v>
                </c:pt>
                <c:pt idx="19654">
                  <c:v>1.9653999999999998</c:v>
                </c:pt>
                <c:pt idx="19655">
                  <c:v>1.9655</c:v>
                </c:pt>
                <c:pt idx="19656">
                  <c:v>1.9656</c:v>
                </c:pt>
                <c:pt idx="19657">
                  <c:v>1.9657</c:v>
                </c:pt>
                <c:pt idx="19658">
                  <c:v>1.9658000000000002</c:v>
                </c:pt>
                <c:pt idx="19659">
                  <c:v>1.9659</c:v>
                </c:pt>
                <c:pt idx="19660">
                  <c:v>1.966</c:v>
                </c:pt>
                <c:pt idx="19661">
                  <c:v>1.9661000000000002</c:v>
                </c:pt>
                <c:pt idx="19662">
                  <c:v>1.9661999999999999</c:v>
                </c:pt>
                <c:pt idx="19663">
                  <c:v>1.9662999999999999</c:v>
                </c:pt>
                <c:pt idx="19664">
                  <c:v>1.9663999999999999</c:v>
                </c:pt>
                <c:pt idx="19665">
                  <c:v>1.9665000000000001</c:v>
                </c:pt>
                <c:pt idx="19666">
                  <c:v>1.9665999999999999</c:v>
                </c:pt>
                <c:pt idx="19667">
                  <c:v>1.9666999999999999</c:v>
                </c:pt>
                <c:pt idx="19668">
                  <c:v>1.9668000000000001</c:v>
                </c:pt>
                <c:pt idx="19669">
                  <c:v>1.9668999999999999</c:v>
                </c:pt>
                <c:pt idx="19670">
                  <c:v>1.9669999999999999</c:v>
                </c:pt>
                <c:pt idx="19671">
                  <c:v>1.9671000000000001</c:v>
                </c:pt>
                <c:pt idx="19672">
                  <c:v>1.9672000000000001</c:v>
                </c:pt>
                <c:pt idx="19673">
                  <c:v>1.9672999999999998</c:v>
                </c:pt>
                <c:pt idx="19674">
                  <c:v>1.9674</c:v>
                </c:pt>
                <c:pt idx="19675">
                  <c:v>1.9675</c:v>
                </c:pt>
                <c:pt idx="19676">
                  <c:v>1.9676</c:v>
                </c:pt>
                <c:pt idx="19677">
                  <c:v>1.9677</c:v>
                </c:pt>
                <c:pt idx="19678">
                  <c:v>1.9678</c:v>
                </c:pt>
                <c:pt idx="19679">
                  <c:v>1.9679</c:v>
                </c:pt>
                <c:pt idx="19680">
                  <c:v>1.9680000000000002</c:v>
                </c:pt>
                <c:pt idx="19681">
                  <c:v>1.9681</c:v>
                </c:pt>
                <c:pt idx="19682">
                  <c:v>1.9681999999999999</c:v>
                </c:pt>
                <c:pt idx="19683">
                  <c:v>1.9683000000000002</c:v>
                </c:pt>
                <c:pt idx="19684">
                  <c:v>1.9683999999999999</c:v>
                </c:pt>
                <c:pt idx="19685">
                  <c:v>1.9684999999999999</c:v>
                </c:pt>
                <c:pt idx="19686">
                  <c:v>1.9686000000000001</c:v>
                </c:pt>
                <c:pt idx="19687">
                  <c:v>1.9687000000000001</c:v>
                </c:pt>
                <c:pt idx="19688">
                  <c:v>1.9687999999999999</c:v>
                </c:pt>
                <c:pt idx="19689">
                  <c:v>1.9688999999999999</c:v>
                </c:pt>
                <c:pt idx="19690">
                  <c:v>1.9690000000000001</c:v>
                </c:pt>
                <c:pt idx="19691">
                  <c:v>1.9691000000000001</c:v>
                </c:pt>
                <c:pt idx="19692">
                  <c:v>1.9691999999999998</c:v>
                </c:pt>
                <c:pt idx="19693">
                  <c:v>1.9693000000000001</c:v>
                </c:pt>
                <c:pt idx="19694">
                  <c:v>1.9694</c:v>
                </c:pt>
                <c:pt idx="19695">
                  <c:v>1.9694999999999998</c:v>
                </c:pt>
                <c:pt idx="19696">
                  <c:v>1.9696</c:v>
                </c:pt>
                <c:pt idx="19697">
                  <c:v>1.9697</c:v>
                </c:pt>
                <c:pt idx="19698">
                  <c:v>1.9698</c:v>
                </c:pt>
                <c:pt idx="19699">
                  <c:v>1.9699</c:v>
                </c:pt>
                <c:pt idx="19700">
                  <c:v>1.97</c:v>
                </c:pt>
                <c:pt idx="19701">
                  <c:v>1.9701</c:v>
                </c:pt>
                <c:pt idx="19702">
                  <c:v>1.9702000000000002</c:v>
                </c:pt>
                <c:pt idx="19703">
                  <c:v>1.9702999999999999</c:v>
                </c:pt>
                <c:pt idx="19704">
                  <c:v>1.9703999999999999</c:v>
                </c:pt>
                <c:pt idx="19705">
                  <c:v>1.9705000000000001</c:v>
                </c:pt>
                <c:pt idx="19706">
                  <c:v>1.9706000000000001</c:v>
                </c:pt>
                <c:pt idx="19707">
                  <c:v>1.9706999999999999</c:v>
                </c:pt>
                <c:pt idx="19708">
                  <c:v>1.9708000000000001</c:v>
                </c:pt>
                <c:pt idx="19709">
                  <c:v>1.9709000000000001</c:v>
                </c:pt>
                <c:pt idx="19710">
                  <c:v>1.9709999999999999</c:v>
                </c:pt>
                <c:pt idx="19711">
                  <c:v>1.9711000000000001</c:v>
                </c:pt>
                <c:pt idx="19712">
                  <c:v>1.9712000000000001</c:v>
                </c:pt>
                <c:pt idx="19713">
                  <c:v>1.9713000000000001</c:v>
                </c:pt>
                <c:pt idx="19714">
                  <c:v>1.9713999999999998</c:v>
                </c:pt>
                <c:pt idx="19715">
                  <c:v>1.9715</c:v>
                </c:pt>
                <c:pt idx="19716">
                  <c:v>1.9716</c:v>
                </c:pt>
                <c:pt idx="19717">
                  <c:v>1.9716999999999998</c:v>
                </c:pt>
                <c:pt idx="19718">
                  <c:v>1.9718</c:v>
                </c:pt>
                <c:pt idx="19719">
                  <c:v>1.9719</c:v>
                </c:pt>
                <c:pt idx="19720">
                  <c:v>1.972</c:v>
                </c:pt>
                <c:pt idx="19721">
                  <c:v>1.9721000000000002</c:v>
                </c:pt>
                <c:pt idx="19722">
                  <c:v>1.9722</c:v>
                </c:pt>
                <c:pt idx="19723">
                  <c:v>1.9722999999999999</c:v>
                </c:pt>
                <c:pt idx="19724">
                  <c:v>1.9724000000000002</c:v>
                </c:pt>
                <c:pt idx="19725">
                  <c:v>1.9724999999999999</c:v>
                </c:pt>
                <c:pt idx="19726">
                  <c:v>1.9725999999999999</c:v>
                </c:pt>
                <c:pt idx="19727">
                  <c:v>1.9727000000000001</c:v>
                </c:pt>
                <c:pt idx="19728">
                  <c:v>1.9728000000000001</c:v>
                </c:pt>
                <c:pt idx="19729">
                  <c:v>1.9728999999999999</c:v>
                </c:pt>
                <c:pt idx="19730">
                  <c:v>1.9730000000000001</c:v>
                </c:pt>
                <c:pt idx="19731">
                  <c:v>1.9731000000000001</c:v>
                </c:pt>
                <c:pt idx="19732">
                  <c:v>1.9731999999999998</c:v>
                </c:pt>
                <c:pt idx="19733">
                  <c:v>1.9733000000000001</c:v>
                </c:pt>
                <c:pt idx="19734">
                  <c:v>1.9734</c:v>
                </c:pt>
                <c:pt idx="19735">
                  <c:v>1.9735</c:v>
                </c:pt>
                <c:pt idx="19736">
                  <c:v>1.9736000000000002</c:v>
                </c:pt>
                <c:pt idx="19737">
                  <c:v>1.9737</c:v>
                </c:pt>
                <c:pt idx="19738">
                  <c:v>1.9738</c:v>
                </c:pt>
                <c:pt idx="19739">
                  <c:v>1.9738999999999998</c:v>
                </c:pt>
                <c:pt idx="19740">
                  <c:v>1.974</c:v>
                </c:pt>
                <c:pt idx="19741">
                  <c:v>1.9741</c:v>
                </c:pt>
                <c:pt idx="19742">
                  <c:v>1.9742</c:v>
                </c:pt>
                <c:pt idx="19743">
                  <c:v>1.9743000000000002</c:v>
                </c:pt>
                <c:pt idx="19744">
                  <c:v>1.9743999999999999</c:v>
                </c:pt>
                <c:pt idx="19745">
                  <c:v>1.9744999999999999</c:v>
                </c:pt>
                <c:pt idx="19746">
                  <c:v>1.9746000000000001</c:v>
                </c:pt>
                <c:pt idx="19747">
                  <c:v>1.9746999999999999</c:v>
                </c:pt>
                <c:pt idx="19748">
                  <c:v>1.9747999999999999</c:v>
                </c:pt>
                <c:pt idx="19749">
                  <c:v>1.9749000000000001</c:v>
                </c:pt>
                <c:pt idx="19750">
                  <c:v>1.9750000000000001</c:v>
                </c:pt>
                <c:pt idx="19751">
                  <c:v>1.9750999999999999</c:v>
                </c:pt>
                <c:pt idx="19752">
                  <c:v>1.9752000000000001</c:v>
                </c:pt>
                <c:pt idx="19753">
                  <c:v>1.9753000000000001</c:v>
                </c:pt>
                <c:pt idx="19754">
                  <c:v>1.9753999999999998</c:v>
                </c:pt>
                <c:pt idx="19755">
                  <c:v>1.9755</c:v>
                </c:pt>
                <c:pt idx="19756">
                  <c:v>1.9756</c:v>
                </c:pt>
                <c:pt idx="19757">
                  <c:v>1.9757</c:v>
                </c:pt>
                <c:pt idx="19758">
                  <c:v>1.9758000000000002</c:v>
                </c:pt>
                <c:pt idx="19759">
                  <c:v>1.9759</c:v>
                </c:pt>
                <c:pt idx="19760">
                  <c:v>1.976</c:v>
                </c:pt>
                <c:pt idx="19761">
                  <c:v>1.9761000000000002</c:v>
                </c:pt>
                <c:pt idx="19762">
                  <c:v>1.9762</c:v>
                </c:pt>
                <c:pt idx="19763">
                  <c:v>1.9762999999999999</c:v>
                </c:pt>
                <c:pt idx="19764">
                  <c:v>1.9763999999999999</c:v>
                </c:pt>
                <c:pt idx="19765">
                  <c:v>1.9765000000000001</c:v>
                </c:pt>
                <c:pt idx="19766">
                  <c:v>1.9765999999999999</c:v>
                </c:pt>
                <c:pt idx="19767">
                  <c:v>1.9766999999999999</c:v>
                </c:pt>
                <c:pt idx="19768">
                  <c:v>1.9768000000000001</c:v>
                </c:pt>
                <c:pt idx="19769">
                  <c:v>1.9768999999999999</c:v>
                </c:pt>
                <c:pt idx="19770">
                  <c:v>1.9769999999999999</c:v>
                </c:pt>
                <c:pt idx="19771">
                  <c:v>1.9771000000000001</c:v>
                </c:pt>
                <c:pt idx="19772">
                  <c:v>1.9772000000000001</c:v>
                </c:pt>
                <c:pt idx="19773">
                  <c:v>1.9772999999999998</c:v>
                </c:pt>
                <c:pt idx="19774">
                  <c:v>1.9774</c:v>
                </c:pt>
                <c:pt idx="19775">
                  <c:v>1.9775</c:v>
                </c:pt>
                <c:pt idx="19776">
                  <c:v>1.9775999999999998</c:v>
                </c:pt>
                <c:pt idx="19777">
                  <c:v>1.9777</c:v>
                </c:pt>
                <c:pt idx="19778">
                  <c:v>1.9778</c:v>
                </c:pt>
                <c:pt idx="19779">
                  <c:v>1.9779</c:v>
                </c:pt>
                <c:pt idx="19780">
                  <c:v>1.9780000000000002</c:v>
                </c:pt>
                <c:pt idx="19781">
                  <c:v>1.9781</c:v>
                </c:pt>
                <c:pt idx="19782">
                  <c:v>1.9782</c:v>
                </c:pt>
                <c:pt idx="19783">
                  <c:v>1.9783000000000002</c:v>
                </c:pt>
                <c:pt idx="19784">
                  <c:v>1.9783999999999999</c:v>
                </c:pt>
                <c:pt idx="19785">
                  <c:v>1.9784999999999999</c:v>
                </c:pt>
                <c:pt idx="19786">
                  <c:v>1.9786000000000001</c:v>
                </c:pt>
                <c:pt idx="19787">
                  <c:v>1.9787000000000001</c:v>
                </c:pt>
                <c:pt idx="19788">
                  <c:v>1.9787999999999999</c:v>
                </c:pt>
                <c:pt idx="19789">
                  <c:v>1.9788999999999999</c:v>
                </c:pt>
                <c:pt idx="19790">
                  <c:v>1.9790000000000001</c:v>
                </c:pt>
                <c:pt idx="19791">
                  <c:v>1.9790999999999999</c:v>
                </c:pt>
                <c:pt idx="19792">
                  <c:v>1.9791999999999998</c:v>
                </c:pt>
                <c:pt idx="19793">
                  <c:v>1.9793000000000001</c:v>
                </c:pt>
                <c:pt idx="19794">
                  <c:v>1.9794</c:v>
                </c:pt>
                <c:pt idx="19795">
                  <c:v>1.9794999999999998</c:v>
                </c:pt>
                <c:pt idx="19796">
                  <c:v>1.9796</c:v>
                </c:pt>
                <c:pt idx="19797">
                  <c:v>1.9797</c:v>
                </c:pt>
                <c:pt idx="19798">
                  <c:v>1.9798</c:v>
                </c:pt>
                <c:pt idx="19799">
                  <c:v>1.9799</c:v>
                </c:pt>
                <c:pt idx="19800">
                  <c:v>1.98</c:v>
                </c:pt>
                <c:pt idx="19801">
                  <c:v>1.9801</c:v>
                </c:pt>
                <c:pt idx="19802">
                  <c:v>1.9802000000000002</c:v>
                </c:pt>
                <c:pt idx="19803">
                  <c:v>1.9802999999999999</c:v>
                </c:pt>
                <c:pt idx="19804">
                  <c:v>1.9803999999999999</c:v>
                </c:pt>
                <c:pt idx="19805">
                  <c:v>1.9805000000000001</c:v>
                </c:pt>
                <c:pt idx="19806">
                  <c:v>1.9805999999999999</c:v>
                </c:pt>
                <c:pt idx="19807">
                  <c:v>1.9806999999999999</c:v>
                </c:pt>
                <c:pt idx="19808">
                  <c:v>1.9808000000000001</c:v>
                </c:pt>
                <c:pt idx="19809">
                  <c:v>1.9809000000000001</c:v>
                </c:pt>
                <c:pt idx="19810">
                  <c:v>1.9809999999999999</c:v>
                </c:pt>
                <c:pt idx="19811">
                  <c:v>1.9811000000000001</c:v>
                </c:pt>
                <c:pt idx="19812">
                  <c:v>1.9812000000000001</c:v>
                </c:pt>
                <c:pt idx="19813">
                  <c:v>1.9813000000000001</c:v>
                </c:pt>
                <c:pt idx="19814">
                  <c:v>1.9813999999999998</c:v>
                </c:pt>
                <c:pt idx="19815">
                  <c:v>1.9815</c:v>
                </c:pt>
                <c:pt idx="19816">
                  <c:v>1.9816</c:v>
                </c:pt>
                <c:pt idx="19817">
                  <c:v>1.9816999999999998</c:v>
                </c:pt>
                <c:pt idx="19818">
                  <c:v>1.9818</c:v>
                </c:pt>
                <c:pt idx="19819">
                  <c:v>1.9819</c:v>
                </c:pt>
                <c:pt idx="19820">
                  <c:v>1.982</c:v>
                </c:pt>
                <c:pt idx="19821">
                  <c:v>1.9821</c:v>
                </c:pt>
                <c:pt idx="19822">
                  <c:v>1.9822</c:v>
                </c:pt>
                <c:pt idx="19823">
                  <c:v>1.9823</c:v>
                </c:pt>
                <c:pt idx="19824">
                  <c:v>1.9824000000000002</c:v>
                </c:pt>
                <c:pt idx="19825">
                  <c:v>1.9824999999999999</c:v>
                </c:pt>
                <c:pt idx="19826">
                  <c:v>1.9825999999999999</c:v>
                </c:pt>
                <c:pt idx="19827">
                  <c:v>1.9827000000000001</c:v>
                </c:pt>
                <c:pt idx="19828">
                  <c:v>1.9828000000000001</c:v>
                </c:pt>
                <c:pt idx="19829">
                  <c:v>1.9828999999999999</c:v>
                </c:pt>
                <c:pt idx="19830">
                  <c:v>1.9830000000000001</c:v>
                </c:pt>
                <c:pt idx="19831">
                  <c:v>1.9831000000000001</c:v>
                </c:pt>
                <c:pt idx="19832">
                  <c:v>1.9831999999999999</c:v>
                </c:pt>
                <c:pt idx="19833">
                  <c:v>1.9833000000000001</c:v>
                </c:pt>
                <c:pt idx="19834">
                  <c:v>1.9834000000000001</c:v>
                </c:pt>
                <c:pt idx="19835">
                  <c:v>1.9835</c:v>
                </c:pt>
                <c:pt idx="19836">
                  <c:v>1.9836</c:v>
                </c:pt>
                <c:pt idx="19837">
                  <c:v>1.9837</c:v>
                </c:pt>
                <c:pt idx="19838">
                  <c:v>1.9838</c:v>
                </c:pt>
                <c:pt idx="19839">
                  <c:v>1.9838999999999998</c:v>
                </c:pt>
                <c:pt idx="19840">
                  <c:v>1.984</c:v>
                </c:pt>
                <c:pt idx="19841">
                  <c:v>1.9841</c:v>
                </c:pt>
                <c:pt idx="19842">
                  <c:v>1.9842</c:v>
                </c:pt>
                <c:pt idx="19843">
                  <c:v>1.9843000000000002</c:v>
                </c:pt>
                <c:pt idx="19844">
                  <c:v>1.9843999999999999</c:v>
                </c:pt>
                <c:pt idx="19845">
                  <c:v>1.9844999999999999</c:v>
                </c:pt>
                <c:pt idx="19846">
                  <c:v>1.9846000000000001</c:v>
                </c:pt>
                <c:pt idx="19847">
                  <c:v>1.9846999999999999</c:v>
                </c:pt>
                <c:pt idx="19848">
                  <c:v>1.9847999999999999</c:v>
                </c:pt>
                <c:pt idx="19849">
                  <c:v>1.9849000000000001</c:v>
                </c:pt>
                <c:pt idx="19850">
                  <c:v>1.9850000000000001</c:v>
                </c:pt>
                <c:pt idx="19851">
                  <c:v>1.9850999999999999</c:v>
                </c:pt>
                <c:pt idx="19852">
                  <c:v>1.9852000000000001</c:v>
                </c:pt>
                <c:pt idx="19853">
                  <c:v>1.9853000000000001</c:v>
                </c:pt>
                <c:pt idx="19854">
                  <c:v>1.9853999999999998</c:v>
                </c:pt>
                <c:pt idx="19855">
                  <c:v>1.9855</c:v>
                </c:pt>
                <c:pt idx="19856">
                  <c:v>1.9856</c:v>
                </c:pt>
                <c:pt idx="19857">
                  <c:v>1.9857</c:v>
                </c:pt>
                <c:pt idx="19858">
                  <c:v>1.9858000000000002</c:v>
                </c:pt>
                <c:pt idx="19859">
                  <c:v>1.9859</c:v>
                </c:pt>
                <c:pt idx="19860">
                  <c:v>1.986</c:v>
                </c:pt>
                <c:pt idx="19861">
                  <c:v>1.9861000000000002</c:v>
                </c:pt>
                <c:pt idx="19862">
                  <c:v>1.9862</c:v>
                </c:pt>
                <c:pt idx="19863">
                  <c:v>1.9863</c:v>
                </c:pt>
                <c:pt idx="19864">
                  <c:v>1.9863999999999999</c:v>
                </c:pt>
                <c:pt idx="19865">
                  <c:v>1.9865000000000002</c:v>
                </c:pt>
                <c:pt idx="19866">
                  <c:v>1.9865999999999999</c:v>
                </c:pt>
                <c:pt idx="19867">
                  <c:v>1.9866999999999999</c:v>
                </c:pt>
                <c:pt idx="19868">
                  <c:v>1.9868000000000001</c:v>
                </c:pt>
                <c:pt idx="19869">
                  <c:v>1.9868999999999999</c:v>
                </c:pt>
                <c:pt idx="19870">
                  <c:v>1.9869999999999999</c:v>
                </c:pt>
                <c:pt idx="19871">
                  <c:v>1.9871000000000001</c:v>
                </c:pt>
                <c:pt idx="19872">
                  <c:v>1.9872000000000001</c:v>
                </c:pt>
                <c:pt idx="19873">
                  <c:v>1.9872999999999998</c:v>
                </c:pt>
                <c:pt idx="19874">
                  <c:v>1.9874000000000001</c:v>
                </c:pt>
                <c:pt idx="19875">
                  <c:v>1.9875</c:v>
                </c:pt>
                <c:pt idx="19876">
                  <c:v>1.9875999999999998</c:v>
                </c:pt>
                <c:pt idx="19877">
                  <c:v>1.9877</c:v>
                </c:pt>
                <c:pt idx="19878">
                  <c:v>1.9878</c:v>
                </c:pt>
                <c:pt idx="19879">
                  <c:v>1.9879</c:v>
                </c:pt>
                <c:pt idx="19880">
                  <c:v>1.9880000000000002</c:v>
                </c:pt>
                <c:pt idx="19881">
                  <c:v>1.9881</c:v>
                </c:pt>
                <c:pt idx="19882">
                  <c:v>1.9882</c:v>
                </c:pt>
                <c:pt idx="19883">
                  <c:v>1.9883000000000002</c:v>
                </c:pt>
                <c:pt idx="19884">
                  <c:v>1.9883999999999999</c:v>
                </c:pt>
                <c:pt idx="19885">
                  <c:v>1.9884999999999999</c:v>
                </c:pt>
                <c:pt idx="19886">
                  <c:v>1.9886000000000001</c:v>
                </c:pt>
                <c:pt idx="19887">
                  <c:v>1.9887000000000001</c:v>
                </c:pt>
                <c:pt idx="19888">
                  <c:v>1.9887999999999999</c:v>
                </c:pt>
                <c:pt idx="19889">
                  <c:v>1.9888999999999999</c:v>
                </c:pt>
                <c:pt idx="19890">
                  <c:v>1.9890000000000001</c:v>
                </c:pt>
                <c:pt idx="19891">
                  <c:v>1.9890999999999999</c:v>
                </c:pt>
                <c:pt idx="19892">
                  <c:v>1.9891999999999999</c:v>
                </c:pt>
                <c:pt idx="19893">
                  <c:v>1.9893000000000001</c:v>
                </c:pt>
                <c:pt idx="19894">
                  <c:v>1.9894000000000001</c:v>
                </c:pt>
                <c:pt idx="19895">
                  <c:v>1.9894999999999998</c:v>
                </c:pt>
                <c:pt idx="19896">
                  <c:v>1.9896</c:v>
                </c:pt>
                <c:pt idx="19897">
                  <c:v>1.9897</c:v>
                </c:pt>
                <c:pt idx="19898">
                  <c:v>1.9897999999999998</c:v>
                </c:pt>
                <c:pt idx="19899">
                  <c:v>1.9899</c:v>
                </c:pt>
                <c:pt idx="19900">
                  <c:v>1.99</c:v>
                </c:pt>
                <c:pt idx="19901">
                  <c:v>1.9901</c:v>
                </c:pt>
                <c:pt idx="19902">
                  <c:v>1.9902000000000002</c:v>
                </c:pt>
                <c:pt idx="19903">
                  <c:v>1.9903</c:v>
                </c:pt>
                <c:pt idx="19904">
                  <c:v>1.9903999999999999</c:v>
                </c:pt>
                <c:pt idx="19905">
                  <c:v>1.9905000000000002</c:v>
                </c:pt>
                <c:pt idx="19906">
                  <c:v>1.9905999999999999</c:v>
                </c:pt>
                <c:pt idx="19907">
                  <c:v>1.9906999999999999</c:v>
                </c:pt>
                <c:pt idx="19908">
                  <c:v>1.9908000000000001</c:v>
                </c:pt>
                <c:pt idx="19909">
                  <c:v>1.9909000000000001</c:v>
                </c:pt>
                <c:pt idx="19910">
                  <c:v>1.9909999999999999</c:v>
                </c:pt>
                <c:pt idx="19911">
                  <c:v>1.9911000000000001</c:v>
                </c:pt>
                <c:pt idx="19912">
                  <c:v>1.9912000000000001</c:v>
                </c:pt>
                <c:pt idx="19913">
                  <c:v>1.9912999999999998</c:v>
                </c:pt>
                <c:pt idx="19914">
                  <c:v>1.9913999999999998</c:v>
                </c:pt>
                <c:pt idx="19915">
                  <c:v>1.9915</c:v>
                </c:pt>
                <c:pt idx="19916">
                  <c:v>1.9916</c:v>
                </c:pt>
                <c:pt idx="19917">
                  <c:v>1.9916999999999998</c:v>
                </c:pt>
                <c:pt idx="19918">
                  <c:v>1.9918</c:v>
                </c:pt>
                <c:pt idx="19919">
                  <c:v>1.9919</c:v>
                </c:pt>
                <c:pt idx="19920">
                  <c:v>1.992</c:v>
                </c:pt>
                <c:pt idx="19921">
                  <c:v>1.9921</c:v>
                </c:pt>
                <c:pt idx="19922">
                  <c:v>1.9922</c:v>
                </c:pt>
                <c:pt idx="19923">
                  <c:v>1.9923</c:v>
                </c:pt>
                <c:pt idx="19924">
                  <c:v>1.9924000000000002</c:v>
                </c:pt>
                <c:pt idx="19925">
                  <c:v>1.9924999999999999</c:v>
                </c:pt>
                <c:pt idx="19926">
                  <c:v>1.9925999999999999</c:v>
                </c:pt>
                <c:pt idx="19927">
                  <c:v>1.9927000000000001</c:v>
                </c:pt>
                <c:pt idx="19928">
                  <c:v>1.9927999999999999</c:v>
                </c:pt>
                <c:pt idx="19929">
                  <c:v>1.9928999999999999</c:v>
                </c:pt>
                <c:pt idx="19930">
                  <c:v>1.9930000000000001</c:v>
                </c:pt>
                <c:pt idx="19931">
                  <c:v>1.9931000000000001</c:v>
                </c:pt>
                <c:pt idx="19932">
                  <c:v>1.9931999999999999</c:v>
                </c:pt>
                <c:pt idx="19933">
                  <c:v>1.9933000000000001</c:v>
                </c:pt>
                <c:pt idx="19934">
                  <c:v>1.9934000000000001</c:v>
                </c:pt>
                <c:pt idx="19935">
                  <c:v>1.9935</c:v>
                </c:pt>
                <c:pt idx="19936">
                  <c:v>1.9936</c:v>
                </c:pt>
                <c:pt idx="19937">
                  <c:v>1.9937</c:v>
                </c:pt>
                <c:pt idx="19938">
                  <c:v>1.9938</c:v>
                </c:pt>
                <c:pt idx="19939">
                  <c:v>1.9938999999999998</c:v>
                </c:pt>
                <c:pt idx="19940">
                  <c:v>1.994</c:v>
                </c:pt>
                <c:pt idx="19941">
                  <c:v>1.9941</c:v>
                </c:pt>
                <c:pt idx="19942">
                  <c:v>1.9942</c:v>
                </c:pt>
                <c:pt idx="19943">
                  <c:v>1.9943</c:v>
                </c:pt>
                <c:pt idx="19944">
                  <c:v>1.9944</c:v>
                </c:pt>
                <c:pt idx="19945">
                  <c:v>1.9944999999999999</c:v>
                </c:pt>
                <c:pt idx="19946">
                  <c:v>1.9946000000000002</c:v>
                </c:pt>
                <c:pt idx="19947">
                  <c:v>1.9946999999999999</c:v>
                </c:pt>
                <c:pt idx="19948">
                  <c:v>1.9947999999999999</c:v>
                </c:pt>
                <c:pt idx="19949">
                  <c:v>1.9949000000000001</c:v>
                </c:pt>
                <c:pt idx="19950">
                  <c:v>1.9950000000000001</c:v>
                </c:pt>
                <c:pt idx="19951">
                  <c:v>1.9950999999999999</c:v>
                </c:pt>
                <c:pt idx="19952">
                  <c:v>1.9952000000000001</c:v>
                </c:pt>
                <c:pt idx="19953">
                  <c:v>1.9953000000000001</c:v>
                </c:pt>
                <c:pt idx="19954">
                  <c:v>1.9953999999999998</c:v>
                </c:pt>
                <c:pt idx="19955">
                  <c:v>1.9955000000000001</c:v>
                </c:pt>
                <c:pt idx="19956">
                  <c:v>1.9956</c:v>
                </c:pt>
                <c:pt idx="19957">
                  <c:v>1.9957</c:v>
                </c:pt>
                <c:pt idx="19958">
                  <c:v>1.9958</c:v>
                </c:pt>
                <c:pt idx="19959">
                  <c:v>1.9959</c:v>
                </c:pt>
                <c:pt idx="19960">
                  <c:v>1.996</c:v>
                </c:pt>
                <c:pt idx="19961">
                  <c:v>1.9961000000000002</c:v>
                </c:pt>
                <c:pt idx="19962">
                  <c:v>1.9962</c:v>
                </c:pt>
                <c:pt idx="19963">
                  <c:v>1.9963</c:v>
                </c:pt>
                <c:pt idx="19964">
                  <c:v>1.9964</c:v>
                </c:pt>
                <c:pt idx="19965">
                  <c:v>1.9965000000000002</c:v>
                </c:pt>
                <c:pt idx="19966">
                  <c:v>1.9965999999999999</c:v>
                </c:pt>
                <c:pt idx="19967">
                  <c:v>1.9966999999999999</c:v>
                </c:pt>
                <c:pt idx="19968">
                  <c:v>1.9968000000000001</c:v>
                </c:pt>
                <c:pt idx="19969">
                  <c:v>1.9968999999999999</c:v>
                </c:pt>
                <c:pt idx="19970">
                  <c:v>1.9969999999999999</c:v>
                </c:pt>
                <c:pt idx="19971">
                  <c:v>1.9971000000000001</c:v>
                </c:pt>
                <c:pt idx="19972">
                  <c:v>1.9972000000000001</c:v>
                </c:pt>
                <c:pt idx="19973">
                  <c:v>1.9972999999999999</c:v>
                </c:pt>
                <c:pt idx="19974">
                  <c:v>1.9974000000000001</c:v>
                </c:pt>
                <c:pt idx="19975">
                  <c:v>1.9975000000000001</c:v>
                </c:pt>
                <c:pt idx="19976">
                  <c:v>1.9975999999999998</c:v>
                </c:pt>
                <c:pt idx="19977">
                  <c:v>1.9977</c:v>
                </c:pt>
                <c:pt idx="19978">
                  <c:v>1.9978</c:v>
                </c:pt>
                <c:pt idx="19979">
                  <c:v>1.9979</c:v>
                </c:pt>
                <c:pt idx="19980">
                  <c:v>1.9980000000000002</c:v>
                </c:pt>
                <c:pt idx="19981">
                  <c:v>1.9981</c:v>
                </c:pt>
                <c:pt idx="19982">
                  <c:v>1.9982</c:v>
                </c:pt>
                <c:pt idx="19983">
                  <c:v>1.9983000000000002</c:v>
                </c:pt>
                <c:pt idx="19984">
                  <c:v>1.9984</c:v>
                </c:pt>
                <c:pt idx="19985">
                  <c:v>1.9984999999999999</c:v>
                </c:pt>
                <c:pt idx="19986">
                  <c:v>1.9986000000000002</c:v>
                </c:pt>
                <c:pt idx="19987">
                  <c:v>1.9987000000000001</c:v>
                </c:pt>
                <c:pt idx="19988">
                  <c:v>1.9987999999999999</c:v>
                </c:pt>
                <c:pt idx="19989">
                  <c:v>1.9988999999999999</c:v>
                </c:pt>
                <c:pt idx="19990">
                  <c:v>1.9990000000000001</c:v>
                </c:pt>
                <c:pt idx="19991">
                  <c:v>1.9990999999999999</c:v>
                </c:pt>
                <c:pt idx="19992">
                  <c:v>1.9991999999999999</c:v>
                </c:pt>
                <c:pt idx="19993">
                  <c:v>1.9993000000000001</c:v>
                </c:pt>
                <c:pt idx="19994">
                  <c:v>1.9994000000000001</c:v>
                </c:pt>
                <c:pt idx="19995">
                  <c:v>1.9994999999999998</c:v>
                </c:pt>
                <c:pt idx="19996">
                  <c:v>1.9996</c:v>
                </c:pt>
                <c:pt idx="19997">
                  <c:v>1.9997</c:v>
                </c:pt>
                <c:pt idx="19998">
                  <c:v>1.9997999999999998</c:v>
                </c:pt>
                <c:pt idx="19999">
                  <c:v>1.9999</c:v>
                </c:pt>
                <c:pt idx="20000">
                  <c:v>2</c:v>
                </c:pt>
                <c:pt idx="20001">
                  <c:v>2.0000999999999998</c:v>
                </c:pt>
                <c:pt idx="20002">
                  <c:v>2.0002</c:v>
                </c:pt>
                <c:pt idx="20003">
                  <c:v>2.0003000000000002</c:v>
                </c:pt>
                <c:pt idx="20004">
                  <c:v>2.0004</c:v>
                </c:pt>
                <c:pt idx="20005">
                  <c:v>2.0005000000000002</c:v>
                </c:pt>
                <c:pt idx="20006">
                  <c:v>2.0005999999999999</c:v>
                </c:pt>
                <c:pt idx="20007">
                  <c:v>2.0007000000000001</c:v>
                </c:pt>
                <c:pt idx="20008">
                  <c:v>2.0007999999999999</c:v>
                </c:pt>
                <c:pt idx="20009">
                  <c:v>2.0009000000000001</c:v>
                </c:pt>
                <c:pt idx="20010">
                  <c:v>2.0009999999999999</c:v>
                </c:pt>
                <c:pt idx="20011">
                  <c:v>2.0011000000000001</c:v>
                </c:pt>
                <c:pt idx="20012">
                  <c:v>2.0011999999999999</c:v>
                </c:pt>
                <c:pt idx="20013">
                  <c:v>2.0013000000000001</c:v>
                </c:pt>
                <c:pt idx="20014">
                  <c:v>2.0013999999999998</c:v>
                </c:pt>
                <c:pt idx="20015">
                  <c:v>2.0015000000000001</c:v>
                </c:pt>
                <c:pt idx="20016">
                  <c:v>2.0015999999999998</c:v>
                </c:pt>
                <c:pt idx="20017">
                  <c:v>2.0017</c:v>
                </c:pt>
                <c:pt idx="20018">
                  <c:v>2.0018000000000002</c:v>
                </c:pt>
                <c:pt idx="20019">
                  <c:v>2.0019</c:v>
                </c:pt>
                <c:pt idx="20020">
                  <c:v>2.0019999999999998</c:v>
                </c:pt>
                <c:pt idx="20021">
                  <c:v>2.0021</c:v>
                </c:pt>
                <c:pt idx="20022">
                  <c:v>2.0022000000000002</c:v>
                </c:pt>
                <c:pt idx="20023">
                  <c:v>2.0023</c:v>
                </c:pt>
                <c:pt idx="20024">
                  <c:v>2.0024000000000002</c:v>
                </c:pt>
                <c:pt idx="20025">
                  <c:v>2.0024999999999999</c:v>
                </c:pt>
                <c:pt idx="20026">
                  <c:v>2.0025999999999997</c:v>
                </c:pt>
                <c:pt idx="20027">
                  <c:v>2.0026999999999999</c:v>
                </c:pt>
                <c:pt idx="20028">
                  <c:v>2.0028000000000001</c:v>
                </c:pt>
                <c:pt idx="20029">
                  <c:v>2.0028999999999999</c:v>
                </c:pt>
                <c:pt idx="20030">
                  <c:v>2.0030000000000001</c:v>
                </c:pt>
                <c:pt idx="20031">
                  <c:v>2.0030999999999999</c:v>
                </c:pt>
                <c:pt idx="20032">
                  <c:v>2.0032000000000001</c:v>
                </c:pt>
                <c:pt idx="20033">
                  <c:v>2.0033000000000003</c:v>
                </c:pt>
                <c:pt idx="20034">
                  <c:v>2.0034000000000001</c:v>
                </c:pt>
                <c:pt idx="20035">
                  <c:v>2.0034999999999998</c:v>
                </c:pt>
                <c:pt idx="20036">
                  <c:v>2.0036</c:v>
                </c:pt>
                <c:pt idx="20037">
                  <c:v>2.0037000000000003</c:v>
                </c:pt>
                <c:pt idx="20038">
                  <c:v>2.0038</c:v>
                </c:pt>
                <c:pt idx="20039">
                  <c:v>2.0038999999999998</c:v>
                </c:pt>
                <c:pt idx="20040">
                  <c:v>2.004</c:v>
                </c:pt>
                <c:pt idx="20041">
                  <c:v>2.0040999999999998</c:v>
                </c:pt>
                <c:pt idx="20042">
                  <c:v>2.0042</c:v>
                </c:pt>
                <c:pt idx="20043">
                  <c:v>2.0043000000000002</c:v>
                </c:pt>
                <c:pt idx="20044">
                  <c:v>2.0044</c:v>
                </c:pt>
                <c:pt idx="20045">
                  <c:v>2.0044999999999997</c:v>
                </c:pt>
                <c:pt idx="20046">
                  <c:v>2.0045999999999999</c:v>
                </c:pt>
                <c:pt idx="20047">
                  <c:v>2.0047000000000001</c:v>
                </c:pt>
                <c:pt idx="20048">
                  <c:v>2.0047999999999999</c:v>
                </c:pt>
                <c:pt idx="20049">
                  <c:v>2.0049000000000001</c:v>
                </c:pt>
                <c:pt idx="20050">
                  <c:v>2.0049999999999999</c:v>
                </c:pt>
                <c:pt idx="20051">
                  <c:v>2.0051000000000001</c:v>
                </c:pt>
                <c:pt idx="20052">
                  <c:v>2.0052000000000003</c:v>
                </c:pt>
                <c:pt idx="20053">
                  <c:v>2.0053000000000001</c:v>
                </c:pt>
                <c:pt idx="20054">
                  <c:v>2.0053999999999998</c:v>
                </c:pt>
                <c:pt idx="20055">
                  <c:v>2.0055000000000001</c:v>
                </c:pt>
                <c:pt idx="20056">
                  <c:v>2.0055999999999998</c:v>
                </c:pt>
                <c:pt idx="20057">
                  <c:v>2.0057</c:v>
                </c:pt>
                <c:pt idx="20058">
                  <c:v>2.0058000000000002</c:v>
                </c:pt>
                <c:pt idx="20059">
                  <c:v>2.0059</c:v>
                </c:pt>
                <c:pt idx="20060">
                  <c:v>2.0059999999999998</c:v>
                </c:pt>
                <c:pt idx="20061">
                  <c:v>2.0061</c:v>
                </c:pt>
                <c:pt idx="20062">
                  <c:v>2.0062000000000002</c:v>
                </c:pt>
                <c:pt idx="20063">
                  <c:v>2.0063</c:v>
                </c:pt>
                <c:pt idx="20064">
                  <c:v>2.0063999999999997</c:v>
                </c:pt>
                <c:pt idx="20065">
                  <c:v>2.0065</c:v>
                </c:pt>
                <c:pt idx="20066">
                  <c:v>2.0066000000000002</c:v>
                </c:pt>
                <c:pt idx="20067">
                  <c:v>2.0066999999999999</c:v>
                </c:pt>
                <c:pt idx="20068">
                  <c:v>2.0068000000000001</c:v>
                </c:pt>
                <c:pt idx="20069">
                  <c:v>2.0068999999999999</c:v>
                </c:pt>
                <c:pt idx="20070">
                  <c:v>2.0069999999999997</c:v>
                </c:pt>
                <c:pt idx="20071">
                  <c:v>2.0070999999999999</c:v>
                </c:pt>
                <c:pt idx="20072">
                  <c:v>2.0072000000000001</c:v>
                </c:pt>
                <c:pt idx="20073">
                  <c:v>2.0072999999999999</c:v>
                </c:pt>
                <c:pt idx="20074">
                  <c:v>2.0074000000000001</c:v>
                </c:pt>
                <c:pt idx="20075">
                  <c:v>2.0074999999999998</c:v>
                </c:pt>
                <c:pt idx="20076">
                  <c:v>2.0076000000000001</c:v>
                </c:pt>
                <c:pt idx="20077">
                  <c:v>2.0077000000000003</c:v>
                </c:pt>
                <c:pt idx="20078">
                  <c:v>2.0078</c:v>
                </c:pt>
                <c:pt idx="20079">
                  <c:v>2.0078999999999998</c:v>
                </c:pt>
                <c:pt idx="20080">
                  <c:v>2.008</c:v>
                </c:pt>
                <c:pt idx="20081">
                  <c:v>2.0081000000000002</c:v>
                </c:pt>
                <c:pt idx="20082">
                  <c:v>2.0082</c:v>
                </c:pt>
                <c:pt idx="20083">
                  <c:v>2.0083000000000002</c:v>
                </c:pt>
                <c:pt idx="20084">
                  <c:v>2.0084</c:v>
                </c:pt>
                <c:pt idx="20085">
                  <c:v>2.0084999999999997</c:v>
                </c:pt>
                <c:pt idx="20086">
                  <c:v>2.0085999999999999</c:v>
                </c:pt>
                <c:pt idx="20087">
                  <c:v>2.0087000000000002</c:v>
                </c:pt>
                <c:pt idx="20088">
                  <c:v>2.0087999999999999</c:v>
                </c:pt>
                <c:pt idx="20089">
                  <c:v>2.0088999999999997</c:v>
                </c:pt>
                <c:pt idx="20090">
                  <c:v>2.0089999999999999</c:v>
                </c:pt>
                <c:pt idx="20091">
                  <c:v>2.0091000000000001</c:v>
                </c:pt>
                <c:pt idx="20092">
                  <c:v>2.0091999999999999</c:v>
                </c:pt>
                <c:pt idx="20093">
                  <c:v>2.0093000000000001</c:v>
                </c:pt>
                <c:pt idx="20094">
                  <c:v>2.0093999999999999</c:v>
                </c:pt>
                <c:pt idx="20095">
                  <c:v>2.0095000000000001</c:v>
                </c:pt>
                <c:pt idx="20096">
                  <c:v>2.0096000000000003</c:v>
                </c:pt>
                <c:pt idx="20097">
                  <c:v>2.0097</c:v>
                </c:pt>
                <c:pt idx="20098">
                  <c:v>2.0097999999999998</c:v>
                </c:pt>
                <c:pt idx="20099">
                  <c:v>2.0099</c:v>
                </c:pt>
                <c:pt idx="20100">
                  <c:v>2.0099999999999998</c:v>
                </c:pt>
                <c:pt idx="20101">
                  <c:v>2.0101</c:v>
                </c:pt>
                <c:pt idx="20102">
                  <c:v>2.0102000000000002</c:v>
                </c:pt>
                <c:pt idx="20103">
                  <c:v>2.0103</c:v>
                </c:pt>
                <c:pt idx="20104">
                  <c:v>2.0103999999999997</c:v>
                </c:pt>
                <c:pt idx="20105">
                  <c:v>2.0105</c:v>
                </c:pt>
                <c:pt idx="20106">
                  <c:v>2.0106000000000002</c:v>
                </c:pt>
                <c:pt idx="20107">
                  <c:v>2.0106999999999999</c:v>
                </c:pt>
                <c:pt idx="20108">
                  <c:v>2.0108000000000001</c:v>
                </c:pt>
                <c:pt idx="20109">
                  <c:v>2.0108999999999999</c:v>
                </c:pt>
                <c:pt idx="20110">
                  <c:v>2.0110000000000001</c:v>
                </c:pt>
                <c:pt idx="20111">
                  <c:v>2.0111000000000003</c:v>
                </c:pt>
                <c:pt idx="20112">
                  <c:v>2.0112000000000001</c:v>
                </c:pt>
                <c:pt idx="20113">
                  <c:v>2.0112999999999999</c:v>
                </c:pt>
                <c:pt idx="20114">
                  <c:v>2.0114000000000001</c:v>
                </c:pt>
                <c:pt idx="20115">
                  <c:v>2.0114999999999998</c:v>
                </c:pt>
                <c:pt idx="20116">
                  <c:v>2.0116000000000001</c:v>
                </c:pt>
                <c:pt idx="20117">
                  <c:v>2.0116999999999998</c:v>
                </c:pt>
                <c:pt idx="20118">
                  <c:v>2.0118</c:v>
                </c:pt>
                <c:pt idx="20119">
                  <c:v>2.0118999999999998</c:v>
                </c:pt>
                <c:pt idx="20120">
                  <c:v>2.012</c:v>
                </c:pt>
                <c:pt idx="20121">
                  <c:v>2.0121000000000002</c:v>
                </c:pt>
                <c:pt idx="20122">
                  <c:v>2.0122</c:v>
                </c:pt>
                <c:pt idx="20123">
                  <c:v>2.0122999999999998</c:v>
                </c:pt>
                <c:pt idx="20124">
                  <c:v>2.0124</c:v>
                </c:pt>
                <c:pt idx="20125">
                  <c:v>2.0125000000000002</c:v>
                </c:pt>
                <c:pt idx="20126">
                  <c:v>2.0125999999999999</c:v>
                </c:pt>
                <c:pt idx="20127">
                  <c:v>2.0127000000000002</c:v>
                </c:pt>
                <c:pt idx="20128">
                  <c:v>2.0127999999999999</c:v>
                </c:pt>
                <c:pt idx="20129">
                  <c:v>2.0129000000000001</c:v>
                </c:pt>
                <c:pt idx="20130">
                  <c:v>2.0129999999999999</c:v>
                </c:pt>
                <c:pt idx="20131">
                  <c:v>2.0131000000000001</c:v>
                </c:pt>
                <c:pt idx="20132">
                  <c:v>2.0131999999999999</c:v>
                </c:pt>
                <c:pt idx="20133">
                  <c:v>2.0133000000000001</c:v>
                </c:pt>
                <c:pt idx="20134">
                  <c:v>2.0133999999999999</c:v>
                </c:pt>
                <c:pt idx="20135">
                  <c:v>2.0135000000000001</c:v>
                </c:pt>
                <c:pt idx="20136">
                  <c:v>2.0136000000000003</c:v>
                </c:pt>
                <c:pt idx="20137">
                  <c:v>2.0137</c:v>
                </c:pt>
                <c:pt idx="20138">
                  <c:v>2.0137999999999998</c:v>
                </c:pt>
                <c:pt idx="20139">
                  <c:v>2.0139</c:v>
                </c:pt>
                <c:pt idx="20140">
                  <c:v>2.0140000000000002</c:v>
                </c:pt>
                <c:pt idx="20141">
                  <c:v>2.0141</c:v>
                </c:pt>
                <c:pt idx="20142">
                  <c:v>2.0141999999999998</c:v>
                </c:pt>
                <c:pt idx="20143">
                  <c:v>2.0143</c:v>
                </c:pt>
                <c:pt idx="20144">
                  <c:v>2.0144000000000002</c:v>
                </c:pt>
                <c:pt idx="20145">
                  <c:v>2.0145</c:v>
                </c:pt>
                <c:pt idx="20146">
                  <c:v>2.0146000000000002</c:v>
                </c:pt>
                <c:pt idx="20147">
                  <c:v>2.0146999999999999</c:v>
                </c:pt>
                <c:pt idx="20148">
                  <c:v>2.0147999999999997</c:v>
                </c:pt>
                <c:pt idx="20149">
                  <c:v>2.0148999999999999</c:v>
                </c:pt>
                <c:pt idx="20150">
                  <c:v>2.0150000000000001</c:v>
                </c:pt>
                <c:pt idx="20151">
                  <c:v>2.0150999999999999</c:v>
                </c:pt>
                <c:pt idx="20152">
                  <c:v>2.0152000000000001</c:v>
                </c:pt>
                <c:pt idx="20153">
                  <c:v>2.0152999999999999</c:v>
                </c:pt>
                <c:pt idx="20154">
                  <c:v>2.0154000000000001</c:v>
                </c:pt>
                <c:pt idx="20155">
                  <c:v>2.0155000000000003</c:v>
                </c:pt>
                <c:pt idx="20156">
                  <c:v>2.0156000000000001</c:v>
                </c:pt>
                <c:pt idx="20157">
                  <c:v>2.0156999999999998</c:v>
                </c:pt>
                <c:pt idx="20158">
                  <c:v>2.0158</c:v>
                </c:pt>
                <c:pt idx="20159">
                  <c:v>2.0159000000000002</c:v>
                </c:pt>
                <c:pt idx="20160">
                  <c:v>2.016</c:v>
                </c:pt>
                <c:pt idx="20161">
                  <c:v>2.0161000000000002</c:v>
                </c:pt>
                <c:pt idx="20162">
                  <c:v>2.0162</c:v>
                </c:pt>
                <c:pt idx="20163">
                  <c:v>2.0162999999999998</c:v>
                </c:pt>
                <c:pt idx="20164">
                  <c:v>2.0164</c:v>
                </c:pt>
                <c:pt idx="20165">
                  <c:v>2.0165000000000002</c:v>
                </c:pt>
                <c:pt idx="20166">
                  <c:v>2.0165999999999999</c:v>
                </c:pt>
                <c:pt idx="20167">
                  <c:v>2.0166999999999997</c:v>
                </c:pt>
                <c:pt idx="20168">
                  <c:v>2.0167999999999999</c:v>
                </c:pt>
                <c:pt idx="20169">
                  <c:v>2.0169000000000001</c:v>
                </c:pt>
                <c:pt idx="20170">
                  <c:v>2.0169999999999999</c:v>
                </c:pt>
                <c:pt idx="20171">
                  <c:v>2.0171000000000001</c:v>
                </c:pt>
                <c:pt idx="20172">
                  <c:v>2.0171999999999999</c:v>
                </c:pt>
                <c:pt idx="20173">
                  <c:v>2.0173000000000001</c:v>
                </c:pt>
                <c:pt idx="20174">
                  <c:v>2.0174000000000003</c:v>
                </c:pt>
                <c:pt idx="20175">
                  <c:v>2.0175000000000001</c:v>
                </c:pt>
                <c:pt idx="20176">
                  <c:v>2.0175999999999998</c:v>
                </c:pt>
                <c:pt idx="20177">
                  <c:v>2.0177</c:v>
                </c:pt>
                <c:pt idx="20178">
                  <c:v>2.0177999999999998</c:v>
                </c:pt>
                <c:pt idx="20179">
                  <c:v>2.0179</c:v>
                </c:pt>
                <c:pt idx="20180">
                  <c:v>2.0180000000000002</c:v>
                </c:pt>
                <c:pt idx="20181">
                  <c:v>2.0181</c:v>
                </c:pt>
                <c:pt idx="20182">
                  <c:v>2.0181999999999998</c:v>
                </c:pt>
                <c:pt idx="20183">
                  <c:v>2.0183</c:v>
                </c:pt>
                <c:pt idx="20184">
                  <c:v>2.0184000000000002</c:v>
                </c:pt>
                <c:pt idx="20185">
                  <c:v>2.0185</c:v>
                </c:pt>
                <c:pt idx="20186">
                  <c:v>2.0186000000000002</c:v>
                </c:pt>
                <c:pt idx="20187">
                  <c:v>2.0186999999999999</c:v>
                </c:pt>
                <c:pt idx="20188">
                  <c:v>2.0188000000000001</c:v>
                </c:pt>
                <c:pt idx="20189">
                  <c:v>2.0188999999999999</c:v>
                </c:pt>
                <c:pt idx="20190">
                  <c:v>2.0190000000000001</c:v>
                </c:pt>
                <c:pt idx="20191">
                  <c:v>2.0190999999999999</c:v>
                </c:pt>
                <c:pt idx="20192">
                  <c:v>2.0191999999999997</c:v>
                </c:pt>
                <c:pt idx="20193">
                  <c:v>2.0192999999999999</c:v>
                </c:pt>
                <c:pt idx="20194">
                  <c:v>2.0194000000000001</c:v>
                </c:pt>
                <c:pt idx="20195">
                  <c:v>2.0194999999999999</c:v>
                </c:pt>
                <c:pt idx="20196">
                  <c:v>2.0196000000000001</c:v>
                </c:pt>
                <c:pt idx="20197">
                  <c:v>2.0196999999999998</c:v>
                </c:pt>
                <c:pt idx="20198">
                  <c:v>2.0198</c:v>
                </c:pt>
                <c:pt idx="20199">
                  <c:v>2.0199000000000003</c:v>
                </c:pt>
                <c:pt idx="20200">
                  <c:v>2.02</c:v>
                </c:pt>
                <c:pt idx="20201">
                  <c:v>2.0200999999999998</c:v>
                </c:pt>
                <c:pt idx="20202">
                  <c:v>2.0202</c:v>
                </c:pt>
                <c:pt idx="20203">
                  <c:v>2.0203000000000002</c:v>
                </c:pt>
                <c:pt idx="20204">
                  <c:v>2.0204</c:v>
                </c:pt>
                <c:pt idx="20205">
                  <c:v>2.0205000000000002</c:v>
                </c:pt>
                <c:pt idx="20206">
                  <c:v>2.0206</c:v>
                </c:pt>
                <c:pt idx="20207">
                  <c:v>2.0206999999999997</c:v>
                </c:pt>
                <c:pt idx="20208">
                  <c:v>2.0207999999999999</c:v>
                </c:pt>
                <c:pt idx="20209">
                  <c:v>2.0209000000000001</c:v>
                </c:pt>
                <c:pt idx="20210">
                  <c:v>2.0209999999999999</c:v>
                </c:pt>
                <c:pt idx="20211">
                  <c:v>2.0211000000000001</c:v>
                </c:pt>
                <c:pt idx="20212">
                  <c:v>2.0211999999999999</c:v>
                </c:pt>
                <c:pt idx="20213">
                  <c:v>2.0213000000000001</c:v>
                </c:pt>
                <c:pt idx="20214">
                  <c:v>2.0213999999999999</c:v>
                </c:pt>
                <c:pt idx="20215">
                  <c:v>2.0215000000000001</c:v>
                </c:pt>
                <c:pt idx="20216">
                  <c:v>2.0215999999999998</c:v>
                </c:pt>
                <c:pt idx="20217">
                  <c:v>2.0217000000000001</c:v>
                </c:pt>
                <c:pt idx="20218">
                  <c:v>2.0218000000000003</c:v>
                </c:pt>
                <c:pt idx="20219">
                  <c:v>2.0219</c:v>
                </c:pt>
                <c:pt idx="20220">
                  <c:v>2.0219999999999998</c:v>
                </c:pt>
                <c:pt idx="20221">
                  <c:v>2.0221</c:v>
                </c:pt>
                <c:pt idx="20222">
                  <c:v>2.0221999999999998</c:v>
                </c:pt>
                <c:pt idx="20223">
                  <c:v>2.0223</c:v>
                </c:pt>
                <c:pt idx="20224">
                  <c:v>2.0224000000000002</c:v>
                </c:pt>
                <c:pt idx="20225">
                  <c:v>2.0225</c:v>
                </c:pt>
                <c:pt idx="20226">
                  <c:v>2.0225999999999997</c:v>
                </c:pt>
                <c:pt idx="20227">
                  <c:v>2.0226999999999999</c:v>
                </c:pt>
                <c:pt idx="20228">
                  <c:v>2.0228000000000002</c:v>
                </c:pt>
                <c:pt idx="20229">
                  <c:v>2.0228999999999999</c:v>
                </c:pt>
                <c:pt idx="20230">
                  <c:v>2.0230000000000001</c:v>
                </c:pt>
                <c:pt idx="20231">
                  <c:v>2.0230999999999999</c:v>
                </c:pt>
                <c:pt idx="20232">
                  <c:v>2.0232000000000001</c:v>
                </c:pt>
                <c:pt idx="20233">
                  <c:v>2.0233000000000003</c:v>
                </c:pt>
                <c:pt idx="20234">
                  <c:v>2.0234000000000001</c:v>
                </c:pt>
                <c:pt idx="20235">
                  <c:v>2.0234999999999999</c:v>
                </c:pt>
                <c:pt idx="20236">
                  <c:v>2.0236000000000001</c:v>
                </c:pt>
                <c:pt idx="20237">
                  <c:v>2.0236999999999998</c:v>
                </c:pt>
                <c:pt idx="20238">
                  <c:v>2.0238</c:v>
                </c:pt>
                <c:pt idx="20239">
                  <c:v>2.0238999999999998</c:v>
                </c:pt>
                <c:pt idx="20240">
                  <c:v>2.024</c:v>
                </c:pt>
                <c:pt idx="20241">
                  <c:v>2.0240999999999998</c:v>
                </c:pt>
                <c:pt idx="20242">
                  <c:v>2.0242</c:v>
                </c:pt>
                <c:pt idx="20243">
                  <c:v>2.0243000000000002</c:v>
                </c:pt>
                <c:pt idx="20244">
                  <c:v>2.0244</c:v>
                </c:pt>
                <c:pt idx="20245">
                  <c:v>2.0244999999999997</c:v>
                </c:pt>
                <c:pt idx="20246">
                  <c:v>2.0246</c:v>
                </c:pt>
                <c:pt idx="20247">
                  <c:v>2.0247000000000002</c:v>
                </c:pt>
                <c:pt idx="20248">
                  <c:v>2.0247999999999999</c:v>
                </c:pt>
                <c:pt idx="20249">
                  <c:v>2.0249000000000001</c:v>
                </c:pt>
                <c:pt idx="20250">
                  <c:v>2.0249999999999999</c:v>
                </c:pt>
                <c:pt idx="20251">
                  <c:v>2.0251000000000001</c:v>
                </c:pt>
                <c:pt idx="20252">
                  <c:v>2.0251999999999999</c:v>
                </c:pt>
                <c:pt idx="20253">
                  <c:v>2.0253000000000001</c:v>
                </c:pt>
                <c:pt idx="20254">
                  <c:v>2.0253999999999999</c:v>
                </c:pt>
                <c:pt idx="20255">
                  <c:v>2.0255000000000001</c:v>
                </c:pt>
                <c:pt idx="20256">
                  <c:v>2.0255999999999998</c:v>
                </c:pt>
                <c:pt idx="20257">
                  <c:v>2.0257000000000001</c:v>
                </c:pt>
                <c:pt idx="20258">
                  <c:v>2.0258000000000003</c:v>
                </c:pt>
                <c:pt idx="20259">
                  <c:v>2.0259</c:v>
                </c:pt>
                <c:pt idx="20260">
                  <c:v>2.0259999999999998</c:v>
                </c:pt>
                <c:pt idx="20261">
                  <c:v>2.0261</c:v>
                </c:pt>
                <c:pt idx="20262">
                  <c:v>2.0262000000000002</c:v>
                </c:pt>
                <c:pt idx="20263">
                  <c:v>2.0263</c:v>
                </c:pt>
                <c:pt idx="20264">
                  <c:v>2.0263999999999998</c:v>
                </c:pt>
                <c:pt idx="20265">
                  <c:v>2.0265</c:v>
                </c:pt>
                <c:pt idx="20266">
                  <c:v>2.0266000000000002</c:v>
                </c:pt>
                <c:pt idx="20267">
                  <c:v>2.0266999999999999</c:v>
                </c:pt>
                <c:pt idx="20268">
                  <c:v>2.0268000000000002</c:v>
                </c:pt>
                <c:pt idx="20269">
                  <c:v>2.0268999999999999</c:v>
                </c:pt>
                <c:pt idx="20270">
                  <c:v>2.0269999999999997</c:v>
                </c:pt>
                <c:pt idx="20271">
                  <c:v>2.0270999999999999</c:v>
                </c:pt>
                <c:pt idx="20272">
                  <c:v>2.0272000000000001</c:v>
                </c:pt>
                <c:pt idx="20273">
                  <c:v>2.0272999999999999</c:v>
                </c:pt>
                <c:pt idx="20274">
                  <c:v>2.0274000000000001</c:v>
                </c:pt>
                <c:pt idx="20275">
                  <c:v>2.0274999999999999</c:v>
                </c:pt>
                <c:pt idx="20276">
                  <c:v>2.0276000000000001</c:v>
                </c:pt>
                <c:pt idx="20277">
                  <c:v>2.0277000000000003</c:v>
                </c:pt>
                <c:pt idx="20278">
                  <c:v>2.0278</c:v>
                </c:pt>
                <c:pt idx="20279">
                  <c:v>2.0278999999999998</c:v>
                </c:pt>
                <c:pt idx="20280">
                  <c:v>2.028</c:v>
                </c:pt>
                <c:pt idx="20281">
                  <c:v>2.0281000000000002</c:v>
                </c:pt>
                <c:pt idx="20282">
                  <c:v>2.0282</c:v>
                </c:pt>
                <c:pt idx="20283">
                  <c:v>2.0283000000000002</c:v>
                </c:pt>
                <c:pt idx="20284">
                  <c:v>2.0284</c:v>
                </c:pt>
                <c:pt idx="20285">
                  <c:v>2.0284999999999997</c:v>
                </c:pt>
                <c:pt idx="20286">
                  <c:v>2.0286</c:v>
                </c:pt>
                <c:pt idx="20287">
                  <c:v>2.0287000000000002</c:v>
                </c:pt>
                <c:pt idx="20288">
                  <c:v>2.0287999999999999</c:v>
                </c:pt>
                <c:pt idx="20289">
                  <c:v>2.0288999999999997</c:v>
                </c:pt>
                <c:pt idx="20290">
                  <c:v>2.0289999999999999</c:v>
                </c:pt>
                <c:pt idx="20291">
                  <c:v>2.0291000000000001</c:v>
                </c:pt>
                <c:pt idx="20292">
                  <c:v>2.0291999999999999</c:v>
                </c:pt>
                <c:pt idx="20293">
                  <c:v>2.0293000000000001</c:v>
                </c:pt>
                <c:pt idx="20294">
                  <c:v>2.0293999999999999</c:v>
                </c:pt>
                <c:pt idx="20295">
                  <c:v>2.0295000000000001</c:v>
                </c:pt>
                <c:pt idx="20296">
                  <c:v>2.0296000000000003</c:v>
                </c:pt>
                <c:pt idx="20297">
                  <c:v>2.0297000000000001</c:v>
                </c:pt>
                <c:pt idx="20298">
                  <c:v>2.0297999999999998</c:v>
                </c:pt>
                <c:pt idx="20299">
                  <c:v>2.0299</c:v>
                </c:pt>
                <c:pt idx="20300">
                  <c:v>2.0299999999999998</c:v>
                </c:pt>
                <c:pt idx="20301">
                  <c:v>2.0301</c:v>
                </c:pt>
                <c:pt idx="20302">
                  <c:v>2.0302000000000002</c:v>
                </c:pt>
                <c:pt idx="20303">
                  <c:v>2.0303</c:v>
                </c:pt>
                <c:pt idx="20304">
                  <c:v>2.0303999999999998</c:v>
                </c:pt>
                <c:pt idx="20305">
                  <c:v>2.0305</c:v>
                </c:pt>
                <c:pt idx="20306">
                  <c:v>2.0306000000000002</c:v>
                </c:pt>
                <c:pt idx="20307">
                  <c:v>2.0306999999999999</c:v>
                </c:pt>
                <c:pt idx="20308">
                  <c:v>2.0308000000000002</c:v>
                </c:pt>
                <c:pt idx="20309">
                  <c:v>2.0308999999999999</c:v>
                </c:pt>
                <c:pt idx="20310">
                  <c:v>2.0310000000000001</c:v>
                </c:pt>
                <c:pt idx="20311">
                  <c:v>2.0311000000000003</c:v>
                </c:pt>
                <c:pt idx="20312">
                  <c:v>2.0312000000000001</c:v>
                </c:pt>
                <c:pt idx="20313">
                  <c:v>2.0312999999999999</c:v>
                </c:pt>
                <c:pt idx="20314">
                  <c:v>2.0313999999999997</c:v>
                </c:pt>
                <c:pt idx="20315">
                  <c:v>2.0314999999999999</c:v>
                </c:pt>
                <c:pt idx="20316">
                  <c:v>2.0316000000000001</c:v>
                </c:pt>
                <c:pt idx="20317">
                  <c:v>2.0316999999999998</c:v>
                </c:pt>
                <c:pt idx="20318">
                  <c:v>2.0318000000000001</c:v>
                </c:pt>
                <c:pt idx="20319">
                  <c:v>2.0318999999999998</c:v>
                </c:pt>
                <c:pt idx="20320">
                  <c:v>2.032</c:v>
                </c:pt>
                <c:pt idx="20321">
                  <c:v>2.0321000000000002</c:v>
                </c:pt>
                <c:pt idx="20322">
                  <c:v>2.0322</c:v>
                </c:pt>
                <c:pt idx="20323">
                  <c:v>2.0322999999999998</c:v>
                </c:pt>
                <c:pt idx="20324">
                  <c:v>2.0324</c:v>
                </c:pt>
                <c:pt idx="20325">
                  <c:v>2.0325000000000002</c:v>
                </c:pt>
                <c:pt idx="20326">
                  <c:v>2.0326</c:v>
                </c:pt>
                <c:pt idx="20327">
                  <c:v>2.0327000000000002</c:v>
                </c:pt>
                <c:pt idx="20328">
                  <c:v>2.0327999999999999</c:v>
                </c:pt>
                <c:pt idx="20329">
                  <c:v>2.0328999999999997</c:v>
                </c:pt>
                <c:pt idx="20330">
                  <c:v>2.0329999999999999</c:v>
                </c:pt>
                <c:pt idx="20331">
                  <c:v>2.0331000000000001</c:v>
                </c:pt>
                <c:pt idx="20332">
                  <c:v>2.0331999999999999</c:v>
                </c:pt>
                <c:pt idx="20333">
                  <c:v>2.0333000000000001</c:v>
                </c:pt>
                <c:pt idx="20334">
                  <c:v>2.0333999999999999</c:v>
                </c:pt>
                <c:pt idx="20335">
                  <c:v>2.0335000000000001</c:v>
                </c:pt>
                <c:pt idx="20336">
                  <c:v>2.0336000000000003</c:v>
                </c:pt>
                <c:pt idx="20337">
                  <c:v>2.0337000000000001</c:v>
                </c:pt>
                <c:pt idx="20338">
                  <c:v>2.0337999999999998</c:v>
                </c:pt>
                <c:pt idx="20339">
                  <c:v>2.0339</c:v>
                </c:pt>
                <c:pt idx="20340">
                  <c:v>2.0340000000000003</c:v>
                </c:pt>
                <c:pt idx="20341">
                  <c:v>2.0341</c:v>
                </c:pt>
                <c:pt idx="20342">
                  <c:v>2.0341999999999998</c:v>
                </c:pt>
                <c:pt idx="20343">
                  <c:v>2.0343</c:v>
                </c:pt>
                <c:pt idx="20344">
                  <c:v>2.0343999999999998</c:v>
                </c:pt>
                <c:pt idx="20345">
                  <c:v>2.0345</c:v>
                </c:pt>
                <c:pt idx="20346">
                  <c:v>2.0346000000000002</c:v>
                </c:pt>
                <c:pt idx="20347">
                  <c:v>2.0347</c:v>
                </c:pt>
                <c:pt idx="20348">
                  <c:v>2.0347999999999997</c:v>
                </c:pt>
                <c:pt idx="20349">
                  <c:v>2.0348999999999999</c:v>
                </c:pt>
                <c:pt idx="20350">
                  <c:v>2.0350000000000001</c:v>
                </c:pt>
                <c:pt idx="20351">
                  <c:v>2.0350999999999999</c:v>
                </c:pt>
                <c:pt idx="20352">
                  <c:v>2.0352000000000001</c:v>
                </c:pt>
                <c:pt idx="20353">
                  <c:v>2.0352999999999999</c:v>
                </c:pt>
                <c:pt idx="20354">
                  <c:v>2.0354000000000001</c:v>
                </c:pt>
                <c:pt idx="20355">
                  <c:v>2.0355000000000003</c:v>
                </c:pt>
                <c:pt idx="20356">
                  <c:v>2.0356000000000001</c:v>
                </c:pt>
                <c:pt idx="20357">
                  <c:v>2.0356999999999998</c:v>
                </c:pt>
                <c:pt idx="20358">
                  <c:v>2.0358000000000001</c:v>
                </c:pt>
                <c:pt idx="20359">
                  <c:v>2.0358999999999998</c:v>
                </c:pt>
                <c:pt idx="20360">
                  <c:v>2.036</c:v>
                </c:pt>
                <c:pt idx="20361">
                  <c:v>2.0361000000000002</c:v>
                </c:pt>
                <c:pt idx="20362">
                  <c:v>2.0362</c:v>
                </c:pt>
                <c:pt idx="20363">
                  <c:v>2.0362999999999998</c:v>
                </c:pt>
                <c:pt idx="20364">
                  <c:v>2.0364</c:v>
                </c:pt>
                <c:pt idx="20365">
                  <c:v>2.0365000000000002</c:v>
                </c:pt>
                <c:pt idx="20366">
                  <c:v>2.0366</c:v>
                </c:pt>
                <c:pt idx="20367">
                  <c:v>2.0366999999999997</c:v>
                </c:pt>
                <c:pt idx="20368">
                  <c:v>2.0367999999999999</c:v>
                </c:pt>
                <c:pt idx="20369">
                  <c:v>2.0369000000000002</c:v>
                </c:pt>
                <c:pt idx="20370">
                  <c:v>2.0369999999999999</c:v>
                </c:pt>
                <c:pt idx="20371">
                  <c:v>2.0371000000000001</c:v>
                </c:pt>
                <c:pt idx="20372">
                  <c:v>2.0371999999999999</c:v>
                </c:pt>
                <c:pt idx="20373">
                  <c:v>2.0373000000000001</c:v>
                </c:pt>
                <c:pt idx="20374">
                  <c:v>2.0373999999999999</c:v>
                </c:pt>
                <c:pt idx="20375">
                  <c:v>2.0375000000000001</c:v>
                </c:pt>
                <c:pt idx="20376">
                  <c:v>2.0375999999999999</c:v>
                </c:pt>
                <c:pt idx="20377">
                  <c:v>2.0377000000000001</c:v>
                </c:pt>
                <c:pt idx="20378">
                  <c:v>2.0377999999999998</c:v>
                </c:pt>
                <c:pt idx="20379">
                  <c:v>2.0379</c:v>
                </c:pt>
                <c:pt idx="20380">
                  <c:v>2.0380000000000003</c:v>
                </c:pt>
                <c:pt idx="20381">
                  <c:v>2.0381</c:v>
                </c:pt>
                <c:pt idx="20382">
                  <c:v>2.0381999999999998</c:v>
                </c:pt>
                <c:pt idx="20383">
                  <c:v>2.0383</c:v>
                </c:pt>
                <c:pt idx="20384">
                  <c:v>2.0384000000000002</c:v>
                </c:pt>
                <c:pt idx="20385">
                  <c:v>2.0385</c:v>
                </c:pt>
                <c:pt idx="20386">
                  <c:v>2.0386000000000002</c:v>
                </c:pt>
                <c:pt idx="20387">
                  <c:v>2.0387</c:v>
                </c:pt>
                <c:pt idx="20388">
                  <c:v>2.0388000000000002</c:v>
                </c:pt>
                <c:pt idx="20389">
                  <c:v>2.0388999999999999</c:v>
                </c:pt>
                <c:pt idx="20390">
                  <c:v>2.0390000000000001</c:v>
                </c:pt>
                <c:pt idx="20391">
                  <c:v>2.0390999999999999</c:v>
                </c:pt>
                <c:pt idx="20392">
                  <c:v>2.0391999999999997</c:v>
                </c:pt>
                <c:pt idx="20393">
                  <c:v>2.0392999999999999</c:v>
                </c:pt>
                <c:pt idx="20394">
                  <c:v>2.0394000000000001</c:v>
                </c:pt>
                <c:pt idx="20395">
                  <c:v>2.0394999999999999</c:v>
                </c:pt>
                <c:pt idx="20396">
                  <c:v>2.0396000000000001</c:v>
                </c:pt>
                <c:pt idx="20397">
                  <c:v>2.0396999999999998</c:v>
                </c:pt>
                <c:pt idx="20398">
                  <c:v>2.0398000000000001</c:v>
                </c:pt>
                <c:pt idx="20399">
                  <c:v>2.0399000000000003</c:v>
                </c:pt>
                <c:pt idx="20400">
                  <c:v>2.04</c:v>
                </c:pt>
                <c:pt idx="20401">
                  <c:v>2.0400999999999998</c:v>
                </c:pt>
                <c:pt idx="20402">
                  <c:v>2.0402</c:v>
                </c:pt>
                <c:pt idx="20403">
                  <c:v>2.0403000000000002</c:v>
                </c:pt>
                <c:pt idx="20404">
                  <c:v>2.0404</c:v>
                </c:pt>
                <c:pt idx="20405">
                  <c:v>2.0405000000000002</c:v>
                </c:pt>
                <c:pt idx="20406">
                  <c:v>2.0406</c:v>
                </c:pt>
                <c:pt idx="20407">
                  <c:v>2.0406999999999997</c:v>
                </c:pt>
                <c:pt idx="20408">
                  <c:v>2.0407999999999999</c:v>
                </c:pt>
                <c:pt idx="20409">
                  <c:v>2.0409000000000002</c:v>
                </c:pt>
                <c:pt idx="20410">
                  <c:v>2.0409999999999999</c:v>
                </c:pt>
                <c:pt idx="20411">
                  <c:v>2.0411000000000001</c:v>
                </c:pt>
                <c:pt idx="20412">
                  <c:v>2.0411999999999999</c:v>
                </c:pt>
                <c:pt idx="20413">
                  <c:v>2.0413000000000001</c:v>
                </c:pt>
                <c:pt idx="20414">
                  <c:v>2.0413999999999999</c:v>
                </c:pt>
                <c:pt idx="20415">
                  <c:v>2.0415000000000001</c:v>
                </c:pt>
                <c:pt idx="20416">
                  <c:v>2.0415999999999999</c:v>
                </c:pt>
                <c:pt idx="20417">
                  <c:v>2.0417000000000001</c:v>
                </c:pt>
                <c:pt idx="20418">
                  <c:v>2.0418000000000003</c:v>
                </c:pt>
                <c:pt idx="20419">
                  <c:v>2.0419</c:v>
                </c:pt>
                <c:pt idx="20420">
                  <c:v>2.0419999999999998</c:v>
                </c:pt>
                <c:pt idx="20421">
                  <c:v>2.0421</c:v>
                </c:pt>
                <c:pt idx="20422">
                  <c:v>2.0421999999999998</c:v>
                </c:pt>
                <c:pt idx="20423">
                  <c:v>2.0423</c:v>
                </c:pt>
                <c:pt idx="20424">
                  <c:v>2.0424000000000002</c:v>
                </c:pt>
                <c:pt idx="20425">
                  <c:v>2.0425</c:v>
                </c:pt>
                <c:pt idx="20426">
                  <c:v>2.0425999999999997</c:v>
                </c:pt>
                <c:pt idx="20427">
                  <c:v>2.0427</c:v>
                </c:pt>
                <c:pt idx="20428">
                  <c:v>2.0428000000000002</c:v>
                </c:pt>
                <c:pt idx="20429">
                  <c:v>2.0428999999999999</c:v>
                </c:pt>
                <c:pt idx="20430">
                  <c:v>2.0430000000000001</c:v>
                </c:pt>
                <c:pt idx="20431">
                  <c:v>2.0430999999999999</c:v>
                </c:pt>
                <c:pt idx="20432">
                  <c:v>2.0432000000000001</c:v>
                </c:pt>
                <c:pt idx="20433">
                  <c:v>2.0433000000000003</c:v>
                </c:pt>
                <c:pt idx="20434">
                  <c:v>2.0434000000000001</c:v>
                </c:pt>
                <c:pt idx="20435">
                  <c:v>2.0434999999999999</c:v>
                </c:pt>
                <c:pt idx="20436">
                  <c:v>2.0436000000000001</c:v>
                </c:pt>
                <c:pt idx="20437">
                  <c:v>2.0436999999999999</c:v>
                </c:pt>
                <c:pt idx="20438">
                  <c:v>2.0438000000000001</c:v>
                </c:pt>
                <c:pt idx="20439">
                  <c:v>2.0438999999999998</c:v>
                </c:pt>
                <c:pt idx="20440">
                  <c:v>2.044</c:v>
                </c:pt>
                <c:pt idx="20441">
                  <c:v>2.0440999999999998</c:v>
                </c:pt>
                <c:pt idx="20442">
                  <c:v>2.0442</c:v>
                </c:pt>
                <c:pt idx="20443">
                  <c:v>2.0443000000000002</c:v>
                </c:pt>
                <c:pt idx="20444">
                  <c:v>2.0444</c:v>
                </c:pt>
                <c:pt idx="20445">
                  <c:v>2.0444999999999998</c:v>
                </c:pt>
                <c:pt idx="20446">
                  <c:v>2.0446</c:v>
                </c:pt>
                <c:pt idx="20447">
                  <c:v>2.0447000000000002</c:v>
                </c:pt>
                <c:pt idx="20448">
                  <c:v>2.0448</c:v>
                </c:pt>
                <c:pt idx="20449">
                  <c:v>2.0449000000000002</c:v>
                </c:pt>
                <c:pt idx="20450">
                  <c:v>2.0449999999999999</c:v>
                </c:pt>
                <c:pt idx="20451">
                  <c:v>2.0450999999999997</c:v>
                </c:pt>
                <c:pt idx="20452">
                  <c:v>2.0451999999999999</c:v>
                </c:pt>
                <c:pt idx="20453">
                  <c:v>2.0453000000000001</c:v>
                </c:pt>
                <c:pt idx="20454">
                  <c:v>2.0453999999999999</c:v>
                </c:pt>
                <c:pt idx="20455">
                  <c:v>2.0455000000000001</c:v>
                </c:pt>
                <c:pt idx="20456">
                  <c:v>2.0455999999999999</c:v>
                </c:pt>
                <c:pt idx="20457">
                  <c:v>2.0457000000000001</c:v>
                </c:pt>
                <c:pt idx="20458">
                  <c:v>2.0458000000000003</c:v>
                </c:pt>
                <c:pt idx="20459">
                  <c:v>2.0459000000000001</c:v>
                </c:pt>
                <c:pt idx="20460">
                  <c:v>2.0459999999999998</c:v>
                </c:pt>
                <c:pt idx="20461">
                  <c:v>2.0461</c:v>
                </c:pt>
                <c:pt idx="20462">
                  <c:v>2.0462000000000002</c:v>
                </c:pt>
                <c:pt idx="20463">
                  <c:v>2.0463</c:v>
                </c:pt>
                <c:pt idx="20464">
                  <c:v>2.0463999999999998</c:v>
                </c:pt>
                <c:pt idx="20465">
                  <c:v>2.0465</c:v>
                </c:pt>
                <c:pt idx="20466">
                  <c:v>2.0465999999999998</c:v>
                </c:pt>
                <c:pt idx="20467">
                  <c:v>2.0467</c:v>
                </c:pt>
                <c:pt idx="20468">
                  <c:v>2.0468000000000002</c:v>
                </c:pt>
                <c:pt idx="20469">
                  <c:v>2.0468999999999999</c:v>
                </c:pt>
                <c:pt idx="20470">
                  <c:v>2.0469999999999997</c:v>
                </c:pt>
                <c:pt idx="20471">
                  <c:v>2.0470999999999999</c:v>
                </c:pt>
                <c:pt idx="20472">
                  <c:v>2.0472000000000001</c:v>
                </c:pt>
                <c:pt idx="20473">
                  <c:v>2.0472999999999999</c:v>
                </c:pt>
                <c:pt idx="20474">
                  <c:v>2.0474000000000001</c:v>
                </c:pt>
                <c:pt idx="20475">
                  <c:v>2.0474999999999999</c:v>
                </c:pt>
                <c:pt idx="20476">
                  <c:v>2.0476000000000001</c:v>
                </c:pt>
                <c:pt idx="20477">
                  <c:v>2.0477000000000003</c:v>
                </c:pt>
                <c:pt idx="20478">
                  <c:v>2.0478000000000001</c:v>
                </c:pt>
                <c:pt idx="20479">
                  <c:v>2.0478999999999998</c:v>
                </c:pt>
                <c:pt idx="20480">
                  <c:v>2.048</c:v>
                </c:pt>
                <c:pt idx="20481">
                  <c:v>2.0480999999999998</c:v>
                </c:pt>
                <c:pt idx="20482">
                  <c:v>2.0482</c:v>
                </c:pt>
                <c:pt idx="20483">
                  <c:v>2.0483000000000002</c:v>
                </c:pt>
                <c:pt idx="20484">
                  <c:v>2.0484</c:v>
                </c:pt>
                <c:pt idx="20485">
                  <c:v>2.0485000000000002</c:v>
                </c:pt>
                <c:pt idx="20486">
                  <c:v>2.0486</c:v>
                </c:pt>
                <c:pt idx="20487">
                  <c:v>2.0487000000000002</c:v>
                </c:pt>
                <c:pt idx="20488">
                  <c:v>2.0488</c:v>
                </c:pt>
                <c:pt idx="20489">
                  <c:v>2.0489000000000002</c:v>
                </c:pt>
                <c:pt idx="20490">
                  <c:v>2.0489999999999999</c:v>
                </c:pt>
                <c:pt idx="20491">
                  <c:v>2.0491000000000001</c:v>
                </c:pt>
                <c:pt idx="20492">
                  <c:v>2.0491999999999999</c:v>
                </c:pt>
                <c:pt idx="20493">
                  <c:v>2.0493000000000001</c:v>
                </c:pt>
                <c:pt idx="20494">
                  <c:v>2.0493999999999999</c:v>
                </c:pt>
                <c:pt idx="20495">
                  <c:v>2.0495000000000001</c:v>
                </c:pt>
                <c:pt idx="20496">
                  <c:v>2.0495999999999999</c:v>
                </c:pt>
                <c:pt idx="20497">
                  <c:v>2.0497000000000001</c:v>
                </c:pt>
                <c:pt idx="20498">
                  <c:v>2.0497999999999998</c:v>
                </c:pt>
                <c:pt idx="20499">
                  <c:v>2.0499000000000001</c:v>
                </c:pt>
                <c:pt idx="20500">
                  <c:v>2.0499999999999998</c:v>
                </c:pt>
                <c:pt idx="20501">
                  <c:v>2.0501</c:v>
                </c:pt>
                <c:pt idx="20502">
                  <c:v>2.0501999999999998</c:v>
                </c:pt>
                <c:pt idx="20503">
                  <c:v>2.0503</c:v>
                </c:pt>
                <c:pt idx="20504">
                  <c:v>2.0503999999999998</c:v>
                </c:pt>
                <c:pt idx="20505">
                  <c:v>2.0505</c:v>
                </c:pt>
                <c:pt idx="20506">
                  <c:v>2.05060000000001</c:v>
                </c:pt>
                <c:pt idx="20507">
                  <c:v>2.0507000000000102</c:v>
                </c:pt>
                <c:pt idx="20508">
                  <c:v>2.0508000000000099</c:v>
                </c:pt>
                <c:pt idx="20509">
                  <c:v>2.0509000000000102</c:v>
                </c:pt>
                <c:pt idx="20510">
                  <c:v>2.0510000000000099</c:v>
                </c:pt>
                <c:pt idx="20511">
                  <c:v>2.0511000000000101</c:v>
                </c:pt>
                <c:pt idx="20512">
                  <c:v>2.0512000000000099</c:v>
                </c:pt>
                <c:pt idx="20513">
                  <c:v>2.0513000000000101</c:v>
                </c:pt>
                <c:pt idx="20514">
                  <c:v>2.0514000000000099</c:v>
                </c:pt>
                <c:pt idx="20515">
                  <c:v>2.0515000000000101</c:v>
                </c:pt>
                <c:pt idx="20516">
                  <c:v>2.0516000000000099</c:v>
                </c:pt>
                <c:pt idx="20517">
                  <c:v>2.0517000000000101</c:v>
                </c:pt>
                <c:pt idx="20518">
                  <c:v>2.0518000000000098</c:v>
                </c:pt>
                <c:pt idx="20519">
                  <c:v>2.05190000000001</c:v>
                </c:pt>
                <c:pt idx="20520">
                  <c:v>2.0520000000000098</c:v>
                </c:pt>
                <c:pt idx="20521">
                  <c:v>2.05210000000001</c:v>
                </c:pt>
                <c:pt idx="20522">
                  <c:v>2.0522000000000098</c:v>
                </c:pt>
                <c:pt idx="20523">
                  <c:v>2.05230000000001</c:v>
                </c:pt>
                <c:pt idx="20524">
                  <c:v>2.0524000000000102</c:v>
                </c:pt>
                <c:pt idx="20525">
                  <c:v>2.05250000000001</c:v>
                </c:pt>
                <c:pt idx="20526">
                  <c:v>2.0526000000000102</c:v>
                </c:pt>
                <c:pt idx="20527">
                  <c:v>2.05270000000001</c:v>
                </c:pt>
                <c:pt idx="20528">
                  <c:v>2.0528000000000102</c:v>
                </c:pt>
                <c:pt idx="20529">
                  <c:v>2.0529000000000099</c:v>
                </c:pt>
                <c:pt idx="20530">
                  <c:v>2.0530000000000102</c:v>
                </c:pt>
                <c:pt idx="20531">
                  <c:v>2.0531000000000099</c:v>
                </c:pt>
                <c:pt idx="20532">
                  <c:v>2.0532000000000101</c:v>
                </c:pt>
                <c:pt idx="20533">
                  <c:v>2.0533000000000099</c:v>
                </c:pt>
                <c:pt idx="20534">
                  <c:v>2.0534000000000101</c:v>
                </c:pt>
                <c:pt idx="20535">
                  <c:v>2.0535000000000099</c:v>
                </c:pt>
                <c:pt idx="20536">
                  <c:v>2.0536000000000101</c:v>
                </c:pt>
                <c:pt idx="20537">
                  <c:v>2.0537000000000099</c:v>
                </c:pt>
                <c:pt idx="20538">
                  <c:v>2.0538000000000101</c:v>
                </c:pt>
                <c:pt idx="20539">
                  <c:v>2.0539000000000098</c:v>
                </c:pt>
                <c:pt idx="20540">
                  <c:v>2.05400000000001</c:v>
                </c:pt>
                <c:pt idx="20541">
                  <c:v>2.0541000000000098</c:v>
                </c:pt>
                <c:pt idx="20542">
                  <c:v>2.05420000000001</c:v>
                </c:pt>
                <c:pt idx="20543">
                  <c:v>2.0543000000000098</c:v>
                </c:pt>
                <c:pt idx="20544">
                  <c:v>2.05440000000001</c:v>
                </c:pt>
                <c:pt idx="20545">
                  <c:v>2.0545000000000102</c:v>
                </c:pt>
                <c:pt idx="20546">
                  <c:v>2.05460000000001</c:v>
                </c:pt>
                <c:pt idx="20547">
                  <c:v>2.0547000000000102</c:v>
                </c:pt>
                <c:pt idx="20548">
                  <c:v>2.05480000000001</c:v>
                </c:pt>
                <c:pt idx="20549">
                  <c:v>2.0549000000000102</c:v>
                </c:pt>
                <c:pt idx="20550">
                  <c:v>2.0550000000000099</c:v>
                </c:pt>
                <c:pt idx="20551">
                  <c:v>2.0551000000000101</c:v>
                </c:pt>
                <c:pt idx="20552">
                  <c:v>2.0552000000000099</c:v>
                </c:pt>
                <c:pt idx="20553">
                  <c:v>2.0553000000000199</c:v>
                </c:pt>
                <c:pt idx="20554">
                  <c:v>2.0554000000000201</c:v>
                </c:pt>
                <c:pt idx="20555">
                  <c:v>2.0555000000000199</c:v>
                </c:pt>
                <c:pt idx="20556">
                  <c:v>2.0556000000000201</c:v>
                </c:pt>
                <c:pt idx="20557">
                  <c:v>2.0557000000000198</c:v>
                </c:pt>
                <c:pt idx="20558">
                  <c:v>2.0558000000000201</c:v>
                </c:pt>
                <c:pt idx="20559">
                  <c:v>2.0559000000000198</c:v>
                </c:pt>
                <c:pt idx="20560">
                  <c:v>2.05600000000002</c:v>
                </c:pt>
                <c:pt idx="20561">
                  <c:v>2.0561000000000198</c:v>
                </c:pt>
                <c:pt idx="20562">
                  <c:v>2.05620000000002</c:v>
                </c:pt>
                <c:pt idx="20563">
                  <c:v>2.0563000000000198</c:v>
                </c:pt>
                <c:pt idx="20564">
                  <c:v>2.05640000000002</c:v>
                </c:pt>
                <c:pt idx="20565">
                  <c:v>2.0565000000000202</c:v>
                </c:pt>
                <c:pt idx="20566">
                  <c:v>2.05660000000002</c:v>
                </c:pt>
                <c:pt idx="20567">
                  <c:v>2.0567000000000202</c:v>
                </c:pt>
                <c:pt idx="20568">
                  <c:v>2.0568000000000199</c:v>
                </c:pt>
                <c:pt idx="20569">
                  <c:v>2.0569000000000202</c:v>
                </c:pt>
                <c:pt idx="20570">
                  <c:v>2.0570000000000199</c:v>
                </c:pt>
                <c:pt idx="20571">
                  <c:v>2.0571000000000201</c:v>
                </c:pt>
                <c:pt idx="20572">
                  <c:v>2.0572000000000199</c:v>
                </c:pt>
                <c:pt idx="20573">
                  <c:v>2.0573000000000201</c:v>
                </c:pt>
                <c:pt idx="20574">
                  <c:v>2.0574000000000199</c:v>
                </c:pt>
                <c:pt idx="20575">
                  <c:v>2.0575000000000201</c:v>
                </c:pt>
                <c:pt idx="20576">
                  <c:v>2.0576000000000199</c:v>
                </c:pt>
                <c:pt idx="20577">
                  <c:v>2.0577000000000201</c:v>
                </c:pt>
                <c:pt idx="20578">
                  <c:v>2.0578000000000198</c:v>
                </c:pt>
                <c:pt idx="20579">
                  <c:v>2.05790000000002</c:v>
                </c:pt>
                <c:pt idx="20580">
                  <c:v>2.0580000000000198</c:v>
                </c:pt>
                <c:pt idx="20581">
                  <c:v>2.05810000000002</c:v>
                </c:pt>
                <c:pt idx="20582">
                  <c:v>2.0582000000000198</c:v>
                </c:pt>
                <c:pt idx="20583">
                  <c:v>2.05830000000002</c:v>
                </c:pt>
                <c:pt idx="20584">
                  <c:v>2.0584000000000202</c:v>
                </c:pt>
                <c:pt idx="20585">
                  <c:v>2.05850000000002</c:v>
                </c:pt>
                <c:pt idx="20586">
                  <c:v>2.0586000000000202</c:v>
                </c:pt>
                <c:pt idx="20587">
                  <c:v>2.05870000000002</c:v>
                </c:pt>
                <c:pt idx="20588">
                  <c:v>2.0588000000000202</c:v>
                </c:pt>
                <c:pt idx="20589">
                  <c:v>2.0589000000000199</c:v>
                </c:pt>
                <c:pt idx="20590">
                  <c:v>2.0590000000000201</c:v>
                </c:pt>
                <c:pt idx="20591">
                  <c:v>2.0591000000000199</c:v>
                </c:pt>
                <c:pt idx="20592">
                  <c:v>2.0592000000000201</c:v>
                </c:pt>
                <c:pt idx="20593">
                  <c:v>2.0593000000000199</c:v>
                </c:pt>
                <c:pt idx="20594">
                  <c:v>2.0594000000000201</c:v>
                </c:pt>
                <c:pt idx="20595">
                  <c:v>2.0595000000000199</c:v>
                </c:pt>
                <c:pt idx="20596">
                  <c:v>2.0596000000000201</c:v>
                </c:pt>
                <c:pt idx="20597">
                  <c:v>2.0597000000000198</c:v>
                </c:pt>
                <c:pt idx="20598">
                  <c:v>2.0598000000000201</c:v>
                </c:pt>
                <c:pt idx="20599">
                  <c:v>2.0599000000000198</c:v>
                </c:pt>
                <c:pt idx="20600">
                  <c:v>2.06000000000002</c:v>
                </c:pt>
                <c:pt idx="20601">
                  <c:v>2.06010000000003</c:v>
                </c:pt>
                <c:pt idx="20602">
                  <c:v>2.0602000000000298</c:v>
                </c:pt>
                <c:pt idx="20603">
                  <c:v>2.06030000000003</c:v>
                </c:pt>
                <c:pt idx="20604">
                  <c:v>2.0604000000000302</c:v>
                </c:pt>
                <c:pt idx="20605">
                  <c:v>2.06050000000003</c:v>
                </c:pt>
                <c:pt idx="20606">
                  <c:v>2.0606000000000302</c:v>
                </c:pt>
                <c:pt idx="20607">
                  <c:v>2.06070000000003</c:v>
                </c:pt>
                <c:pt idx="20608">
                  <c:v>2.0608000000000302</c:v>
                </c:pt>
                <c:pt idx="20609">
                  <c:v>2.0609000000000299</c:v>
                </c:pt>
                <c:pt idx="20610">
                  <c:v>2.0610000000000301</c:v>
                </c:pt>
                <c:pt idx="20611">
                  <c:v>2.0611000000000299</c:v>
                </c:pt>
                <c:pt idx="20612">
                  <c:v>2.0612000000000301</c:v>
                </c:pt>
                <c:pt idx="20613">
                  <c:v>2.0613000000000299</c:v>
                </c:pt>
                <c:pt idx="20614">
                  <c:v>2.0614000000000301</c:v>
                </c:pt>
                <c:pt idx="20615">
                  <c:v>2.0615000000000299</c:v>
                </c:pt>
                <c:pt idx="20616">
                  <c:v>2.0616000000000301</c:v>
                </c:pt>
                <c:pt idx="20617">
                  <c:v>2.0617000000000298</c:v>
                </c:pt>
                <c:pt idx="20618">
                  <c:v>2.0618000000000301</c:v>
                </c:pt>
                <c:pt idx="20619">
                  <c:v>2.0619000000000298</c:v>
                </c:pt>
                <c:pt idx="20620">
                  <c:v>2.06200000000003</c:v>
                </c:pt>
                <c:pt idx="20621">
                  <c:v>2.0621000000000298</c:v>
                </c:pt>
                <c:pt idx="20622">
                  <c:v>2.06220000000003</c:v>
                </c:pt>
                <c:pt idx="20623">
                  <c:v>2.0623000000000302</c:v>
                </c:pt>
                <c:pt idx="20624">
                  <c:v>2.06240000000003</c:v>
                </c:pt>
                <c:pt idx="20625">
                  <c:v>2.0625000000000302</c:v>
                </c:pt>
                <c:pt idx="20626">
                  <c:v>2.06260000000003</c:v>
                </c:pt>
                <c:pt idx="20627">
                  <c:v>2.0627000000000302</c:v>
                </c:pt>
                <c:pt idx="20628">
                  <c:v>2.0628000000000299</c:v>
                </c:pt>
                <c:pt idx="20629">
                  <c:v>2.0629000000000302</c:v>
                </c:pt>
                <c:pt idx="20630">
                  <c:v>2.0630000000000299</c:v>
                </c:pt>
                <c:pt idx="20631">
                  <c:v>2.0631000000000301</c:v>
                </c:pt>
                <c:pt idx="20632">
                  <c:v>2.0632000000000299</c:v>
                </c:pt>
                <c:pt idx="20633">
                  <c:v>2.0633000000000301</c:v>
                </c:pt>
                <c:pt idx="20634">
                  <c:v>2.0634000000000299</c:v>
                </c:pt>
                <c:pt idx="20635">
                  <c:v>2.0635000000000301</c:v>
                </c:pt>
                <c:pt idx="20636">
                  <c:v>2.0636000000000299</c:v>
                </c:pt>
                <c:pt idx="20637">
                  <c:v>2.0637000000000301</c:v>
                </c:pt>
                <c:pt idx="20638">
                  <c:v>2.0638000000000298</c:v>
                </c:pt>
                <c:pt idx="20639">
                  <c:v>2.06390000000003</c:v>
                </c:pt>
                <c:pt idx="20640">
                  <c:v>2.0640000000000298</c:v>
                </c:pt>
                <c:pt idx="20641">
                  <c:v>2.06410000000003</c:v>
                </c:pt>
                <c:pt idx="20642">
                  <c:v>2.0642000000000298</c:v>
                </c:pt>
                <c:pt idx="20643">
                  <c:v>2.06430000000003</c:v>
                </c:pt>
                <c:pt idx="20644">
                  <c:v>2.0644000000000302</c:v>
                </c:pt>
                <c:pt idx="20645">
                  <c:v>2.06450000000003</c:v>
                </c:pt>
                <c:pt idx="20646">
                  <c:v>2.0646000000000302</c:v>
                </c:pt>
                <c:pt idx="20647">
                  <c:v>2.06470000000003</c:v>
                </c:pt>
                <c:pt idx="20648">
                  <c:v>2.0648000000000399</c:v>
                </c:pt>
                <c:pt idx="20649">
                  <c:v>2.0649000000000401</c:v>
                </c:pt>
                <c:pt idx="20650">
                  <c:v>2.0650000000000399</c:v>
                </c:pt>
                <c:pt idx="20651">
                  <c:v>2.0651000000000401</c:v>
                </c:pt>
                <c:pt idx="20652">
                  <c:v>2.0652000000000399</c:v>
                </c:pt>
                <c:pt idx="20653">
                  <c:v>2.0653000000000401</c:v>
                </c:pt>
                <c:pt idx="20654">
                  <c:v>2.0654000000000399</c:v>
                </c:pt>
                <c:pt idx="20655">
                  <c:v>2.0655000000000401</c:v>
                </c:pt>
                <c:pt idx="20656">
                  <c:v>2.0656000000000398</c:v>
                </c:pt>
                <c:pt idx="20657">
                  <c:v>2.0657000000000401</c:v>
                </c:pt>
                <c:pt idx="20658">
                  <c:v>2.0658000000000398</c:v>
                </c:pt>
                <c:pt idx="20659">
                  <c:v>2.06590000000004</c:v>
                </c:pt>
                <c:pt idx="20660">
                  <c:v>2.0660000000000398</c:v>
                </c:pt>
                <c:pt idx="20661">
                  <c:v>2.06610000000004</c:v>
                </c:pt>
                <c:pt idx="20662">
                  <c:v>2.0662000000000398</c:v>
                </c:pt>
                <c:pt idx="20663">
                  <c:v>2.06630000000004</c:v>
                </c:pt>
                <c:pt idx="20664">
                  <c:v>2.0664000000000402</c:v>
                </c:pt>
                <c:pt idx="20665">
                  <c:v>2.06650000000004</c:v>
                </c:pt>
                <c:pt idx="20666">
                  <c:v>2.0666000000000402</c:v>
                </c:pt>
                <c:pt idx="20667">
                  <c:v>2.0667000000000399</c:v>
                </c:pt>
                <c:pt idx="20668">
                  <c:v>2.0668000000000402</c:v>
                </c:pt>
                <c:pt idx="20669">
                  <c:v>2.0669000000000399</c:v>
                </c:pt>
                <c:pt idx="20670">
                  <c:v>2.0670000000000401</c:v>
                </c:pt>
                <c:pt idx="20671">
                  <c:v>2.0671000000000399</c:v>
                </c:pt>
                <c:pt idx="20672">
                  <c:v>2.0672000000000401</c:v>
                </c:pt>
                <c:pt idx="20673">
                  <c:v>2.0673000000000399</c:v>
                </c:pt>
                <c:pt idx="20674">
                  <c:v>2.0674000000000401</c:v>
                </c:pt>
                <c:pt idx="20675">
                  <c:v>2.0675000000000399</c:v>
                </c:pt>
                <c:pt idx="20676">
                  <c:v>2.0676000000000401</c:v>
                </c:pt>
                <c:pt idx="20677">
                  <c:v>2.0677000000000398</c:v>
                </c:pt>
                <c:pt idx="20678">
                  <c:v>2.0678000000000401</c:v>
                </c:pt>
                <c:pt idx="20679">
                  <c:v>2.0679000000000398</c:v>
                </c:pt>
                <c:pt idx="20680">
                  <c:v>2.06800000000004</c:v>
                </c:pt>
                <c:pt idx="20681">
                  <c:v>2.0681000000000398</c:v>
                </c:pt>
                <c:pt idx="20682">
                  <c:v>2.06820000000004</c:v>
                </c:pt>
                <c:pt idx="20683">
                  <c:v>2.0683000000000402</c:v>
                </c:pt>
                <c:pt idx="20684">
                  <c:v>2.06840000000004</c:v>
                </c:pt>
                <c:pt idx="20685">
                  <c:v>2.0685000000000402</c:v>
                </c:pt>
                <c:pt idx="20686">
                  <c:v>2.06860000000004</c:v>
                </c:pt>
                <c:pt idx="20687">
                  <c:v>2.0687000000000402</c:v>
                </c:pt>
                <c:pt idx="20688">
                  <c:v>2.0688000000000399</c:v>
                </c:pt>
                <c:pt idx="20689">
                  <c:v>2.0689000000000402</c:v>
                </c:pt>
                <c:pt idx="20690">
                  <c:v>2.0690000000000399</c:v>
                </c:pt>
                <c:pt idx="20691">
                  <c:v>2.0691000000000401</c:v>
                </c:pt>
                <c:pt idx="20692">
                  <c:v>2.0692000000000399</c:v>
                </c:pt>
                <c:pt idx="20693">
                  <c:v>2.0693000000000401</c:v>
                </c:pt>
                <c:pt idx="20694">
                  <c:v>2.0694000000000399</c:v>
                </c:pt>
                <c:pt idx="20695">
                  <c:v>2.0695000000000401</c:v>
                </c:pt>
                <c:pt idx="20696">
                  <c:v>2.0696000000000501</c:v>
                </c:pt>
                <c:pt idx="20697">
                  <c:v>2.0697000000000498</c:v>
                </c:pt>
                <c:pt idx="20698">
                  <c:v>2.06980000000005</c:v>
                </c:pt>
                <c:pt idx="20699">
                  <c:v>2.0699000000000498</c:v>
                </c:pt>
                <c:pt idx="20700">
                  <c:v>2.07000000000005</c:v>
                </c:pt>
                <c:pt idx="20701">
                  <c:v>2.0701000000000498</c:v>
                </c:pt>
                <c:pt idx="20702">
                  <c:v>2.07020000000005</c:v>
                </c:pt>
                <c:pt idx="20703">
                  <c:v>2.0703000000000502</c:v>
                </c:pt>
                <c:pt idx="20704">
                  <c:v>2.07040000000005</c:v>
                </c:pt>
                <c:pt idx="20705">
                  <c:v>2.0705000000000502</c:v>
                </c:pt>
                <c:pt idx="20706">
                  <c:v>2.07060000000005</c:v>
                </c:pt>
                <c:pt idx="20707">
                  <c:v>2.0707000000000502</c:v>
                </c:pt>
                <c:pt idx="20708">
                  <c:v>2.0708000000000499</c:v>
                </c:pt>
                <c:pt idx="20709">
                  <c:v>2.0709000000000501</c:v>
                </c:pt>
                <c:pt idx="20710">
                  <c:v>2.0710000000000499</c:v>
                </c:pt>
                <c:pt idx="20711">
                  <c:v>2.0711000000000501</c:v>
                </c:pt>
                <c:pt idx="20712">
                  <c:v>2.0712000000000499</c:v>
                </c:pt>
                <c:pt idx="20713">
                  <c:v>2.0713000000000501</c:v>
                </c:pt>
                <c:pt idx="20714">
                  <c:v>2.0714000000000499</c:v>
                </c:pt>
                <c:pt idx="20715">
                  <c:v>2.0715000000000501</c:v>
                </c:pt>
                <c:pt idx="20716">
                  <c:v>2.0716000000000498</c:v>
                </c:pt>
                <c:pt idx="20717">
                  <c:v>2.0717000000000501</c:v>
                </c:pt>
                <c:pt idx="20718">
                  <c:v>2.0718000000000498</c:v>
                </c:pt>
                <c:pt idx="20719">
                  <c:v>2.07190000000005</c:v>
                </c:pt>
                <c:pt idx="20720">
                  <c:v>2.0720000000000498</c:v>
                </c:pt>
                <c:pt idx="20721">
                  <c:v>2.07210000000005</c:v>
                </c:pt>
                <c:pt idx="20722">
                  <c:v>2.0722000000000498</c:v>
                </c:pt>
                <c:pt idx="20723">
                  <c:v>2.07230000000005</c:v>
                </c:pt>
                <c:pt idx="20724">
                  <c:v>2.0724000000000502</c:v>
                </c:pt>
                <c:pt idx="20725">
                  <c:v>2.07250000000005</c:v>
                </c:pt>
                <c:pt idx="20726">
                  <c:v>2.0726000000000502</c:v>
                </c:pt>
                <c:pt idx="20727">
                  <c:v>2.0727000000000499</c:v>
                </c:pt>
                <c:pt idx="20728">
                  <c:v>2.0728000000000502</c:v>
                </c:pt>
                <c:pt idx="20729">
                  <c:v>2.0729000000000499</c:v>
                </c:pt>
                <c:pt idx="20730">
                  <c:v>2.0730000000000501</c:v>
                </c:pt>
                <c:pt idx="20731">
                  <c:v>2.0731000000000499</c:v>
                </c:pt>
                <c:pt idx="20732">
                  <c:v>2.0732000000000501</c:v>
                </c:pt>
                <c:pt idx="20733">
                  <c:v>2.0733000000000499</c:v>
                </c:pt>
                <c:pt idx="20734">
                  <c:v>2.0734000000000501</c:v>
                </c:pt>
                <c:pt idx="20735">
                  <c:v>2.0735000000000499</c:v>
                </c:pt>
                <c:pt idx="20736">
                  <c:v>2.0736000000000501</c:v>
                </c:pt>
                <c:pt idx="20737">
                  <c:v>2.0737000000000498</c:v>
                </c:pt>
                <c:pt idx="20738">
                  <c:v>2.07380000000005</c:v>
                </c:pt>
                <c:pt idx="20739">
                  <c:v>2.0739000000000498</c:v>
                </c:pt>
                <c:pt idx="20740">
                  <c:v>2.07400000000005</c:v>
                </c:pt>
                <c:pt idx="20741">
                  <c:v>2.0741000000000498</c:v>
                </c:pt>
                <c:pt idx="20742">
                  <c:v>2.07420000000005</c:v>
                </c:pt>
                <c:pt idx="20743">
                  <c:v>2.07430000000006</c:v>
                </c:pt>
                <c:pt idx="20744">
                  <c:v>2.0744000000000602</c:v>
                </c:pt>
                <c:pt idx="20745">
                  <c:v>2.07450000000006</c:v>
                </c:pt>
                <c:pt idx="20746">
                  <c:v>2.0746000000000602</c:v>
                </c:pt>
                <c:pt idx="20747">
                  <c:v>2.0747000000000599</c:v>
                </c:pt>
                <c:pt idx="20748">
                  <c:v>2.0748000000000602</c:v>
                </c:pt>
                <c:pt idx="20749">
                  <c:v>2.0749000000000599</c:v>
                </c:pt>
                <c:pt idx="20750">
                  <c:v>2.0750000000000601</c:v>
                </c:pt>
                <c:pt idx="20751">
                  <c:v>2.0751000000000599</c:v>
                </c:pt>
                <c:pt idx="20752">
                  <c:v>2.0752000000000601</c:v>
                </c:pt>
                <c:pt idx="20753">
                  <c:v>2.0753000000000599</c:v>
                </c:pt>
                <c:pt idx="20754">
                  <c:v>2.0754000000000601</c:v>
                </c:pt>
                <c:pt idx="20755">
                  <c:v>2.0755000000000599</c:v>
                </c:pt>
                <c:pt idx="20756">
                  <c:v>2.0756000000000601</c:v>
                </c:pt>
                <c:pt idx="20757">
                  <c:v>2.0757000000000598</c:v>
                </c:pt>
                <c:pt idx="20758">
                  <c:v>2.07580000000006</c:v>
                </c:pt>
                <c:pt idx="20759">
                  <c:v>2.0759000000000598</c:v>
                </c:pt>
                <c:pt idx="20760">
                  <c:v>2.07600000000006</c:v>
                </c:pt>
                <c:pt idx="20761">
                  <c:v>2.0761000000000598</c:v>
                </c:pt>
                <c:pt idx="20762">
                  <c:v>2.07620000000006</c:v>
                </c:pt>
                <c:pt idx="20763">
                  <c:v>2.0763000000000602</c:v>
                </c:pt>
                <c:pt idx="20764">
                  <c:v>2.07640000000006</c:v>
                </c:pt>
                <c:pt idx="20765">
                  <c:v>2.0765000000000602</c:v>
                </c:pt>
                <c:pt idx="20766">
                  <c:v>2.07660000000006</c:v>
                </c:pt>
                <c:pt idx="20767">
                  <c:v>2.0767000000000602</c:v>
                </c:pt>
                <c:pt idx="20768">
                  <c:v>2.0768000000000599</c:v>
                </c:pt>
                <c:pt idx="20769">
                  <c:v>2.0769000000000601</c:v>
                </c:pt>
                <c:pt idx="20770">
                  <c:v>2.0770000000000599</c:v>
                </c:pt>
                <c:pt idx="20771">
                  <c:v>2.0771000000000601</c:v>
                </c:pt>
                <c:pt idx="20772">
                  <c:v>2.0772000000000599</c:v>
                </c:pt>
                <c:pt idx="20773">
                  <c:v>2.0773000000000601</c:v>
                </c:pt>
                <c:pt idx="20774">
                  <c:v>2.0774000000000599</c:v>
                </c:pt>
                <c:pt idx="20775">
                  <c:v>2.0775000000000601</c:v>
                </c:pt>
                <c:pt idx="20776">
                  <c:v>2.0776000000000598</c:v>
                </c:pt>
                <c:pt idx="20777">
                  <c:v>2.0777000000000601</c:v>
                </c:pt>
                <c:pt idx="20778">
                  <c:v>2.0778000000000598</c:v>
                </c:pt>
                <c:pt idx="20779">
                  <c:v>2.07790000000006</c:v>
                </c:pt>
                <c:pt idx="20780">
                  <c:v>2.0780000000000598</c:v>
                </c:pt>
                <c:pt idx="20781">
                  <c:v>2.07810000000006</c:v>
                </c:pt>
                <c:pt idx="20782">
                  <c:v>2.0782000000000602</c:v>
                </c:pt>
                <c:pt idx="20783">
                  <c:v>2.07830000000006</c:v>
                </c:pt>
                <c:pt idx="20784">
                  <c:v>2.0784000000000602</c:v>
                </c:pt>
                <c:pt idx="20785">
                  <c:v>2.07850000000006</c:v>
                </c:pt>
                <c:pt idx="20786">
                  <c:v>2.0786000000000602</c:v>
                </c:pt>
                <c:pt idx="20787">
                  <c:v>2.0787000000000599</c:v>
                </c:pt>
                <c:pt idx="20788">
                  <c:v>2.0788000000000602</c:v>
                </c:pt>
                <c:pt idx="20789">
                  <c:v>2.0789000000000599</c:v>
                </c:pt>
                <c:pt idx="20790">
                  <c:v>2.0790000000000699</c:v>
                </c:pt>
                <c:pt idx="20791">
                  <c:v>2.0791000000000701</c:v>
                </c:pt>
                <c:pt idx="20792">
                  <c:v>2.0792000000000699</c:v>
                </c:pt>
                <c:pt idx="20793">
                  <c:v>2.0793000000000701</c:v>
                </c:pt>
                <c:pt idx="20794">
                  <c:v>2.0794000000000699</c:v>
                </c:pt>
                <c:pt idx="20795">
                  <c:v>2.0795000000000701</c:v>
                </c:pt>
                <c:pt idx="20796">
                  <c:v>2.0796000000000698</c:v>
                </c:pt>
                <c:pt idx="20797">
                  <c:v>2.07970000000007</c:v>
                </c:pt>
                <c:pt idx="20798">
                  <c:v>2.0798000000000698</c:v>
                </c:pt>
                <c:pt idx="20799">
                  <c:v>2.07990000000007</c:v>
                </c:pt>
                <c:pt idx="20800">
                  <c:v>2.0800000000000698</c:v>
                </c:pt>
                <c:pt idx="20801">
                  <c:v>2.08010000000007</c:v>
                </c:pt>
                <c:pt idx="20802">
                  <c:v>2.0802000000000702</c:v>
                </c:pt>
                <c:pt idx="20803">
                  <c:v>2.08030000000007</c:v>
                </c:pt>
                <c:pt idx="20804">
                  <c:v>2.0804000000000702</c:v>
                </c:pt>
                <c:pt idx="20805">
                  <c:v>2.08050000000007</c:v>
                </c:pt>
                <c:pt idx="20806">
                  <c:v>2.0806000000000702</c:v>
                </c:pt>
                <c:pt idx="20807">
                  <c:v>2.0807000000000699</c:v>
                </c:pt>
                <c:pt idx="20808">
                  <c:v>2.0808000000000701</c:v>
                </c:pt>
                <c:pt idx="20809">
                  <c:v>2.0809000000000699</c:v>
                </c:pt>
                <c:pt idx="20810">
                  <c:v>2.0810000000000701</c:v>
                </c:pt>
                <c:pt idx="20811">
                  <c:v>2.0811000000000699</c:v>
                </c:pt>
                <c:pt idx="20812">
                  <c:v>2.0812000000000701</c:v>
                </c:pt>
                <c:pt idx="20813">
                  <c:v>2.0813000000000699</c:v>
                </c:pt>
                <c:pt idx="20814">
                  <c:v>2.0814000000000701</c:v>
                </c:pt>
                <c:pt idx="20815">
                  <c:v>2.0815000000000698</c:v>
                </c:pt>
                <c:pt idx="20816">
                  <c:v>2.0816000000000701</c:v>
                </c:pt>
                <c:pt idx="20817">
                  <c:v>2.0817000000000698</c:v>
                </c:pt>
                <c:pt idx="20818">
                  <c:v>2.08180000000007</c:v>
                </c:pt>
                <c:pt idx="20819">
                  <c:v>2.0819000000000698</c:v>
                </c:pt>
                <c:pt idx="20820">
                  <c:v>2.08200000000007</c:v>
                </c:pt>
                <c:pt idx="20821">
                  <c:v>2.0821000000000698</c:v>
                </c:pt>
                <c:pt idx="20822">
                  <c:v>2.08220000000007</c:v>
                </c:pt>
                <c:pt idx="20823">
                  <c:v>2.0823000000000702</c:v>
                </c:pt>
                <c:pt idx="20824">
                  <c:v>2.08240000000007</c:v>
                </c:pt>
                <c:pt idx="20825">
                  <c:v>2.0825000000000702</c:v>
                </c:pt>
                <c:pt idx="20826">
                  <c:v>2.08260000000007</c:v>
                </c:pt>
                <c:pt idx="20827">
                  <c:v>2.0827000000000702</c:v>
                </c:pt>
                <c:pt idx="20828">
                  <c:v>2.0828000000000699</c:v>
                </c:pt>
                <c:pt idx="20829">
                  <c:v>2.0829000000000701</c:v>
                </c:pt>
                <c:pt idx="20830">
                  <c:v>2.0830000000000699</c:v>
                </c:pt>
                <c:pt idx="20831">
                  <c:v>2.0831000000000701</c:v>
                </c:pt>
                <c:pt idx="20832">
                  <c:v>2.0832000000000699</c:v>
                </c:pt>
                <c:pt idx="20833">
                  <c:v>2.0833000000000701</c:v>
                </c:pt>
                <c:pt idx="20834">
                  <c:v>2.0834000000000699</c:v>
                </c:pt>
                <c:pt idx="20835">
                  <c:v>2.0835000000000701</c:v>
                </c:pt>
                <c:pt idx="20836">
                  <c:v>2.0836000000000698</c:v>
                </c:pt>
                <c:pt idx="20837">
                  <c:v>2.0837000000000701</c:v>
                </c:pt>
                <c:pt idx="20838">
                  <c:v>2.08380000000008</c:v>
                </c:pt>
                <c:pt idx="20839">
                  <c:v>2.0839000000000798</c:v>
                </c:pt>
                <c:pt idx="20840">
                  <c:v>2.08400000000008</c:v>
                </c:pt>
                <c:pt idx="20841">
                  <c:v>2.0841000000000802</c:v>
                </c:pt>
                <c:pt idx="20842">
                  <c:v>2.08420000000008</c:v>
                </c:pt>
                <c:pt idx="20843">
                  <c:v>2.0843000000000802</c:v>
                </c:pt>
                <c:pt idx="20844">
                  <c:v>2.08440000000008</c:v>
                </c:pt>
                <c:pt idx="20845">
                  <c:v>2.0845000000000802</c:v>
                </c:pt>
                <c:pt idx="20846">
                  <c:v>2.0846000000000799</c:v>
                </c:pt>
                <c:pt idx="20847">
                  <c:v>2.0847000000000802</c:v>
                </c:pt>
                <c:pt idx="20848">
                  <c:v>2.0848000000000799</c:v>
                </c:pt>
                <c:pt idx="20849">
                  <c:v>2.0849000000000801</c:v>
                </c:pt>
                <c:pt idx="20850">
                  <c:v>2.0850000000000799</c:v>
                </c:pt>
                <c:pt idx="20851">
                  <c:v>2.0851000000000801</c:v>
                </c:pt>
                <c:pt idx="20852">
                  <c:v>2.0852000000000799</c:v>
                </c:pt>
                <c:pt idx="20853">
                  <c:v>2.0853000000000801</c:v>
                </c:pt>
                <c:pt idx="20854">
                  <c:v>2.0854000000000799</c:v>
                </c:pt>
                <c:pt idx="20855">
                  <c:v>2.0855000000000801</c:v>
                </c:pt>
                <c:pt idx="20856">
                  <c:v>2.0856000000000798</c:v>
                </c:pt>
                <c:pt idx="20857">
                  <c:v>2.08570000000008</c:v>
                </c:pt>
                <c:pt idx="20858">
                  <c:v>2.0858000000000798</c:v>
                </c:pt>
                <c:pt idx="20859">
                  <c:v>2.08590000000008</c:v>
                </c:pt>
                <c:pt idx="20860">
                  <c:v>2.0860000000000798</c:v>
                </c:pt>
                <c:pt idx="20861">
                  <c:v>2.08610000000008</c:v>
                </c:pt>
                <c:pt idx="20862">
                  <c:v>2.0862000000000802</c:v>
                </c:pt>
                <c:pt idx="20863">
                  <c:v>2.08630000000008</c:v>
                </c:pt>
                <c:pt idx="20864">
                  <c:v>2.0864000000000802</c:v>
                </c:pt>
                <c:pt idx="20865">
                  <c:v>2.08650000000008</c:v>
                </c:pt>
                <c:pt idx="20866">
                  <c:v>2.0866000000000802</c:v>
                </c:pt>
                <c:pt idx="20867">
                  <c:v>2.0867000000000799</c:v>
                </c:pt>
                <c:pt idx="20868">
                  <c:v>2.0868000000000801</c:v>
                </c:pt>
                <c:pt idx="20869">
                  <c:v>2.0869000000000799</c:v>
                </c:pt>
                <c:pt idx="20870">
                  <c:v>2.0870000000000801</c:v>
                </c:pt>
                <c:pt idx="20871">
                  <c:v>2.0871000000000799</c:v>
                </c:pt>
                <c:pt idx="20872">
                  <c:v>2.0872000000000801</c:v>
                </c:pt>
                <c:pt idx="20873">
                  <c:v>2.0873000000000799</c:v>
                </c:pt>
                <c:pt idx="20874">
                  <c:v>2.0874000000000801</c:v>
                </c:pt>
                <c:pt idx="20875">
                  <c:v>2.0875000000000798</c:v>
                </c:pt>
                <c:pt idx="20876">
                  <c:v>2.0876000000000801</c:v>
                </c:pt>
                <c:pt idx="20877">
                  <c:v>2.0877000000000798</c:v>
                </c:pt>
                <c:pt idx="20878">
                  <c:v>2.08780000000008</c:v>
                </c:pt>
                <c:pt idx="20879">
                  <c:v>2.0879000000000798</c:v>
                </c:pt>
                <c:pt idx="20880">
                  <c:v>2.08800000000008</c:v>
                </c:pt>
                <c:pt idx="20881">
                  <c:v>2.0881000000000798</c:v>
                </c:pt>
                <c:pt idx="20882">
                  <c:v>2.08820000000008</c:v>
                </c:pt>
                <c:pt idx="20883">
                  <c:v>2.0883000000000802</c:v>
                </c:pt>
                <c:pt idx="20884">
                  <c:v>2.08840000000008</c:v>
                </c:pt>
                <c:pt idx="20885">
                  <c:v>2.08850000000009</c:v>
                </c:pt>
                <c:pt idx="20886">
                  <c:v>2.0886000000000902</c:v>
                </c:pt>
                <c:pt idx="20887">
                  <c:v>2.0887000000000899</c:v>
                </c:pt>
                <c:pt idx="20888">
                  <c:v>2.0888000000000901</c:v>
                </c:pt>
                <c:pt idx="20889">
                  <c:v>2.0889000000000899</c:v>
                </c:pt>
                <c:pt idx="20890">
                  <c:v>2.0890000000000901</c:v>
                </c:pt>
                <c:pt idx="20891">
                  <c:v>2.0891000000000899</c:v>
                </c:pt>
                <c:pt idx="20892">
                  <c:v>2.0892000000000901</c:v>
                </c:pt>
                <c:pt idx="20893">
                  <c:v>2.0893000000000899</c:v>
                </c:pt>
                <c:pt idx="20894">
                  <c:v>2.0894000000000901</c:v>
                </c:pt>
                <c:pt idx="20895">
                  <c:v>2.0895000000000898</c:v>
                </c:pt>
                <c:pt idx="20896">
                  <c:v>2.0896000000000901</c:v>
                </c:pt>
                <c:pt idx="20897">
                  <c:v>2.0897000000000898</c:v>
                </c:pt>
                <c:pt idx="20898">
                  <c:v>2.08980000000009</c:v>
                </c:pt>
                <c:pt idx="20899">
                  <c:v>2.0899000000000898</c:v>
                </c:pt>
                <c:pt idx="20900">
                  <c:v>2.09000000000009</c:v>
                </c:pt>
                <c:pt idx="20901">
                  <c:v>2.0901000000000902</c:v>
                </c:pt>
                <c:pt idx="20902">
                  <c:v>2.09020000000009</c:v>
                </c:pt>
                <c:pt idx="20903">
                  <c:v>2.0903000000000902</c:v>
                </c:pt>
                <c:pt idx="20904">
                  <c:v>2.09040000000009</c:v>
                </c:pt>
                <c:pt idx="20905">
                  <c:v>2.0905000000000902</c:v>
                </c:pt>
                <c:pt idx="20906">
                  <c:v>2.0906000000000899</c:v>
                </c:pt>
                <c:pt idx="20907">
                  <c:v>2.0907000000000902</c:v>
                </c:pt>
                <c:pt idx="20908">
                  <c:v>2.0908000000000899</c:v>
                </c:pt>
                <c:pt idx="20909">
                  <c:v>2.0909000000000901</c:v>
                </c:pt>
                <c:pt idx="20910">
                  <c:v>2.0910000000000899</c:v>
                </c:pt>
                <c:pt idx="20911">
                  <c:v>2.0911000000000901</c:v>
                </c:pt>
                <c:pt idx="20912">
                  <c:v>2.0912000000000899</c:v>
                </c:pt>
                <c:pt idx="20913">
                  <c:v>2.0913000000000901</c:v>
                </c:pt>
                <c:pt idx="20914">
                  <c:v>2.0914000000000899</c:v>
                </c:pt>
                <c:pt idx="20915">
                  <c:v>2.0915000000000901</c:v>
                </c:pt>
                <c:pt idx="20916">
                  <c:v>2.0916000000000898</c:v>
                </c:pt>
                <c:pt idx="20917">
                  <c:v>2.09170000000009</c:v>
                </c:pt>
                <c:pt idx="20918">
                  <c:v>2.0918000000000898</c:v>
                </c:pt>
                <c:pt idx="20919">
                  <c:v>2.09190000000009</c:v>
                </c:pt>
                <c:pt idx="20920">
                  <c:v>2.0920000000000898</c:v>
                </c:pt>
                <c:pt idx="20921">
                  <c:v>2.09210000000009</c:v>
                </c:pt>
                <c:pt idx="20922">
                  <c:v>2.0922000000000902</c:v>
                </c:pt>
                <c:pt idx="20923">
                  <c:v>2.09230000000009</c:v>
                </c:pt>
                <c:pt idx="20924">
                  <c:v>2.0924000000000902</c:v>
                </c:pt>
                <c:pt idx="20925">
                  <c:v>2.09250000000009</c:v>
                </c:pt>
                <c:pt idx="20926">
                  <c:v>2.0926000000000902</c:v>
                </c:pt>
                <c:pt idx="20927">
                  <c:v>2.0927000000000899</c:v>
                </c:pt>
                <c:pt idx="20928">
                  <c:v>2.0928000000000901</c:v>
                </c:pt>
                <c:pt idx="20929">
                  <c:v>2.0929000000000899</c:v>
                </c:pt>
                <c:pt idx="20930">
                  <c:v>2.0930000000000901</c:v>
                </c:pt>
                <c:pt idx="20931">
                  <c:v>2.0931000000000899</c:v>
                </c:pt>
                <c:pt idx="20932">
                  <c:v>2.0932000000000901</c:v>
                </c:pt>
                <c:pt idx="20933">
                  <c:v>2.0933000000001001</c:v>
                </c:pt>
                <c:pt idx="20934">
                  <c:v>2.0934000000000998</c:v>
                </c:pt>
                <c:pt idx="20935">
                  <c:v>2.0935000000001001</c:v>
                </c:pt>
                <c:pt idx="20936">
                  <c:v>2.0936000000000998</c:v>
                </c:pt>
                <c:pt idx="20937">
                  <c:v>2.0937000000001</c:v>
                </c:pt>
                <c:pt idx="20938">
                  <c:v>2.0938000000000998</c:v>
                </c:pt>
                <c:pt idx="20939">
                  <c:v>2.0939000000001</c:v>
                </c:pt>
                <c:pt idx="20940">
                  <c:v>2.0940000000000998</c:v>
                </c:pt>
                <c:pt idx="20941">
                  <c:v>2.0941000000001</c:v>
                </c:pt>
                <c:pt idx="20942">
                  <c:v>2.0942000000001002</c:v>
                </c:pt>
                <c:pt idx="20943">
                  <c:v>2.0943000000001</c:v>
                </c:pt>
                <c:pt idx="20944">
                  <c:v>2.0944000000001002</c:v>
                </c:pt>
                <c:pt idx="20945">
                  <c:v>2.0945000000000999</c:v>
                </c:pt>
                <c:pt idx="20946">
                  <c:v>2.0946000000001002</c:v>
                </c:pt>
                <c:pt idx="20947">
                  <c:v>2.0947000000000999</c:v>
                </c:pt>
                <c:pt idx="20948">
                  <c:v>2.0948000000001001</c:v>
                </c:pt>
                <c:pt idx="20949">
                  <c:v>2.0949000000000999</c:v>
                </c:pt>
                <c:pt idx="20950">
                  <c:v>2.0950000000001001</c:v>
                </c:pt>
                <c:pt idx="20951">
                  <c:v>2.0951000000000999</c:v>
                </c:pt>
                <c:pt idx="20952">
                  <c:v>2.0952000000001001</c:v>
                </c:pt>
                <c:pt idx="20953">
                  <c:v>2.0953000000000999</c:v>
                </c:pt>
                <c:pt idx="20954">
                  <c:v>2.0954000000001001</c:v>
                </c:pt>
                <c:pt idx="20955">
                  <c:v>2.0955000000000998</c:v>
                </c:pt>
                <c:pt idx="20956">
                  <c:v>2.0956000000001</c:v>
                </c:pt>
                <c:pt idx="20957">
                  <c:v>2.0957000000000998</c:v>
                </c:pt>
                <c:pt idx="20958">
                  <c:v>2.0958000000001</c:v>
                </c:pt>
                <c:pt idx="20959">
                  <c:v>2.0959000000000998</c:v>
                </c:pt>
                <c:pt idx="20960">
                  <c:v>2.0960000000001</c:v>
                </c:pt>
                <c:pt idx="20961">
                  <c:v>2.0961000000001002</c:v>
                </c:pt>
                <c:pt idx="20962">
                  <c:v>2.0962000000001</c:v>
                </c:pt>
                <c:pt idx="20963">
                  <c:v>2.0963000000001002</c:v>
                </c:pt>
                <c:pt idx="20964">
                  <c:v>2.0964000000001</c:v>
                </c:pt>
                <c:pt idx="20965">
                  <c:v>2.0965000000001002</c:v>
                </c:pt>
                <c:pt idx="20966">
                  <c:v>2.0966000000000999</c:v>
                </c:pt>
                <c:pt idx="20967">
                  <c:v>2.0967000000001002</c:v>
                </c:pt>
                <c:pt idx="20968">
                  <c:v>2.0968000000000999</c:v>
                </c:pt>
                <c:pt idx="20969">
                  <c:v>2.0969000000001001</c:v>
                </c:pt>
                <c:pt idx="20970">
                  <c:v>2.0970000000000999</c:v>
                </c:pt>
                <c:pt idx="20971">
                  <c:v>2.0971000000001001</c:v>
                </c:pt>
                <c:pt idx="20972">
                  <c:v>2.0972000000000999</c:v>
                </c:pt>
                <c:pt idx="20973">
                  <c:v>2.0973000000001001</c:v>
                </c:pt>
                <c:pt idx="20974">
                  <c:v>2.0974000000000999</c:v>
                </c:pt>
                <c:pt idx="20975">
                  <c:v>2.0975000000001001</c:v>
                </c:pt>
                <c:pt idx="20976">
                  <c:v>2.0976000000000998</c:v>
                </c:pt>
                <c:pt idx="20977">
                  <c:v>2.0977000000001</c:v>
                </c:pt>
                <c:pt idx="20978">
                  <c:v>2.0978000000000998</c:v>
                </c:pt>
                <c:pt idx="20979">
                  <c:v>2.0979000000001</c:v>
                </c:pt>
                <c:pt idx="20980">
                  <c:v>2.09800000000011</c:v>
                </c:pt>
                <c:pt idx="20981">
                  <c:v>2.0981000000001102</c:v>
                </c:pt>
                <c:pt idx="20982">
                  <c:v>2.09820000000011</c:v>
                </c:pt>
                <c:pt idx="20983">
                  <c:v>2.0983000000001102</c:v>
                </c:pt>
                <c:pt idx="20984">
                  <c:v>2.09840000000011</c:v>
                </c:pt>
                <c:pt idx="20985">
                  <c:v>2.0985000000001102</c:v>
                </c:pt>
                <c:pt idx="20986">
                  <c:v>2.0986000000001099</c:v>
                </c:pt>
                <c:pt idx="20987">
                  <c:v>2.0987000000001101</c:v>
                </c:pt>
                <c:pt idx="20988">
                  <c:v>2.0988000000001099</c:v>
                </c:pt>
                <c:pt idx="20989">
                  <c:v>2.0989000000001101</c:v>
                </c:pt>
                <c:pt idx="20990">
                  <c:v>2.0990000000001099</c:v>
                </c:pt>
                <c:pt idx="20991">
                  <c:v>2.0991000000001101</c:v>
                </c:pt>
                <c:pt idx="20992">
                  <c:v>2.0992000000001099</c:v>
                </c:pt>
                <c:pt idx="20993">
                  <c:v>2.0993000000001101</c:v>
                </c:pt>
                <c:pt idx="20994">
                  <c:v>2.0994000000001098</c:v>
                </c:pt>
                <c:pt idx="20995">
                  <c:v>2.0995000000001101</c:v>
                </c:pt>
                <c:pt idx="20996">
                  <c:v>2.0996000000001098</c:v>
                </c:pt>
                <c:pt idx="20997">
                  <c:v>2.09970000000011</c:v>
                </c:pt>
                <c:pt idx="20998">
                  <c:v>2.0998000000001098</c:v>
                </c:pt>
                <c:pt idx="20999">
                  <c:v>2.09990000000011</c:v>
                </c:pt>
                <c:pt idx="21000">
                  <c:v>2.1000000000001098</c:v>
                </c:pt>
              </c:numCache>
            </c:numRef>
          </c:cat>
          <c:val>
            <c:numRef>
              <c:f>Plan1!$B$2:$B$21002</c:f>
              <c:numCache>
                <c:formatCode>"R$"#,##0.00_);[Red]\("R$"#,##0.00\)</c:formatCode>
                <c:ptCount val="21001"/>
                <c:pt idx="0">
                  <c:v>100</c:v>
                </c:pt>
                <c:pt idx="1">
                  <c:v>99.999995001499627</c:v>
                </c:pt>
                <c:pt idx="2">
                  <c:v>99.999980011995234</c:v>
                </c:pt>
                <c:pt idx="3">
                  <c:v>99.999955040475697</c:v>
                </c:pt>
                <c:pt idx="4">
                  <c:v>99.999920095923244</c:v>
                </c:pt>
                <c:pt idx="5">
                  <c:v>99.999875187312682</c:v>
                </c:pt>
                <c:pt idx="6">
                  <c:v>99.999820323611587</c:v>
                </c:pt>
                <c:pt idx="7">
                  <c:v>99.999755513780542</c:v>
                </c:pt>
                <c:pt idx="8">
                  <c:v>99.999680766772897</c:v>
                </c:pt>
                <c:pt idx="9">
                  <c:v>99.999596091534642</c:v>
                </c:pt>
                <c:pt idx="10">
                  <c:v>99.9995014970049</c:v>
                </c:pt>
                <c:pt idx="11">
                  <c:v>99.999396992115777</c:v>
                </c:pt>
                <c:pt idx="12">
                  <c:v>99.999282585791605</c:v>
                </c:pt>
                <c:pt idx="13">
                  <c:v>99.99915828695022</c:v>
                </c:pt>
                <c:pt idx="14">
                  <c:v>99.999024104502055</c:v>
                </c:pt>
                <c:pt idx="15">
                  <c:v>99.99888004735044</c:v>
                </c:pt>
                <c:pt idx="16">
                  <c:v>99.998726124391553</c:v>
                </c:pt>
                <c:pt idx="17">
                  <c:v>99.998562344514468</c:v>
                </c:pt>
                <c:pt idx="18">
                  <c:v>99.998388716601497</c:v>
                </c:pt>
                <c:pt idx="19">
                  <c:v>99.998205249527189</c:v>
                </c:pt>
                <c:pt idx="20">
                  <c:v>99.998011952159459</c:v>
                </c:pt>
                <c:pt idx="21">
                  <c:v>99.997808833359358</c:v>
                </c:pt>
                <c:pt idx="22">
                  <c:v>99.997595901980006</c:v>
                </c:pt>
                <c:pt idx="23">
                  <c:v>99.997373166868357</c:v>
                </c:pt>
                <c:pt idx="24">
                  <c:v>99.997140636863989</c:v>
                </c:pt>
                <c:pt idx="25">
                  <c:v>99.996898320798891</c:v>
                </c:pt>
                <c:pt idx="26">
                  <c:v>99.996646227498985</c:v>
                </c:pt>
                <c:pt idx="27">
                  <c:v>99.996384365782347</c:v>
                </c:pt>
                <c:pt idx="28">
                  <c:v>99.996112744460191</c:v>
                </c:pt>
                <c:pt idx="29">
                  <c:v>99.995831372336838</c:v>
                </c:pt>
                <c:pt idx="30">
                  <c:v>99.995540258209573</c:v>
                </c:pt>
                <c:pt idx="31">
                  <c:v>99.995239410868578</c:v>
                </c:pt>
                <c:pt idx="32">
                  <c:v>99.9949288390969</c:v>
                </c:pt>
                <c:pt idx="33">
                  <c:v>99.994608551670851</c:v>
                </c:pt>
                <c:pt idx="34">
                  <c:v>99.994278557359365</c:v>
                </c:pt>
                <c:pt idx="35">
                  <c:v>99.993938864924843</c:v>
                </c:pt>
                <c:pt idx="36">
                  <c:v>99.993589483122321</c:v>
                </c:pt>
                <c:pt idx="37">
                  <c:v>99.993230420699859</c:v>
                </c:pt>
                <c:pt idx="38">
                  <c:v>99.992861686398527</c:v>
                </c:pt>
                <c:pt idx="39">
                  <c:v>99.992483288952585</c:v>
                </c:pt>
                <c:pt idx="40">
                  <c:v>99.992095237089416</c:v>
                </c:pt>
                <c:pt idx="41">
                  <c:v>99.991697539529113</c:v>
                </c:pt>
                <c:pt idx="42">
                  <c:v>99.991290204984921</c:v>
                </c:pt>
                <c:pt idx="43">
                  <c:v>99.990873242162991</c:v>
                </c:pt>
                <c:pt idx="44">
                  <c:v>99.990446659762981</c:v>
                </c:pt>
                <c:pt idx="45">
                  <c:v>99.990010466477031</c:v>
                </c:pt>
                <c:pt idx="46">
                  <c:v>99.98956467099066</c:v>
                </c:pt>
                <c:pt idx="47">
                  <c:v>99.989109281982749</c:v>
                </c:pt>
                <c:pt idx="48">
                  <c:v>99.988644308124307</c:v>
                </c:pt>
                <c:pt idx="49">
                  <c:v>99.98816975808036</c:v>
                </c:pt>
                <c:pt idx="50">
                  <c:v>99.987685640508573</c:v>
                </c:pt>
                <c:pt idx="51">
                  <c:v>99.987191964059875</c:v>
                </c:pt>
                <c:pt idx="52">
                  <c:v>99.986688737378202</c:v>
                </c:pt>
                <c:pt idx="53">
                  <c:v>99.986175969100458</c:v>
                </c:pt>
                <c:pt idx="54">
                  <c:v>99.985653667856937</c:v>
                </c:pt>
                <c:pt idx="55">
                  <c:v>99.985121842270658</c:v>
                </c:pt>
                <c:pt idx="56">
                  <c:v>99.984580500958245</c:v>
                </c:pt>
                <c:pt idx="57">
                  <c:v>99.984029652529117</c:v>
                </c:pt>
                <c:pt idx="58">
                  <c:v>99.983469305585871</c:v>
                </c:pt>
                <c:pt idx="59">
                  <c:v>99.982899468724227</c:v>
                </c:pt>
                <c:pt idx="60">
                  <c:v>99.982320150532999</c:v>
                </c:pt>
                <c:pt idx="61">
                  <c:v>99.981731359594377</c:v>
                </c:pt>
                <c:pt idx="62">
                  <c:v>99.981133104483504</c:v>
                </c:pt>
                <c:pt idx="63">
                  <c:v>99.980525393768659</c:v>
                </c:pt>
                <c:pt idx="64">
                  <c:v>99.979908236011468</c:v>
                </c:pt>
                <c:pt idx="65">
                  <c:v>99.979281639766413</c:v>
                </c:pt>
                <c:pt idx="66">
                  <c:v>99.978645613581577</c:v>
                </c:pt>
                <c:pt idx="67">
                  <c:v>99.978000165997869</c:v>
                </c:pt>
                <c:pt idx="68">
                  <c:v>99.97734530554942</c:v>
                </c:pt>
                <c:pt idx="69">
                  <c:v>99.976681040763637</c:v>
                </c:pt>
                <c:pt idx="70">
                  <c:v>99.976007380161221</c:v>
                </c:pt>
                <c:pt idx="71">
                  <c:v>99.975324332255852</c:v>
                </c:pt>
                <c:pt idx="72">
                  <c:v>99.974631905554702</c:v>
                </c:pt>
                <c:pt idx="73">
                  <c:v>99.973930108557795</c:v>
                </c:pt>
                <c:pt idx="74">
                  <c:v>99.973218949758717</c:v>
                </c:pt>
                <c:pt idx="75">
                  <c:v>99.972498437643878</c:v>
                </c:pt>
                <c:pt idx="76">
                  <c:v>99.971768580693407</c:v>
                </c:pt>
                <c:pt idx="77">
                  <c:v>99.97102938738044</c:v>
                </c:pt>
                <c:pt idx="78">
                  <c:v>99.970280866171152</c:v>
                </c:pt>
                <c:pt idx="79">
                  <c:v>99.969523025525277</c:v>
                </c:pt>
                <c:pt idx="80">
                  <c:v>99.968755873895745</c:v>
                </c:pt>
                <c:pt idx="81">
                  <c:v>99.967979419728451</c:v>
                </c:pt>
                <c:pt idx="82">
                  <c:v>99.967193671462923</c:v>
                </c:pt>
                <c:pt idx="83">
                  <c:v>99.966398637531938</c:v>
                </c:pt>
                <c:pt idx="84">
                  <c:v>99.965594326361085</c:v>
                </c:pt>
                <c:pt idx="85">
                  <c:v>99.96478074636984</c:v>
                </c:pt>
                <c:pt idx="86">
                  <c:v>99.963957905970574</c:v>
                </c:pt>
                <c:pt idx="87">
                  <c:v>99.96312581356915</c:v>
                </c:pt>
                <c:pt idx="88">
                  <c:v>99.962284477564566</c:v>
                </c:pt>
                <c:pt idx="89">
                  <c:v>99.961433906349285</c:v>
                </c:pt>
                <c:pt idx="90">
                  <c:v>99.960574108308805</c:v>
                </c:pt>
                <c:pt idx="91">
                  <c:v>99.959705091822443</c:v>
                </c:pt>
                <c:pt idx="92">
                  <c:v>99.958826865262225</c:v>
                </c:pt>
                <c:pt idx="93">
                  <c:v>99.95793943699384</c:v>
                </c:pt>
                <c:pt idx="94">
                  <c:v>99.95704281537634</c:v>
                </c:pt>
                <c:pt idx="95">
                  <c:v>99.956137008762141</c:v>
                </c:pt>
                <c:pt idx="96">
                  <c:v>99.955222025496724</c:v>
                </c:pt>
                <c:pt idx="97">
                  <c:v>99.954297873919131</c:v>
                </c:pt>
                <c:pt idx="98">
                  <c:v>99.953364562361799</c:v>
                </c:pt>
                <c:pt idx="99">
                  <c:v>99.95242209915024</c:v>
                </c:pt>
                <c:pt idx="100">
                  <c:v>99.951470492603534</c:v>
                </c:pt>
                <c:pt idx="101">
                  <c:v>99.950509751034389</c:v>
                </c:pt>
                <c:pt idx="102">
                  <c:v>99.949539882748425</c:v>
                </c:pt>
                <c:pt idx="103">
                  <c:v>99.948560896044825</c:v>
                </c:pt>
                <c:pt idx="104">
                  <c:v>99.94757279921599</c:v>
                </c:pt>
                <c:pt idx="105">
                  <c:v>99.946575600548272</c:v>
                </c:pt>
                <c:pt idx="106">
                  <c:v>99.945569308320799</c:v>
                </c:pt>
                <c:pt idx="107">
                  <c:v>99.944553930806379</c:v>
                </c:pt>
                <c:pt idx="108">
                  <c:v>99.943529476270967</c:v>
                </c:pt>
                <c:pt idx="109">
                  <c:v>99.942495952974639</c:v>
                </c:pt>
                <c:pt idx="110">
                  <c:v>99.941453369169963</c:v>
                </c:pt>
                <c:pt idx="111">
                  <c:v>99.940401733103485</c:v>
                </c:pt>
                <c:pt idx="112">
                  <c:v>99.939341053015028</c:v>
                </c:pt>
                <c:pt idx="113">
                  <c:v>99.938271337138033</c:v>
                </c:pt>
                <c:pt idx="114">
                  <c:v>99.937192593699052</c:v>
                </c:pt>
                <c:pt idx="115">
                  <c:v>99.936104830918225</c:v>
                </c:pt>
                <c:pt idx="116">
                  <c:v>99.935008057009256</c:v>
                </c:pt>
                <c:pt idx="117">
                  <c:v>99.933902280179268</c:v>
                </c:pt>
                <c:pt idx="118">
                  <c:v>99.932787508628735</c:v>
                </c:pt>
                <c:pt idx="119">
                  <c:v>99.93166375055165</c:v>
                </c:pt>
                <c:pt idx="120">
                  <c:v>99.93053101413544</c:v>
                </c:pt>
                <c:pt idx="121">
                  <c:v>99.929389307561124</c:v>
                </c:pt>
                <c:pt idx="122">
                  <c:v>99.928238639003169</c:v>
                </c:pt>
                <c:pt idx="123">
                  <c:v>99.927079016629293</c:v>
                </c:pt>
                <c:pt idx="124">
                  <c:v>99.92591044860113</c:v>
                </c:pt>
                <c:pt idx="125">
                  <c:v>99.924732943073693</c:v>
                </c:pt>
                <c:pt idx="126">
                  <c:v>99.923546508195045</c:v>
                </c:pt>
                <c:pt idx="127">
                  <c:v>99.92235115210741</c:v>
                </c:pt>
                <c:pt idx="128">
                  <c:v>99.921146882945834</c:v>
                </c:pt>
                <c:pt idx="129">
                  <c:v>99.919933708839878</c:v>
                </c:pt>
                <c:pt idx="130">
                  <c:v>99.918711637911557</c:v>
                </c:pt>
                <c:pt idx="131">
                  <c:v>99.917480678277059</c:v>
                </c:pt>
                <c:pt idx="132">
                  <c:v>99.916240838045965</c:v>
                </c:pt>
                <c:pt idx="133">
                  <c:v>99.914992125321291</c:v>
                </c:pt>
                <c:pt idx="134">
                  <c:v>99.913734548199585</c:v>
                </c:pt>
                <c:pt idx="135">
                  <c:v>99.912468114771272</c:v>
                </c:pt>
                <c:pt idx="136">
                  <c:v>99.911192833119912</c:v>
                </c:pt>
                <c:pt idx="137">
                  <c:v>99.909908711322998</c:v>
                </c:pt>
                <c:pt idx="138">
                  <c:v>99.908615757451287</c:v>
                </c:pt>
                <c:pt idx="139">
                  <c:v>99.907313979569281</c:v>
                </c:pt>
                <c:pt idx="140">
                  <c:v>99.906003385735048</c:v>
                </c:pt>
                <c:pt idx="141">
                  <c:v>99.904683984000116</c:v>
                </c:pt>
                <c:pt idx="142">
                  <c:v>99.903355782409662</c:v>
                </c:pt>
                <c:pt idx="143">
                  <c:v>99.902018789002682</c:v>
                </c:pt>
                <c:pt idx="144">
                  <c:v>99.900673011811335</c:v>
                </c:pt>
                <c:pt idx="145">
                  <c:v>99.899318458861885</c:v>
                </c:pt>
                <c:pt idx="146">
                  <c:v>99.897955138173714</c:v>
                </c:pt>
                <c:pt idx="147">
                  <c:v>99.896583057760211</c:v>
                </c:pt>
                <c:pt idx="148">
                  <c:v>99.895202225628225</c:v>
                </c:pt>
                <c:pt idx="149">
                  <c:v>99.893812649778226</c:v>
                </c:pt>
                <c:pt idx="150">
                  <c:v>99.892414338204077</c:v>
                </c:pt>
                <c:pt idx="151">
                  <c:v>99.891007298893996</c:v>
                </c:pt>
                <c:pt idx="152">
                  <c:v>99.88959153982907</c:v>
                </c:pt>
                <c:pt idx="153">
                  <c:v>99.888167068984288</c:v>
                </c:pt>
                <c:pt idx="154">
                  <c:v>99.886733894328572</c:v>
                </c:pt>
                <c:pt idx="155">
                  <c:v>99.885292023824135</c:v>
                </c:pt>
                <c:pt idx="156">
                  <c:v>99.883841465427068</c:v>
                </c:pt>
                <c:pt idx="157">
                  <c:v>99.882382227087049</c:v>
                </c:pt>
                <c:pt idx="158">
                  <c:v>99.880914316747251</c:v>
                </c:pt>
                <c:pt idx="159">
                  <c:v>99.879437742344805</c:v>
                </c:pt>
                <c:pt idx="160">
                  <c:v>99.877952511810506</c:v>
                </c:pt>
                <c:pt idx="161">
                  <c:v>99.87645863306885</c:v>
                </c:pt>
                <c:pt idx="162">
                  <c:v>99.87495611403763</c:v>
                </c:pt>
                <c:pt idx="163">
                  <c:v>99.873444962628881</c:v>
                </c:pt>
                <c:pt idx="164">
                  <c:v>99.871925186748186</c:v>
                </c:pt>
                <c:pt idx="165">
                  <c:v>99.87039679429455</c:v>
                </c:pt>
                <c:pt idx="166">
                  <c:v>99.868859793160865</c:v>
                </c:pt>
                <c:pt idx="167">
                  <c:v>99.867314191234044</c:v>
                </c:pt>
                <c:pt idx="168">
                  <c:v>99.865759996394218</c:v>
                </c:pt>
                <c:pt idx="169">
                  <c:v>99.864197216515649</c:v>
                </c:pt>
                <c:pt idx="170">
                  <c:v>99.862625859466178</c:v>
                </c:pt>
                <c:pt idx="171">
                  <c:v>99.861045933107306</c:v>
                </c:pt>
                <c:pt idx="172">
                  <c:v>99.859457445294424</c:v>
                </c:pt>
                <c:pt idx="173">
                  <c:v>99.857860403876572</c:v>
                </c:pt>
                <c:pt idx="174">
                  <c:v>99.85625481669662</c:v>
                </c:pt>
                <c:pt idx="175">
                  <c:v>99.854640691591115</c:v>
                </c:pt>
                <c:pt idx="176">
                  <c:v>99.853018036390452</c:v>
                </c:pt>
                <c:pt idx="177">
                  <c:v>99.851386858918815</c:v>
                </c:pt>
                <c:pt idx="178">
                  <c:v>99.849747166994035</c:v>
                </c:pt>
                <c:pt idx="179">
                  <c:v>99.848098968427948</c:v>
                </c:pt>
                <c:pt idx="180">
                  <c:v>99.846442271025865</c:v>
                </c:pt>
                <c:pt idx="181">
                  <c:v>99.844777082587186</c:v>
                </c:pt>
                <c:pt idx="182">
                  <c:v>99.843103410904845</c:v>
                </c:pt>
                <c:pt idx="183">
                  <c:v>99.841421263765852</c:v>
                </c:pt>
                <c:pt idx="184">
                  <c:v>99.83973064895099</c:v>
                </c:pt>
                <c:pt idx="185">
                  <c:v>99.838031574234535</c:v>
                </c:pt>
                <c:pt idx="186">
                  <c:v>99.836324047384778</c:v>
                </c:pt>
                <c:pt idx="187">
                  <c:v>99.83460807616413</c:v>
                </c:pt>
                <c:pt idx="188">
                  <c:v>99.832883668328307</c:v>
                </c:pt>
                <c:pt idx="189">
                  <c:v>99.831150831627184</c:v>
                </c:pt>
                <c:pt idx="190">
                  <c:v>99.82940957380444</c:v>
                </c:pt>
                <c:pt idx="191">
                  <c:v>99.827659902597503</c:v>
                </c:pt>
                <c:pt idx="192">
                  <c:v>99.825901825737787</c:v>
                </c:pt>
                <c:pt idx="193">
                  <c:v>99.824135350950257</c:v>
                </c:pt>
                <c:pt idx="194">
                  <c:v>99.822360485954206</c:v>
                </c:pt>
                <c:pt idx="195">
                  <c:v>99.820577238462505</c:v>
                </c:pt>
                <c:pt idx="196">
                  <c:v>99.818785616181827</c:v>
                </c:pt>
                <c:pt idx="197">
                  <c:v>99.816985626812752</c:v>
                </c:pt>
                <c:pt idx="198">
                  <c:v>99.815177278049916</c:v>
                </c:pt>
                <c:pt idx="199">
                  <c:v>99.813360577581804</c:v>
                </c:pt>
                <c:pt idx="200">
                  <c:v>99.811535533090577</c:v>
                </c:pt>
                <c:pt idx="201">
                  <c:v>99.809702152252541</c:v>
                </c:pt>
                <c:pt idx="202">
                  <c:v>99.807860442737521</c:v>
                </c:pt>
                <c:pt idx="203">
                  <c:v>99.806010412209815</c:v>
                </c:pt>
                <c:pt idx="204">
                  <c:v>99.804152068327326</c:v>
                </c:pt>
                <c:pt idx="205">
                  <c:v>99.802285418741434</c:v>
                </c:pt>
                <c:pt idx="206">
                  <c:v>99.80041047109853</c:v>
                </c:pt>
                <c:pt idx="207">
                  <c:v>99.798527233037831</c:v>
                </c:pt>
                <c:pt idx="208">
                  <c:v>99.796635712193023</c:v>
                </c:pt>
                <c:pt idx="209">
                  <c:v>99.794735916191513</c:v>
                </c:pt>
                <c:pt idx="210">
                  <c:v>99.792827852654938</c:v>
                </c:pt>
                <c:pt idx="211">
                  <c:v>99.790911529198667</c:v>
                </c:pt>
                <c:pt idx="212">
                  <c:v>99.788986953431959</c:v>
                </c:pt>
                <c:pt idx="213">
                  <c:v>99.787054132958261</c:v>
                </c:pt>
                <c:pt idx="214">
                  <c:v>99.785113075374824</c:v>
                </c:pt>
                <c:pt idx="215">
                  <c:v>99.783163788272603</c:v>
                </c:pt>
                <c:pt idx="216">
                  <c:v>99.781206279237082</c:v>
                </c:pt>
                <c:pt idx="217">
                  <c:v>99.77924055584738</c:v>
                </c:pt>
                <c:pt idx="218">
                  <c:v>99.777266625676631</c:v>
                </c:pt>
                <c:pt idx="219">
                  <c:v>99.77528449629186</c:v>
                </c:pt>
                <c:pt idx="220">
                  <c:v>99.773294175254264</c:v>
                </c:pt>
                <c:pt idx="221">
                  <c:v>99.771295670119088</c:v>
                </c:pt>
                <c:pt idx="222">
                  <c:v>99.769288988435235</c:v>
                </c:pt>
                <c:pt idx="223">
                  <c:v>99.767274137745886</c:v>
                </c:pt>
                <c:pt idx="224">
                  <c:v>99.765251125588179</c:v>
                </c:pt>
                <c:pt idx="225">
                  <c:v>99.763219959493341</c:v>
                </c:pt>
                <c:pt idx="226">
                  <c:v>99.761180646986389</c:v>
                </c:pt>
                <c:pt idx="227">
                  <c:v>99.759133195586529</c:v>
                </c:pt>
                <c:pt idx="228">
                  <c:v>99.757077612806924</c:v>
                </c:pt>
                <c:pt idx="229">
                  <c:v>99.755013906154829</c:v>
                </c:pt>
                <c:pt idx="230">
                  <c:v>99.752942083131686</c:v>
                </c:pt>
                <c:pt idx="231">
                  <c:v>99.750862151232511</c:v>
                </c:pt>
                <c:pt idx="232">
                  <c:v>99.748774117946994</c:v>
                </c:pt>
                <c:pt idx="233">
                  <c:v>99.746677990758229</c:v>
                </c:pt>
                <c:pt idx="234">
                  <c:v>99.744573777143884</c:v>
                </c:pt>
                <c:pt idx="235">
                  <c:v>99.742461484575486</c:v>
                </c:pt>
                <c:pt idx="236">
                  <c:v>99.740341120518664</c:v>
                </c:pt>
                <c:pt idx="237">
                  <c:v>99.738212692432924</c:v>
                </c:pt>
                <c:pt idx="238">
                  <c:v>99.736076207772115</c:v>
                </c:pt>
                <c:pt idx="239">
                  <c:v>99.733931673984102</c:v>
                </c:pt>
                <c:pt idx="240">
                  <c:v>99.731779098510742</c:v>
                </c:pt>
                <c:pt idx="241">
                  <c:v>99.729618488788091</c:v>
                </c:pt>
                <c:pt idx="242">
                  <c:v>99.727449852246266</c:v>
                </c:pt>
                <c:pt idx="243">
                  <c:v>99.725273196309303</c:v>
                </c:pt>
                <c:pt idx="244">
                  <c:v>99.723088528395721</c:v>
                </c:pt>
                <c:pt idx="245">
                  <c:v>99.720895855917846</c:v>
                </c:pt>
                <c:pt idx="246">
                  <c:v>99.718695186282361</c:v>
                </c:pt>
                <c:pt idx="247">
                  <c:v>99.716486526889639</c:v>
                </c:pt>
                <c:pt idx="248">
                  <c:v>99.714269885134698</c:v>
                </c:pt>
                <c:pt idx="249">
                  <c:v>99.712045268406314</c:v>
                </c:pt>
                <c:pt idx="250">
                  <c:v>99.709812684087666</c:v>
                </c:pt>
                <c:pt idx="251">
                  <c:v>99.707572139555751</c:v>
                </c:pt>
                <c:pt idx="252">
                  <c:v>99.705323642181924</c:v>
                </c:pt>
                <c:pt idx="253">
                  <c:v>99.703067199331926</c:v>
                </c:pt>
                <c:pt idx="254">
                  <c:v>99.70080281836502</c:v>
                </c:pt>
                <c:pt idx="255">
                  <c:v>99.698530506635322</c:v>
                </c:pt>
                <c:pt idx="256">
                  <c:v>99.696250271490655</c:v>
                </c:pt>
                <c:pt idx="257">
                  <c:v>99.693962120272928</c:v>
                </c:pt>
                <c:pt idx="258">
                  <c:v>99.691666060318738</c:v>
                </c:pt>
                <c:pt idx="259">
                  <c:v>99.689362098958384</c:v>
                </c:pt>
                <c:pt idx="260">
                  <c:v>99.68705024351668</c:v>
                </c:pt>
                <c:pt idx="261">
                  <c:v>99.684730501312373</c:v>
                </c:pt>
                <c:pt idx="262">
                  <c:v>99.682402879658483</c:v>
                </c:pt>
                <c:pt idx="263">
                  <c:v>99.680067385862301</c:v>
                </c:pt>
                <c:pt idx="264">
                  <c:v>99.677724027225082</c:v>
                </c:pt>
                <c:pt idx="265">
                  <c:v>99.675372811042735</c:v>
                </c:pt>
                <c:pt idx="266">
                  <c:v>99.67301374460483</c:v>
                </c:pt>
                <c:pt idx="267">
                  <c:v>99.670646835195626</c:v>
                </c:pt>
                <c:pt idx="268">
                  <c:v>99.668272090093353</c:v>
                </c:pt>
                <c:pt idx="269">
                  <c:v>99.665889516570502</c:v>
                </c:pt>
                <c:pt idx="270">
                  <c:v>99.66349912189385</c:v>
                </c:pt>
                <c:pt idx="271">
                  <c:v>99.661100913324248</c:v>
                </c:pt>
                <c:pt idx="272">
                  <c:v>99.658694898117133</c:v>
                </c:pt>
                <c:pt idx="273">
                  <c:v>99.656281083521762</c:v>
                </c:pt>
                <c:pt idx="274">
                  <c:v>99.653859476782017</c:v>
                </c:pt>
                <c:pt idx="275">
                  <c:v>99.651430085135587</c:v>
                </c:pt>
                <c:pt idx="276">
                  <c:v>99.648992915814958</c:v>
                </c:pt>
                <c:pt idx="277">
                  <c:v>99.646547976046506</c:v>
                </c:pt>
                <c:pt idx="278">
                  <c:v>99.644095273050993</c:v>
                </c:pt>
                <c:pt idx="279">
                  <c:v>99.641634814043471</c:v>
                </c:pt>
                <c:pt idx="280">
                  <c:v>99.639166606233189</c:v>
                </c:pt>
                <c:pt idx="281">
                  <c:v>99.63669065682376</c:v>
                </c:pt>
                <c:pt idx="282">
                  <c:v>99.634206973012965</c:v>
                </c:pt>
                <c:pt idx="283">
                  <c:v>99.63171556199309</c:v>
                </c:pt>
                <c:pt idx="284">
                  <c:v>99.629216430950549</c:v>
                </c:pt>
                <c:pt idx="285">
                  <c:v>99.626709587066074</c:v>
                </c:pt>
                <c:pt idx="286">
                  <c:v>99.624195037514582</c:v>
                </c:pt>
                <c:pt idx="287">
                  <c:v>99.621672789465777</c:v>
                </c:pt>
                <c:pt idx="288">
                  <c:v>99.619142850082909</c:v>
                </c:pt>
                <c:pt idx="289">
                  <c:v>99.616605226524399</c:v>
                </c:pt>
                <c:pt idx="290">
                  <c:v>99.614059925942328</c:v>
                </c:pt>
                <c:pt idx="291">
                  <c:v>99.611506955483463</c:v>
                </c:pt>
                <c:pt idx="292">
                  <c:v>99.608946322288617</c:v>
                </c:pt>
                <c:pt idx="293">
                  <c:v>99.606378033493314</c:v>
                </c:pt>
                <c:pt idx="294">
                  <c:v>99.603802096227142</c:v>
                </c:pt>
                <c:pt idx="295">
                  <c:v>99.601218517614058</c:v>
                </c:pt>
                <c:pt idx="296">
                  <c:v>99.598627304772421</c:v>
                </c:pt>
                <c:pt idx="297">
                  <c:v>99.596028464815134</c:v>
                </c:pt>
                <c:pt idx="298">
                  <c:v>99.593422004849074</c:v>
                </c:pt>
                <c:pt idx="299">
                  <c:v>99.590807931975831</c:v>
                </c:pt>
                <c:pt idx="300">
                  <c:v>99.588186253291013</c:v>
                </c:pt>
                <c:pt idx="301">
                  <c:v>99.585556975885069</c:v>
                </c:pt>
                <c:pt idx="302">
                  <c:v>99.582920106842465</c:v>
                </c:pt>
                <c:pt idx="303">
                  <c:v>99.580275653242083</c:v>
                </c:pt>
                <c:pt idx="304">
                  <c:v>99.577623622157276</c:v>
                </c:pt>
                <c:pt idx="305">
                  <c:v>99.574964020655727</c:v>
                </c:pt>
                <c:pt idx="306">
                  <c:v>99.572296855799848</c:v>
                </c:pt>
                <c:pt idx="307">
                  <c:v>99.56962213464584</c:v>
                </c:pt>
                <c:pt idx="308">
                  <c:v>99.566939864244887</c:v>
                </c:pt>
                <c:pt idx="309">
                  <c:v>99.564250051642148</c:v>
                </c:pt>
                <c:pt idx="310">
                  <c:v>99.561552703877553</c:v>
                </c:pt>
                <c:pt idx="311">
                  <c:v>99.558847827985161</c:v>
                </c:pt>
                <c:pt idx="312">
                  <c:v>99.556135430993621</c:v>
                </c:pt>
                <c:pt idx="313">
                  <c:v>99.55341551992602</c:v>
                </c:pt>
                <c:pt idx="314">
                  <c:v>99.550688101799693</c:v>
                </c:pt>
                <c:pt idx="315">
                  <c:v>99.547953183626674</c:v>
                </c:pt>
                <c:pt idx="316">
                  <c:v>99.545210772413341</c:v>
                </c:pt>
                <c:pt idx="317">
                  <c:v>99.542460875160472</c:v>
                </c:pt>
                <c:pt idx="318">
                  <c:v>99.539703498863233</c:v>
                </c:pt>
                <c:pt idx="319">
                  <c:v>99.536938650511601</c:v>
                </c:pt>
                <c:pt idx="320">
                  <c:v>99.534166337089331</c:v>
                </c:pt>
                <c:pt idx="321">
                  <c:v>99.531386565575417</c:v>
                </c:pt>
                <c:pt idx="322">
                  <c:v>99.528599342942712</c:v>
                </c:pt>
                <c:pt idx="323">
                  <c:v>99.525804676159069</c:v>
                </c:pt>
                <c:pt idx="324">
                  <c:v>99.523002572186272</c:v>
                </c:pt>
                <c:pt idx="325">
                  <c:v>99.520193037981102</c:v>
                </c:pt>
                <c:pt idx="326">
                  <c:v>99.517376080494472</c:v>
                </c:pt>
                <c:pt idx="327">
                  <c:v>99.514551706671924</c:v>
                </c:pt>
                <c:pt idx="328">
                  <c:v>99.511719923453441</c:v>
                </c:pt>
                <c:pt idx="329">
                  <c:v>99.508880737773595</c:v>
                </c:pt>
                <c:pt idx="330">
                  <c:v>99.50603415656137</c:v>
                </c:pt>
                <c:pt idx="331">
                  <c:v>99.503180186740465</c:v>
                </c:pt>
                <c:pt idx="332">
                  <c:v>99.500318835228811</c:v>
                </c:pt>
                <c:pt idx="333">
                  <c:v>99.497450108938949</c:v>
                </c:pt>
                <c:pt idx="334">
                  <c:v>99.494574014778081</c:v>
                </c:pt>
                <c:pt idx="335">
                  <c:v>99.491690559647793</c:v>
                </c:pt>
                <c:pt idx="336">
                  <c:v>99.488799750444073</c:v>
                </c:pt>
                <c:pt idx="337">
                  <c:v>99.485901594057921</c:v>
                </c:pt>
                <c:pt idx="338">
                  <c:v>99.482996097374496</c:v>
                </c:pt>
                <c:pt idx="339">
                  <c:v>99.480083267273457</c:v>
                </c:pt>
                <c:pt idx="340">
                  <c:v>99.47716311062922</c:v>
                </c:pt>
                <c:pt idx="341">
                  <c:v>99.474235634310759</c:v>
                </c:pt>
                <c:pt idx="342">
                  <c:v>99.471300845181347</c:v>
                </c:pt>
                <c:pt idx="343">
                  <c:v>99.468358750099185</c:v>
                </c:pt>
                <c:pt idx="344">
                  <c:v>99.465409355916691</c:v>
                </c:pt>
                <c:pt idx="345">
                  <c:v>99.462452669481237</c:v>
                </c:pt>
                <c:pt idx="346">
                  <c:v>99.459488697634256</c:v>
                </c:pt>
                <c:pt idx="347">
                  <c:v>99.456517447212349</c:v>
                </c:pt>
                <c:pt idx="348">
                  <c:v>99.453538925046317</c:v>
                </c:pt>
                <c:pt idx="349">
                  <c:v>99.450553137961649</c:v>
                </c:pt>
                <c:pt idx="350">
                  <c:v>99.447560092778318</c:v>
                </c:pt>
                <c:pt idx="351">
                  <c:v>99.444559796311211</c:v>
                </c:pt>
                <c:pt idx="352">
                  <c:v>99.441552255369615</c:v>
                </c:pt>
                <c:pt idx="353">
                  <c:v>99.438537476757318</c:v>
                </c:pt>
                <c:pt idx="354">
                  <c:v>99.435515467272879</c:v>
                </c:pt>
                <c:pt idx="355">
                  <c:v>99.432486233709312</c:v>
                </c:pt>
                <c:pt idx="356">
                  <c:v>99.429449782854547</c:v>
                </c:pt>
                <c:pt idx="357">
                  <c:v>99.426406121490899</c:v>
                </c:pt>
                <c:pt idx="358">
                  <c:v>99.423355256395425</c:v>
                </c:pt>
                <c:pt idx="359">
                  <c:v>99.420297194339611</c:v>
                </c:pt>
                <c:pt idx="360">
                  <c:v>99.417231942089927</c:v>
                </c:pt>
                <c:pt idx="361">
                  <c:v>99.414159506407231</c:v>
                </c:pt>
                <c:pt idx="362">
                  <c:v>99.411079894046964</c:v>
                </c:pt>
                <c:pt idx="363">
                  <c:v>99.407993111759552</c:v>
                </c:pt>
                <c:pt idx="364">
                  <c:v>99.404899166289809</c:v>
                </c:pt>
                <c:pt idx="365">
                  <c:v>99.401798064377189</c:v>
                </c:pt>
                <c:pt idx="366">
                  <c:v>99.398689812755947</c:v>
                </c:pt>
                <c:pt idx="367">
                  <c:v>99.395574418155022</c:v>
                </c:pt>
                <c:pt idx="368">
                  <c:v>99.392451887297909</c:v>
                </c:pt>
                <c:pt idx="369">
                  <c:v>99.389322226902848</c:v>
                </c:pt>
                <c:pt idx="370">
                  <c:v>99.38618544368272</c:v>
                </c:pt>
                <c:pt idx="371">
                  <c:v>99.383041544345133</c:v>
                </c:pt>
                <c:pt idx="372">
                  <c:v>99.379890535592395</c:v>
                </c:pt>
                <c:pt idx="373">
                  <c:v>99.376732424121514</c:v>
                </c:pt>
                <c:pt idx="374">
                  <c:v>99.373567216624181</c:v>
                </c:pt>
                <c:pt idx="375">
                  <c:v>99.370394919786577</c:v>
                </c:pt>
                <c:pt idx="376">
                  <c:v>99.367215540290005</c:v>
                </c:pt>
                <c:pt idx="377">
                  <c:v>99.364029084810269</c:v>
                </c:pt>
                <c:pt idx="378">
                  <c:v>99.360835560017804</c:v>
                </c:pt>
                <c:pt idx="379">
                  <c:v>99.357634972577884</c:v>
                </c:pt>
                <c:pt idx="380">
                  <c:v>99.354427329150525</c:v>
                </c:pt>
                <c:pt idx="381">
                  <c:v>99.351212636390315</c:v>
                </c:pt>
                <c:pt idx="382">
                  <c:v>99.347990900946911</c:v>
                </c:pt>
                <c:pt idx="383">
                  <c:v>99.344762129464371</c:v>
                </c:pt>
                <c:pt idx="384">
                  <c:v>99.341526328581338</c:v>
                </c:pt>
                <c:pt idx="385">
                  <c:v>99.338283504931951</c:v>
                </c:pt>
                <c:pt idx="386">
                  <c:v>99.335033665144223</c:v>
                </c:pt>
                <c:pt idx="387">
                  <c:v>99.331776815841621</c:v>
                </c:pt>
                <c:pt idx="388">
                  <c:v>99.328512963641799</c:v>
                </c:pt>
                <c:pt idx="389">
                  <c:v>99.325242115157536</c:v>
                </c:pt>
                <c:pt idx="390">
                  <c:v>99.321964276996468</c:v>
                </c:pt>
                <c:pt idx="391">
                  <c:v>99.318679455760702</c:v>
                </c:pt>
                <c:pt idx="392">
                  <c:v>99.315387658047314</c:v>
                </c:pt>
                <c:pt idx="393">
                  <c:v>99.312088890447782</c:v>
                </c:pt>
                <c:pt idx="394">
                  <c:v>99.308783159549208</c:v>
                </c:pt>
                <c:pt idx="395">
                  <c:v>99.305470471932466</c:v>
                </c:pt>
                <c:pt idx="396">
                  <c:v>99.302150834174</c:v>
                </c:pt>
                <c:pt idx="397">
                  <c:v>99.298824252844696</c:v>
                </c:pt>
                <c:pt idx="398">
                  <c:v>99.295490734510267</c:v>
                </c:pt>
                <c:pt idx="399">
                  <c:v>99.29215028573131</c:v>
                </c:pt>
                <c:pt idx="400">
                  <c:v>99.288802913063336</c:v>
                </c:pt>
                <c:pt idx="401">
                  <c:v>99.28544862305624</c:v>
                </c:pt>
                <c:pt idx="402">
                  <c:v>99.282087422255287</c:v>
                </c:pt>
                <c:pt idx="403">
                  <c:v>99.278719317200114</c:v>
                </c:pt>
                <c:pt idx="404">
                  <c:v>99.275344314425482</c:v>
                </c:pt>
                <c:pt idx="405">
                  <c:v>99.271962420460881</c:v>
                </c:pt>
                <c:pt idx="406">
                  <c:v>99.268573641830727</c:v>
                </c:pt>
                <c:pt idx="407">
                  <c:v>99.265177985053981</c:v>
                </c:pt>
                <c:pt idx="408">
                  <c:v>99.261775456644884</c:v>
                </c:pt>
                <c:pt idx="409">
                  <c:v>99.258366063112106</c:v>
                </c:pt>
                <c:pt idx="410">
                  <c:v>99.254949810959445</c:v>
                </c:pt>
                <c:pt idx="411">
                  <c:v>99.251526706685382</c:v>
                </c:pt>
                <c:pt idx="412">
                  <c:v>99.248096756783468</c:v>
                </c:pt>
                <c:pt idx="413">
                  <c:v>99.244659967742038</c:v>
                </c:pt>
                <c:pt idx="414">
                  <c:v>99.241216346043885</c:v>
                </c:pt>
                <c:pt idx="415">
                  <c:v>99.237765898167623</c:v>
                </c:pt>
                <c:pt idx="416">
                  <c:v>99.234308630585701</c:v>
                </c:pt>
                <c:pt idx="417">
                  <c:v>99.23084454976609</c:v>
                </c:pt>
                <c:pt idx="418">
                  <c:v>99.227373662171544</c:v>
                </c:pt>
                <c:pt idx="419">
                  <c:v>99.223895974259463</c:v>
                </c:pt>
                <c:pt idx="420">
                  <c:v>99.22041149248237</c:v>
                </c:pt>
                <c:pt idx="421">
                  <c:v>99.216920223287659</c:v>
                </c:pt>
                <c:pt idx="422">
                  <c:v>99.213422173117564</c:v>
                </c:pt>
                <c:pt idx="423">
                  <c:v>99.209917348409391</c:v>
                </c:pt>
                <c:pt idx="424">
                  <c:v>99.206405755595199</c:v>
                </c:pt>
                <c:pt idx="425">
                  <c:v>99.202887401101691</c:v>
                </c:pt>
                <c:pt idx="426">
                  <c:v>99.199362291351136</c:v>
                </c:pt>
                <c:pt idx="427">
                  <c:v>99.195830432760133</c:v>
                </c:pt>
                <c:pt idx="428">
                  <c:v>99.192291831740548</c:v>
                </c:pt>
                <c:pt idx="429">
                  <c:v>99.188746494699174</c:v>
                </c:pt>
                <c:pt idx="430">
                  <c:v>99.185194428037491</c:v>
                </c:pt>
                <c:pt idx="431">
                  <c:v>99.181635638152201</c:v>
                </c:pt>
                <c:pt idx="432">
                  <c:v>99.178070131434595</c:v>
                </c:pt>
                <c:pt idx="433">
                  <c:v>99.174497914271441</c:v>
                </c:pt>
                <c:pt idx="434">
                  <c:v>99.170918993043841</c:v>
                </c:pt>
                <c:pt idx="435">
                  <c:v>99.167333374128518</c:v>
                </c:pt>
                <c:pt idx="436">
                  <c:v>99.16374106389658</c:v>
                </c:pt>
                <c:pt idx="437">
                  <c:v>99.160142068714265</c:v>
                </c:pt>
                <c:pt idx="438">
                  <c:v>99.156536394943046</c:v>
                </c:pt>
                <c:pt idx="439">
                  <c:v>99.152924048939056</c:v>
                </c:pt>
                <c:pt idx="440">
                  <c:v>99.149305037053466</c:v>
                </c:pt>
                <c:pt idx="441">
                  <c:v>99.145679365632404</c:v>
                </c:pt>
                <c:pt idx="442">
                  <c:v>99.142047041017335</c:v>
                </c:pt>
                <c:pt idx="443">
                  <c:v>99.138408069544099</c:v>
                </c:pt>
                <c:pt idx="444">
                  <c:v>99.134762457544056</c:v>
                </c:pt>
                <c:pt idx="445">
                  <c:v>99.131110211343255</c:v>
                </c:pt>
                <c:pt idx="446">
                  <c:v>99.127451337262897</c:v>
                </c:pt>
                <c:pt idx="447">
                  <c:v>99.123785841619309</c:v>
                </c:pt>
                <c:pt idx="448">
                  <c:v>99.120113730723318</c:v>
                </c:pt>
                <c:pt idx="449">
                  <c:v>99.116435010881261</c:v>
                </c:pt>
                <c:pt idx="450">
                  <c:v>99.112749688394331</c:v>
                </c:pt>
                <c:pt idx="451">
                  <c:v>99.10905776955893</c:v>
                </c:pt>
                <c:pt idx="452">
                  <c:v>99.105359260666049</c:v>
                </c:pt>
                <c:pt idx="453">
                  <c:v>99.101654168002057</c:v>
                </c:pt>
                <c:pt idx="454">
                  <c:v>99.097942497848237</c:v>
                </c:pt>
                <c:pt idx="455">
                  <c:v>99.094224256481027</c:v>
                </c:pt>
                <c:pt idx="456">
                  <c:v>99.090499450171677</c:v>
                </c:pt>
                <c:pt idx="457">
                  <c:v>99.086768085186648</c:v>
                </c:pt>
                <c:pt idx="458">
                  <c:v>99.08303016778747</c:v>
                </c:pt>
                <c:pt idx="459">
                  <c:v>99.079285704230756</c:v>
                </c:pt>
                <c:pt idx="460">
                  <c:v>99.075534700767946</c:v>
                </c:pt>
                <c:pt idx="461">
                  <c:v>99.071777163645635</c:v>
                </c:pt>
                <c:pt idx="462">
                  <c:v>99.068013099105812</c:v>
                </c:pt>
                <c:pt idx="463">
                  <c:v>99.064242513384983</c:v>
                </c:pt>
                <c:pt idx="464">
                  <c:v>99.060465412715089</c:v>
                </c:pt>
                <c:pt idx="465">
                  <c:v>99.056681803323073</c:v>
                </c:pt>
                <c:pt idx="466">
                  <c:v>99.052891691431043</c:v>
                </c:pt>
                <c:pt idx="467">
                  <c:v>99.049095083255963</c:v>
                </c:pt>
                <c:pt idx="468">
                  <c:v>99.045291985009953</c:v>
                </c:pt>
                <c:pt idx="469">
                  <c:v>99.041482402900527</c:v>
                </c:pt>
                <c:pt idx="470">
                  <c:v>99.037666343129942</c:v>
                </c:pt>
                <c:pt idx="471">
                  <c:v>99.03384381189575</c:v>
                </c:pt>
                <c:pt idx="472">
                  <c:v>99.030014815390388</c:v>
                </c:pt>
                <c:pt idx="473">
                  <c:v>99.026179359801745</c:v>
                </c:pt>
                <c:pt idx="474">
                  <c:v>99.022337451312353</c:v>
                </c:pt>
                <c:pt idx="475">
                  <c:v>99.018489096100453</c:v>
                </c:pt>
                <c:pt idx="476">
                  <c:v>99.01463430033867</c:v>
                </c:pt>
                <c:pt idx="477">
                  <c:v>99.010773070195683</c:v>
                </c:pt>
                <c:pt idx="478">
                  <c:v>99.006905411834467</c:v>
                </c:pt>
                <c:pt idx="479">
                  <c:v>99.003031331413425</c:v>
                </c:pt>
                <c:pt idx="480">
                  <c:v>98.999150835086311</c:v>
                </c:pt>
                <c:pt idx="481">
                  <c:v>98.995263929001766</c:v>
                </c:pt>
                <c:pt idx="482">
                  <c:v>98.991370619303481</c:v>
                </c:pt>
                <c:pt idx="483">
                  <c:v>98.98747091213059</c:v>
                </c:pt>
                <c:pt idx="484">
                  <c:v>98.983564813617321</c:v>
                </c:pt>
                <c:pt idx="485">
                  <c:v>98.979652329892758</c:v>
                </c:pt>
                <c:pt idx="486">
                  <c:v>98.975733467081611</c:v>
                </c:pt>
                <c:pt idx="487">
                  <c:v>98.971808231303328</c:v>
                </c:pt>
                <c:pt idx="488">
                  <c:v>98.967876628672741</c:v>
                </c:pt>
                <c:pt idx="489">
                  <c:v>98.963938665299992</c:v>
                </c:pt>
                <c:pt idx="490">
                  <c:v>98.959994347289935</c:v>
                </c:pt>
                <c:pt idx="491">
                  <c:v>98.956043680742994</c:v>
                </c:pt>
                <c:pt idx="492">
                  <c:v>98.952086671754813</c:v>
                </c:pt>
                <c:pt idx="493">
                  <c:v>98.948123326416024</c:v>
                </c:pt>
                <c:pt idx="494">
                  <c:v>98.944153650812368</c:v>
                </c:pt>
                <c:pt idx="495">
                  <c:v>98.940177651025195</c:v>
                </c:pt>
                <c:pt idx="496">
                  <c:v>98.936195333130485</c:v>
                </c:pt>
                <c:pt idx="497">
                  <c:v>98.932206703199938</c:v>
                </c:pt>
                <c:pt idx="498">
                  <c:v>98.928211767300112</c:v>
                </c:pt>
                <c:pt idx="499">
                  <c:v>98.924210531492946</c:v>
                </c:pt>
                <c:pt idx="500">
                  <c:v>98.920203001835574</c:v>
                </c:pt>
                <c:pt idx="501">
                  <c:v>98.916189184380357</c:v>
                </c:pt>
                <c:pt idx="502">
                  <c:v>98.912169085174938</c:v>
                </c:pt>
                <c:pt idx="503">
                  <c:v>98.908142710261743</c:v>
                </c:pt>
                <c:pt idx="504">
                  <c:v>98.904110065679063</c:v>
                </c:pt>
                <c:pt idx="505">
                  <c:v>98.900071157460204</c:v>
                </c:pt>
                <c:pt idx="506">
                  <c:v>98.896025991633351</c:v>
                </c:pt>
                <c:pt idx="507">
                  <c:v>98.891974574222473</c:v>
                </c:pt>
                <c:pt idx="508">
                  <c:v>98.887916911246435</c:v>
                </c:pt>
                <c:pt idx="509">
                  <c:v>98.883853008719655</c:v>
                </c:pt>
                <c:pt idx="510">
                  <c:v>98.879782872651248</c:v>
                </c:pt>
                <c:pt idx="511">
                  <c:v>98.87570650904614</c:v>
                </c:pt>
                <c:pt idx="512">
                  <c:v>98.871623923904266</c:v>
                </c:pt>
                <c:pt idx="513">
                  <c:v>98.867535123221018</c:v>
                </c:pt>
                <c:pt idx="514">
                  <c:v>98.863440112986723</c:v>
                </c:pt>
                <c:pt idx="515">
                  <c:v>98.859338899187208</c:v>
                </c:pt>
                <c:pt idx="516">
                  <c:v>98.855231487803692</c:v>
                </c:pt>
                <c:pt idx="517">
                  <c:v>98.851117884812425</c:v>
                </c:pt>
                <c:pt idx="518">
                  <c:v>98.846998096184947</c:v>
                </c:pt>
                <c:pt idx="519">
                  <c:v>98.842872127888242</c:v>
                </c:pt>
                <c:pt idx="520">
                  <c:v>98.838739985884644</c:v>
                </c:pt>
                <c:pt idx="521">
                  <c:v>98.834601676131399</c:v>
                </c:pt>
                <c:pt idx="522">
                  <c:v>98.830457204581421</c:v>
                </c:pt>
                <c:pt idx="523">
                  <c:v>98.826306577182933</c:v>
                </c:pt>
                <c:pt idx="524">
                  <c:v>98.822149799879242</c:v>
                </c:pt>
                <c:pt idx="525">
                  <c:v>98.817986878609062</c:v>
                </c:pt>
                <c:pt idx="526">
                  <c:v>98.813817819306422</c:v>
                </c:pt>
                <c:pt idx="527">
                  <c:v>98.809642627900743</c:v>
                </c:pt>
                <c:pt idx="528">
                  <c:v>98.805461310316531</c:v>
                </c:pt>
                <c:pt idx="529">
                  <c:v>98.801273872473885</c:v>
                </c:pt>
                <c:pt idx="530">
                  <c:v>98.797080320288259</c:v>
                </c:pt>
                <c:pt idx="531">
                  <c:v>98.792880659670161</c:v>
                </c:pt>
                <c:pt idx="532">
                  <c:v>98.788674896525634</c:v>
                </c:pt>
                <c:pt idx="533">
                  <c:v>98.784463036755923</c:v>
                </c:pt>
                <c:pt idx="534">
                  <c:v>98.780245086257878</c:v>
                </c:pt>
                <c:pt idx="535">
                  <c:v>98.776021050923276</c:v>
                </c:pt>
                <c:pt idx="536">
                  <c:v>98.771790936639675</c:v>
                </c:pt>
                <c:pt idx="537">
                  <c:v>98.767554749289829</c:v>
                </c:pt>
                <c:pt idx="538">
                  <c:v>98.763312494751744</c:v>
                </c:pt>
                <c:pt idx="539">
                  <c:v>98.759064178899052</c:v>
                </c:pt>
                <c:pt idx="540">
                  <c:v>98.75480980760031</c:v>
                </c:pt>
                <c:pt idx="541">
                  <c:v>98.750549386719769</c:v>
                </c:pt>
                <c:pt idx="542">
                  <c:v>98.746282922117288</c:v>
                </c:pt>
                <c:pt idx="543">
                  <c:v>98.742010419647372</c:v>
                </c:pt>
                <c:pt idx="544">
                  <c:v>98.737731885160542</c:v>
                </c:pt>
                <c:pt idx="545">
                  <c:v>98.733447324502663</c:v>
                </c:pt>
                <c:pt idx="546">
                  <c:v>98.729156743514551</c:v>
                </c:pt>
                <c:pt idx="547">
                  <c:v>98.724860148032889</c:v>
                </c:pt>
                <c:pt idx="548">
                  <c:v>98.720557543889413</c:v>
                </c:pt>
                <c:pt idx="549">
                  <c:v>98.716248936911626</c:v>
                </c:pt>
                <c:pt idx="550">
                  <c:v>98.71193433292197</c:v>
                </c:pt>
                <c:pt idx="551">
                  <c:v>98.707613737738697</c:v>
                </c:pt>
                <c:pt idx="552">
                  <c:v>98.703287157175282</c:v>
                </c:pt>
                <c:pt idx="553">
                  <c:v>98.698954597040625</c:v>
                </c:pt>
                <c:pt idx="554">
                  <c:v>98.694616063139122</c:v>
                </c:pt>
                <c:pt idx="555">
                  <c:v>98.690271561270464</c:v>
                </c:pt>
                <c:pt idx="556">
                  <c:v>98.685921097229837</c:v>
                </c:pt>
                <c:pt idx="557">
                  <c:v>98.681564676807966</c:v>
                </c:pt>
                <c:pt idx="558">
                  <c:v>98.677202305790814</c:v>
                </c:pt>
                <c:pt idx="559">
                  <c:v>98.672833989959784</c:v>
                </c:pt>
                <c:pt idx="560">
                  <c:v>98.668459735091915</c:v>
                </c:pt>
                <c:pt idx="561">
                  <c:v>98.66407954695967</c:v>
                </c:pt>
                <c:pt idx="562">
                  <c:v>98.659693431330723</c:v>
                </c:pt>
                <c:pt idx="563">
                  <c:v>98.655301393968273</c:v>
                </c:pt>
                <c:pt idx="564">
                  <c:v>98.65090344063124</c:v>
                </c:pt>
                <c:pt idx="565">
                  <c:v>98.646499577073669</c:v>
                </c:pt>
                <c:pt idx="566">
                  <c:v>98.642089809045387</c:v>
                </c:pt>
                <c:pt idx="567">
                  <c:v>98.637674142291274</c:v>
                </c:pt>
                <c:pt idx="568">
                  <c:v>98.633252582552018</c:v>
                </c:pt>
                <c:pt idx="569">
                  <c:v>98.628825135563673</c:v>
                </c:pt>
                <c:pt idx="570">
                  <c:v>98.624391807057819</c:v>
                </c:pt>
                <c:pt idx="571">
                  <c:v>98.61995260276133</c:v>
                </c:pt>
                <c:pt idx="572">
                  <c:v>98.615507528396961</c:v>
                </c:pt>
                <c:pt idx="573">
                  <c:v>98.61105658968232</c:v>
                </c:pt>
                <c:pt idx="574">
                  <c:v>98.606599792331238</c:v>
                </c:pt>
                <c:pt idx="575">
                  <c:v>98.602137142052499</c:v>
                </c:pt>
                <c:pt idx="576">
                  <c:v>98.597668644550581</c:v>
                </c:pt>
                <c:pt idx="577">
                  <c:v>98.593194305525486</c:v>
                </c:pt>
                <c:pt idx="578">
                  <c:v>98.588714130672685</c:v>
                </c:pt>
                <c:pt idx="579">
                  <c:v>98.584228125683353</c:v>
                </c:pt>
                <c:pt idx="580">
                  <c:v>98.579736296243581</c:v>
                </c:pt>
                <c:pt idx="581">
                  <c:v>98.575238648035779</c:v>
                </c:pt>
                <c:pt idx="582">
                  <c:v>98.570735186737309</c:v>
                </c:pt>
                <c:pt idx="583">
                  <c:v>98.566225918021246</c:v>
                </c:pt>
                <c:pt idx="584">
                  <c:v>98.561710847556228</c:v>
                </c:pt>
                <c:pt idx="585">
                  <c:v>98.55718998100626</c:v>
                </c:pt>
                <c:pt idx="586">
                  <c:v>98.552663324031101</c:v>
                </c:pt>
                <c:pt idx="587">
                  <c:v>98.548130882285875</c:v>
                </c:pt>
                <c:pt idx="588">
                  <c:v>98.543592661421513</c:v>
                </c:pt>
                <c:pt idx="589">
                  <c:v>98.53904866708406</c:v>
                </c:pt>
                <c:pt idx="590">
                  <c:v>98.534498904915409</c:v>
                </c:pt>
                <c:pt idx="591">
                  <c:v>98.529943380552965</c:v>
                </c:pt>
                <c:pt idx="592">
                  <c:v>98.525382099629738</c:v>
                </c:pt>
                <c:pt idx="593">
                  <c:v>98.520815067773967</c:v>
                </c:pt>
                <c:pt idx="594">
                  <c:v>98.516242290610094</c:v>
                </c:pt>
                <c:pt idx="595">
                  <c:v>98.511663773757434</c:v>
                </c:pt>
                <c:pt idx="596">
                  <c:v>98.507079522831447</c:v>
                </c:pt>
                <c:pt idx="597">
                  <c:v>98.502489543442792</c:v>
                </c:pt>
                <c:pt idx="598">
                  <c:v>98.497893841197651</c:v>
                </c:pt>
                <c:pt idx="599">
                  <c:v>98.493292421698172</c:v>
                </c:pt>
                <c:pt idx="600">
                  <c:v>98.48868529054181</c:v>
                </c:pt>
                <c:pt idx="601">
                  <c:v>98.484072453321758</c:v>
                </c:pt>
                <c:pt idx="602">
                  <c:v>98.479453915626522</c:v>
                </c:pt>
                <c:pt idx="603">
                  <c:v>98.474829683040625</c:v>
                </c:pt>
                <c:pt idx="604">
                  <c:v>98.470199761143718</c:v>
                </c:pt>
                <c:pt idx="605">
                  <c:v>98.465564155511487</c:v>
                </c:pt>
                <c:pt idx="606">
                  <c:v>98.460922871714857</c:v>
                </c:pt>
                <c:pt idx="607">
                  <c:v>98.456275915320688</c:v>
                </c:pt>
                <c:pt idx="608">
                  <c:v>98.451623291891281</c:v>
                </c:pt>
                <c:pt idx="609">
                  <c:v>98.446965006984527</c:v>
                </c:pt>
                <c:pt idx="610">
                  <c:v>98.442301066154059</c:v>
                </c:pt>
                <c:pt idx="611">
                  <c:v>98.437631474948901</c:v>
                </c:pt>
                <c:pt idx="612">
                  <c:v>98.432956238914102</c:v>
                </c:pt>
                <c:pt idx="613">
                  <c:v>98.428275363589918</c:v>
                </c:pt>
                <c:pt idx="614">
                  <c:v>98.423588854512502</c:v>
                </c:pt>
                <c:pt idx="615">
                  <c:v>98.418896717213357</c:v>
                </c:pt>
                <c:pt idx="616">
                  <c:v>98.414198957220208</c:v>
                </c:pt>
                <c:pt idx="617">
                  <c:v>98.409495580055847</c:v>
                </c:pt>
                <c:pt idx="618">
                  <c:v>98.404786591238846</c:v>
                </c:pt>
                <c:pt idx="619">
                  <c:v>98.400071996283614</c:v>
                </c:pt>
                <c:pt idx="620">
                  <c:v>98.395351800700098</c:v>
                </c:pt>
                <c:pt idx="621">
                  <c:v>98.39062600999398</c:v>
                </c:pt>
                <c:pt idx="622">
                  <c:v>98.385894629666296</c:v>
                </c:pt>
                <c:pt idx="623">
                  <c:v>98.381157665214289</c:v>
                </c:pt>
                <c:pt idx="624">
                  <c:v>98.376415122130254</c:v>
                </c:pt>
                <c:pt idx="625">
                  <c:v>98.371667005902637</c:v>
                </c:pt>
                <c:pt idx="626">
                  <c:v>98.366913322015506</c:v>
                </c:pt>
                <c:pt idx="627">
                  <c:v>98.36215407594824</c:v>
                </c:pt>
                <c:pt idx="628">
                  <c:v>98.357389273176437</c:v>
                </c:pt>
                <c:pt idx="629">
                  <c:v>98.352618919170823</c:v>
                </c:pt>
                <c:pt idx="630">
                  <c:v>98.347843019398312</c:v>
                </c:pt>
                <c:pt idx="631">
                  <c:v>98.343061579321187</c:v>
                </c:pt>
                <c:pt idx="632">
                  <c:v>98.338274604397427</c:v>
                </c:pt>
                <c:pt idx="633">
                  <c:v>98.333482100081028</c:v>
                </c:pt>
                <c:pt idx="634">
                  <c:v>98.328684071821357</c:v>
                </c:pt>
                <c:pt idx="635">
                  <c:v>98.323880525063601</c:v>
                </c:pt>
                <c:pt idx="636">
                  <c:v>98.31907146524874</c:v>
                </c:pt>
                <c:pt idx="637">
                  <c:v>98.314256897813351</c:v>
                </c:pt>
                <c:pt idx="638">
                  <c:v>98.309436828189703</c:v>
                </c:pt>
                <c:pt idx="639">
                  <c:v>98.304611261806016</c:v>
                </c:pt>
                <c:pt idx="640">
                  <c:v>98.299780204085877</c:v>
                </c:pt>
                <c:pt idx="641">
                  <c:v>98.294943660448908</c:v>
                </c:pt>
                <c:pt idx="642">
                  <c:v>98.290101636310325</c:v>
                </c:pt>
                <c:pt idx="643">
                  <c:v>98.285254137081154</c:v>
                </c:pt>
                <c:pt idx="644">
                  <c:v>98.280401168167941</c:v>
                </c:pt>
                <c:pt idx="645">
                  <c:v>98.275542734973357</c:v>
                </c:pt>
                <c:pt idx="646">
                  <c:v>98.270678842895379</c:v>
                </c:pt>
                <c:pt idx="647">
                  <c:v>98.265809497328192</c:v>
                </c:pt>
                <c:pt idx="648">
                  <c:v>98.260934703661306</c:v>
                </c:pt>
                <c:pt idx="649">
                  <c:v>98.256054467280222</c:v>
                </c:pt>
                <c:pt idx="650">
                  <c:v>98.251168793566151</c:v>
                </c:pt>
                <c:pt idx="651">
                  <c:v>98.246277687896097</c:v>
                </c:pt>
                <c:pt idx="652">
                  <c:v>98.24138115564277</c:v>
                </c:pt>
                <c:pt idx="653">
                  <c:v>98.236479202174763</c:v>
                </c:pt>
                <c:pt idx="654">
                  <c:v>98.231571832856091</c:v>
                </c:pt>
                <c:pt idx="655">
                  <c:v>98.226659053047001</c:v>
                </c:pt>
                <c:pt idx="656">
                  <c:v>98.221740868103439</c:v>
                </c:pt>
                <c:pt idx="657">
                  <c:v>98.216817283376812</c:v>
                </c:pt>
                <c:pt idx="658">
                  <c:v>98.21188830421454</c:v>
                </c:pt>
                <c:pt idx="659">
                  <c:v>98.206953935959888</c:v>
                </c:pt>
                <c:pt idx="660">
                  <c:v>98.202014183951874</c:v>
                </c:pt>
                <c:pt idx="661">
                  <c:v>98.197069053524999</c:v>
                </c:pt>
                <c:pt idx="662">
                  <c:v>98.192118550010193</c:v>
                </c:pt>
                <c:pt idx="663">
                  <c:v>98.1871626787336</c:v>
                </c:pt>
                <c:pt idx="664">
                  <c:v>98.182201445017569</c:v>
                </c:pt>
                <c:pt idx="665">
                  <c:v>98.177234854179929</c:v>
                </c:pt>
                <c:pt idx="666">
                  <c:v>98.172262911534489</c:v>
                </c:pt>
                <c:pt idx="667">
                  <c:v>98.167285622391006</c:v>
                </c:pt>
                <c:pt idx="668">
                  <c:v>98.16230299205489</c:v>
                </c:pt>
                <c:pt idx="669">
                  <c:v>98.157315025827273</c:v>
                </c:pt>
                <c:pt idx="670">
                  <c:v>98.152321729005266</c:v>
                </c:pt>
                <c:pt idx="671">
                  <c:v>98.147323106881828</c:v>
                </c:pt>
                <c:pt idx="672">
                  <c:v>98.142319164745786</c:v>
                </c:pt>
                <c:pt idx="673">
                  <c:v>98.137309907881544</c:v>
                </c:pt>
                <c:pt idx="674">
                  <c:v>98.13229534156963</c:v>
                </c:pt>
                <c:pt idx="675">
                  <c:v>98.127275471086193</c:v>
                </c:pt>
                <c:pt idx="676">
                  <c:v>98.122250301703559</c:v>
                </c:pt>
                <c:pt idx="677">
                  <c:v>98.117219838689493</c:v>
                </c:pt>
                <c:pt idx="678">
                  <c:v>98.112184087307924</c:v>
                </c:pt>
                <c:pt idx="679">
                  <c:v>98.107143052818472</c:v>
                </c:pt>
                <c:pt idx="680">
                  <c:v>98.102096740476611</c:v>
                </c:pt>
                <c:pt idx="681">
                  <c:v>98.097045155533806</c:v>
                </c:pt>
                <c:pt idx="682">
                  <c:v>98.091988303237216</c:v>
                </c:pt>
                <c:pt idx="683">
                  <c:v>98.086926188829892</c:v>
                </c:pt>
                <c:pt idx="684">
                  <c:v>98.081858817551165</c:v>
                </c:pt>
                <c:pt idx="685">
                  <c:v>98.076786194635503</c:v>
                </c:pt>
                <c:pt idx="686">
                  <c:v>98.071708325313963</c:v>
                </c:pt>
                <c:pt idx="687">
                  <c:v>98.066625214812944</c:v>
                </c:pt>
                <c:pt idx="688">
                  <c:v>98.061536868355176</c:v>
                </c:pt>
                <c:pt idx="689">
                  <c:v>98.056443291158743</c:v>
                </c:pt>
                <c:pt idx="690">
                  <c:v>98.051344488438303</c:v>
                </c:pt>
                <c:pt idx="691">
                  <c:v>98.046240465403855</c:v>
                </c:pt>
                <c:pt idx="692">
                  <c:v>98.041131227261459</c:v>
                </c:pt>
                <c:pt idx="693">
                  <c:v>98.036016779213114</c:v>
                </c:pt>
                <c:pt idx="694">
                  <c:v>98.030897126456878</c:v>
                </c:pt>
                <c:pt idx="695">
                  <c:v>98.025772274186238</c:v>
                </c:pt>
                <c:pt idx="696">
                  <c:v>98.020642227591281</c:v>
                </c:pt>
                <c:pt idx="697">
                  <c:v>98.015506991857322</c:v>
                </c:pt>
                <c:pt idx="698">
                  <c:v>98.010366572166134</c:v>
                </c:pt>
                <c:pt idx="699">
                  <c:v>98.005220973694989</c:v>
                </c:pt>
                <c:pt idx="700">
                  <c:v>98.000070201617419</c:v>
                </c:pt>
                <c:pt idx="701">
                  <c:v>97.99491426110265</c:v>
                </c:pt>
                <c:pt idx="702">
                  <c:v>97.989753157315988</c:v>
                </c:pt>
                <c:pt idx="703">
                  <c:v>97.984586895418559</c:v>
                </c:pt>
                <c:pt idx="704">
                  <c:v>97.979415480567752</c:v>
                </c:pt>
                <c:pt idx="705">
                  <c:v>97.974238917916168</c:v>
                </c:pt>
                <c:pt idx="706">
                  <c:v>97.969057212613109</c:v>
                </c:pt>
                <c:pt idx="707">
                  <c:v>97.963870369803544</c:v>
                </c:pt>
                <c:pt idx="708">
                  <c:v>97.958678394628265</c:v>
                </c:pt>
                <c:pt idx="709">
                  <c:v>97.953481292224254</c:v>
                </c:pt>
                <c:pt idx="710">
                  <c:v>97.948279067724229</c:v>
                </c:pt>
                <c:pt idx="711">
                  <c:v>97.943071726256875</c:v>
                </c:pt>
                <c:pt idx="712">
                  <c:v>97.93785927294708</c:v>
                </c:pt>
                <c:pt idx="713">
                  <c:v>97.932641712915583</c:v>
                </c:pt>
                <c:pt idx="714">
                  <c:v>97.927419051278989</c:v>
                </c:pt>
                <c:pt idx="715">
                  <c:v>97.922191293149837</c:v>
                </c:pt>
                <c:pt idx="716">
                  <c:v>97.916958443636972</c:v>
                </c:pt>
                <c:pt idx="717">
                  <c:v>97.911720507844691</c:v>
                </c:pt>
                <c:pt idx="718">
                  <c:v>97.906477490873954</c:v>
                </c:pt>
                <c:pt idx="719">
                  <c:v>97.901229397821112</c:v>
                </c:pt>
                <c:pt idx="720">
                  <c:v>97.895976233778811</c:v>
                </c:pt>
                <c:pt idx="721">
                  <c:v>97.890718003835474</c:v>
                </c:pt>
                <c:pt idx="722">
                  <c:v>97.885454713075788</c:v>
                </c:pt>
                <c:pt idx="723">
                  <c:v>97.880186366580261</c:v>
                </c:pt>
                <c:pt idx="724">
                  <c:v>97.874912969425338</c:v>
                </c:pt>
                <c:pt idx="725">
                  <c:v>97.869634526683825</c:v>
                </c:pt>
                <c:pt idx="726">
                  <c:v>97.864351043423966</c:v>
                </c:pt>
                <c:pt idx="727">
                  <c:v>97.859062524710595</c:v>
                </c:pt>
                <c:pt idx="728">
                  <c:v>97.853768975604183</c:v>
                </c:pt>
                <c:pt idx="729">
                  <c:v>97.848470401161407</c:v>
                </c:pt>
                <c:pt idx="730">
                  <c:v>97.843166806434738</c:v>
                </c:pt>
                <c:pt idx="731">
                  <c:v>97.837858196473022</c:v>
                </c:pt>
                <c:pt idx="732">
                  <c:v>97.832544576320927</c:v>
                </c:pt>
                <c:pt idx="733">
                  <c:v>97.827225951018931</c:v>
                </c:pt>
                <c:pt idx="734">
                  <c:v>97.821902325603958</c:v>
                </c:pt>
                <c:pt idx="735">
                  <c:v>97.81657370510878</c:v>
                </c:pt>
                <c:pt idx="736">
                  <c:v>97.811240094562223</c:v>
                </c:pt>
                <c:pt idx="737">
                  <c:v>97.805901498989172</c:v>
                </c:pt>
                <c:pt idx="738">
                  <c:v>97.800557923410437</c:v>
                </c:pt>
                <c:pt idx="739">
                  <c:v>97.795209372843019</c:v>
                </c:pt>
                <c:pt idx="740">
                  <c:v>97.789855852299993</c:v>
                </c:pt>
                <c:pt idx="741">
                  <c:v>97.784497366790234</c:v>
                </c:pt>
                <c:pt idx="742">
                  <c:v>97.779133921319087</c:v>
                </c:pt>
                <c:pt idx="743">
                  <c:v>97.773765520887821</c:v>
                </c:pt>
                <c:pt idx="744">
                  <c:v>97.768392170493385</c:v>
                </c:pt>
                <c:pt idx="745">
                  <c:v>97.763013875129218</c:v>
                </c:pt>
                <c:pt idx="746">
                  <c:v>97.757630639784651</c:v>
                </c:pt>
                <c:pt idx="747">
                  <c:v>97.752242469445378</c:v>
                </c:pt>
                <c:pt idx="748">
                  <c:v>97.746849369092786</c:v>
                </c:pt>
                <c:pt idx="749">
                  <c:v>97.741451343704597</c:v>
                </c:pt>
                <c:pt idx="750">
                  <c:v>97.736048398254283</c:v>
                </c:pt>
                <c:pt idx="751">
                  <c:v>97.730640537711821</c:v>
                </c:pt>
                <c:pt idx="752">
                  <c:v>97.725227767043066</c:v>
                </c:pt>
                <c:pt idx="753">
                  <c:v>97.719810091209993</c:v>
                </c:pt>
                <c:pt idx="754">
                  <c:v>97.71438751517087</c:v>
                </c:pt>
                <c:pt idx="755">
                  <c:v>97.708960043879443</c:v>
                </c:pt>
                <c:pt idx="756">
                  <c:v>97.703527682286264</c:v>
                </c:pt>
                <c:pt idx="757">
                  <c:v>97.698090435337761</c:v>
                </c:pt>
                <c:pt idx="758">
                  <c:v>97.692648307976356</c:v>
                </c:pt>
                <c:pt idx="759">
                  <c:v>97.68720130514059</c:v>
                </c:pt>
                <c:pt idx="760">
                  <c:v>97.68174943176534</c:v>
                </c:pt>
                <c:pt idx="761">
                  <c:v>97.676292692781232</c:v>
                </c:pt>
                <c:pt idx="762">
                  <c:v>97.670831093115353</c:v>
                </c:pt>
                <c:pt idx="763">
                  <c:v>97.665364637690843</c:v>
                </c:pt>
                <c:pt idx="764">
                  <c:v>97.659893331426773</c:v>
                </c:pt>
                <c:pt idx="765">
                  <c:v>97.65441717923845</c:v>
                </c:pt>
                <c:pt idx="766">
                  <c:v>97.648936186037488</c:v>
                </c:pt>
                <c:pt idx="767">
                  <c:v>97.643450356731506</c:v>
                </c:pt>
                <c:pt idx="768">
                  <c:v>97.637959696224172</c:v>
                </c:pt>
                <c:pt idx="769">
                  <c:v>97.632464209415303</c:v>
                </c:pt>
                <c:pt idx="770">
                  <c:v>97.626963901201194</c:v>
                </c:pt>
                <c:pt idx="771">
                  <c:v>97.621458776473673</c:v>
                </c:pt>
                <c:pt idx="772">
                  <c:v>97.615948840121405</c:v>
                </c:pt>
                <c:pt idx="773">
                  <c:v>97.610434097028701</c:v>
                </c:pt>
                <c:pt idx="774">
                  <c:v>97.604914552076323</c:v>
                </c:pt>
                <c:pt idx="775">
                  <c:v>97.599390210140925</c:v>
                </c:pt>
                <c:pt idx="776">
                  <c:v>97.593861076095592</c:v>
                </c:pt>
                <c:pt idx="777">
                  <c:v>97.588327154809448</c:v>
                </c:pt>
                <c:pt idx="778">
                  <c:v>97.582788451147792</c:v>
                </c:pt>
                <c:pt idx="779">
                  <c:v>97.577244969972085</c:v>
                </c:pt>
                <c:pt idx="780">
                  <c:v>97.57169671614011</c:v>
                </c:pt>
                <c:pt idx="781">
                  <c:v>97.566143694505598</c:v>
                </c:pt>
                <c:pt idx="782">
                  <c:v>97.560585909918686</c:v>
                </c:pt>
                <c:pt idx="783">
                  <c:v>97.555023367225374</c:v>
                </c:pt>
                <c:pt idx="784">
                  <c:v>97.549456071268153</c:v>
                </c:pt>
                <c:pt idx="785">
                  <c:v>97.543884026885763</c:v>
                </c:pt>
                <c:pt idx="786">
                  <c:v>97.538307238912907</c:v>
                </c:pt>
                <c:pt idx="787">
                  <c:v>97.532725712180365</c:v>
                </c:pt>
                <c:pt idx="788">
                  <c:v>97.527139451515538</c:v>
                </c:pt>
                <c:pt idx="789">
                  <c:v>97.521548461741716</c:v>
                </c:pt>
                <c:pt idx="790">
                  <c:v>97.515952747678554</c:v>
                </c:pt>
                <c:pt idx="791">
                  <c:v>97.510352314141869</c:v>
                </c:pt>
                <c:pt idx="792">
                  <c:v>97.504747165943655</c:v>
                </c:pt>
                <c:pt idx="793">
                  <c:v>97.499137307891971</c:v>
                </c:pt>
                <c:pt idx="794">
                  <c:v>97.49352274479152</c:v>
                </c:pt>
                <c:pt idx="795">
                  <c:v>97.487903481442856</c:v>
                </c:pt>
                <c:pt idx="796">
                  <c:v>97.482279522642841</c:v>
                </c:pt>
                <c:pt idx="797">
                  <c:v>97.47665087318461</c:v>
                </c:pt>
                <c:pt idx="798">
                  <c:v>97.471017537857492</c:v>
                </c:pt>
                <c:pt idx="799">
                  <c:v>97.465379521447275</c:v>
                </c:pt>
                <c:pt idx="800">
                  <c:v>97.459736828735416</c:v>
                </c:pt>
                <c:pt idx="801">
                  <c:v>97.454089464500285</c:v>
                </c:pt>
                <c:pt idx="802">
                  <c:v>97.448437433516062</c:v>
                </c:pt>
                <c:pt idx="803">
                  <c:v>97.442780740553331</c:v>
                </c:pt>
                <c:pt idx="804">
                  <c:v>97.43711939037884</c:v>
                </c:pt>
                <c:pt idx="805">
                  <c:v>97.431453387755795</c:v>
                </c:pt>
                <c:pt idx="806">
                  <c:v>97.425782737443313</c:v>
                </c:pt>
                <c:pt idx="807">
                  <c:v>97.420107444196887</c:v>
                </c:pt>
                <c:pt idx="808">
                  <c:v>97.414427512768569</c:v>
                </c:pt>
                <c:pt idx="809">
                  <c:v>97.40874294790639</c:v>
                </c:pt>
                <c:pt idx="810">
                  <c:v>97.403053754354573</c:v>
                </c:pt>
                <c:pt idx="811">
                  <c:v>97.397359936853874</c:v>
                </c:pt>
                <c:pt idx="812">
                  <c:v>97.391661500141197</c:v>
                </c:pt>
                <c:pt idx="813">
                  <c:v>97.385958448949467</c:v>
                </c:pt>
                <c:pt idx="814">
                  <c:v>97.380250788008397</c:v>
                </c:pt>
                <c:pt idx="815">
                  <c:v>97.374538522043594</c:v>
                </c:pt>
                <c:pt idx="816">
                  <c:v>97.368821655777182</c:v>
                </c:pt>
                <c:pt idx="817">
                  <c:v>97.363100193927238</c:v>
                </c:pt>
                <c:pt idx="818">
                  <c:v>97.357374141208595</c:v>
                </c:pt>
                <c:pt idx="819">
                  <c:v>97.351643502332024</c:v>
                </c:pt>
                <c:pt idx="820">
                  <c:v>97.345908282004601</c:v>
                </c:pt>
                <c:pt idx="821">
                  <c:v>97.340168484929947</c:v>
                </c:pt>
                <c:pt idx="822">
                  <c:v>97.334424115807835</c:v>
                </c:pt>
                <c:pt idx="823">
                  <c:v>97.328675179334311</c:v>
                </c:pt>
                <c:pt idx="824">
                  <c:v>97.322921680201759</c:v>
                </c:pt>
                <c:pt idx="825">
                  <c:v>97.317163623098779</c:v>
                </c:pt>
                <c:pt idx="826">
                  <c:v>97.31140101271059</c:v>
                </c:pt>
                <c:pt idx="827">
                  <c:v>97.305633853718419</c:v>
                </c:pt>
                <c:pt idx="828">
                  <c:v>97.299862150799925</c:v>
                </c:pt>
                <c:pt idx="829">
                  <c:v>97.294085908628901</c:v>
                </c:pt>
                <c:pt idx="830">
                  <c:v>97.288305131875987</c:v>
                </c:pt>
                <c:pt idx="831">
                  <c:v>97.282519825207515</c:v>
                </c:pt>
                <c:pt idx="832">
                  <c:v>97.276729993286594</c:v>
                </c:pt>
                <c:pt idx="833">
                  <c:v>97.270935640772436</c:v>
                </c:pt>
                <c:pt idx="834">
                  <c:v>97.26513677232073</c:v>
                </c:pt>
                <c:pt idx="835">
                  <c:v>97.259333392583528</c:v>
                </c:pt>
                <c:pt idx="836">
                  <c:v>97.25352550620876</c:v>
                </c:pt>
                <c:pt idx="837">
                  <c:v>97.247713117841485</c:v>
                </c:pt>
                <c:pt idx="838">
                  <c:v>97.241896232122627</c:v>
                </c:pt>
                <c:pt idx="839">
                  <c:v>97.236074853689402</c:v>
                </c:pt>
                <c:pt idx="840">
                  <c:v>97.2302489871755</c:v>
                </c:pt>
                <c:pt idx="841">
                  <c:v>97.224418637211087</c:v>
                </c:pt>
                <c:pt idx="842">
                  <c:v>97.218583808422736</c:v>
                </c:pt>
                <c:pt idx="843">
                  <c:v>97.212744505432951</c:v>
                </c:pt>
                <c:pt idx="844">
                  <c:v>97.206900732861001</c:v>
                </c:pt>
                <c:pt idx="845">
                  <c:v>97.201052495322372</c:v>
                </c:pt>
                <c:pt idx="846">
                  <c:v>97.195199797429055</c:v>
                </c:pt>
                <c:pt idx="847">
                  <c:v>97.189342643789132</c:v>
                </c:pt>
                <c:pt idx="848">
                  <c:v>97.183481039007447</c:v>
                </c:pt>
                <c:pt idx="849">
                  <c:v>97.177614987684933</c:v>
                </c:pt>
                <c:pt idx="850">
                  <c:v>97.171744494419016</c:v>
                </c:pt>
                <c:pt idx="851">
                  <c:v>97.165869563803341</c:v>
                </c:pt>
                <c:pt idx="852">
                  <c:v>97.159990200428354</c:v>
                </c:pt>
                <c:pt idx="853">
                  <c:v>97.154106408880466</c:v>
                </c:pt>
                <c:pt idx="854">
                  <c:v>97.148218193742707</c:v>
                </c:pt>
                <c:pt idx="855">
                  <c:v>97.14232555959444</c:v>
                </c:pt>
                <c:pt idx="856">
                  <c:v>97.136428511011246</c:v>
                </c:pt>
                <c:pt idx="857">
                  <c:v>97.130527052565512</c:v>
                </c:pt>
                <c:pt idx="858">
                  <c:v>97.12462118882577</c:v>
                </c:pt>
                <c:pt idx="859">
                  <c:v>97.118710924356876</c:v>
                </c:pt>
                <c:pt idx="860">
                  <c:v>97.112796263720426</c:v>
                </c:pt>
                <c:pt idx="861">
                  <c:v>97.106877211473957</c:v>
                </c:pt>
                <c:pt idx="862">
                  <c:v>97.100953772172033</c:v>
                </c:pt>
                <c:pt idx="863">
                  <c:v>97.095025950365041</c:v>
                </c:pt>
                <c:pt idx="864">
                  <c:v>97.089093750600085</c:v>
                </c:pt>
                <c:pt idx="865">
                  <c:v>97.083157177420631</c:v>
                </c:pt>
                <c:pt idx="866">
                  <c:v>97.077216235366748</c:v>
                </c:pt>
                <c:pt idx="867">
                  <c:v>97.071270928974741</c:v>
                </c:pt>
                <c:pt idx="868">
                  <c:v>97.065321262777303</c:v>
                </c:pt>
                <c:pt idx="869">
                  <c:v>97.05936724130359</c:v>
                </c:pt>
                <c:pt idx="870">
                  <c:v>97.053408869079547</c:v>
                </c:pt>
                <c:pt idx="871">
                  <c:v>97.04744615062701</c:v>
                </c:pt>
                <c:pt idx="872">
                  <c:v>97.041479090464762</c:v>
                </c:pt>
                <c:pt idx="873">
                  <c:v>97.03550769310749</c:v>
                </c:pt>
                <c:pt idx="874">
                  <c:v>97.029531963066987</c:v>
                </c:pt>
                <c:pt idx="875">
                  <c:v>97.023551904850848</c:v>
                </c:pt>
                <c:pt idx="876">
                  <c:v>97.017567522963731</c:v>
                </c:pt>
                <c:pt idx="877">
                  <c:v>97.011578821906113</c:v>
                </c:pt>
                <c:pt idx="878">
                  <c:v>97.005585806175588</c:v>
                </c:pt>
                <c:pt idx="879">
                  <c:v>96.999588480265757</c:v>
                </c:pt>
                <c:pt idx="880">
                  <c:v>96.993586848666766</c:v>
                </c:pt>
                <c:pt idx="881">
                  <c:v>96.987580915865493</c:v>
                </c:pt>
                <c:pt idx="882">
                  <c:v>96.981570686345009</c:v>
                </c:pt>
                <c:pt idx="883">
                  <c:v>96.975556164584816</c:v>
                </c:pt>
                <c:pt idx="884">
                  <c:v>96.969537355061163</c:v>
                </c:pt>
                <c:pt idx="885">
                  <c:v>96.963514262246733</c:v>
                </c:pt>
                <c:pt idx="886">
                  <c:v>96.957486890610312</c:v>
                </c:pt>
                <c:pt idx="887">
                  <c:v>96.951455244617833</c:v>
                </c:pt>
                <c:pt idx="888">
                  <c:v>96.945419328731006</c:v>
                </c:pt>
                <c:pt idx="889">
                  <c:v>96.939379147408616</c:v>
                </c:pt>
                <c:pt idx="890">
                  <c:v>96.933334705105636</c:v>
                </c:pt>
                <c:pt idx="891">
                  <c:v>96.927286006273633</c:v>
                </c:pt>
                <c:pt idx="892">
                  <c:v>96.921233055360545</c:v>
                </c:pt>
                <c:pt idx="893">
                  <c:v>96.915175856811103</c:v>
                </c:pt>
                <c:pt idx="894">
                  <c:v>96.909114415066142</c:v>
                </c:pt>
                <c:pt idx="895">
                  <c:v>96.903048734563285</c:v>
                </c:pt>
                <c:pt idx="896">
                  <c:v>96.896978819736859</c:v>
                </c:pt>
                <c:pt idx="897">
                  <c:v>96.890904675017168</c:v>
                </c:pt>
                <c:pt idx="898">
                  <c:v>96.884826304831321</c:v>
                </c:pt>
                <c:pt idx="899">
                  <c:v>96.878743713603185</c:v>
                </c:pt>
                <c:pt idx="900">
                  <c:v>96.872656905752734</c:v>
                </c:pt>
                <c:pt idx="901">
                  <c:v>96.866565885696659</c:v>
                </c:pt>
                <c:pt idx="902">
                  <c:v>96.860470657848083</c:v>
                </c:pt>
                <c:pt idx="903">
                  <c:v>96.854371226617062</c:v>
                </c:pt>
                <c:pt idx="904">
                  <c:v>96.848267596409443</c:v>
                </c:pt>
                <c:pt idx="905">
                  <c:v>96.842159771628417</c:v>
                </c:pt>
                <c:pt idx="906">
                  <c:v>96.836047756673054</c:v>
                </c:pt>
                <c:pt idx="907">
                  <c:v>96.829931555939382</c:v>
                </c:pt>
                <c:pt idx="908">
                  <c:v>96.823811173819877</c:v>
                </c:pt>
                <c:pt idx="909">
                  <c:v>96.817686614703391</c:v>
                </c:pt>
                <c:pt idx="910">
                  <c:v>96.811557882975521</c:v>
                </c:pt>
                <c:pt idx="911">
                  <c:v>96.805424983018341</c:v>
                </c:pt>
                <c:pt idx="912">
                  <c:v>96.799287919210542</c:v>
                </c:pt>
                <c:pt idx="913">
                  <c:v>96.793146695927348</c:v>
                </c:pt>
                <c:pt idx="914">
                  <c:v>96.787001317540415</c:v>
                </c:pt>
                <c:pt idx="915">
                  <c:v>96.780851788418232</c:v>
                </c:pt>
                <c:pt idx="916">
                  <c:v>96.77469811292552</c:v>
                </c:pt>
                <c:pt idx="917">
                  <c:v>96.768540295423747</c:v>
                </c:pt>
                <c:pt idx="918">
                  <c:v>96.762378340271098</c:v>
                </c:pt>
                <c:pt idx="919">
                  <c:v>96.75621225182212</c:v>
                </c:pt>
                <c:pt idx="920">
                  <c:v>96.750042034428049</c:v>
                </c:pt>
                <c:pt idx="921">
                  <c:v>96.743867692436481</c:v>
                </c:pt>
                <c:pt idx="922">
                  <c:v>96.73768923019189</c:v>
                </c:pt>
                <c:pt idx="923">
                  <c:v>96.731506652035264</c:v>
                </c:pt>
                <c:pt idx="924">
                  <c:v>96.725319962304084</c:v>
                </c:pt>
                <c:pt idx="925">
                  <c:v>96.719129165332461</c:v>
                </c:pt>
                <c:pt idx="926">
                  <c:v>96.712934265451068</c:v>
                </c:pt>
                <c:pt idx="927">
                  <c:v>96.706735266987295</c:v>
                </c:pt>
                <c:pt idx="928">
                  <c:v>96.700532174265021</c:v>
                </c:pt>
                <c:pt idx="929">
                  <c:v>96.694324991604688</c:v>
                </c:pt>
                <c:pt idx="930">
                  <c:v>96.688113723323539</c:v>
                </c:pt>
                <c:pt idx="931">
                  <c:v>96.681898373735166</c:v>
                </c:pt>
                <c:pt idx="932">
                  <c:v>96.675678947150033</c:v>
                </c:pt>
                <c:pt idx="933">
                  <c:v>96.669455447874881</c:v>
                </c:pt>
                <c:pt idx="934">
                  <c:v>96.663227880213483</c:v>
                </c:pt>
                <c:pt idx="935">
                  <c:v>96.656996248466015</c:v>
                </c:pt>
                <c:pt idx="936">
                  <c:v>96.650760556929143</c:v>
                </c:pt>
                <c:pt idx="937">
                  <c:v>96.644520809896179</c:v>
                </c:pt>
                <c:pt idx="938">
                  <c:v>96.638277011657564</c:v>
                </c:pt>
                <c:pt idx="939">
                  <c:v>96.632029166499564</c:v>
                </c:pt>
                <c:pt idx="940">
                  <c:v>96.625777278705726</c:v>
                </c:pt>
                <c:pt idx="941">
                  <c:v>96.619521352556006</c:v>
                </c:pt>
                <c:pt idx="942">
                  <c:v>96.613261392326834</c:v>
                </c:pt>
                <c:pt idx="943">
                  <c:v>96.606997402291512</c:v>
                </c:pt>
                <c:pt idx="944">
                  <c:v>96.600729386719863</c:v>
                </c:pt>
                <c:pt idx="945">
                  <c:v>96.594457349878439</c:v>
                </c:pt>
                <c:pt idx="946">
                  <c:v>96.588181296030413</c:v>
                </c:pt>
                <c:pt idx="947">
                  <c:v>96.581901229435374</c:v>
                </c:pt>
                <c:pt idx="948">
                  <c:v>96.575617154350113</c:v>
                </c:pt>
                <c:pt idx="949">
                  <c:v>96.569329075027397</c:v>
                </c:pt>
                <c:pt idx="950">
                  <c:v>96.563036995717312</c:v>
                </c:pt>
                <c:pt idx="951">
                  <c:v>96.55674092066613</c:v>
                </c:pt>
                <c:pt idx="952">
                  <c:v>96.550440854116772</c:v>
                </c:pt>
                <c:pt idx="953">
                  <c:v>96.544136800309218</c:v>
                </c:pt>
                <c:pt idx="954">
                  <c:v>96.537828763479951</c:v>
                </c:pt>
                <c:pt idx="955">
                  <c:v>96.5315167478619</c:v>
                </c:pt>
                <c:pt idx="956">
                  <c:v>96.525200757684843</c:v>
                </c:pt>
                <c:pt idx="957">
                  <c:v>96.518880797175157</c:v>
                </c:pt>
                <c:pt idx="958">
                  <c:v>96.512556870556182</c:v>
                </c:pt>
                <c:pt idx="959">
                  <c:v>96.506228982047546</c:v>
                </c:pt>
                <c:pt idx="960">
                  <c:v>96.499897135865837</c:v>
                </c:pt>
                <c:pt idx="961">
                  <c:v>96.49356133622419</c:v>
                </c:pt>
                <c:pt idx="962">
                  <c:v>96.487221587332357</c:v>
                </c:pt>
                <c:pt idx="963">
                  <c:v>96.480877893397107</c:v>
                </c:pt>
                <c:pt idx="964">
                  <c:v>96.47453025862157</c:v>
                </c:pt>
                <c:pt idx="965">
                  <c:v>96.468178687205636</c:v>
                </c:pt>
                <c:pt idx="966">
                  <c:v>96.461823183345999</c:v>
                </c:pt>
                <c:pt idx="967">
                  <c:v>96.455463751236096</c:v>
                </c:pt>
                <c:pt idx="968">
                  <c:v>96.449100395065855</c:v>
                </c:pt>
                <c:pt idx="969">
                  <c:v>96.442733119022023</c:v>
                </c:pt>
                <c:pt idx="970">
                  <c:v>96.436361927288345</c:v>
                </c:pt>
                <c:pt idx="971">
                  <c:v>96.429986824044562</c:v>
                </c:pt>
                <c:pt idx="972">
                  <c:v>96.423607813467854</c:v>
                </c:pt>
                <c:pt idx="973">
                  <c:v>96.417224899731764</c:v>
                </c:pt>
                <c:pt idx="974">
                  <c:v>96.410838087006766</c:v>
                </c:pt>
                <c:pt idx="975">
                  <c:v>96.404447379459711</c:v>
                </c:pt>
                <c:pt idx="976">
                  <c:v>96.398052781254492</c:v>
                </c:pt>
                <c:pt idx="977">
                  <c:v>96.391654296551508</c:v>
                </c:pt>
                <c:pt idx="978">
                  <c:v>96.385251929508129</c:v>
                </c:pt>
                <c:pt idx="979">
                  <c:v>96.378845684278318</c:v>
                </c:pt>
                <c:pt idx="980">
                  <c:v>96.372435565012694</c:v>
                </c:pt>
                <c:pt idx="981">
                  <c:v>96.366021575858923</c:v>
                </c:pt>
                <c:pt idx="982">
                  <c:v>96.359603720960891</c:v>
                </c:pt>
                <c:pt idx="983">
                  <c:v>96.353182004459711</c:v>
                </c:pt>
                <c:pt idx="984">
                  <c:v>96.346756430493116</c:v>
                </c:pt>
                <c:pt idx="985">
                  <c:v>96.340327003195341</c:v>
                </c:pt>
                <c:pt idx="986">
                  <c:v>96.33389372669771</c:v>
                </c:pt>
                <c:pt idx="987">
                  <c:v>96.327456605128091</c:v>
                </c:pt>
                <c:pt idx="988">
                  <c:v>96.321015642611215</c:v>
                </c:pt>
                <c:pt idx="989">
                  <c:v>96.31457084326864</c:v>
                </c:pt>
                <c:pt idx="990">
                  <c:v>96.308122211218233</c:v>
                </c:pt>
                <c:pt idx="991">
                  <c:v>96.301669750575371</c:v>
                </c:pt>
                <c:pt idx="992">
                  <c:v>96.295213465451567</c:v>
                </c:pt>
                <c:pt idx="993">
                  <c:v>96.288753359955308</c:v>
                </c:pt>
                <c:pt idx="994">
                  <c:v>96.282289438191981</c:v>
                </c:pt>
                <c:pt idx="995">
                  <c:v>96.275821704263564</c:v>
                </c:pt>
                <c:pt idx="996">
                  <c:v>96.269350162269035</c:v>
                </c:pt>
                <c:pt idx="997">
                  <c:v>96.262874816303722</c:v>
                </c:pt>
                <c:pt idx="998">
                  <c:v>96.256395670460222</c:v>
                </c:pt>
                <c:pt idx="999">
                  <c:v>96.249912728827681</c:v>
                </c:pt>
                <c:pt idx="1000">
                  <c:v>96.243425995492089</c:v>
                </c:pt>
                <c:pt idx="1001">
                  <c:v>96.23693547453621</c:v>
                </c:pt>
                <c:pt idx="1002">
                  <c:v>96.230441170039413</c:v>
                </c:pt>
                <c:pt idx="1003">
                  <c:v>96.223943086078222</c:v>
                </c:pt>
                <c:pt idx="1004">
                  <c:v>96.21744122672574</c:v>
                </c:pt>
                <c:pt idx="1005">
                  <c:v>96.210935596051769</c:v>
                </c:pt>
                <c:pt idx="1006">
                  <c:v>96.20442619812323</c:v>
                </c:pt>
                <c:pt idx="1007">
                  <c:v>96.197913037003516</c:v>
                </c:pt>
                <c:pt idx="1008">
                  <c:v>96.191396116753097</c:v>
                </c:pt>
                <c:pt idx="1009">
                  <c:v>96.184875441429043</c:v>
                </c:pt>
                <c:pt idx="1010">
                  <c:v>96.178351015085269</c:v>
                </c:pt>
                <c:pt idx="1011">
                  <c:v>96.17182284177278</c:v>
                </c:pt>
                <c:pt idx="1012">
                  <c:v>96.165290925538898</c:v>
                </c:pt>
                <c:pt idx="1013">
                  <c:v>96.158755270428131</c:v>
                </c:pt>
                <c:pt idx="1014">
                  <c:v>96.152215880481904</c:v>
                </c:pt>
                <c:pt idx="1015">
                  <c:v>96.14567275973809</c:v>
                </c:pt>
                <c:pt idx="1016">
                  <c:v>96.139125912231606</c:v>
                </c:pt>
                <c:pt idx="1017">
                  <c:v>96.132575341994198</c:v>
                </c:pt>
                <c:pt idx="1018">
                  <c:v>96.126021053054288</c:v>
                </c:pt>
                <c:pt idx="1019">
                  <c:v>96.119463049437513</c:v>
                </c:pt>
                <c:pt idx="1020">
                  <c:v>96.112901335165972</c:v>
                </c:pt>
                <c:pt idx="1021">
                  <c:v>96.10633591425858</c:v>
                </c:pt>
                <c:pt idx="1022">
                  <c:v>96.099766790731607</c:v>
                </c:pt>
                <c:pt idx="1023">
                  <c:v>96.093193968597348</c:v>
                </c:pt>
                <c:pt idx="1024">
                  <c:v>96.086617451865791</c:v>
                </c:pt>
                <c:pt idx="1025">
                  <c:v>96.08003724454322</c:v>
                </c:pt>
                <c:pt idx="1026">
                  <c:v>96.073453350632889</c:v>
                </c:pt>
                <c:pt idx="1027">
                  <c:v>96.066865774135024</c:v>
                </c:pt>
                <c:pt idx="1028">
                  <c:v>96.060274519046501</c:v>
                </c:pt>
                <c:pt idx="1029">
                  <c:v>96.053679589361423</c:v>
                </c:pt>
                <c:pt idx="1030">
                  <c:v>96.047080989070295</c:v>
                </c:pt>
                <c:pt idx="1031">
                  <c:v>96.040478722160714</c:v>
                </c:pt>
                <c:pt idx="1032">
                  <c:v>96.03387279261726</c:v>
                </c:pt>
                <c:pt idx="1033">
                  <c:v>96.027263204421317</c:v>
                </c:pt>
                <c:pt idx="1034">
                  <c:v>96.020649961550859</c:v>
                </c:pt>
                <c:pt idx="1035">
                  <c:v>96.014033067981131</c:v>
                </c:pt>
                <c:pt idx="1036">
                  <c:v>96.007412527683954</c:v>
                </c:pt>
                <c:pt idx="1037">
                  <c:v>96.000788344628347</c:v>
                </c:pt>
                <c:pt idx="1038">
                  <c:v>95.994160522779907</c:v>
                </c:pt>
                <c:pt idx="1039">
                  <c:v>95.987529066101018</c:v>
                </c:pt>
                <c:pt idx="1040">
                  <c:v>95.980893978551521</c:v>
                </c:pt>
                <c:pt idx="1041">
                  <c:v>95.974255264087674</c:v>
                </c:pt>
                <c:pt idx="1042">
                  <c:v>95.967612926662554</c:v>
                </c:pt>
                <c:pt idx="1043">
                  <c:v>95.960966970226522</c:v>
                </c:pt>
                <c:pt idx="1044">
                  <c:v>95.954317398726488</c:v>
                </c:pt>
                <c:pt idx="1045">
                  <c:v>95.947664216106489</c:v>
                </c:pt>
                <c:pt idx="1046">
                  <c:v>95.941007426307365</c:v>
                </c:pt>
                <c:pt idx="1047">
                  <c:v>95.934347033266789</c:v>
                </c:pt>
                <c:pt idx="1048">
                  <c:v>95.927683040919433</c:v>
                </c:pt>
                <c:pt idx="1049">
                  <c:v>95.921015453196901</c:v>
                </c:pt>
                <c:pt idx="1050">
                  <c:v>95.914344274027584</c:v>
                </c:pt>
                <c:pt idx="1051">
                  <c:v>95.907669507337076</c:v>
                </c:pt>
                <c:pt idx="1052">
                  <c:v>95.900991157047429</c:v>
                </c:pt>
                <c:pt idx="1053">
                  <c:v>95.894309227077869</c:v>
                </c:pt>
                <c:pt idx="1054">
                  <c:v>95.887623721344809</c:v>
                </c:pt>
                <c:pt idx="1055">
                  <c:v>95.880934643760995</c:v>
                </c:pt>
                <c:pt idx="1056">
                  <c:v>95.874241998236741</c:v>
                </c:pt>
                <c:pt idx="1057">
                  <c:v>95.867545788678598</c:v>
                </c:pt>
                <c:pt idx="1058">
                  <c:v>95.860846018990557</c:v>
                </c:pt>
                <c:pt idx="1059">
                  <c:v>95.854142693073513</c:v>
                </c:pt>
                <c:pt idx="1060">
                  <c:v>95.847435814825104</c:v>
                </c:pt>
                <c:pt idx="1061">
                  <c:v>95.840725388139901</c:v>
                </c:pt>
                <c:pt idx="1062">
                  <c:v>95.834011416909476</c:v>
                </c:pt>
                <c:pt idx="1063">
                  <c:v>95.827293905022429</c:v>
                </c:pt>
                <c:pt idx="1064">
                  <c:v>95.820572856364308</c:v>
                </c:pt>
                <c:pt idx="1065">
                  <c:v>95.813848274817346</c:v>
                </c:pt>
                <c:pt idx="1066">
                  <c:v>95.807120164261022</c:v>
                </c:pt>
                <c:pt idx="1067">
                  <c:v>95.800388528571645</c:v>
                </c:pt>
                <c:pt idx="1068">
                  <c:v>95.793653371622455</c:v>
                </c:pt>
                <c:pt idx="1069">
                  <c:v>95.786914697283791</c:v>
                </c:pt>
                <c:pt idx="1070">
                  <c:v>95.780172509422741</c:v>
                </c:pt>
                <c:pt idx="1071">
                  <c:v>95.773426811903363</c:v>
                </c:pt>
                <c:pt idx="1072">
                  <c:v>95.766677608586988</c:v>
                </c:pt>
                <c:pt idx="1073">
                  <c:v>95.759924903331409</c:v>
                </c:pt>
                <c:pt idx="1074">
                  <c:v>95.753168699992017</c:v>
                </c:pt>
                <c:pt idx="1075">
                  <c:v>95.746409002420492</c:v>
                </c:pt>
                <c:pt idx="1076">
                  <c:v>95.739645814466101</c:v>
                </c:pt>
                <c:pt idx="1077">
                  <c:v>95.732879139974614</c:v>
                </c:pt>
                <c:pt idx="1078">
                  <c:v>95.726108982789029</c:v>
                </c:pt>
                <c:pt idx="1079">
                  <c:v>95.719335346749233</c:v>
                </c:pt>
                <c:pt idx="1080">
                  <c:v>95.712558235692185</c:v>
                </c:pt>
                <c:pt idx="1081">
                  <c:v>95.705777653451761</c:v>
                </c:pt>
                <c:pt idx="1082">
                  <c:v>95.698993603858753</c:v>
                </c:pt>
                <c:pt idx="1083">
                  <c:v>95.69220609074128</c:v>
                </c:pt>
                <c:pt idx="1084">
                  <c:v>95.685415117923867</c:v>
                </c:pt>
                <c:pt idx="1085">
                  <c:v>95.678620689228453</c:v>
                </c:pt>
                <c:pt idx="1086">
                  <c:v>95.67182280847409</c:v>
                </c:pt>
                <c:pt idx="1087">
                  <c:v>95.665021479476195</c:v>
                </c:pt>
                <c:pt idx="1088">
                  <c:v>95.658216706048123</c:v>
                </c:pt>
                <c:pt idx="1089">
                  <c:v>95.651408491999433</c:v>
                </c:pt>
                <c:pt idx="1090">
                  <c:v>95.644596841137044</c:v>
                </c:pt>
                <c:pt idx="1091">
                  <c:v>95.637781757264719</c:v>
                </c:pt>
                <c:pt idx="1092">
                  <c:v>95.630963244183377</c:v>
                </c:pt>
                <c:pt idx="1093">
                  <c:v>95.624141305690983</c:v>
                </c:pt>
                <c:pt idx="1094">
                  <c:v>95.617315945582362</c:v>
                </c:pt>
                <c:pt idx="1095">
                  <c:v>95.610487167649481</c:v>
                </c:pt>
                <c:pt idx="1096">
                  <c:v>95.603654975681209</c:v>
                </c:pt>
                <c:pt idx="1097">
                  <c:v>95.596819373463674</c:v>
                </c:pt>
                <c:pt idx="1098">
                  <c:v>95.589980364779549</c:v>
                </c:pt>
                <c:pt idx="1099">
                  <c:v>95.583137953409079</c:v>
                </c:pt>
                <c:pt idx="1100">
                  <c:v>95.57629214312928</c:v>
                </c:pt>
                <c:pt idx="1101">
                  <c:v>95.569442937714129</c:v>
                </c:pt>
                <c:pt idx="1102">
                  <c:v>95.562590340934747</c:v>
                </c:pt>
                <c:pt idx="1103">
                  <c:v>95.555734356559441</c:v>
                </c:pt>
                <c:pt idx="1104">
                  <c:v>95.548874988353219</c:v>
                </c:pt>
                <c:pt idx="1105">
                  <c:v>95.54201224007835</c:v>
                </c:pt>
                <c:pt idx="1106">
                  <c:v>95.535146115494115</c:v>
                </c:pt>
                <c:pt idx="1107">
                  <c:v>95.5282766183566</c:v>
                </c:pt>
                <c:pt idx="1108">
                  <c:v>95.521403752419516</c:v>
                </c:pt>
                <c:pt idx="1109">
                  <c:v>95.514527521433095</c:v>
                </c:pt>
                <c:pt idx="1110">
                  <c:v>95.507647929144795</c:v>
                </c:pt>
                <c:pt idx="1111">
                  <c:v>95.50076497929912</c:v>
                </c:pt>
                <c:pt idx="1112">
                  <c:v>95.49387867563766</c:v>
                </c:pt>
                <c:pt idx="1113">
                  <c:v>95.486989021899049</c:v>
                </c:pt>
                <c:pt idx="1114">
                  <c:v>95.480096021818952</c:v>
                </c:pt>
                <c:pt idx="1115">
                  <c:v>95.473199679130119</c:v>
                </c:pt>
                <c:pt idx="1116">
                  <c:v>95.466299997562359</c:v>
                </c:pt>
                <c:pt idx="1117">
                  <c:v>95.459396980842627</c:v>
                </c:pt>
                <c:pt idx="1118">
                  <c:v>95.452490632694804</c:v>
                </c:pt>
                <c:pt idx="1119">
                  <c:v>95.44558095683999</c:v>
                </c:pt>
                <c:pt idx="1120">
                  <c:v>95.43866795699617</c:v>
                </c:pt>
                <c:pt idx="1121">
                  <c:v>95.431751636878559</c:v>
                </c:pt>
                <c:pt idx="1122">
                  <c:v>95.42483200019953</c:v>
                </c:pt>
                <c:pt idx="1123">
                  <c:v>95.417909050668385</c:v>
                </c:pt>
                <c:pt idx="1124">
                  <c:v>95.410982791991529</c:v>
                </c:pt>
                <c:pt idx="1125">
                  <c:v>95.404053227872453</c:v>
                </c:pt>
                <c:pt idx="1126">
                  <c:v>95.397120362011719</c:v>
                </c:pt>
                <c:pt idx="1127">
                  <c:v>95.390184198107164</c:v>
                </c:pt>
                <c:pt idx="1128">
                  <c:v>95.383244739853524</c:v>
                </c:pt>
                <c:pt idx="1129">
                  <c:v>95.376301990942551</c:v>
                </c:pt>
                <c:pt idx="1130">
                  <c:v>95.369355955063384</c:v>
                </c:pt>
                <c:pt idx="1131">
                  <c:v>95.362406635902119</c:v>
                </c:pt>
                <c:pt idx="1132">
                  <c:v>95.355454037141783</c:v>
                </c:pt>
                <c:pt idx="1133">
                  <c:v>95.348498162462718</c:v>
                </c:pt>
                <c:pt idx="1134">
                  <c:v>95.341539015542409</c:v>
                </c:pt>
                <c:pt idx="1135">
                  <c:v>95.334576600055357</c:v>
                </c:pt>
                <c:pt idx="1136">
                  <c:v>95.32761091967312</c:v>
                </c:pt>
                <c:pt idx="1137">
                  <c:v>95.320641978064359</c:v>
                </c:pt>
                <c:pt idx="1138">
                  <c:v>95.313669778895076</c:v>
                </c:pt>
                <c:pt idx="1139">
                  <c:v>95.306694325828119</c:v>
                </c:pt>
                <c:pt idx="1140">
                  <c:v>95.299715622523692</c:v>
                </c:pt>
                <c:pt idx="1141">
                  <c:v>95.29273367263886</c:v>
                </c:pt>
                <c:pt idx="1142">
                  <c:v>95.28574847982803</c:v>
                </c:pt>
                <c:pt idx="1143">
                  <c:v>95.278760047742722</c:v>
                </c:pt>
                <c:pt idx="1144">
                  <c:v>95.271768380031332</c:v>
                </c:pt>
                <c:pt idx="1145">
                  <c:v>95.264773480339784</c:v>
                </c:pt>
                <c:pt idx="1146">
                  <c:v>95.25777535231083</c:v>
                </c:pt>
                <c:pt idx="1147">
                  <c:v>95.250773999584567</c:v>
                </c:pt>
                <c:pt idx="1148">
                  <c:v>95.243769425797922</c:v>
                </c:pt>
                <c:pt idx="1149">
                  <c:v>95.236761634585406</c:v>
                </c:pt>
                <c:pt idx="1150">
                  <c:v>95.229750629578206</c:v>
                </c:pt>
                <c:pt idx="1151">
                  <c:v>95.222736414405119</c:v>
                </c:pt>
                <c:pt idx="1152">
                  <c:v>95.215718992691635</c:v>
                </c:pt>
                <c:pt idx="1153">
                  <c:v>95.208698368060709</c:v>
                </c:pt>
                <c:pt idx="1154">
                  <c:v>95.201674544132288</c:v>
                </c:pt>
                <c:pt idx="1155">
                  <c:v>95.194647524523688</c:v>
                </c:pt>
                <c:pt idx="1156">
                  <c:v>95.187617312849028</c:v>
                </c:pt>
                <c:pt idx="1157">
                  <c:v>95.180583912719982</c:v>
                </c:pt>
                <c:pt idx="1158">
                  <c:v>95.173547327744885</c:v>
                </c:pt>
                <c:pt idx="1159">
                  <c:v>95.16650756152994</c:v>
                </c:pt>
                <c:pt idx="1160">
                  <c:v>95.159464617677841</c:v>
                </c:pt>
                <c:pt idx="1161">
                  <c:v>95.152418499788737</c:v>
                </c:pt>
                <c:pt idx="1162">
                  <c:v>95.145369211460064</c:v>
                </c:pt>
                <c:pt idx="1163">
                  <c:v>95.138316756286144</c:v>
                </c:pt>
                <c:pt idx="1164">
                  <c:v>95.131261137858658</c:v>
                </c:pt>
                <c:pt idx="1165">
                  <c:v>95.124202359766457</c:v>
                </c:pt>
                <c:pt idx="1166">
                  <c:v>95.117140425595608</c:v>
                </c:pt>
                <c:pt idx="1167">
                  <c:v>95.110075338929263</c:v>
                </c:pt>
                <c:pt idx="1168">
                  <c:v>95.103007103347565</c:v>
                </c:pt>
                <c:pt idx="1169">
                  <c:v>95.09593572242845</c:v>
                </c:pt>
                <c:pt idx="1170">
                  <c:v>95.088861199746333</c:v>
                </c:pt>
                <c:pt idx="1171">
                  <c:v>95.081783538873239</c:v>
                </c:pt>
                <c:pt idx="1172">
                  <c:v>95.074702743378481</c:v>
                </c:pt>
                <c:pt idx="1173">
                  <c:v>95.067618816828059</c:v>
                </c:pt>
                <c:pt idx="1174">
                  <c:v>95.060531762785672</c:v>
                </c:pt>
                <c:pt idx="1175">
                  <c:v>95.053441584812006</c:v>
                </c:pt>
                <c:pt idx="1176">
                  <c:v>95.04634828646472</c:v>
                </c:pt>
                <c:pt idx="1177">
                  <c:v>95.039251871299356</c:v>
                </c:pt>
                <c:pt idx="1178">
                  <c:v>95.032152342868002</c:v>
                </c:pt>
                <c:pt idx="1179">
                  <c:v>95.025049704720075</c:v>
                </c:pt>
                <c:pt idx="1180">
                  <c:v>95.017943960402476</c:v>
                </c:pt>
                <c:pt idx="1181">
                  <c:v>95.010835113458995</c:v>
                </c:pt>
                <c:pt idx="1182">
                  <c:v>95.003723167430962</c:v>
                </c:pt>
                <c:pt idx="1183">
                  <c:v>94.996608125856639</c:v>
                </c:pt>
                <c:pt idx="1184">
                  <c:v>94.989489992271587</c:v>
                </c:pt>
                <c:pt idx="1185">
                  <c:v>94.982368770208581</c:v>
                </c:pt>
                <c:pt idx="1186">
                  <c:v>94.975244463197853</c:v>
                </c:pt>
                <c:pt idx="1187">
                  <c:v>94.968117074766425</c:v>
                </c:pt>
                <c:pt idx="1188">
                  <c:v>94.96098660843883</c:v>
                </c:pt>
                <c:pt idx="1189">
                  <c:v>94.953853067736929</c:v>
                </c:pt>
                <c:pt idx="1190">
                  <c:v>94.946716456179502</c:v>
                </c:pt>
                <c:pt idx="1191">
                  <c:v>94.939576777282667</c:v>
                </c:pt>
                <c:pt idx="1192">
                  <c:v>94.932434034559975</c:v>
                </c:pt>
                <c:pt idx="1193">
                  <c:v>94.925288231522075</c:v>
                </c:pt>
                <c:pt idx="1194">
                  <c:v>94.918139371676688</c:v>
                </c:pt>
                <c:pt idx="1195">
                  <c:v>94.91098745852905</c:v>
                </c:pt>
                <c:pt idx="1196">
                  <c:v>94.903832495581625</c:v>
                </c:pt>
                <c:pt idx="1197">
                  <c:v>94.896674486333794</c:v>
                </c:pt>
                <c:pt idx="1198">
                  <c:v>94.889513434282577</c:v>
                </c:pt>
                <c:pt idx="1199">
                  <c:v>94.88234934292197</c:v>
                </c:pt>
                <c:pt idx="1200">
                  <c:v>94.875182215743436</c:v>
                </c:pt>
                <c:pt idx="1201">
                  <c:v>94.868012056235557</c:v>
                </c:pt>
                <c:pt idx="1202">
                  <c:v>94.86083886788424</c:v>
                </c:pt>
                <c:pt idx="1203">
                  <c:v>94.853662654172496</c:v>
                </c:pt>
                <c:pt idx="1204">
                  <c:v>94.846483418580888</c:v>
                </c:pt>
                <c:pt idx="1205">
                  <c:v>94.839301164587042</c:v>
                </c:pt>
                <c:pt idx="1206">
                  <c:v>94.832115895665609</c:v>
                </c:pt>
                <c:pt idx="1207">
                  <c:v>94.824927615289084</c:v>
                </c:pt>
                <c:pt idx="1208">
                  <c:v>94.817736326926877</c:v>
                </c:pt>
                <c:pt idx="1209">
                  <c:v>94.810542034045611</c:v>
                </c:pt>
                <c:pt idx="1210">
                  <c:v>94.803344740109338</c:v>
                </c:pt>
                <c:pt idx="1211">
                  <c:v>94.796144448579341</c:v>
                </c:pt>
                <c:pt idx="1212">
                  <c:v>94.788941162914114</c:v>
                </c:pt>
                <c:pt idx="1213">
                  <c:v>94.781734886569623</c:v>
                </c:pt>
                <c:pt idx="1214">
                  <c:v>94.774525622998837</c:v>
                </c:pt>
                <c:pt idx="1215">
                  <c:v>94.767313375652222</c:v>
                </c:pt>
                <c:pt idx="1216">
                  <c:v>94.760098147977416</c:v>
                </c:pt>
                <c:pt idx="1217">
                  <c:v>94.752879943419472</c:v>
                </c:pt>
                <c:pt idx="1218">
                  <c:v>94.745658765420629</c:v>
                </c:pt>
                <c:pt idx="1219">
                  <c:v>94.738434617420396</c:v>
                </c:pt>
                <c:pt idx="1220">
                  <c:v>94.731207502855668</c:v>
                </c:pt>
                <c:pt idx="1221">
                  <c:v>94.72397742516057</c:v>
                </c:pt>
                <c:pt idx="1222">
                  <c:v>94.716744387766497</c:v>
                </c:pt>
                <c:pt idx="1223">
                  <c:v>94.709508394102315</c:v>
                </c:pt>
                <c:pt idx="1224">
                  <c:v>94.70226944759402</c:v>
                </c:pt>
                <c:pt idx="1225">
                  <c:v>94.695027551664978</c:v>
                </c:pt>
                <c:pt idx="1226">
                  <c:v>94.687782709735743</c:v>
                </c:pt>
                <c:pt idx="1227">
                  <c:v>94.680534925224492</c:v>
                </c:pt>
                <c:pt idx="1228">
                  <c:v>94.673284201546338</c:v>
                </c:pt>
                <c:pt idx="1229">
                  <c:v>94.666030542113802</c:v>
                </c:pt>
                <c:pt idx="1230">
                  <c:v>94.658773950336993</c:v>
                </c:pt>
                <c:pt idx="1231">
                  <c:v>94.651514429623106</c:v>
                </c:pt>
                <c:pt idx="1232">
                  <c:v>94.64425198337662</c:v>
                </c:pt>
                <c:pt idx="1233">
                  <c:v>94.636986614999543</c:v>
                </c:pt>
                <c:pt idx="1234">
                  <c:v>94.629718327890785</c:v>
                </c:pt>
                <c:pt idx="1235">
                  <c:v>94.622447125447195</c:v>
                </c:pt>
                <c:pt idx="1236">
                  <c:v>94.615173011062325</c:v>
                </c:pt>
                <c:pt idx="1237">
                  <c:v>94.607895988127638</c:v>
                </c:pt>
                <c:pt idx="1238">
                  <c:v>94.600616060031342</c:v>
                </c:pt>
                <c:pt idx="1239">
                  <c:v>94.593333230159573</c:v>
                </c:pt>
                <c:pt idx="1240">
                  <c:v>94.586047501895266</c:v>
                </c:pt>
                <c:pt idx="1241">
                  <c:v>94.578758878619126</c:v>
                </c:pt>
                <c:pt idx="1242">
                  <c:v>94.571467363708933</c:v>
                </c:pt>
                <c:pt idx="1243">
                  <c:v>94.564172960539835</c:v>
                </c:pt>
                <c:pt idx="1244">
                  <c:v>94.556875672484466</c:v>
                </c:pt>
                <c:pt idx="1245">
                  <c:v>94.549575502912731</c:v>
                </c:pt>
                <c:pt idx="1246">
                  <c:v>94.542272455191821</c:v>
                </c:pt>
                <c:pt idx="1247">
                  <c:v>94.534966532686326</c:v>
                </c:pt>
                <c:pt idx="1248">
                  <c:v>94.527657738758194</c:v>
                </c:pt>
                <c:pt idx="1249">
                  <c:v>94.520346076766771</c:v>
                </c:pt>
                <c:pt idx="1250">
                  <c:v>94.513031550068618</c:v>
                </c:pt>
                <c:pt idx="1251">
                  <c:v>94.50571416201781</c:v>
                </c:pt>
                <c:pt idx="1252">
                  <c:v>94.498393915965792</c:v>
                </c:pt>
                <c:pt idx="1253">
                  <c:v>94.491070815261182</c:v>
                </c:pt>
                <c:pt idx="1254">
                  <c:v>94.483744863250081</c:v>
                </c:pt>
                <c:pt idx="1255">
                  <c:v>94.476416063276119</c:v>
                </c:pt>
                <c:pt idx="1256">
                  <c:v>94.469084418679984</c:v>
                </c:pt>
                <c:pt idx="1257">
                  <c:v>94.46174993279989</c:v>
                </c:pt>
                <c:pt idx="1258">
                  <c:v>94.454412608971566</c:v>
                </c:pt>
                <c:pt idx="1259">
                  <c:v>94.447072450527855</c:v>
                </c:pt>
                <c:pt idx="1260">
                  <c:v>94.439729460799143</c:v>
                </c:pt>
                <c:pt idx="1261">
                  <c:v>94.432383643113042</c:v>
                </c:pt>
                <c:pt idx="1262">
                  <c:v>94.425035000794779</c:v>
                </c:pt>
                <c:pt idx="1263">
                  <c:v>94.417683537166894</c:v>
                </c:pt>
                <c:pt idx="1264">
                  <c:v>94.41032925554903</c:v>
                </c:pt>
                <c:pt idx="1265">
                  <c:v>94.40297215925861</c:v>
                </c:pt>
                <c:pt idx="1266">
                  <c:v>94.395612251610174</c:v>
                </c:pt>
                <c:pt idx="1267">
                  <c:v>94.388249535915961</c:v>
                </c:pt>
                <c:pt idx="1268">
                  <c:v>94.38088401548508</c:v>
                </c:pt>
                <c:pt idx="1269">
                  <c:v>94.373515693624654</c:v>
                </c:pt>
                <c:pt idx="1270">
                  <c:v>94.366144573638735</c:v>
                </c:pt>
                <c:pt idx="1271">
                  <c:v>94.358770658829044</c:v>
                </c:pt>
                <c:pt idx="1272">
                  <c:v>94.351393952494547</c:v>
                </c:pt>
                <c:pt idx="1273">
                  <c:v>94.344014457931749</c:v>
                </c:pt>
                <c:pt idx="1274">
                  <c:v>94.336632178434371</c:v>
                </c:pt>
                <c:pt idx="1275">
                  <c:v>94.329247117293775</c:v>
                </c:pt>
                <c:pt idx="1276">
                  <c:v>94.321859277798396</c:v>
                </c:pt>
                <c:pt idx="1277">
                  <c:v>94.314468663234592</c:v>
                </c:pt>
                <c:pt idx="1278">
                  <c:v>94.307075276885598</c:v>
                </c:pt>
                <c:pt idx="1279">
                  <c:v>94.299679122032472</c:v>
                </c:pt>
                <c:pt idx="1280">
                  <c:v>94.292280201953361</c:v>
                </c:pt>
                <c:pt idx="1281">
                  <c:v>94.284878519924263</c:v>
                </c:pt>
                <c:pt idx="1282">
                  <c:v>94.277474079217967</c:v>
                </c:pt>
                <c:pt idx="1283">
                  <c:v>94.270066883105386</c:v>
                </c:pt>
                <c:pt idx="1284">
                  <c:v>94.262656934854235</c:v>
                </c:pt>
                <c:pt idx="1285">
                  <c:v>94.255244237730224</c:v>
                </c:pt>
                <c:pt idx="1286">
                  <c:v>94.247828794996011</c:v>
                </c:pt>
                <c:pt idx="1287">
                  <c:v>94.240410609911962</c:v>
                </c:pt>
                <c:pt idx="1288">
                  <c:v>94.232989685735831</c:v>
                </c:pt>
                <c:pt idx="1289">
                  <c:v>94.225566025722657</c:v>
                </c:pt>
                <c:pt idx="1290">
                  <c:v>94.218139633125119</c:v>
                </c:pt>
                <c:pt idx="1291">
                  <c:v>94.210710511193327</c:v>
                </c:pt>
                <c:pt idx="1292">
                  <c:v>94.203278663174601</c:v>
                </c:pt>
                <c:pt idx="1293">
                  <c:v>94.195844092314061</c:v>
                </c:pt>
                <c:pt idx="1294">
                  <c:v>94.188406801853915</c:v>
                </c:pt>
                <c:pt idx="1295">
                  <c:v>94.180966795033967</c:v>
                </c:pt>
                <c:pt idx="1296">
                  <c:v>94.17352407509162</c:v>
                </c:pt>
                <c:pt idx="1297">
                  <c:v>94.166078645261521</c:v>
                </c:pt>
                <c:pt idx="1298">
                  <c:v>94.158630508775744</c:v>
                </c:pt>
                <c:pt idx="1299">
                  <c:v>94.151179668863989</c:v>
                </c:pt>
                <c:pt idx="1300">
                  <c:v>94.143726128753471</c:v>
                </c:pt>
                <c:pt idx="1301">
                  <c:v>94.136269891668547</c:v>
                </c:pt>
                <c:pt idx="1302">
                  <c:v>94.128810960831373</c:v>
                </c:pt>
                <c:pt idx="1303">
                  <c:v>94.121349339461261</c:v>
                </c:pt>
                <c:pt idx="1304">
                  <c:v>94.113885030775236</c:v>
                </c:pt>
                <c:pt idx="1305">
                  <c:v>94.106418037987652</c:v>
                </c:pt>
                <c:pt idx="1306">
                  <c:v>94.098948364310445</c:v>
                </c:pt>
                <c:pt idx="1307">
                  <c:v>94.091476012953024</c:v>
                </c:pt>
                <c:pt idx="1308">
                  <c:v>94.084000987121982</c:v>
                </c:pt>
                <c:pt idx="1309">
                  <c:v>94.076523290021768</c:v>
                </c:pt>
                <c:pt idx="1310">
                  <c:v>94.069042924854045</c:v>
                </c:pt>
                <c:pt idx="1311">
                  <c:v>94.061559894818217</c:v>
                </c:pt>
                <c:pt idx="1312">
                  <c:v>94.054074203110915</c:v>
                </c:pt>
                <c:pt idx="1313">
                  <c:v>94.046585852926313</c:v>
                </c:pt>
                <c:pt idx="1314">
                  <c:v>94.039094847456141</c:v>
                </c:pt>
                <c:pt idx="1315">
                  <c:v>94.031601189889528</c:v>
                </c:pt>
                <c:pt idx="1316">
                  <c:v>94.024104883413358</c:v>
                </c:pt>
                <c:pt idx="1317">
                  <c:v>94.016605931211501</c:v>
                </c:pt>
                <c:pt idx="1318">
                  <c:v>94.009104336465796</c:v>
                </c:pt>
                <c:pt idx="1319">
                  <c:v>94.001600102355368</c:v>
                </c:pt>
                <c:pt idx="1320">
                  <c:v>93.994093232056741</c:v>
                </c:pt>
                <c:pt idx="1321">
                  <c:v>93.986583728744179</c:v>
                </c:pt>
                <c:pt idx="1322">
                  <c:v>93.97907159558936</c:v>
                </c:pt>
                <c:pt idx="1323">
                  <c:v>93.971556835761291</c:v>
                </c:pt>
                <c:pt idx="1324">
                  <c:v>93.964039452426704</c:v>
                </c:pt>
                <c:pt idx="1325">
                  <c:v>93.956519448749816</c:v>
                </c:pt>
                <c:pt idx="1326">
                  <c:v>93.948996827892131</c:v>
                </c:pt>
                <c:pt idx="1327">
                  <c:v>93.941471593013048</c:v>
                </c:pt>
                <c:pt idx="1328">
                  <c:v>93.933943747269069</c:v>
                </c:pt>
                <c:pt idx="1329">
                  <c:v>93.926413293814406</c:v>
                </c:pt>
                <c:pt idx="1330">
                  <c:v>93.918880235800884</c:v>
                </c:pt>
                <c:pt idx="1331">
                  <c:v>93.911344576377658</c:v>
                </c:pt>
                <c:pt idx="1332">
                  <c:v>93.903806318691537</c:v>
                </c:pt>
                <c:pt idx="1333">
                  <c:v>93.896265465886685</c:v>
                </c:pt>
                <c:pt idx="1334">
                  <c:v>93.888722021105039</c:v>
                </c:pt>
                <c:pt idx="1335">
                  <c:v>93.881175987485889</c:v>
                </c:pt>
                <c:pt idx="1336">
                  <c:v>93.873627368165984</c:v>
                </c:pt>
                <c:pt idx="1337">
                  <c:v>93.866076166279797</c:v>
                </c:pt>
                <c:pt idx="1338">
                  <c:v>93.858522384959315</c:v>
                </c:pt>
                <c:pt idx="1339">
                  <c:v>93.850966027333783</c:v>
                </c:pt>
                <c:pt idx="1340">
                  <c:v>93.843407096530328</c:v>
                </c:pt>
                <c:pt idx="1341">
                  <c:v>93.835845595673547</c:v>
                </c:pt>
                <c:pt idx="1342">
                  <c:v>93.828281527885181</c:v>
                </c:pt>
                <c:pt idx="1343">
                  <c:v>93.820714896285168</c:v>
                </c:pt>
                <c:pt idx="1344">
                  <c:v>93.8131457039905</c:v>
                </c:pt>
                <c:pt idx="1345">
                  <c:v>93.805573954115815</c:v>
                </c:pt>
                <c:pt idx="1346">
                  <c:v>93.797999649773516</c:v>
                </c:pt>
                <c:pt idx="1347">
                  <c:v>93.790422794073251</c:v>
                </c:pt>
                <c:pt idx="1348">
                  <c:v>93.782843390122238</c:v>
                </c:pt>
                <c:pt idx="1349">
                  <c:v>93.775261441025648</c:v>
                </c:pt>
                <c:pt idx="1350">
                  <c:v>93.767676949885654</c:v>
                </c:pt>
                <c:pt idx="1351">
                  <c:v>93.760089919802482</c:v>
                </c:pt>
                <c:pt idx="1352">
                  <c:v>93.752500353873444</c:v>
                </c:pt>
                <c:pt idx="1353">
                  <c:v>93.744908255193835</c:v>
                </c:pt>
                <c:pt idx="1354">
                  <c:v>93.737313626856192</c:v>
                </c:pt>
                <c:pt idx="1355">
                  <c:v>93.72971647195078</c:v>
                </c:pt>
                <c:pt idx="1356">
                  <c:v>93.722116793565561</c:v>
                </c:pt>
                <c:pt idx="1357">
                  <c:v>93.71451459478574</c:v>
                </c:pt>
                <c:pt idx="1358">
                  <c:v>93.706909878694177</c:v>
                </c:pt>
                <c:pt idx="1359">
                  <c:v>93.699302648371457</c:v>
                </c:pt>
                <c:pt idx="1360">
                  <c:v>93.69169290689581</c:v>
                </c:pt>
                <c:pt idx="1361">
                  <c:v>93.684080657342733</c:v>
                </c:pt>
                <c:pt idx="1362">
                  <c:v>93.676465902785552</c:v>
                </c:pt>
                <c:pt idx="1363">
                  <c:v>93.668848646294919</c:v>
                </c:pt>
                <c:pt idx="1364">
                  <c:v>93.661228890939412</c:v>
                </c:pt>
                <c:pt idx="1365">
                  <c:v>93.65360663978484</c:v>
                </c:pt>
                <c:pt idx="1366">
                  <c:v>93.645981895894863</c:v>
                </c:pt>
                <c:pt idx="1367">
                  <c:v>93.638354662330627</c:v>
                </c:pt>
                <c:pt idx="1368">
                  <c:v>93.630724942150707</c:v>
                </c:pt>
                <c:pt idx="1369">
                  <c:v>93.623092738411628</c:v>
                </c:pt>
                <c:pt idx="1370">
                  <c:v>93.615458054167277</c:v>
                </c:pt>
                <c:pt idx="1371">
                  <c:v>93.607820892469022</c:v>
                </c:pt>
                <c:pt idx="1372">
                  <c:v>93.600181256366099</c:v>
                </c:pt>
                <c:pt idx="1373">
                  <c:v>93.592539148905146</c:v>
                </c:pt>
                <c:pt idx="1374">
                  <c:v>93.584894573130441</c:v>
                </c:pt>
                <c:pt idx="1375">
                  <c:v>93.577247532083888</c:v>
                </c:pt>
                <c:pt idx="1376">
                  <c:v>93.569598028805018</c:v>
                </c:pt>
                <c:pt idx="1377">
                  <c:v>93.561946066330904</c:v>
                </c:pt>
                <c:pt idx="1378">
                  <c:v>93.55429164769636</c:v>
                </c:pt>
                <c:pt idx="1379">
                  <c:v>93.546634775933455</c:v>
                </c:pt>
                <c:pt idx="1380">
                  <c:v>93.538975454072471</c:v>
                </c:pt>
                <c:pt idx="1381">
                  <c:v>93.531313685140603</c:v>
                </c:pt>
                <c:pt idx="1382">
                  <c:v>93.523649472163271</c:v>
                </c:pt>
                <c:pt idx="1383">
                  <c:v>93.515982818163053</c:v>
                </c:pt>
                <c:pt idx="1384">
                  <c:v>93.508313726160367</c:v>
                </c:pt>
                <c:pt idx="1385">
                  <c:v>93.500642199173427</c:v>
                </c:pt>
                <c:pt idx="1386">
                  <c:v>93.492968240217593</c:v>
                </c:pt>
                <c:pt idx="1387">
                  <c:v>93.485291852306318</c:v>
                </c:pt>
                <c:pt idx="1388">
                  <c:v>93.477613038450343</c:v>
                </c:pt>
                <c:pt idx="1389">
                  <c:v>93.469931801658149</c:v>
                </c:pt>
                <c:pt idx="1390">
                  <c:v>93.462248144935941</c:v>
                </c:pt>
                <c:pt idx="1391">
                  <c:v>93.45456207128764</c:v>
                </c:pt>
                <c:pt idx="1392">
                  <c:v>93.446873583714265</c:v>
                </c:pt>
                <c:pt idx="1393">
                  <c:v>93.439182685215215</c:v>
                </c:pt>
                <c:pt idx="1394">
                  <c:v>93.431489378786949</c:v>
                </c:pt>
                <c:pt idx="1395">
                  <c:v>93.423793667423752</c:v>
                </c:pt>
                <c:pt idx="1396">
                  <c:v>93.416095554117717</c:v>
                </c:pt>
                <c:pt idx="1397">
                  <c:v>93.408395041858228</c:v>
                </c:pt>
                <c:pt idx="1398">
                  <c:v>93.40069213363266</c:v>
                </c:pt>
                <c:pt idx="1399">
                  <c:v>93.392986832425919</c:v>
                </c:pt>
                <c:pt idx="1400">
                  <c:v>93.385279141220252</c:v>
                </c:pt>
                <c:pt idx="1401">
                  <c:v>93.377569062996074</c:v>
                </c:pt>
                <c:pt idx="1402">
                  <c:v>93.36985660073114</c:v>
                </c:pt>
                <c:pt idx="1403">
                  <c:v>93.362141757400977</c:v>
                </c:pt>
                <c:pt idx="1404">
                  <c:v>93.35442453597858</c:v>
                </c:pt>
                <c:pt idx="1405">
                  <c:v>93.346704939434844</c:v>
                </c:pt>
                <c:pt idx="1406">
                  <c:v>93.33898297073803</c:v>
                </c:pt>
                <c:pt idx="1407">
                  <c:v>93.331258632854457</c:v>
                </c:pt>
                <c:pt idx="1408">
                  <c:v>93.32353192874767</c:v>
                </c:pt>
                <c:pt idx="1409">
                  <c:v>93.315802861379254</c:v>
                </c:pt>
                <c:pt idx="1410">
                  <c:v>93.308071433708207</c:v>
                </c:pt>
                <c:pt idx="1411">
                  <c:v>93.300337648691354</c:v>
                </c:pt>
                <c:pt idx="1412">
                  <c:v>93.292601509283045</c:v>
                </c:pt>
                <c:pt idx="1413">
                  <c:v>93.28486301843536</c:v>
                </c:pt>
                <c:pt idx="1414">
                  <c:v>93.2771221790981</c:v>
                </c:pt>
                <c:pt idx="1415">
                  <c:v>93.269378994218528</c:v>
                </c:pt>
                <c:pt idx="1416">
                  <c:v>93.261633466742083</c:v>
                </c:pt>
                <c:pt idx="1417">
                  <c:v>93.253885599611237</c:v>
                </c:pt>
                <c:pt idx="1418">
                  <c:v>93.246135395766629</c:v>
                </c:pt>
                <c:pt idx="1419">
                  <c:v>93.238382858146352</c:v>
                </c:pt>
                <c:pt idx="1420">
                  <c:v>93.230627989686241</c:v>
                </c:pt>
                <c:pt idx="1421">
                  <c:v>93.222870793319771</c:v>
                </c:pt>
                <c:pt idx="1422">
                  <c:v>93.215111271978316</c:v>
                </c:pt>
                <c:pt idx="1423">
                  <c:v>93.207349428590533</c:v>
                </c:pt>
                <c:pt idx="1424">
                  <c:v>93.199585266083162</c:v>
                </c:pt>
                <c:pt idx="1425">
                  <c:v>93.191818787380356</c:v>
                </c:pt>
                <c:pt idx="1426">
                  <c:v>93.184049995404123</c:v>
                </c:pt>
                <c:pt idx="1427">
                  <c:v>93.176278893074198</c:v>
                </c:pt>
                <c:pt idx="1428">
                  <c:v>93.168505483307868</c:v>
                </c:pt>
                <c:pt idx="1429">
                  <c:v>93.160729769020122</c:v>
                </c:pt>
                <c:pt idx="1430">
                  <c:v>93.152951753123872</c:v>
                </c:pt>
                <c:pt idx="1431">
                  <c:v>93.14517143852936</c:v>
                </c:pt>
                <c:pt idx="1432">
                  <c:v>93.137388828145035</c:v>
                </c:pt>
                <c:pt idx="1433">
                  <c:v>93.129603924876392</c:v>
                </c:pt>
                <c:pt idx="1434">
                  <c:v>93.121816731627419</c:v>
                </c:pt>
                <c:pt idx="1435">
                  <c:v>93.114027251299049</c:v>
                </c:pt>
                <c:pt idx="1436">
                  <c:v>93.106235486790496</c:v>
                </c:pt>
                <c:pt idx="1437">
                  <c:v>93.098441440998386</c:v>
                </c:pt>
                <c:pt idx="1438">
                  <c:v>93.090645116817029</c:v>
                </c:pt>
                <c:pt idx="1439">
                  <c:v>93.082846517138904</c:v>
                </c:pt>
                <c:pt idx="1440">
                  <c:v>93.075045644853446</c:v>
                </c:pt>
                <c:pt idx="1441">
                  <c:v>93.067242502848515</c:v>
                </c:pt>
                <c:pt idx="1442">
                  <c:v>93.059437094009311</c:v>
                </c:pt>
                <c:pt idx="1443">
                  <c:v>93.051629421218934</c:v>
                </c:pt>
                <c:pt idx="1444">
                  <c:v>93.04381948735795</c:v>
                </c:pt>
                <c:pt idx="1445">
                  <c:v>93.036007295305069</c:v>
                </c:pt>
                <c:pt idx="1446">
                  <c:v>93.028192847936268</c:v>
                </c:pt>
                <c:pt idx="1447">
                  <c:v>93.020376148125635</c:v>
                </c:pt>
                <c:pt idx="1448">
                  <c:v>93.012557198744716</c:v>
                </c:pt>
                <c:pt idx="1449">
                  <c:v>93.004736002663122</c:v>
                </c:pt>
                <c:pt idx="1450">
                  <c:v>92.996912562747795</c:v>
                </c:pt>
                <c:pt idx="1451">
                  <c:v>92.989086881863656</c:v>
                </c:pt>
                <c:pt idx="1452">
                  <c:v>92.981258962873284</c:v>
                </c:pt>
                <c:pt idx="1453">
                  <c:v>92.973428808637109</c:v>
                </c:pt>
                <c:pt idx="1454">
                  <c:v>92.965596422013192</c:v>
                </c:pt>
                <c:pt idx="1455">
                  <c:v>92.95776180585726</c:v>
                </c:pt>
                <c:pt idx="1456">
                  <c:v>92.949924963023136</c:v>
                </c:pt>
                <c:pt idx="1457">
                  <c:v>92.942085896361931</c:v>
                </c:pt>
                <c:pt idx="1458">
                  <c:v>92.934244608722906</c:v>
                </c:pt>
                <c:pt idx="1459">
                  <c:v>92.926401102952653</c:v>
                </c:pt>
                <c:pt idx="1460">
                  <c:v>92.918555381896027</c:v>
                </c:pt>
                <c:pt idx="1461">
                  <c:v>92.910707448395229</c:v>
                </c:pt>
                <c:pt idx="1462">
                  <c:v>92.902857305290425</c:v>
                </c:pt>
                <c:pt idx="1463">
                  <c:v>92.895004955419409</c:v>
                </c:pt>
                <c:pt idx="1464">
                  <c:v>92.88715040161776</c:v>
                </c:pt>
                <c:pt idx="1465">
                  <c:v>92.879293646718978</c:v>
                </c:pt>
                <c:pt idx="1466">
                  <c:v>92.871434693554093</c:v>
                </c:pt>
                <c:pt idx="1467">
                  <c:v>92.863573544952189</c:v>
                </c:pt>
                <c:pt idx="1468">
                  <c:v>92.855710203739591</c:v>
                </c:pt>
                <c:pt idx="1469">
                  <c:v>92.84784467274109</c:v>
                </c:pt>
                <c:pt idx="1470">
                  <c:v>92.839976954778777</c:v>
                </c:pt>
                <c:pt idx="1471">
                  <c:v>92.832107052672555</c:v>
                </c:pt>
                <c:pt idx="1472">
                  <c:v>92.824234969240351</c:v>
                </c:pt>
                <c:pt idx="1473">
                  <c:v>92.816360707297633</c:v>
                </c:pt>
                <c:pt idx="1474">
                  <c:v>92.808484269657498</c:v>
                </c:pt>
                <c:pt idx="1475">
                  <c:v>92.800605659131364</c:v>
                </c:pt>
                <c:pt idx="1476">
                  <c:v>92.792724878527991</c:v>
                </c:pt>
                <c:pt idx="1477">
                  <c:v>92.784841930653826</c:v>
                </c:pt>
                <c:pt idx="1478">
                  <c:v>92.776956818313664</c:v>
                </c:pt>
                <c:pt idx="1479">
                  <c:v>92.769069544309389</c:v>
                </c:pt>
                <c:pt idx="1480">
                  <c:v>92.761180111441192</c:v>
                </c:pt>
                <c:pt idx="1481">
                  <c:v>92.753288522506921</c:v>
                </c:pt>
                <c:pt idx="1482">
                  <c:v>92.745394780302036</c:v>
                </c:pt>
                <c:pt idx="1483">
                  <c:v>92.737498887619978</c:v>
                </c:pt>
                <c:pt idx="1484">
                  <c:v>92.729600847251888</c:v>
                </c:pt>
                <c:pt idx="1485">
                  <c:v>92.721700661986688</c:v>
                </c:pt>
                <c:pt idx="1486">
                  <c:v>92.713798334611255</c:v>
                </c:pt>
                <c:pt idx="1487">
                  <c:v>92.705893867910135</c:v>
                </c:pt>
                <c:pt idx="1488">
                  <c:v>92.697987264665642</c:v>
                </c:pt>
                <c:pt idx="1489">
                  <c:v>92.690078527658144</c:v>
                </c:pt>
                <c:pt idx="1490">
                  <c:v>92.682167659665296</c:v>
                </c:pt>
                <c:pt idx="1491">
                  <c:v>92.674254663463032</c:v>
                </c:pt>
                <c:pt idx="1492">
                  <c:v>92.666339541825096</c:v>
                </c:pt>
                <c:pt idx="1493">
                  <c:v>92.65842229752262</c:v>
                </c:pt>
                <c:pt idx="1494">
                  <c:v>92.650502933325043</c:v>
                </c:pt>
                <c:pt idx="1495">
                  <c:v>92.642581451999177</c:v>
                </c:pt>
                <c:pt idx="1496">
                  <c:v>92.63465785631</c:v>
                </c:pt>
                <c:pt idx="1497">
                  <c:v>92.626732149020157</c:v>
                </c:pt>
                <c:pt idx="1498">
                  <c:v>92.618804332890036</c:v>
                </c:pt>
                <c:pt idx="1499">
                  <c:v>92.61087441067798</c:v>
                </c:pt>
                <c:pt idx="1500">
                  <c:v>92.602942385140111</c:v>
                </c:pt>
                <c:pt idx="1501">
                  <c:v>92.595008259030394</c:v>
                </c:pt>
                <c:pt idx="1502">
                  <c:v>92.587072035100576</c:v>
                </c:pt>
                <c:pt idx="1503">
                  <c:v>92.579133716100074</c:v>
                </c:pt>
                <c:pt idx="1504">
                  <c:v>92.571193304776614</c:v>
                </c:pt>
                <c:pt idx="1505">
                  <c:v>92.56325080387515</c:v>
                </c:pt>
                <c:pt idx="1506">
                  <c:v>92.55530621613886</c:v>
                </c:pt>
                <c:pt idx="1507">
                  <c:v>92.547359544308648</c:v>
                </c:pt>
                <c:pt idx="1508">
                  <c:v>92.539410791123359</c:v>
                </c:pt>
                <c:pt idx="1509">
                  <c:v>92.531459959319449</c:v>
                </c:pt>
                <c:pt idx="1510">
                  <c:v>92.523507051631299</c:v>
                </c:pt>
                <c:pt idx="1511">
                  <c:v>92.51555207079133</c:v>
                </c:pt>
                <c:pt idx="1512">
                  <c:v>92.50759501952939</c:v>
                </c:pt>
                <c:pt idx="1513">
                  <c:v>92.499635900573722</c:v>
                </c:pt>
                <c:pt idx="1514">
                  <c:v>92.491674716649754</c:v>
                </c:pt>
                <c:pt idx="1515">
                  <c:v>92.483711470481381</c:v>
                </c:pt>
                <c:pt idx="1516">
                  <c:v>92.475746164790081</c:v>
                </c:pt>
                <c:pt idx="1517">
                  <c:v>92.467778802295015</c:v>
                </c:pt>
                <c:pt idx="1518">
                  <c:v>92.459809385713498</c:v>
                </c:pt>
                <c:pt idx="1519">
                  <c:v>92.451837917760415</c:v>
                </c:pt>
                <c:pt idx="1520">
                  <c:v>92.443864401148872</c:v>
                </c:pt>
                <c:pt idx="1521">
                  <c:v>92.435888838589307</c:v>
                </c:pt>
                <c:pt idx="1522">
                  <c:v>92.427911232790549</c:v>
                </c:pt>
                <c:pt idx="1523">
                  <c:v>92.419931586459086</c:v>
                </c:pt>
                <c:pt idx="1524">
                  <c:v>92.411949902299014</c:v>
                </c:pt>
                <c:pt idx="1525">
                  <c:v>92.403966183012685</c:v>
                </c:pt>
                <c:pt idx="1526">
                  <c:v>92.395980431300131</c:v>
                </c:pt>
                <c:pt idx="1527">
                  <c:v>92.387992649859186</c:v>
                </c:pt>
                <c:pt idx="1528">
                  <c:v>92.380002841385647</c:v>
                </c:pt>
                <c:pt idx="1529">
                  <c:v>92.372011008573139</c:v>
                </c:pt>
                <c:pt idx="1530">
                  <c:v>92.364017154113284</c:v>
                </c:pt>
                <c:pt idx="1531">
                  <c:v>92.356021280695415</c:v>
                </c:pt>
                <c:pt idx="1532">
                  <c:v>92.348023391006762</c:v>
                </c:pt>
                <c:pt idx="1533">
                  <c:v>92.340023487732424</c:v>
                </c:pt>
                <c:pt idx="1534">
                  <c:v>92.332021573555579</c:v>
                </c:pt>
                <c:pt idx="1535">
                  <c:v>92.324017651157007</c:v>
                </c:pt>
                <c:pt idx="1536">
                  <c:v>92.316011723215496</c:v>
                </c:pt>
                <c:pt idx="1537">
                  <c:v>92.308003792407632</c:v>
                </c:pt>
                <c:pt idx="1538">
                  <c:v>92.299993861408169</c:v>
                </c:pt>
                <c:pt idx="1539">
                  <c:v>92.291981932889215</c:v>
                </c:pt>
                <c:pt idx="1540">
                  <c:v>92.283968009521473</c:v>
                </c:pt>
                <c:pt idx="1541">
                  <c:v>92.275952093972663</c:v>
                </c:pt>
                <c:pt idx="1542">
                  <c:v>92.267934188909351</c:v>
                </c:pt>
                <c:pt idx="1543">
                  <c:v>92.259914296995234</c:v>
                </c:pt>
                <c:pt idx="1544">
                  <c:v>92.251892420892389</c:v>
                </c:pt>
                <c:pt idx="1545">
                  <c:v>92.243868563260392</c:v>
                </c:pt>
                <c:pt idx="1546">
                  <c:v>92.235842726757014</c:v>
                </c:pt>
                <c:pt idx="1547">
                  <c:v>92.227814914037751</c:v>
                </c:pt>
                <c:pt idx="1548">
                  <c:v>92.219785127756225</c:v>
                </c:pt>
                <c:pt idx="1549">
                  <c:v>92.211753370563684</c:v>
                </c:pt>
                <c:pt idx="1550">
                  <c:v>92.203719645109473</c:v>
                </c:pt>
                <c:pt idx="1551">
                  <c:v>92.195683954040661</c:v>
                </c:pt>
                <c:pt idx="1552">
                  <c:v>92.187646300002314</c:v>
                </c:pt>
                <c:pt idx="1553">
                  <c:v>92.179606685637594</c:v>
                </c:pt>
                <c:pt idx="1554">
                  <c:v>92.171565113587263</c:v>
                </c:pt>
                <c:pt idx="1555">
                  <c:v>92.163521586490234</c:v>
                </c:pt>
                <c:pt idx="1556">
                  <c:v>92.155476106983173</c:v>
                </c:pt>
                <c:pt idx="1557">
                  <c:v>92.14742867770066</c:v>
                </c:pt>
                <c:pt idx="1558">
                  <c:v>92.139379301275355</c:v>
                </c:pt>
                <c:pt idx="1559">
                  <c:v>92.131327980337716</c:v>
                </c:pt>
                <c:pt idx="1560">
                  <c:v>92.123274717516054</c:v>
                </c:pt>
                <c:pt idx="1561">
                  <c:v>92.115219515436749</c:v>
                </c:pt>
                <c:pt idx="1562">
                  <c:v>92.107162376724148</c:v>
                </c:pt>
                <c:pt idx="1563">
                  <c:v>92.099103304000181</c:v>
                </c:pt>
                <c:pt idx="1564">
                  <c:v>92.091042299885032</c:v>
                </c:pt>
                <c:pt idx="1565">
                  <c:v>92.082979366996682</c:v>
                </c:pt>
                <c:pt idx="1566">
                  <c:v>92.074914507951291</c:v>
                </c:pt>
                <c:pt idx="1567">
                  <c:v>92.066847725362408</c:v>
                </c:pt>
                <c:pt idx="1568">
                  <c:v>92.058779021842028</c:v>
                </c:pt>
                <c:pt idx="1569">
                  <c:v>92.050708399999763</c:v>
                </c:pt>
                <c:pt idx="1570">
                  <c:v>92.04263586244339</c:v>
                </c:pt>
                <c:pt idx="1571">
                  <c:v>92.034561411778498</c:v>
                </c:pt>
                <c:pt idx="1572">
                  <c:v>92.026485050608727</c:v>
                </c:pt>
                <c:pt idx="1573">
                  <c:v>92.018406781535333</c:v>
                </c:pt>
                <c:pt idx="1574">
                  <c:v>92.010326607157936</c:v>
                </c:pt>
                <c:pt idx="1575">
                  <c:v>92.002244530073739</c:v>
                </c:pt>
                <c:pt idx="1576">
                  <c:v>91.994160552878327</c:v>
                </c:pt>
                <c:pt idx="1577">
                  <c:v>91.98607467816467</c:v>
                </c:pt>
                <c:pt idx="1578">
                  <c:v>91.977986908524116</c:v>
                </c:pt>
                <c:pt idx="1579">
                  <c:v>91.969897246545798</c:v>
                </c:pt>
                <c:pt idx="1580">
                  <c:v>91.961805694816846</c:v>
                </c:pt>
                <c:pt idx="1581">
                  <c:v>91.953712255922298</c:v>
                </c:pt>
                <c:pt idx="1582">
                  <c:v>91.945616932445233</c:v>
                </c:pt>
                <c:pt idx="1583">
                  <c:v>91.937519726966457</c:v>
                </c:pt>
                <c:pt idx="1584">
                  <c:v>91.929420642065196</c:v>
                </c:pt>
                <c:pt idx="1585">
                  <c:v>91.921319680317964</c:v>
                </c:pt>
                <c:pt idx="1586">
                  <c:v>91.913216844299825</c:v>
                </c:pt>
                <c:pt idx="1587">
                  <c:v>91.905112136583654</c:v>
                </c:pt>
                <c:pt idx="1588">
                  <c:v>91.897005559740052</c:v>
                </c:pt>
                <c:pt idx="1589">
                  <c:v>91.888897116337844</c:v>
                </c:pt>
                <c:pt idx="1590">
                  <c:v>91.880786808943796</c:v>
                </c:pt>
                <c:pt idx="1591">
                  <c:v>91.872674640122383</c:v>
                </c:pt>
                <c:pt idx="1592">
                  <c:v>91.864560612436321</c:v>
                </c:pt>
                <c:pt idx="1593">
                  <c:v>91.856444728446419</c:v>
                </c:pt>
                <c:pt idx="1594">
                  <c:v>91.848326990710945</c:v>
                </c:pt>
                <c:pt idx="1595">
                  <c:v>91.840207401786799</c:v>
                </c:pt>
                <c:pt idx="1596">
                  <c:v>91.832085964228227</c:v>
                </c:pt>
                <c:pt idx="1597">
                  <c:v>91.82396268058784</c:v>
                </c:pt>
                <c:pt idx="1598">
                  <c:v>91.815837553416117</c:v>
                </c:pt>
                <c:pt idx="1599">
                  <c:v>91.807710585261688</c:v>
                </c:pt>
                <c:pt idx="1600">
                  <c:v>91.799581778670699</c:v>
                </c:pt>
                <c:pt idx="1601">
                  <c:v>91.791451136187888</c:v>
                </c:pt>
                <c:pt idx="1602">
                  <c:v>91.783318660355476</c:v>
                </c:pt>
                <c:pt idx="1603">
                  <c:v>91.775184353713954</c:v>
                </c:pt>
                <c:pt idx="1604">
                  <c:v>91.767048218801591</c:v>
                </c:pt>
                <c:pt idx="1605">
                  <c:v>91.758910258155026</c:v>
                </c:pt>
                <c:pt idx="1606">
                  <c:v>91.750770474308482</c:v>
                </c:pt>
                <c:pt idx="1607">
                  <c:v>91.742628869794274</c:v>
                </c:pt>
                <c:pt idx="1608">
                  <c:v>91.734485447142845</c:v>
                </c:pt>
                <c:pt idx="1609">
                  <c:v>91.726340208882661</c:v>
                </c:pt>
                <c:pt idx="1610">
                  <c:v>91.718193157539801</c:v>
                </c:pt>
                <c:pt idx="1611">
                  <c:v>91.71004429563888</c:v>
                </c:pt>
                <c:pt idx="1612">
                  <c:v>91.701893625702098</c:v>
                </c:pt>
                <c:pt idx="1613">
                  <c:v>91.693741150249892</c:v>
                </c:pt>
                <c:pt idx="1614">
                  <c:v>91.685586871800638</c:v>
                </c:pt>
                <c:pt idx="1615">
                  <c:v>91.677430792870595</c:v>
                </c:pt>
                <c:pt idx="1616">
                  <c:v>91.66927291597419</c:v>
                </c:pt>
                <c:pt idx="1617">
                  <c:v>91.661113243623902</c:v>
                </c:pt>
                <c:pt idx="1618">
                  <c:v>91.652951778330063</c:v>
                </c:pt>
                <c:pt idx="1619">
                  <c:v>91.644788522601075</c:v>
                </c:pt>
                <c:pt idx="1620">
                  <c:v>91.636623478943235</c:v>
                </c:pt>
                <c:pt idx="1621">
                  <c:v>91.628456649861135</c:v>
                </c:pt>
                <c:pt idx="1622">
                  <c:v>91.620288037857179</c:v>
                </c:pt>
                <c:pt idx="1623">
                  <c:v>91.612117645431624</c:v>
                </c:pt>
                <c:pt idx="1624">
                  <c:v>91.60394547508335</c:v>
                </c:pt>
                <c:pt idx="1625">
                  <c:v>91.595771529308465</c:v>
                </c:pt>
                <c:pt idx="1626">
                  <c:v>91.587595810601769</c:v>
                </c:pt>
                <c:pt idx="1627">
                  <c:v>91.579418321455634</c:v>
                </c:pt>
                <c:pt idx="1628">
                  <c:v>91.571239064360768</c:v>
                </c:pt>
                <c:pt idx="1629">
                  <c:v>91.563058041805675</c:v>
                </c:pt>
                <c:pt idx="1630">
                  <c:v>91.554875256276986</c:v>
                </c:pt>
                <c:pt idx="1631">
                  <c:v>91.546690710259341</c:v>
                </c:pt>
                <c:pt idx="1632">
                  <c:v>91.538504406235475</c:v>
                </c:pt>
                <c:pt idx="1633">
                  <c:v>91.530316346686149</c:v>
                </c:pt>
                <c:pt idx="1634">
                  <c:v>91.522126534089949</c:v>
                </c:pt>
                <c:pt idx="1635">
                  <c:v>91.513934970923813</c:v>
                </c:pt>
                <c:pt idx="1636">
                  <c:v>91.505741659662434</c:v>
                </c:pt>
                <c:pt idx="1637">
                  <c:v>91.497546602778854</c:v>
                </c:pt>
                <c:pt idx="1638">
                  <c:v>91.489349802743774</c:v>
                </c:pt>
                <c:pt idx="1639">
                  <c:v>91.481151262026188</c:v>
                </c:pt>
                <c:pt idx="1640">
                  <c:v>91.472950983093185</c:v>
                </c:pt>
                <c:pt idx="1641">
                  <c:v>91.464748968409765</c:v>
                </c:pt>
                <c:pt idx="1642">
                  <c:v>91.456545220438855</c:v>
                </c:pt>
                <c:pt idx="1643">
                  <c:v>91.448339741641703</c:v>
                </c:pt>
                <c:pt idx="1644">
                  <c:v>91.440132534477385</c:v>
                </c:pt>
                <c:pt idx="1645">
                  <c:v>91.431923601403412</c:v>
                </c:pt>
                <c:pt idx="1646">
                  <c:v>91.423712944874637</c:v>
                </c:pt>
                <c:pt idx="1647">
                  <c:v>91.415500567344736</c:v>
                </c:pt>
                <c:pt idx="1648">
                  <c:v>91.407286471264825</c:v>
                </c:pt>
                <c:pt idx="1649">
                  <c:v>91.399070659084501</c:v>
                </c:pt>
                <c:pt idx="1650">
                  <c:v>91.390853133251156</c:v>
                </c:pt>
                <c:pt idx="1651">
                  <c:v>91.382633896210407</c:v>
                </c:pt>
                <c:pt idx="1652">
                  <c:v>91.374412950405926</c:v>
                </c:pt>
                <c:pt idx="1653">
                  <c:v>91.366190298279264</c:v>
                </c:pt>
                <c:pt idx="1654">
                  <c:v>91.357965942270255</c:v>
                </c:pt>
                <c:pt idx="1655">
                  <c:v>91.349739884816614</c:v>
                </c:pt>
                <c:pt idx="1656">
                  <c:v>91.341512128354282</c:v>
                </c:pt>
                <c:pt idx="1657">
                  <c:v>91.333282675317122</c:v>
                </c:pt>
                <c:pt idx="1658">
                  <c:v>91.325051528137237</c:v>
                </c:pt>
                <c:pt idx="1659">
                  <c:v>91.31681868924467</c:v>
                </c:pt>
                <c:pt idx="1660">
                  <c:v>91.308584161067614</c:v>
                </c:pt>
                <c:pt idx="1661">
                  <c:v>91.300347946032119</c:v>
                </c:pt>
                <c:pt idx="1662">
                  <c:v>91.292110046562712</c:v>
                </c:pt>
                <c:pt idx="1663">
                  <c:v>91.283870465081577</c:v>
                </c:pt>
                <c:pt idx="1664">
                  <c:v>91.275629204009391</c:v>
                </c:pt>
                <c:pt idx="1665">
                  <c:v>91.267386265764529</c:v>
                </c:pt>
                <c:pt idx="1666">
                  <c:v>91.259141652763589</c:v>
                </c:pt>
                <c:pt idx="1667">
                  <c:v>91.250895367421364</c:v>
                </c:pt>
                <c:pt idx="1668">
                  <c:v>91.242647412150561</c:v>
                </c:pt>
                <c:pt idx="1669">
                  <c:v>91.234397789362049</c:v>
                </c:pt>
                <c:pt idx="1670">
                  <c:v>91.22614650146491</c:v>
                </c:pt>
                <c:pt idx="1671">
                  <c:v>91.217893550865981</c:v>
                </c:pt>
                <c:pt idx="1672">
                  <c:v>91.209638939970603</c:v>
                </c:pt>
                <c:pt idx="1673">
                  <c:v>91.201382671181904</c:v>
                </c:pt>
                <c:pt idx="1674">
                  <c:v>91.193124746901205</c:v>
                </c:pt>
                <c:pt idx="1675">
                  <c:v>91.184865169527896</c:v>
                </c:pt>
                <c:pt idx="1676">
                  <c:v>91.176603941459561</c:v>
                </c:pt>
                <c:pt idx="1677">
                  <c:v>91.16834106509171</c:v>
                </c:pt>
                <c:pt idx="1678">
                  <c:v>91.160076542818217</c:v>
                </c:pt>
                <c:pt idx="1679">
                  <c:v>91.151810377030586</c:v>
                </c:pt>
                <c:pt idx="1680">
                  <c:v>91.143542570119095</c:v>
                </c:pt>
                <c:pt idx="1681">
                  <c:v>91.135273124471439</c:v>
                </c:pt>
                <c:pt idx="1682">
                  <c:v>91.127002042473805</c:v>
                </c:pt>
                <c:pt idx="1683">
                  <c:v>91.11872932651066</c:v>
                </c:pt>
                <c:pt idx="1684">
                  <c:v>91.110454978964043</c:v>
                </c:pt>
                <c:pt idx="1685">
                  <c:v>91.102179002214527</c:v>
                </c:pt>
                <c:pt idx="1686">
                  <c:v>91.093901398640568</c:v>
                </c:pt>
                <c:pt idx="1687">
                  <c:v>91.085622170618933</c:v>
                </c:pt>
                <c:pt idx="1688">
                  <c:v>91.07734132052434</c:v>
                </c:pt>
                <c:pt idx="1689">
                  <c:v>91.06905885072959</c:v>
                </c:pt>
                <c:pt idx="1690">
                  <c:v>91.060774763605906</c:v>
                </c:pt>
                <c:pt idx="1691">
                  <c:v>91.052489061522166</c:v>
                </c:pt>
                <c:pt idx="1692">
                  <c:v>91.044201746845729</c:v>
                </c:pt>
                <c:pt idx="1693">
                  <c:v>91.03591282194202</c:v>
                </c:pt>
                <c:pt idx="1694">
                  <c:v>91.027622289174403</c:v>
                </c:pt>
                <c:pt idx="1695">
                  <c:v>91.019330150904509</c:v>
                </c:pt>
                <c:pt idx="1696">
                  <c:v>91.011036409492093</c:v>
                </c:pt>
                <c:pt idx="1697">
                  <c:v>91.002741067294949</c:v>
                </c:pt>
                <c:pt idx="1698">
                  <c:v>90.994444126669165</c:v>
                </c:pt>
                <c:pt idx="1699">
                  <c:v>90.986145589968842</c:v>
                </c:pt>
                <c:pt idx="1700">
                  <c:v>90.977845459546103</c:v>
                </c:pt>
                <c:pt idx="1701">
                  <c:v>90.96954373775138</c:v>
                </c:pt>
                <c:pt idx="1702">
                  <c:v>90.961240426933273</c:v>
                </c:pt>
                <c:pt idx="1703">
                  <c:v>90.952935529438406</c:v>
                </c:pt>
                <c:pt idx="1704">
                  <c:v>90.944629047611329</c:v>
                </c:pt>
                <c:pt idx="1705">
                  <c:v>90.936320983795184</c:v>
                </c:pt>
                <c:pt idx="1706">
                  <c:v>90.928011340331068</c:v>
                </c:pt>
                <c:pt idx="1707">
                  <c:v>90.919700119557959</c:v>
                </c:pt>
                <c:pt idx="1708">
                  <c:v>90.911387323813415</c:v>
                </c:pt>
                <c:pt idx="1709">
                  <c:v>90.903072955432705</c:v>
                </c:pt>
                <c:pt idx="1710">
                  <c:v>90.894757016749679</c:v>
                </c:pt>
                <c:pt idx="1711">
                  <c:v>90.886439510095869</c:v>
                </c:pt>
                <c:pt idx="1712">
                  <c:v>90.878120437801414</c:v>
                </c:pt>
                <c:pt idx="1713">
                  <c:v>90.86979980219418</c:v>
                </c:pt>
                <c:pt idx="1714">
                  <c:v>90.861477605600498</c:v>
                </c:pt>
                <c:pt idx="1715">
                  <c:v>90.853153850344825</c:v>
                </c:pt>
                <c:pt idx="1716">
                  <c:v>90.844828538749468</c:v>
                </c:pt>
                <c:pt idx="1717">
                  <c:v>90.836501673135245</c:v>
                </c:pt>
                <c:pt idx="1718">
                  <c:v>90.828173255820928</c:v>
                </c:pt>
                <c:pt idx="1719">
                  <c:v>90.81984328912354</c:v>
                </c:pt>
                <c:pt idx="1720">
                  <c:v>90.811511775358298</c:v>
                </c:pt>
                <c:pt idx="1721">
                  <c:v>90.803178716838246</c:v>
                </c:pt>
                <c:pt idx="1722">
                  <c:v>90.794844115875236</c:v>
                </c:pt>
                <c:pt idx="1723">
                  <c:v>90.786507974778615</c:v>
                </c:pt>
                <c:pt idx="1724">
                  <c:v>90.77817029585627</c:v>
                </c:pt>
                <c:pt idx="1725">
                  <c:v>90.769831081414125</c:v>
                </c:pt>
                <c:pt idx="1726">
                  <c:v>90.761490333756313</c:v>
                </c:pt>
                <c:pt idx="1727">
                  <c:v>90.753148055185306</c:v>
                </c:pt>
                <c:pt idx="1728">
                  <c:v>90.744804248001287</c:v>
                </c:pt>
                <c:pt idx="1729">
                  <c:v>90.736458914503089</c:v>
                </c:pt>
                <c:pt idx="1730">
                  <c:v>90.728112056987399</c:v>
                </c:pt>
                <c:pt idx="1731">
                  <c:v>90.71976367774937</c:v>
                </c:pt>
                <c:pt idx="1732">
                  <c:v>90.711413779081951</c:v>
                </c:pt>
                <c:pt idx="1733">
                  <c:v>90.703062363276686</c:v>
                </c:pt>
                <c:pt idx="1734">
                  <c:v>90.694709432622929</c:v>
                </c:pt>
                <c:pt idx="1735">
                  <c:v>90.686354989408386</c:v>
                </c:pt>
                <c:pt idx="1736">
                  <c:v>90.677999035919129</c:v>
                </c:pt>
                <c:pt idx="1737">
                  <c:v>90.669641574438884</c:v>
                </c:pt>
                <c:pt idx="1738">
                  <c:v>90.661282607250214</c:v>
                </c:pt>
                <c:pt idx="1739">
                  <c:v>90.652922136633308</c:v>
                </c:pt>
                <c:pt idx="1740">
                  <c:v>90.644560164867016</c:v>
                </c:pt>
                <c:pt idx="1741">
                  <c:v>90.636196694227863</c:v>
                </c:pt>
                <c:pt idx="1742">
                  <c:v>90.627831726991019</c:v>
                </c:pt>
                <c:pt idx="1743">
                  <c:v>90.619465265429625</c:v>
                </c:pt>
                <c:pt idx="1744">
                  <c:v>90.611097311815044</c:v>
                </c:pt>
                <c:pt idx="1745">
                  <c:v>90.602727868416892</c:v>
                </c:pt>
                <c:pt idx="1746">
                  <c:v>90.594356937502894</c:v>
                </c:pt>
                <c:pt idx="1747">
                  <c:v>90.585984521339014</c:v>
                </c:pt>
                <c:pt idx="1748">
                  <c:v>90.577610622189354</c:v>
                </c:pt>
                <c:pt idx="1749">
                  <c:v>90.569235242316296</c:v>
                </c:pt>
                <c:pt idx="1750">
                  <c:v>90.560858383980417</c:v>
                </c:pt>
                <c:pt idx="1751">
                  <c:v>90.552480049440447</c:v>
                </c:pt>
                <c:pt idx="1752">
                  <c:v>90.544100240953441</c:v>
                </c:pt>
                <c:pt idx="1753">
                  <c:v>90.535718960774446</c:v>
                </c:pt>
                <c:pt idx="1754">
                  <c:v>90.527336211156808</c:v>
                </c:pt>
                <c:pt idx="1755">
                  <c:v>90.518951994352122</c:v>
                </c:pt>
                <c:pt idx="1756">
                  <c:v>90.510566312610337</c:v>
                </c:pt>
                <c:pt idx="1757">
                  <c:v>90.502179168179225</c:v>
                </c:pt>
                <c:pt idx="1758">
                  <c:v>90.493790563305126</c:v>
                </c:pt>
                <c:pt idx="1759">
                  <c:v>90.485400500232373</c:v>
                </c:pt>
                <c:pt idx="1760">
                  <c:v>90.477008981203625</c:v>
                </c:pt>
                <c:pt idx="1761">
                  <c:v>90.468616008459833</c:v>
                </c:pt>
                <c:pt idx="1762">
                  <c:v>90.460221584239861</c:v>
                </c:pt>
                <c:pt idx="1763">
                  <c:v>90.451825710781165</c:v>
                </c:pt>
                <c:pt idx="1764">
                  <c:v>90.443428390319212</c:v>
                </c:pt>
                <c:pt idx="1765">
                  <c:v>90.435029625087566</c:v>
                </c:pt>
                <c:pt idx="1766">
                  <c:v>90.42662941731831</c:v>
                </c:pt>
                <c:pt idx="1767">
                  <c:v>90.418227769241682</c:v>
                </c:pt>
                <c:pt idx="1768">
                  <c:v>90.409824683085972</c:v>
                </c:pt>
                <c:pt idx="1769">
                  <c:v>90.40142016107778</c:v>
                </c:pt>
                <c:pt idx="1770">
                  <c:v>90.393014205441943</c:v>
                </c:pt>
                <c:pt idx="1771">
                  <c:v>90.384606818401664</c:v>
                </c:pt>
                <c:pt idx="1772">
                  <c:v>90.376198002177972</c:v>
                </c:pt>
                <c:pt idx="1773">
                  <c:v>90.367787758990801</c:v>
                </c:pt>
                <c:pt idx="1774">
                  <c:v>90.359376091057584</c:v>
                </c:pt>
                <c:pt idx="1775">
                  <c:v>90.350963000594433</c:v>
                </c:pt>
                <c:pt idx="1776">
                  <c:v>90.34254848981557</c:v>
                </c:pt>
                <c:pt idx="1777">
                  <c:v>90.334132560933512</c:v>
                </c:pt>
                <c:pt idx="1778">
                  <c:v>90.325715216158983</c:v>
                </c:pt>
                <c:pt idx="1779">
                  <c:v>90.317296457700891</c:v>
                </c:pt>
                <c:pt idx="1780">
                  <c:v>90.308876287766324</c:v>
                </c:pt>
                <c:pt idx="1781">
                  <c:v>90.300454708560949</c:v>
                </c:pt>
                <c:pt idx="1782">
                  <c:v>90.2920317222883</c:v>
                </c:pt>
                <c:pt idx="1783">
                  <c:v>90.283607331150279</c:v>
                </c:pt>
                <c:pt idx="1784">
                  <c:v>90.275181537347123</c:v>
                </c:pt>
                <c:pt idx="1785">
                  <c:v>90.266754343077167</c:v>
                </c:pt>
                <c:pt idx="1786">
                  <c:v>90.258325750537225</c:v>
                </c:pt>
                <c:pt idx="1787">
                  <c:v>90.249895761922033</c:v>
                </c:pt>
                <c:pt idx="1788">
                  <c:v>90.241464379424897</c:v>
                </c:pt>
                <c:pt idx="1789">
                  <c:v>90.233031605237215</c:v>
                </c:pt>
                <c:pt idx="1790">
                  <c:v>90.224597441548582</c:v>
                </c:pt>
                <c:pt idx="1791">
                  <c:v>90.21616189054707</c:v>
                </c:pt>
                <c:pt idx="1792">
                  <c:v>90.207724954418651</c:v>
                </c:pt>
                <c:pt idx="1793">
                  <c:v>90.199286635347931</c:v>
                </c:pt>
                <c:pt idx="1794">
                  <c:v>90.190846935517527</c:v>
                </c:pt>
                <c:pt idx="1795">
                  <c:v>90.182405857108591</c:v>
                </c:pt>
                <c:pt idx="1796">
                  <c:v>90.173963402300032</c:v>
                </c:pt>
                <c:pt idx="1797">
                  <c:v>90.16551957326962</c:v>
                </c:pt>
                <c:pt idx="1798">
                  <c:v>90.157074372193023</c:v>
                </c:pt>
                <c:pt idx="1799">
                  <c:v>90.148627801244203</c:v>
                </c:pt>
                <c:pt idx="1800">
                  <c:v>90.140179862595559</c:v>
                </c:pt>
                <c:pt idx="1801">
                  <c:v>90.131730558417445</c:v>
                </c:pt>
                <c:pt idx="1802">
                  <c:v>90.123279890878976</c:v>
                </c:pt>
                <c:pt idx="1803">
                  <c:v>90.11482786214691</c:v>
                </c:pt>
                <c:pt idx="1804">
                  <c:v>90.106374474386868</c:v>
                </c:pt>
                <c:pt idx="1805">
                  <c:v>90.097919729762509</c:v>
                </c:pt>
                <c:pt idx="1806">
                  <c:v>90.08946363043566</c:v>
                </c:pt>
                <c:pt idx="1807">
                  <c:v>90.08100617856654</c:v>
                </c:pt>
                <c:pt idx="1808">
                  <c:v>90.072547376313565</c:v>
                </c:pt>
                <c:pt idx="1809">
                  <c:v>90.064087225833603</c:v>
                </c:pt>
                <c:pt idx="1810">
                  <c:v>90.055625729281559</c:v>
                </c:pt>
                <c:pt idx="1811">
                  <c:v>90.047162888810831</c:v>
                </c:pt>
                <c:pt idx="1812">
                  <c:v>90.03869870657303</c:v>
                </c:pt>
                <c:pt idx="1813">
                  <c:v>90.030233184718014</c:v>
                </c:pt>
                <c:pt idx="1814">
                  <c:v>90.021766325393941</c:v>
                </c:pt>
                <c:pt idx="1815">
                  <c:v>90.013298130747231</c:v>
                </c:pt>
                <c:pt idx="1816">
                  <c:v>90.004828602922743</c:v>
                </c:pt>
                <c:pt idx="1817">
                  <c:v>89.996357744063417</c:v>
                </c:pt>
                <c:pt idx="1818">
                  <c:v>89.987885556310573</c:v>
                </c:pt>
                <c:pt idx="1819">
                  <c:v>89.97941204180384</c:v>
                </c:pt>
                <c:pt idx="1820">
                  <c:v>89.970937202681199</c:v>
                </c:pt>
                <c:pt idx="1821">
                  <c:v>89.962461041078768</c:v>
                </c:pt>
                <c:pt idx="1822">
                  <c:v>89.953983559131061</c:v>
                </c:pt>
                <c:pt idx="1823">
                  <c:v>89.945504758970955</c:v>
                </c:pt>
                <c:pt idx="1824">
                  <c:v>89.937024642729497</c:v>
                </c:pt>
                <c:pt idx="1825">
                  <c:v>89.928543212535985</c:v>
                </c:pt>
                <c:pt idx="1826">
                  <c:v>89.920060470518237</c:v>
                </c:pt>
                <c:pt idx="1827">
                  <c:v>89.911576418802326</c:v>
                </c:pt>
                <c:pt idx="1828">
                  <c:v>89.903091059512363</c:v>
                </c:pt>
                <c:pt idx="1829">
                  <c:v>89.894604394771022</c:v>
                </c:pt>
                <c:pt idx="1830">
                  <c:v>89.886116426699317</c:v>
                </c:pt>
                <c:pt idx="1831">
                  <c:v>89.877627157416441</c:v>
                </c:pt>
                <c:pt idx="1832">
                  <c:v>89.869136589039783</c:v>
                </c:pt>
                <c:pt idx="1833">
                  <c:v>89.860644723685368</c:v>
                </c:pt>
                <c:pt idx="1834">
                  <c:v>89.85215156346726</c:v>
                </c:pt>
                <c:pt idx="1835">
                  <c:v>89.843657110497929</c:v>
                </c:pt>
                <c:pt idx="1836">
                  <c:v>89.835161366888215</c:v>
                </c:pt>
                <c:pt idx="1837">
                  <c:v>89.826664334747122</c:v>
                </c:pt>
                <c:pt idx="1838">
                  <c:v>89.81816601618219</c:v>
                </c:pt>
                <c:pt idx="1839">
                  <c:v>89.809666413298913</c:v>
                </c:pt>
                <c:pt idx="1840">
                  <c:v>89.801165528201622</c:v>
                </c:pt>
                <c:pt idx="1841">
                  <c:v>89.792663362992613</c:v>
                </c:pt>
                <c:pt idx="1842">
                  <c:v>89.784159919772463</c:v>
                </c:pt>
                <c:pt idx="1843">
                  <c:v>89.775655200640344</c:v>
                </c:pt>
                <c:pt idx="1844">
                  <c:v>89.767149207693393</c:v>
                </c:pt>
                <c:pt idx="1845">
                  <c:v>89.758641943027342</c:v>
                </c:pt>
                <c:pt idx="1846">
                  <c:v>89.750133408736403</c:v>
                </c:pt>
                <c:pt idx="1847">
                  <c:v>89.741623606912668</c:v>
                </c:pt>
                <c:pt idx="1848">
                  <c:v>89.733112539646811</c:v>
                </c:pt>
                <c:pt idx="1849">
                  <c:v>89.724600209027898</c:v>
                </c:pt>
                <c:pt idx="1850">
                  <c:v>89.716086617143077</c:v>
                </c:pt>
                <c:pt idx="1851">
                  <c:v>89.707571766078217</c:v>
                </c:pt>
                <c:pt idx="1852">
                  <c:v>89.699055657917214</c:v>
                </c:pt>
                <c:pt idx="1853">
                  <c:v>89.69053829474224</c:v>
                </c:pt>
                <c:pt idx="1854">
                  <c:v>89.682019678634134</c:v>
                </c:pt>
                <c:pt idx="1855">
                  <c:v>89.673499811671888</c:v>
                </c:pt>
                <c:pt idx="1856">
                  <c:v>89.664978695932646</c:v>
                </c:pt>
                <c:pt idx="1857">
                  <c:v>89.656456333492386</c:v>
                </c:pt>
                <c:pt idx="1858">
                  <c:v>89.64793272642477</c:v>
                </c:pt>
                <c:pt idx="1859">
                  <c:v>89.639407876802366</c:v>
                </c:pt>
                <c:pt idx="1860">
                  <c:v>89.630881786695795</c:v>
                </c:pt>
                <c:pt idx="1861">
                  <c:v>89.622354458174144</c:v>
                </c:pt>
                <c:pt idx="1862">
                  <c:v>89.613825893304806</c:v>
                </c:pt>
                <c:pt idx="1863">
                  <c:v>89.605296094153545</c:v>
                </c:pt>
                <c:pt idx="1864">
                  <c:v>89.596765062784357</c:v>
                </c:pt>
                <c:pt idx="1865">
                  <c:v>89.588232801259807</c:v>
                </c:pt>
                <c:pt idx="1866">
                  <c:v>89.579699311640525</c:v>
                </c:pt>
                <c:pt idx="1867">
                  <c:v>89.571164595985891</c:v>
                </c:pt>
                <c:pt idx="1868">
                  <c:v>89.562628656353169</c:v>
                </c:pt>
                <c:pt idx="1869">
                  <c:v>89.554091494798371</c:v>
                </c:pt>
                <c:pt idx="1870">
                  <c:v>89.545553113375689</c:v>
                </c:pt>
                <c:pt idx="1871">
                  <c:v>89.537013514137627</c:v>
                </c:pt>
                <c:pt idx="1872">
                  <c:v>89.528472699135165</c:v>
                </c:pt>
                <c:pt idx="1873">
                  <c:v>89.519930670417665</c:v>
                </c:pt>
                <c:pt idx="1874">
                  <c:v>89.511387430032642</c:v>
                </c:pt>
                <c:pt idx="1875">
                  <c:v>89.502842980026173</c:v>
                </c:pt>
                <c:pt idx="1876">
                  <c:v>89.494297322442719</c:v>
                </c:pt>
                <c:pt idx="1877">
                  <c:v>89.485750459325018</c:v>
                </c:pt>
                <c:pt idx="1878">
                  <c:v>89.477202392714034</c:v>
                </c:pt>
                <c:pt idx="1879">
                  <c:v>89.468653124649308</c:v>
                </c:pt>
                <c:pt idx="1880">
                  <c:v>89.460102657168761</c:v>
                </c:pt>
                <c:pt idx="1881">
                  <c:v>89.451550992308555</c:v>
                </c:pt>
                <c:pt idx="1882">
                  <c:v>89.442998132103341</c:v>
                </c:pt>
                <c:pt idx="1883">
                  <c:v>89.434444078586083</c:v>
                </c:pt>
                <c:pt idx="1884">
                  <c:v>89.425888833787994</c:v>
                </c:pt>
                <c:pt idx="1885">
                  <c:v>89.417332399738896</c:v>
                </c:pt>
                <c:pt idx="1886">
                  <c:v>89.408774778467034</c:v>
                </c:pt>
                <c:pt idx="1887">
                  <c:v>89.400215971998549</c:v>
                </c:pt>
                <c:pt idx="1888">
                  <c:v>89.391655982358699</c:v>
                </c:pt>
                <c:pt idx="1889">
                  <c:v>89.38309481157026</c:v>
                </c:pt>
                <c:pt idx="1890">
                  <c:v>89.374532461655264</c:v>
                </c:pt>
                <c:pt idx="1891">
                  <c:v>89.365968934633457</c:v>
                </c:pt>
                <c:pt idx="1892">
                  <c:v>89.357404232523251</c:v>
                </c:pt>
                <c:pt idx="1893">
                  <c:v>89.348838357341421</c:v>
                </c:pt>
                <c:pt idx="1894">
                  <c:v>89.340271311103237</c:v>
                </c:pt>
                <c:pt idx="1895">
                  <c:v>89.331703095822036</c:v>
                </c:pt>
                <c:pt idx="1896">
                  <c:v>89.323133713510003</c:v>
                </c:pt>
                <c:pt idx="1897">
                  <c:v>89.314563166177237</c:v>
                </c:pt>
                <c:pt idx="1898">
                  <c:v>89.305991455832512</c:v>
                </c:pt>
                <c:pt idx="1899">
                  <c:v>89.297418584482926</c:v>
                </c:pt>
                <c:pt idx="1900">
                  <c:v>89.28884455413413</c:v>
                </c:pt>
                <c:pt idx="1901">
                  <c:v>89.280269366789753</c:v>
                </c:pt>
                <c:pt idx="1902">
                  <c:v>89.271693024452247</c:v>
                </c:pt>
                <c:pt idx="1903">
                  <c:v>89.263115529122246</c:v>
                </c:pt>
                <c:pt idx="1904">
                  <c:v>89.254536882798931</c:v>
                </c:pt>
                <c:pt idx="1905">
                  <c:v>89.245957087479653</c:v>
                </c:pt>
                <c:pt idx="1906">
                  <c:v>89.237376145160482</c:v>
                </c:pt>
                <c:pt idx="1907">
                  <c:v>89.228794057835486</c:v>
                </c:pt>
                <c:pt idx="1908">
                  <c:v>89.220210827497482</c:v>
                </c:pt>
                <c:pt idx="1909">
                  <c:v>89.211626456137552</c:v>
                </c:pt>
                <c:pt idx="1910">
                  <c:v>89.203040945745116</c:v>
                </c:pt>
                <c:pt idx="1911">
                  <c:v>89.194454298308258</c:v>
                </c:pt>
                <c:pt idx="1912">
                  <c:v>89.18586651581316</c:v>
                </c:pt>
                <c:pt idx="1913">
                  <c:v>89.177277600244622</c:v>
                </c:pt>
                <c:pt idx="1914">
                  <c:v>89.168687553585798</c:v>
                </c:pt>
                <c:pt idx="1915">
                  <c:v>89.160096377818206</c:v>
                </c:pt>
                <c:pt idx="1916">
                  <c:v>89.151504074921689</c:v>
                </c:pt>
                <c:pt idx="1917">
                  <c:v>89.142910646874867</c:v>
                </c:pt>
                <c:pt idx="1918">
                  <c:v>89.134316095654327</c:v>
                </c:pt>
                <c:pt idx="1919">
                  <c:v>89.125720423235379</c:v>
                </c:pt>
                <c:pt idx="1920">
                  <c:v>89.117123631591667</c:v>
                </c:pt>
                <c:pt idx="1921">
                  <c:v>89.108525722695191</c:v>
                </c:pt>
                <c:pt idx="1922">
                  <c:v>89.099926698516455</c:v>
                </c:pt>
                <c:pt idx="1923">
                  <c:v>89.091326561024331</c:v>
                </c:pt>
                <c:pt idx="1924">
                  <c:v>89.082725312186113</c:v>
                </c:pt>
                <c:pt idx="1925">
                  <c:v>89.074122953967645</c:v>
                </c:pt>
                <c:pt idx="1926">
                  <c:v>89.065519488332868</c:v>
                </c:pt>
                <c:pt idx="1927">
                  <c:v>89.056914917244598</c:v>
                </c:pt>
                <c:pt idx="1928">
                  <c:v>89.048309242663848</c:v>
                </c:pt>
                <c:pt idx="1929">
                  <c:v>89.039702466549869</c:v>
                </c:pt>
                <c:pt idx="1930">
                  <c:v>89.031094590860619</c:v>
                </c:pt>
                <c:pt idx="1931">
                  <c:v>89.022485617552491</c:v>
                </c:pt>
                <c:pt idx="1932">
                  <c:v>89.01387554858033</c:v>
                </c:pt>
                <c:pt idx="1933">
                  <c:v>89.005264385896965</c:v>
                </c:pt>
                <c:pt idx="1934">
                  <c:v>88.996652131454141</c:v>
                </c:pt>
                <c:pt idx="1935">
                  <c:v>88.988038787202143</c:v>
                </c:pt>
                <c:pt idx="1936">
                  <c:v>88.979424355089108</c:v>
                </c:pt>
                <c:pt idx="1937">
                  <c:v>88.970808837062123</c:v>
                </c:pt>
                <c:pt idx="1938">
                  <c:v>88.962192235066624</c:v>
                </c:pt>
                <c:pt idx="1939">
                  <c:v>88.953574551046202</c:v>
                </c:pt>
                <c:pt idx="1940">
                  <c:v>88.944955786943325</c:v>
                </c:pt>
                <c:pt idx="1941">
                  <c:v>88.936335944698456</c:v>
                </c:pt>
                <c:pt idx="1942">
                  <c:v>88.927715026250866</c:v>
                </c:pt>
                <c:pt idx="1943">
                  <c:v>88.919093033538104</c:v>
                </c:pt>
                <c:pt idx="1944">
                  <c:v>88.91046996849613</c:v>
                </c:pt>
                <c:pt idx="1945">
                  <c:v>88.901845833059511</c:v>
                </c:pt>
                <c:pt idx="1946">
                  <c:v>88.893220629161078</c:v>
                </c:pt>
                <c:pt idx="1947">
                  <c:v>88.884594358732272</c:v>
                </c:pt>
                <c:pt idx="1948">
                  <c:v>88.875967023702842</c:v>
                </c:pt>
                <c:pt idx="1949">
                  <c:v>88.867338626001029</c:v>
                </c:pt>
                <c:pt idx="1950">
                  <c:v>88.858709167553627</c:v>
                </c:pt>
                <c:pt idx="1951">
                  <c:v>88.850078650285866</c:v>
                </c:pt>
                <c:pt idx="1952">
                  <c:v>88.841447076121185</c:v>
                </c:pt>
                <c:pt idx="1953">
                  <c:v>88.832814446981857</c:v>
                </c:pt>
                <c:pt idx="1954">
                  <c:v>88.824180764788366</c:v>
                </c:pt>
                <c:pt idx="1955">
                  <c:v>88.815546031459775</c:v>
                </c:pt>
                <c:pt idx="1956">
                  <c:v>88.806910248913482</c:v>
                </c:pt>
                <c:pt idx="1957">
                  <c:v>88.798273419065424</c:v>
                </c:pt>
                <c:pt idx="1958">
                  <c:v>88.789635543830002</c:v>
                </c:pt>
                <c:pt idx="1959">
                  <c:v>88.780996625120011</c:v>
                </c:pt>
                <c:pt idx="1960">
                  <c:v>88.772356664846967</c:v>
                </c:pt>
                <c:pt idx="1961">
                  <c:v>88.763715664920412</c:v>
                </c:pt>
                <c:pt idx="1962">
                  <c:v>88.755073627248763</c:v>
                </c:pt>
                <c:pt idx="1963">
                  <c:v>88.746430553738719</c:v>
                </c:pt>
                <c:pt idx="1964">
                  <c:v>88.737786446295374</c:v>
                </c:pt>
                <c:pt idx="1965">
                  <c:v>88.72914130682264</c:v>
                </c:pt>
                <c:pt idx="1966">
                  <c:v>88.720495137222329</c:v>
                </c:pt>
                <c:pt idx="1967">
                  <c:v>88.711847939395255</c:v>
                </c:pt>
                <c:pt idx="1968">
                  <c:v>88.703199715240515</c:v>
                </c:pt>
                <c:pt idx="1969">
                  <c:v>88.694550466655656</c:v>
                </c:pt>
                <c:pt idx="1970">
                  <c:v>88.685900195536576</c:v>
                </c:pt>
                <c:pt idx="1971">
                  <c:v>88.677248903777866</c:v>
                </c:pt>
                <c:pt idx="1972">
                  <c:v>88.668596593272554</c:v>
                </c:pt>
                <c:pt idx="1973">
                  <c:v>88.659943265912162</c:v>
                </c:pt>
                <c:pt idx="1974">
                  <c:v>88.651288923586577</c:v>
                </c:pt>
                <c:pt idx="1975">
                  <c:v>88.642633568184181</c:v>
                </c:pt>
                <c:pt idx="1976">
                  <c:v>88.633977201591932</c:v>
                </c:pt>
                <c:pt idx="1977">
                  <c:v>88.625319825695371</c:v>
                </c:pt>
                <c:pt idx="1978">
                  <c:v>88.616661442378259</c:v>
                </c:pt>
                <c:pt idx="1979">
                  <c:v>88.608002053522938</c:v>
                </c:pt>
                <c:pt idx="1980">
                  <c:v>88.599341661010428</c:v>
                </c:pt>
                <c:pt idx="1981">
                  <c:v>88.590680266719843</c:v>
                </c:pt>
                <c:pt idx="1982">
                  <c:v>88.582017872529377</c:v>
                </c:pt>
                <c:pt idx="1983">
                  <c:v>88.573354480315061</c:v>
                </c:pt>
                <c:pt idx="1984">
                  <c:v>88.564690091951775</c:v>
                </c:pt>
                <c:pt idx="1985">
                  <c:v>88.556024709312965</c:v>
                </c:pt>
                <c:pt idx="1986">
                  <c:v>88.547358334270427</c:v>
                </c:pt>
                <c:pt idx="1987">
                  <c:v>88.538690968694425</c:v>
                </c:pt>
                <c:pt idx="1988">
                  <c:v>88.530022614453728</c:v>
                </c:pt>
                <c:pt idx="1989">
                  <c:v>88.521353273415741</c:v>
                </c:pt>
                <c:pt idx="1990">
                  <c:v>88.512682947446194</c:v>
                </c:pt>
                <c:pt idx="1991">
                  <c:v>88.504011638409494</c:v>
                </c:pt>
                <c:pt idx="1992">
                  <c:v>88.495339348168429</c:v>
                </c:pt>
                <c:pt idx="1993">
                  <c:v>88.48666607858425</c:v>
                </c:pt>
                <c:pt idx="1994">
                  <c:v>88.477991831516931</c:v>
                </c:pt>
                <c:pt idx="1995">
                  <c:v>88.469316608824499</c:v>
                </c:pt>
                <c:pt idx="1996">
                  <c:v>88.460640412364143</c:v>
                </c:pt>
                <c:pt idx="1997">
                  <c:v>88.451963243990889</c:v>
                </c:pt>
                <c:pt idx="1998">
                  <c:v>88.443285105558829</c:v>
                </c:pt>
                <c:pt idx="1999">
                  <c:v>88.43460599892019</c:v>
                </c:pt>
                <c:pt idx="2000">
                  <c:v>88.425925925925952</c:v>
                </c:pt>
                <c:pt idx="2001">
                  <c:v>88.417244888425387</c:v>
                </c:pt>
                <c:pt idx="2002">
                  <c:v>88.408562888266346</c:v>
                </c:pt>
                <c:pt idx="2003">
                  <c:v>88.399879927295373</c:v>
                </c:pt>
                <c:pt idx="2004">
                  <c:v>88.391196007357223</c:v>
                </c:pt>
                <c:pt idx="2005">
                  <c:v>88.382511130295541</c:v>
                </c:pt>
                <c:pt idx="2006">
                  <c:v>88.373825297952109</c:v>
                </c:pt>
                <c:pt idx="2007">
                  <c:v>88.365138512167619</c:v>
                </c:pt>
                <c:pt idx="2008">
                  <c:v>88.356450774780853</c:v>
                </c:pt>
                <c:pt idx="2009">
                  <c:v>88.347762087629334</c:v>
                </c:pt>
                <c:pt idx="2010">
                  <c:v>88.339072452549217</c:v>
                </c:pt>
                <c:pt idx="2011">
                  <c:v>88.330381871374982</c:v>
                </c:pt>
                <c:pt idx="2012">
                  <c:v>88.321690345939757</c:v>
                </c:pt>
                <c:pt idx="2013">
                  <c:v>88.312997878075208</c:v>
                </c:pt>
                <c:pt idx="2014">
                  <c:v>88.304304469611324</c:v>
                </c:pt>
                <c:pt idx="2015">
                  <c:v>88.295610122376956</c:v>
                </c:pt>
                <c:pt idx="2016">
                  <c:v>88.286914838199039</c:v>
                </c:pt>
                <c:pt idx="2017">
                  <c:v>88.278218618903566</c:v>
                </c:pt>
                <c:pt idx="2018">
                  <c:v>88.269521466314671</c:v>
                </c:pt>
                <c:pt idx="2019">
                  <c:v>88.260823382255069</c:v>
                </c:pt>
                <c:pt idx="2020">
                  <c:v>88.252124368546291</c:v>
                </c:pt>
                <c:pt idx="2021">
                  <c:v>88.243424427007923</c:v>
                </c:pt>
                <c:pt idx="2022">
                  <c:v>88.234723559458487</c:v>
                </c:pt>
                <c:pt idx="2023">
                  <c:v>88.226021767714968</c:v>
                </c:pt>
                <c:pt idx="2024">
                  <c:v>88.21731905359276</c:v>
                </c:pt>
                <c:pt idx="2025">
                  <c:v>88.208615418905822</c:v>
                </c:pt>
                <c:pt idx="2026">
                  <c:v>88.199910865466833</c:v>
                </c:pt>
                <c:pt idx="2027">
                  <c:v>88.191205395086683</c:v>
                </c:pt>
                <c:pt idx="2028">
                  <c:v>88.182499009575167</c:v>
                </c:pt>
                <c:pt idx="2029">
                  <c:v>88.173791710740403</c:v>
                </c:pt>
                <c:pt idx="2030">
                  <c:v>88.165083500389059</c:v>
                </c:pt>
                <c:pt idx="2031">
                  <c:v>88.15637438032644</c:v>
                </c:pt>
                <c:pt idx="2032">
                  <c:v>88.14766435235623</c:v>
                </c:pt>
                <c:pt idx="2033">
                  <c:v>88.138953418281076</c:v>
                </c:pt>
                <c:pt idx="2034">
                  <c:v>88.130241579901536</c:v>
                </c:pt>
                <c:pt idx="2035">
                  <c:v>88.12152883901723</c:v>
                </c:pt>
                <c:pt idx="2036">
                  <c:v>88.112815197426102</c:v>
                </c:pt>
                <c:pt idx="2037">
                  <c:v>88.104100656924729</c:v>
                </c:pt>
                <c:pt idx="2038">
                  <c:v>88.095385219308241</c:v>
                </c:pt>
                <c:pt idx="2039">
                  <c:v>88.086668886370205</c:v>
                </c:pt>
                <c:pt idx="2040">
                  <c:v>88.077951659902951</c:v>
                </c:pt>
                <c:pt idx="2041">
                  <c:v>88.06923354169723</c:v>
                </c:pt>
                <c:pt idx="2042">
                  <c:v>88.060514533542303</c:v>
                </c:pt>
                <c:pt idx="2043">
                  <c:v>88.051794637226038</c:v>
                </c:pt>
                <c:pt idx="2044">
                  <c:v>88.04307385453491</c:v>
                </c:pt>
                <c:pt idx="2045">
                  <c:v>88.034352187254115</c:v>
                </c:pt>
                <c:pt idx="2046">
                  <c:v>88.025629637166844</c:v>
                </c:pt>
                <c:pt idx="2047">
                  <c:v>88.016906206055523</c:v>
                </c:pt>
                <c:pt idx="2048">
                  <c:v>88.008181895700659</c:v>
                </c:pt>
                <c:pt idx="2049">
                  <c:v>87.99945670788162</c:v>
                </c:pt>
                <c:pt idx="2050">
                  <c:v>87.990730644376271</c:v>
                </c:pt>
                <c:pt idx="2051">
                  <c:v>87.982003706960896</c:v>
                </c:pt>
                <c:pt idx="2052">
                  <c:v>87.973275897410474</c:v>
                </c:pt>
                <c:pt idx="2053">
                  <c:v>87.964547217498549</c:v>
                </c:pt>
                <c:pt idx="2054">
                  <c:v>87.95581766899717</c:v>
                </c:pt>
                <c:pt idx="2055">
                  <c:v>87.94708725367714</c:v>
                </c:pt>
                <c:pt idx="2056">
                  <c:v>87.938355973307551</c:v>
                </c:pt>
                <c:pt idx="2057">
                  <c:v>87.929623829656322</c:v>
                </c:pt>
                <c:pt idx="2058">
                  <c:v>87.920890824489817</c:v>
                </c:pt>
                <c:pt idx="2059">
                  <c:v>87.912156959572869</c:v>
                </c:pt>
                <c:pt idx="2060">
                  <c:v>87.903422236669186</c:v>
                </c:pt>
                <c:pt idx="2061">
                  <c:v>87.894686657540888</c:v>
                </c:pt>
                <c:pt idx="2062">
                  <c:v>87.885950223948683</c:v>
                </c:pt>
                <c:pt idx="2063">
                  <c:v>87.877212937651649</c:v>
                </c:pt>
                <c:pt idx="2064">
                  <c:v>87.868474800407853</c:v>
                </c:pt>
                <c:pt idx="2065">
                  <c:v>87.859735813973572</c:v>
                </c:pt>
                <c:pt idx="2066">
                  <c:v>87.850995980104031</c:v>
                </c:pt>
                <c:pt idx="2067">
                  <c:v>87.842255300552637</c:v>
                </c:pt>
                <c:pt idx="2068">
                  <c:v>87.833513777071715</c:v>
                </c:pt>
                <c:pt idx="2069">
                  <c:v>87.824771411412087</c:v>
                </c:pt>
                <c:pt idx="2070">
                  <c:v>87.816028205322908</c:v>
                </c:pt>
                <c:pt idx="2071">
                  <c:v>87.807284160552271</c:v>
                </c:pt>
                <c:pt idx="2072">
                  <c:v>87.798539278846746</c:v>
                </c:pt>
                <c:pt idx="2073">
                  <c:v>87.789793561951413</c:v>
                </c:pt>
                <c:pt idx="2074">
                  <c:v>87.781047011610028</c:v>
                </c:pt>
                <c:pt idx="2075">
                  <c:v>87.772299629564941</c:v>
                </c:pt>
                <c:pt idx="2076">
                  <c:v>87.763551417556926</c:v>
                </c:pt>
                <c:pt idx="2077">
                  <c:v>87.754802377325717</c:v>
                </c:pt>
                <c:pt idx="2078">
                  <c:v>87.746052510609161</c:v>
                </c:pt>
                <c:pt idx="2079">
                  <c:v>87.737301819144193</c:v>
                </c:pt>
                <c:pt idx="2080">
                  <c:v>87.728550304665973</c:v>
                </c:pt>
                <c:pt idx="2081">
                  <c:v>87.719797968908381</c:v>
                </c:pt>
                <c:pt idx="2082">
                  <c:v>87.711044813603991</c:v>
                </c:pt>
                <c:pt idx="2083">
                  <c:v>87.702290840483954</c:v>
                </c:pt>
                <c:pt idx="2084">
                  <c:v>87.693536051277789</c:v>
                </c:pt>
                <c:pt idx="2085">
                  <c:v>87.684780447713948</c:v>
                </c:pt>
                <c:pt idx="2086">
                  <c:v>87.676024031519262</c:v>
                </c:pt>
                <c:pt idx="2087">
                  <c:v>87.667266804419313</c:v>
                </c:pt>
                <c:pt idx="2088">
                  <c:v>87.658508768138176</c:v>
                </c:pt>
                <c:pt idx="2089">
                  <c:v>87.649749924398606</c:v>
                </c:pt>
                <c:pt idx="2090">
                  <c:v>87.640990274921833</c:v>
                </c:pt>
                <c:pt idx="2091">
                  <c:v>87.632229821427913</c:v>
                </c:pt>
                <c:pt idx="2092">
                  <c:v>87.62346856563542</c:v>
                </c:pt>
                <c:pt idx="2093">
                  <c:v>87.614706509261524</c:v>
                </c:pt>
                <c:pt idx="2094">
                  <c:v>87.6059436540219</c:v>
                </c:pt>
                <c:pt idx="2095">
                  <c:v>87.597180001630988</c:v>
                </c:pt>
                <c:pt idx="2096">
                  <c:v>87.588415553801795</c:v>
                </c:pt>
                <c:pt idx="2097">
                  <c:v>87.579650312245988</c:v>
                </c:pt>
                <c:pt idx="2098">
                  <c:v>87.570884278673788</c:v>
                </c:pt>
                <c:pt idx="2099">
                  <c:v>87.562117454794063</c:v>
                </c:pt>
                <c:pt idx="2100">
                  <c:v>87.553349842314191</c:v>
                </c:pt>
                <c:pt idx="2101">
                  <c:v>87.544581442940455</c:v>
                </c:pt>
                <c:pt idx="2102">
                  <c:v>87.535812258377405</c:v>
                </c:pt>
                <c:pt idx="2103">
                  <c:v>87.527042290328367</c:v>
                </c:pt>
                <c:pt idx="2104">
                  <c:v>87.518271540495505</c:v>
                </c:pt>
                <c:pt idx="2105">
                  <c:v>87.509500010579274</c:v>
                </c:pt>
                <c:pt idx="2106">
                  <c:v>87.50072770227888</c:v>
                </c:pt>
                <c:pt idx="2107">
                  <c:v>87.491954617292166</c:v>
                </c:pt>
                <c:pt idx="2108">
                  <c:v>87.483180757315637</c:v>
                </c:pt>
                <c:pt idx="2109">
                  <c:v>87.474406124044251</c:v>
                </c:pt>
                <c:pt idx="2110">
                  <c:v>87.465630719171941</c:v>
                </c:pt>
                <c:pt idx="2111">
                  <c:v>87.45685454439095</c:v>
                </c:pt>
                <c:pt idx="2112">
                  <c:v>87.448077601392313</c:v>
                </c:pt>
                <c:pt idx="2113">
                  <c:v>87.439299891865573</c:v>
                </c:pt>
                <c:pt idx="2114">
                  <c:v>87.430521417498994</c:v>
                </c:pt>
                <c:pt idx="2115">
                  <c:v>87.421742179979503</c:v>
                </c:pt>
                <c:pt idx="2116">
                  <c:v>87.412962180992594</c:v>
                </c:pt>
                <c:pt idx="2117">
                  <c:v>87.40418142222245</c:v>
                </c:pt>
                <c:pt idx="2118">
                  <c:v>87.395399905351837</c:v>
                </c:pt>
                <c:pt idx="2119">
                  <c:v>87.386617632062141</c:v>
                </c:pt>
                <c:pt idx="2120">
                  <c:v>87.377834604033538</c:v>
                </c:pt>
                <c:pt idx="2121">
                  <c:v>87.3690508229447</c:v>
                </c:pt>
                <c:pt idx="2122">
                  <c:v>87.36026629047295</c:v>
                </c:pt>
                <c:pt idx="2123">
                  <c:v>87.351481008294371</c:v>
                </c:pt>
                <c:pt idx="2124">
                  <c:v>87.342694978083429</c:v>
                </c:pt>
                <c:pt idx="2125">
                  <c:v>87.333908201513552</c:v>
                </c:pt>
                <c:pt idx="2126">
                  <c:v>87.325120680256674</c:v>
                </c:pt>
                <c:pt idx="2127">
                  <c:v>87.316332415983311</c:v>
                </c:pt>
                <c:pt idx="2128">
                  <c:v>87.307543410362712</c:v>
                </c:pt>
                <c:pt idx="2129">
                  <c:v>87.29875366506279</c:v>
                </c:pt>
                <c:pt idx="2130">
                  <c:v>87.289963181750039</c:v>
                </c:pt>
                <c:pt idx="2131">
                  <c:v>87.281171962089559</c:v>
                </c:pt>
                <c:pt idx="2132">
                  <c:v>87.272380007745255</c:v>
                </c:pt>
                <c:pt idx="2133">
                  <c:v>87.2635873203796</c:v>
                </c:pt>
                <c:pt idx="2134">
                  <c:v>87.254793901653727</c:v>
                </c:pt>
                <c:pt idx="2135">
                  <c:v>87.245999753227494</c:v>
                </c:pt>
                <c:pt idx="2136">
                  <c:v>87.237204876759122</c:v>
                </c:pt>
                <c:pt idx="2137">
                  <c:v>87.228409273905882</c:v>
                </c:pt>
                <c:pt idx="2138">
                  <c:v>87.219612946323522</c:v>
                </c:pt>
                <c:pt idx="2139">
                  <c:v>87.210815895666514</c:v>
                </c:pt>
                <c:pt idx="2140">
                  <c:v>87.202018123587749</c:v>
                </c:pt>
                <c:pt idx="2141">
                  <c:v>87.19321963173914</c:v>
                </c:pt>
                <c:pt idx="2142">
                  <c:v>87.184420421770994</c:v>
                </c:pt>
                <c:pt idx="2143">
                  <c:v>87.175620495332396</c:v>
                </c:pt>
                <c:pt idx="2144">
                  <c:v>87.166819854071065</c:v>
                </c:pt>
                <c:pt idx="2145">
                  <c:v>87.158018499633428</c:v>
                </c:pt>
                <c:pt idx="2146">
                  <c:v>87.149216433664492</c:v>
                </c:pt>
                <c:pt idx="2147">
                  <c:v>87.140413657807883</c:v>
                </c:pt>
                <c:pt idx="2148">
                  <c:v>87.131610173706193</c:v>
                </c:pt>
                <c:pt idx="2149">
                  <c:v>87.122805983000433</c:v>
                </c:pt>
                <c:pt idx="2150">
                  <c:v>87.114001087330237</c:v>
                </c:pt>
                <c:pt idx="2151">
                  <c:v>87.105195488334019</c:v>
                </c:pt>
                <c:pt idx="2152">
                  <c:v>87.096389187648967</c:v>
                </c:pt>
                <c:pt idx="2153">
                  <c:v>87.087582186910723</c:v>
                </c:pt>
                <c:pt idx="2154">
                  <c:v>87.078774487753719</c:v>
                </c:pt>
                <c:pt idx="2155">
                  <c:v>87.069966091811068</c:v>
                </c:pt>
                <c:pt idx="2156">
                  <c:v>87.061157000714573</c:v>
                </c:pt>
                <c:pt idx="2157">
                  <c:v>87.052347216094603</c:v>
                </c:pt>
                <c:pt idx="2158">
                  <c:v>87.043536739580304</c:v>
                </c:pt>
                <c:pt idx="2159">
                  <c:v>87.034725572799545</c:v>
                </c:pt>
                <c:pt idx="2160">
                  <c:v>87.025913717378614</c:v>
                </c:pt>
                <c:pt idx="2161">
                  <c:v>87.017101174942923</c:v>
                </c:pt>
                <c:pt idx="2162">
                  <c:v>87.008287947116202</c:v>
                </c:pt>
                <c:pt idx="2163">
                  <c:v>86.999474035520905</c:v>
                </c:pt>
                <c:pt idx="2164">
                  <c:v>86.990659441778433</c:v>
                </c:pt>
                <c:pt idx="2165">
                  <c:v>86.981844167508498</c:v>
                </c:pt>
                <c:pt idx="2166">
                  <c:v>86.973028214329716</c:v>
                </c:pt>
                <c:pt idx="2167">
                  <c:v>86.964211583859495</c:v>
                </c:pt>
                <c:pt idx="2168">
                  <c:v>86.955394277713665</c:v>
                </c:pt>
                <c:pt idx="2169">
                  <c:v>86.946576297506809</c:v>
                </c:pt>
                <c:pt idx="2170">
                  <c:v>86.937757644852439</c:v>
                </c:pt>
                <c:pt idx="2171">
                  <c:v>86.928938321362466</c:v>
                </c:pt>
                <c:pt idx="2172">
                  <c:v>86.92011832864759</c:v>
                </c:pt>
                <c:pt idx="2173">
                  <c:v>86.911297668317246</c:v>
                </c:pt>
                <c:pt idx="2174">
                  <c:v>86.902476341979636</c:v>
                </c:pt>
                <c:pt idx="2175">
                  <c:v>86.893654351241409</c:v>
                </c:pt>
                <c:pt idx="2176">
                  <c:v>86.884831697708066</c:v>
                </c:pt>
                <c:pt idx="2177">
                  <c:v>86.876008382983926</c:v>
                </c:pt>
                <c:pt idx="2178">
                  <c:v>86.867184408671761</c:v>
                </c:pt>
                <c:pt idx="2179">
                  <c:v>86.858359776373135</c:v>
                </c:pt>
                <c:pt idx="2180">
                  <c:v>86.849534487688501</c:v>
                </c:pt>
                <c:pt idx="2181">
                  <c:v>86.840708544216682</c:v>
                </c:pt>
                <c:pt idx="2182">
                  <c:v>86.831881947555473</c:v>
                </c:pt>
                <c:pt idx="2183">
                  <c:v>86.823054699301139</c:v>
                </c:pt>
                <c:pt idx="2184">
                  <c:v>86.814226801048818</c:v>
                </c:pt>
                <c:pt idx="2185">
                  <c:v>86.805398254392315</c:v>
                </c:pt>
                <c:pt idx="2186">
                  <c:v>86.796569060924256</c:v>
                </c:pt>
                <c:pt idx="2187">
                  <c:v>86.787739222235587</c:v>
                </c:pt>
                <c:pt idx="2188">
                  <c:v>86.77890873991656</c:v>
                </c:pt>
                <c:pt idx="2189">
                  <c:v>86.770077615555451</c:v>
                </c:pt>
                <c:pt idx="2190">
                  <c:v>86.761245850739797</c:v>
                </c:pt>
                <c:pt idx="2191">
                  <c:v>86.752413447055602</c:v>
                </c:pt>
                <c:pt idx="2192">
                  <c:v>86.743580406087602</c:v>
                </c:pt>
                <c:pt idx="2193">
                  <c:v>86.734746729419243</c:v>
                </c:pt>
                <c:pt idx="2194">
                  <c:v>86.725912418632817</c:v>
                </c:pt>
                <c:pt idx="2195">
                  <c:v>86.717077475309139</c:v>
                </c:pt>
                <c:pt idx="2196">
                  <c:v>86.708241901027776</c:v>
                </c:pt>
                <c:pt idx="2197">
                  <c:v>86.699405697367069</c:v>
                </c:pt>
                <c:pt idx="2198">
                  <c:v>86.690568865904055</c:v>
                </c:pt>
                <c:pt idx="2199">
                  <c:v>86.681731408214674</c:v>
                </c:pt>
                <c:pt idx="2200">
                  <c:v>86.67289332587309</c:v>
                </c:pt>
                <c:pt idx="2201">
                  <c:v>86.664054620452703</c:v>
                </c:pt>
                <c:pt idx="2202">
                  <c:v>86.65521529352543</c:v>
                </c:pt>
                <c:pt idx="2203">
                  <c:v>86.646375346661756</c:v>
                </c:pt>
                <c:pt idx="2204">
                  <c:v>86.637534781431256</c:v>
                </c:pt>
                <c:pt idx="2205">
                  <c:v>86.628693599401942</c:v>
                </c:pt>
                <c:pt idx="2206">
                  <c:v>86.619851802140474</c:v>
                </c:pt>
                <c:pt idx="2207">
                  <c:v>86.611009391212647</c:v>
                </c:pt>
                <c:pt idx="2208">
                  <c:v>86.602166368182523</c:v>
                </c:pt>
                <c:pt idx="2209">
                  <c:v>86.59332273461311</c:v>
                </c:pt>
                <c:pt idx="2210">
                  <c:v>86.584478492066239</c:v>
                </c:pt>
                <c:pt idx="2211">
                  <c:v>86.575633642102233</c:v>
                </c:pt>
                <c:pt idx="2212">
                  <c:v>86.566788186280348</c:v>
                </c:pt>
                <c:pt idx="2213">
                  <c:v>86.557942126158494</c:v>
                </c:pt>
                <c:pt idx="2214">
                  <c:v>86.549095463293355</c:v>
                </c:pt>
                <c:pt idx="2215">
                  <c:v>86.540248199240111</c:v>
                </c:pt>
                <c:pt idx="2216">
                  <c:v>86.531400335553116</c:v>
                </c:pt>
                <c:pt idx="2217">
                  <c:v>86.522551873785062</c:v>
                </c:pt>
                <c:pt idx="2218">
                  <c:v>86.513702815487591</c:v>
                </c:pt>
                <c:pt idx="2219">
                  <c:v>86.504853162210949</c:v>
                </c:pt>
                <c:pt idx="2220">
                  <c:v>86.496002915504349</c:v>
                </c:pt>
                <c:pt idx="2221">
                  <c:v>86.487152076915379</c:v>
                </c:pt>
                <c:pt idx="2222">
                  <c:v>86.478300647990665</c:v>
                </c:pt>
                <c:pt idx="2223">
                  <c:v>86.469448630275508</c:v>
                </c:pt>
                <c:pt idx="2224">
                  <c:v>86.460596025313919</c:v>
                </c:pt>
                <c:pt idx="2225">
                  <c:v>86.451742834648599</c:v>
                </c:pt>
                <c:pt idx="2226">
                  <c:v>86.442889059821113</c:v>
                </c:pt>
                <c:pt idx="2227">
                  <c:v>86.43403470237169</c:v>
                </c:pt>
                <c:pt idx="2228">
                  <c:v>86.425179763839338</c:v>
                </c:pt>
                <c:pt idx="2229">
                  <c:v>86.416324245761672</c:v>
                </c:pt>
                <c:pt idx="2230">
                  <c:v>86.407468149675424</c:v>
                </c:pt>
                <c:pt idx="2231">
                  <c:v>86.398611477115566</c:v>
                </c:pt>
                <c:pt idx="2232">
                  <c:v>86.389754229616187</c:v>
                </c:pt>
                <c:pt idx="2233">
                  <c:v>86.380896408710115</c:v>
                </c:pt>
                <c:pt idx="2234">
                  <c:v>86.372038015928723</c:v>
                </c:pt>
                <c:pt idx="2235">
                  <c:v>86.36317905280228</c:v>
                </c:pt>
                <c:pt idx="2236">
                  <c:v>86.354319520859704</c:v>
                </c:pt>
                <c:pt idx="2237">
                  <c:v>86.345459421628874</c:v>
                </c:pt>
                <c:pt idx="2238">
                  <c:v>86.336598756636235</c:v>
                </c:pt>
                <c:pt idx="2239">
                  <c:v>86.327737527406896</c:v>
                </c:pt>
                <c:pt idx="2240">
                  <c:v>86.318875735465085</c:v>
                </c:pt>
                <c:pt idx="2241">
                  <c:v>86.310013382333494</c:v>
                </c:pt>
                <c:pt idx="2242">
                  <c:v>86.301150469533695</c:v>
                </c:pt>
                <c:pt idx="2243">
                  <c:v>86.292286998585752</c:v>
                </c:pt>
                <c:pt idx="2244">
                  <c:v>86.283422971009017</c:v>
                </c:pt>
                <c:pt idx="2245">
                  <c:v>86.274558388321111</c:v>
                </c:pt>
                <c:pt idx="2246">
                  <c:v>86.265693252038503</c:v>
                </c:pt>
                <c:pt idx="2247">
                  <c:v>86.256827563676865</c:v>
                </c:pt>
                <c:pt idx="2248">
                  <c:v>86.24796132474998</c:v>
                </c:pt>
                <c:pt idx="2249">
                  <c:v>86.239094536770949</c:v>
                </c:pt>
                <c:pt idx="2250">
                  <c:v>86.230227201251168</c:v>
                </c:pt>
                <c:pt idx="2251">
                  <c:v>86.221359319701122</c:v>
                </c:pt>
                <c:pt idx="2252">
                  <c:v>86.212490893630147</c:v>
                </c:pt>
                <c:pt idx="2253">
                  <c:v>86.203621924545885</c:v>
                </c:pt>
                <c:pt idx="2254">
                  <c:v>86.194752413955257</c:v>
                </c:pt>
                <c:pt idx="2255">
                  <c:v>86.185882363363575</c:v>
                </c:pt>
                <c:pt idx="2256">
                  <c:v>86.177011774275257</c:v>
                </c:pt>
                <c:pt idx="2257">
                  <c:v>86.168140648193159</c:v>
                </c:pt>
                <c:pt idx="2258">
                  <c:v>86.159268986619082</c:v>
                </c:pt>
                <c:pt idx="2259">
                  <c:v>86.150396791053737</c:v>
                </c:pt>
                <c:pt idx="2260">
                  <c:v>86.141524062996311</c:v>
                </c:pt>
                <c:pt idx="2261">
                  <c:v>86.132650803944983</c:v>
                </c:pt>
                <c:pt idx="2262">
                  <c:v>86.123777015396684</c:v>
                </c:pt>
                <c:pt idx="2263">
                  <c:v>86.11490269884689</c:v>
                </c:pt>
                <c:pt idx="2264">
                  <c:v>86.106027855790344</c:v>
                </c:pt>
                <c:pt idx="2265">
                  <c:v>86.097152487720109</c:v>
                </c:pt>
                <c:pt idx="2266">
                  <c:v>86.088276596128154</c:v>
                </c:pt>
                <c:pt idx="2267">
                  <c:v>86.079400182505239</c:v>
                </c:pt>
                <c:pt idx="2268">
                  <c:v>86.070523248341175</c:v>
                </c:pt>
                <c:pt idx="2269">
                  <c:v>86.061645795124107</c:v>
                </c:pt>
                <c:pt idx="2270">
                  <c:v>86.052767824341217</c:v>
                </c:pt>
                <c:pt idx="2271">
                  <c:v>86.043889337478362</c:v>
                </c:pt>
                <c:pt idx="2272">
                  <c:v>86.035010336020463</c:v>
                </c:pt>
                <c:pt idx="2273">
                  <c:v>86.026130821450863</c:v>
                </c:pt>
                <c:pt idx="2274">
                  <c:v>86.017250795251812</c:v>
                </c:pt>
                <c:pt idx="2275">
                  <c:v>86.008370258904534</c:v>
                </c:pt>
                <c:pt idx="2276">
                  <c:v>85.999489213888765</c:v>
                </c:pt>
                <c:pt idx="2277">
                  <c:v>85.990607661683228</c:v>
                </c:pt>
                <c:pt idx="2278">
                  <c:v>85.981725603765369</c:v>
                </c:pt>
                <c:pt idx="2279">
                  <c:v>85.972843041611355</c:v>
                </c:pt>
                <c:pt idx="2280">
                  <c:v>85.963959976696273</c:v>
                </c:pt>
                <c:pt idx="2281">
                  <c:v>85.955076410493945</c:v>
                </c:pt>
                <c:pt idx="2282">
                  <c:v>85.946192344477041</c:v>
                </c:pt>
                <c:pt idx="2283">
                  <c:v>85.937307780116967</c:v>
                </c:pt>
                <c:pt idx="2284">
                  <c:v>85.928422718883766</c:v>
                </c:pt>
                <c:pt idx="2285">
                  <c:v>85.919537162246769</c:v>
                </c:pt>
                <c:pt idx="2286">
                  <c:v>85.910651111673459</c:v>
                </c:pt>
                <c:pt idx="2287">
                  <c:v>85.901764568630682</c:v>
                </c:pt>
                <c:pt idx="2288">
                  <c:v>85.892877534583761</c:v>
                </c:pt>
                <c:pt idx="2289">
                  <c:v>85.883990010996968</c:v>
                </c:pt>
                <c:pt idx="2290">
                  <c:v>85.87510199933314</c:v>
                </c:pt>
                <c:pt idx="2291">
                  <c:v>85.866213501054318</c:v>
                </c:pt>
                <c:pt idx="2292">
                  <c:v>85.857324517621066</c:v>
                </c:pt>
                <c:pt idx="2293">
                  <c:v>85.848435050492597</c:v>
                </c:pt>
                <c:pt idx="2294">
                  <c:v>85.839545101127527</c:v>
                </c:pt>
                <c:pt idx="2295">
                  <c:v>85.830654670982682</c:v>
                </c:pt>
                <c:pt idx="2296">
                  <c:v>85.821763761513864</c:v>
                </c:pt>
                <c:pt idx="2297">
                  <c:v>85.812872374175811</c:v>
                </c:pt>
                <c:pt idx="2298">
                  <c:v>85.803980510422008</c:v>
                </c:pt>
                <c:pt idx="2299">
                  <c:v>85.795088171704592</c:v>
                </c:pt>
                <c:pt idx="2300">
                  <c:v>85.786195359474874</c:v>
                </c:pt>
                <c:pt idx="2301">
                  <c:v>85.77730207518259</c:v>
                </c:pt>
                <c:pt idx="2302">
                  <c:v>85.76840832027662</c:v>
                </c:pt>
                <c:pt idx="2303">
                  <c:v>85.759514096204271</c:v>
                </c:pt>
                <c:pt idx="2304">
                  <c:v>85.750619404412035</c:v>
                </c:pt>
                <c:pt idx="2305">
                  <c:v>85.74172424634493</c:v>
                </c:pt>
                <c:pt idx="2306">
                  <c:v>85.732828623447162</c:v>
                </c:pt>
                <c:pt idx="2307">
                  <c:v>85.723932537161332</c:v>
                </c:pt>
                <c:pt idx="2308">
                  <c:v>85.715035988929117</c:v>
                </c:pt>
                <c:pt idx="2309">
                  <c:v>85.706138980190971</c:v>
                </c:pt>
                <c:pt idx="2310">
                  <c:v>85.697241512386086</c:v>
                </c:pt>
                <c:pt idx="2311">
                  <c:v>85.688343586952556</c:v>
                </c:pt>
                <c:pt idx="2312">
                  <c:v>85.679445205327283</c:v>
                </c:pt>
                <c:pt idx="2313">
                  <c:v>85.67054636894602</c:v>
                </c:pt>
                <c:pt idx="2314">
                  <c:v>85.661647079243195</c:v>
                </c:pt>
                <c:pt idx="2315">
                  <c:v>85.652747337652329</c:v>
                </c:pt>
                <c:pt idx="2316">
                  <c:v>85.643847145605548</c:v>
                </c:pt>
                <c:pt idx="2317">
                  <c:v>85.634946504533843</c:v>
                </c:pt>
                <c:pt idx="2318">
                  <c:v>85.626045415866997</c:v>
                </c:pt>
                <c:pt idx="2319">
                  <c:v>85.617143881033783</c:v>
                </c:pt>
                <c:pt idx="2320">
                  <c:v>85.608241901461724</c:v>
                </c:pt>
                <c:pt idx="2321">
                  <c:v>85.599339478576951</c:v>
                </c:pt>
                <c:pt idx="2322">
                  <c:v>85.590436613804883</c:v>
                </c:pt>
                <c:pt idx="2323">
                  <c:v>85.581533308569433</c:v>
                </c:pt>
                <c:pt idx="2324">
                  <c:v>85.572629564293351</c:v>
                </c:pt>
                <c:pt idx="2325">
                  <c:v>85.56372538239836</c:v>
                </c:pt>
                <c:pt idx="2326">
                  <c:v>85.554820764304878</c:v>
                </c:pt>
                <c:pt idx="2327">
                  <c:v>85.545915711432301</c:v>
                </c:pt>
                <c:pt idx="2328">
                  <c:v>85.53701022519877</c:v>
                </c:pt>
                <c:pt idx="2329">
                  <c:v>85.528104307021337</c:v>
                </c:pt>
                <c:pt idx="2330">
                  <c:v>85.5191979583158</c:v>
                </c:pt>
                <c:pt idx="2331">
                  <c:v>85.510291180496793</c:v>
                </c:pt>
                <c:pt idx="2332">
                  <c:v>85.501383974977855</c:v>
                </c:pt>
                <c:pt idx="2333">
                  <c:v>85.492476343171418</c:v>
                </c:pt>
                <c:pt idx="2334">
                  <c:v>85.483568286488591</c:v>
                </c:pt>
                <c:pt idx="2335">
                  <c:v>85.474659806339446</c:v>
                </c:pt>
                <c:pt idx="2336">
                  <c:v>85.465750904132832</c:v>
                </c:pt>
                <c:pt idx="2337">
                  <c:v>85.456841581276592</c:v>
                </c:pt>
                <c:pt idx="2338">
                  <c:v>85.447931839177059</c:v>
                </c:pt>
                <c:pt idx="2339">
                  <c:v>85.439021679239886</c:v>
                </c:pt>
                <c:pt idx="2340">
                  <c:v>85.430111102869304</c:v>
                </c:pt>
                <c:pt idx="2341">
                  <c:v>85.421200111468281</c:v>
                </c:pt>
                <c:pt idx="2342">
                  <c:v>85.412288706438844</c:v>
                </c:pt>
                <c:pt idx="2343">
                  <c:v>85.403376889181843</c:v>
                </c:pt>
                <c:pt idx="2344">
                  <c:v>85.394464661096919</c:v>
                </c:pt>
                <c:pt idx="2345">
                  <c:v>85.385552023582548</c:v>
                </c:pt>
                <c:pt idx="2346">
                  <c:v>85.376638978036141</c:v>
                </c:pt>
                <c:pt idx="2347">
                  <c:v>85.367725525853857</c:v>
                </c:pt>
                <c:pt idx="2348">
                  <c:v>85.358811668430803</c:v>
                </c:pt>
                <c:pt idx="2349">
                  <c:v>85.349897407160853</c:v>
                </c:pt>
                <c:pt idx="2350">
                  <c:v>85.340982743436712</c:v>
                </c:pt>
                <c:pt idx="2351">
                  <c:v>85.332067678650219</c:v>
                </c:pt>
                <c:pt idx="2352">
                  <c:v>85.323152214191666</c:v>
                </c:pt>
                <c:pt idx="2353">
                  <c:v>85.314236351450461</c:v>
                </c:pt>
                <c:pt idx="2354">
                  <c:v>85.305320091814849</c:v>
                </c:pt>
                <c:pt idx="2355">
                  <c:v>85.296403436671852</c:v>
                </c:pt>
                <c:pt idx="2356">
                  <c:v>85.28748638740727</c:v>
                </c:pt>
                <c:pt idx="2357">
                  <c:v>85.278568945406093</c:v>
                </c:pt>
                <c:pt idx="2358">
                  <c:v>85.269651112051932</c:v>
                </c:pt>
                <c:pt idx="2359">
                  <c:v>85.260732888727134</c:v>
                </c:pt>
                <c:pt idx="2360">
                  <c:v>85.25181427681315</c:v>
                </c:pt>
                <c:pt idx="2361">
                  <c:v>85.242895277690337</c:v>
                </c:pt>
                <c:pt idx="2362">
                  <c:v>85.233975892737647</c:v>
                </c:pt>
                <c:pt idx="2363">
                  <c:v>85.22505612333309</c:v>
                </c:pt>
                <c:pt idx="2364">
                  <c:v>85.216135970853429</c:v>
                </c:pt>
                <c:pt idx="2365">
                  <c:v>85.207215436674403</c:v>
                </c:pt>
                <c:pt idx="2366">
                  <c:v>85.198294522170713</c:v>
                </c:pt>
                <c:pt idx="2367">
                  <c:v>85.189373228715596</c:v>
                </c:pt>
                <c:pt idx="2368">
                  <c:v>85.180451557681423</c:v>
                </c:pt>
                <c:pt idx="2369">
                  <c:v>85.171529510439498</c:v>
                </c:pt>
                <c:pt idx="2370">
                  <c:v>85.162607088359636</c:v>
                </c:pt>
                <c:pt idx="2371">
                  <c:v>85.153684292810951</c:v>
                </c:pt>
                <c:pt idx="2372">
                  <c:v>85.144761125161125</c:v>
                </c:pt>
                <c:pt idx="2373">
                  <c:v>85.135837586776944</c:v>
                </c:pt>
                <c:pt idx="2374">
                  <c:v>85.126913679023886</c:v>
                </c:pt>
                <c:pt idx="2375">
                  <c:v>85.117989403266449</c:v>
                </c:pt>
                <c:pt idx="2376">
                  <c:v>85.109064760867753</c:v>
                </c:pt>
                <c:pt idx="2377">
                  <c:v>85.100139753190149</c:v>
                </c:pt>
                <c:pt idx="2378">
                  <c:v>85.091214381594554</c:v>
                </c:pt>
                <c:pt idx="2379">
                  <c:v>85.08228864744099</c:v>
                </c:pt>
                <c:pt idx="2380">
                  <c:v>85.07336255208827</c:v>
                </c:pt>
                <c:pt idx="2381">
                  <c:v>85.064436096894028</c:v>
                </c:pt>
                <c:pt idx="2382">
                  <c:v>85.055509283214903</c:v>
                </c:pt>
                <c:pt idx="2383">
                  <c:v>85.046582112406398</c:v>
                </c:pt>
                <c:pt idx="2384">
                  <c:v>85.037654585822679</c:v>
                </c:pt>
                <c:pt idx="2385">
                  <c:v>85.028726704817174</c:v>
                </c:pt>
                <c:pt idx="2386">
                  <c:v>85.019798470741932</c:v>
                </c:pt>
                <c:pt idx="2387">
                  <c:v>85.010869884947908</c:v>
                </c:pt>
                <c:pt idx="2388">
                  <c:v>85.001940948785062</c:v>
                </c:pt>
                <c:pt idx="2389">
                  <c:v>84.99301166360209</c:v>
                </c:pt>
                <c:pt idx="2390">
                  <c:v>84.984082030746748</c:v>
                </c:pt>
                <c:pt idx="2391">
                  <c:v>84.975152051565402</c:v>
                </c:pt>
                <c:pt idx="2392">
                  <c:v>84.966221727403678</c:v>
                </c:pt>
                <c:pt idx="2393">
                  <c:v>84.95729105960595</c:v>
                </c:pt>
                <c:pt idx="2394">
                  <c:v>84.948360049515244</c:v>
                </c:pt>
                <c:pt idx="2395">
                  <c:v>84.939428698473819</c:v>
                </c:pt>
                <c:pt idx="2396">
                  <c:v>84.93049700782268</c:v>
                </c:pt>
                <c:pt idx="2397">
                  <c:v>84.921564978901642</c:v>
                </c:pt>
                <c:pt idx="2398">
                  <c:v>84.912632613049567</c:v>
                </c:pt>
                <c:pt idx="2399">
                  <c:v>84.903699911604207</c:v>
                </c:pt>
                <c:pt idx="2400">
                  <c:v>84.894766875902178</c:v>
                </c:pt>
                <c:pt idx="2401">
                  <c:v>84.885833507278733</c:v>
                </c:pt>
                <c:pt idx="2402">
                  <c:v>84.876899807068568</c:v>
                </c:pt>
                <c:pt idx="2403">
                  <c:v>84.867965776604763</c:v>
                </c:pt>
                <c:pt idx="2404">
                  <c:v>84.859031417219654</c:v>
                </c:pt>
                <c:pt idx="2405">
                  <c:v>84.850096730244232</c:v>
                </c:pt>
                <c:pt idx="2406">
                  <c:v>84.841161717008475</c:v>
                </c:pt>
                <c:pt idx="2407">
                  <c:v>84.832226378841412</c:v>
                </c:pt>
                <c:pt idx="2408">
                  <c:v>84.823290717070662</c:v>
                </c:pt>
                <c:pt idx="2409">
                  <c:v>84.814354733023052</c:v>
                </c:pt>
                <c:pt idx="2410">
                  <c:v>84.805418428024169</c:v>
                </c:pt>
                <c:pt idx="2411">
                  <c:v>84.796481803398592</c:v>
                </c:pt>
                <c:pt idx="2412">
                  <c:v>84.787544860469595</c:v>
                </c:pt>
                <c:pt idx="2413">
                  <c:v>84.778607600559582</c:v>
                </c:pt>
                <c:pt idx="2414">
                  <c:v>84.769670024989779</c:v>
                </c:pt>
                <c:pt idx="2415">
                  <c:v>84.760732135080346</c:v>
                </c:pt>
                <c:pt idx="2416">
                  <c:v>84.751793932150434</c:v>
                </c:pt>
                <c:pt idx="2417">
                  <c:v>84.742855417517774</c:v>
                </c:pt>
                <c:pt idx="2418">
                  <c:v>84.73391659249944</c:v>
                </c:pt>
                <c:pt idx="2419">
                  <c:v>84.724977458411161</c:v>
                </c:pt>
                <c:pt idx="2420">
                  <c:v>84.716038016567722</c:v>
                </c:pt>
                <c:pt idx="2421">
                  <c:v>84.707098268282593</c:v>
                </c:pt>
                <c:pt idx="2422">
                  <c:v>84.698158214868329</c:v>
                </c:pt>
                <c:pt idx="2423">
                  <c:v>84.689217857636478</c:v>
                </c:pt>
                <c:pt idx="2424">
                  <c:v>84.680277197897411</c:v>
                </c:pt>
                <c:pt idx="2425">
                  <c:v>84.671336236960329</c:v>
                </c:pt>
                <c:pt idx="2426">
                  <c:v>84.662394976133427</c:v>
                </c:pt>
                <c:pt idx="2427">
                  <c:v>84.653453416723877</c:v>
                </c:pt>
                <c:pt idx="2428">
                  <c:v>84.644511560037714</c:v>
                </c:pt>
                <c:pt idx="2429">
                  <c:v>84.635569407379876</c:v>
                </c:pt>
                <c:pt idx="2430">
                  <c:v>84.626626960054196</c:v>
                </c:pt>
                <c:pt idx="2431">
                  <c:v>84.617684219363596</c:v>
                </c:pt>
                <c:pt idx="2432">
                  <c:v>84.608741186609777</c:v>
                </c:pt>
                <c:pt idx="2433">
                  <c:v>84.599797863093301</c:v>
                </c:pt>
                <c:pt idx="2434">
                  <c:v>84.590854250113779</c:v>
                </c:pt>
                <c:pt idx="2435">
                  <c:v>84.581910348969643</c:v>
                </c:pt>
                <c:pt idx="2436">
                  <c:v>84.572966160958529</c:v>
                </c:pt>
                <c:pt idx="2437">
                  <c:v>84.564021687376524</c:v>
                </c:pt>
                <c:pt idx="2438">
                  <c:v>84.555076929519188</c:v>
                </c:pt>
                <c:pt idx="2439">
                  <c:v>84.546131888680506</c:v>
                </c:pt>
                <c:pt idx="2440">
                  <c:v>84.537186566153707</c:v>
                </c:pt>
                <c:pt idx="2441">
                  <c:v>84.528240963230814</c:v>
                </c:pt>
                <c:pt idx="2442">
                  <c:v>84.51929508120287</c:v>
                </c:pt>
                <c:pt idx="2443">
                  <c:v>84.510348921359878</c:v>
                </c:pt>
                <c:pt idx="2444">
                  <c:v>84.501402484990479</c:v>
                </c:pt>
                <c:pt idx="2445">
                  <c:v>84.492455773382673</c:v>
                </c:pt>
                <c:pt idx="2446">
                  <c:v>84.483508787823112</c:v>
                </c:pt>
                <c:pt idx="2447">
                  <c:v>84.47456152959758</c:v>
                </c:pt>
                <c:pt idx="2448">
                  <c:v>84.465613999990353</c:v>
                </c:pt>
                <c:pt idx="2449">
                  <c:v>84.456666200285383</c:v>
                </c:pt>
                <c:pt idx="2450">
                  <c:v>84.447718131764859</c:v>
                </c:pt>
                <c:pt idx="2451">
                  <c:v>84.438769795710286</c:v>
                </c:pt>
                <c:pt idx="2452">
                  <c:v>84.429821193401978</c:v>
                </c:pt>
                <c:pt idx="2453">
                  <c:v>84.420872326119323</c:v>
                </c:pt>
                <c:pt idx="2454">
                  <c:v>84.411923195140375</c:v>
                </c:pt>
                <c:pt idx="2455">
                  <c:v>84.402973801742561</c:v>
                </c:pt>
                <c:pt idx="2456">
                  <c:v>84.39402414720179</c:v>
                </c:pt>
                <c:pt idx="2457">
                  <c:v>84.385074232793258</c:v>
                </c:pt>
                <c:pt idx="2458">
                  <c:v>84.376124059790754</c:v>
                </c:pt>
                <c:pt idx="2459">
                  <c:v>84.367173629467473</c:v>
                </c:pt>
                <c:pt idx="2460">
                  <c:v>84.358222943095171</c:v>
                </c:pt>
                <c:pt idx="2461">
                  <c:v>84.34927200194474</c:v>
                </c:pt>
                <c:pt idx="2462">
                  <c:v>84.340320807285821</c:v>
                </c:pt>
                <c:pt idx="2463">
                  <c:v>84.331369360387356</c:v>
                </c:pt>
                <c:pt idx="2464">
                  <c:v>84.322417662516884</c:v>
                </c:pt>
                <c:pt idx="2465">
                  <c:v>84.313465714941088</c:v>
                </c:pt>
                <c:pt idx="2466">
                  <c:v>84.304513518925475</c:v>
                </c:pt>
                <c:pt idx="2467">
                  <c:v>84.295561075734753</c:v>
                </c:pt>
                <c:pt idx="2468">
                  <c:v>84.286608386632196</c:v>
                </c:pt>
                <c:pt idx="2469">
                  <c:v>84.277655452880353</c:v>
                </c:pt>
                <c:pt idx="2470">
                  <c:v>84.268702275740594</c:v>
                </c:pt>
                <c:pt idx="2471">
                  <c:v>84.259748856473152</c:v>
                </c:pt>
                <c:pt idx="2472">
                  <c:v>84.250795196337535</c:v>
                </c:pt>
                <c:pt idx="2473">
                  <c:v>84.241841296591744</c:v>
                </c:pt>
                <c:pt idx="2474">
                  <c:v>84.232887158493128</c:v>
                </c:pt>
                <c:pt idx="2475">
                  <c:v>84.223932783297883</c:v>
                </c:pt>
                <c:pt idx="2476">
                  <c:v>84.214978172260999</c:v>
                </c:pt>
                <c:pt idx="2477">
                  <c:v>84.206023326636625</c:v>
                </c:pt>
                <c:pt idx="2478">
                  <c:v>84.197068247677862</c:v>
                </c:pt>
                <c:pt idx="2479">
                  <c:v>84.188112936636657</c:v>
                </c:pt>
                <c:pt idx="2480">
                  <c:v>84.179157394763905</c:v>
                </c:pt>
                <c:pt idx="2481">
                  <c:v>84.170201623309552</c:v>
                </c:pt>
                <c:pt idx="2482">
                  <c:v>84.161245623522603</c:v>
                </c:pt>
                <c:pt idx="2483">
                  <c:v>84.15228939665073</c:v>
                </c:pt>
                <c:pt idx="2484">
                  <c:v>84.143332943940806</c:v>
                </c:pt>
                <c:pt idx="2485">
                  <c:v>84.134376266638668</c:v>
                </c:pt>
                <c:pt idx="2486">
                  <c:v>84.125419365988876</c:v>
                </c:pt>
                <c:pt idx="2487">
                  <c:v>84.116462243235375</c:v>
                </c:pt>
                <c:pt idx="2488">
                  <c:v>84.107504899620693</c:v>
                </c:pt>
                <c:pt idx="2489">
                  <c:v>84.098547336386531</c:v>
                </c:pt>
                <c:pt idx="2490">
                  <c:v>84.089589554773355</c:v>
                </c:pt>
                <c:pt idx="2491">
                  <c:v>84.080631556020919</c:v>
                </c:pt>
                <c:pt idx="2492">
                  <c:v>84.071673341367713</c:v>
                </c:pt>
                <c:pt idx="2493">
                  <c:v>84.062714912051163</c:v>
                </c:pt>
                <c:pt idx="2494">
                  <c:v>84.053756269307954</c:v>
                </c:pt>
                <c:pt idx="2495">
                  <c:v>84.044797414373335</c:v>
                </c:pt>
                <c:pt idx="2496">
                  <c:v>84.035838348481832</c:v>
                </c:pt>
                <c:pt idx="2497">
                  <c:v>84.026879072866905</c:v>
                </c:pt>
                <c:pt idx="2498">
                  <c:v>84.017919588760918</c:v>
                </c:pt>
                <c:pt idx="2499">
                  <c:v>84.008959897395201</c:v>
                </c:pt>
                <c:pt idx="2500">
                  <c:v>84</c:v>
                </c:pt>
                <c:pt idx="2501">
                  <c:v>83.991039897804711</c:v>
                </c:pt>
                <c:pt idx="2502">
                  <c:v>83.982079592037707</c:v>
                </c:pt>
                <c:pt idx="2503">
                  <c:v>83.973119083926122</c:v>
                </c:pt>
                <c:pt idx="2504">
                  <c:v>83.964158374696325</c:v>
                </c:pt>
                <c:pt idx="2505">
                  <c:v>83.95519746557342</c:v>
                </c:pt>
                <c:pt idx="2506">
                  <c:v>83.946236357781672</c:v>
                </c:pt>
                <c:pt idx="2507">
                  <c:v>83.937275052544294</c:v>
                </c:pt>
                <c:pt idx="2508">
                  <c:v>83.928313551083349</c:v>
                </c:pt>
                <c:pt idx="2509">
                  <c:v>83.919351854620047</c:v>
                </c:pt>
                <c:pt idx="2510">
                  <c:v>83.91038996437463</c:v>
                </c:pt>
                <c:pt idx="2511">
                  <c:v>83.901427881566164</c:v>
                </c:pt>
                <c:pt idx="2512">
                  <c:v>83.892465607412646</c:v>
                </c:pt>
                <c:pt idx="2513">
                  <c:v>83.883503143131307</c:v>
                </c:pt>
                <c:pt idx="2514">
                  <c:v>83.874540489938127</c:v>
                </c:pt>
                <c:pt idx="2515">
                  <c:v>83.865577649048319</c:v>
                </c:pt>
                <c:pt idx="2516">
                  <c:v>83.856614621675746</c:v>
                </c:pt>
                <c:pt idx="2517">
                  <c:v>83.847651409033517</c:v>
                </c:pt>
                <c:pt idx="2518">
                  <c:v>83.838688012333705</c:v>
                </c:pt>
                <c:pt idx="2519">
                  <c:v>83.829724432787359</c:v>
                </c:pt>
                <c:pt idx="2520">
                  <c:v>83.820760671604532</c:v>
                </c:pt>
                <c:pt idx="2521">
                  <c:v>83.811796729994128</c:v>
                </c:pt>
                <c:pt idx="2522">
                  <c:v>83.802832609164113</c:v>
                </c:pt>
                <c:pt idx="2523">
                  <c:v>83.793868310321557</c:v>
                </c:pt>
                <c:pt idx="2524">
                  <c:v>83.784903834672448</c:v>
                </c:pt>
                <c:pt idx="2525">
                  <c:v>83.775939183421713</c:v>
                </c:pt>
                <c:pt idx="2526">
                  <c:v>83.766974357773535</c:v>
                </c:pt>
                <c:pt idx="2527">
                  <c:v>83.758009358930636</c:v>
                </c:pt>
                <c:pt idx="2528">
                  <c:v>83.749044188094985</c:v>
                </c:pt>
                <c:pt idx="2529">
                  <c:v>83.740078846467824</c:v>
                </c:pt>
                <c:pt idx="2530">
                  <c:v>83.731113335248821</c:v>
                </c:pt>
                <c:pt idx="2531">
                  <c:v>83.722147655637187</c:v>
                </c:pt>
                <c:pt idx="2532">
                  <c:v>83.713181808830683</c:v>
                </c:pt>
                <c:pt idx="2533">
                  <c:v>83.704215796026517</c:v>
                </c:pt>
                <c:pt idx="2534">
                  <c:v>83.695249618420334</c:v>
                </c:pt>
                <c:pt idx="2535">
                  <c:v>83.686283277207508</c:v>
                </c:pt>
                <c:pt idx="2536">
                  <c:v>83.67731677358168</c:v>
                </c:pt>
                <c:pt idx="2537">
                  <c:v>83.66835010873595</c:v>
                </c:pt>
                <c:pt idx="2538">
                  <c:v>83.659383283862326</c:v>
                </c:pt>
                <c:pt idx="2539">
                  <c:v>83.650416300151861</c:v>
                </c:pt>
                <c:pt idx="2540">
                  <c:v>83.64144915879443</c:v>
                </c:pt>
                <c:pt idx="2541">
                  <c:v>83.63248186097907</c:v>
                </c:pt>
                <c:pt idx="2542">
                  <c:v>83.623514407893765</c:v>
                </c:pt>
                <c:pt idx="2543">
                  <c:v>83.614546800725748</c:v>
                </c:pt>
                <c:pt idx="2544">
                  <c:v>83.6055790406607</c:v>
                </c:pt>
                <c:pt idx="2545">
                  <c:v>83.596611128883936</c:v>
                </c:pt>
                <c:pt idx="2546">
                  <c:v>83.587643066579375</c:v>
                </c:pt>
                <c:pt idx="2547">
                  <c:v>83.578674854930085</c:v>
                </c:pt>
                <c:pt idx="2548">
                  <c:v>83.569706495118211</c:v>
                </c:pt>
                <c:pt idx="2549">
                  <c:v>83.560737988324775</c:v>
                </c:pt>
                <c:pt idx="2550">
                  <c:v>83.551769335729858</c:v>
                </c:pt>
                <c:pt idx="2551">
                  <c:v>83.54280053851268</c:v>
                </c:pt>
                <c:pt idx="2552">
                  <c:v>83.533831597851361</c:v>
                </c:pt>
                <c:pt idx="2553">
                  <c:v>83.524862514922944</c:v>
                </c:pt>
                <c:pt idx="2554">
                  <c:v>83.515893290903534</c:v>
                </c:pt>
                <c:pt idx="2555">
                  <c:v>83.506923926968511</c:v>
                </c:pt>
                <c:pt idx="2556">
                  <c:v>83.497954424292004</c:v>
                </c:pt>
                <c:pt idx="2557">
                  <c:v>83.488984784047176</c:v>
                </c:pt>
                <c:pt idx="2558">
                  <c:v>83.480015007406195</c:v>
                </c:pt>
                <c:pt idx="2559">
                  <c:v>83.471045095540518</c:v>
                </c:pt>
                <c:pt idx="2560">
                  <c:v>83.462075049620211</c:v>
                </c:pt>
                <c:pt idx="2561">
                  <c:v>83.453104870814713</c:v>
                </c:pt>
                <c:pt idx="2562">
                  <c:v>83.444134560292341</c:v>
                </c:pt>
                <c:pt idx="2563">
                  <c:v>83.435164119220332</c:v>
                </c:pt>
                <c:pt idx="2564">
                  <c:v>83.426193548765113</c:v>
                </c:pt>
                <c:pt idx="2565">
                  <c:v>83.417222850092131</c:v>
                </c:pt>
                <c:pt idx="2566">
                  <c:v>83.408252024365638</c:v>
                </c:pt>
                <c:pt idx="2567">
                  <c:v>83.399281072749318</c:v>
                </c:pt>
                <c:pt idx="2568">
                  <c:v>83.390309996405335</c:v>
                </c:pt>
                <c:pt idx="2569">
                  <c:v>83.381338796495498</c:v>
                </c:pt>
                <c:pt idx="2570">
                  <c:v>83.372367474180137</c:v>
                </c:pt>
                <c:pt idx="2571">
                  <c:v>83.36339603061883</c:v>
                </c:pt>
                <c:pt idx="2572">
                  <c:v>83.354424466970187</c:v>
                </c:pt>
                <c:pt idx="2573">
                  <c:v>83.345452784391824</c:v>
                </c:pt>
                <c:pt idx="2574">
                  <c:v>83.33648098404035</c:v>
                </c:pt>
                <c:pt idx="2575">
                  <c:v>83.327509067071446</c:v>
                </c:pt>
                <c:pt idx="2576">
                  <c:v>83.318537034640002</c:v>
                </c:pt>
                <c:pt idx="2577">
                  <c:v>83.309564887899398</c:v>
                </c:pt>
                <c:pt idx="2578">
                  <c:v>83.300592628002661</c:v>
                </c:pt>
                <c:pt idx="2579">
                  <c:v>83.291620256101567</c:v>
                </c:pt>
                <c:pt idx="2580">
                  <c:v>83.282647773346909</c:v>
                </c:pt>
                <c:pt idx="2581">
                  <c:v>83.273675180888574</c:v>
                </c:pt>
                <c:pt idx="2582">
                  <c:v>83.264702479875538</c:v>
                </c:pt>
                <c:pt idx="2583">
                  <c:v>83.255729671455725</c:v>
                </c:pt>
                <c:pt idx="2584">
                  <c:v>83.246756756776136</c:v>
                </c:pt>
                <c:pt idx="2585">
                  <c:v>83.237783736982777</c:v>
                </c:pt>
                <c:pt idx="2586">
                  <c:v>83.228810613220631</c:v>
                </c:pt>
                <c:pt idx="2587">
                  <c:v>83.219837386633984</c:v>
                </c:pt>
                <c:pt idx="2588">
                  <c:v>83.2108640583659</c:v>
                </c:pt>
                <c:pt idx="2589">
                  <c:v>83.201890629558534</c:v>
                </c:pt>
                <c:pt idx="2590">
                  <c:v>83.192917101353231</c:v>
                </c:pt>
                <c:pt idx="2591">
                  <c:v>83.183943474890143</c:v>
                </c:pt>
                <c:pt idx="2592">
                  <c:v>83.174969751308737</c:v>
                </c:pt>
                <c:pt idx="2593">
                  <c:v>83.165995931747233</c:v>
                </c:pt>
                <c:pt idx="2594">
                  <c:v>83.157022017343124</c:v>
                </c:pt>
                <c:pt idx="2595">
                  <c:v>83.14804800923288</c:v>
                </c:pt>
                <c:pt idx="2596">
                  <c:v>83.139073908552035</c:v>
                </c:pt>
                <c:pt idx="2597">
                  <c:v>83.130099716435026</c:v>
                </c:pt>
                <c:pt idx="2598">
                  <c:v>83.121125434015525</c:v>
                </c:pt>
                <c:pt idx="2599">
                  <c:v>83.112151062426165</c:v>
                </c:pt>
                <c:pt idx="2600">
                  <c:v>83.103176602798669</c:v>
                </c:pt>
                <c:pt idx="2601">
                  <c:v>83.094202056263725</c:v>
                </c:pt>
                <c:pt idx="2602">
                  <c:v>83.085227423951295</c:v>
                </c:pt>
                <c:pt idx="2603">
                  <c:v>83.076252706990061</c:v>
                </c:pt>
                <c:pt idx="2604">
                  <c:v>83.067277906507925</c:v>
                </c:pt>
                <c:pt idx="2605">
                  <c:v>83.058303023632064</c:v>
                </c:pt>
                <c:pt idx="2606">
                  <c:v>83.049328059488133</c:v>
                </c:pt>
                <c:pt idx="2607">
                  <c:v>83.040353015201518</c:v>
                </c:pt>
                <c:pt idx="2608">
                  <c:v>83.031377891896184</c:v>
                </c:pt>
                <c:pt idx="2609">
                  <c:v>83.022402690695344</c:v>
                </c:pt>
                <c:pt idx="2610">
                  <c:v>83.0134274127212</c:v>
                </c:pt>
                <c:pt idx="2611">
                  <c:v>83.004452059095115</c:v>
                </c:pt>
                <c:pt idx="2612">
                  <c:v>82.995476630937361</c:v>
                </c:pt>
                <c:pt idx="2613">
                  <c:v>82.986501129367454</c:v>
                </c:pt>
                <c:pt idx="2614">
                  <c:v>82.977525555503661</c:v>
                </c:pt>
                <c:pt idx="2615">
                  <c:v>82.968549910463707</c:v>
                </c:pt>
                <c:pt idx="2616">
                  <c:v>82.959574195364127</c:v>
                </c:pt>
                <c:pt idx="2617">
                  <c:v>82.95059841132047</c:v>
                </c:pt>
                <c:pt idx="2618">
                  <c:v>82.941622559447609</c:v>
                </c:pt>
                <c:pt idx="2619">
                  <c:v>82.932646640859204</c:v>
                </c:pt>
                <c:pt idx="2620">
                  <c:v>82.923670656668094</c:v>
                </c:pt>
                <c:pt idx="2621">
                  <c:v>82.914694607986206</c:v>
                </c:pt>
                <c:pt idx="2622">
                  <c:v>82.905718495924603</c:v>
                </c:pt>
                <c:pt idx="2623">
                  <c:v>82.896742321593081</c:v>
                </c:pt>
                <c:pt idx="2624">
                  <c:v>82.88776608610101</c:v>
                </c:pt>
                <c:pt idx="2625">
                  <c:v>82.878789790556368</c:v>
                </c:pt>
                <c:pt idx="2626">
                  <c:v>82.869813436066451</c:v>
                </c:pt>
                <c:pt idx="2627">
                  <c:v>82.86083702373756</c:v>
                </c:pt>
                <c:pt idx="2628">
                  <c:v>82.851860554675028</c:v>
                </c:pt>
                <c:pt idx="2629">
                  <c:v>82.84288402998331</c:v>
                </c:pt>
                <c:pt idx="2630">
                  <c:v>82.833907450766006</c:v>
                </c:pt>
                <c:pt idx="2631">
                  <c:v>82.824930818125566</c:v>
                </c:pt>
                <c:pt idx="2632">
                  <c:v>82.815954133163814</c:v>
                </c:pt>
                <c:pt idx="2633">
                  <c:v>82.806977396981281</c:v>
                </c:pt>
                <c:pt idx="2634">
                  <c:v>82.798000610677832</c:v>
                </c:pt>
                <c:pt idx="2635">
                  <c:v>82.789023775352348</c:v>
                </c:pt>
                <c:pt idx="2636">
                  <c:v>82.780046892102902</c:v>
                </c:pt>
                <c:pt idx="2637">
                  <c:v>82.771069962026345</c:v>
                </c:pt>
                <c:pt idx="2638">
                  <c:v>82.762092986218761</c:v>
                </c:pt>
                <c:pt idx="2639">
                  <c:v>82.753115965775493</c:v>
                </c:pt>
                <c:pt idx="2640">
                  <c:v>82.74413890179072</c:v>
                </c:pt>
                <c:pt idx="2641">
                  <c:v>82.735161795357712</c:v>
                </c:pt>
                <c:pt idx="2642">
                  <c:v>82.726184647568942</c:v>
                </c:pt>
                <c:pt idx="2643">
                  <c:v>82.717207459515933</c:v>
                </c:pt>
                <c:pt idx="2644">
                  <c:v>82.708230232289139</c:v>
                </c:pt>
                <c:pt idx="2645">
                  <c:v>82.699252966978264</c:v>
                </c:pt>
                <c:pt idx="2646">
                  <c:v>82.690275664672058</c:v>
                </c:pt>
                <c:pt idx="2647">
                  <c:v>82.681298326458347</c:v>
                </c:pt>
                <c:pt idx="2648">
                  <c:v>82.672320953424119</c:v>
                </c:pt>
                <c:pt idx="2649">
                  <c:v>82.663343546655057</c:v>
                </c:pt>
                <c:pt idx="2650">
                  <c:v>82.65436610723647</c:v>
                </c:pt>
                <c:pt idx="2651">
                  <c:v>82.645388636252562</c:v>
                </c:pt>
                <c:pt idx="2652">
                  <c:v>82.636411134786343</c:v>
                </c:pt>
                <c:pt idx="2653">
                  <c:v>82.627433603920267</c:v>
                </c:pt>
                <c:pt idx="2654">
                  <c:v>82.618456044735694</c:v>
                </c:pt>
                <c:pt idx="2655">
                  <c:v>82.609478458313248</c:v>
                </c:pt>
                <c:pt idx="2656">
                  <c:v>82.600500845732313</c:v>
                </c:pt>
                <c:pt idx="2657">
                  <c:v>82.591523208071706</c:v>
                </c:pt>
                <c:pt idx="2658">
                  <c:v>82.582545546409165</c:v>
                </c:pt>
                <c:pt idx="2659">
                  <c:v>82.573567861821545</c:v>
                </c:pt>
                <c:pt idx="2660">
                  <c:v>82.564590155384707</c:v>
                </c:pt>
                <c:pt idx="2661">
                  <c:v>82.555612428173745</c:v>
                </c:pt>
                <c:pt idx="2662">
                  <c:v>82.546634681262816</c:v>
                </c:pt>
                <c:pt idx="2663">
                  <c:v>82.537656915725066</c:v>
                </c:pt>
                <c:pt idx="2664">
                  <c:v>82.528679132632888</c:v>
                </c:pt>
                <c:pt idx="2665">
                  <c:v>82.51970133305764</c:v>
                </c:pt>
                <c:pt idx="2666">
                  <c:v>82.510723518069923</c:v>
                </c:pt>
                <c:pt idx="2667">
                  <c:v>82.501745688739206</c:v>
                </c:pt>
                <c:pt idx="2668">
                  <c:v>82.492767846134171</c:v>
                </c:pt>
                <c:pt idx="2669">
                  <c:v>82.483789991322723</c:v>
                </c:pt>
                <c:pt idx="2670">
                  <c:v>82.474812125371713</c:v>
                </c:pt>
                <c:pt idx="2671">
                  <c:v>82.465834249347097</c:v>
                </c:pt>
                <c:pt idx="2672">
                  <c:v>82.456856364313978</c:v>
                </c:pt>
                <c:pt idx="2673">
                  <c:v>82.447878471336551</c:v>
                </c:pt>
                <c:pt idx="2674">
                  <c:v>82.4389005714782</c:v>
                </c:pt>
                <c:pt idx="2675">
                  <c:v>82.429922665801001</c:v>
                </c:pt>
                <c:pt idx="2676">
                  <c:v>82.420944755366889</c:v>
                </c:pt>
                <c:pt idx="2677">
                  <c:v>82.411966841236094</c:v>
                </c:pt>
                <c:pt idx="2678">
                  <c:v>82.402988924468445</c:v>
                </c:pt>
                <c:pt idx="2679">
                  <c:v>82.394011006122739</c:v>
                </c:pt>
                <c:pt idx="2680">
                  <c:v>82.385033087256971</c:v>
                </c:pt>
                <c:pt idx="2681">
                  <c:v>82.376055168927948</c:v>
                </c:pt>
                <c:pt idx="2682">
                  <c:v>82.367077252191933</c:v>
                </c:pt>
                <c:pt idx="2683">
                  <c:v>82.358099338104125</c:v>
                </c:pt>
                <c:pt idx="2684">
                  <c:v>82.349121427718856</c:v>
                </c:pt>
                <c:pt idx="2685">
                  <c:v>82.340143522089519</c:v>
                </c:pt>
                <c:pt idx="2686">
                  <c:v>82.3311656222686</c:v>
                </c:pt>
                <c:pt idx="2687">
                  <c:v>82.322187729307828</c:v>
                </c:pt>
                <c:pt idx="2688">
                  <c:v>82.313209844258026</c:v>
                </c:pt>
                <c:pt idx="2689">
                  <c:v>82.304231968168992</c:v>
                </c:pt>
                <c:pt idx="2690">
                  <c:v>82.295254102089785</c:v>
                </c:pt>
                <c:pt idx="2691">
                  <c:v>82.286276247068386</c:v>
                </c:pt>
                <c:pt idx="2692">
                  <c:v>82.27729840415202</c:v>
                </c:pt>
                <c:pt idx="2693">
                  <c:v>82.268320574387047</c:v>
                </c:pt>
                <c:pt idx="2694">
                  <c:v>82.259342758818917</c:v>
                </c:pt>
                <c:pt idx="2695">
                  <c:v>82.250364958492099</c:v>
                </c:pt>
                <c:pt idx="2696">
                  <c:v>82.241387174450409</c:v>
                </c:pt>
                <c:pt idx="2697">
                  <c:v>82.232409407736498</c:v>
                </c:pt>
                <c:pt idx="2698">
                  <c:v>82.22343165939219</c:v>
                </c:pt>
                <c:pt idx="2699">
                  <c:v>82.214453930458717</c:v>
                </c:pt>
                <c:pt idx="2700">
                  <c:v>82.205476221976085</c:v>
                </c:pt>
                <c:pt idx="2701">
                  <c:v>82.196498534983519</c:v>
                </c:pt>
                <c:pt idx="2702">
                  <c:v>82.187520870519336</c:v>
                </c:pt>
                <c:pt idx="2703">
                  <c:v>82.178543229621226</c:v>
                </c:pt>
                <c:pt idx="2704">
                  <c:v>82.169565613325631</c:v>
                </c:pt>
                <c:pt idx="2705">
                  <c:v>82.160588022668264</c:v>
                </c:pt>
                <c:pt idx="2706">
                  <c:v>82.151610458684047</c:v>
                </c:pt>
                <c:pt idx="2707">
                  <c:v>82.142632922406833</c:v>
                </c:pt>
                <c:pt idx="2708">
                  <c:v>82.133655414869935</c:v>
                </c:pt>
                <c:pt idx="2709">
                  <c:v>82.124677937105332</c:v>
                </c:pt>
                <c:pt idx="2710">
                  <c:v>82.11570049014459</c:v>
                </c:pt>
                <c:pt idx="2711">
                  <c:v>82.106723075017925</c:v>
                </c:pt>
                <c:pt idx="2712">
                  <c:v>82.097745692755097</c:v>
                </c:pt>
                <c:pt idx="2713">
                  <c:v>82.08876834438486</c:v>
                </c:pt>
                <c:pt idx="2714">
                  <c:v>82.079791030934942</c:v>
                </c:pt>
                <c:pt idx="2715">
                  <c:v>82.070813753432361</c:v>
                </c:pt>
                <c:pt idx="2716">
                  <c:v>82.061836512903184</c:v>
                </c:pt>
                <c:pt idx="2717">
                  <c:v>82.052859310372611</c:v>
                </c:pt>
                <c:pt idx="2718">
                  <c:v>82.043882146865116</c:v>
                </c:pt>
                <c:pt idx="2719">
                  <c:v>82.034905023404093</c:v>
                </c:pt>
                <c:pt idx="2720">
                  <c:v>82.025927941012199</c:v>
                </c:pt>
                <c:pt idx="2721">
                  <c:v>82.016950900711123</c:v>
                </c:pt>
                <c:pt idx="2722">
                  <c:v>82.007973903521815</c:v>
                </c:pt>
                <c:pt idx="2723">
                  <c:v>81.998996950464274</c:v>
                </c:pt>
                <c:pt idx="2724">
                  <c:v>81.99002004255756</c:v>
                </c:pt>
                <c:pt idx="2725">
                  <c:v>81.981043180820123</c:v>
                </c:pt>
                <c:pt idx="2726">
                  <c:v>81.972066366269203</c:v>
                </c:pt>
                <c:pt idx="2727">
                  <c:v>81.963089599921489</c:v>
                </c:pt>
                <c:pt idx="2728">
                  <c:v>81.954112882792501</c:v>
                </c:pt>
                <c:pt idx="2729">
                  <c:v>81.945136215897151</c:v>
                </c:pt>
                <c:pt idx="2730">
                  <c:v>81.936159600249454</c:v>
                </c:pt>
                <c:pt idx="2731">
                  <c:v>81.927183036862459</c:v>
                </c:pt>
                <c:pt idx="2732">
                  <c:v>81.918206526748335</c:v>
                </c:pt>
                <c:pt idx="2733">
                  <c:v>81.909230070918582</c:v>
                </c:pt>
                <c:pt idx="2734">
                  <c:v>81.90025367038352</c:v>
                </c:pt>
                <c:pt idx="2735">
                  <c:v>81.891277326153016</c:v>
                </c:pt>
                <c:pt idx="2736">
                  <c:v>81.882301039235699</c:v>
                </c:pt>
                <c:pt idx="2737">
                  <c:v>81.873324810639588</c:v>
                </c:pt>
                <c:pt idx="2738">
                  <c:v>81.864348641371777</c:v>
                </c:pt>
                <c:pt idx="2739">
                  <c:v>81.855372532438452</c:v>
                </c:pt>
                <c:pt idx="2740">
                  <c:v>81.84639648484486</c:v>
                </c:pt>
                <c:pt idx="2741">
                  <c:v>81.837420499595709</c:v>
                </c:pt>
                <c:pt idx="2742">
                  <c:v>81.828444577694469</c:v>
                </c:pt>
                <c:pt idx="2743">
                  <c:v>81.81946872014413</c:v>
                </c:pt>
                <c:pt idx="2744">
                  <c:v>81.810492927946513</c:v>
                </c:pt>
                <c:pt idx="2745">
                  <c:v>81.80151720210263</c:v>
                </c:pt>
                <c:pt idx="2746">
                  <c:v>81.792541543612884</c:v>
                </c:pt>
                <c:pt idx="2747">
                  <c:v>81.783565953476554</c:v>
                </c:pt>
                <c:pt idx="2748">
                  <c:v>81.774590432692236</c:v>
                </c:pt>
                <c:pt idx="2749">
                  <c:v>81.765614982257475</c:v>
                </c:pt>
                <c:pt idx="2750">
                  <c:v>81.756639603169262</c:v>
                </c:pt>
                <c:pt idx="2751">
                  <c:v>81.747664296423437</c:v>
                </c:pt>
                <c:pt idx="2752">
                  <c:v>81.738689063015258</c:v>
                </c:pt>
                <c:pt idx="2753">
                  <c:v>81.729713903938972</c:v>
                </c:pt>
                <c:pt idx="2754">
                  <c:v>81.720738820187904</c:v>
                </c:pt>
                <c:pt idx="2755">
                  <c:v>81.711763812754825</c:v>
                </c:pt>
                <c:pt idx="2756">
                  <c:v>81.702788882631339</c:v>
                </c:pt>
                <c:pt idx="2757">
                  <c:v>81.693814030808383</c:v>
                </c:pt>
                <c:pt idx="2758">
                  <c:v>81.684839258276099</c:v>
                </c:pt>
                <c:pt idx="2759">
                  <c:v>81.675864566023506</c:v>
                </c:pt>
                <c:pt idx="2760">
                  <c:v>81.666889955039068</c:v>
                </c:pt>
                <c:pt idx="2761">
                  <c:v>81.657915426310325</c:v>
                </c:pt>
                <c:pt idx="2762">
                  <c:v>81.648940980823951</c:v>
                </c:pt>
                <c:pt idx="2763">
                  <c:v>81.63996661956574</c:v>
                </c:pt>
                <c:pt idx="2764">
                  <c:v>81.630992343520617</c:v>
                </c:pt>
                <c:pt idx="2765">
                  <c:v>81.622018153672812</c:v>
                </c:pt>
                <c:pt idx="2766">
                  <c:v>81.613044051005772</c:v>
                </c:pt>
                <c:pt idx="2767">
                  <c:v>81.604070036501625</c:v>
                </c:pt>
                <c:pt idx="2768">
                  <c:v>81.59509611114234</c:v>
                </c:pt>
                <c:pt idx="2769">
                  <c:v>81.586122275908622</c:v>
                </c:pt>
                <c:pt idx="2770">
                  <c:v>81.577148531780281</c:v>
                </c:pt>
                <c:pt idx="2771">
                  <c:v>81.568174879736503</c:v>
                </c:pt>
                <c:pt idx="2772">
                  <c:v>81.559201320755605</c:v>
                </c:pt>
                <c:pt idx="2773">
                  <c:v>81.550227855815137</c:v>
                </c:pt>
                <c:pt idx="2774">
                  <c:v>81.541254485891386</c:v>
                </c:pt>
                <c:pt idx="2775">
                  <c:v>81.532281211960466</c:v>
                </c:pt>
                <c:pt idx="2776">
                  <c:v>81.523308034997214</c:v>
                </c:pt>
                <c:pt idx="2777">
                  <c:v>81.514334955975698</c:v>
                </c:pt>
                <c:pt idx="2778">
                  <c:v>81.505361975869121</c:v>
                </c:pt>
                <c:pt idx="2779">
                  <c:v>81.496389095650116</c:v>
                </c:pt>
                <c:pt idx="2780">
                  <c:v>81.487416316290052</c:v>
                </c:pt>
                <c:pt idx="2781">
                  <c:v>81.47844363875997</c:v>
                </c:pt>
                <c:pt idx="2782">
                  <c:v>81.469471064029591</c:v>
                </c:pt>
                <c:pt idx="2783">
                  <c:v>81.460498593068138</c:v>
                </c:pt>
                <c:pt idx="2784">
                  <c:v>81.451526226843967</c:v>
                </c:pt>
                <c:pt idx="2785">
                  <c:v>81.442553966324411</c:v>
                </c:pt>
                <c:pt idx="2786">
                  <c:v>81.433581812476262</c:v>
                </c:pt>
                <c:pt idx="2787">
                  <c:v>81.424609766265093</c:v>
                </c:pt>
                <c:pt idx="2788">
                  <c:v>81.415637828656074</c:v>
                </c:pt>
                <c:pt idx="2789">
                  <c:v>81.406666000613399</c:v>
                </c:pt>
                <c:pt idx="2790">
                  <c:v>81.397694283100066</c:v>
                </c:pt>
                <c:pt idx="2791">
                  <c:v>81.388722677078945</c:v>
                </c:pt>
                <c:pt idx="2792">
                  <c:v>81.379751183511559</c:v>
                </c:pt>
                <c:pt idx="2793">
                  <c:v>81.370779803358801</c:v>
                </c:pt>
                <c:pt idx="2794">
                  <c:v>81.361808537580643</c:v>
                </c:pt>
                <c:pt idx="2795">
                  <c:v>81.35283738713639</c:v>
                </c:pt>
                <c:pt idx="2796">
                  <c:v>81.343866352984264</c:v>
                </c:pt>
                <c:pt idx="2797">
                  <c:v>81.33489543608205</c:v>
                </c:pt>
                <c:pt idx="2798">
                  <c:v>81.325924637386379</c:v>
                </c:pt>
                <c:pt idx="2799">
                  <c:v>81.316953957853187</c:v>
                </c:pt>
                <c:pt idx="2800">
                  <c:v>81.3079833984375</c:v>
                </c:pt>
                <c:pt idx="2801">
                  <c:v>81.299012960093677</c:v>
                </c:pt>
                <c:pt idx="2802">
                  <c:v>81.290042643775294</c:v>
                </c:pt>
                <c:pt idx="2803">
                  <c:v>81.281072450434792</c:v>
                </c:pt>
                <c:pt idx="2804">
                  <c:v>81.272102381024141</c:v>
                </c:pt>
                <c:pt idx="2805">
                  <c:v>81.263132436494359</c:v>
                </c:pt>
                <c:pt idx="2806">
                  <c:v>81.2541626177956</c:v>
                </c:pt>
                <c:pt idx="2807">
                  <c:v>81.245192925877262</c:v>
                </c:pt>
                <c:pt idx="2808">
                  <c:v>81.236223361687962</c:v>
                </c:pt>
                <c:pt idx="2809">
                  <c:v>81.227253926175436</c:v>
                </c:pt>
                <c:pt idx="2810">
                  <c:v>81.218284620286468</c:v>
                </c:pt>
                <c:pt idx="2811">
                  <c:v>81.209315444967544</c:v>
                </c:pt>
                <c:pt idx="2812">
                  <c:v>81.200346401163628</c:v>
                </c:pt>
                <c:pt idx="2813">
                  <c:v>81.191377489819445</c:v>
                </c:pt>
                <c:pt idx="2814">
                  <c:v>81.182408711878594</c:v>
                </c:pt>
                <c:pt idx="2815">
                  <c:v>81.173440068284094</c:v>
                </c:pt>
                <c:pt idx="2816">
                  <c:v>81.164471559977784</c:v>
                </c:pt>
                <c:pt idx="2817">
                  <c:v>81.155503187901132</c:v>
                </c:pt>
                <c:pt idx="2818">
                  <c:v>81.1465349529945</c:v>
                </c:pt>
                <c:pt idx="2819">
                  <c:v>81.137566856197623</c:v>
                </c:pt>
                <c:pt idx="2820">
                  <c:v>81.128598898449297</c:v>
                </c:pt>
                <c:pt idx="2821">
                  <c:v>81.119631080687611</c:v>
                </c:pt>
                <c:pt idx="2822">
                  <c:v>81.110663403849657</c:v>
                </c:pt>
                <c:pt idx="2823">
                  <c:v>81.101695868872</c:v>
                </c:pt>
                <c:pt idx="2824">
                  <c:v>81.09272847669024</c:v>
                </c:pt>
                <c:pt idx="2825">
                  <c:v>81.083761228239155</c:v>
                </c:pt>
                <c:pt idx="2826">
                  <c:v>81.074794124452723</c:v>
                </c:pt>
                <c:pt idx="2827">
                  <c:v>81.065827166264185</c:v>
                </c:pt>
                <c:pt idx="2828">
                  <c:v>81.056860354606059</c:v>
                </c:pt>
                <c:pt idx="2829">
                  <c:v>81.047893690409865</c:v>
                </c:pt>
                <c:pt idx="2830">
                  <c:v>81.038927174606329</c:v>
                </c:pt>
                <c:pt idx="2831">
                  <c:v>81.029960808125537</c:v>
                </c:pt>
                <c:pt idx="2832">
                  <c:v>81.020994591896638</c:v>
                </c:pt>
                <c:pt idx="2833">
                  <c:v>81.012028526848113</c:v>
                </c:pt>
                <c:pt idx="2834">
                  <c:v>81.003062613907503</c:v>
                </c:pt>
                <c:pt idx="2835">
                  <c:v>80.994096854001668</c:v>
                </c:pt>
                <c:pt idx="2836">
                  <c:v>80.985131248056632</c:v>
                </c:pt>
                <c:pt idx="2837">
                  <c:v>80.976165796997449</c:v>
                </c:pt>
                <c:pt idx="2838">
                  <c:v>80.967200501748692</c:v>
                </c:pt>
                <c:pt idx="2839">
                  <c:v>80.958235363233896</c:v>
                </c:pt>
                <c:pt idx="2840">
                  <c:v>80.949270382376</c:v>
                </c:pt>
                <c:pt idx="2841">
                  <c:v>80.940305560096874</c:v>
                </c:pt>
                <c:pt idx="2842">
                  <c:v>80.931340897317838</c:v>
                </c:pt>
                <c:pt idx="2843">
                  <c:v>80.922376394959343</c:v>
                </c:pt>
                <c:pt idx="2844">
                  <c:v>80.913412053940974</c:v>
                </c:pt>
                <c:pt idx="2845">
                  <c:v>80.904447875181646</c:v>
                </c:pt>
                <c:pt idx="2846">
                  <c:v>80.895483859599437</c:v>
                </c:pt>
                <c:pt idx="2847">
                  <c:v>80.886520008111489</c:v>
                </c:pt>
                <c:pt idx="2848">
                  <c:v>80.877556321634387</c:v>
                </c:pt>
                <c:pt idx="2849">
                  <c:v>80.868592801083821</c:v>
                </c:pt>
                <c:pt idx="2850">
                  <c:v>80.859629447374687</c:v>
                </c:pt>
                <c:pt idx="2851">
                  <c:v>80.850666261421054</c:v>
                </c:pt>
                <c:pt idx="2852">
                  <c:v>80.841703244136198</c:v>
                </c:pt>
                <c:pt idx="2853">
                  <c:v>80.832740396432854</c:v>
                </c:pt>
                <c:pt idx="2854">
                  <c:v>80.823777719222562</c:v>
                </c:pt>
                <c:pt idx="2855">
                  <c:v>80.814815213416338</c:v>
                </c:pt>
                <c:pt idx="2856">
                  <c:v>80.805852879924373</c:v>
                </c:pt>
                <c:pt idx="2857">
                  <c:v>80.796890719656119</c:v>
                </c:pt>
                <c:pt idx="2858">
                  <c:v>80.787928733520047</c:v>
                </c:pt>
                <c:pt idx="2859">
                  <c:v>80.778966922424104</c:v>
                </c:pt>
                <c:pt idx="2860">
                  <c:v>80.770005287275211</c:v>
                </c:pt>
                <c:pt idx="2861">
                  <c:v>80.761043828979766</c:v>
                </c:pt>
                <c:pt idx="2862">
                  <c:v>80.752082548443042</c:v>
                </c:pt>
                <c:pt idx="2863">
                  <c:v>80.743121446569873</c:v>
                </c:pt>
                <c:pt idx="2864">
                  <c:v>80.734160524264126</c:v>
                </c:pt>
                <c:pt idx="2865">
                  <c:v>80.725199782428973</c:v>
                </c:pt>
                <c:pt idx="2866">
                  <c:v>80.716239221966646</c:v>
                </c:pt>
                <c:pt idx="2867">
                  <c:v>80.707278843778823</c:v>
                </c:pt>
                <c:pt idx="2868">
                  <c:v>80.698318648766175</c:v>
                </c:pt>
                <c:pt idx="2869">
                  <c:v>80.689358637828789</c:v>
                </c:pt>
                <c:pt idx="2870">
                  <c:v>80.680398811865885</c:v>
                </c:pt>
                <c:pt idx="2871">
                  <c:v>80.671439171775887</c:v>
                </c:pt>
                <c:pt idx="2872">
                  <c:v>80.662479718456524</c:v>
                </c:pt>
                <c:pt idx="2873">
                  <c:v>80.653520452804628</c:v>
                </c:pt>
                <c:pt idx="2874">
                  <c:v>80.644561375716449</c:v>
                </c:pt>
                <c:pt idx="2875">
                  <c:v>80.63560248808713</c:v>
                </c:pt>
                <c:pt idx="2876">
                  <c:v>80.626643790811443</c:v>
                </c:pt>
                <c:pt idx="2877">
                  <c:v>80.617685284782979</c:v>
                </c:pt>
                <c:pt idx="2878">
                  <c:v>80.608726970894978</c:v>
                </c:pt>
                <c:pt idx="2879">
                  <c:v>80.599768850039581</c:v>
                </c:pt>
                <c:pt idx="2880">
                  <c:v>80.590810923108265</c:v>
                </c:pt>
                <c:pt idx="2881">
                  <c:v>80.581853190991652</c:v>
                </c:pt>
                <c:pt idx="2882">
                  <c:v>80.572895654579966</c:v>
                </c:pt>
                <c:pt idx="2883">
                  <c:v>80.563938314762041</c:v>
                </c:pt>
                <c:pt idx="2884">
                  <c:v>80.554981172426551</c:v>
                </c:pt>
                <c:pt idx="2885">
                  <c:v>80.546024228460851</c:v>
                </c:pt>
                <c:pt idx="2886">
                  <c:v>80.537067483752068</c:v>
                </c:pt>
                <c:pt idx="2887">
                  <c:v>80.528110939186092</c:v>
                </c:pt>
                <c:pt idx="2888">
                  <c:v>80.519154595648359</c:v>
                </c:pt>
                <c:pt idx="2889">
                  <c:v>80.51019845402341</c:v>
                </c:pt>
                <c:pt idx="2890">
                  <c:v>80.50124251519496</c:v>
                </c:pt>
                <c:pt idx="2891">
                  <c:v>80.492286780046044</c:v>
                </c:pt>
                <c:pt idx="2892">
                  <c:v>80.483331249459013</c:v>
                </c:pt>
                <c:pt idx="2893">
                  <c:v>80.474375924315297</c:v>
                </c:pt>
                <c:pt idx="2894">
                  <c:v>80.46542080549564</c:v>
                </c:pt>
                <c:pt idx="2895">
                  <c:v>80.456465893880022</c:v>
                </c:pt>
                <c:pt idx="2896">
                  <c:v>80.447511190347512</c:v>
                </c:pt>
                <c:pt idx="2897">
                  <c:v>80.438556695776697</c:v>
                </c:pt>
                <c:pt idx="2898">
                  <c:v>80.429602411045181</c:v>
                </c:pt>
                <c:pt idx="2899">
                  <c:v>80.420648337029988</c:v>
                </c:pt>
                <c:pt idx="2900">
                  <c:v>80.411694474607145</c:v>
                </c:pt>
                <c:pt idx="2901">
                  <c:v>80.402740824652113</c:v>
                </c:pt>
                <c:pt idx="2902">
                  <c:v>80.39378738803947</c:v>
                </c:pt>
                <c:pt idx="2903">
                  <c:v>80.384834165643184</c:v>
                </c:pt>
                <c:pt idx="2904">
                  <c:v>80.375881158336242</c:v>
                </c:pt>
                <c:pt idx="2905">
                  <c:v>80.36692836699109</c:v>
                </c:pt>
                <c:pt idx="2906">
                  <c:v>80.357975792479266</c:v>
                </c:pt>
                <c:pt idx="2907">
                  <c:v>80.349023435671683</c:v>
                </c:pt>
                <c:pt idx="2908">
                  <c:v>80.340071297438357</c:v>
                </c:pt>
                <c:pt idx="2909">
                  <c:v>80.331119378648751</c:v>
                </c:pt>
                <c:pt idx="2910">
                  <c:v>80.32216768017129</c:v>
                </c:pt>
                <c:pt idx="2911">
                  <c:v>80.313216202873861</c:v>
                </c:pt>
                <c:pt idx="2912">
                  <c:v>80.304264947623537</c:v>
                </c:pt>
                <c:pt idx="2913">
                  <c:v>80.295313915286556</c:v>
                </c:pt>
                <c:pt idx="2914">
                  <c:v>80.28636310672853</c:v>
                </c:pt>
                <c:pt idx="2915">
                  <c:v>80.277412522814288</c:v>
                </c:pt>
                <c:pt idx="2916">
                  <c:v>80.268462164407936</c:v>
                </c:pt>
                <c:pt idx="2917">
                  <c:v>80.259512032372612</c:v>
                </c:pt>
                <c:pt idx="2918">
                  <c:v>80.250562127571001</c:v>
                </c:pt>
                <c:pt idx="2919">
                  <c:v>80.241612450864892</c:v>
                </c:pt>
                <c:pt idx="2920">
                  <c:v>80.232663003115263</c:v>
                </c:pt>
                <c:pt idx="2921">
                  <c:v>80.223713785182497</c:v>
                </c:pt>
                <c:pt idx="2922">
                  <c:v>80.21476479792608</c:v>
                </c:pt>
                <c:pt idx="2923">
                  <c:v>80.205816042204958</c:v>
                </c:pt>
                <c:pt idx="2924">
                  <c:v>80.196867518877013</c:v>
                </c:pt>
                <c:pt idx="2925">
                  <c:v>80.187919228799558</c:v>
                </c:pt>
                <c:pt idx="2926">
                  <c:v>80.178971172829364</c:v>
                </c:pt>
                <c:pt idx="2927">
                  <c:v>80.17002335182201</c:v>
                </c:pt>
                <c:pt idx="2928">
                  <c:v>80.16107576663282</c:v>
                </c:pt>
                <c:pt idx="2929">
                  <c:v>80.152128418115836</c:v>
                </c:pt>
                <c:pt idx="2930">
                  <c:v>80.143181307124806</c:v>
                </c:pt>
                <c:pt idx="2931">
                  <c:v>80.134234434512607</c:v>
                </c:pt>
                <c:pt idx="2932">
                  <c:v>80.125287801131279</c:v>
                </c:pt>
                <c:pt idx="2933">
                  <c:v>80.116341407832167</c:v>
                </c:pt>
                <c:pt idx="2934">
                  <c:v>80.107395255465889</c:v>
                </c:pt>
                <c:pt idx="2935">
                  <c:v>80.09844934488234</c:v>
                </c:pt>
                <c:pt idx="2936">
                  <c:v>80.089503676930576</c:v>
                </c:pt>
                <c:pt idx="2937">
                  <c:v>80.08055825245917</c:v>
                </c:pt>
                <c:pt idx="2938">
                  <c:v>80.071613072315486</c:v>
                </c:pt>
                <c:pt idx="2939">
                  <c:v>80.062668137346733</c:v>
                </c:pt>
                <c:pt idx="2940">
                  <c:v>80.053723448398841</c:v>
                </c:pt>
                <c:pt idx="2941">
                  <c:v>80.044779006317498</c:v>
                </c:pt>
                <c:pt idx="2942">
                  <c:v>80.035834811947225</c:v>
                </c:pt>
                <c:pt idx="2943">
                  <c:v>80.026890866131879</c:v>
                </c:pt>
                <c:pt idx="2944">
                  <c:v>80.01794716971493</c:v>
                </c:pt>
                <c:pt idx="2945">
                  <c:v>80.00900372353874</c:v>
                </c:pt>
                <c:pt idx="2946">
                  <c:v>80.000060528445019</c:v>
                </c:pt>
                <c:pt idx="2947">
                  <c:v>79.991117585274907</c:v>
                </c:pt>
                <c:pt idx="2948">
                  <c:v>79.982174894868621</c:v>
                </c:pt>
                <c:pt idx="2949">
                  <c:v>79.973232458065624</c:v>
                </c:pt>
                <c:pt idx="2950">
                  <c:v>79.964290275704798</c:v>
                </c:pt>
                <c:pt idx="2951">
                  <c:v>79.955348348624369</c:v>
                </c:pt>
                <c:pt idx="2952">
                  <c:v>79.946406677661471</c:v>
                </c:pt>
                <c:pt idx="2953">
                  <c:v>79.937465263652768</c:v>
                </c:pt>
                <c:pt idx="2954">
                  <c:v>79.928524107434228</c:v>
                </c:pt>
                <c:pt idx="2955">
                  <c:v>79.919583209840951</c:v>
                </c:pt>
                <c:pt idx="2956">
                  <c:v>79.910642571707427</c:v>
                </c:pt>
                <c:pt idx="2957">
                  <c:v>79.901702193867166</c:v>
                </c:pt>
                <c:pt idx="2958">
                  <c:v>79.892762077153378</c:v>
                </c:pt>
                <c:pt idx="2959">
                  <c:v>79.883822222398152</c:v>
                </c:pt>
                <c:pt idx="2960">
                  <c:v>79.874882630433149</c:v>
                </c:pt>
                <c:pt idx="2961">
                  <c:v>79.865943302088894</c:v>
                </c:pt>
                <c:pt idx="2962">
                  <c:v>79.857004238195699</c:v>
                </c:pt>
                <c:pt idx="2963">
                  <c:v>79.848065439582811</c:v>
                </c:pt>
                <c:pt idx="2964">
                  <c:v>79.839126907078708</c:v>
                </c:pt>
                <c:pt idx="2965">
                  <c:v>79.830188641511484</c:v>
                </c:pt>
                <c:pt idx="2966">
                  <c:v>79.821250643708112</c:v>
                </c:pt>
                <c:pt idx="2967">
                  <c:v>79.812312914495052</c:v>
                </c:pt>
                <c:pt idx="2968">
                  <c:v>79.803375454698141</c:v>
                </c:pt>
                <c:pt idx="2969">
                  <c:v>79.794438265142333</c:v>
                </c:pt>
                <c:pt idx="2970">
                  <c:v>79.785501346651742</c:v>
                </c:pt>
                <c:pt idx="2971">
                  <c:v>79.776564700050045</c:v>
                </c:pt>
                <c:pt idx="2972">
                  <c:v>79.767628326160022</c:v>
                </c:pt>
                <c:pt idx="2973">
                  <c:v>79.758692225803728</c:v>
                </c:pt>
                <c:pt idx="2974">
                  <c:v>79.749756399802507</c:v>
                </c:pt>
                <c:pt idx="2975">
                  <c:v>79.740820848977251</c:v>
                </c:pt>
                <c:pt idx="2976">
                  <c:v>79.73188557414754</c:v>
                </c:pt>
                <c:pt idx="2977">
                  <c:v>79.722950576132945</c:v>
                </c:pt>
                <c:pt idx="2978">
                  <c:v>79.714015855751768</c:v>
                </c:pt>
                <c:pt idx="2979">
                  <c:v>79.705081413821802</c:v>
                </c:pt>
                <c:pt idx="2980">
                  <c:v>79.696147251160156</c:v>
                </c:pt>
                <c:pt idx="2981">
                  <c:v>79.687213368583116</c:v>
                </c:pt>
                <c:pt idx="2982">
                  <c:v>79.678279766906428</c:v>
                </c:pt>
                <c:pt idx="2983">
                  <c:v>79.669346446944871</c:v>
                </c:pt>
                <c:pt idx="2984">
                  <c:v>79.660413409512785</c:v>
                </c:pt>
                <c:pt idx="2985">
                  <c:v>79.651480655423541</c:v>
                </c:pt>
                <c:pt idx="2986">
                  <c:v>79.642548185489943</c:v>
                </c:pt>
                <c:pt idx="2987">
                  <c:v>79.633616000524071</c:v>
                </c:pt>
                <c:pt idx="2988">
                  <c:v>79.624684101337266</c:v>
                </c:pt>
                <c:pt idx="2989">
                  <c:v>79.615752488740256</c:v>
                </c:pt>
                <c:pt idx="2990">
                  <c:v>79.606821163542747</c:v>
                </c:pt>
                <c:pt idx="2991">
                  <c:v>79.597890126554134</c:v>
                </c:pt>
                <c:pt idx="2992">
                  <c:v>79.588959378582842</c:v>
                </c:pt>
                <c:pt idx="2993">
                  <c:v>79.580028920436661</c:v>
                </c:pt>
                <c:pt idx="2994">
                  <c:v>79.571098752922694</c:v>
                </c:pt>
                <c:pt idx="2995">
                  <c:v>79.562168876847295</c:v>
                </c:pt>
                <c:pt idx="2996">
                  <c:v>79.553239293016063</c:v>
                </c:pt>
                <c:pt idx="2997">
                  <c:v>79.544310002234056</c:v>
                </c:pt>
                <c:pt idx="2998">
                  <c:v>79.535381005305467</c:v>
                </c:pt>
                <c:pt idx="2999">
                  <c:v>79.526452303033921</c:v>
                </c:pt>
                <c:pt idx="3000">
                  <c:v>79.517523896222087</c:v>
                </c:pt>
                <c:pt idx="3001">
                  <c:v>79.508595785672242</c:v>
                </c:pt>
                <c:pt idx="3002">
                  <c:v>79.499667972185648</c:v>
                </c:pt>
                <c:pt idx="3003">
                  <c:v>79.490740456563216</c:v>
                </c:pt>
                <c:pt idx="3004">
                  <c:v>79.481813239604818</c:v>
                </c:pt>
                <c:pt idx="3005">
                  <c:v>79.472886322109815</c:v>
                </c:pt>
                <c:pt idx="3006">
                  <c:v>79.463959704876743</c:v>
                </c:pt>
                <c:pt idx="3007">
                  <c:v>79.455033388703555</c:v>
                </c:pt>
                <c:pt idx="3008">
                  <c:v>79.446107374387424</c:v>
                </c:pt>
                <c:pt idx="3009">
                  <c:v>79.437181662724782</c:v>
                </c:pt>
                <c:pt idx="3010">
                  <c:v>79.428256254511638</c:v>
                </c:pt>
                <c:pt idx="3011">
                  <c:v>79.41933115054286</c:v>
                </c:pt>
                <c:pt idx="3012">
                  <c:v>79.410406351612906</c:v>
                </c:pt>
                <c:pt idx="3013">
                  <c:v>79.401481858515496</c:v>
                </c:pt>
                <c:pt idx="3014">
                  <c:v>79.392557672043608</c:v>
                </c:pt>
                <c:pt idx="3015">
                  <c:v>79.383633792989585</c:v>
                </c:pt>
                <c:pt idx="3016">
                  <c:v>79.37471022214487</c:v>
                </c:pt>
                <c:pt idx="3017">
                  <c:v>79.365786960300511</c:v>
                </c:pt>
                <c:pt idx="3018">
                  <c:v>79.356864008246703</c:v>
                </c:pt>
                <c:pt idx="3019">
                  <c:v>79.347941366772758</c:v>
                </c:pt>
                <c:pt idx="3020">
                  <c:v>79.339019036667707</c:v>
                </c:pt>
                <c:pt idx="3021">
                  <c:v>79.330097018719641</c:v>
                </c:pt>
                <c:pt idx="3022">
                  <c:v>79.321175313715855</c:v>
                </c:pt>
                <c:pt idx="3023">
                  <c:v>79.312253922443091</c:v>
                </c:pt>
                <c:pt idx="3024">
                  <c:v>79.303332845687436</c:v>
                </c:pt>
                <c:pt idx="3025">
                  <c:v>79.294412084234239</c:v>
                </c:pt>
                <c:pt idx="3026">
                  <c:v>79.285491638868052</c:v>
                </c:pt>
                <c:pt idx="3027">
                  <c:v>79.276571510372847</c:v>
                </c:pt>
                <c:pt idx="3028">
                  <c:v>79.267651699531953</c:v>
                </c:pt>
                <c:pt idx="3029">
                  <c:v>79.258732207127778</c:v>
                </c:pt>
                <c:pt idx="3030">
                  <c:v>79.249813033942289</c:v>
                </c:pt>
                <c:pt idx="3031">
                  <c:v>79.240894180756712</c:v>
                </c:pt>
                <c:pt idx="3032">
                  <c:v>79.231975648351565</c:v>
                </c:pt>
                <c:pt idx="3033">
                  <c:v>79.223057437506498</c:v>
                </c:pt>
                <c:pt idx="3034">
                  <c:v>79.214139549000635</c:v>
                </c:pt>
                <c:pt idx="3035">
                  <c:v>79.205221983612518</c:v>
                </c:pt>
                <c:pt idx="3036">
                  <c:v>79.196304742119793</c:v>
                </c:pt>
                <c:pt idx="3037">
                  <c:v>79.187387825299524</c:v>
                </c:pt>
                <c:pt idx="3038">
                  <c:v>79.178471233928079</c:v>
                </c:pt>
                <c:pt idx="3039">
                  <c:v>79.169554968781142</c:v>
                </c:pt>
                <c:pt idx="3040">
                  <c:v>79.160639030633689</c:v>
                </c:pt>
                <c:pt idx="3041">
                  <c:v>79.151723420260069</c:v>
                </c:pt>
                <c:pt idx="3042">
                  <c:v>79.14280813843385</c:v>
                </c:pt>
                <c:pt idx="3043">
                  <c:v>79.133893185927931</c:v>
                </c:pt>
                <c:pt idx="3044">
                  <c:v>79.124978563514574</c:v>
                </c:pt>
                <c:pt idx="3045">
                  <c:v>79.1160642719653</c:v>
                </c:pt>
                <c:pt idx="3046">
                  <c:v>79.107150312051118</c:v>
                </c:pt>
                <c:pt idx="3047">
                  <c:v>79.098236684542229</c:v>
                </c:pt>
                <c:pt idx="3048">
                  <c:v>79.089323390207923</c:v>
                </c:pt>
                <c:pt idx="3049">
                  <c:v>79.08041042981732</c:v>
                </c:pt>
                <c:pt idx="3050">
                  <c:v>79.071497804138346</c:v>
                </c:pt>
                <c:pt idx="3051">
                  <c:v>79.062585513938629</c:v>
                </c:pt>
                <c:pt idx="3052">
                  <c:v>79.053673559984816</c:v>
                </c:pt>
                <c:pt idx="3053">
                  <c:v>79.044761943043142</c:v>
                </c:pt>
                <c:pt idx="3054">
                  <c:v>79.035850663878975</c:v>
                </c:pt>
                <c:pt idx="3055">
                  <c:v>79.0269397232572</c:v>
                </c:pt>
                <c:pt idx="3056">
                  <c:v>79.018029121941709</c:v>
                </c:pt>
                <c:pt idx="3057">
                  <c:v>79.009118860695907</c:v>
                </c:pt>
                <c:pt idx="3058">
                  <c:v>79.000208940282747</c:v>
                </c:pt>
                <c:pt idx="3059">
                  <c:v>78.991299361464016</c:v>
                </c:pt>
                <c:pt idx="3060">
                  <c:v>78.982390125001189</c:v>
                </c:pt>
                <c:pt idx="3061">
                  <c:v>78.973481231654944</c:v>
                </c:pt>
                <c:pt idx="3062">
                  <c:v>78.964572682185405</c:v>
                </c:pt>
                <c:pt idx="3063">
                  <c:v>78.955664477351732</c:v>
                </c:pt>
                <c:pt idx="3064">
                  <c:v>78.946756617912754</c:v>
                </c:pt>
                <c:pt idx="3065">
                  <c:v>78.937849104626281</c:v>
                </c:pt>
                <c:pt idx="3066">
                  <c:v>78.928941938249864</c:v>
                </c:pt>
                <c:pt idx="3067">
                  <c:v>78.920035119540032</c:v>
                </c:pt>
                <c:pt idx="3068">
                  <c:v>78.91112864925276</c:v>
                </c:pt>
                <c:pt idx="3069">
                  <c:v>78.902222528143326</c:v>
                </c:pt>
                <c:pt idx="3070">
                  <c:v>78.893316756966541</c:v>
                </c:pt>
                <c:pt idx="3071">
                  <c:v>78.884411336476106</c:v>
                </c:pt>
                <c:pt idx="3072">
                  <c:v>78.875506267425536</c:v>
                </c:pt>
                <c:pt idx="3073">
                  <c:v>78.866601550567339</c:v>
                </c:pt>
                <c:pt idx="3074">
                  <c:v>78.857697186653468</c:v>
                </c:pt>
                <c:pt idx="3075">
                  <c:v>78.848793176435265</c:v>
                </c:pt>
                <c:pt idx="3076">
                  <c:v>78.839889520663348</c:v>
                </c:pt>
                <c:pt idx="3077">
                  <c:v>78.830986220087681</c:v>
                </c:pt>
                <c:pt idx="3078">
                  <c:v>78.822083275457601</c:v>
                </c:pt>
                <c:pt idx="3079">
                  <c:v>78.813180687521495</c:v>
                </c:pt>
                <c:pt idx="3080">
                  <c:v>78.804278457027536</c:v>
                </c:pt>
                <c:pt idx="3081">
                  <c:v>78.795376584722945</c:v>
                </c:pt>
                <c:pt idx="3082">
                  <c:v>78.786475071354332</c:v>
                </c:pt>
                <c:pt idx="3083">
                  <c:v>78.777573917667681</c:v>
                </c:pt>
                <c:pt idx="3084">
                  <c:v>78.768673124408252</c:v>
                </c:pt>
                <c:pt idx="3085">
                  <c:v>78.759772692320766</c:v>
                </c:pt>
                <c:pt idx="3086">
                  <c:v>78.750872622148989</c:v>
                </c:pt>
                <c:pt idx="3087">
                  <c:v>78.741972914636477</c:v>
                </c:pt>
                <c:pt idx="3088">
                  <c:v>78.733073570525676</c:v>
                </c:pt>
                <c:pt idx="3089">
                  <c:v>78.72417459055859</c:v>
                </c:pt>
                <c:pt idx="3090">
                  <c:v>78.715275975476629</c:v>
                </c:pt>
                <c:pt idx="3091">
                  <c:v>78.706377726020406</c:v>
                </c:pt>
                <c:pt idx="3092">
                  <c:v>78.69747984292988</c:v>
                </c:pt>
                <c:pt idx="3093">
                  <c:v>78.688582326944413</c:v>
                </c:pt>
                <c:pt idx="3094">
                  <c:v>78.679685178802742</c:v>
                </c:pt>
                <c:pt idx="3095">
                  <c:v>78.670788399242809</c:v>
                </c:pt>
                <c:pt idx="3096">
                  <c:v>78.661891989001973</c:v>
                </c:pt>
                <c:pt idx="3097">
                  <c:v>78.652995948816994</c:v>
                </c:pt>
                <c:pt idx="3098">
                  <c:v>78.644100279423895</c:v>
                </c:pt>
                <c:pt idx="3099">
                  <c:v>78.63520498155799</c:v>
                </c:pt>
                <c:pt idx="3100">
                  <c:v>78.626310055954178</c:v>
                </c:pt>
                <c:pt idx="3101">
                  <c:v>78.617415503346365</c:v>
                </c:pt>
                <c:pt idx="3102">
                  <c:v>78.608521324468072</c:v>
                </c:pt>
                <c:pt idx="3103">
                  <c:v>78.599627520051939</c:v>
                </c:pt>
                <c:pt idx="3104">
                  <c:v>78.590734090830239</c:v>
                </c:pt>
                <c:pt idx="3105">
                  <c:v>78.58184103753436</c:v>
                </c:pt>
                <c:pt idx="3106">
                  <c:v>78.572948360895069</c:v>
                </c:pt>
                <c:pt idx="3107">
                  <c:v>78.564056061642631</c:v>
                </c:pt>
                <c:pt idx="3108">
                  <c:v>78.555164140506406</c:v>
                </c:pt>
                <c:pt idx="3109">
                  <c:v>78.546272598215339</c:v>
                </c:pt>
                <c:pt idx="3110">
                  <c:v>78.537381435497579</c:v>
                </c:pt>
                <c:pt idx="3111">
                  <c:v>78.528490653080652</c:v>
                </c:pt>
                <c:pt idx="3112">
                  <c:v>78.519600251691514</c:v>
                </c:pt>
                <c:pt idx="3113">
                  <c:v>78.510710232056397</c:v>
                </c:pt>
                <c:pt idx="3114">
                  <c:v>78.501820594900806</c:v>
                </c:pt>
                <c:pt idx="3115">
                  <c:v>78.492931340949724</c:v>
                </c:pt>
                <c:pt idx="3116">
                  <c:v>78.484042470927491</c:v>
                </c:pt>
                <c:pt idx="3117">
                  <c:v>78.475153985557768</c:v>
                </c:pt>
                <c:pt idx="3118">
                  <c:v>78.466265885563516</c:v>
                </c:pt>
                <c:pt idx="3119">
                  <c:v>78.457378171667102</c:v>
                </c:pt>
                <c:pt idx="3120">
                  <c:v>78.448490844590154</c:v>
                </c:pt>
                <c:pt idx="3121">
                  <c:v>78.439603905053815</c:v>
                </c:pt>
                <c:pt idx="3122">
                  <c:v>78.43071735377859</c:v>
                </c:pt>
                <c:pt idx="3123">
                  <c:v>78.421831191484003</c:v>
                </c:pt>
                <c:pt idx="3124">
                  <c:v>78.412945418889421</c:v>
                </c:pt>
                <c:pt idx="3125">
                  <c:v>78.404060036713119</c:v>
                </c:pt>
                <c:pt idx="3126">
                  <c:v>78.395175045673028</c:v>
                </c:pt>
                <c:pt idx="3127">
                  <c:v>78.386290446486399</c:v>
                </c:pt>
                <c:pt idx="3128">
                  <c:v>78.377406239869629</c:v>
                </c:pt>
                <c:pt idx="3129">
                  <c:v>78.368522426538831</c:v>
                </c:pt>
                <c:pt idx="3130">
                  <c:v>78.359639007209054</c:v>
                </c:pt>
                <c:pt idx="3131">
                  <c:v>78.350755982595047</c:v>
                </c:pt>
                <c:pt idx="3132">
                  <c:v>78.341873353410762</c:v>
                </c:pt>
                <c:pt idx="3133">
                  <c:v>78.332991120369556</c:v>
                </c:pt>
                <c:pt idx="3134">
                  <c:v>78.324109284184061</c:v>
                </c:pt>
                <c:pt idx="3135">
                  <c:v>78.315227845566525</c:v>
                </c:pt>
                <c:pt idx="3136">
                  <c:v>78.306346805228117</c:v>
                </c:pt>
                <c:pt idx="3137">
                  <c:v>78.297466163879733</c:v>
                </c:pt>
                <c:pt idx="3138">
                  <c:v>78.288585922231533</c:v>
                </c:pt>
                <c:pt idx="3139">
                  <c:v>78.279706080993037</c:v>
                </c:pt>
                <c:pt idx="3140">
                  <c:v>78.270826640873125</c:v>
                </c:pt>
                <c:pt idx="3141">
                  <c:v>78.261947602579966</c:v>
                </c:pt>
                <c:pt idx="3142">
                  <c:v>78.253068966821104</c:v>
                </c:pt>
                <c:pt idx="3143">
                  <c:v>78.244190734303714</c:v>
                </c:pt>
                <c:pt idx="3144">
                  <c:v>78.235312905733934</c:v>
                </c:pt>
                <c:pt idx="3145">
                  <c:v>78.226435481817518</c:v>
                </c:pt>
                <c:pt idx="3146">
                  <c:v>78.217558463259479</c:v>
                </c:pt>
                <c:pt idx="3147">
                  <c:v>78.208681850764307</c:v>
                </c:pt>
                <c:pt idx="3148">
                  <c:v>78.199805645035838</c:v>
                </c:pt>
                <c:pt idx="3149">
                  <c:v>78.190929846777038</c:v>
                </c:pt>
                <c:pt idx="3150">
                  <c:v>78.182054456690608</c:v>
                </c:pt>
                <c:pt idx="3151">
                  <c:v>78.173179475478292</c:v>
                </c:pt>
                <c:pt idx="3152">
                  <c:v>78.164304903841398</c:v>
                </c:pt>
                <c:pt idx="3153">
                  <c:v>78.155430742480718</c:v>
                </c:pt>
                <c:pt idx="3154">
                  <c:v>78.146556992096023</c:v>
                </c:pt>
                <c:pt idx="3155">
                  <c:v>78.137683653386745</c:v>
                </c:pt>
                <c:pt idx="3156">
                  <c:v>78.128810727051743</c:v>
                </c:pt>
                <c:pt idx="3157">
                  <c:v>78.119938213788913</c:v>
                </c:pt>
                <c:pt idx="3158">
                  <c:v>78.111066114295937</c:v>
                </c:pt>
                <c:pt idx="3159">
                  <c:v>78.102194429269602</c:v>
                </c:pt>
                <c:pt idx="3160">
                  <c:v>78.093323159406026</c:v>
                </c:pt>
                <c:pt idx="3161">
                  <c:v>78.084452305400845</c:v>
                </c:pt>
                <c:pt idx="3162">
                  <c:v>78.075581867949126</c:v>
                </c:pt>
                <c:pt idx="3163">
                  <c:v>78.066711847745168</c:v>
                </c:pt>
                <c:pt idx="3164">
                  <c:v>78.057842245482618</c:v>
                </c:pt>
                <c:pt idx="3165">
                  <c:v>78.048973061854596</c:v>
                </c:pt>
                <c:pt idx="3166">
                  <c:v>78.040104297553668</c:v>
                </c:pt>
                <c:pt idx="3167">
                  <c:v>78.031235953271519</c:v>
                </c:pt>
                <c:pt idx="3168">
                  <c:v>78.022368029699507</c:v>
                </c:pt>
                <c:pt idx="3169">
                  <c:v>78.013500527528123</c:v>
                </c:pt>
                <c:pt idx="3170">
                  <c:v>78.004633447447361</c:v>
                </c:pt>
                <c:pt idx="3171">
                  <c:v>77.995766790146533</c:v>
                </c:pt>
                <c:pt idx="3172">
                  <c:v>77.986900556314367</c:v>
                </c:pt>
                <c:pt idx="3173">
                  <c:v>77.978034746639068</c:v>
                </c:pt>
                <c:pt idx="3174">
                  <c:v>77.969169361808014</c:v>
                </c:pt>
                <c:pt idx="3175">
                  <c:v>77.960304402508143</c:v>
                </c:pt>
                <c:pt idx="3176">
                  <c:v>77.951439869425514</c:v>
                </c:pt>
                <c:pt idx="3177">
                  <c:v>77.942575763246026</c:v>
                </c:pt>
                <c:pt idx="3178">
                  <c:v>77.933712084654388</c:v>
                </c:pt>
                <c:pt idx="3179">
                  <c:v>77.924848834335222</c:v>
                </c:pt>
                <c:pt idx="3180">
                  <c:v>77.915986012972098</c:v>
                </c:pt>
                <c:pt idx="3181">
                  <c:v>77.907123621248246</c:v>
                </c:pt>
                <c:pt idx="3182">
                  <c:v>77.898261659846241</c:v>
                </c:pt>
                <c:pt idx="3183">
                  <c:v>77.889400129447893</c:v>
                </c:pt>
                <c:pt idx="3184">
                  <c:v>77.88053903073461</c:v>
                </c:pt>
                <c:pt idx="3185">
                  <c:v>77.871678364386938</c:v>
                </c:pt>
                <c:pt idx="3186">
                  <c:v>77.862818131084907</c:v>
                </c:pt>
                <c:pt idx="3187">
                  <c:v>77.853958331508125</c:v>
                </c:pt>
                <c:pt idx="3188">
                  <c:v>77.845098966335257</c:v>
                </c:pt>
                <c:pt idx="3189">
                  <c:v>77.836240036244661</c:v>
                </c:pt>
                <c:pt idx="3190">
                  <c:v>77.82738154191378</c:v>
                </c:pt>
                <c:pt idx="3191">
                  <c:v>77.81852348401975</c:v>
                </c:pt>
                <c:pt idx="3192">
                  <c:v>77.80966586323882</c:v>
                </c:pt>
                <c:pt idx="3193">
                  <c:v>77.800808680246831</c:v>
                </c:pt>
                <c:pt idx="3194">
                  <c:v>77.791951935718885</c:v>
                </c:pt>
                <c:pt idx="3195">
                  <c:v>77.783095630329484</c:v>
                </c:pt>
                <c:pt idx="3196">
                  <c:v>77.77423976475265</c:v>
                </c:pt>
                <c:pt idx="3197">
                  <c:v>77.765384339661537</c:v>
                </c:pt>
                <c:pt idx="3198">
                  <c:v>77.756529355729072</c:v>
                </c:pt>
                <c:pt idx="3199">
                  <c:v>77.747674813627157</c:v>
                </c:pt>
                <c:pt idx="3200">
                  <c:v>77.738820714027284</c:v>
                </c:pt>
                <c:pt idx="3201">
                  <c:v>77.72996705760049</c:v>
                </c:pt>
                <c:pt idx="3202">
                  <c:v>77.721113845016788</c:v>
                </c:pt>
                <c:pt idx="3203">
                  <c:v>77.712261076946007</c:v>
                </c:pt>
                <c:pt idx="3204">
                  <c:v>77.703408754057207</c:v>
                </c:pt>
                <c:pt idx="3205">
                  <c:v>77.694556877018712</c:v>
                </c:pt>
                <c:pt idx="3206">
                  <c:v>77.685705446498503</c:v>
                </c:pt>
                <c:pt idx="3207">
                  <c:v>77.67685446316365</c:v>
                </c:pt>
                <c:pt idx="3208">
                  <c:v>77.668003927680843</c:v>
                </c:pt>
                <c:pt idx="3209">
                  <c:v>77.659153840716058</c:v>
                </c:pt>
                <c:pt idx="3210">
                  <c:v>77.650304202934791</c:v>
                </c:pt>
                <c:pt idx="3211">
                  <c:v>77.641455015001739</c:v>
                </c:pt>
                <c:pt idx="3212">
                  <c:v>77.632606277581175</c:v>
                </c:pt>
                <c:pt idx="3213">
                  <c:v>77.623757991336717</c:v>
                </c:pt>
                <c:pt idx="3214">
                  <c:v>77.614910156931217</c:v>
                </c:pt>
                <c:pt idx="3215">
                  <c:v>77.606062775027183</c:v>
                </c:pt>
                <c:pt idx="3216">
                  <c:v>77.597215846286446</c:v>
                </c:pt>
                <c:pt idx="3217">
                  <c:v>77.588369371370035</c:v>
                </c:pt>
                <c:pt idx="3218">
                  <c:v>77.579523350938715</c:v>
                </c:pt>
                <c:pt idx="3219">
                  <c:v>77.570677785652308</c:v>
                </c:pt>
                <c:pt idx="3220">
                  <c:v>77.561832676170241</c:v>
                </c:pt>
                <c:pt idx="3221">
                  <c:v>77.552988023151357</c:v>
                </c:pt>
                <c:pt idx="3222">
                  <c:v>77.544143827253791</c:v>
                </c:pt>
                <c:pt idx="3223">
                  <c:v>77.53530008913512</c:v>
                </c:pt>
                <c:pt idx="3224">
                  <c:v>77.526456809452384</c:v>
                </c:pt>
                <c:pt idx="3225">
                  <c:v>77.517613988861839</c:v>
                </c:pt>
                <c:pt idx="3226">
                  <c:v>77.508771628019403</c:v>
                </c:pt>
                <c:pt idx="3227">
                  <c:v>77.499929727580138</c:v>
                </c:pt>
                <c:pt idx="3228">
                  <c:v>77.491088288198739</c:v>
                </c:pt>
                <c:pt idx="3229">
                  <c:v>77.482247310529232</c:v>
                </c:pt>
                <c:pt idx="3230">
                  <c:v>77.473406795224918</c:v>
                </c:pt>
                <c:pt idx="3231">
                  <c:v>77.464566742938644</c:v>
                </c:pt>
                <c:pt idx="3232">
                  <c:v>77.455727154322602</c:v>
                </c:pt>
                <c:pt idx="3233">
                  <c:v>77.446888030028319</c:v>
                </c:pt>
                <c:pt idx="3234">
                  <c:v>77.438049370706949</c:v>
                </c:pt>
                <c:pt idx="3235">
                  <c:v>77.429211177008867</c:v>
                </c:pt>
                <c:pt idx="3236">
                  <c:v>77.420373449583934</c:v>
                </c:pt>
                <c:pt idx="3237">
                  <c:v>77.411536189081332</c:v>
                </c:pt>
                <c:pt idx="3238">
                  <c:v>77.402699396149643</c:v>
                </c:pt>
                <c:pt idx="3239">
                  <c:v>77.393863071437067</c:v>
                </c:pt>
                <c:pt idx="3240">
                  <c:v>77.385027215591066</c:v>
                </c:pt>
                <c:pt idx="3241">
                  <c:v>77.376191829258389</c:v>
                </c:pt>
                <c:pt idx="3242">
                  <c:v>77.367356913085302</c:v>
                </c:pt>
                <c:pt idx="3243">
                  <c:v>77.358522467717577</c:v>
                </c:pt>
                <c:pt idx="3244">
                  <c:v>77.349688493800272</c:v>
                </c:pt>
                <c:pt idx="3245">
                  <c:v>77.340854991977906</c:v>
                </c:pt>
                <c:pt idx="3246">
                  <c:v>77.332021962894373</c:v>
                </c:pt>
                <c:pt idx="3247">
                  <c:v>77.32318940719307</c:v>
                </c:pt>
                <c:pt idx="3248">
                  <c:v>77.314357325516667</c:v>
                </c:pt>
                <c:pt idx="3249">
                  <c:v>77.305525718507283</c:v>
                </c:pt>
                <c:pt idx="3250">
                  <c:v>77.296694586806552</c:v>
                </c:pt>
                <c:pt idx="3251">
                  <c:v>77.287863931055398</c:v>
                </c:pt>
                <c:pt idx="3252">
                  <c:v>77.279033751894261</c:v>
                </c:pt>
                <c:pt idx="3253">
                  <c:v>77.270204049962928</c:v>
                </c:pt>
                <c:pt idx="3254">
                  <c:v>77.261374825900674</c:v>
                </c:pt>
                <c:pt idx="3255">
                  <c:v>77.252546080345951</c:v>
                </c:pt>
                <c:pt idx="3256">
                  <c:v>77.243717813936968</c:v>
                </c:pt>
                <c:pt idx="3257">
                  <c:v>77.234890027311195</c:v>
                </c:pt>
                <c:pt idx="3258">
                  <c:v>77.226062721105407</c:v>
                </c:pt>
                <c:pt idx="3259">
                  <c:v>77.217235895955895</c:v>
                </c:pt>
                <c:pt idx="3260">
                  <c:v>77.208409552498424</c:v>
                </c:pt>
                <c:pt idx="3261">
                  <c:v>77.199583691368247</c:v>
                </c:pt>
                <c:pt idx="3262">
                  <c:v>77.190758313199666</c:v>
                </c:pt>
                <c:pt idx="3263">
                  <c:v>77.181933418626784</c:v>
                </c:pt>
                <c:pt idx="3264">
                  <c:v>77.173109008282992</c:v>
                </c:pt>
                <c:pt idx="3265">
                  <c:v>77.16428508280103</c:v>
                </c:pt>
                <c:pt idx="3266">
                  <c:v>77.155461642813123</c:v>
                </c:pt>
                <c:pt idx="3267">
                  <c:v>77.146638688950986</c:v>
                </c:pt>
                <c:pt idx="3268">
                  <c:v>77.137816221845583</c:v>
                </c:pt>
                <c:pt idx="3269">
                  <c:v>77.128994242127533</c:v>
                </c:pt>
                <c:pt idx="3270">
                  <c:v>77.120172750426576</c:v>
                </c:pt>
                <c:pt idx="3271">
                  <c:v>77.111351747372083</c:v>
                </c:pt>
                <c:pt idx="3272">
                  <c:v>77.102531233592828</c:v>
                </c:pt>
                <c:pt idx="3273">
                  <c:v>77.093711209717071</c:v>
                </c:pt>
                <c:pt idx="3274">
                  <c:v>77.084891676372166</c:v>
                </c:pt>
                <c:pt idx="3275">
                  <c:v>77.076072634185266</c:v>
                </c:pt>
                <c:pt idx="3276">
                  <c:v>77.067254083782984</c:v>
                </c:pt>
                <c:pt idx="3277">
                  <c:v>77.058436025790854</c:v>
                </c:pt>
                <c:pt idx="3278">
                  <c:v>77.049618460834353</c:v>
                </c:pt>
                <c:pt idx="3279">
                  <c:v>77.040801389538089</c:v>
                </c:pt>
                <c:pt idx="3280">
                  <c:v>77.031984812526375</c:v>
                </c:pt>
                <c:pt idx="3281">
                  <c:v>77.023168730422526</c:v>
                </c:pt>
                <c:pt idx="3282">
                  <c:v>77.014353143849746</c:v>
                </c:pt>
                <c:pt idx="3283">
                  <c:v>77.005538053430328</c:v>
                </c:pt>
                <c:pt idx="3284">
                  <c:v>76.996723459786153</c:v>
                </c:pt>
                <c:pt idx="3285">
                  <c:v>76.987909363538535</c:v>
                </c:pt>
                <c:pt idx="3286">
                  <c:v>76.979095765308031</c:v>
                </c:pt>
                <c:pt idx="3287">
                  <c:v>76.970282665714876</c:v>
                </c:pt>
                <c:pt idx="3288">
                  <c:v>76.96147006537862</c:v>
                </c:pt>
                <c:pt idx="3289">
                  <c:v>76.952657964918231</c:v>
                </c:pt>
                <c:pt idx="3290">
                  <c:v>76.943846364952051</c:v>
                </c:pt>
                <c:pt idx="3291">
                  <c:v>76.935035266098012</c:v>
                </c:pt>
                <c:pt idx="3292">
                  <c:v>76.926224668973447</c:v>
                </c:pt>
                <c:pt idx="3293">
                  <c:v>76.917414574194822</c:v>
                </c:pt>
                <c:pt idx="3294">
                  <c:v>76.90860498237852</c:v>
                </c:pt>
                <c:pt idx="3295">
                  <c:v>76.899795894139999</c:v>
                </c:pt>
                <c:pt idx="3296">
                  <c:v>76.890987310094218</c:v>
                </c:pt>
                <c:pt idx="3297">
                  <c:v>76.882179230855684</c:v>
                </c:pt>
                <c:pt idx="3298">
                  <c:v>76.873371657038163</c:v>
                </c:pt>
                <c:pt idx="3299">
                  <c:v>76.864564589255096</c:v>
                </c:pt>
                <c:pt idx="3300">
                  <c:v>76.855758028119041</c:v>
                </c:pt>
                <c:pt idx="3301">
                  <c:v>76.84695197424233</c:v>
                </c:pt>
                <c:pt idx="3302">
                  <c:v>76.83814642823647</c:v>
                </c:pt>
                <c:pt idx="3303">
                  <c:v>76.829341390712514</c:v>
                </c:pt>
                <c:pt idx="3304">
                  <c:v>76.820536862280932</c:v>
                </c:pt>
                <c:pt idx="3305">
                  <c:v>76.811732843551496</c:v>
                </c:pt>
                <c:pt idx="3306">
                  <c:v>76.80292933513384</c:v>
                </c:pt>
                <c:pt idx="3307">
                  <c:v>76.794126337636541</c:v>
                </c:pt>
                <c:pt idx="3308">
                  <c:v>76.785323851667727</c:v>
                </c:pt>
                <c:pt idx="3309">
                  <c:v>76.776521877835194</c:v>
                </c:pt>
                <c:pt idx="3310">
                  <c:v>76.767720416746101</c:v>
                </c:pt>
                <c:pt idx="3311">
                  <c:v>76.758919469006784</c:v>
                </c:pt>
                <c:pt idx="3312">
                  <c:v>76.750119035223378</c:v>
                </c:pt>
                <c:pt idx="3313">
                  <c:v>76.741319116001179</c:v>
                </c:pt>
                <c:pt idx="3314">
                  <c:v>76.732519711945116</c:v>
                </c:pt>
                <c:pt idx="3315">
                  <c:v>76.72372082365932</c:v>
                </c:pt>
                <c:pt idx="3316">
                  <c:v>76.714922451747711</c:v>
                </c:pt>
                <c:pt idx="3317">
                  <c:v>76.706124596813282</c:v>
                </c:pt>
                <c:pt idx="3318">
                  <c:v>76.697327259458831</c:v>
                </c:pt>
                <c:pt idx="3319">
                  <c:v>76.6885304402862</c:v>
                </c:pt>
                <c:pt idx="3320">
                  <c:v>76.67973413989705</c:v>
                </c:pt>
                <c:pt idx="3321">
                  <c:v>76.67093835889213</c:v>
                </c:pt>
                <c:pt idx="3322">
                  <c:v>76.662143097872047</c:v>
                </c:pt>
                <c:pt idx="3323">
                  <c:v>76.653348357436442</c:v>
                </c:pt>
                <c:pt idx="3324">
                  <c:v>76.644554138184702</c:v>
                </c:pt>
                <c:pt idx="3325">
                  <c:v>76.63576044071543</c:v>
                </c:pt>
                <c:pt idx="3326">
                  <c:v>76.626967265626817</c:v>
                </c:pt>
                <c:pt idx="3327">
                  <c:v>76.618174613516459</c:v>
                </c:pt>
                <c:pt idx="3328">
                  <c:v>76.60938248498141</c:v>
                </c:pt>
                <c:pt idx="3329">
                  <c:v>76.6005908806181</c:v>
                </c:pt>
                <c:pt idx="3330">
                  <c:v>76.591799801022603</c:v>
                </c:pt>
                <c:pt idx="3331">
                  <c:v>76.583009246790084</c:v>
                </c:pt>
                <c:pt idx="3332">
                  <c:v>76.574219218515537</c:v>
                </c:pt>
                <c:pt idx="3333">
                  <c:v>76.565429716793176</c:v>
                </c:pt>
                <c:pt idx="3334">
                  <c:v>76.556640742216729</c:v>
                </c:pt>
                <c:pt idx="3335">
                  <c:v>76.547852295379442</c:v>
                </c:pt>
                <c:pt idx="3336">
                  <c:v>76.539064376873853</c:v>
                </c:pt>
                <c:pt idx="3337">
                  <c:v>76.530276987292041</c:v>
                </c:pt>
                <c:pt idx="3338">
                  <c:v>76.521490127225448</c:v>
                </c:pt>
                <c:pt idx="3339">
                  <c:v>76.512703797265104</c:v>
                </c:pt>
                <c:pt idx="3340">
                  <c:v>76.50391799800154</c:v>
                </c:pt>
                <c:pt idx="3341">
                  <c:v>76.495132730024409</c:v>
                </c:pt>
                <c:pt idx="3342">
                  <c:v>76.486347993923161</c:v>
                </c:pt>
                <c:pt idx="3343">
                  <c:v>76.477563790286666</c:v>
                </c:pt>
                <c:pt idx="3344">
                  <c:v>76.468780119702856</c:v>
                </c:pt>
                <c:pt idx="3345">
                  <c:v>76.459996982759634</c:v>
                </c:pt>
                <c:pt idx="3346">
                  <c:v>76.451214380044107</c:v>
                </c:pt>
                <c:pt idx="3347">
                  <c:v>76.442432312142756</c:v>
                </c:pt>
                <c:pt idx="3348">
                  <c:v>76.43365077964161</c:v>
                </c:pt>
                <c:pt idx="3349">
                  <c:v>76.424869783126368</c:v>
                </c:pt>
                <c:pt idx="3350">
                  <c:v>76.416089323181737</c:v>
                </c:pt>
                <c:pt idx="3351">
                  <c:v>76.40730940039218</c:v>
                </c:pt>
                <c:pt idx="3352">
                  <c:v>76.398530015341493</c:v>
                </c:pt>
                <c:pt idx="3353">
                  <c:v>76.389751168613145</c:v>
                </c:pt>
                <c:pt idx="3354">
                  <c:v>76.380972860789726</c:v>
                </c:pt>
                <c:pt idx="3355">
                  <c:v>76.372195092453637</c:v>
                </c:pt>
                <c:pt idx="3356">
                  <c:v>76.363417864186275</c:v>
                </c:pt>
                <c:pt idx="3357">
                  <c:v>76.354641176569004</c:v>
                </c:pt>
                <c:pt idx="3358">
                  <c:v>76.345865030182466</c:v>
                </c:pt>
                <c:pt idx="3359">
                  <c:v>76.337089425606422</c:v>
                </c:pt>
                <c:pt idx="3360">
                  <c:v>76.328314363420645</c:v>
                </c:pt>
                <c:pt idx="3361">
                  <c:v>76.31953984420386</c:v>
                </c:pt>
                <c:pt idx="3362">
                  <c:v>76.310765868534745</c:v>
                </c:pt>
                <c:pt idx="3363">
                  <c:v>76.301992436991043</c:v>
                </c:pt>
                <c:pt idx="3364">
                  <c:v>76.29321955015007</c:v>
                </c:pt>
                <c:pt idx="3365">
                  <c:v>76.284447208588773</c:v>
                </c:pt>
                <c:pt idx="3366">
                  <c:v>76.275675412883203</c:v>
                </c:pt>
                <c:pt idx="3367">
                  <c:v>76.266904163609183</c:v>
                </c:pt>
                <c:pt idx="3368">
                  <c:v>76.258133461341941</c:v>
                </c:pt>
                <c:pt idx="3369">
                  <c:v>76.24936330665615</c:v>
                </c:pt>
                <c:pt idx="3370">
                  <c:v>76.2405937001258</c:v>
                </c:pt>
                <c:pt idx="3371">
                  <c:v>76.231824642324582</c:v>
                </c:pt>
                <c:pt idx="3372">
                  <c:v>76.223056133825338</c:v>
                </c:pt>
                <c:pt idx="3373">
                  <c:v>76.214288175200736</c:v>
                </c:pt>
                <c:pt idx="3374">
                  <c:v>76.205520767022776</c:v>
                </c:pt>
                <c:pt idx="3375">
                  <c:v>76.196753909862736</c:v>
                </c:pt>
                <c:pt idx="3376">
                  <c:v>76.187987604291607</c:v>
                </c:pt>
                <c:pt idx="3377">
                  <c:v>76.179221850879685</c:v>
                </c:pt>
                <c:pt idx="3378">
                  <c:v>76.170456650196869</c:v>
                </c:pt>
                <c:pt idx="3379">
                  <c:v>76.16169200281233</c:v>
                </c:pt>
                <c:pt idx="3380">
                  <c:v>76.152927909294931</c:v>
                </c:pt>
                <c:pt idx="3381">
                  <c:v>76.14416437021282</c:v>
                </c:pt>
                <c:pt idx="3382">
                  <c:v>76.135401386133822</c:v>
                </c:pt>
                <c:pt idx="3383">
                  <c:v>76.126638957624749</c:v>
                </c:pt>
                <c:pt idx="3384">
                  <c:v>76.11787708525263</c:v>
                </c:pt>
                <c:pt idx="3385">
                  <c:v>76.109115769583326</c:v>
                </c:pt>
                <c:pt idx="3386">
                  <c:v>76.100355011182472</c:v>
                </c:pt>
                <c:pt idx="3387">
                  <c:v>76.091594810614964</c:v>
                </c:pt>
                <c:pt idx="3388">
                  <c:v>76.082835168445513</c:v>
                </c:pt>
                <c:pt idx="3389">
                  <c:v>76.074076085237905</c:v>
                </c:pt>
                <c:pt idx="3390">
                  <c:v>76.065317561555702</c:v>
                </c:pt>
                <c:pt idx="3391">
                  <c:v>76.056559597961609</c:v>
                </c:pt>
                <c:pt idx="3392">
                  <c:v>76.047802195018264</c:v>
                </c:pt>
                <c:pt idx="3393">
                  <c:v>76.039045353287406</c:v>
                </c:pt>
                <c:pt idx="3394">
                  <c:v>76.030289073330337</c:v>
                </c:pt>
                <c:pt idx="3395">
                  <c:v>76.021533355707746</c:v>
                </c:pt>
                <c:pt idx="3396">
                  <c:v>76.012778200980193</c:v>
                </c:pt>
                <c:pt idx="3397">
                  <c:v>76.004023609707048</c:v>
                </c:pt>
                <c:pt idx="3398">
                  <c:v>75.995269582447833</c:v>
                </c:pt>
                <c:pt idx="3399">
                  <c:v>75.986516119760978</c:v>
                </c:pt>
                <c:pt idx="3400">
                  <c:v>75.977763222204914</c:v>
                </c:pt>
                <c:pt idx="3401">
                  <c:v>75.969010890336961</c:v>
                </c:pt>
                <c:pt idx="3402">
                  <c:v>75.960259124714469</c:v>
                </c:pt>
                <c:pt idx="3403">
                  <c:v>75.951507925893935</c:v>
                </c:pt>
                <c:pt idx="3404">
                  <c:v>75.942757294431459</c:v>
                </c:pt>
                <c:pt idx="3405">
                  <c:v>75.934007230882514</c:v>
                </c:pt>
                <c:pt idx="3406">
                  <c:v>75.925257735802134</c:v>
                </c:pt>
                <c:pt idx="3407">
                  <c:v>75.916508809744741</c:v>
                </c:pt>
                <c:pt idx="3408">
                  <c:v>75.90776045326443</c:v>
                </c:pt>
                <c:pt idx="3409">
                  <c:v>75.899012666914572</c:v>
                </c:pt>
                <c:pt idx="3410">
                  <c:v>75.890265451248098</c:v>
                </c:pt>
                <c:pt idx="3411">
                  <c:v>75.88151880681734</c:v>
                </c:pt>
                <c:pt idx="3412">
                  <c:v>75.872772734174333</c:v>
                </c:pt>
                <c:pt idx="3413">
                  <c:v>75.864027233870246</c:v>
                </c:pt>
                <c:pt idx="3414">
                  <c:v>75.855282306455962</c:v>
                </c:pt>
                <c:pt idx="3415">
                  <c:v>75.846537952481924</c:v>
                </c:pt>
                <c:pt idx="3416">
                  <c:v>75.83779417249778</c:v>
                </c:pt>
                <c:pt idx="3417">
                  <c:v>75.829050967052865</c:v>
                </c:pt>
                <c:pt idx="3418">
                  <c:v>75.820308336695874</c:v>
                </c:pt>
                <c:pt idx="3419">
                  <c:v>75.811566281975161</c:v>
                </c:pt>
                <c:pt idx="3420">
                  <c:v>75.802824803438313</c:v>
                </c:pt>
                <c:pt idx="3421">
                  <c:v>75.794083901632661</c:v>
                </c:pt>
                <c:pt idx="3422">
                  <c:v>75.785343577104854</c:v>
                </c:pt>
                <c:pt idx="3423">
                  <c:v>75.776603830400916</c:v>
                </c:pt>
                <c:pt idx="3424">
                  <c:v>75.767864662066685</c:v>
                </c:pt>
                <c:pt idx="3425">
                  <c:v>75.759126072647192</c:v>
                </c:pt>
                <c:pt idx="3426">
                  <c:v>75.75038806268708</c:v>
                </c:pt>
                <c:pt idx="3427">
                  <c:v>75.741650632730483</c:v>
                </c:pt>
                <c:pt idx="3428">
                  <c:v>75.732913783320839</c:v>
                </c:pt>
                <c:pt idx="3429">
                  <c:v>75.724177515001486</c:v>
                </c:pt>
                <c:pt idx="3430">
                  <c:v>75.715441828314709</c:v>
                </c:pt>
                <c:pt idx="3431">
                  <c:v>75.706706723802739</c:v>
                </c:pt>
                <c:pt idx="3432">
                  <c:v>75.697972202007023</c:v>
                </c:pt>
                <c:pt idx="3433">
                  <c:v>75.68923826346861</c:v>
                </c:pt>
                <c:pt idx="3434">
                  <c:v>75.680504908727855</c:v>
                </c:pt>
                <c:pt idx="3435">
                  <c:v>75.671772138324982</c:v>
                </c:pt>
                <c:pt idx="3436">
                  <c:v>75.663039952799352</c:v>
                </c:pt>
                <c:pt idx="3437">
                  <c:v>75.654308352689881</c:v>
                </c:pt>
                <c:pt idx="3438">
                  <c:v>75.645577338535134</c:v>
                </c:pt>
                <c:pt idx="3439">
                  <c:v>75.636846910872876</c:v>
                </c:pt>
                <c:pt idx="3440">
                  <c:v>75.628117070240819</c:v>
                </c:pt>
                <c:pt idx="3441">
                  <c:v>75.619387817175578</c:v>
                </c:pt>
                <c:pt idx="3442">
                  <c:v>75.610659152213856</c:v>
                </c:pt>
                <c:pt idx="3443">
                  <c:v>75.601931075891315</c:v>
                </c:pt>
                <c:pt idx="3444">
                  <c:v>75.593203588743549</c:v>
                </c:pt>
                <c:pt idx="3445">
                  <c:v>75.584476691305213</c:v>
                </c:pt>
                <c:pt idx="3446">
                  <c:v>75.575750384110819</c:v>
                </c:pt>
                <c:pt idx="3447">
                  <c:v>75.567024667694284</c:v>
                </c:pt>
                <c:pt idx="3448">
                  <c:v>75.558299542588941</c:v>
                </c:pt>
                <c:pt idx="3449">
                  <c:v>75.549575009327555</c:v>
                </c:pt>
                <c:pt idx="3450">
                  <c:v>75.540851068442478</c:v>
                </c:pt>
                <c:pt idx="3451">
                  <c:v>75.532127720465638</c:v>
                </c:pt>
                <c:pt idx="3452">
                  <c:v>75.523404965928393</c:v>
                </c:pt>
                <c:pt idx="3453">
                  <c:v>75.514682805361474</c:v>
                </c:pt>
                <c:pt idx="3454">
                  <c:v>75.505961239295189</c:v>
                </c:pt>
                <c:pt idx="3455">
                  <c:v>75.497240268259418</c:v>
                </c:pt>
                <c:pt idx="3456">
                  <c:v>75.488519892783415</c:v>
                </c:pt>
                <c:pt idx="3457">
                  <c:v>75.479800113396024</c:v>
                </c:pt>
                <c:pt idx="3458">
                  <c:v>75.471080930625618</c:v>
                </c:pt>
                <c:pt idx="3459">
                  <c:v>75.462362344999903</c:v>
                </c:pt>
                <c:pt idx="3460">
                  <c:v>75.453644357046201</c:v>
                </c:pt>
                <c:pt idx="3461">
                  <c:v>75.444926967291281</c:v>
                </c:pt>
                <c:pt idx="3462">
                  <c:v>75.436210176261483</c:v>
                </c:pt>
                <c:pt idx="3463">
                  <c:v>75.42749398448251</c:v>
                </c:pt>
                <c:pt idx="3464">
                  <c:v>75.418778392479766</c:v>
                </c:pt>
                <c:pt idx="3465">
                  <c:v>75.410063400777972</c:v>
                </c:pt>
                <c:pt idx="3466">
                  <c:v>75.401349009901423</c:v>
                </c:pt>
                <c:pt idx="3467">
                  <c:v>75.392635220373876</c:v>
                </c:pt>
                <c:pt idx="3468">
                  <c:v>75.383922032718672</c:v>
                </c:pt>
                <c:pt idx="3469">
                  <c:v>75.375209447458559</c:v>
                </c:pt>
                <c:pt idx="3470">
                  <c:v>75.36649746511587</c:v>
                </c:pt>
                <c:pt idx="3471">
                  <c:v>75.357786086212258</c:v>
                </c:pt>
                <c:pt idx="3472">
                  <c:v>75.349075311269189</c:v>
                </c:pt>
                <c:pt idx="3473">
                  <c:v>75.340365140807293</c:v>
                </c:pt>
                <c:pt idx="3474">
                  <c:v>75.331655575346886</c:v>
                </c:pt>
                <c:pt idx="3475">
                  <c:v>75.322946615407886</c:v>
                </c:pt>
                <c:pt idx="3476">
                  <c:v>75.314238261509502</c:v>
                </c:pt>
                <c:pt idx="3477">
                  <c:v>75.305530514170471</c:v>
                </c:pt>
                <c:pt idx="3478">
                  <c:v>75.296823373909206</c:v>
                </c:pt>
                <c:pt idx="3479">
                  <c:v>75.288116841243465</c:v>
                </c:pt>
                <c:pt idx="3480">
                  <c:v>75.279410916690523</c:v>
                </c:pt>
                <c:pt idx="3481">
                  <c:v>75.270705600767258</c:v>
                </c:pt>
                <c:pt idx="3482">
                  <c:v>75.262000893989963</c:v>
                </c:pt>
                <c:pt idx="3483">
                  <c:v>75.253296796874338</c:v>
                </c:pt>
                <c:pt idx="3484">
                  <c:v>75.244593309935993</c:v>
                </c:pt>
                <c:pt idx="3485">
                  <c:v>75.235890433689534</c:v>
                </c:pt>
                <c:pt idx="3486">
                  <c:v>75.227188168649334</c:v>
                </c:pt>
                <c:pt idx="3487">
                  <c:v>75.218486515329332</c:v>
                </c:pt>
                <c:pt idx="3488">
                  <c:v>75.209785474242821</c:v>
                </c:pt>
                <c:pt idx="3489">
                  <c:v>75.201085045902659</c:v>
                </c:pt>
                <c:pt idx="3490">
                  <c:v>75.192385230821216</c:v>
                </c:pt>
                <c:pt idx="3491">
                  <c:v>75.183686029510426</c:v>
                </c:pt>
                <c:pt idx="3492">
                  <c:v>75.174987442481523</c:v>
                </c:pt>
                <c:pt idx="3493">
                  <c:v>75.166289470245616</c:v>
                </c:pt>
                <c:pt idx="3494">
                  <c:v>75.157592113312973</c:v>
                </c:pt>
                <c:pt idx="3495">
                  <c:v>75.148895372193593</c:v>
                </c:pt>
                <c:pt idx="3496">
                  <c:v>75.140199247396779</c:v>
                </c:pt>
                <c:pt idx="3497">
                  <c:v>75.131503739431579</c:v>
                </c:pt>
                <c:pt idx="3498">
                  <c:v>75.122808848806457</c:v>
                </c:pt>
                <c:pt idx="3499">
                  <c:v>75.114114576029237</c:v>
                </c:pt>
                <c:pt idx="3500">
                  <c:v>75.105420921607447</c:v>
                </c:pt>
                <c:pt idx="3501">
                  <c:v>75.096727886048171</c:v>
                </c:pt>
                <c:pt idx="3502">
                  <c:v>75.088035469857772</c:v>
                </c:pt>
                <c:pt idx="3503">
                  <c:v>75.079343673542326</c:v>
                </c:pt>
                <c:pt idx="3504">
                  <c:v>75.070652497607185</c:v>
                </c:pt>
                <c:pt idx="3505">
                  <c:v>75.061961942557701</c:v>
                </c:pt>
                <c:pt idx="3506">
                  <c:v>75.053272008898134</c:v>
                </c:pt>
                <c:pt idx="3507">
                  <c:v>75.044582697132668</c:v>
                </c:pt>
                <c:pt idx="3508">
                  <c:v>75.035894007764838</c:v>
                </c:pt>
                <c:pt idx="3509">
                  <c:v>75.027205941297751</c:v>
                </c:pt>
                <c:pt idx="3510">
                  <c:v>75.018518498234002</c:v>
                </c:pt>
                <c:pt idx="3511">
                  <c:v>75.009831679075674</c:v>
                </c:pt>
                <c:pt idx="3512">
                  <c:v>75.00114548432451</c:v>
                </c:pt>
                <c:pt idx="3513">
                  <c:v>74.992459914481515</c:v>
                </c:pt>
                <c:pt idx="3514">
                  <c:v>74.983774970047463</c:v>
                </c:pt>
                <c:pt idx="3515">
                  <c:v>74.975090651522521</c:v>
                </c:pt>
                <c:pt idx="3516">
                  <c:v>74.966406959406356</c:v>
                </c:pt>
                <c:pt idx="3517">
                  <c:v>74.957723894198182</c:v>
                </c:pt>
                <c:pt idx="3518">
                  <c:v>74.949041456396714</c:v>
                </c:pt>
                <c:pt idx="3519">
                  <c:v>74.940359646500227</c:v>
                </c:pt>
                <c:pt idx="3520">
                  <c:v>74.93167846500657</c:v>
                </c:pt>
                <c:pt idx="3521">
                  <c:v>74.92299791241291</c:v>
                </c:pt>
                <c:pt idx="3522">
                  <c:v>74.914317989216229</c:v>
                </c:pt>
                <c:pt idx="3523">
                  <c:v>74.905638695912629</c:v>
                </c:pt>
                <c:pt idx="3524">
                  <c:v>74.896960032998123</c:v>
                </c:pt>
                <c:pt idx="3525">
                  <c:v>74.888282000968033</c:v>
                </c:pt>
                <c:pt idx="3526">
                  <c:v>74.879604600317236</c:v>
                </c:pt>
                <c:pt idx="3527">
                  <c:v>74.870927831540172</c:v>
                </c:pt>
                <c:pt idx="3528">
                  <c:v>74.862251695130723</c:v>
                </c:pt>
                <c:pt idx="3529">
                  <c:v>74.853576191582391</c:v>
                </c:pt>
                <c:pt idx="3530">
                  <c:v>74.844901321388193</c:v>
                </c:pt>
                <c:pt idx="3531">
                  <c:v>74.83622708504052</c:v>
                </c:pt>
                <c:pt idx="3532">
                  <c:v>74.827553483031494</c:v>
                </c:pt>
                <c:pt idx="3533">
                  <c:v>74.818880515852555</c:v>
                </c:pt>
                <c:pt idx="3534">
                  <c:v>74.810208183994874</c:v>
                </c:pt>
                <c:pt idx="3535">
                  <c:v>74.801536487949022</c:v>
                </c:pt>
                <c:pt idx="3536">
                  <c:v>74.792865428205118</c:v>
                </c:pt>
                <c:pt idx="3537">
                  <c:v>74.784195005252769</c:v>
                </c:pt>
                <c:pt idx="3538">
                  <c:v>74.775525219581056</c:v>
                </c:pt>
                <c:pt idx="3539">
                  <c:v>74.766856071678916</c:v>
                </c:pt>
                <c:pt idx="3540">
                  <c:v>74.758187562034365</c:v>
                </c:pt>
                <c:pt idx="3541">
                  <c:v>74.749519691135191</c:v>
                </c:pt>
                <c:pt idx="3542">
                  <c:v>74.74085245946867</c:v>
                </c:pt>
                <c:pt idx="3543">
                  <c:v>74.732185867521679</c:v>
                </c:pt>
                <c:pt idx="3544">
                  <c:v>74.723519915780429</c:v>
                </c:pt>
                <c:pt idx="3545">
                  <c:v>74.714854604730732</c:v>
                </c:pt>
                <c:pt idx="3546">
                  <c:v>74.706189934858145</c:v>
                </c:pt>
                <c:pt idx="3547">
                  <c:v>74.697525906647456</c:v>
                </c:pt>
                <c:pt idx="3548">
                  <c:v>74.6888625205831</c:v>
                </c:pt>
                <c:pt idx="3549">
                  <c:v>74.680199777149042</c:v>
                </c:pt>
                <c:pt idx="3550">
                  <c:v>74.671537676828791</c:v>
                </c:pt>
                <c:pt idx="3551">
                  <c:v>74.66287622010546</c:v>
                </c:pt>
                <c:pt idx="3552">
                  <c:v>74.654215407461379</c:v>
                </c:pt>
                <c:pt idx="3553">
                  <c:v>74.645555239378865</c:v>
                </c:pt>
                <c:pt idx="3554">
                  <c:v>74.636895716339382</c:v>
                </c:pt>
                <c:pt idx="3555">
                  <c:v>74.62823683882408</c:v>
                </c:pt>
                <c:pt idx="3556">
                  <c:v>74.619578607313798</c:v>
                </c:pt>
                <c:pt idx="3557">
                  <c:v>74.610921022288494</c:v>
                </c:pt>
                <c:pt idx="3558">
                  <c:v>74.602264084228068</c:v>
                </c:pt>
                <c:pt idx="3559">
                  <c:v>74.593607793611781</c:v>
                </c:pt>
                <c:pt idx="3560">
                  <c:v>74.584952150918369</c:v>
                </c:pt>
                <c:pt idx="3561">
                  <c:v>74.576297156626254</c:v>
                </c:pt>
                <c:pt idx="3562">
                  <c:v>74.56764281121329</c:v>
                </c:pt>
                <c:pt idx="3563">
                  <c:v>74.558989115156777</c:v>
                </c:pt>
                <c:pt idx="3564">
                  <c:v>74.550336068933731</c:v>
                </c:pt>
                <c:pt idx="3565">
                  <c:v>74.541683673020557</c:v>
                </c:pt>
                <c:pt idx="3566">
                  <c:v>74.533031927893461</c:v>
                </c:pt>
                <c:pt idx="3567">
                  <c:v>74.524380834027696</c:v>
                </c:pt>
                <c:pt idx="3568">
                  <c:v>74.515730391898558</c:v>
                </c:pt>
                <c:pt idx="3569">
                  <c:v>74.507080601980633</c:v>
                </c:pt>
                <c:pt idx="3570">
                  <c:v>74.498431464747995</c:v>
                </c:pt>
                <c:pt idx="3571">
                  <c:v>74.48978298067432</c:v>
                </c:pt>
                <c:pt idx="3572">
                  <c:v>74.481135150232831</c:v>
                </c:pt>
                <c:pt idx="3573">
                  <c:v>74.472487973896364</c:v>
                </c:pt>
                <c:pt idx="3574">
                  <c:v>74.463841452137245</c:v>
                </c:pt>
                <c:pt idx="3575">
                  <c:v>74.455195585427049</c:v>
                </c:pt>
                <c:pt idx="3576">
                  <c:v>74.446550374237475</c:v>
                </c:pt>
                <c:pt idx="3577">
                  <c:v>74.437905819039202</c:v>
                </c:pt>
                <c:pt idx="3578">
                  <c:v>74.429261920302764</c:v>
                </c:pt>
                <c:pt idx="3579">
                  <c:v>74.420618678498172</c:v>
                </c:pt>
                <c:pt idx="3580">
                  <c:v>74.411976094095039</c:v>
                </c:pt>
                <c:pt idx="3581">
                  <c:v>74.403334167562136</c:v>
                </c:pt>
                <c:pt idx="3582">
                  <c:v>74.394692899368295</c:v>
                </c:pt>
                <c:pt idx="3583">
                  <c:v>74.38605228998172</c:v>
                </c:pt>
                <c:pt idx="3584">
                  <c:v>74.377412339869906</c:v>
                </c:pt>
                <c:pt idx="3585">
                  <c:v>74.368773049500206</c:v>
                </c:pt>
                <c:pt idx="3586">
                  <c:v>74.36013441933936</c:v>
                </c:pt>
                <c:pt idx="3587">
                  <c:v>74.351496449853698</c:v>
                </c:pt>
                <c:pt idx="3588">
                  <c:v>74.342859141509024</c:v>
                </c:pt>
                <c:pt idx="3589">
                  <c:v>74.334222494770742</c:v>
                </c:pt>
                <c:pt idx="3590">
                  <c:v>74.325586510103918</c:v>
                </c:pt>
                <c:pt idx="3591">
                  <c:v>74.316951187972876</c:v>
                </c:pt>
                <c:pt idx="3592">
                  <c:v>74.308316528841672</c:v>
                </c:pt>
                <c:pt idx="3593">
                  <c:v>74.29968253317395</c:v>
                </c:pt>
                <c:pt idx="3594">
                  <c:v>74.291049201432699</c:v>
                </c:pt>
                <c:pt idx="3595">
                  <c:v>74.282416534080753</c:v>
                </c:pt>
                <c:pt idx="3596">
                  <c:v>74.273784531580148</c:v>
                </c:pt>
                <c:pt idx="3597">
                  <c:v>74.265153194392767</c:v>
                </c:pt>
                <c:pt idx="3598">
                  <c:v>74.256522522979807</c:v>
                </c:pt>
                <c:pt idx="3599">
                  <c:v>74.247892517802129</c:v>
                </c:pt>
                <c:pt idx="3600">
                  <c:v>74.23926317932019</c:v>
                </c:pt>
                <c:pt idx="3601">
                  <c:v>74.230634507993827</c:v>
                </c:pt>
                <c:pt idx="3602">
                  <c:v>74.222006504282561</c:v>
                </c:pt>
                <c:pt idx="3603">
                  <c:v>74.213379168645446</c:v>
                </c:pt>
                <c:pt idx="3604">
                  <c:v>74.204752501540952</c:v>
                </c:pt>
                <c:pt idx="3605">
                  <c:v>74.196126503427379</c:v>
                </c:pt>
                <c:pt idx="3606">
                  <c:v>74.187501174762232</c:v>
                </c:pt>
                <c:pt idx="3607">
                  <c:v>74.178876516002788</c:v>
                </c:pt>
                <c:pt idx="3608">
                  <c:v>74.17025252760584</c:v>
                </c:pt>
                <c:pt idx="3609">
                  <c:v>74.161629210027741</c:v>
                </c:pt>
                <c:pt idx="3610">
                  <c:v>74.153006563724219</c:v>
                </c:pt>
                <c:pt idx="3611">
                  <c:v>74.144384589150775</c:v>
                </c:pt>
                <c:pt idx="3612">
                  <c:v>74.135763286762412</c:v>
                </c:pt>
                <c:pt idx="3613">
                  <c:v>74.127142657013593</c:v>
                </c:pt>
                <c:pt idx="3614">
                  <c:v>74.118522700358383</c:v>
                </c:pt>
                <c:pt idx="3615">
                  <c:v>74.10990341725045</c:v>
                </c:pt>
                <c:pt idx="3616">
                  <c:v>74.101284808142992</c:v>
                </c:pt>
                <c:pt idx="3617">
                  <c:v>74.092666873488639</c:v>
                </c:pt>
                <c:pt idx="3618">
                  <c:v>74.084049613739651</c:v>
                </c:pt>
                <c:pt idx="3619">
                  <c:v>74.075433029347963</c:v>
                </c:pt>
                <c:pt idx="3620">
                  <c:v>74.066817120764895</c:v>
                </c:pt>
                <c:pt idx="3621">
                  <c:v>74.058201888441317</c:v>
                </c:pt>
                <c:pt idx="3622">
                  <c:v>74.049587332827812</c:v>
                </c:pt>
                <c:pt idx="3623">
                  <c:v>74.040973454374424</c:v>
                </c:pt>
                <c:pt idx="3624">
                  <c:v>74.032360253530697</c:v>
                </c:pt>
                <c:pt idx="3625">
                  <c:v>74.023747730745797</c:v>
                </c:pt>
                <c:pt idx="3626">
                  <c:v>74.015135886468414</c:v>
                </c:pt>
                <c:pt idx="3627">
                  <c:v>74.006524721146846</c:v>
                </c:pt>
                <c:pt idx="3628">
                  <c:v>73.997914235228905</c:v>
                </c:pt>
                <c:pt idx="3629">
                  <c:v>73.989304429161876</c:v>
                </c:pt>
                <c:pt idx="3630">
                  <c:v>73.980695303392835</c:v>
                </c:pt>
                <c:pt idx="3631">
                  <c:v>73.972086858368115</c:v>
                </c:pt>
                <c:pt idx="3632">
                  <c:v>73.963479094533852</c:v>
                </c:pt>
                <c:pt idx="3633">
                  <c:v>73.954872012335613</c:v>
                </c:pt>
                <c:pt idx="3634">
                  <c:v>73.946265612218497</c:v>
                </c:pt>
                <c:pt idx="3635">
                  <c:v>73.937659894627387</c:v>
                </c:pt>
                <c:pt idx="3636">
                  <c:v>73.92905486000636</c:v>
                </c:pt>
                <c:pt idx="3637">
                  <c:v>73.920450508799334</c:v>
                </c:pt>
                <c:pt idx="3638">
                  <c:v>73.911846841449631</c:v>
                </c:pt>
                <c:pt idx="3639">
                  <c:v>73.903243858400302</c:v>
                </c:pt>
                <c:pt idx="3640">
                  <c:v>73.894641560093817</c:v>
                </c:pt>
                <c:pt idx="3641">
                  <c:v>73.886039946972176</c:v>
                </c:pt>
                <c:pt idx="3642">
                  <c:v>73.877439019477094</c:v>
                </c:pt>
                <c:pt idx="3643">
                  <c:v>73.868838778049678</c:v>
                </c:pt>
                <c:pt idx="3644">
                  <c:v>73.860239223130804</c:v>
                </c:pt>
                <c:pt idx="3645">
                  <c:v>73.851640355160583</c:v>
                </c:pt>
                <c:pt idx="3646">
                  <c:v>73.843042174579054</c:v>
                </c:pt>
                <c:pt idx="3647">
                  <c:v>73.834444681825659</c:v>
                </c:pt>
                <c:pt idx="3648">
                  <c:v>73.825847877339157</c:v>
                </c:pt>
                <c:pt idx="3649">
                  <c:v>73.817251761558381</c:v>
                </c:pt>
                <c:pt idx="3650">
                  <c:v>73.808656334921295</c:v>
                </c:pt>
                <c:pt idx="3651">
                  <c:v>73.800061597865607</c:v>
                </c:pt>
                <c:pt idx="3652">
                  <c:v>73.791467550828571</c:v>
                </c:pt>
                <c:pt idx="3653">
                  <c:v>73.782874194247</c:v>
                </c:pt>
                <c:pt idx="3654">
                  <c:v>73.774281528557253</c:v>
                </c:pt>
                <c:pt idx="3655">
                  <c:v>73.765689554195276</c:v>
                </c:pt>
                <c:pt idx="3656">
                  <c:v>73.757098271596618</c:v>
                </c:pt>
                <c:pt idx="3657">
                  <c:v>73.748507681196259</c:v>
                </c:pt>
                <c:pt idx="3658">
                  <c:v>73.739917783428808</c:v>
                </c:pt>
                <c:pt idx="3659">
                  <c:v>73.731328578728565</c:v>
                </c:pt>
                <c:pt idx="3660">
                  <c:v>73.722740067529259</c:v>
                </c:pt>
                <c:pt idx="3661">
                  <c:v>73.71415225026422</c:v>
                </c:pt>
                <c:pt idx="3662">
                  <c:v>73.705565127366214</c:v>
                </c:pt>
                <c:pt idx="3663">
                  <c:v>73.696978699267902</c:v>
                </c:pt>
                <c:pt idx="3664">
                  <c:v>73.68839296640121</c:v>
                </c:pt>
                <c:pt idx="3665">
                  <c:v>73.679807929197693</c:v>
                </c:pt>
                <c:pt idx="3666">
                  <c:v>73.671223588088637</c:v>
                </c:pt>
                <c:pt idx="3667">
                  <c:v>73.662639943504644</c:v>
                </c:pt>
                <c:pt idx="3668">
                  <c:v>73.654056995876147</c:v>
                </c:pt>
                <c:pt idx="3669">
                  <c:v>73.645474745632981</c:v>
                </c:pt>
                <c:pt idx="3670">
                  <c:v>73.636893193204472</c:v>
                </c:pt>
                <c:pt idx="3671">
                  <c:v>73.628312339019729</c:v>
                </c:pt>
                <c:pt idx="3672">
                  <c:v>73.619732183507281</c:v>
                </c:pt>
                <c:pt idx="3673">
                  <c:v>73.611152727095273</c:v>
                </c:pt>
                <c:pt idx="3674">
                  <c:v>73.602573970211481</c:v>
                </c:pt>
                <c:pt idx="3675">
                  <c:v>73.593995913283237</c:v>
                </c:pt>
                <c:pt idx="3676">
                  <c:v>73.585418556737181</c:v>
                </c:pt>
                <c:pt idx="3677">
                  <c:v>73.576841900999966</c:v>
                </c:pt>
                <c:pt idx="3678">
                  <c:v>73.568265946497576</c:v>
                </c:pt>
                <c:pt idx="3679">
                  <c:v>73.559690693655426</c:v>
                </c:pt>
                <c:pt idx="3680">
                  <c:v>73.551116142898792</c:v>
                </c:pt>
                <c:pt idx="3681">
                  <c:v>73.542542294652335</c:v>
                </c:pt>
                <c:pt idx="3682">
                  <c:v>73.533969149340422</c:v>
                </c:pt>
                <c:pt idx="3683">
                  <c:v>73.525396707386804</c:v>
                </c:pt>
                <c:pt idx="3684">
                  <c:v>73.516824969215065</c:v>
                </c:pt>
                <c:pt idx="3685">
                  <c:v>73.508253935248064</c:v>
                </c:pt>
                <c:pt idx="3686">
                  <c:v>73.499683605908444</c:v>
                </c:pt>
                <c:pt idx="3687">
                  <c:v>73.491113981618497</c:v>
                </c:pt>
                <c:pt idx="3688">
                  <c:v>73.482545062799716</c:v>
                </c:pt>
                <c:pt idx="3689">
                  <c:v>73.473976849873551</c:v>
                </c:pt>
                <c:pt idx="3690">
                  <c:v>73.465409343260916</c:v>
                </c:pt>
                <c:pt idx="3691">
                  <c:v>73.456842543382251</c:v>
                </c:pt>
                <c:pt idx="3692">
                  <c:v>73.448276450657573</c:v>
                </c:pt>
                <c:pt idx="3693">
                  <c:v>73.439711065506486</c:v>
                </c:pt>
                <c:pt idx="3694">
                  <c:v>73.431146388348139</c:v>
                </c:pt>
                <c:pt idx="3695">
                  <c:v>73.42258241960144</c:v>
                </c:pt>
                <c:pt idx="3696">
                  <c:v>73.414019159684557</c:v>
                </c:pt>
                <c:pt idx="3697">
                  <c:v>73.405456609015602</c:v>
                </c:pt>
                <c:pt idx="3698">
                  <c:v>73.396894768011919</c:v>
                </c:pt>
                <c:pt idx="3699">
                  <c:v>73.388333637090625</c:v>
                </c:pt>
                <c:pt idx="3700">
                  <c:v>73.37977321666844</c:v>
                </c:pt>
                <c:pt idx="3701">
                  <c:v>73.371213507161499</c:v>
                </c:pt>
                <c:pt idx="3702">
                  <c:v>73.362654508985656</c:v>
                </c:pt>
                <c:pt idx="3703">
                  <c:v>73.35409622255645</c:v>
                </c:pt>
                <c:pt idx="3704">
                  <c:v>73.34553864828861</c:v>
                </c:pt>
                <c:pt idx="3705">
                  <c:v>73.336981786596823</c:v>
                </c:pt>
                <c:pt idx="3706">
                  <c:v>73.328425637895236</c:v>
                </c:pt>
                <c:pt idx="3707">
                  <c:v>73.319870202597542</c:v>
                </c:pt>
                <c:pt idx="3708">
                  <c:v>73.311315481116992</c:v>
                </c:pt>
                <c:pt idx="3709">
                  <c:v>73.302761473866553</c:v>
                </c:pt>
                <c:pt idx="3710">
                  <c:v>73.294208181258668</c:v>
                </c:pt>
                <c:pt idx="3711">
                  <c:v>73.285655603705251</c:v>
                </c:pt>
                <c:pt idx="3712">
                  <c:v>73.277103741618092</c:v>
                </c:pt>
                <c:pt idx="3713">
                  <c:v>73.268552595408309</c:v>
                </c:pt>
                <c:pt idx="3714">
                  <c:v>73.260002165486668</c:v>
                </c:pt>
                <c:pt idx="3715">
                  <c:v>73.251452452263621</c:v>
                </c:pt>
                <c:pt idx="3716">
                  <c:v>73.242903456149037</c:v>
                </c:pt>
                <c:pt idx="3717">
                  <c:v>73.234355177552501</c:v>
                </c:pt>
                <c:pt idx="3718">
                  <c:v>73.22580761688323</c:v>
                </c:pt>
                <c:pt idx="3719">
                  <c:v>73.217260774549771</c:v>
                </c:pt>
                <c:pt idx="3720">
                  <c:v>73.208714650960417</c:v>
                </c:pt>
                <c:pt idx="3721">
                  <c:v>73.20016924652316</c:v>
                </c:pt>
                <c:pt idx="3722">
                  <c:v>73.191624561645469</c:v>
                </c:pt>
                <c:pt idx="3723">
                  <c:v>73.183080596734314</c:v>
                </c:pt>
                <c:pt idx="3724">
                  <c:v>73.174537352196324</c:v>
                </c:pt>
                <c:pt idx="3725">
                  <c:v>73.165994828437832</c:v>
                </c:pt>
                <c:pt idx="3726">
                  <c:v>73.157453025864427</c:v>
                </c:pt>
                <c:pt idx="3727">
                  <c:v>73.148911944881732</c:v>
                </c:pt>
                <c:pt idx="3728">
                  <c:v>73.140371585894556</c:v>
                </c:pt>
                <c:pt idx="3729">
                  <c:v>73.131831949307653</c:v>
                </c:pt>
                <c:pt idx="3730">
                  <c:v>73.123293035524981</c:v>
                </c:pt>
                <c:pt idx="3731">
                  <c:v>73.11475484495044</c:v>
                </c:pt>
                <c:pt idx="3732">
                  <c:v>73.106217377987207</c:v>
                </c:pt>
                <c:pt idx="3733">
                  <c:v>73.097680635038444</c:v>
                </c:pt>
                <c:pt idx="3734">
                  <c:v>73.089144616506417</c:v>
                </c:pt>
                <c:pt idx="3735">
                  <c:v>73.080609322793293</c:v>
                </c:pt>
                <c:pt idx="3736">
                  <c:v>73.072074754300857</c:v>
                </c:pt>
                <c:pt idx="3737">
                  <c:v>73.063540911430294</c:v>
                </c:pt>
                <c:pt idx="3738">
                  <c:v>73.05500779458248</c:v>
                </c:pt>
                <c:pt idx="3739">
                  <c:v>73.046475404157874</c:v>
                </c:pt>
                <c:pt idx="3740">
                  <c:v>73.037943740556528</c:v>
                </c:pt>
                <c:pt idx="3741">
                  <c:v>73.029412804178207</c:v>
                </c:pt>
                <c:pt idx="3742">
                  <c:v>73.020882595422037</c:v>
                </c:pt>
                <c:pt idx="3743">
                  <c:v>73.012353114686732</c:v>
                </c:pt>
                <c:pt idx="3744">
                  <c:v>73.003824362370906</c:v>
                </c:pt>
                <c:pt idx="3745">
                  <c:v>72.995296338872507</c:v>
                </c:pt>
                <c:pt idx="3746">
                  <c:v>72.98676904458901</c:v>
                </c:pt>
                <c:pt idx="3747">
                  <c:v>72.978242479917782</c:v>
                </c:pt>
                <c:pt idx="3748">
                  <c:v>72.96971664525563</c:v>
                </c:pt>
                <c:pt idx="3749">
                  <c:v>72.961191540998698</c:v>
                </c:pt>
                <c:pt idx="3750">
                  <c:v>72.952667167543211</c:v>
                </c:pt>
                <c:pt idx="3751">
                  <c:v>72.94414352528463</c:v>
                </c:pt>
                <c:pt idx="3752">
                  <c:v>72.935620614618102</c:v>
                </c:pt>
                <c:pt idx="3753">
                  <c:v>72.927098435938376</c:v>
                </c:pt>
                <c:pt idx="3754">
                  <c:v>72.918576989639874</c:v>
                </c:pt>
                <c:pt idx="3755">
                  <c:v>72.910056276116535</c:v>
                </c:pt>
                <c:pt idx="3756">
                  <c:v>72.901536295761886</c:v>
                </c:pt>
                <c:pt idx="3757">
                  <c:v>72.893017048969057</c:v>
                </c:pt>
                <c:pt idx="3758">
                  <c:v>72.884498536130735</c:v>
                </c:pt>
                <c:pt idx="3759">
                  <c:v>72.875980757639425</c:v>
                </c:pt>
                <c:pt idx="3760">
                  <c:v>72.867463713886835</c:v>
                </c:pt>
                <c:pt idx="3761">
                  <c:v>72.858947405264587</c:v>
                </c:pt>
                <c:pt idx="3762">
                  <c:v>72.850431832163878</c:v>
                </c:pt>
                <c:pt idx="3763">
                  <c:v>72.841916994975421</c:v>
                </c:pt>
                <c:pt idx="3764">
                  <c:v>72.83340289408936</c:v>
                </c:pt>
                <c:pt idx="3765">
                  <c:v>72.824889529895799</c:v>
                </c:pt>
                <c:pt idx="3766">
                  <c:v>72.816376902784171</c:v>
                </c:pt>
                <c:pt idx="3767">
                  <c:v>72.807865013143712</c:v>
                </c:pt>
                <c:pt idx="3768">
                  <c:v>72.79935386136296</c:v>
                </c:pt>
                <c:pt idx="3769">
                  <c:v>72.790843447830213</c:v>
                </c:pt>
                <c:pt idx="3770">
                  <c:v>72.782333772933583</c:v>
                </c:pt>
                <c:pt idx="3771">
                  <c:v>72.773824837060516</c:v>
                </c:pt>
                <c:pt idx="3772">
                  <c:v>72.765316640598087</c:v>
                </c:pt>
                <c:pt idx="3773">
                  <c:v>72.756809183932944</c:v>
                </c:pt>
                <c:pt idx="3774">
                  <c:v>72.748302467451552</c:v>
                </c:pt>
                <c:pt idx="3775">
                  <c:v>72.739796491539749</c:v>
                </c:pt>
                <c:pt idx="3776">
                  <c:v>72.731291256583006</c:v>
                </c:pt>
                <c:pt idx="3777">
                  <c:v>72.72278676296655</c:v>
                </c:pt>
                <c:pt idx="3778">
                  <c:v>72.714283011075025</c:v>
                </c:pt>
                <c:pt idx="3779">
                  <c:v>72.705780001292794</c:v>
                </c:pt>
                <c:pt idx="3780">
                  <c:v>72.697277734003791</c:v>
                </c:pt>
                <c:pt idx="3781">
                  <c:v>72.688776209591481</c:v>
                </c:pt>
                <c:pt idx="3782">
                  <c:v>72.680275428439117</c:v>
                </c:pt>
                <c:pt idx="3783">
                  <c:v>72.671775390929383</c:v>
                </c:pt>
                <c:pt idx="3784">
                  <c:v>72.663276097444566</c:v>
                </c:pt>
                <c:pt idx="3785">
                  <c:v>72.654777548366667</c:v>
                </c:pt>
                <c:pt idx="3786">
                  <c:v>72.646279744077162</c:v>
                </c:pt>
                <c:pt idx="3787">
                  <c:v>72.637782684957386</c:v>
                </c:pt>
                <c:pt idx="3788">
                  <c:v>72.629286371387906</c:v>
                </c:pt>
                <c:pt idx="3789">
                  <c:v>72.620790803749216</c:v>
                </c:pt>
                <c:pt idx="3790">
                  <c:v>72.612295982421216</c:v>
                </c:pt>
                <c:pt idx="3791">
                  <c:v>72.603801907783549</c:v>
                </c:pt>
                <c:pt idx="3792">
                  <c:v>72.595308580215303</c:v>
                </c:pt>
                <c:pt idx="3793">
                  <c:v>72.586816000095382</c:v>
                </c:pt>
                <c:pt idx="3794">
                  <c:v>72.578324167802066</c:v>
                </c:pt>
                <c:pt idx="3795">
                  <c:v>72.569833083713462</c:v>
                </c:pt>
                <c:pt idx="3796">
                  <c:v>72.561342748207124</c:v>
                </c:pt>
                <c:pt idx="3797">
                  <c:v>72.552853161660252</c:v>
                </c:pt>
                <c:pt idx="3798">
                  <c:v>72.544364324449717</c:v>
                </c:pt>
                <c:pt idx="3799">
                  <c:v>72.535876236952035</c:v>
                </c:pt>
                <c:pt idx="3800">
                  <c:v>72.527388899543098</c:v>
                </c:pt>
                <c:pt idx="3801">
                  <c:v>72.518902312598669</c:v>
                </c:pt>
                <c:pt idx="3802">
                  <c:v>72.510416476493901</c:v>
                </c:pt>
                <c:pt idx="3803">
                  <c:v>72.501931391603748</c:v>
                </c:pt>
                <c:pt idx="3804">
                  <c:v>72.493447058302706</c:v>
                </c:pt>
                <c:pt idx="3805">
                  <c:v>72.484963476964765</c:v>
                </c:pt>
                <c:pt idx="3806">
                  <c:v>72.476480647963825</c:v>
                </c:pt>
                <c:pt idx="3807">
                  <c:v>72.467998571673007</c:v>
                </c:pt>
                <c:pt idx="3808">
                  <c:v>72.459517248465318</c:v>
                </c:pt>
                <c:pt idx="3809">
                  <c:v>72.451036678713251</c:v>
                </c:pt>
                <c:pt idx="3810">
                  <c:v>72.44255686278899</c:v>
                </c:pt>
                <c:pt idx="3811">
                  <c:v>72.434077801064234</c:v>
                </c:pt>
                <c:pt idx="3812">
                  <c:v>72.425599493910482</c:v>
                </c:pt>
                <c:pt idx="3813">
                  <c:v>72.417121941698625</c:v>
                </c:pt>
                <c:pt idx="3814">
                  <c:v>72.408645144799195</c:v>
                </c:pt>
                <c:pt idx="3815">
                  <c:v>72.400169103582527</c:v>
                </c:pt>
                <c:pt idx="3816">
                  <c:v>72.391693818418389</c:v>
                </c:pt>
                <c:pt idx="3817">
                  <c:v>72.383219289676191</c:v>
                </c:pt>
                <c:pt idx="3818">
                  <c:v>72.374745517725032</c:v>
                </c:pt>
                <c:pt idx="3819">
                  <c:v>72.366272502933526</c:v>
                </c:pt>
                <c:pt idx="3820">
                  <c:v>72.357800245669949</c:v>
                </c:pt>
                <c:pt idx="3821">
                  <c:v>72.349328746302291</c:v>
                </c:pt>
                <c:pt idx="3822">
                  <c:v>72.340858005197944</c:v>
                </c:pt>
                <c:pt idx="3823">
                  <c:v>72.332388022724075</c:v>
                </c:pt>
                <c:pt idx="3824">
                  <c:v>72.323918799247323</c:v>
                </c:pt>
                <c:pt idx="3825">
                  <c:v>72.315450335134244</c:v>
                </c:pt>
                <c:pt idx="3826">
                  <c:v>72.306982630750682</c:v>
                </c:pt>
                <c:pt idx="3827">
                  <c:v>72.298515686462153</c:v>
                </c:pt>
                <c:pt idx="3828">
                  <c:v>72.29004950263402</c:v>
                </c:pt>
                <c:pt idx="3829">
                  <c:v>72.281584079630989</c:v>
                </c:pt>
                <c:pt idx="3830">
                  <c:v>72.273119417817625</c:v>
                </c:pt>
                <c:pt idx="3831">
                  <c:v>72.264655517557742</c:v>
                </c:pt>
                <c:pt idx="3832">
                  <c:v>72.256192379215207</c:v>
                </c:pt>
                <c:pt idx="3833">
                  <c:v>72.247730003153265</c:v>
                </c:pt>
                <c:pt idx="3834">
                  <c:v>72.239268389734818</c:v>
                </c:pt>
                <c:pt idx="3835">
                  <c:v>72.230807539322385</c:v>
                </c:pt>
                <c:pt idx="3836">
                  <c:v>72.222347452278029</c:v>
                </c:pt>
                <c:pt idx="3837">
                  <c:v>72.213888128963731</c:v>
                </c:pt>
                <c:pt idx="3838">
                  <c:v>72.20542956974073</c:v>
                </c:pt>
                <c:pt idx="3839">
                  <c:v>72.196971774969938</c:v>
                </c:pt>
                <c:pt idx="3840">
                  <c:v>72.188514745012171</c:v>
                </c:pt>
                <c:pt idx="3841">
                  <c:v>72.18005848022753</c:v>
                </c:pt>
                <c:pt idx="3842">
                  <c:v>72.171602980975891</c:v>
                </c:pt>
                <c:pt idx="3843">
                  <c:v>72.16314824761686</c:v>
                </c:pt>
                <c:pt idx="3844">
                  <c:v>72.154694280509489</c:v>
                </c:pt>
                <c:pt idx="3845">
                  <c:v>72.14624108001243</c:v>
                </c:pt>
                <c:pt idx="3846">
                  <c:v>72.137788646484097</c:v>
                </c:pt>
                <c:pt idx="3847">
                  <c:v>72.129336980282375</c:v>
                </c:pt>
                <c:pt idx="3848">
                  <c:v>72.120886081764965</c:v>
                </c:pt>
                <c:pt idx="3849">
                  <c:v>72.112435951289086</c:v>
                </c:pt>
                <c:pt idx="3850">
                  <c:v>72.103986589211559</c:v>
                </c:pt>
                <c:pt idx="3851">
                  <c:v>72.095537995888719</c:v>
                </c:pt>
                <c:pt idx="3852">
                  <c:v>72.087090171676778</c:v>
                </c:pt>
                <c:pt idx="3853">
                  <c:v>72.078643116931488</c:v>
                </c:pt>
                <c:pt idx="3854">
                  <c:v>72.070196832008079</c:v>
                </c:pt>
                <c:pt idx="3855">
                  <c:v>72.061751317261525</c:v>
                </c:pt>
                <c:pt idx="3856">
                  <c:v>72.053306573046484</c:v>
                </c:pt>
                <c:pt idx="3857">
                  <c:v>72.044862599716993</c:v>
                </c:pt>
                <c:pt idx="3858">
                  <c:v>72.036419397627085</c:v>
                </c:pt>
                <c:pt idx="3859">
                  <c:v>72.027976967130101</c:v>
                </c:pt>
                <c:pt idx="3860">
                  <c:v>72.01953530857908</c:v>
                </c:pt>
                <c:pt idx="3861">
                  <c:v>72.011094422326863</c:v>
                </c:pt>
                <c:pt idx="3862">
                  <c:v>72.002654308725766</c:v>
                </c:pt>
                <c:pt idx="3863">
                  <c:v>71.994214968127594</c:v>
                </c:pt>
                <c:pt idx="3864">
                  <c:v>71.985776400884077</c:v>
                </c:pt>
                <c:pt idx="3865">
                  <c:v>71.977338607346454</c:v>
                </c:pt>
                <c:pt idx="3866">
                  <c:v>71.968901587865489</c:v>
                </c:pt>
                <c:pt idx="3867">
                  <c:v>71.960465342791565</c:v>
                </c:pt>
                <c:pt idx="3868">
                  <c:v>71.952029872475009</c:v>
                </c:pt>
                <c:pt idx="3869">
                  <c:v>71.943595177265337</c:v>
                </c:pt>
                <c:pt idx="3870">
                  <c:v>71.935161257511965</c:v>
                </c:pt>
                <c:pt idx="3871">
                  <c:v>71.926728113563968</c:v>
                </c:pt>
                <c:pt idx="3872">
                  <c:v>71.918295745769811</c:v>
                </c:pt>
                <c:pt idx="3873">
                  <c:v>71.909864154477887</c:v>
                </c:pt>
                <c:pt idx="3874">
                  <c:v>71.90143334003595</c:v>
                </c:pt>
                <c:pt idx="3875">
                  <c:v>71.893003302791442</c:v>
                </c:pt>
                <c:pt idx="3876">
                  <c:v>71.884574043091661</c:v>
                </c:pt>
                <c:pt idx="3877">
                  <c:v>71.876145561283266</c:v>
                </c:pt>
                <c:pt idx="3878">
                  <c:v>71.867717857712677</c:v>
                </c:pt>
                <c:pt idx="3879">
                  <c:v>71.859290932725969</c:v>
                </c:pt>
                <c:pt idx="3880">
                  <c:v>71.850864786668623</c:v>
                </c:pt>
                <c:pt idx="3881">
                  <c:v>71.842439419886063</c:v>
                </c:pt>
                <c:pt idx="3882">
                  <c:v>71.83401483272317</c:v>
                </c:pt>
                <c:pt idx="3883">
                  <c:v>71.825591025524517</c:v>
                </c:pt>
                <c:pt idx="3884">
                  <c:v>71.817167998634176</c:v>
                </c:pt>
                <c:pt idx="3885">
                  <c:v>71.808745752396192</c:v>
                </c:pt>
                <c:pt idx="3886">
                  <c:v>71.800324287153757</c:v>
                </c:pt>
                <c:pt idx="3887">
                  <c:v>71.791903603250049</c:v>
                </c:pt>
                <c:pt idx="3888">
                  <c:v>71.78348370102772</c:v>
                </c:pt>
                <c:pt idx="3889">
                  <c:v>71.77506458082928</c:v>
                </c:pt>
                <c:pt idx="3890">
                  <c:v>71.766646242996529</c:v>
                </c:pt>
                <c:pt idx="3891">
                  <c:v>71.758228687871167</c:v>
                </c:pt>
                <c:pt idx="3892">
                  <c:v>71.749811915794439</c:v>
                </c:pt>
                <c:pt idx="3893">
                  <c:v>71.741395927107163</c:v>
                </c:pt>
                <c:pt idx="3894">
                  <c:v>71.732980722149904</c:v>
                </c:pt>
                <c:pt idx="3895">
                  <c:v>71.724566301262826</c:v>
                </c:pt>
                <c:pt idx="3896">
                  <c:v>71.716152664785696</c:v>
                </c:pt>
                <c:pt idx="3897">
                  <c:v>71.707739813057898</c:v>
                </c:pt>
                <c:pt idx="3898">
                  <c:v>71.699327746418618</c:v>
                </c:pt>
                <c:pt idx="3899">
                  <c:v>71.69091646520647</c:v>
                </c:pt>
                <c:pt idx="3900">
                  <c:v>71.682505969759717</c:v>
                </c:pt>
                <c:pt idx="3901">
                  <c:v>71.674096260416349</c:v>
                </c:pt>
                <c:pt idx="3902">
                  <c:v>71.665687337514072</c:v>
                </c:pt>
                <c:pt idx="3903">
                  <c:v>71.657279201390025</c:v>
                </c:pt>
                <c:pt idx="3904">
                  <c:v>71.648871852381106</c:v>
                </c:pt>
                <c:pt idx="3905">
                  <c:v>71.64046529082394</c:v>
                </c:pt>
                <c:pt idx="3906">
                  <c:v>71.632059517054515</c:v>
                </c:pt>
                <c:pt idx="3907">
                  <c:v>71.623654531408775</c:v>
                </c:pt>
                <c:pt idx="3908">
                  <c:v>71.615250334222054</c:v>
                </c:pt>
                <c:pt idx="3909">
                  <c:v>71.606846925829416</c:v>
                </c:pt>
                <c:pt idx="3910">
                  <c:v>71.598444306565682</c:v>
                </c:pt>
                <c:pt idx="3911">
                  <c:v>71.590042476765149</c:v>
                </c:pt>
                <c:pt idx="3912">
                  <c:v>71.581641436761728</c:v>
                </c:pt>
                <c:pt idx="3913">
                  <c:v>71.573241186889092</c:v>
                </c:pt>
                <c:pt idx="3914">
                  <c:v>71.564841727480612</c:v>
                </c:pt>
                <c:pt idx="3915">
                  <c:v>71.556443058869036</c:v>
                </c:pt>
                <c:pt idx="3916">
                  <c:v>71.548045181387081</c:v>
                </c:pt>
                <c:pt idx="3917">
                  <c:v>71.539648095366772</c:v>
                </c:pt>
                <c:pt idx="3918">
                  <c:v>71.531251801140044</c:v>
                </c:pt>
                <c:pt idx="3919">
                  <c:v>71.522856299038438</c:v>
                </c:pt>
                <c:pt idx="3920">
                  <c:v>71.514461589392909</c:v>
                </c:pt>
                <c:pt idx="3921">
                  <c:v>71.506067672534272</c:v>
                </c:pt>
                <c:pt idx="3922">
                  <c:v>71.497674548793071</c:v>
                </c:pt>
                <c:pt idx="3923">
                  <c:v>71.489282218499184</c:v>
                </c:pt>
                <c:pt idx="3924">
                  <c:v>71.480890681982302</c:v>
                </c:pt>
                <c:pt idx="3925">
                  <c:v>71.472499939571918</c:v>
                </c:pt>
                <c:pt idx="3926">
                  <c:v>71.4641099915968</c:v>
                </c:pt>
                <c:pt idx="3927">
                  <c:v>71.455720838385758</c:v>
                </c:pt>
                <c:pt idx="3928">
                  <c:v>71.447332480266837</c:v>
                </c:pt>
                <c:pt idx="3929">
                  <c:v>71.438944917568179</c:v>
                </c:pt>
                <c:pt idx="3930">
                  <c:v>71.430558150617117</c:v>
                </c:pt>
                <c:pt idx="3931">
                  <c:v>71.422172179741011</c:v>
                </c:pt>
                <c:pt idx="3932">
                  <c:v>71.413787005266613</c:v>
                </c:pt>
                <c:pt idx="3933">
                  <c:v>71.405402627520516</c:v>
                </c:pt>
                <c:pt idx="3934">
                  <c:v>71.397019046828703</c:v>
                </c:pt>
                <c:pt idx="3935">
                  <c:v>71.388636263517057</c:v>
                </c:pt>
                <c:pt idx="3936">
                  <c:v>71.380254277910964</c:v>
                </c:pt>
                <c:pt idx="3937">
                  <c:v>71.371873090335527</c:v>
                </c:pt>
                <c:pt idx="3938">
                  <c:v>71.363492701115405</c:v>
                </c:pt>
                <c:pt idx="3939">
                  <c:v>71.355113110575047</c:v>
                </c:pt>
                <c:pt idx="3940">
                  <c:v>71.346734319038347</c:v>
                </c:pt>
                <c:pt idx="3941">
                  <c:v>71.338356326829029</c:v>
                </c:pt>
                <c:pt idx="3942">
                  <c:v>71.329979134270417</c:v>
                </c:pt>
                <c:pt idx="3943">
                  <c:v>71.321602741685552</c:v>
                </c:pt>
                <c:pt idx="3944">
                  <c:v>71.313227149396724</c:v>
                </c:pt>
                <c:pt idx="3945">
                  <c:v>71.304852357726546</c:v>
                </c:pt>
                <c:pt idx="3946">
                  <c:v>71.296478366996666</c:v>
                </c:pt>
                <c:pt idx="3947">
                  <c:v>71.288105177528863</c:v>
                </c:pt>
                <c:pt idx="3948">
                  <c:v>71.279732789644044</c:v>
                </c:pt>
                <c:pt idx="3949">
                  <c:v>71.271361203663304</c:v>
                </c:pt>
                <c:pt idx="3950">
                  <c:v>71.262990419907027</c:v>
                </c:pt>
                <c:pt idx="3951">
                  <c:v>71.254620438695397</c:v>
                </c:pt>
                <c:pt idx="3952">
                  <c:v>71.246251260348203</c:v>
                </c:pt>
                <c:pt idx="3953">
                  <c:v>71.237882885184874</c:v>
                </c:pt>
                <c:pt idx="3954">
                  <c:v>71.229515313524558</c:v>
                </c:pt>
                <c:pt idx="3955">
                  <c:v>71.221148545685963</c:v>
                </c:pt>
                <c:pt idx="3956">
                  <c:v>71.212782581987454</c:v>
                </c:pt>
                <c:pt idx="3957">
                  <c:v>71.204417422747113</c:v>
                </c:pt>
                <c:pt idx="3958">
                  <c:v>71.196053068282751</c:v>
                </c:pt>
                <c:pt idx="3959">
                  <c:v>71.187689518911498</c:v>
                </c:pt>
                <c:pt idx="3960">
                  <c:v>71.179326774950624</c:v>
                </c:pt>
                <c:pt idx="3961">
                  <c:v>71.170964836716593</c:v>
                </c:pt>
                <c:pt idx="3962">
                  <c:v>71.162603704525836</c:v>
                </c:pt>
                <c:pt idx="3963">
                  <c:v>71.154243378694218</c:v>
                </c:pt>
                <c:pt idx="3964">
                  <c:v>71.145883859537463</c:v>
                </c:pt>
                <c:pt idx="3965">
                  <c:v>71.137525147370781</c:v>
                </c:pt>
                <c:pt idx="3966">
                  <c:v>71.129167242509169</c:v>
                </c:pt>
                <c:pt idx="3967">
                  <c:v>71.120810145267058</c:v>
                </c:pt>
                <c:pt idx="3968">
                  <c:v>71.112453855958904</c:v>
                </c:pt>
                <c:pt idx="3969">
                  <c:v>71.104098374898413</c:v>
                </c:pt>
                <c:pt idx="3970">
                  <c:v>71.095743702399233</c:v>
                </c:pt>
                <c:pt idx="3971">
                  <c:v>71.087389838774527</c:v>
                </c:pt>
                <c:pt idx="3972">
                  <c:v>71.079036784337163</c:v>
                </c:pt>
                <c:pt idx="3973">
                  <c:v>71.070684539399593</c:v>
                </c:pt>
                <c:pt idx="3974">
                  <c:v>71.062333104274131</c:v>
                </c:pt>
                <c:pt idx="3975">
                  <c:v>71.053982479272491</c:v>
                </c:pt>
                <c:pt idx="3976">
                  <c:v>71.045632664706147</c:v>
                </c:pt>
                <c:pt idx="3977">
                  <c:v>71.037283660886345</c:v>
                </c:pt>
                <c:pt idx="3978">
                  <c:v>71.028935468123763</c:v>
                </c:pt>
                <c:pt idx="3979">
                  <c:v>71.020588086728907</c:v>
                </c:pt>
                <c:pt idx="3980">
                  <c:v>71.01224151701183</c:v>
                </c:pt>
                <c:pt idx="3981">
                  <c:v>71.003895759282457</c:v>
                </c:pt>
                <c:pt idx="3982">
                  <c:v>70.995550813850002</c:v>
                </c:pt>
                <c:pt idx="3983">
                  <c:v>70.987206681023707</c:v>
                </c:pt>
                <c:pt idx="3984">
                  <c:v>70.978863361112246</c:v>
                </c:pt>
                <c:pt idx="3985">
                  <c:v>70.970520854424009</c:v>
                </c:pt>
                <c:pt idx="3986">
                  <c:v>70.962179161267102</c:v>
                </c:pt>
                <c:pt idx="3987">
                  <c:v>70.953838281949217</c:v>
                </c:pt>
                <c:pt idx="3988">
                  <c:v>70.945498216777764</c:v>
                </c:pt>
                <c:pt idx="3989">
                  <c:v>70.937158966059727</c:v>
                </c:pt>
                <c:pt idx="3990">
                  <c:v>70.928820530101873</c:v>
                </c:pt>
                <c:pt idx="3991">
                  <c:v>70.920482909210577</c:v>
                </c:pt>
                <c:pt idx="3992">
                  <c:v>70.912146103691697</c:v>
                </c:pt>
                <c:pt idx="3993">
                  <c:v>70.903810113851051</c:v>
                </c:pt>
                <c:pt idx="3994">
                  <c:v>70.895474939994045</c:v>
                </c:pt>
                <c:pt idx="3995">
                  <c:v>70.887140582425502</c:v>
                </c:pt>
                <c:pt idx="3996">
                  <c:v>70.878807041450216</c:v>
                </c:pt>
                <c:pt idx="3997">
                  <c:v>70.870474317372441</c:v>
                </c:pt>
                <c:pt idx="3998">
                  <c:v>70.86214241049629</c:v>
                </c:pt>
                <c:pt idx="3999">
                  <c:v>70.853811321125164</c:v>
                </c:pt>
                <c:pt idx="4000">
                  <c:v>70.845481049562693</c:v>
                </c:pt>
                <c:pt idx="4001">
                  <c:v>70.837151596111639</c:v>
                </c:pt>
                <c:pt idx="4002">
                  <c:v>70.828822961074636</c:v>
                </c:pt>
                <c:pt idx="4003">
                  <c:v>70.820495144754162</c:v>
                </c:pt>
                <c:pt idx="4004">
                  <c:v>70.812168147452027</c:v>
                </c:pt>
                <c:pt idx="4005">
                  <c:v>70.803841969469843</c:v>
                </c:pt>
                <c:pt idx="4006">
                  <c:v>70.795516611109008</c:v>
                </c:pt>
                <c:pt idx="4007">
                  <c:v>70.787192072670351</c:v>
                </c:pt>
                <c:pt idx="4008">
                  <c:v>70.77886835445473</c:v>
                </c:pt>
                <c:pt idx="4009">
                  <c:v>70.770545456762207</c:v>
                </c:pt>
                <c:pt idx="4010">
                  <c:v>70.762223379892745</c:v>
                </c:pt>
                <c:pt idx="4011">
                  <c:v>70.753902124146151</c:v>
                </c:pt>
                <c:pt idx="4012">
                  <c:v>70.745581689821478</c:v>
                </c:pt>
                <c:pt idx="4013">
                  <c:v>70.737262077217821</c:v>
                </c:pt>
                <c:pt idx="4014">
                  <c:v>70.728943286633807</c:v>
                </c:pt>
                <c:pt idx="4015">
                  <c:v>70.720625318367567</c:v>
                </c:pt>
                <c:pt idx="4016">
                  <c:v>70.712308172717186</c:v>
                </c:pt>
                <c:pt idx="4017">
                  <c:v>70.70399184998027</c:v>
                </c:pt>
                <c:pt idx="4018">
                  <c:v>70.695676350454022</c:v>
                </c:pt>
                <c:pt idx="4019">
                  <c:v>70.687361674435465</c:v>
                </c:pt>
                <c:pt idx="4020">
                  <c:v>70.679047822221122</c:v>
                </c:pt>
                <c:pt idx="4021">
                  <c:v>70.670734794107474</c:v>
                </c:pt>
                <c:pt idx="4022">
                  <c:v>70.662422590390264</c:v>
                </c:pt>
                <c:pt idx="4023">
                  <c:v>70.654111211365134</c:v>
                </c:pt>
                <c:pt idx="4024">
                  <c:v>70.645800657327513</c:v>
                </c:pt>
                <c:pt idx="4025">
                  <c:v>70.637490928572277</c:v>
                </c:pt>
                <c:pt idx="4026">
                  <c:v>70.629182025393987</c:v>
                </c:pt>
                <c:pt idx="4027">
                  <c:v>70.620873948087095</c:v>
                </c:pt>
                <c:pt idx="4028">
                  <c:v>70.612566696945407</c:v>
                </c:pt>
                <c:pt idx="4029">
                  <c:v>70.604260272262678</c:v>
                </c:pt>
                <c:pt idx="4030">
                  <c:v>70.595954674332134</c:v>
                </c:pt>
                <c:pt idx="4031">
                  <c:v>70.587649903446732</c:v>
                </c:pt>
                <c:pt idx="4032">
                  <c:v>70.579345959899243</c:v>
                </c:pt>
                <c:pt idx="4033">
                  <c:v>70.571042843981886</c:v>
                </c:pt>
                <c:pt idx="4034">
                  <c:v>70.562740555986579</c:v>
                </c:pt>
                <c:pt idx="4035">
                  <c:v>70.554439096205158</c:v>
                </c:pt>
                <c:pt idx="4036">
                  <c:v>70.546138464928887</c:v>
                </c:pt>
                <c:pt idx="4037">
                  <c:v>70.537838662448749</c:v>
                </c:pt>
                <c:pt idx="4038">
                  <c:v>70.529539689055298</c:v>
                </c:pt>
                <c:pt idx="4039">
                  <c:v>70.521241545039061</c:v>
                </c:pt>
                <c:pt idx="4040">
                  <c:v>70.51294423069001</c:v>
                </c:pt>
                <c:pt idx="4041">
                  <c:v>70.504647746297863</c:v>
                </c:pt>
                <c:pt idx="4042">
                  <c:v>70.496352092151866</c:v>
                </c:pt>
                <c:pt idx="4043">
                  <c:v>70.488057268541127</c:v>
                </c:pt>
                <c:pt idx="4044">
                  <c:v>70.479763275754394</c:v>
                </c:pt>
                <c:pt idx="4045">
                  <c:v>70.471470114080006</c:v>
                </c:pt>
                <c:pt idx="4046">
                  <c:v>70.463177783806032</c:v>
                </c:pt>
                <c:pt idx="4047">
                  <c:v>70.454886285220226</c:v>
                </c:pt>
                <c:pt idx="4048">
                  <c:v>70.446595618609933</c:v>
                </c:pt>
                <c:pt idx="4049">
                  <c:v>70.438305784262297</c:v>
                </c:pt>
                <c:pt idx="4050">
                  <c:v>70.430016782463994</c:v>
                </c:pt>
                <c:pt idx="4051">
                  <c:v>70.421728613501628</c:v>
                </c:pt>
                <c:pt idx="4052">
                  <c:v>70.413441277661079</c:v>
                </c:pt>
                <c:pt idx="4053">
                  <c:v>70.405154775228311</c:v>
                </c:pt>
                <c:pt idx="4054">
                  <c:v>70.396869106488666</c:v>
                </c:pt>
                <c:pt idx="4055">
                  <c:v>70.388584271727339</c:v>
                </c:pt>
                <c:pt idx="4056">
                  <c:v>70.380300271229117</c:v>
                </c:pt>
                <c:pt idx="4057">
                  <c:v>70.372017105278601</c:v>
                </c:pt>
                <c:pt idx="4058">
                  <c:v>70.363734774159738</c:v>
                </c:pt>
                <c:pt idx="4059">
                  <c:v>70.355453278156517</c:v>
                </c:pt>
                <c:pt idx="4060">
                  <c:v>70.347172617552388</c:v>
                </c:pt>
                <c:pt idx="4061">
                  <c:v>70.338892792630517</c:v>
                </c:pt>
                <c:pt idx="4062">
                  <c:v>70.330613803673941</c:v>
                </c:pt>
                <c:pt idx="4063">
                  <c:v>70.322335650965073</c:v>
                </c:pt>
                <c:pt idx="4064">
                  <c:v>70.31405833478621</c:v>
                </c:pt>
                <c:pt idx="4065">
                  <c:v>70.305781855419212</c:v>
                </c:pt>
                <c:pt idx="4066">
                  <c:v>70.297506213145624</c:v>
                </c:pt>
                <c:pt idx="4067">
                  <c:v>70.289231408246849</c:v>
                </c:pt>
                <c:pt idx="4068">
                  <c:v>70.280957441003736</c:v>
                </c:pt>
                <c:pt idx="4069">
                  <c:v>70.272684311696921</c:v>
                </c:pt>
                <c:pt idx="4070">
                  <c:v>70.264412020606656</c:v>
                </c:pt>
                <c:pt idx="4071">
                  <c:v>70.256140568013024</c:v>
                </c:pt>
                <c:pt idx="4072">
                  <c:v>70.247869954195636</c:v>
                </c:pt>
                <c:pt idx="4073">
                  <c:v>70.239600179433836</c:v>
                </c:pt>
                <c:pt idx="4074">
                  <c:v>70.231331244006654</c:v>
                </c:pt>
                <c:pt idx="4075">
                  <c:v>70.223063148192892</c:v>
                </c:pt>
                <c:pt idx="4076">
                  <c:v>70.214795892270715</c:v>
                </c:pt>
                <c:pt idx="4077">
                  <c:v>70.206529476518355</c:v>
                </c:pt>
                <c:pt idx="4078">
                  <c:v>70.198263901213522</c:v>
                </c:pt>
                <c:pt idx="4079">
                  <c:v>70.18999916663374</c:v>
                </c:pt>
                <c:pt idx="4080">
                  <c:v>70.181735273055978</c:v>
                </c:pt>
                <c:pt idx="4081">
                  <c:v>70.173472220757063</c:v>
                </c:pt>
                <c:pt idx="4082">
                  <c:v>70.165210010013567</c:v>
                </c:pt>
                <c:pt idx="4083">
                  <c:v>70.156948641101494</c:v>
                </c:pt>
                <c:pt idx="4084">
                  <c:v>70.148688114296874</c:v>
                </c:pt>
                <c:pt idx="4085">
                  <c:v>70.140428429875072</c:v>
                </c:pt>
                <c:pt idx="4086">
                  <c:v>70.132169588111381</c:v>
                </c:pt>
                <c:pt idx="4087">
                  <c:v>70.123911589280723</c:v>
                </c:pt>
                <c:pt idx="4088">
                  <c:v>70.115654433657511</c:v>
                </c:pt>
                <c:pt idx="4089">
                  <c:v>70.107398121516212</c:v>
                </c:pt>
                <c:pt idx="4090">
                  <c:v>70.099142653130741</c:v>
                </c:pt>
                <c:pt idx="4091">
                  <c:v>70.090888028774629</c:v>
                </c:pt>
                <c:pt idx="4092">
                  <c:v>70.082634248721249</c:v>
                </c:pt>
                <c:pt idx="4093">
                  <c:v>70.074381313243578</c:v>
                </c:pt>
                <c:pt idx="4094">
                  <c:v>70.066129222614364</c:v>
                </c:pt>
                <c:pt idx="4095">
                  <c:v>70.057877977105917</c:v>
                </c:pt>
                <c:pt idx="4096">
                  <c:v>70.049627576990304</c:v>
                </c:pt>
                <c:pt idx="4097">
                  <c:v>70.041378022539206</c:v>
                </c:pt>
                <c:pt idx="4098">
                  <c:v>70.033129314024222</c:v>
                </c:pt>
                <c:pt idx="4099">
                  <c:v>70.024881451716396</c:v>
                </c:pt>
                <c:pt idx="4100">
                  <c:v>70.016634435886431</c:v>
                </c:pt>
                <c:pt idx="4101">
                  <c:v>70.008388266804914</c:v>
                </c:pt>
                <c:pt idx="4102">
                  <c:v>70.000142944742009</c:v>
                </c:pt>
                <c:pt idx="4103">
                  <c:v>69.991898469967651</c:v>
                </c:pt>
                <c:pt idx="4104">
                  <c:v>69.98365484275125</c:v>
                </c:pt>
                <c:pt idx="4105">
                  <c:v>69.975412063362128</c:v>
                </c:pt>
                <c:pt idx="4106">
                  <c:v>69.967170132069185</c:v>
                </c:pt>
                <c:pt idx="4107">
                  <c:v>69.958929049141105</c:v>
                </c:pt>
                <c:pt idx="4108">
                  <c:v>69.950688814846103</c:v>
                </c:pt>
                <c:pt idx="4109">
                  <c:v>69.942449429452282</c:v>
                </c:pt>
                <c:pt idx="4110">
                  <c:v>69.934210893227217</c:v>
                </c:pt>
                <c:pt idx="4111">
                  <c:v>69.925973206438357</c:v>
                </c:pt>
                <c:pt idx="4112">
                  <c:v>69.917736369352625</c:v>
                </c:pt>
                <c:pt idx="4113">
                  <c:v>69.909500382237027</c:v>
                </c:pt>
                <c:pt idx="4114">
                  <c:v>69.901265245357706</c:v>
                </c:pt>
                <c:pt idx="4115">
                  <c:v>69.893030958981086</c:v>
                </c:pt>
                <c:pt idx="4116">
                  <c:v>69.884797523372768</c:v>
                </c:pt>
                <c:pt idx="4117">
                  <c:v>69.87656493879841</c:v>
                </c:pt>
                <c:pt idx="4118">
                  <c:v>69.868333205523157</c:v>
                </c:pt>
                <c:pt idx="4119">
                  <c:v>69.860102323811844</c:v>
                </c:pt>
                <c:pt idx="4120">
                  <c:v>69.851872293929176</c:v>
                </c:pt>
                <c:pt idx="4121">
                  <c:v>69.843643116139361</c:v>
                </c:pt>
                <c:pt idx="4122">
                  <c:v>69.835414790706395</c:v>
                </c:pt>
                <c:pt idx="4123">
                  <c:v>69.827187317893959</c:v>
                </c:pt>
                <c:pt idx="4124">
                  <c:v>69.818960697965267</c:v>
                </c:pt>
                <c:pt idx="4125">
                  <c:v>69.810734931183589</c:v>
                </c:pt>
                <c:pt idx="4126">
                  <c:v>69.8025100178115</c:v>
                </c:pt>
                <c:pt idx="4127">
                  <c:v>69.794285958111516</c:v>
                </c:pt>
                <c:pt idx="4128">
                  <c:v>69.786062752345742</c:v>
                </c:pt>
                <c:pt idx="4129">
                  <c:v>69.777840400775972</c:v>
                </c:pt>
                <c:pt idx="4130">
                  <c:v>69.769618903663769</c:v>
                </c:pt>
                <c:pt idx="4131">
                  <c:v>69.761398261270244</c:v>
                </c:pt>
                <c:pt idx="4132">
                  <c:v>69.753178473856465</c:v>
                </c:pt>
                <c:pt idx="4133">
                  <c:v>69.744959541682903</c:v>
                </c:pt>
                <c:pt idx="4134">
                  <c:v>69.736741465009828</c:v>
                </c:pt>
                <c:pt idx="4135">
                  <c:v>69.728524244097315</c:v>
                </c:pt>
                <c:pt idx="4136">
                  <c:v>69.720307879205009</c:v>
                </c:pt>
                <c:pt idx="4137">
                  <c:v>69.712092370592245</c:v>
                </c:pt>
                <c:pt idx="4138">
                  <c:v>69.703877718518157</c:v>
                </c:pt>
                <c:pt idx="4139">
                  <c:v>69.695663923241426</c:v>
                </c:pt>
                <c:pt idx="4140">
                  <c:v>69.687450985020703</c:v>
                </c:pt>
                <c:pt idx="4141">
                  <c:v>69.679238904113944</c:v>
                </c:pt>
                <c:pt idx="4142">
                  <c:v>69.671027680779005</c:v>
                </c:pt>
                <c:pt idx="4143">
                  <c:v>69.662817315273614</c:v>
                </c:pt>
                <c:pt idx="4144">
                  <c:v>69.654607807854887</c:v>
                </c:pt>
                <c:pt idx="4145">
                  <c:v>69.646399158779772</c:v>
                </c:pt>
                <c:pt idx="4146">
                  <c:v>69.638191368304916</c:v>
                </c:pt>
                <c:pt idx="4147">
                  <c:v>69.629984436686783</c:v>
                </c:pt>
                <c:pt idx="4148">
                  <c:v>69.621778364181196</c:v>
                </c:pt>
                <c:pt idx="4149">
                  <c:v>69.613573151044051</c:v>
                </c:pt>
                <c:pt idx="4150">
                  <c:v>69.605368797530801</c:v>
                </c:pt>
                <c:pt idx="4151">
                  <c:v>69.597165303896475</c:v>
                </c:pt>
                <c:pt idx="4152">
                  <c:v>69.588962670395915</c:v>
                </c:pt>
                <c:pt idx="4153">
                  <c:v>69.580760897283724</c:v>
                </c:pt>
                <c:pt idx="4154">
                  <c:v>69.572559984814035</c:v>
                </c:pt>
                <c:pt idx="4155">
                  <c:v>69.564359933240866</c:v>
                </c:pt>
                <c:pt idx="4156">
                  <c:v>69.556160742817852</c:v>
                </c:pt>
                <c:pt idx="4157">
                  <c:v>69.547962413798217</c:v>
                </c:pt>
                <c:pt idx="4158">
                  <c:v>69.539764946435085</c:v>
                </c:pt>
                <c:pt idx="4159">
                  <c:v>69.531568340981138</c:v>
                </c:pt>
                <c:pt idx="4160">
                  <c:v>69.523372597688876</c:v>
                </c:pt>
                <c:pt idx="4161">
                  <c:v>69.5151777168103</c:v>
                </c:pt>
                <c:pt idx="4162">
                  <c:v>69.506983698597395</c:v>
                </c:pt>
                <c:pt idx="4163">
                  <c:v>69.498790543301538</c:v>
                </c:pt>
                <c:pt idx="4164">
                  <c:v>69.490598251174134</c:v>
                </c:pt>
                <c:pt idx="4165">
                  <c:v>69.482406822465919</c:v>
                </c:pt>
                <c:pt idx="4166">
                  <c:v>69.474216257427713</c:v>
                </c:pt>
                <c:pt idx="4167">
                  <c:v>69.466026556309671</c:v>
                </c:pt>
                <c:pt idx="4168">
                  <c:v>69.457837719362018</c:v>
                </c:pt>
                <c:pt idx="4169">
                  <c:v>69.449649746834353</c:v>
                </c:pt>
                <c:pt idx="4170">
                  <c:v>69.441462638976276</c:v>
                </c:pt>
                <c:pt idx="4171">
                  <c:v>69.433276396036774</c:v>
                </c:pt>
                <c:pt idx="4172">
                  <c:v>69.425091018264709</c:v>
                </c:pt>
                <c:pt idx="4173">
                  <c:v>69.41690650590877</c:v>
                </c:pt>
                <c:pt idx="4174">
                  <c:v>69.408722859217207</c:v>
                </c:pt>
                <c:pt idx="4175">
                  <c:v>69.4005400784378</c:v>
                </c:pt>
                <c:pt idx="4176">
                  <c:v>69.392358163818429</c:v>
                </c:pt>
                <c:pt idx="4177">
                  <c:v>69.384177115606292</c:v>
                </c:pt>
                <c:pt idx="4178">
                  <c:v>69.375996934048601</c:v>
                </c:pt>
                <c:pt idx="4179">
                  <c:v>69.367817619391971</c:v>
                </c:pt>
                <c:pt idx="4180">
                  <c:v>69.359639171883089</c:v>
                </c:pt>
                <c:pt idx="4181">
                  <c:v>69.351461591767986</c:v>
                </c:pt>
                <c:pt idx="4182">
                  <c:v>69.343284879292668</c:v>
                </c:pt>
                <c:pt idx="4183">
                  <c:v>69.335109034702668</c:v>
                </c:pt>
                <c:pt idx="4184">
                  <c:v>69.326934058243296</c:v>
                </c:pt>
                <c:pt idx="4185">
                  <c:v>69.318759950159489</c:v>
                </c:pt>
                <c:pt idx="4186">
                  <c:v>69.310586710696256</c:v>
                </c:pt>
                <c:pt idx="4187">
                  <c:v>69.30241434009767</c:v>
                </c:pt>
                <c:pt idx="4188">
                  <c:v>69.294242838608014</c:v>
                </c:pt>
                <c:pt idx="4189">
                  <c:v>69.286072206471147</c:v>
                </c:pt>
                <c:pt idx="4190">
                  <c:v>69.277902443930657</c:v>
                </c:pt>
                <c:pt idx="4191">
                  <c:v>69.269733551229692</c:v>
                </c:pt>
                <c:pt idx="4192">
                  <c:v>69.261565528611243</c:v>
                </c:pt>
                <c:pt idx="4193">
                  <c:v>69.253398376317961</c:v>
                </c:pt>
                <c:pt idx="4194">
                  <c:v>69.245232094592254</c:v>
                </c:pt>
                <c:pt idx="4195">
                  <c:v>69.237066683676275</c:v>
                </c:pt>
                <c:pt idx="4196">
                  <c:v>69.228902143811695</c:v>
                </c:pt>
                <c:pt idx="4197">
                  <c:v>69.220738475240026</c:v>
                </c:pt>
                <c:pt idx="4198">
                  <c:v>69.212575678202612</c:v>
                </c:pt>
                <c:pt idx="4199">
                  <c:v>69.204413752940184</c:v>
                </c:pt>
                <c:pt idx="4200">
                  <c:v>69.196252699693517</c:v>
                </c:pt>
                <c:pt idx="4201">
                  <c:v>69.188092518702845</c:v>
                </c:pt>
                <c:pt idx="4202">
                  <c:v>69.17993321020829</c:v>
                </c:pt>
                <c:pt idx="4203">
                  <c:v>69.171774774449617</c:v>
                </c:pt>
                <c:pt idx="4204">
                  <c:v>69.163617211666264</c:v>
                </c:pt>
                <c:pt idx="4205">
                  <c:v>69.155460522097343</c:v>
                </c:pt>
                <c:pt idx="4206">
                  <c:v>69.147304705981824</c:v>
                </c:pt>
                <c:pt idx="4207">
                  <c:v>69.139149763558279</c:v>
                </c:pt>
                <c:pt idx="4208">
                  <c:v>69.130995695065039</c:v>
                </c:pt>
                <c:pt idx="4209">
                  <c:v>69.122842500740077</c:v>
                </c:pt>
                <c:pt idx="4210">
                  <c:v>69.11469018082127</c:v>
                </c:pt>
                <c:pt idx="4211">
                  <c:v>69.106538735545882</c:v>
                </c:pt>
                <c:pt idx="4212">
                  <c:v>69.098388165151135</c:v>
                </c:pt>
                <c:pt idx="4213">
                  <c:v>69.090238469873938</c:v>
                </c:pt>
                <c:pt idx="4214">
                  <c:v>69.082089649950788</c:v>
                </c:pt>
                <c:pt idx="4215">
                  <c:v>69.073941705618097</c:v>
                </c:pt>
                <c:pt idx="4216">
                  <c:v>69.065794637111736</c:v>
                </c:pt>
                <c:pt idx="4217">
                  <c:v>69.057648444667507</c:v>
                </c:pt>
                <c:pt idx="4218">
                  <c:v>69.049503128520826</c:v>
                </c:pt>
                <c:pt idx="4219">
                  <c:v>69.041358688906854</c:v>
                </c:pt>
                <c:pt idx="4220">
                  <c:v>69.033215126060455</c:v>
                </c:pt>
                <c:pt idx="4221">
                  <c:v>69.025072440216221</c:v>
                </c:pt>
                <c:pt idx="4222">
                  <c:v>69.016930631608247</c:v>
                </c:pt>
                <c:pt idx="4223">
                  <c:v>69.008789700470842</c:v>
                </c:pt>
                <c:pt idx="4224">
                  <c:v>69.000649647037463</c:v>
                </c:pt>
                <c:pt idx="4225">
                  <c:v>68.992510471541706</c:v>
                </c:pt>
                <c:pt idx="4226">
                  <c:v>68.984372174216546</c:v>
                </c:pt>
                <c:pt idx="4227">
                  <c:v>68.976234755295025</c:v>
                </c:pt>
                <c:pt idx="4228">
                  <c:v>68.968098215009704</c:v>
                </c:pt>
                <c:pt idx="4229">
                  <c:v>68.959962553592703</c:v>
                </c:pt>
                <c:pt idx="4230">
                  <c:v>68.951827771276243</c:v>
                </c:pt>
                <c:pt idx="4231">
                  <c:v>68.943693868291817</c:v>
                </c:pt>
                <c:pt idx="4232">
                  <c:v>68.935560844871091</c:v>
                </c:pt>
                <c:pt idx="4233">
                  <c:v>68.92742870124502</c:v>
                </c:pt>
                <c:pt idx="4234">
                  <c:v>68.919297437644659</c:v>
                </c:pt>
                <c:pt idx="4235">
                  <c:v>68.911167054300478</c:v>
                </c:pt>
                <c:pt idx="4236">
                  <c:v>68.903037551442779</c:v>
                </c:pt>
                <c:pt idx="4237">
                  <c:v>68.894908929301693</c:v>
                </c:pt>
                <c:pt idx="4238">
                  <c:v>68.886781188106895</c:v>
                </c:pt>
                <c:pt idx="4239">
                  <c:v>68.878654328087734</c:v>
                </c:pt>
                <c:pt idx="4240">
                  <c:v>68.870528349473503</c:v>
                </c:pt>
                <c:pt idx="4241">
                  <c:v>68.862403252493152</c:v>
                </c:pt>
                <c:pt idx="4242">
                  <c:v>68.854279037375136</c:v>
                </c:pt>
                <c:pt idx="4243">
                  <c:v>68.846155704347893</c:v>
                </c:pt>
                <c:pt idx="4244">
                  <c:v>68.838033253639438</c:v>
                </c:pt>
                <c:pt idx="4245">
                  <c:v>68.829911685477555</c:v>
                </c:pt>
                <c:pt idx="4246">
                  <c:v>68.821791000089689</c:v>
                </c:pt>
                <c:pt idx="4247">
                  <c:v>68.813671197703115</c:v>
                </c:pt>
                <c:pt idx="4248">
                  <c:v>68.805552278544752</c:v>
                </c:pt>
                <c:pt idx="4249">
                  <c:v>68.797434242841163</c:v>
                </c:pt>
                <c:pt idx="4250">
                  <c:v>68.789317090818741</c:v>
                </c:pt>
                <c:pt idx="4251">
                  <c:v>68.781200822703596</c:v>
                </c:pt>
                <c:pt idx="4252">
                  <c:v>68.773085438721623</c:v>
                </c:pt>
                <c:pt idx="4253">
                  <c:v>68.764970939098177</c:v>
                </c:pt>
                <c:pt idx="4254">
                  <c:v>68.756857324058572</c:v>
                </c:pt>
                <c:pt idx="4255">
                  <c:v>68.748744593827837</c:v>
                </c:pt>
                <c:pt idx="4256">
                  <c:v>68.740632748630574</c:v>
                </c:pt>
                <c:pt idx="4257">
                  <c:v>68.732521788691244</c:v>
                </c:pt>
                <c:pt idx="4258">
                  <c:v>68.724411714234023</c:v>
                </c:pt>
                <c:pt idx="4259">
                  <c:v>68.716302525482632</c:v>
                </c:pt>
                <c:pt idx="4260">
                  <c:v>68.708194222660723</c:v>
                </c:pt>
                <c:pt idx="4261">
                  <c:v>68.700086805991617</c:v>
                </c:pt>
                <c:pt idx="4262">
                  <c:v>68.691980275698313</c:v>
                </c:pt>
                <c:pt idx="4263">
                  <c:v>68.683874632003494</c:v>
                </c:pt>
                <c:pt idx="4264">
                  <c:v>68.675769875129731</c:v>
                </c:pt>
                <c:pt idx="4265">
                  <c:v>68.667666005299168</c:v>
                </c:pt>
                <c:pt idx="4266">
                  <c:v>68.659563022733707</c:v>
                </c:pt>
                <c:pt idx="4267">
                  <c:v>68.651460927654981</c:v>
                </c:pt>
                <c:pt idx="4268">
                  <c:v>68.643359720284451</c:v>
                </c:pt>
                <c:pt idx="4269">
                  <c:v>68.635259400842983</c:v>
                </c:pt>
                <c:pt idx="4270">
                  <c:v>68.627159969551556</c:v>
                </c:pt>
                <c:pt idx="4271">
                  <c:v>68.619061426630708</c:v>
                </c:pt>
                <c:pt idx="4272">
                  <c:v>68.610963772300607</c:v>
                </c:pt>
                <c:pt idx="4273">
                  <c:v>68.602867006781224</c:v>
                </c:pt>
                <c:pt idx="4274">
                  <c:v>68.594771130292344</c:v>
                </c:pt>
                <c:pt idx="4275">
                  <c:v>68.586676143053438</c:v>
                </c:pt>
                <c:pt idx="4276">
                  <c:v>68.578582045283468</c:v>
                </c:pt>
                <c:pt idx="4277">
                  <c:v>68.570488837201509</c:v>
                </c:pt>
                <c:pt idx="4278">
                  <c:v>68.562396519026052</c:v>
                </c:pt>
                <c:pt idx="4279">
                  <c:v>68.554305090975504</c:v>
                </c:pt>
                <c:pt idx="4280">
                  <c:v>68.546214553267902</c:v>
                </c:pt>
                <c:pt idx="4281">
                  <c:v>68.53812490612097</c:v>
                </c:pt>
                <c:pt idx="4282">
                  <c:v>68.530036149752348</c:v>
                </c:pt>
                <c:pt idx="4283">
                  <c:v>68.521948284379164</c:v>
                </c:pt>
                <c:pt idx="4284">
                  <c:v>68.513861310218488</c:v>
                </c:pt>
                <c:pt idx="4285">
                  <c:v>68.505775227486822</c:v>
                </c:pt>
                <c:pt idx="4286">
                  <c:v>68.497690036400826</c:v>
                </c:pt>
                <c:pt idx="4287">
                  <c:v>68.489605737176547</c:v>
                </c:pt>
                <c:pt idx="4288">
                  <c:v>68.481522330029748</c:v>
                </c:pt>
                <c:pt idx="4289">
                  <c:v>68.473439815176249</c:v>
                </c:pt>
                <c:pt idx="4290">
                  <c:v>68.465358192831161</c:v>
                </c:pt>
                <c:pt idx="4291">
                  <c:v>68.457277463209735</c:v>
                </c:pt>
                <c:pt idx="4292">
                  <c:v>68.449197626526598</c:v>
                </c:pt>
                <c:pt idx="4293">
                  <c:v>68.441118682996432</c:v>
                </c:pt>
                <c:pt idx="4294">
                  <c:v>68.433040632833325</c:v>
                </c:pt>
                <c:pt idx="4295">
                  <c:v>68.424963476251378</c:v>
                </c:pt>
                <c:pt idx="4296">
                  <c:v>68.416887213464292</c:v>
                </c:pt>
                <c:pt idx="4297">
                  <c:v>68.40881184468536</c:v>
                </c:pt>
                <c:pt idx="4298">
                  <c:v>68.400737370127885</c:v>
                </c:pt>
                <c:pt idx="4299">
                  <c:v>68.392663790004747</c:v>
                </c:pt>
                <c:pt idx="4300">
                  <c:v>68.384591104528496</c:v>
                </c:pt>
                <c:pt idx="4301">
                  <c:v>68.376519313911558</c:v>
                </c:pt>
                <c:pt idx="4302">
                  <c:v>68.368448418366029</c:v>
                </c:pt>
                <c:pt idx="4303">
                  <c:v>68.360378418103693</c:v>
                </c:pt>
                <c:pt idx="4304">
                  <c:v>68.352309313336065</c:v>
                </c:pt>
                <c:pt idx="4305">
                  <c:v>68.344241104274516</c:v>
                </c:pt>
                <c:pt idx="4306">
                  <c:v>68.336173791129966</c:v>
                </c:pt>
                <c:pt idx="4307">
                  <c:v>68.328107374113188</c:v>
                </c:pt>
                <c:pt idx="4308">
                  <c:v>68.320041853434674</c:v>
                </c:pt>
                <c:pt idx="4309">
                  <c:v>68.311977229304631</c:v>
                </c:pt>
                <c:pt idx="4310">
                  <c:v>68.303913501932897</c:v>
                </c:pt>
                <c:pt idx="4311">
                  <c:v>68.295850671529337</c:v>
                </c:pt>
                <c:pt idx="4312">
                  <c:v>68.28778873830322</c:v>
                </c:pt>
                <c:pt idx="4313">
                  <c:v>68.279727702463731</c:v>
                </c:pt>
                <c:pt idx="4314">
                  <c:v>68.271667564219769</c:v>
                </c:pt>
                <c:pt idx="4315">
                  <c:v>68.263608323779778</c:v>
                </c:pt>
                <c:pt idx="4316">
                  <c:v>68.255549981352289</c:v>
                </c:pt>
                <c:pt idx="4317">
                  <c:v>68.247492537145291</c:v>
                </c:pt>
                <c:pt idx="4318">
                  <c:v>68.239435991366477</c:v>
                </c:pt>
                <c:pt idx="4319">
                  <c:v>68.231380344223581</c:v>
                </c:pt>
                <c:pt idx="4320">
                  <c:v>68.223325595923853</c:v>
                </c:pt>
                <c:pt idx="4321">
                  <c:v>68.215271746674119</c:v>
                </c:pt>
                <c:pt idx="4322">
                  <c:v>68.207218796681289</c:v>
                </c:pt>
                <c:pt idx="4323">
                  <c:v>68.199166746151718</c:v>
                </c:pt>
                <c:pt idx="4324">
                  <c:v>68.191115595291748</c:v>
                </c:pt>
                <c:pt idx="4325">
                  <c:v>68.183065344307238</c:v>
                </c:pt>
                <c:pt idx="4326">
                  <c:v>68.175015993403946</c:v>
                </c:pt>
                <c:pt idx="4327">
                  <c:v>68.166967542787177</c:v>
                </c:pt>
                <c:pt idx="4328">
                  <c:v>68.158919992662192</c:v>
                </c:pt>
                <c:pt idx="4329">
                  <c:v>68.150873343233812</c:v>
                </c:pt>
                <c:pt idx="4330">
                  <c:v>68.142827594706716</c:v>
                </c:pt>
                <c:pt idx="4331">
                  <c:v>68.1347827472852</c:v>
                </c:pt>
                <c:pt idx="4332">
                  <c:v>68.126738801173389</c:v>
                </c:pt>
                <c:pt idx="4333">
                  <c:v>68.118695756575136</c:v>
                </c:pt>
                <c:pt idx="4334">
                  <c:v>68.110653613694012</c:v>
                </c:pt>
                <c:pt idx="4335">
                  <c:v>68.102612372733248</c:v>
                </c:pt>
                <c:pt idx="4336">
                  <c:v>68.094572033896043</c:v>
                </c:pt>
                <c:pt idx="4337">
                  <c:v>68.086532597385059</c:v>
                </c:pt>
                <c:pt idx="4338">
                  <c:v>68.078494063402886</c:v>
                </c:pt>
                <c:pt idx="4339">
                  <c:v>68.070456432151772</c:v>
                </c:pt>
                <c:pt idx="4340">
                  <c:v>68.062419703833598</c:v>
                </c:pt>
                <c:pt idx="4341">
                  <c:v>68.054383878650341</c:v>
                </c:pt>
                <c:pt idx="4342">
                  <c:v>68.046348956803257</c:v>
                </c:pt>
                <c:pt idx="4343">
                  <c:v>68.038314938493599</c:v>
                </c:pt>
                <c:pt idx="4344">
                  <c:v>68.030281823922437</c:v>
                </c:pt>
                <c:pt idx="4345">
                  <c:v>68.02224961329037</c:v>
                </c:pt>
                <c:pt idx="4346">
                  <c:v>68.014218306797815</c:v>
                </c:pt>
                <c:pt idx="4347">
                  <c:v>68.006187904645088</c:v>
                </c:pt>
                <c:pt idx="4348">
                  <c:v>67.998158407031895</c:v>
                </c:pt>
                <c:pt idx="4349">
                  <c:v>67.990129814158024</c:v>
                </c:pt>
                <c:pt idx="4350">
                  <c:v>67.982102126222742</c:v>
                </c:pt>
                <c:pt idx="4351">
                  <c:v>67.974075343425369</c:v>
                </c:pt>
                <c:pt idx="4352">
                  <c:v>67.966049465964574</c:v>
                </c:pt>
                <c:pt idx="4353">
                  <c:v>67.958024494039108</c:v>
                </c:pt>
                <c:pt idx="4354">
                  <c:v>67.950000427847357</c:v>
                </c:pt>
                <c:pt idx="4355">
                  <c:v>67.941977267587291</c:v>
                </c:pt>
                <c:pt idx="4356">
                  <c:v>67.933955013456796</c:v>
                </c:pt>
                <c:pt idx="4357">
                  <c:v>67.925933665653361</c:v>
                </c:pt>
                <c:pt idx="4358">
                  <c:v>67.917913224374516</c:v>
                </c:pt>
                <c:pt idx="4359">
                  <c:v>67.909893689817139</c:v>
                </c:pt>
                <c:pt idx="4360">
                  <c:v>67.901875062178149</c:v>
                </c:pt>
                <c:pt idx="4361">
                  <c:v>67.893857341654012</c:v>
                </c:pt>
                <c:pt idx="4362">
                  <c:v>67.885840528441008</c:v>
                </c:pt>
                <c:pt idx="4363">
                  <c:v>67.877824622735233</c:v>
                </c:pt>
                <c:pt idx="4364">
                  <c:v>67.869809624732454</c:v>
                </c:pt>
                <c:pt idx="4365">
                  <c:v>67.861795534628129</c:v>
                </c:pt>
                <c:pt idx="4366">
                  <c:v>67.853782352617657</c:v>
                </c:pt>
                <c:pt idx="4367">
                  <c:v>67.845770078895839</c:v>
                </c:pt>
                <c:pt idx="4368">
                  <c:v>67.837758713657507</c:v>
                </c:pt>
                <c:pt idx="4369">
                  <c:v>67.829748257097208</c:v>
                </c:pt>
                <c:pt idx="4370">
                  <c:v>67.821738709409189</c:v>
                </c:pt>
                <c:pt idx="4371">
                  <c:v>67.813730070787258</c:v>
                </c:pt>
                <c:pt idx="4372">
                  <c:v>67.805722341425366</c:v>
                </c:pt>
                <c:pt idx="4373">
                  <c:v>67.797715521516849</c:v>
                </c:pt>
                <c:pt idx="4374">
                  <c:v>67.789709611254935</c:v>
                </c:pt>
                <c:pt idx="4375">
                  <c:v>67.781704610832591</c:v>
                </c:pt>
                <c:pt idx="4376">
                  <c:v>67.773700520442532</c:v>
                </c:pt>
                <c:pt idx="4377">
                  <c:v>67.765697340277171</c:v>
                </c:pt>
                <c:pt idx="4378">
                  <c:v>67.757695070528726</c:v>
                </c:pt>
                <c:pt idx="4379">
                  <c:v>67.749693711389199</c:v>
                </c:pt>
                <c:pt idx="4380">
                  <c:v>67.741693263050166</c:v>
                </c:pt>
                <c:pt idx="4381">
                  <c:v>67.73369372570312</c:v>
                </c:pt>
                <c:pt idx="4382">
                  <c:v>67.725695099539251</c:v>
                </c:pt>
                <c:pt idx="4383">
                  <c:v>67.717697384749385</c:v>
                </c:pt>
                <c:pt idx="4384">
                  <c:v>67.709700581524316</c:v>
                </c:pt>
                <c:pt idx="4385">
                  <c:v>67.701704690054441</c:v>
                </c:pt>
                <c:pt idx="4386">
                  <c:v>67.693709710529845</c:v>
                </c:pt>
                <c:pt idx="4387">
                  <c:v>67.685715643140611</c:v>
                </c:pt>
                <c:pt idx="4388">
                  <c:v>67.677722488076171</c:v>
                </c:pt>
                <c:pt idx="4389">
                  <c:v>67.669730245526083</c:v>
                </c:pt>
                <c:pt idx="4390">
                  <c:v>67.661738915679464</c:v>
                </c:pt>
                <c:pt idx="4391">
                  <c:v>67.653748498725207</c:v>
                </c:pt>
                <c:pt idx="4392">
                  <c:v>67.645758994852031</c:v>
                </c:pt>
                <c:pt idx="4393">
                  <c:v>67.6377704042483</c:v>
                </c:pt>
                <c:pt idx="4394">
                  <c:v>67.629782727102068</c:v>
                </c:pt>
                <c:pt idx="4395">
                  <c:v>67.621795963601343</c:v>
                </c:pt>
                <c:pt idx="4396">
                  <c:v>67.613810113933752</c:v>
                </c:pt>
                <c:pt idx="4397">
                  <c:v>67.605825178286722</c:v>
                </c:pt>
                <c:pt idx="4398">
                  <c:v>67.597841156847295</c:v>
                </c:pt>
                <c:pt idx="4399">
                  <c:v>67.589858049802473</c:v>
                </c:pt>
                <c:pt idx="4400">
                  <c:v>67.581875857338815</c:v>
                </c:pt>
                <c:pt idx="4401">
                  <c:v>67.573894579642811</c:v>
                </c:pt>
                <c:pt idx="4402">
                  <c:v>67.565914216900467</c:v>
                </c:pt>
                <c:pt idx="4403">
                  <c:v>67.55793476929783</c:v>
                </c:pt>
                <c:pt idx="4404">
                  <c:v>67.549956237020439</c:v>
                </c:pt>
                <c:pt idx="4405">
                  <c:v>67.541978620253786</c:v>
                </c:pt>
                <c:pt idx="4406">
                  <c:v>67.534001919182899</c:v>
                </c:pt>
                <c:pt idx="4407">
                  <c:v>67.526026133992843</c:v>
                </c:pt>
                <c:pt idx="4408">
                  <c:v>67.518051264868063</c:v>
                </c:pt>
                <c:pt idx="4409">
                  <c:v>67.510077311993115</c:v>
                </c:pt>
                <c:pt idx="4410">
                  <c:v>67.502104275552085</c:v>
                </c:pt>
                <c:pt idx="4411">
                  <c:v>67.494132155728821</c:v>
                </c:pt>
                <c:pt idx="4412">
                  <c:v>67.486160952707138</c:v>
                </c:pt>
                <c:pt idx="4413">
                  <c:v>67.478190666670343</c:v>
                </c:pt>
                <c:pt idx="4414">
                  <c:v>67.470221297801629</c:v>
                </c:pt>
                <c:pt idx="4415">
                  <c:v>67.462252846283803</c:v>
                </c:pt>
                <c:pt idx="4416">
                  <c:v>67.454285312299717</c:v>
                </c:pt>
                <c:pt idx="4417">
                  <c:v>67.446318696031625</c:v>
                </c:pt>
                <c:pt idx="4418">
                  <c:v>67.438352997661838</c:v>
                </c:pt>
                <c:pt idx="4419">
                  <c:v>67.430388217372126</c:v>
                </c:pt>
                <c:pt idx="4420">
                  <c:v>67.422424355344305</c:v>
                </c:pt>
                <c:pt idx="4421">
                  <c:v>67.414461411759731</c:v>
                </c:pt>
                <c:pt idx="4422">
                  <c:v>67.406499386799595</c:v>
                </c:pt>
                <c:pt idx="4423">
                  <c:v>67.398538280644885</c:v>
                </c:pt>
                <c:pt idx="4424">
                  <c:v>67.390578093476194</c:v>
                </c:pt>
                <c:pt idx="4425">
                  <c:v>67.382618825474111</c:v>
                </c:pt>
                <c:pt idx="4426">
                  <c:v>67.374660476818775</c:v>
                </c:pt>
                <c:pt idx="4427">
                  <c:v>67.366703047690137</c:v>
                </c:pt>
                <c:pt idx="4428">
                  <c:v>67.358746538267937</c:v>
                </c:pt>
                <c:pt idx="4429">
                  <c:v>67.350790948731529</c:v>
                </c:pt>
                <c:pt idx="4430">
                  <c:v>67.342836279260297</c:v>
                </c:pt>
                <c:pt idx="4431">
                  <c:v>67.33488253003317</c:v>
                </c:pt>
                <c:pt idx="4432">
                  <c:v>67.326929701228821</c:v>
                </c:pt>
                <c:pt idx="4433">
                  <c:v>67.318977793025851</c:v>
                </c:pt>
                <c:pt idx="4434">
                  <c:v>67.311026805602367</c:v>
                </c:pt>
                <c:pt idx="4435">
                  <c:v>67.303076739136429</c:v>
                </c:pt>
                <c:pt idx="4436">
                  <c:v>67.295127593805915</c:v>
                </c:pt>
                <c:pt idx="4437">
                  <c:v>67.287179369788177</c:v>
                </c:pt>
                <c:pt idx="4438">
                  <c:v>67.27923206726058</c:v>
                </c:pt>
                <c:pt idx="4439">
                  <c:v>67.271285686400105</c:v>
                </c:pt>
                <c:pt idx="4440">
                  <c:v>67.263340227383566</c:v>
                </c:pt>
                <c:pt idx="4441">
                  <c:v>67.255395690387488</c:v>
                </c:pt>
                <c:pt idx="4442">
                  <c:v>67.247452075588242</c:v>
                </c:pt>
                <c:pt idx="4443">
                  <c:v>67.239509383161746</c:v>
                </c:pt>
                <c:pt idx="4444">
                  <c:v>67.231567613283971</c:v>
                </c:pt>
                <c:pt idx="4445">
                  <c:v>67.223626766130451</c:v>
                </c:pt>
                <c:pt idx="4446">
                  <c:v>67.215686841876419</c:v>
                </c:pt>
                <c:pt idx="4447">
                  <c:v>67.207747840697095</c:v>
                </c:pt>
                <c:pt idx="4448">
                  <c:v>67.199809762767302</c:v>
                </c:pt>
                <c:pt idx="4449">
                  <c:v>67.191872608261605</c:v>
                </c:pt>
                <c:pt idx="4450">
                  <c:v>67.183936377354328</c:v>
                </c:pt>
                <c:pt idx="4451">
                  <c:v>67.176001070219669</c:v>
                </c:pt>
                <c:pt idx="4452">
                  <c:v>67.168066687031583</c:v>
                </c:pt>
                <c:pt idx="4453">
                  <c:v>67.160133227963598</c:v>
                </c:pt>
                <c:pt idx="4454">
                  <c:v>67.152200693189272</c:v>
                </c:pt>
                <c:pt idx="4455">
                  <c:v>67.144269082881578</c:v>
                </c:pt>
                <c:pt idx="4456">
                  <c:v>67.136338397213621</c:v>
                </c:pt>
                <c:pt idx="4457">
                  <c:v>67.128408636357904</c:v>
                </c:pt>
                <c:pt idx="4458">
                  <c:v>67.120479800487018</c:v>
                </c:pt>
                <c:pt idx="4459">
                  <c:v>67.112551889773101</c:v>
                </c:pt>
                <c:pt idx="4460">
                  <c:v>67.104624904388203</c:v>
                </c:pt>
                <c:pt idx="4461">
                  <c:v>67.096698844503919</c:v>
                </c:pt>
                <c:pt idx="4462">
                  <c:v>67.088773710291889</c:v>
                </c:pt>
                <c:pt idx="4463">
                  <c:v>67.08084950192324</c:v>
                </c:pt>
                <c:pt idx="4464">
                  <c:v>67.072926219569041</c:v>
                </c:pt>
                <c:pt idx="4465">
                  <c:v>67.065003863400094</c:v>
                </c:pt>
                <c:pt idx="4466">
                  <c:v>67.057082433586913</c:v>
                </c:pt>
                <c:pt idx="4467">
                  <c:v>67.049161930299761</c:v>
                </c:pt>
                <c:pt idx="4468">
                  <c:v>67.041242353708711</c:v>
                </c:pt>
                <c:pt idx="4469">
                  <c:v>67.033323703983683</c:v>
                </c:pt>
                <c:pt idx="4470">
                  <c:v>67.025405981294114</c:v>
                </c:pt>
                <c:pt idx="4471">
                  <c:v>67.017489185809453</c:v>
                </c:pt>
                <c:pt idx="4472">
                  <c:v>67.009573317698823</c:v>
                </c:pt>
                <c:pt idx="4473">
                  <c:v>67.001658377131022</c:v>
                </c:pt>
                <c:pt idx="4474">
                  <c:v>66.993744364274789</c:v>
                </c:pt>
                <c:pt idx="4475">
                  <c:v>66.985831279298424</c:v>
                </c:pt>
                <c:pt idx="4476">
                  <c:v>66.977919122370139</c:v>
                </c:pt>
                <c:pt idx="4477">
                  <c:v>66.970007893657879</c:v>
                </c:pt>
                <c:pt idx="4478">
                  <c:v>66.962097593329275</c:v>
                </c:pt>
                <c:pt idx="4479">
                  <c:v>66.954188221551846</c:v>
                </c:pt>
                <c:pt idx="4480">
                  <c:v>66.94627977849288</c:v>
                </c:pt>
                <c:pt idx="4481">
                  <c:v>66.938372264319156</c:v>
                </c:pt>
                <c:pt idx="4482">
                  <c:v>66.930465679197667</c:v>
                </c:pt>
                <c:pt idx="4483">
                  <c:v>66.922560023294764</c:v>
                </c:pt>
                <c:pt idx="4484">
                  <c:v>66.9146552967768</c:v>
                </c:pt>
                <c:pt idx="4485">
                  <c:v>66.906751499809758</c:v>
                </c:pt>
                <c:pt idx="4486">
                  <c:v>66.898848632559577</c:v>
                </c:pt>
                <c:pt idx="4487">
                  <c:v>66.890946695191616</c:v>
                </c:pt>
                <c:pt idx="4488">
                  <c:v>66.883045687871459</c:v>
                </c:pt>
                <c:pt idx="4489">
                  <c:v>66.875145610764136</c:v>
                </c:pt>
                <c:pt idx="4490">
                  <c:v>66.86724646403448</c:v>
                </c:pt>
                <c:pt idx="4491">
                  <c:v>66.859348247847109</c:v>
                </c:pt>
                <c:pt idx="4492">
                  <c:v>66.851450962366528</c:v>
                </c:pt>
                <c:pt idx="4493">
                  <c:v>66.843554607756772</c:v>
                </c:pt>
                <c:pt idx="4494">
                  <c:v>66.835659184182006</c:v>
                </c:pt>
                <c:pt idx="4495">
                  <c:v>66.827764691805712</c:v>
                </c:pt>
                <c:pt idx="4496">
                  <c:v>66.819871130791455</c:v>
                </c:pt>
                <c:pt idx="4497">
                  <c:v>66.811978501302519</c:v>
                </c:pt>
                <c:pt idx="4498">
                  <c:v>66.804086803501932</c:v>
                </c:pt>
                <c:pt idx="4499">
                  <c:v>66.796196037552306</c:v>
                </c:pt>
                <c:pt idx="4500">
                  <c:v>66.788306203616401</c:v>
                </c:pt>
                <c:pt idx="4501">
                  <c:v>66.780417301856374</c:v>
                </c:pt>
                <c:pt idx="4502">
                  <c:v>66.772529332434374</c:v>
                </c:pt>
                <c:pt idx="4503">
                  <c:v>66.764642295512346</c:v>
                </c:pt>
                <c:pt idx="4504">
                  <c:v>66.756756191251696</c:v>
                </c:pt>
                <c:pt idx="4505">
                  <c:v>66.748871019813976</c:v>
                </c:pt>
                <c:pt idx="4506">
                  <c:v>66.74098678136032</c:v>
                </c:pt>
                <c:pt idx="4507">
                  <c:v>66.733103476051625</c:v>
                </c:pt>
                <c:pt idx="4508">
                  <c:v>66.725221104048572</c:v>
                </c:pt>
                <c:pt idx="4509">
                  <c:v>66.717339665511702</c:v>
                </c:pt>
                <c:pt idx="4510">
                  <c:v>66.709459160601185</c:v>
                </c:pt>
                <c:pt idx="4511">
                  <c:v>66.701579589476992</c:v>
                </c:pt>
                <c:pt idx="4512">
                  <c:v>66.693700952299011</c:v>
                </c:pt>
                <c:pt idx="4513">
                  <c:v>66.685823249226729</c:v>
                </c:pt>
                <c:pt idx="4514">
                  <c:v>66.677946480419394</c:v>
                </c:pt>
                <c:pt idx="4515">
                  <c:v>66.670070646036237</c:v>
                </c:pt>
                <c:pt idx="4516">
                  <c:v>66.662195746236037</c:v>
                </c:pt>
                <c:pt idx="4517">
                  <c:v>66.65432178117743</c:v>
                </c:pt>
                <c:pt idx="4518">
                  <c:v>66.64644875101871</c:v>
                </c:pt>
                <c:pt idx="4519">
                  <c:v>66.638576655918243</c:v>
                </c:pt>
                <c:pt idx="4520">
                  <c:v>66.630705496033855</c:v>
                </c:pt>
                <c:pt idx="4521">
                  <c:v>66.622835271523257</c:v>
                </c:pt>
                <c:pt idx="4522">
                  <c:v>66.614965982544049</c:v>
                </c:pt>
                <c:pt idx="4523">
                  <c:v>66.607097629253303</c:v>
                </c:pt>
                <c:pt idx="4524">
                  <c:v>66.599230211808219</c:v>
                </c:pt>
                <c:pt idx="4525">
                  <c:v>66.591363730365373</c:v>
                </c:pt>
                <c:pt idx="4526">
                  <c:v>66.583498185081652</c:v>
                </c:pt>
                <c:pt idx="4527">
                  <c:v>66.575633576113177</c:v>
                </c:pt>
                <c:pt idx="4528">
                  <c:v>66.567769903616096</c:v>
                </c:pt>
                <c:pt idx="4529">
                  <c:v>66.559907167746445</c:v>
                </c:pt>
                <c:pt idx="4530">
                  <c:v>66.552045368659677</c:v>
                </c:pt>
                <c:pt idx="4531">
                  <c:v>66.544184506511357</c:v>
                </c:pt>
                <c:pt idx="4532">
                  <c:v>66.536324581456682</c:v>
                </c:pt>
                <c:pt idx="4533">
                  <c:v>66.528465593650623</c:v>
                </c:pt>
                <c:pt idx="4534">
                  <c:v>66.520607543247991</c:v>
                </c:pt>
                <c:pt idx="4535">
                  <c:v>66.512750430403216</c:v>
                </c:pt>
                <c:pt idx="4536">
                  <c:v>66.504894255270699</c:v>
                </c:pt>
                <c:pt idx="4537">
                  <c:v>66.497039018004529</c:v>
                </c:pt>
                <c:pt idx="4538">
                  <c:v>66.489184718758423</c:v>
                </c:pt>
                <c:pt idx="4539">
                  <c:v>66.481331357686173</c:v>
                </c:pt>
                <c:pt idx="4540">
                  <c:v>66.473478934941141</c:v>
                </c:pt>
                <c:pt idx="4541">
                  <c:v>66.465627450676436</c:v>
                </c:pt>
                <c:pt idx="4542">
                  <c:v>66.45777690504508</c:v>
                </c:pt>
                <c:pt idx="4543">
                  <c:v>66.449927298199839</c:v>
                </c:pt>
                <c:pt idx="4544">
                  <c:v>66.44207863029321</c:v>
                </c:pt>
                <c:pt idx="4545">
                  <c:v>66.434230901477349</c:v>
                </c:pt>
                <c:pt idx="4546">
                  <c:v>66.426384111904412</c:v>
                </c:pt>
                <c:pt idx="4547">
                  <c:v>66.418538261726269</c:v>
                </c:pt>
                <c:pt idx="4548">
                  <c:v>66.41069335109448</c:v>
                </c:pt>
                <c:pt idx="4549">
                  <c:v>66.402849380160461</c:v>
                </c:pt>
                <c:pt idx="4550">
                  <c:v>66.395006349075331</c:v>
                </c:pt>
                <c:pt idx="4551">
                  <c:v>66.387164257990051</c:v>
                </c:pt>
                <c:pt idx="4552">
                  <c:v>66.37932310705537</c:v>
                </c:pt>
                <c:pt idx="4553">
                  <c:v>66.371482896421725</c:v>
                </c:pt>
                <c:pt idx="4554">
                  <c:v>66.363643626239451</c:v>
                </c:pt>
                <c:pt idx="4555">
                  <c:v>66.355805296658559</c:v>
                </c:pt>
                <c:pt idx="4556">
                  <c:v>66.347967907828888</c:v>
                </c:pt>
                <c:pt idx="4557">
                  <c:v>66.340131459900022</c:v>
                </c:pt>
                <c:pt idx="4558">
                  <c:v>66.332295953021344</c:v>
                </c:pt>
                <c:pt idx="4559">
                  <c:v>66.324461387342069</c:v>
                </c:pt>
                <c:pt idx="4560">
                  <c:v>66.316627763011041</c:v>
                </c:pt>
                <c:pt idx="4561">
                  <c:v>66.308795080177077</c:v>
                </c:pt>
                <c:pt idx="4562">
                  <c:v>66.300963338988595</c:v>
                </c:pt>
                <c:pt idx="4563">
                  <c:v>66.293132539593898</c:v>
                </c:pt>
                <c:pt idx="4564">
                  <c:v>66.285302682141079</c:v>
                </c:pt>
                <c:pt idx="4565">
                  <c:v>66.277473766777888</c:v>
                </c:pt>
                <c:pt idx="4566">
                  <c:v>66.269645793651961</c:v>
                </c:pt>
                <c:pt idx="4567">
                  <c:v>66.261818762910707</c:v>
                </c:pt>
                <c:pt idx="4568">
                  <c:v>66.253992674701394</c:v>
                </c:pt>
                <c:pt idx="4569">
                  <c:v>66.246167529170762</c:v>
                </c:pt>
                <c:pt idx="4570">
                  <c:v>66.238343326465682</c:v>
                </c:pt>
                <c:pt idx="4571">
                  <c:v>66.230520066732609</c:v>
                </c:pt>
                <c:pt idx="4572">
                  <c:v>66.222697750117945</c:v>
                </c:pt>
                <c:pt idx="4573">
                  <c:v>66.214876376767549</c:v>
                </c:pt>
                <c:pt idx="4574">
                  <c:v>66.207055946827523</c:v>
                </c:pt>
                <c:pt idx="4575">
                  <c:v>66.199236460443302</c:v>
                </c:pt>
                <c:pt idx="4576">
                  <c:v>66.191417917760361</c:v>
                </c:pt>
                <c:pt idx="4577">
                  <c:v>66.18360031892388</c:v>
                </c:pt>
                <c:pt idx="4578">
                  <c:v>66.175783664078921</c:v>
                </c:pt>
                <c:pt idx="4579">
                  <c:v>66.167967953370095</c:v>
                </c:pt>
                <c:pt idx="4580">
                  <c:v>66.160153186942097</c:v>
                </c:pt>
                <c:pt idx="4581">
                  <c:v>66.152339364939081</c:v>
                </c:pt>
                <c:pt idx="4582">
                  <c:v>66.14452648750526</c:v>
                </c:pt>
                <c:pt idx="4583">
                  <c:v>66.136714554784533</c:v>
                </c:pt>
                <c:pt idx="4584">
                  <c:v>66.128903566920499</c:v>
                </c:pt>
                <c:pt idx="4585">
                  <c:v>66.121093524056647</c:v>
                </c:pt>
                <c:pt idx="4586">
                  <c:v>66.113284426336122</c:v>
                </c:pt>
                <c:pt idx="4587">
                  <c:v>66.105476273902113</c:v>
                </c:pt>
                <c:pt idx="4588">
                  <c:v>66.097669066897225</c:v>
                </c:pt>
                <c:pt idx="4589">
                  <c:v>66.089862805464151</c:v>
                </c:pt>
                <c:pt idx="4590">
                  <c:v>66.08205748974521</c:v>
                </c:pt>
                <c:pt idx="4591">
                  <c:v>66.074253119882599</c:v>
                </c:pt>
                <c:pt idx="4592">
                  <c:v>66.06644969601814</c:v>
                </c:pt>
                <c:pt idx="4593">
                  <c:v>66.058647218293629</c:v>
                </c:pt>
                <c:pt idx="4594">
                  <c:v>66.050845686850579</c:v>
                </c:pt>
                <c:pt idx="4595">
                  <c:v>66.043045101830302</c:v>
                </c:pt>
                <c:pt idx="4596">
                  <c:v>66.035245463373684</c:v>
                </c:pt>
                <c:pt idx="4597">
                  <c:v>66.027446771621769</c:v>
                </c:pt>
                <c:pt idx="4598">
                  <c:v>66.019649026715015</c:v>
                </c:pt>
                <c:pt idx="4599">
                  <c:v>66.011852228794098</c:v>
                </c:pt>
                <c:pt idx="4600">
                  <c:v>66.004056377998864</c:v>
                </c:pt>
                <c:pt idx="4601">
                  <c:v>65.996261474469662</c:v>
                </c:pt>
                <c:pt idx="4602">
                  <c:v>65.988467518345999</c:v>
                </c:pt>
                <c:pt idx="4603">
                  <c:v>65.980674509767653</c:v>
                </c:pt>
                <c:pt idx="4604">
                  <c:v>65.972882448873747</c:v>
                </c:pt>
                <c:pt idx="4605">
                  <c:v>65.965091335803535</c:v>
                </c:pt>
                <c:pt idx="4606">
                  <c:v>65.957301170695942</c:v>
                </c:pt>
                <c:pt idx="4607">
                  <c:v>65.94951195368958</c:v>
                </c:pt>
                <c:pt idx="4608">
                  <c:v>65.94172368492309</c:v>
                </c:pt>
                <c:pt idx="4609">
                  <c:v>65.93393636453456</c:v>
                </c:pt>
                <c:pt idx="4610">
                  <c:v>65.926149992662232</c:v>
                </c:pt>
                <c:pt idx="4611">
                  <c:v>65.918364569443796</c:v>
                </c:pt>
                <c:pt idx="4612">
                  <c:v>65.910580095017025</c:v>
                </c:pt>
                <c:pt idx="4613">
                  <c:v>65.902796569519182</c:v>
                </c:pt>
                <c:pt idx="4614">
                  <c:v>65.895013993087616</c:v>
                </c:pt>
                <c:pt idx="4615">
                  <c:v>65.887232365859234</c:v>
                </c:pt>
                <c:pt idx="4616">
                  <c:v>65.87945168797097</c:v>
                </c:pt>
                <c:pt idx="4617">
                  <c:v>65.871671959559194</c:v>
                </c:pt>
                <c:pt idx="4618">
                  <c:v>65.863893180760371</c:v>
                </c:pt>
                <c:pt idx="4619">
                  <c:v>65.856115351710585</c:v>
                </c:pt>
                <c:pt idx="4620">
                  <c:v>65.848338472545777</c:v>
                </c:pt>
                <c:pt idx="4621">
                  <c:v>65.840562543401774</c:v>
                </c:pt>
                <c:pt idx="4622">
                  <c:v>65.832787564414019</c:v>
                </c:pt>
                <c:pt idx="4623">
                  <c:v>65.825013535717773</c:v>
                </c:pt>
                <c:pt idx="4624">
                  <c:v>65.817240457448207</c:v>
                </c:pt>
                <c:pt idx="4625">
                  <c:v>65.809468329740099</c:v>
                </c:pt>
                <c:pt idx="4626">
                  <c:v>65.801697152728153</c:v>
                </c:pt>
                <c:pt idx="4627">
                  <c:v>65.793926926546902</c:v>
                </c:pt>
                <c:pt idx="4628">
                  <c:v>65.786157651330456</c:v>
                </c:pt>
                <c:pt idx="4629">
                  <c:v>65.778389327212963</c:v>
                </c:pt>
                <c:pt idx="4630">
                  <c:v>65.770621954328178</c:v>
                </c:pt>
                <c:pt idx="4631">
                  <c:v>65.762855532809709</c:v>
                </c:pt>
                <c:pt idx="4632">
                  <c:v>65.755090062791126</c:v>
                </c:pt>
                <c:pt idx="4633">
                  <c:v>65.747325544405413</c:v>
                </c:pt>
                <c:pt idx="4634">
                  <c:v>65.739561977785598</c:v>
                </c:pt>
                <c:pt idx="4635">
                  <c:v>65.731799363064482</c:v>
                </c:pt>
                <c:pt idx="4636">
                  <c:v>65.724037700374652</c:v>
                </c:pt>
                <c:pt idx="4637">
                  <c:v>65.716276989848438</c:v>
                </c:pt>
                <c:pt idx="4638">
                  <c:v>65.708517231617975</c:v>
                </c:pt>
                <c:pt idx="4639">
                  <c:v>65.700758425815295</c:v>
                </c:pt>
                <c:pt idx="4640">
                  <c:v>65.693000572571947</c:v>
                </c:pt>
                <c:pt idx="4641">
                  <c:v>65.685243672019681</c:v>
                </c:pt>
                <c:pt idx="4642">
                  <c:v>65.677487724289648</c:v>
                </c:pt>
                <c:pt idx="4643">
                  <c:v>65.66973272951293</c:v>
                </c:pt>
                <c:pt idx="4644">
                  <c:v>65.661978687820479</c:v>
                </c:pt>
                <c:pt idx="4645">
                  <c:v>65.654225599343079</c:v>
                </c:pt>
                <c:pt idx="4646">
                  <c:v>65.646473464211027</c:v>
                </c:pt>
                <c:pt idx="4647">
                  <c:v>65.63872228255471</c:v>
                </c:pt>
                <c:pt idx="4648">
                  <c:v>65.630972054504269</c:v>
                </c:pt>
                <c:pt idx="4649">
                  <c:v>65.623222780189352</c:v>
                </c:pt>
                <c:pt idx="4650">
                  <c:v>65.615474459739758</c:v>
                </c:pt>
                <c:pt idx="4651">
                  <c:v>65.607727093284922</c:v>
                </c:pt>
                <c:pt idx="4652">
                  <c:v>65.599980680954005</c:v>
                </c:pt>
                <c:pt idx="4653">
                  <c:v>65.59223522287607</c:v>
                </c:pt>
                <c:pt idx="4654">
                  <c:v>65.584490719180025</c:v>
                </c:pt>
                <c:pt idx="4655">
                  <c:v>65.576747169994405</c:v>
                </c:pt>
                <c:pt idx="4656">
                  <c:v>65.569004575447622</c:v>
                </c:pt>
                <c:pt idx="4657">
                  <c:v>65.56126293566787</c:v>
                </c:pt>
                <c:pt idx="4658">
                  <c:v>65.553522250783232</c:v>
                </c:pt>
                <c:pt idx="4659">
                  <c:v>65.545782520921392</c:v>
                </c:pt>
                <c:pt idx="4660">
                  <c:v>65.538043746210008</c:v>
                </c:pt>
                <c:pt idx="4661">
                  <c:v>65.530305926776492</c:v>
                </c:pt>
                <c:pt idx="4662">
                  <c:v>65.522569062747891</c:v>
                </c:pt>
                <c:pt idx="4663">
                  <c:v>65.514833154251278</c:v>
                </c:pt>
                <c:pt idx="4664">
                  <c:v>65.507098201413498</c:v>
                </c:pt>
                <c:pt idx="4665">
                  <c:v>65.499364204360887</c:v>
                </c:pt>
                <c:pt idx="4666">
                  <c:v>65.491631163220006</c:v>
                </c:pt>
                <c:pt idx="4667">
                  <c:v>65.483899078116963</c:v>
                </c:pt>
                <c:pt idx="4668">
                  <c:v>65.47616794917765</c:v>
                </c:pt>
                <c:pt idx="4669">
                  <c:v>65.46843777652785</c:v>
                </c:pt>
                <c:pt idx="4670">
                  <c:v>65.460708560293085</c:v>
                </c:pt>
                <c:pt idx="4671">
                  <c:v>65.452980300598682</c:v>
                </c:pt>
                <c:pt idx="4672">
                  <c:v>65.445252997569796</c:v>
                </c:pt>
                <c:pt idx="4673">
                  <c:v>65.43752665133141</c:v>
                </c:pt>
                <c:pt idx="4674">
                  <c:v>65.429801262008169</c:v>
                </c:pt>
                <c:pt idx="4675">
                  <c:v>65.422076829724645</c:v>
                </c:pt>
                <c:pt idx="4676">
                  <c:v>65.414353354605097</c:v>
                </c:pt>
                <c:pt idx="4677">
                  <c:v>65.406630836773729</c:v>
                </c:pt>
                <c:pt idx="4678">
                  <c:v>65.398909276354431</c:v>
                </c:pt>
                <c:pt idx="4679">
                  <c:v>65.391188673470936</c:v>
                </c:pt>
                <c:pt idx="4680">
                  <c:v>65.383469028246594</c:v>
                </c:pt>
                <c:pt idx="4681">
                  <c:v>65.375750340804842</c:v>
                </c:pt>
                <c:pt idx="4682">
                  <c:v>65.368032611268831</c:v>
                </c:pt>
                <c:pt idx="4683">
                  <c:v>65.36031583976137</c:v>
                </c:pt>
                <c:pt idx="4684">
                  <c:v>65.352600026405298</c:v>
                </c:pt>
                <c:pt idx="4685">
                  <c:v>65.344885171322829</c:v>
                </c:pt>
                <c:pt idx="4686">
                  <c:v>65.337171274636589</c:v>
                </c:pt>
                <c:pt idx="4687">
                  <c:v>65.329458336468548</c:v>
                </c:pt>
                <c:pt idx="4688">
                  <c:v>65.321746356940452</c:v>
                </c:pt>
                <c:pt idx="4689">
                  <c:v>65.314035336174214</c:v>
                </c:pt>
                <c:pt idx="4690">
                  <c:v>65.306325274291282</c:v>
                </c:pt>
                <c:pt idx="4691">
                  <c:v>65.298616171412846</c:v>
                </c:pt>
                <c:pt idx="4692">
                  <c:v>65.290908027660095</c:v>
                </c:pt>
                <c:pt idx="4693">
                  <c:v>65.283200843153793</c:v>
                </c:pt>
                <c:pt idx="4694">
                  <c:v>65.275494618014847</c:v>
                </c:pt>
                <c:pt idx="4695">
                  <c:v>65.267789352363565</c:v>
                </c:pt>
                <c:pt idx="4696">
                  <c:v>65.260085046320299</c:v>
                </c:pt>
                <c:pt idx="4697">
                  <c:v>65.252381700005145</c:v>
                </c:pt>
                <c:pt idx="4698">
                  <c:v>65.244679313538001</c:v>
                </c:pt>
                <c:pt idx="4699">
                  <c:v>65.236977887038577</c:v>
                </c:pt>
                <c:pt idx="4700">
                  <c:v>65.229277420626275</c:v>
                </c:pt>
                <c:pt idx="4701">
                  <c:v>65.221577914420465</c:v>
                </c:pt>
                <c:pt idx="4702">
                  <c:v>65.213879368540262</c:v>
                </c:pt>
                <c:pt idx="4703">
                  <c:v>65.206181783104441</c:v>
                </c:pt>
                <c:pt idx="4704">
                  <c:v>65.198485158231875</c:v>
                </c:pt>
                <c:pt idx="4705">
                  <c:v>65.190789494040885</c:v>
                </c:pt>
                <c:pt idx="4706">
                  <c:v>65.183094790649903</c:v>
                </c:pt>
                <c:pt idx="4707">
                  <c:v>65.17540104817698</c:v>
                </c:pt>
                <c:pt idx="4708">
                  <c:v>65.167708266739979</c:v>
                </c:pt>
                <c:pt idx="4709">
                  <c:v>65.160016446456609</c:v>
                </c:pt>
                <c:pt idx="4710">
                  <c:v>65.152325587444551</c:v>
                </c:pt>
                <c:pt idx="4711">
                  <c:v>65.144635689820916</c:v>
                </c:pt>
                <c:pt idx="4712">
                  <c:v>65.136946753702816</c:v>
                </c:pt>
                <c:pt idx="4713">
                  <c:v>65.129258779207291</c:v>
                </c:pt>
                <c:pt idx="4714">
                  <c:v>65.121571766450941</c:v>
                </c:pt>
                <c:pt idx="4715">
                  <c:v>65.113885715550396</c:v>
                </c:pt>
                <c:pt idx="4716">
                  <c:v>65.106200626621927</c:v>
                </c:pt>
                <c:pt idx="4717">
                  <c:v>65.098516499781567</c:v>
                </c:pt>
                <c:pt idx="4718">
                  <c:v>65.09083333514539</c:v>
                </c:pt>
                <c:pt idx="4719">
                  <c:v>65.083151132829073</c:v>
                </c:pt>
                <c:pt idx="4720">
                  <c:v>65.075469892948121</c:v>
                </c:pt>
                <c:pt idx="4721">
                  <c:v>65.067789615617954</c:v>
                </c:pt>
                <c:pt idx="4722">
                  <c:v>65.060110300953582</c:v>
                </c:pt>
                <c:pt idx="4723">
                  <c:v>65.052431949070069</c:v>
                </c:pt>
                <c:pt idx="4724">
                  <c:v>65.044754560082168</c:v>
                </c:pt>
                <c:pt idx="4725">
                  <c:v>65.037078134104434</c:v>
                </c:pt>
                <c:pt idx="4726">
                  <c:v>65.029402671251091</c:v>
                </c:pt>
                <c:pt idx="4727">
                  <c:v>65.02172817163644</c:v>
                </c:pt>
                <c:pt idx="4728">
                  <c:v>65.014054635374521</c:v>
                </c:pt>
                <c:pt idx="4729">
                  <c:v>65.006382062578865</c:v>
                </c:pt>
                <c:pt idx="4730">
                  <c:v>64.998710453363302</c:v>
                </c:pt>
                <c:pt idx="4731">
                  <c:v>64.99103980784102</c:v>
                </c:pt>
                <c:pt idx="4732">
                  <c:v>64.983370126125408</c:v>
                </c:pt>
                <c:pt idx="4733">
                  <c:v>64.975701408329243</c:v>
                </c:pt>
                <c:pt idx="4734">
                  <c:v>64.968033654565573</c:v>
                </c:pt>
                <c:pt idx="4735">
                  <c:v>64.960366864946792</c:v>
                </c:pt>
                <c:pt idx="4736">
                  <c:v>64.952701039585477</c:v>
                </c:pt>
                <c:pt idx="4737">
                  <c:v>64.945036178593739</c:v>
                </c:pt>
                <c:pt idx="4738">
                  <c:v>64.937372282083587</c:v>
                </c:pt>
                <c:pt idx="4739">
                  <c:v>64.929709350166974</c:v>
                </c:pt>
                <c:pt idx="4740">
                  <c:v>64.922047382955455</c:v>
                </c:pt>
                <c:pt idx="4741">
                  <c:v>64.91438638056043</c:v>
                </c:pt>
                <c:pt idx="4742">
                  <c:v>64.906726343093311</c:v>
                </c:pt>
                <c:pt idx="4743">
                  <c:v>64.899067270665</c:v>
                </c:pt>
                <c:pt idx="4744">
                  <c:v>64.89140916338647</c:v>
                </c:pt>
                <c:pt idx="4745">
                  <c:v>64.883752021368366</c:v>
                </c:pt>
                <c:pt idx="4746">
                  <c:v>64.876095844721107</c:v>
                </c:pt>
                <c:pt idx="4747">
                  <c:v>64.868440633555124</c:v>
                </c:pt>
                <c:pt idx="4748">
                  <c:v>64.860786387980397</c:v>
                </c:pt>
                <c:pt idx="4749">
                  <c:v>64.853133108106761</c:v>
                </c:pt>
                <c:pt idx="4750">
                  <c:v>64.845480794044164</c:v>
                </c:pt>
                <c:pt idx="4751">
                  <c:v>64.837829445901974</c:v>
                </c:pt>
                <c:pt idx="4752">
                  <c:v>64.830179063789529</c:v>
                </c:pt>
                <c:pt idx="4753">
                  <c:v>64.822529647815983</c:v>
                </c:pt>
                <c:pt idx="4754">
                  <c:v>64.814881198090305</c:v>
                </c:pt>
                <c:pt idx="4755">
                  <c:v>64.807233714721249</c:v>
                </c:pt>
                <c:pt idx="4756">
                  <c:v>64.799587197817402</c:v>
                </c:pt>
                <c:pt idx="4757">
                  <c:v>64.79194164748705</c:v>
                </c:pt>
                <c:pt idx="4758">
                  <c:v>64.784297063838437</c:v>
                </c:pt>
                <c:pt idx="4759">
                  <c:v>64.776653446979566</c:v>
                </c:pt>
                <c:pt idx="4760">
                  <c:v>64.769010797018183</c:v>
                </c:pt>
                <c:pt idx="4761">
                  <c:v>64.761369114061964</c:v>
                </c:pt>
                <c:pt idx="4762">
                  <c:v>64.753728398218286</c:v>
                </c:pt>
                <c:pt idx="4763">
                  <c:v>64.746088649594427</c:v>
                </c:pt>
                <c:pt idx="4764">
                  <c:v>64.738449868297479</c:v>
                </c:pt>
                <c:pt idx="4765">
                  <c:v>64.730812054434125</c:v>
                </c:pt>
                <c:pt idx="4766">
                  <c:v>64.723175208111243</c:v>
                </c:pt>
                <c:pt idx="4767">
                  <c:v>64.715539329435146</c:v>
                </c:pt>
                <c:pt idx="4768">
                  <c:v>64.707904418512157</c:v>
                </c:pt>
                <c:pt idx="4769">
                  <c:v>64.700270475448349</c:v>
                </c:pt>
                <c:pt idx="4770">
                  <c:v>64.692637500349704</c:v>
                </c:pt>
                <c:pt idx="4771">
                  <c:v>64.685005493321839</c:v>
                </c:pt>
                <c:pt idx="4772">
                  <c:v>64.677374454470424</c:v>
                </c:pt>
                <c:pt idx="4773">
                  <c:v>64.66974438390065</c:v>
                </c:pt>
                <c:pt idx="4774">
                  <c:v>64.662115281717774</c:v>
                </c:pt>
                <c:pt idx="4775">
                  <c:v>64.654487148026647</c:v>
                </c:pt>
                <c:pt idx="4776">
                  <c:v>64.646859982932256</c:v>
                </c:pt>
                <c:pt idx="4777">
                  <c:v>64.639233786539009</c:v>
                </c:pt>
                <c:pt idx="4778">
                  <c:v>64.631608558951228</c:v>
                </c:pt>
                <c:pt idx="4779">
                  <c:v>64.623984300273406</c:v>
                </c:pt>
                <c:pt idx="4780">
                  <c:v>64.616361010609339</c:v>
                </c:pt>
                <c:pt idx="4781">
                  <c:v>64.60873869006295</c:v>
                </c:pt>
                <c:pt idx="4782">
                  <c:v>64.601117338737822</c:v>
                </c:pt>
                <c:pt idx="4783">
                  <c:v>64.59349695673744</c:v>
                </c:pt>
                <c:pt idx="4784">
                  <c:v>64.5858775441652</c:v>
                </c:pt>
                <c:pt idx="4785">
                  <c:v>64.578259101124104</c:v>
                </c:pt>
                <c:pt idx="4786">
                  <c:v>64.570641627716952</c:v>
                </c:pt>
                <c:pt idx="4787">
                  <c:v>64.563025124046618</c:v>
                </c:pt>
                <c:pt idx="4788">
                  <c:v>64.555409590215532</c:v>
                </c:pt>
                <c:pt idx="4789">
                  <c:v>64.547795026326156</c:v>
                </c:pt>
                <c:pt idx="4790">
                  <c:v>64.540181432480423</c:v>
                </c:pt>
                <c:pt idx="4791">
                  <c:v>64.532568808780553</c:v>
                </c:pt>
                <c:pt idx="4792">
                  <c:v>64.524957155328224</c:v>
                </c:pt>
                <c:pt idx="4793">
                  <c:v>64.517346472225</c:v>
                </c:pt>
                <c:pt idx="4794">
                  <c:v>64.50973675957232</c:v>
                </c:pt>
                <c:pt idx="4795">
                  <c:v>64.502128017471506</c:v>
                </c:pt>
                <c:pt idx="4796">
                  <c:v>64.494520246023399</c:v>
                </c:pt>
                <c:pt idx="4797">
                  <c:v>64.486913445329037</c:v>
                </c:pt>
                <c:pt idx="4798">
                  <c:v>64.479307615489034</c:v>
                </c:pt>
                <c:pt idx="4799">
                  <c:v>64.471702756603833</c:v>
                </c:pt>
                <c:pt idx="4800">
                  <c:v>64.464098868773846</c:v>
                </c:pt>
                <c:pt idx="4801">
                  <c:v>64.456495952099019</c:v>
                </c:pt>
                <c:pt idx="4802">
                  <c:v>64.448894006679453</c:v>
                </c:pt>
                <c:pt idx="4803">
                  <c:v>64.441293032614851</c:v>
                </c:pt>
                <c:pt idx="4804">
                  <c:v>64.433693030004747</c:v>
                </c:pt>
                <c:pt idx="4805">
                  <c:v>64.426093998948517</c:v>
                </c:pt>
                <c:pt idx="4806">
                  <c:v>64.418495939545465</c:v>
                </c:pt>
                <c:pt idx="4807">
                  <c:v>64.41089885189443</c:v>
                </c:pt>
                <c:pt idx="4808">
                  <c:v>64.403302736094361</c:v>
                </c:pt>
                <c:pt idx="4809">
                  <c:v>64.395707592243923</c:v>
                </c:pt>
                <c:pt idx="4810">
                  <c:v>64.388113420441499</c:v>
                </c:pt>
                <c:pt idx="4811">
                  <c:v>64.380520220785399</c:v>
                </c:pt>
                <c:pt idx="4812">
                  <c:v>64.372927993373793</c:v>
                </c:pt>
                <c:pt idx="4813">
                  <c:v>64.365336738304478</c:v>
                </c:pt>
                <c:pt idx="4814">
                  <c:v>64.357746455675226</c:v>
                </c:pt>
                <c:pt idx="4815">
                  <c:v>64.35015714558358</c:v>
                </c:pt>
                <c:pt idx="4816">
                  <c:v>64.342568808126998</c:v>
                </c:pt>
                <c:pt idx="4817">
                  <c:v>64.33498144340254</c:v>
                </c:pt>
                <c:pt idx="4818">
                  <c:v>64.327395051507324</c:v>
                </c:pt>
                <c:pt idx="4819">
                  <c:v>64.319809632538011</c:v>
                </c:pt>
                <c:pt idx="4820">
                  <c:v>64.312225186591462</c:v>
                </c:pt>
                <c:pt idx="4821">
                  <c:v>64.3046417137639</c:v>
                </c:pt>
                <c:pt idx="4822">
                  <c:v>64.29705921415183</c:v>
                </c:pt>
                <c:pt idx="4823">
                  <c:v>64.289477687851104</c:v>
                </c:pt>
                <c:pt idx="4824">
                  <c:v>64.281897134957887</c:v>
                </c:pt>
                <c:pt idx="4825">
                  <c:v>64.274317555567691</c:v>
                </c:pt>
                <c:pt idx="4826">
                  <c:v>64.266738949776169</c:v>
                </c:pt>
                <c:pt idx="4827">
                  <c:v>64.259161317678661</c:v>
                </c:pt>
                <c:pt idx="4828">
                  <c:v>64.251584659370366</c:v>
                </c:pt>
                <c:pt idx="4829">
                  <c:v>64.244008974946325</c:v>
                </c:pt>
                <c:pt idx="4830">
                  <c:v>64.236434264501327</c:v>
                </c:pt>
                <c:pt idx="4831">
                  <c:v>64.22886052813007</c:v>
                </c:pt>
                <c:pt idx="4832">
                  <c:v>64.221287765926959</c:v>
                </c:pt>
                <c:pt idx="4833">
                  <c:v>64.213715977986283</c:v>
                </c:pt>
                <c:pt idx="4834">
                  <c:v>64.206145164402244</c:v>
                </c:pt>
                <c:pt idx="4835">
                  <c:v>64.198575325268607</c:v>
                </c:pt>
                <c:pt idx="4836">
                  <c:v>64.191006460679233</c:v>
                </c:pt>
                <c:pt idx="4837">
                  <c:v>64.183438570727688</c:v>
                </c:pt>
                <c:pt idx="4838">
                  <c:v>64.175871655507336</c:v>
                </c:pt>
                <c:pt idx="4839">
                  <c:v>64.168305715111359</c:v>
                </c:pt>
                <c:pt idx="4840">
                  <c:v>64.160740749632822</c:v>
                </c:pt>
                <c:pt idx="4841">
                  <c:v>64.15317675916458</c:v>
                </c:pt>
                <c:pt idx="4842">
                  <c:v>64.145613743799316</c:v>
                </c:pt>
                <c:pt idx="4843">
                  <c:v>64.138051703629515</c:v>
                </c:pt>
                <c:pt idx="4844">
                  <c:v>64.130490638747432</c:v>
                </c:pt>
                <c:pt idx="4845">
                  <c:v>64.12293054924524</c:v>
                </c:pt>
                <c:pt idx="4846">
                  <c:v>64.115371435214968</c:v>
                </c:pt>
                <c:pt idx="4847">
                  <c:v>64.107813296748276</c:v>
                </c:pt>
                <c:pt idx="4848">
                  <c:v>64.100256133936881</c:v>
                </c:pt>
                <c:pt idx="4849">
                  <c:v>64.092699946872074</c:v>
                </c:pt>
                <c:pt idx="4850">
                  <c:v>64.08514473564523</c:v>
                </c:pt>
                <c:pt idx="4851">
                  <c:v>64.077590500347355</c:v>
                </c:pt>
                <c:pt idx="4852">
                  <c:v>64.070037241069357</c:v>
                </c:pt>
                <c:pt idx="4853">
                  <c:v>64.062484957902001</c:v>
                </c:pt>
                <c:pt idx="4854">
                  <c:v>64.054933650935681</c:v>
                </c:pt>
                <c:pt idx="4855">
                  <c:v>64.047383320260906</c:v>
                </c:pt>
                <c:pt idx="4856">
                  <c:v>64.039833965967816</c:v>
                </c:pt>
                <c:pt idx="4857">
                  <c:v>64.032285588146294</c:v>
                </c:pt>
                <c:pt idx="4858">
                  <c:v>64.024738186886395</c:v>
                </c:pt>
                <c:pt idx="4859">
                  <c:v>64.017191762277605</c:v>
                </c:pt>
                <c:pt idx="4860">
                  <c:v>64.00964631440948</c:v>
                </c:pt>
                <c:pt idx="4861">
                  <c:v>64.002101843371236</c:v>
                </c:pt>
                <c:pt idx="4862">
                  <c:v>63.994558349252095</c:v>
                </c:pt>
                <c:pt idx="4863">
                  <c:v>63.987015832140912</c:v>
                </c:pt>
                <c:pt idx="4864">
                  <c:v>63.979474292126461</c:v>
                </c:pt>
                <c:pt idx="4865">
                  <c:v>63.971933729297454</c:v>
                </c:pt>
                <c:pt idx="4866">
                  <c:v>63.964394143742268</c:v>
                </c:pt>
                <c:pt idx="4867">
                  <c:v>63.956855535549103</c:v>
                </c:pt>
                <c:pt idx="4868">
                  <c:v>63.94931790480598</c:v>
                </c:pt>
                <c:pt idx="4869">
                  <c:v>63.941781251600965</c:v>
                </c:pt>
                <c:pt idx="4870">
                  <c:v>63.934245576021588</c:v>
                </c:pt>
                <c:pt idx="4871">
                  <c:v>63.926710878155546</c:v>
                </c:pt>
                <c:pt idx="4872">
                  <c:v>63.919177158090072</c:v>
                </c:pt>
                <c:pt idx="4873">
                  <c:v>63.911644415912505</c:v>
                </c:pt>
                <c:pt idx="4874">
                  <c:v>63.904112651709795</c:v>
                </c:pt>
                <c:pt idx="4875">
                  <c:v>63.896581865568777</c:v>
                </c:pt>
                <c:pt idx="4876">
                  <c:v>63.889052057576123</c:v>
                </c:pt>
                <c:pt idx="4877">
                  <c:v>63.881523227818327</c:v>
                </c:pt>
                <c:pt idx="4878">
                  <c:v>63.873995376381799</c:v>
                </c:pt>
                <c:pt idx="4879">
                  <c:v>63.866468503352564</c:v>
                </c:pt>
                <c:pt idx="4880">
                  <c:v>63.858942608816719</c:v>
                </c:pt>
                <c:pt idx="4881">
                  <c:v>63.851417692859961</c:v>
                </c:pt>
                <c:pt idx="4882">
                  <c:v>63.843893755568011</c:v>
                </c:pt>
                <c:pt idx="4883">
                  <c:v>63.836370797026277</c:v>
                </c:pt>
                <c:pt idx="4884">
                  <c:v>63.828848817320029</c:v>
                </c:pt>
                <c:pt idx="4885">
                  <c:v>63.821327816534378</c:v>
                </c:pt>
                <c:pt idx="4886">
                  <c:v>63.813807794754382</c:v>
                </c:pt>
                <c:pt idx="4887">
                  <c:v>63.806288752064589</c:v>
                </c:pt>
                <c:pt idx="4888">
                  <c:v>63.798770688549745</c:v>
                </c:pt>
                <c:pt idx="4889">
                  <c:v>63.791253604294226</c:v>
                </c:pt>
                <c:pt idx="4890">
                  <c:v>63.783737499382312</c:v>
                </c:pt>
                <c:pt idx="4891">
                  <c:v>63.776222373898094</c:v>
                </c:pt>
                <c:pt idx="4892">
                  <c:v>63.768708227925337</c:v>
                </c:pt>
                <c:pt idx="4893">
                  <c:v>63.761195061547916</c:v>
                </c:pt>
                <c:pt idx="4894">
                  <c:v>63.753682874849389</c:v>
                </c:pt>
                <c:pt idx="4895">
                  <c:v>63.746171667913067</c:v>
                </c:pt>
                <c:pt idx="4896">
                  <c:v>63.738661440822163</c:v>
                </c:pt>
                <c:pt idx="4897">
                  <c:v>63.731152193659788</c:v>
                </c:pt>
                <c:pt idx="4898">
                  <c:v>63.723643926508807</c:v>
                </c:pt>
                <c:pt idx="4899">
                  <c:v>63.716136639451911</c:v>
                </c:pt>
                <c:pt idx="4900">
                  <c:v>63.70863033257163</c:v>
                </c:pt>
                <c:pt idx="4901">
                  <c:v>63.70112500595031</c:v>
                </c:pt>
                <c:pt idx="4902">
                  <c:v>63.693620659670124</c:v>
                </c:pt>
                <c:pt idx="4903">
                  <c:v>63.68611729381319</c:v>
                </c:pt>
                <c:pt idx="4904">
                  <c:v>63.678614908461199</c:v>
                </c:pt>
                <c:pt idx="4905">
                  <c:v>63.671113503695913</c:v>
                </c:pt>
                <c:pt idx="4906">
                  <c:v>63.663613079598882</c:v>
                </c:pt>
                <c:pt idx="4907">
                  <c:v>63.656113636251455</c:v>
                </c:pt>
                <c:pt idx="4908">
                  <c:v>63.648615173734676</c:v>
                </c:pt>
                <c:pt idx="4909">
                  <c:v>63.641117692129576</c:v>
                </c:pt>
                <c:pt idx="4910">
                  <c:v>63.633621191517129</c:v>
                </c:pt>
                <c:pt idx="4911">
                  <c:v>63.626125671977789</c:v>
                </c:pt>
                <c:pt idx="4912">
                  <c:v>63.618631133592217</c:v>
                </c:pt>
                <c:pt idx="4913">
                  <c:v>63.61113757644064</c:v>
                </c:pt>
                <c:pt idx="4914">
                  <c:v>63.603645000603223</c:v>
                </c:pt>
                <c:pt idx="4915">
                  <c:v>63.596153406159985</c:v>
                </c:pt>
                <c:pt idx="4916">
                  <c:v>63.588662793190736</c:v>
                </c:pt>
                <c:pt idx="4917">
                  <c:v>63.581173161775034</c:v>
                </c:pt>
                <c:pt idx="4918">
                  <c:v>63.573684511992404</c:v>
                </c:pt>
                <c:pt idx="4919">
                  <c:v>63.566196843922228</c:v>
                </c:pt>
                <c:pt idx="4920">
                  <c:v>63.558710157643581</c:v>
                </c:pt>
                <c:pt idx="4921">
                  <c:v>63.551224453235371</c:v>
                </c:pt>
                <c:pt idx="4922">
                  <c:v>63.543739730776501</c:v>
                </c:pt>
                <c:pt idx="4923">
                  <c:v>63.536255990345587</c:v>
                </c:pt>
                <c:pt idx="4924">
                  <c:v>63.528773232021045</c:v>
                </c:pt>
                <c:pt idx="4925">
                  <c:v>63.521291455881176</c:v>
                </c:pt>
                <c:pt idx="4926">
                  <c:v>63.51381066200419</c:v>
                </c:pt>
                <c:pt idx="4927">
                  <c:v>63.506330850468011</c:v>
                </c:pt>
                <c:pt idx="4928">
                  <c:v>63.498852021350416</c:v>
                </c:pt>
                <c:pt idx="4929">
                  <c:v>63.491374174729032</c:v>
                </c:pt>
                <c:pt idx="4930">
                  <c:v>63.483897310681357</c:v>
                </c:pt>
                <c:pt idx="4931">
                  <c:v>63.476421429284635</c:v>
                </c:pt>
                <c:pt idx="4932">
                  <c:v>63.46894653061598</c:v>
                </c:pt>
                <c:pt idx="4933">
                  <c:v>63.46147261475241</c:v>
                </c:pt>
                <c:pt idx="4934">
                  <c:v>63.453999681770767</c:v>
                </c:pt>
                <c:pt idx="4935">
                  <c:v>63.446527731747565</c:v>
                </c:pt>
                <c:pt idx="4936">
                  <c:v>63.439056764759371</c:v>
                </c:pt>
                <c:pt idx="4937">
                  <c:v>63.431586780882348</c:v>
                </c:pt>
                <c:pt idx="4938">
                  <c:v>63.424117780192738</c:v>
                </c:pt>
                <c:pt idx="4939">
                  <c:v>63.416649762766525</c:v>
                </c:pt>
                <c:pt idx="4940">
                  <c:v>63.409182728679362</c:v>
                </c:pt>
                <c:pt idx="4941">
                  <c:v>63.401716678007013</c:v>
                </c:pt>
                <c:pt idx="4942">
                  <c:v>63.394251610824966</c:v>
                </c:pt>
                <c:pt idx="4943">
                  <c:v>63.386787527208377</c:v>
                </c:pt>
                <c:pt idx="4944">
                  <c:v>63.379324427232476</c:v>
                </c:pt>
                <c:pt idx="4945">
                  <c:v>63.371862310972261</c:v>
                </c:pt>
                <c:pt idx="4946">
                  <c:v>63.364401178502497</c:v>
                </c:pt>
                <c:pt idx="4947">
                  <c:v>63.356941029897754</c:v>
                </c:pt>
                <c:pt idx="4948">
                  <c:v>63.349481865232669</c:v>
                </c:pt>
                <c:pt idx="4949">
                  <c:v>63.342023684581477</c:v>
                </c:pt>
                <c:pt idx="4950">
                  <c:v>63.334566488018226</c:v>
                </c:pt>
                <c:pt idx="4951">
                  <c:v>63.327110275617038</c:v>
                </c:pt>
                <c:pt idx="4952">
                  <c:v>63.31965504745164</c:v>
                </c:pt>
                <c:pt idx="4953">
                  <c:v>63.312200803595807</c:v>
                </c:pt>
                <c:pt idx="4954">
                  <c:v>63.304747544122911</c:v>
                </c:pt>
                <c:pt idx="4955">
                  <c:v>63.297295269106293</c:v>
                </c:pt>
                <c:pt idx="4956">
                  <c:v>63.289843978619153</c:v>
                </c:pt>
                <c:pt idx="4957">
                  <c:v>63.282393672734464</c:v>
                </c:pt>
                <c:pt idx="4958">
                  <c:v>63.274944351525093</c:v>
                </c:pt>
                <c:pt idx="4959">
                  <c:v>63.267496015063728</c:v>
                </c:pt>
                <c:pt idx="4960">
                  <c:v>63.260048663422765</c:v>
                </c:pt>
                <c:pt idx="4961">
                  <c:v>63.25260229667461</c:v>
                </c:pt>
                <c:pt idx="4962">
                  <c:v>63.245156914891581</c:v>
                </c:pt>
                <c:pt idx="4963">
                  <c:v>63.237712518145443</c:v>
                </c:pt>
                <c:pt idx="4964">
                  <c:v>63.230269106508196</c:v>
                </c:pt>
                <c:pt idx="4965">
                  <c:v>63.222826680051583</c:v>
                </c:pt>
                <c:pt idx="4966">
                  <c:v>63.215385238847063</c:v>
                </c:pt>
                <c:pt idx="4967">
                  <c:v>63.207944782966074</c:v>
                </c:pt>
                <c:pt idx="4968">
                  <c:v>63.200505312479706</c:v>
                </c:pt>
                <c:pt idx="4969">
                  <c:v>63.193066827459049</c:v>
                </c:pt>
                <c:pt idx="4970">
                  <c:v>63.185629327975029</c:v>
                </c:pt>
                <c:pt idx="4971">
                  <c:v>63.178192814098345</c:v>
                </c:pt>
                <c:pt idx="4972">
                  <c:v>63.170757285899526</c:v>
                </c:pt>
                <c:pt idx="4973">
                  <c:v>63.163322743449029</c:v>
                </c:pt>
                <c:pt idx="4974">
                  <c:v>63.155889186817049</c:v>
                </c:pt>
                <c:pt idx="4975">
                  <c:v>63.148456616073673</c:v>
                </c:pt>
                <c:pt idx="4976">
                  <c:v>63.141025031288756</c:v>
                </c:pt>
                <c:pt idx="4977">
                  <c:v>63.133594432532163</c:v>
                </c:pt>
                <c:pt idx="4978">
                  <c:v>63.126164819873438</c:v>
                </c:pt>
                <c:pt idx="4979">
                  <c:v>63.118736193381935</c:v>
                </c:pt>
                <c:pt idx="4980">
                  <c:v>63.111308553126989</c:v>
                </c:pt>
                <c:pt idx="4981">
                  <c:v>63.103881899177765</c:v>
                </c:pt>
                <c:pt idx="4982">
                  <c:v>63.096456231603199</c:v>
                </c:pt>
                <c:pt idx="4983">
                  <c:v>63.089031550471923</c:v>
                </c:pt>
                <c:pt idx="4984">
                  <c:v>63.081607855852731</c:v>
                </c:pt>
                <c:pt idx="4985">
                  <c:v>63.07418514781407</c:v>
                </c:pt>
                <c:pt idx="4986">
                  <c:v>63.066763426424124</c:v>
                </c:pt>
                <c:pt idx="4987">
                  <c:v>63.05934269175124</c:v>
                </c:pt>
                <c:pt idx="4988">
                  <c:v>63.051922943863197</c:v>
                </c:pt>
                <c:pt idx="4989">
                  <c:v>63.044504182828014</c:v>
                </c:pt>
                <c:pt idx="4990">
                  <c:v>63.037086408713186</c:v>
                </c:pt>
                <c:pt idx="4991">
                  <c:v>63.029669621586358</c:v>
                </c:pt>
                <c:pt idx="4992">
                  <c:v>63.022253821514823</c:v>
                </c:pt>
                <c:pt idx="4993">
                  <c:v>63.014839008565794</c:v>
                </c:pt>
                <c:pt idx="4994">
                  <c:v>63.007425182806287</c:v>
                </c:pt>
                <c:pt idx="4995">
                  <c:v>63.000012344303194</c:v>
                </c:pt>
                <c:pt idx="4996">
                  <c:v>62.99260049312312</c:v>
                </c:pt>
                <c:pt idx="4997">
                  <c:v>62.985189629332829</c:v>
                </c:pt>
                <c:pt idx="4998">
                  <c:v>62.977779752998551</c:v>
                </c:pt>
                <c:pt idx="4999">
                  <c:v>62.970370864186528</c:v>
                </c:pt>
                <c:pt idx="5000">
                  <c:v>62.962962962962933</c:v>
                </c:pt>
                <c:pt idx="5001">
                  <c:v>62.955556049393678</c:v>
                </c:pt>
                <c:pt idx="5002">
                  <c:v>62.94815012354448</c:v>
                </c:pt>
                <c:pt idx="5003">
                  <c:v>62.940745185480971</c:v>
                </c:pt>
                <c:pt idx="5004">
                  <c:v>62.93334123526855</c:v>
                </c:pt>
                <c:pt idx="5005">
                  <c:v>62.925938272972566</c:v>
                </c:pt>
                <c:pt idx="5006">
                  <c:v>62.918536298658161</c:v>
                </c:pt>
                <c:pt idx="5007">
                  <c:v>62.91113531239025</c:v>
                </c:pt>
                <c:pt idx="5008">
                  <c:v>62.903735314233678</c:v>
                </c:pt>
                <c:pt idx="5009">
                  <c:v>62.896336304253133</c:v>
                </c:pt>
                <c:pt idx="5010">
                  <c:v>62.888938282513159</c:v>
                </c:pt>
                <c:pt idx="5011">
                  <c:v>62.881541249077998</c:v>
                </c:pt>
                <c:pt idx="5012">
                  <c:v>62.874145204011867</c:v>
                </c:pt>
                <c:pt idx="5013">
                  <c:v>62.866750147378845</c:v>
                </c:pt>
                <c:pt idx="5014">
                  <c:v>62.859356079242851</c:v>
                </c:pt>
                <c:pt idx="5015">
                  <c:v>62.851962999667464</c:v>
                </c:pt>
                <c:pt idx="5016">
                  <c:v>62.844570908716371</c:v>
                </c:pt>
                <c:pt idx="5017">
                  <c:v>62.837179806452887</c:v>
                </c:pt>
                <c:pt idx="5018">
                  <c:v>62.829789692940359</c:v>
                </c:pt>
                <c:pt idx="5019">
                  <c:v>62.822400568241854</c:v>
                </c:pt>
                <c:pt idx="5020">
                  <c:v>62.815012432420296</c:v>
                </c:pt>
                <c:pt idx="5021">
                  <c:v>62.807625285538464</c:v>
                </c:pt>
                <c:pt idx="5022">
                  <c:v>62.800239127659012</c:v>
                </c:pt>
                <c:pt idx="5023">
                  <c:v>62.792853958844347</c:v>
                </c:pt>
                <c:pt idx="5024">
                  <c:v>62.785469779156891</c:v>
                </c:pt>
                <c:pt idx="5025">
                  <c:v>62.778086588658788</c:v>
                </c:pt>
                <c:pt idx="5026">
                  <c:v>62.770704387412017</c:v>
                </c:pt>
                <c:pt idx="5027">
                  <c:v>62.763323175478412</c:v>
                </c:pt>
                <c:pt idx="5028">
                  <c:v>62.755942952919675</c:v>
                </c:pt>
                <c:pt idx="5029">
                  <c:v>62.748563719797431</c:v>
                </c:pt>
                <c:pt idx="5030">
                  <c:v>62.741185476172923</c:v>
                </c:pt>
                <c:pt idx="5031">
                  <c:v>62.733808222107577</c:v>
                </c:pt>
                <c:pt idx="5032">
                  <c:v>62.726431957662257</c:v>
                </c:pt>
                <c:pt idx="5033">
                  <c:v>62.719056682898064</c:v>
                </c:pt>
                <c:pt idx="5034">
                  <c:v>62.711682397875698</c:v>
                </c:pt>
                <c:pt idx="5035">
                  <c:v>62.70430910265577</c:v>
                </c:pt>
                <c:pt idx="5036">
                  <c:v>62.696936797298754</c:v>
                </c:pt>
                <c:pt idx="5037">
                  <c:v>62.68956548186496</c:v>
                </c:pt>
                <c:pt idx="5038">
                  <c:v>62.682195156414622</c:v>
                </c:pt>
                <c:pt idx="5039">
                  <c:v>62.674825821007595</c:v>
                </c:pt>
                <c:pt idx="5040">
                  <c:v>62.667457475703827</c:v>
                </c:pt>
                <c:pt idx="5041">
                  <c:v>62.660090120563048</c:v>
                </c:pt>
                <c:pt idx="5042">
                  <c:v>62.652723755644658</c:v>
                </c:pt>
                <c:pt idx="5043">
                  <c:v>62.645358381008229</c:v>
                </c:pt>
                <c:pt idx="5044">
                  <c:v>62.637993996712801</c:v>
                </c:pt>
                <c:pt idx="5045">
                  <c:v>62.630630602817632</c:v>
                </c:pt>
                <c:pt idx="5046">
                  <c:v>62.623268199381606</c:v>
                </c:pt>
                <c:pt idx="5047">
                  <c:v>62.61590678646337</c:v>
                </c:pt>
                <c:pt idx="5048">
                  <c:v>62.608546364121779</c:v>
                </c:pt>
                <c:pt idx="5049">
                  <c:v>62.601186932415203</c:v>
                </c:pt>
                <c:pt idx="5050">
                  <c:v>62.593828491401851</c:v>
                </c:pt>
                <c:pt idx="5051">
                  <c:v>62.586471041140079</c:v>
                </c:pt>
                <c:pt idx="5052">
                  <c:v>62.57911458168779</c:v>
                </c:pt>
                <c:pt idx="5053">
                  <c:v>62.571759113102907</c:v>
                </c:pt>
                <c:pt idx="5054">
                  <c:v>62.564404635443069</c:v>
                </c:pt>
                <c:pt idx="5055">
                  <c:v>62.5570511487659</c:v>
                </c:pt>
                <c:pt idx="5056">
                  <c:v>62.5496986531289</c:v>
                </c:pt>
                <c:pt idx="5057">
                  <c:v>62.542347148589151</c:v>
                </c:pt>
                <c:pt idx="5058">
                  <c:v>62.53499663520379</c:v>
                </c:pt>
                <c:pt idx="5059">
                  <c:v>62.527647113029886</c:v>
                </c:pt>
                <c:pt idx="5060">
                  <c:v>62.520298582124198</c:v>
                </c:pt>
                <c:pt idx="5061">
                  <c:v>62.512951042543321</c:v>
                </c:pt>
                <c:pt idx="5062">
                  <c:v>62.505604494343864</c:v>
                </c:pt>
                <c:pt idx="5063">
                  <c:v>62.498258937582129</c:v>
                </c:pt>
                <c:pt idx="5064">
                  <c:v>62.4909143723143</c:v>
                </c:pt>
                <c:pt idx="5065">
                  <c:v>62.483570798596425</c:v>
                </c:pt>
                <c:pt idx="5066">
                  <c:v>62.476228216484408</c:v>
                </c:pt>
                <c:pt idx="5067">
                  <c:v>62.468886626034077</c:v>
                </c:pt>
                <c:pt idx="5068">
                  <c:v>62.461546027300962</c:v>
                </c:pt>
                <c:pt idx="5069">
                  <c:v>62.454206420340554</c:v>
                </c:pt>
                <c:pt idx="5070">
                  <c:v>62.446867805208051</c:v>
                </c:pt>
                <c:pt idx="5071">
                  <c:v>62.439530181958787</c:v>
                </c:pt>
                <c:pt idx="5072">
                  <c:v>62.432193550647597</c:v>
                </c:pt>
                <c:pt idx="5073">
                  <c:v>62.424857911329447</c:v>
                </c:pt>
                <c:pt idx="5074">
                  <c:v>62.417523264058964</c:v>
                </c:pt>
                <c:pt idx="5075">
                  <c:v>62.410189608890782</c:v>
                </c:pt>
                <c:pt idx="5076">
                  <c:v>62.402856945879243</c:v>
                </c:pt>
                <c:pt idx="5077">
                  <c:v>62.395525275078661</c:v>
                </c:pt>
                <c:pt idx="5078">
                  <c:v>62.388194596543073</c:v>
                </c:pt>
                <c:pt idx="5079">
                  <c:v>62.380864910326473</c:v>
                </c:pt>
                <c:pt idx="5080">
                  <c:v>62.373536216482705</c:v>
                </c:pt>
                <c:pt idx="5081">
                  <c:v>62.366208515065345</c:v>
                </c:pt>
                <c:pt idx="5082">
                  <c:v>62.358881806127968</c:v>
                </c:pt>
                <c:pt idx="5083">
                  <c:v>62.351556089723992</c:v>
                </c:pt>
                <c:pt idx="5084">
                  <c:v>62.344231365906509</c:v>
                </c:pt>
                <c:pt idx="5085">
                  <c:v>62.336907634728696</c:v>
                </c:pt>
                <c:pt idx="5086">
                  <c:v>62.329584896243404</c:v>
                </c:pt>
                <c:pt idx="5087">
                  <c:v>62.322263150503403</c:v>
                </c:pt>
                <c:pt idx="5088">
                  <c:v>62.314942397561381</c:v>
                </c:pt>
                <c:pt idx="5089">
                  <c:v>62.307622637469819</c:v>
                </c:pt>
                <c:pt idx="5090">
                  <c:v>62.300303870280977</c:v>
                </c:pt>
                <c:pt idx="5091">
                  <c:v>62.292986096047031</c:v>
                </c:pt>
                <c:pt idx="5092">
                  <c:v>62.285669314820097</c:v>
                </c:pt>
                <c:pt idx="5093">
                  <c:v>62.278353526652012</c:v>
                </c:pt>
                <c:pt idx="5094">
                  <c:v>62.271038731594466</c:v>
                </c:pt>
                <c:pt idx="5095">
                  <c:v>62.263724929699166</c:v>
                </c:pt>
                <c:pt idx="5096">
                  <c:v>62.256412121017561</c:v>
                </c:pt>
                <c:pt idx="5097">
                  <c:v>62.249100305600834</c:v>
                </c:pt>
                <c:pt idx="5098">
                  <c:v>62.241789483500199</c:v>
                </c:pt>
                <c:pt idx="5099">
                  <c:v>62.234479654766666</c:v>
                </c:pt>
                <c:pt idx="5100">
                  <c:v>62.227170819451132</c:v>
                </c:pt>
                <c:pt idx="5101">
                  <c:v>62.219862977604194</c:v>
                </c:pt>
                <c:pt idx="5102">
                  <c:v>62.212556129276557</c:v>
                </c:pt>
                <c:pt idx="5103">
                  <c:v>62.205250274518598</c:v>
                </c:pt>
                <c:pt idx="5104">
                  <c:v>62.197945413380609</c:v>
                </c:pt>
                <c:pt idx="5105">
                  <c:v>62.190641545912598</c:v>
                </c:pt>
                <c:pt idx="5106">
                  <c:v>62.183338672164702</c:v>
                </c:pt>
                <c:pt idx="5107">
                  <c:v>62.176036792186693</c:v>
                </c:pt>
                <c:pt idx="5108">
                  <c:v>62.168735906028274</c:v>
                </c:pt>
                <c:pt idx="5109">
                  <c:v>62.161436013739042</c:v>
                </c:pt>
                <c:pt idx="5110">
                  <c:v>62.154137115368314</c:v>
                </c:pt>
                <c:pt idx="5111">
                  <c:v>62.146839210965396</c:v>
                </c:pt>
                <c:pt idx="5112">
                  <c:v>62.1395423005794</c:v>
                </c:pt>
                <c:pt idx="5113">
                  <c:v>62.132246384259268</c:v>
                </c:pt>
                <c:pt idx="5114">
                  <c:v>62.124951462053865</c:v>
                </c:pt>
                <c:pt idx="5115">
                  <c:v>62.117657534011862</c:v>
                </c:pt>
                <c:pt idx="5116">
                  <c:v>62.110364600181732</c:v>
                </c:pt>
                <c:pt idx="5117">
                  <c:v>62.103072660611943</c:v>
                </c:pt>
                <c:pt idx="5118">
                  <c:v>62.095781715350775</c:v>
                </c:pt>
                <c:pt idx="5119">
                  <c:v>62.08849176444609</c:v>
                </c:pt>
                <c:pt idx="5120">
                  <c:v>62.081202807946191</c:v>
                </c:pt>
                <c:pt idx="5121">
                  <c:v>62.073914845898649</c:v>
                </c:pt>
                <c:pt idx="5122">
                  <c:v>62.066627878351177</c:v>
                </c:pt>
                <c:pt idx="5123">
                  <c:v>62.05934190535141</c:v>
                </c:pt>
                <c:pt idx="5124">
                  <c:v>62.052056926946548</c:v>
                </c:pt>
                <c:pt idx="5125">
                  <c:v>62.044772943184036</c:v>
                </c:pt>
                <c:pt idx="5126">
                  <c:v>62.037489954110782</c:v>
                </c:pt>
                <c:pt idx="5127">
                  <c:v>62.030207959773804</c:v>
                </c:pt>
                <c:pt idx="5128">
                  <c:v>62.022926960219998</c:v>
                </c:pt>
                <c:pt idx="5129">
                  <c:v>62.01564695549591</c:v>
                </c:pt>
                <c:pt idx="5130">
                  <c:v>62.008367945648125</c:v>
                </c:pt>
                <c:pt idx="5131">
                  <c:v>62.001089930722998</c:v>
                </c:pt>
                <c:pt idx="5132">
                  <c:v>61.993812910766742</c:v>
                </c:pt>
                <c:pt idx="5133">
                  <c:v>61.986536885825522</c:v>
                </c:pt>
                <c:pt idx="5134">
                  <c:v>61.979261855945182</c:v>
                </c:pt>
                <c:pt idx="5135">
                  <c:v>61.971987821171659</c:v>
                </c:pt>
                <c:pt idx="5136">
                  <c:v>61.964714781550512</c:v>
                </c:pt>
                <c:pt idx="5137">
                  <c:v>61.957442737127359</c:v>
                </c:pt>
                <c:pt idx="5138">
                  <c:v>61.950171687947517</c:v>
                </c:pt>
                <c:pt idx="5139">
                  <c:v>61.942901634056248</c:v>
                </c:pt>
                <c:pt idx="5140">
                  <c:v>61.935632575498673</c:v>
                </c:pt>
                <c:pt idx="5141">
                  <c:v>61.928364512319696</c:v>
                </c:pt>
                <c:pt idx="5142">
                  <c:v>61.921097444564182</c:v>
                </c:pt>
                <c:pt idx="5143">
                  <c:v>61.913831372276704</c:v>
                </c:pt>
                <c:pt idx="5144">
                  <c:v>61.90656629550196</c:v>
                </c:pt>
                <c:pt idx="5145">
                  <c:v>61.899302214284226</c:v>
                </c:pt>
                <c:pt idx="5146">
                  <c:v>61.892039128667776</c:v>
                </c:pt>
                <c:pt idx="5147">
                  <c:v>61.884777038696718</c:v>
                </c:pt>
                <c:pt idx="5148">
                  <c:v>61.877515944415023</c:v>
                </c:pt>
                <c:pt idx="5149">
                  <c:v>61.870255845866545</c:v>
                </c:pt>
                <c:pt idx="5150">
                  <c:v>61.862996743094854</c:v>
                </c:pt>
                <c:pt idx="5151">
                  <c:v>61.855738636143684</c:v>
                </c:pt>
                <c:pt idx="5152">
                  <c:v>61.848481525056322</c:v>
                </c:pt>
                <c:pt idx="5153">
                  <c:v>61.841225409876067</c:v>
                </c:pt>
                <c:pt idx="5154">
                  <c:v>61.833970290645993</c:v>
                </c:pt>
                <c:pt idx="5155">
                  <c:v>61.826716167409117</c:v>
                </c:pt>
                <c:pt idx="5156">
                  <c:v>61.819463040208248</c:v>
                </c:pt>
                <c:pt idx="5157">
                  <c:v>61.812210909086211</c:v>
                </c:pt>
                <c:pt idx="5158">
                  <c:v>61.804959774085404</c:v>
                </c:pt>
                <c:pt idx="5159">
                  <c:v>61.797709635248403</c:v>
                </c:pt>
                <c:pt idx="5160">
                  <c:v>61.790460492617377</c:v>
                </c:pt>
                <c:pt idx="5161">
                  <c:v>61.783212346234571</c:v>
                </c:pt>
                <c:pt idx="5162">
                  <c:v>61.775965196141868</c:v>
                </c:pt>
                <c:pt idx="5163">
                  <c:v>61.768719042381257</c:v>
                </c:pt>
                <c:pt idx="5164">
                  <c:v>61.761473884994352</c:v>
                </c:pt>
                <c:pt idx="5165">
                  <c:v>61.754229724022849</c:v>
                </c:pt>
                <c:pt idx="5166">
                  <c:v>61.746986559508137</c:v>
                </c:pt>
                <c:pt idx="5167">
                  <c:v>61.739744391491534</c:v>
                </c:pt>
                <c:pt idx="5168">
                  <c:v>61.73250322001423</c:v>
                </c:pt>
                <c:pt idx="5169">
                  <c:v>61.725263045117245</c:v>
                </c:pt>
                <c:pt idx="5170">
                  <c:v>61.718023866841463</c:v>
                </c:pt>
                <c:pt idx="5171">
                  <c:v>61.71078568522762</c:v>
                </c:pt>
                <c:pt idx="5172">
                  <c:v>61.70354850031643</c:v>
                </c:pt>
                <c:pt idx="5173">
                  <c:v>61.696312312148201</c:v>
                </c:pt>
                <c:pt idx="5174">
                  <c:v>61.689077120763422</c:v>
                </c:pt>
                <c:pt idx="5175">
                  <c:v>61.681842926202272</c:v>
                </c:pt>
                <c:pt idx="5176">
                  <c:v>61.674609728504848</c:v>
                </c:pt>
                <c:pt idx="5177">
                  <c:v>61.667377527710919</c:v>
                </c:pt>
                <c:pt idx="5178">
                  <c:v>61.660146323860459</c:v>
                </c:pt>
                <c:pt idx="5179">
                  <c:v>61.652916116992998</c:v>
                </c:pt>
                <c:pt idx="5180">
                  <c:v>61.645686907148132</c:v>
                </c:pt>
                <c:pt idx="5181">
                  <c:v>61.638458694365148</c:v>
                </c:pt>
                <c:pt idx="5182">
                  <c:v>61.631231478683361</c:v>
                </c:pt>
                <c:pt idx="5183">
                  <c:v>61.624005260141892</c:v>
                </c:pt>
                <c:pt idx="5184">
                  <c:v>61.616780038779623</c:v>
                </c:pt>
                <c:pt idx="5185">
                  <c:v>61.609555814635407</c:v>
                </c:pt>
                <c:pt idx="5186">
                  <c:v>61.602332587748009</c:v>
                </c:pt>
                <c:pt idx="5187">
                  <c:v>61.595110358155893</c:v>
                </c:pt>
                <c:pt idx="5188">
                  <c:v>61.587889125897576</c:v>
                </c:pt>
                <c:pt idx="5189">
                  <c:v>61.580668891011193</c:v>
                </c:pt>
                <c:pt idx="5190">
                  <c:v>61.573449653535064</c:v>
                </c:pt>
                <c:pt idx="5191">
                  <c:v>61.566231413507097</c:v>
                </c:pt>
                <c:pt idx="5192">
                  <c:v>61.559014170965106</c:v>
                </c:pt>
                <c:pt idx="5193">
                  <c:v>61.551797925947035</c:v>
                </c:pt>
                <c:pt idx="5194">
                  <c:v>61.544582678490215</c:v>
                </c:pt>
                <c:pt idx="5195">
                  <c:v>61.53736842863232</c:v>
                </c:pt>
                <c:pt idx="5196">
                  <c:v>61.530155176410609</c:v>
                </c:pt>
                <c:pt idx="5197">
                  <c:v>61.522942921862338</c:v>
                </c:pt>
                <c:pt idx="5198">
                  <c:v>61.515731665024383</c:v>
                </c:pt>
                <c:pt idx="5199">
                  <c:v>61.508521405933877</c:v>
                </c:pt>
                <c:pt idx="5200">
                  <c:v>61.501312144627462</c:v>
                </c:pt>
                <c:pt idx="5201">
                  <c:v>61.494103881141925</c:v>
                </c:pt>
                <c:pt idx="5202">
                  <c:v>61.486896615513643</c:v>
                </c:pt>
                <c:pt idx="5203">
                  <c:v>61.479690347779155</c:v>
                </c:pt>
                <c:pt idx="5204">
                  <c:v>61.472485077974518</c:v>
                </c:pt>
                <c:pt idx="5205">
                  <c:v>61.465280806136072</c:v>
                </c:pt>
                <c:pt idx="5206">
                  <c:v>61.458077532299569</c:v>
                </c:pt>
                <c:pt idx="5207">
                  <c:v>61.45087525650095</c:v>
                </c:pt>
                <c:pt idx="5208">
                  <c:v>61.443673978776026</c:v>
                </c:pt>
                <c:pt idx="5209">
                  <c:v>61.436473699160175</c:v>
                </c:pt>
                <c:pt idx="5210">
                  <c:v>61.429274417688958</c:v>
                </c:pt>
                <c:pt idx="5211">
                  <c:v>61.422076134397663</c:v>
                </c:pt>
                <c:pt idx="5212">
                  <c:v>61.41487884932156</c:v>
                </c:pt>
                <c:pt idx="5213">
                  <c:v>61.407682562495431</c:v>
                </c:pt>
                <c:pt idx="5214">
                  <c:v>61.400487273954504</c:v>
                </c:pt>
                <c:pt idx="5215">
                  <c:v>61.393292983733289</c:v>
                </c:pt>
                <c:pt idx="5216">
                  <c:v>61.386099691866534</c:v>
                </c:pt>
                <c:pt idx="5217">
                  <c:v>61.378907398388733</c:v>
                </c:pt>
                <c:pt idx="5218">
                  <c:v>61.371716103334194</c:v>
                </c:pt>
                <c:pt idx="5219">
                  <c:v>61.36452580673734</c:v>
                </c:pt>
                <c:pt idx="5220">
                  <c:v>61.357336508632081</c:v>
                </c:pt>
                <c:pt idx="5221">
                  <c:v>61.350148209052463</c:v>
                </c:pt>
                <c:pt idx="5222">
                  <c:v>61.34296090803231</c:v>
                </c:pt>
                <c:pt idx="5223">
                  <c:v>61.335774605605302</c:v>
                </c:pt>
                <c:pt idx="5224">
                  <c:v>61.328589301805081</c:v>
                </c:pt>
                <c:pt idx="5225">
                  <c:v>61.321404996665059</c:v>
                </c:pt>
                <c:pt idx="5226">
                  <c:v>61.314221690218581</c:v>
                </c:pt>
                <c:pt idx="5227">
                  <c:v>61.307039382498701</c:v>
                </c:pt>
                <c:pt idx="5228">
                  <c:v>61.299858073538552</c:v>
                </c:pt>
                <c:pt idx="5229">
                  <c:v>61.292677763371088</c:v>
                </c:pt>
                <c:pt idx="5230">
                  <c:v>61.285498452028989</c:v>
                </c:pt>
                <c:pt idx="5231">
                  <c:v>61.278320139544945</c:v>
                </c:pt>
                <c:pt idx="5232">
                  <c:v>61.271142825951408</c:v>
                </c:pt>
                <c:pt idx="5233">
                  <c:v>61.26396651128092</c:v>
                </c:pt>
                <c:pt idx="5234">
                  <c:v>61.256791195565569</c:v>
                </c:pt>
                <c:pt idx="5235">
                  <c:v>61.249616878837578</c:v>
                </c:pt>
                <c:pt idx="5236">
                  <c:v>61.242443561128844</c:v>
                </c:pt>
                <c:pt idx="5237">
                  <c:v>61.235271242471327</c:v>
                </c:pt>
                <c:pt idx="5238">
                  <c:v>61.228099922896583</c:v>
                </c:pt>
                <c:pt idx="5239">
                  <c:v>61.22092960243647</c:v>
                </c:pt>
                <c:pt idx="5240">
                  <c:v>61.213760281122184</c:v>
                </c:pt>
                <c:pt idx="5241">
                  <c:v>61.206591958985236</c:v>
                </c:pt>
                <c:pt idx="5242">
                  <c:v>61.199424636056719</c:v>
                </c:pt>
                <c:pt idx="5243">
                  <c:v>61.192258312367827</c:v>
                </c:pt>
                <c:pt idx="5244">
                  <c:v>61.185092987949339</c:v>
                </c:pt>
                <c:pt idx="5245">
                  <c:v>61.177928662832215</c:v>
                </c:pt>
                <c:pt idx="5246">
                  <c:v>61.170765337047015</c:v>
                </c:pt>
                <c:pt idx="5247">
                  <c:v>61.163603010624293</c:v>
                </c:pt>
                <c:pt idx="5248">
                  <c:v>61.156441683594615</c:v>
                </c:pt>
                <c:pt idx="5249">
                  <c:v>61.149281355988066</c:v>
                </c:pt>
                <c:pt idx="5250">
                  <c:v>61.142122027834922</c:v>
                </c:pt>
                <c:pt idx="5251">
                  <c:v>61.134963699165176</c:v>
                </c:pt>
                <c:pt idx="5252">
                  <c:v>61.127806370008848</c:v>
                </c:pt>
                <c:pt idx="5253">
                  <c:v>61.120650040395454</c:v>
                </c:pt>
                <c:pt idx="5254">
                  <c:v>61.113494710354871</c:v>
                </c:pt>
                <c:pt idx="5255">
                  <c:v>61.10634037991646</c:v>
                </c:pt>
                <c:pt idx="5256">
                  <c:v>61.099187049109617</c:v>
                </c:pt>
                <c:pt idx="5257">
                  <c:v>61.092034717963713</c:v>
                </c:pt>
                <c:pt idx="5258">
                  <c:v>61.084883386507691</c:v>
                </c:pt>
                <c:pt idx="5259">
                  <c:v>61.077733054770711</c:v>
                </c:pt>
                <c:pt idx="5260">
                  <c:v>61.0705837227815</c:v>
                </c:pt>
                <c:pt idx="5261">
                  <c:v>61.063435390568877</c:v>
                </c:pt>
                <c:pt idx="5262">
                  <c:v>61.056288058161456</c:v>
                </c:pt>
                <c:pt idx="5263">
                  <c:v>61.049141725587624</c:v>
                </c:pt>
                <c:pt idx="5264">
                  <c:v>61.041996392875824</c:v>
                </c:pt>
                <c:pt idx="5265">
                  <c:v>61.034852060054128</c:v>
                </c:pt>
                <c:pt idx="5266">
                  <c:v>61.027708727150845</c:v>
                </c:pt>
                <c:pt idx="5267">
                  <c:v>61.020566394193736</c:v>
                </c:pt>
                <c:pt idx="5268">
                  <c:v>61.013425061210732</c:v>
                </c:pt>
                <c:pt idx="5269">
                  <c:v>61.006284728229645</c:v>
                </c:pt>
                <c:pt idx="5270">
                  <c:v>60.999145395277836</c:v>
                </c:pt>
                <c:pt idx="5271">
                  <c:v>60.992007062382868</c:v>
                </c:pt>
                <c:pt idx="5272">
                  <c:v>60.984869729571976</c:v>
                </c:pt>
                <c:pt idx="5273">
                  <c:v>60.977733396872509</c:v>
                </c:pt>
                <c:pt idx="5274">
                  <c:v>60.970598064311446</c:v>
                </c:pt>
                <c:pt idx="5275">
                  <c:v>60.963463731915716</c:v>
                </c:pt>
                <c:pt idx="5276">
                  <c:v>60.956330399712208</c:v>
                </c:pt>
                <c:pt idx="5277">
                  <c:v>60.949198067727487</c:v>
                </c:pt>
                <c:pt idx="5278">
                  <c:v>60.942066735988192</c:v>
                </c:pt>
                <c:pt idx="5279">
                  <c:v>60.934936404520684</c:v>
                </c:pt>
                <c:pt idx="5280">
                  <c:v>60.927807073351389</c:v>
                </c:pt>
                <c:pt idx="5281">
                  <c:v>60.920678742506396</c:v>
                </c:pt>
                <c:pt idx="5282">
                  <c:v>60.913551412011749</c:v>
                </c:pt>
                <c:pt idx="5283">
                  <c:v>60.906425081893332</c:v>
                </c:pt>
                <c:pt idx="5284">
                  <c:v>60.899299752177065</c:v>
                </c:pt>
                <c:pt idx="5285">
                  <c:v>60.892175422888535</c:v>
                </c:pt>
                <c:pt idx="5286">
                  <c:v>60.885052094053336</c:v>
                </c:pt>
                <c:pt idx="5287">
                  <c:v>60.877929765696827</c:v>
                </c:pt>
                <c:pt idx="5288">
                  <c:v>60.870808437844317</c:v>
                </c:pt>
                <c:pt idx="5289">
                  <c:v>60.863688110520933</c:v>
                </c:pt>
                <c:pt idx="5290">
                  <c:v>60.856568783751854</c:v>
                </c:pt>
                <c:pt idx="5291">
                  <c:v>60.849450457561794</c:v>
                </c:pt>
                <c:pt idx="5292">
                  <c:v>60.842333131975721</c:v>
                </c:pt>
                <c:pt idx="5293">
                  <c:v>60.835216807018227</c:v>
                </c:pt>
                <c:pt idx="5294">
                  <c:v>60.828101482713784</c:v>
                </c:pt>
                <c:pt idx="5295">
                  <c:v>60.820987159086854</c:v>
                </c:pt>
                <c:pt idx="5296">
                  <c:v>60.813873836161775</c:v>
                </c:pt>
                <c:pt idx="5297">
                  <c:v>60.806761513962677</c:v>
                </c:pt>
                <c:pt idx="5298">
                  <c:v>60.799650192513511</c:v>
                </c:pt>
                <c:pt idx="5299">
                  <c:v>60.792539871838279</c:v>
                </c:pt>
                <c:pt idx="5300">
                  <c:v>60.785430551960737</c:v>
                </c:pt>
                <c:pt idx="5301">
                  <c:v>60.778322232904586</c:v>
                </c:pt>
                <c:pt idx="5302">
                  <c:v>60.77121491469331</c:v>
                </c:pt>
                <c:pt idx="5303">
                  <c:v>60.764108597350273</c:v>
                </c:pt>
                <c:pt idx="5304">
                  <c:v>60.757003280898921</c:v>
                </c:pt>
                <c:pt idx="5305">
                  <c:v>60.749898965362256</c:v>
                </c:pt>
                <c:pt idx="5306">
                  <c:v>60.742795650763327</c:v>
                </c:pt>
                <c:pt idx="5307">
                  <c:v>60.735693337125142</c:v>
                </c:pt>
                <c:pt idx="5308">
                  <c:v>60.728592024470501</c:v>
                </c:pt>
                <c:pt idx="5309">
                  <c:v>60.721491712821937</c:v>
                </c:pt>
                <c:pt idx="5310">
                  <c:v>60.714392402202044</c:v>
                </c:pt>
                <c:pt idx="5311">
                  <c:v>60.707294092633241</c:v>
                </c:pt>
                <c:pt idx="5312">
                  <c:v>60.700196784137894</c:v>
                </c:pt>
                <c:pt idx="5313">
                  <c:v>60.693100476738067</c:v>
                </c:pt>
                <c:pt idx="5314">
                  <c:v>60.686005170455886</c:v>
                </c:pt>
                <c:pt idx="5315">
                  <c:v>60.678910865313199</c:v>
                </c:pt>
                <c:pt idx="5316">
                  <c:v>60.671817561331949</c:v>
                </c:pt>
                <c:pt idx="5317">
                  <c:v>60.664725258533608</c:v>
                </c:pt>
                <c:pt idx="5318">
                  <c:v>60.657633956939776</c:v>
                </c:pt>
                <c:pt idx="5319">
                  <c:v>60.650543656572026</c:v>
                </c:pt>
                <c:pt idx="5320">
                  <c:v>60.643454357451553</c:v>
                </c:pt>
                <c:pt idx="5321">
                  <c:v>60.636366059599517</c:v>
                </c:pt>
                <c:pt idx="5322">
                  <c:v>60.629278763037028</c:v>
                </c:pt>
                <c:pt idx="5323">
                  <c:v>60.622192467785027</c:v>
                </c:pt>
                <c:pt idx="5324">
                  <c:v>60.615107173864303</c:v>
                </c:pt>
                <c:pt idx="5325">
                  <c:v>60.608022881295589</c:v>
                </c:pt>
                <c:pt idx="5326">
                  <c:v>60.600939590099422</c:v>
                </c:pt>
                <c:pt idx="5327">
                  <c:v>60.593857300296243</c:v>
                </c:pt>
                <c:pt idx="5328">
                  <c:v>60.586776011906387</c:v>
                </c:pt>
                <c:pt idx="5329">
                  <c:v>60.579695724950042</c:v>
                </c:pt>
                <c:pt idx="5330">
                  <c:v>60.572616439447323</c:v>
                </c:pt>
                <c:pt idx="5331">
                  <c:v>60.565538155418146</c:v>
                </c:pt>
                <c:pt idx="5332">
                  <c:v>60.558460872882335</c:v>
                </c:pt>
                <c:pt idx="5333">
                  <c:v>60.551384591859701</c:v>
                </c:pt>
                <c:pt idx="5334">
                  <c:v>60.544309312369847</c:v>
                </c:pt>
                <c:pt idx="5335">
                  <c:v>60.53723503443203</c:v>
                </c:pt>
                <c:pt idx="5336">
                  <c:v>60.530161758065887</c:v>
                </c:pt>
                <c:pt idx="5337">
                  <c:v>60.523089483290384</c:v>
                </c:pt>
                <c:pt idx="5338">
                  <c:v>60.516018210124855</c:v>
                </c:pt>
                <c:pt idx="5339">
                  <c:v>60.508947938588193</c:v>
                </c:pt>
                <c:pt idx="5340">
                  <c:v>60.50187866869917</c:v>
                </c:pt>
                <c:pt idx="5341">
                  <c:v>60.494810400476688</c:v>
                </c:pt>
                <c:pt idx="5342">
                  <c:v>60.48774313393929</c:v>
                </c:pt>
                <c:pt idx="5343">
                  <c:v>60.480676869105537</c:v>
                </c:pt>
                <c:pt idx="5344">
                  <c:v>60.473611605993668</c:v>
                </c:pt>
                <c:pt idx="5345">
                  <c:v>60.466547344622157</c:v>
                </c:pt>
                <c:pt idx="5346">
                  <c:v>60.459484085008967</c:v>
                </c:pt>
                <c:pt idx="5347">
                  <c:v>60.452421827172209</c:v>
                </c:pt>
                <c:pt idx="5348">
                  <c:v>60.44536057112974</c:v>
                </c:pt>
                <c:pt idx="5349">
                  <c:v>60.438300316899422</c:v>
                </c:pt>
                <c:pt idx="5350">
                  <c:v>60.431241064498806</c:v>
                </c:pt>
                <c:pt idx="5351">
                  <c:v>60.424182813945492</c:v>
                </c:pt>
                <c:pt idx="5352">
                  <c:v>60.41712556525696</c:v>
                </c:pt>
                <c:pt idx="5353">
                  <c:v>60.41006931845034</c:v>
                </c:pt>
                <c:pt idx="5354">
                  <c:v>60.403014073542955</c:v>
                </c:pt>
                <c:pt idx="5355">
                  <c:v>60.395959830551895</c:v>
                </c:pt>
                <c:pt idx="5356">
                  <c:v>60.388906589494013</c:v>
                </c:pt>
                <c:pt idx="5357">
                  <c:v>60.381854350386149</c:v>
                </c:pt>
                <c:pt idx="5358">
                  <c:v>60.374803113245015</c:v>
                </c:pt>
                <c:pt idx="5359">
                  <c:v>60.367752878087117</c:v>
                </c:pt>
                <c:pt idx="5360">
                  <c:v>60.360703644929096</c:v>
                </c:pt>
                <c:pt idx="5361">
                  <c:v>60.353655413787152</c:v>
                </c:pt>
                <c:pt idx="5362">
                  <c:v>60.346608184677649</c:v>
                </c:pt>
                <c:pt idx="5363">
                  <c:v>60.339561957616567</c:v>
                </c:pt>
                <c:pt idx="5364">
                  <c:v>60.332516732619858</c:v>
                </c:pt>
                <c:pt idx="5365">
                  <c:v>60.325472509703637</c:v>
                </c:pt>
                <c:pt idx="5366">
                  <c:v>60.318429288883323</c:v>
                </c:pt>
                <c:pt idx="5367">
                  <c:v>60.31138707017481</c:v>
                </c:pt>
                <c:pt idx="5368">
                  <c:v>60.304345853593503</c:v>
                </c:pt>
                <c:pt idx="5369">
                  <c:v>60.29730563915485</c:v>
                </c:pt>
                <c:pt idx="5370">
                  <c:v>60.290266426874119</c:v>
                </c:pt>
                <c:pt idx="5371">
                  <c:v>60.283228216766439</c:v>
                </c:pt>
                <c:pt idx="5372">
                  <c:v>60.276191008846801</c:v>
                </c:pt>
                <c:pt idx="5373">
                  <c:v>60.269154803130291</c:v>
                </c:pt>
                <c:pt idx="5374">
                  <c:v>60.262119599631554</c:v>
                </c:pt>
                <c:pt idx="5375">
                  <c:v>60.255085398365388</c:v>
                </c:pt>
                <c:pt idx="5376">
                  <c:v>60.24805219934634</c:v>
                </c:pt>
                <c:pt idx="5377">
                  <c:v>60.241020002588826</c:v>
                </c:pt>
                <c:pt idx="5378">
                  <c:v>60.233988808107171</c:v>
                </c:pt>
                <c:pt idx="5379">
                  <c:v>60.226958615915692</c:v>
                </c:pt>
                <c:pt idx="5380">
                  <c:v>60.219929426028422</c:v>
                </c:pt>
                <c:pt idx="5381">
                  <c:v>60.212901238459345</c:v>
                </c:pt>
                <c:pt idx="5382">
                  <c:v>60.205874053222367</c:v>
                </c:pt>
                <c:pt idx="5383">
                  <c:v>60.198847870331221</c:v>
                </c:pt>
                <c:pt idx="5384">
                  <c:v>60.191822689799466</c:v>
                </c:pt>
                <c:pt idx="5385">
                  <c:v>60.184798511640786</c:v>
                </c:pt>
                <c:pt idx="5386">
                  <c:v>60.177775335868411</c:v>
                </c:pt>
                <c:pt idx="5387">
                  <c:v>60.17075316249575</c:v>
                </c:pt>
                <c:pt idx="5388">
                  <c:v>60.163731991535855</c:v>
                </c:pt>
                <c:pt idx="5389">
                  <c:v>60.156711823001942</c:v>
                </c:pt>
                <c:pt idx="5390">
                  <c:v>60.149692656906794</c:v>
                </c:pt>
                <c:pt idx="5391">
                  <c:v>60.142674493263321</c:v>
                </c:pt>
                <c:pt idx="5392">
                  <c:v>60.135657332084136</c:v>
                </c:pt>
                <c:pt idx="5393">
                  <c:v>60.128641173381908</c:v>
                </c:pt>
                <c:pt idx="5394">
                  <c:v>60.121626017169056</c:v>
                </c:pt>
                <c:pt idx="5395">
                  <c:v>60.114611863458038</c:v>
                </c:pt>
                <c:pt idx="5396">
                  <c:v>60.107598712260987</c:v>
                </c:pt>
                <c:pt idx="5397">
                  <c:v>60.100586563590078</c:v>
                </c:pt>
                <c:pt idx="5398">
                  <c:v>60.093575417457195</c:v>
                </c:pt>
                <c:pt idx="5399">
                  <c:v>60.086565273874491</c:v>
                </c:pt>
                <c:pt idx="5400">
                  <c:v>60.079556132853433</c:v>
                </c:pt>
                <c:pt idx="5401">
                  <c:v>60.072547994405994</c:v>
                </c:pt>
                <c:pt idx="5402">
                  <c:v>60.06554085854345</c:v>
                </c:pt>
                <c:pt idx="5403">
                  <c:v>60.058534725277461</c:v>
                </c:pt>
                <c:pt idx="5404">
                  <c:v>60.051529594619176</c:v>
                </c:pt>
                <c:pt idx="5405">
                  <c:v>60.044525466579827</c:v>
                </c:pt>
                <c:pt idx="5406">
                  <c:v>60.037522341170579</c:v>
                </c:pt>
                <c:pt idx="5407">
                  <c:v>60.030520218402316</c:v>
                </c:pt>
                <c:pt idx="5408">
                  <c:v>60.023519098286009</c:v>
                </c:pt>
                <c:pt idx="5409">
                  <c:v>60.016518980832224</c:v>
                </c:pt>
                <c:pt idx="5410">
                  <c:v>60.009519866051804</c:v>
                </c:pt>
                <c:pt idx="5411">
                  <c:v>60.002521753955094</c:v>
                </c:pt>
                <c:pt idx="5412">
                  <c:v>59.995524644552539</c:v>
                </c:pt>
                <c:pt idx="5413">
                  <c:v>59.988528537854471</c:v>
                </c:pt>
                <c:pt idx="5414">
                  <c:v>59.981533433871078</c:v>
                </c:pt>
                <c:pt idx="5415">
                  <c:v>59.974539332612281</c:v>
                </c:pt>
                <c:pt idx="5416">
                  <c:v>59.967546234088253</c:v>
                </c:pt>
                <c:pt idx="5417">
                  <c:v>59.960554138308588</c:v>
                </c:pt>
                <c:pt idx="5418">
                  <c:v>59.95356304528319</c:v>
                </c:pt>
                <c:pt idx="5419">
                  <c:v>59.946572955021509</c:v>
                </c:pt>
                <c:pt idx="5420">
                  <c:v>59.939583867533102</c:v>
                </c:pt>
                <c:pt idx="5421">
                  <c:v>59.932595782827434</c:v>
                </c:pt>
                <c:pt idx="5422">
                  <c:v>59.925608700913628</c:v>
                </c:pt>
                <c:pt idx="5423">
                  <c:v>59.91862262180085</c:v>
                </c:pt>
                <c:pt idx="5424">
                  <c:v>59.911637545498195</c:v>
                </c:pt>
                <c:pt idx="5425">
                  <c:v>59.904653472014616</c:v>
                </c:pt>
                <c:pt idx="5426">
                  <c:v>59.897670401358909</c:v>
                </c:pt>
                <c:pt idx="5427">
                  <c:v>59.890688333539643</c:v>
                </c:pt>
                <c:pt idx="5428">
                  <c:v>59.883707268565566</c:v>
                </c:pt>
                <c:pt idx="5429">
                  <c:v>59.876727206445082</c:v>
                </c:pt>
                <c:pt idx="5430">
                  <c:v>59.869748147186549</c:v>
                </c:pt>
                <c:pt idx="5431">
                  <c:v>59.862770090798165</c:v>
                </c:pt>
                <c:pt idx="5432">
                  <c:v>59.855793037288159</c:v>
                </c:pt>
                <c:pt idx="5433">
                  <c:v>59.848816986664559</c:v>
                </c:pt>
                <c:pt idx="5434">
                  <c:v>59.841841938935154</c:v>
                </c:pt>
                <c:pt idx="5435">
                  <c:v>59.834867894107916</c:v>
                </c:pt>
                <c:pt idx="5436">
                  <c:v>59.827894852190333</c:v>
                </c:pt>
                <c:pt idx="5437">
                  <c:v>59.820922813190215</c:v>
                </c:pt>
                <c:pt idx="5438">
                  <c:v>59.813951777114767</c:v>
                </c:pt>
                <c:pt idx="5439">
                  <c:v>59.806981743971448</c:v>
                </c:pt>
                <c:pt idx="5440">
                  <c:v>59.800012713767615</c:v>
                </c:pt>
                <c:pt idx="5441">
                  <c:v>59.793044686510228</c:v>
                </c:pt>
                <c:pt idx="5442">
                  <c:v>59.786077662206424</c:v>
                </c:pt>
                <c:pt idx="5443">
                  <c:v>59.779111640863</c:v>
                </c:pt>
                <c:pt idx="5444">
                  <c:v>59.77214662248678</c:v>
                </c:pt>
                <c:pt idx="5445">
                  <c:v>59.765182607084519</c:v>
                </c:pt>
                <c:pt idx="5446">
                  <c:v>59.758219594662741</c:v>
                </c:pt>
                <c:pt idx="5447">
                  <c:v>59.751257585227826</c:v>
                </c:pt>
                <c:pt idx="5448">
                  <c:v>59.744296578786312</c:v>
                </c:pt>
                <c:pt idx="5449">
                  <c:v>59.737336575344209</c:v>
                </c:pt>
                <c:pt idx="5450">
                  <c:v>59.730377574907827</c:v>
                </c:pt>
                <c:pt idx="5451">
                  <c:v>59.723419577483078</c:v>
                </c:pt>
                <c:pt idx="5452">
                  <c:v>59.716462583075895</c:v>
                </c:pt>
                <c:pt idx="5453">
                  <c:v>59.709506591692111</c:v>
                </c:pt>
                <c:pt idx="5454">
                  <c:v>59.702551603337383</c:v>
                </c:pt>
                <c:pt idx="5455">
                  <c:v>59.69559761801721</c:v>
                </c:pt>
                <c:pt idx="5456">
                  <c:v>59.688644635737269</c:v>
                </c:pt>
                <c:pt idx="5457">
                  <c:v>59.681692656502648</c:v>
                </c:pt>
                <c:pt idx="5458">
                  <c:v>59.674741680318732</c:v>
                </c:pt>
                <c:pt idx="5459">
                  <c:v>59.667791707190652</c:v>
                </c:pt>
                <c:pt idx="5460">
                  <c:v>59.660842737123446</c:v>
                </c:pt>
                <c:pt idx="5461">
                  <c:v>59.653894770122001</c:v>
                </c:pt>
                <c:pt idx="5462">
                  <c:v>59.646947806191122</c:v>
                </c:pt>
                <c:pt idx="5463">
                  <c:v>59.640001845335405</c:v>
                </c:pt>
                <c:pt idx="5464">
                  <c:v>59.633056887559654</c:v>
                </c:pt>
                <c:pt idx="5465">
                  <c:v>59.62611293286816</c:v>
                </c:pt>
                <c:pt idx="5466">
                  <c:v>59.619169981265387</c:v>
                </c:pt>
                <c:pt idx="5467">
                  <c:v>59.612228032755553</c:v>
                </c:pt>
                <c:pt idx="5468">
                  <c:v>59.605287087342795</c:v>
                </c:pt>
                <c:pt idx="5469">
                  <c:v>59.598347145031155</c:v>
                </c:pt>
                <c:pt idx="5470">
                  <c:v>59.591408205824614</c:v>
                </c:pt>
                <c:pt idx="5471">
                  <c:v>59.584470269726886</c:v>
                </c:pt>
                <c:pt idx="5472">
                  <c:v>59.577533336741823</c:v>
                </c:pt>
                <c:pt idx="5473">
                  <c:v>59.570597406872949</c:v>
                </c:pt>
                <c:pt idx="5474">
                  <c:v>59.563662480123753</c:v>
                </c:pt>
                <c:pt idx="5475">
                  <c:v>59.55672855649761</c:v>
                </c:pt>
                <c:pt idx="5476">
                  <c:v>59.549795635997853</c:v>
                </c:pt>
                <c:pt idx="5477">
                  <c:v>59.542863718627629</c:v>
                </c:pt>
                <c:pt idx="5478">
                  <c:v>59.535932804390008</c:v>
                </c:pt>
                <c:pt idx="5479">
                  <c:v>59.529002893287874</c:v>
                </c:pt>
                <c:pt idx="5480">
                  <c:v>59.522073985324148</c:v>
                </c:pt>
                <c:pt idx="5481">
                  <c:v>59.515146080501545</c:v>
                </c:pt>
                <c:pt idx="5482">
                  <c:v>59.508219178822678</c:v>
                </c:pt>
                <c:pt idx="5483">
                  <c:v>59.501293280290064</c:v>
                </c:pt>
                <c:pt idx="5484">
                  <c:v>59.494368384906146</c:v>
                </c:pt>
                <c:pt idx="5485">
                  <c:v>59.487444492673269</c:v>
                </c:pt>
                <c:pt idx="5486">
                  <c:v>59.48052160359353</c:v>
                </c:pt>
                <c:pt idx="5487">
                  <c:v>59.473599717669082</c:v>
                </c:pt>
                <c:pt idx="5488">
                  <c:v>59.46667883490182</c:v>
                </c:pt>
                <c:pt idx="5489">
                  <c:v>59.459758955293708</c:v>
                </c:pt>
                <c:pt idx="5490">
                  <c:v>59.452840078846585</c:v>
                </c:pt>
                <c:pt idx="5491">
                  <c:v>59.445922205561963</c:v>
                </c:pt>
                <c:pt idx="5492">
                  <c:v>59.439005335441436</c:v>
                </c:pt>
                <c:pt idx="5493">
                  <c:v>59.432089468486517</c:v>
                </c:pt>
                <c:pt idx="5494">
                  <c:v>59.425174604698462</c:v>
                </c:pt>
                <c:pt idx="5495">
                  <c:v>59.418260744078587</c:v>
                </c:pt>
                <c:pt idx="5496">
                  <c:v>59.411347886627944</c:v>
                </c:pt>
                <c:pt idx="5497">
                  <c:v>59.404436032347618</c:v>
                </c:pt>
                <c:pt idx="5498">
                  <c:v>59.397525181238443</c:v>
                </c:pt>
                <c:pt idx="5499">
                  <c:v>59.39061533330122</c:v>
                </c:pt>
                <c:pt idx="5500">
                  <c:v>59.383706488536795</c:v>
                </c:pt>
                <c:pt idx="5501">
                  <c:v>59.376798646945645</c:v>
                </c:pt>
                <c:pt idx="5502">
                  <c:v>59.369891808528259</c:v>
                </c:pt>
                <c:pt idx="5503">
                  <c:v>59.362985973285063</c:v>
                </c:pt>
                <c:pt idx="5504">
                  <c:v>59.356081141216244</c:v>
                </c:pt>
                <c:pt idx="5505">
                  <c:v>59.34917731232207</c:v>
                </c:pt>
                <c:pt idx="5506">
                  <c:v>59.342274486602584</c:v>
                </c:pt>
                <c:pt idx="5507">
                  <c:v>59.335372664057729</c:v>
                </c:pt>
                <c:pt idx="5508">
                  <c:v>59.328471844687357</c:v>
                </c:pt>
                <c:pt idx="5509">
                  <c:v>59.321572028491218</c:v>
                </c:pt>
                <c:pt idx="5510">
                  <c:v>59.314673215468872</c:v>
                </c:pt>
                <c:pt idx="5511">
                  <c:v>59.307775405620063</c:v>
                </c:pt>
                <c:pt idx="5512">
                  <c:v>59.300878598943982</c:v>
                </c:pt>
                <c:pt idx="5513">
                  <c:v>59.293982795440186</c:v>
                </c:pt>
                <c:pt idx="5514">
                  <c:v>59.287087995107647</c:v>
                </c:pt>
                <c:pt idx="5515">
                  <c:v>59.280194197945725</c:v>
                </c:pt>
                <c:pt idx="5516">
                  <c:v>59.273301403953177</c:v>
                </c:pt>
                <c:pt idx="5517">
                  <c:v>59.266409613129106</c:v>
                </c:pt>
                <c:pt idx="5518">
                  <c:v>59.259518825472277</c:v>
                </c:pt>
                <c:pt idx="5519">
                  <c:v>59.252629040981368</c:v>
                </c:pt>
                <c:pt idx="5520">
                  <c:v>59.245740259654895</c:v>
                </c:pt>
                <c:pt idx="5521">
                  <c:v>59.238852481491442</c:v>
                </c:pt>
                <c:pt idx="5522">
                  <c:v>59.231965706489291</c:v>
                </c:pt>
                <c:pt idx="5523">
                  <c:v>59.225079934646836</c:v>
                </c:pt>
                <c:pt idx="5524">
                  <c:v>59.218195165962214</c:v>
                </c:pt>
                <c:pt idx="5525">
                  <c:v>59.211311400433452</c:v>
                </c:pt>
                <c:pt idx="5526">
                  <c:v>59.204428638058559</c:v>
                </c:pt>
                <c:pt idx="5527">
                  <c:v>59.197546878835311</c:v>
                </c:pt>
                <c:pt idx="5528">
                  <c:v>59.190666122761591</c:v>
                </c:pt>
                <c:pt idx="5529">
                  <c:v>59.183786369834955</c:v>
                </c:pt>
                <c:pt idx="5530">
                  <c:v>59.176907620053044</c:v>
                </c:pt>
                <c:pt idx="5531">
                  <c:v>59.170029873413199</c:v>
                </c:pt>
                <c:pt idx="5532">
                  <c:v>59.163153129912864</c:v>
                </c:pt>
                <c:pt idx="5533">
                  <c:v>59.156277389549068</c:v>
                </c:pt>
                <c:pt idx="5534">
                  <c:v>59.149402652319225</c:v>
                </c:pt>
                <c:pt idx="5535">
                  <c:v>59.142528918220229</c:v>
                </c:pt>
                <c:pt idx="5536">
                  <c:v>59.135656187248991</c:v>
                </c:pt>
                <c:pt idx="5537">
                  <c:v>59.128784459402318</c:v>
                </c:pt>
                <c:pt idx="5538">
                  <c:v>59.121913734677037</c:v>
                </c:pt>
                <c:pt idx="5539">
                  <c:v>59.115044013069706</c:v>
                </c:pt>
                <c:pt idx="5540">
                  <c:v>59.108175294576832</c:v>
                </c:pt>
                <c:pt idx="5541">
                  <c:v>59.10130757919481</c:v>
                </c:pt>
                <c:pt idx="5542">
                  <c:v>59.09444086691996</c:v>
                </c:pt>
                <c:pt idx="5543">
                  <c:v>59.087575157748496</c:v>
                </c:pt>
                <c:pt idx="5544">
                  <c:v>59.080710451676573</c:v>
                </c:pt>
                <c:pt idx="5545">
                  <c:v>59.073846748700134</c:v>
                </c:pt>
                <c:pt idx="5546">
                  <c:v>59.066984048815023</c:v>
                </c:pt>
                <c:pt idx="5547">
                  <c:v>59.060122352017181</c:v>
                </c:pt>
                <c:pt idx="5548">
                  <c:v>59.053261658302198</c:v>
                </c:pt>
                <c:pt idx="5549">
                  <c:v>59.046401967665687</c:v>
                </c:pt>
                <c:pt idx="5550">
                  <c:v>59.039543280103118</c:v>
                </c:pt>
                <c:pt idx="5551">
                  <c:v>59.032685595609991</c:v>
                </c:pt>
                <c:pt idx="5552">
                  <c:v>59.025828914181389</c:v>
                </c:pt>
                <c:pt idx="5553">
                  <c:v>59.018973235812744</c:v>
                </c:pt>
                <c:pt idx="5554">
                  <c:v>59.01211856049887</c:v>
                </c:pt>
                <c:pt idx="5555">
                  <c:v>59.00526488823494</c:v>
                </c:pt>
                <c:pt idx="5556">
                  <c:v>58.998412219015783</c:v>
                </c:pt>
                <c:pt idx="5557">
                  <c:v>58.991560552836177</c:v>
                </c:pt>
                <c:pt idx="5558">
                  <c:v>58.984709889690805</c:v>
                </c:pt>
                <c:pt idx="5559">
                  <c:v>58.977860229574198</c:v>
                </c:pt>
                <c:pt idx="5560">
                  <c:v>58.971011572480926</c:v>
                </c:pt>
                <c:pt idx="5561">
                  <c:v>58.964163918405241</c:v>
                </c:pt>
                <c:pt idx="5562">
                  <c:v>58.957317267341416</c:v>
                </c:pt>
                <c:pt idx="5563">
                  <c:v>58.950471619283782</c:v>
                </c:pt>
                <c:pt idx="5564">
                  <c:v>58.943626974226213</c:v>
                </c:pt>
                <c:pt idx="5565">
                  <c:v>58.936783332162847</c:v>
                </c:pt>
                <c:pt idx="5566">
                  <c:v>58.929940693087424</c:v>
                </c:pt>
                <c:pt idx="5567">
                  <c:v>58.923099056993742</c:v>
                </c:pt>
                <c:pt idx="5568">
                  <c:v>58.916258423875426</c:v>
                </c:pt>
                <c:pt idx="5569">
                  <c:v>58.909418793726154</c:v>
                </c:pt>
                <c:pt idx="5570">
                  <c:v>58.902580166539373</c:v>
                </c:pt>
                <c:pt idx="5571">
                  <c:v>58.895742542308305</c:v>
                </c:pt>
                <c:pt idx="5572">
                  <c:v>58.888905921026435</c:v>
                </c:pt>
                <c:pt idx="5573">
                  <c:v>58.882070302686735</c:v>
                </c:pt>
                <c:pt idx="5574">
                  <c:v>58.875235687282341</c:v>
                </c:pt>
                <c:pt idx="5575">
                  <c:v>58.868402074806163</c:v>
                </c:pt>
                <c:pt idx="5576">
                  <c:v>58.861569465251186</c:v>
                </c:pt>
                <c:pt idx="5577">
                  <c:v>58.854737858610122</c:v>
                </c:pt>
                <c:pt idx="5578">
                  <c:v>58.847907254875579</c:v>
                </c:pt>
                <c:pt idx="5579">
                  <c:v>58.841077654040191</c:v>
                </c:pt>
                <c:pt idx="5580">
                  <c:v>58.83424905609639</c:v>
                </c:pt>
                <c:pt idx="5581">
                  <c:v>58.827421461036472</c:v>
                </c:pt>
                <c:pt idx="5582">
                  <c:v>58.820594868852872</c:v>
                </c:pt>
                <c:pt idx="5583">
                  <c:v>58.813769279537631</c:v>
                </c:pt>
                <c:pt idx="5584">
                  <c:v>58.806944693082841</c:v>
                </c:pt>
                <c:pt idx="5585">
                  <c:v>58.800121109480401</c:v>
                </c:pt>
                <c:pt idx="5586">
                  <c:v>58.793298528722325</c:v>
                </c:pt>
                <c:pt idx="5587">
                  <c:v>58.786476950800278</c:v>
                </c:pt>
                <c:pt idx="5588">
                  <c:v>58.77965637570599</c:v>
                </c:pt>
                <c:pt idx="5589">
                  <c:v>58.772836803431048</c:v>
                </c:pt>
                <c:pt idx="5590">
                  <c:v>58.76601823396679</c:v>
                </c:pt>
                <c:pt idx="5591">
                  <c:v>58.759200667304682</c:v>
                </c:pt>
                <c:pt idx="5592">
                  <c:v>58.752384103436015</c:v>
                </c:pt>
                <c:pt idx="5593">
                  <c:v>58.745568542351968</c:v>
                </c:pt>
                <c:pt idx="5594">
                  <c:v>58.738753984043633</c:v>
                </c:pt>
                <c:pt idx="5595">
                  <c:v>58.731940428501872</c:v>
                </c:pt>
                <c:pt idx="5596">
                  <c:v>58.725127875717682</c:v>
                </c:pt>
                <c:pt idx="5597">
                  <c:v>58.718316325681862</c:v>
                </c:pt>
                <c:pt idx="5598">
                  <c:v>58.711505778384939</c:v>
                </c:pt>
                <c:pt idx="5599">
                  <c:v>58.704696233817728</c:v>
                </c:pt>
                <c:pt idx="5600">
                  <c:v>58.697887691970514</c:v>
                </c:pt>
                <c:pt idx="5601">
                  <c:v>58.691080152833848</c:v>
                </c:pt>
                <c:pt idx="5602">
                  <c:v>58.684273616397853</c:v>
                </c:pt>
                <c:pt idx="5603">
                  <c:v>58.677468082652894</c:v>
                </c:pt>
                <c:pt idx="5604">
                  <c:v>58.670663551589001</c:v>
                </c:pt>
                <c:pt idx="5605">
                  <c:v>58.663860023196143</c:v>
                </c:pt>
                <c:pt idx="5606">
                  <c:v>58.657057497464187</c:v>
                </c:pt>
                <c:pt idx="5607">
                  <c:v>58.650255974383136</c:v>
                </c:pt>
                <c:pt idx="5608">
                  <c:v>58.64345545394243</c:v>
                </c:pt>
                <c:pt idx="5609">
                  <c:v>58.63665593613181</c:v>
                </c:pt>
                <c:pt idx="5610">
                  <c:v>58.62985742094083</c:v>
                </c:pt>
                <c:pt idx="5611">
                  <c:v>58.623059908358861</c:v>
                </c:pt>
                <c:pt idx="5612">
                  <c:v>58.616263398375281</c:v>
                </c:pt>
                <c:pt idx="5613">
                  <c:v>58.60946789097914</c:v>
                </c:pt>
                <c:pt idx="5614">
                  <c:v>58.602673386159786</c:v>
                </c:pt>
                <c:pt idx="5615">
                  <c:v>58.595879883906072</c:v>
                </c:pt>
                <c:pt idx="5616">
                  <c:v>58.589087384207012</c:v>
                </c:pt>
                <c:pt idx="5617">
                  <c:v>58.582295887051366</c:v>
                </c:pt>
                <c:pt idx="5618">
                  <c:v>58.575505392428013</c:v>
                </c:pt>
                <c:pt idx="5619">
                  <c:v>58.568715900325486</c:v>
                </c:pt>
                <c:pt idx="5620">
                  <c:v>58.56192741073238</c:v>
                </c:pt>
                <c:pt idx="5621">
                  <c:v>58.555139923637043</c:v>
                </c:pt>
                <c:pt idx="5622">
                  <c:v>58.548353439027984</c:v>
                </c:pt>
                <c:pt idx="5623">
                  <c:v>58.541567956893346</c:v>
                </c:pt>
                <c:pt idx="5624">
                  <c:v>58.534783477221389</c:v>
                </c:pt>
                <c:pt idx="5625">
                  <c:v>58.527999999999992</c:v>
                </c:pt>
                <c:pt idx="5626">
                  <c:v>58.521217525217331</c:v>
                </c:pt>
                <c:pt idx="5627">
                  <c:v>58.514436052861171</c:v>
                </c:pt>
                <c:pt idx="5628">
                  <c:v>58.507655582919298</c:v>
                </c:pt>
                <c:pt idx="5629">
                  <c:v>58.500876115379377</c:v>
                </c:pt>
                <c:pt idx="5630">
                  <c:v>58.494097650229058</c:v>
                </c:pt>
                <c:pt idx="5631">
                  <c:v>58.487320187455744</c:v>
                </c:pt>
                <c:pt idx="5632">
                  <c:v>58.480543727046964</c:v>
                </c:pt>
                <c:pt idx="5633">
                  <c:v>58.473768268989851</c:v>
                </c:pt>
                <c:pt idx="5634">
                  <c:v>58.466993813271685</c:v>
                </c:pt>
                <c:pt idx="5635">
                  <c:v>58.460220359879692</c:v>
                </c:pt>
                <c:pt idx="5636">
                  <c:v>58.453447908800619</c:v>
                </c:pt>
                <c:pt idx="5637">
                  <c:v>58.446676460021642</c:v>
                </c:pt>
                <c:pt idx="5638">
                  <c:v>58.439906013529487</c:v>
                </c:pt>
                <c:pt idx="5639">
                  <c:v>58.433136569310776</c:v>
                </c:pt>
                <c:pt idx="5640">
                  <c:v>58.426368127352326</c:v>
                </c:pt>
                <c:pt idx="5641">
                  <c:v>58.419600687640539</c:v>
                </c:pt>
                <c:pt idx="5642">
                  <c:v>58.412834250161936</c:v>
                </c:pt>
                <c:pt idx="5643">
                  <c:v>58.406068814902859</c:v>
                </c:pt>
                <c:pt idx="5644">
                  <c:v>58.39930438184949</c:v>
                </c:pt>
                <c:pt idx="5645">
                  <c:v>58.392540950988085</c:v>
                </c:pt>
                <c:pt idx="5646">
                  <c:v>58.385778522304669</c:v>
                </c:pt>
                <c:pt idx="5647">
                  <c:v>58.379017095785215</c:v>
                </c:pt>
                <c:pt idx="5648">
                  <c:v>58.372256671415599</c:v>
                </c:pt>
                <c:pt idx="5649">
                  <c:v>58.365497249181523</c:v>
                </c:pt>
                <c:pt idx="5650">
                  <c:v>58.358738829068855</c:v>
                </c:pt>
                <c:pt idx="5651">
                  <c:v>58.351981411063058</c:v>
                </c:pt>
                <c:pt idx="5652">
                  <c:v>58.345224995149735</c:v>
                </c:pt>
                <c:pt idx="5653">
                  <c:v>58.338469581314158</c:v>
                </c:pt>
                <c:pt idx="5654">
                  <c:v>58.331715169541688</c:v>
                </c:pt>
                <c:pt idx="5655">
                  <c:v>58.324961759817612</c:v>
                </c:pt>
                <c:pt idx="5656">
                  <c:v>58.318209352126992</c:v>
                </c:pt>
                <c:pt idx="5657">
                  <c:v>58.311457946454922</c:v>
                </c:pt>
                <c:pt idx="5658">
                  <c:v>58.304707542786218</c:v>
                </c:pt>
                <c:pt idx="5659">
                  <c:v>58.297958141105902</c:v>
                </c:pt>
                <c:pt idx="5660">
                  <c:v>58.291209741398539</c:v>
                </c:pt>
                <c:pt idx="5661">
                  <c:v>58.284462343648961</c:v>
                </c:pt>
                <c:pt idx="5662">
                  <c:v>58.277715947841664</c:v>
                </c:pt>
                <c:pt idx="5663">
                  <c:v>58.270970553961071</c:v>
                </c:pt>
                <c:pt idx="5664">
                  <c:v>58.264226161991665</c:v>
                </c:pt>
                <c:pt idx="5665">
                  <c:v>58.25748277191763</c:v>
                </c:pt>
                <c:pt idx="5666">
                  <c:v>58.250740383723198</c:v>
                </c:pt>
                <c:pt idx="5667">
                  <c:v>58.243998997392481</c:v>
                </c:pt>
                <c:pt idx="5668">
                  <c:v>58.237258612909535</c:v>
                </c:pt>
                <c:pt idx="5669">
                  <c:v>58.230519230258189</c:v>
                </c:pt>
                <c:pt idx="5670">
                  <c:v>58.22378084942234</c:v>
                </c:pt>
                <c:pt idx="5671">
                  <c:v>58.217043470385697</c:v>
                </c:pt>
                <c:pt idx="5672">
                  <c:v>58.210307093131824</c:v>
                </c:pt>
                <c:pt idx="5673">
                  <c:v>58.203571717644351</c:v>
                </c:pt>
                <c:pt idx="5674">
                  <c:v>58.196837343906807</c:v>
                </c:pt>
                <c:pt idx="5675">
                  <c:v>58.190103971902403</c:v>
                </c:pt>
                <c:pt idx="5676">
                  <c:v>58.183371601614439</c:v>
                </c:pt>
                <c:pt idx="5677">
                  <c:v>58.176640233026184</c:v>
                </c:pt>
                <c:pt idx="5678">
                  <c:v>58.16990986612069</c:v>
                </c:pt>
                <c:pt idx="5679">
                  <c:v>58.163180500880905</c:v>
                </c:pt>
                <c:pt idx="5680">
                  <c:v>58.156452137289719</c:v>
                </c:pt>
                <c:pt idx="5681">
                  <c:v>58.149724775330014</c:v>
                </c:pt>
                <c:pt idx="5682">
                  <c:v>58.142998414984504</c:v>
                </c:pt>
                <c:pt idx="5683">
                  <c:v>58.136273056235773</c:v>
                </c:pt>
                <c:pt idx="5684">
                  <c:v>58.129548699066405</c:v>
                </c:pt>
                <c:pt idx="5685">
                  <c:v>58.122825343458835</c:v>
                </c:pt>
                <c:pt idx="5686">
                  <c:v>58.116102989395365</c:v>
                </c:pt>
                <c:pt idx="5687">
                  <c:v>58.109381636858345</c:v>
                </c:pt>
                <c:pt idx="5688">
                  <c:v>58.102661285829861</c:v>
                </c:pt>
                <c:pt idx="5689">
                  <c:v>58.095941936292043</c:v>
                </c:pt>
                <c:pt idx="5690">
                  <c:v>58.089223588226844</c:v>
                </c:pt>
                <c:pt idx="5691">
                  <c:v>58.082506241616272</c:v>
                </c:pt>
                <c:pt idx="5692">
                  <c:v>58.075789896441954</c:v>
                </c:pt>
                <c:pt idx="5693">
                  <c:v>58.06907455268577</c:v>
                </c:pt>
                <c:pt idx="5694">
                  <c:v>58.062360210329338</c:v>
                </c:pt>
                <c:pt idx="5695">
                  <c:v>58.055646869354007</c:v>
                </c:pt>
                <c:pt idx="5696">
                  <c:v>58.048934529741501</c:v>
                </c:pt>
                <c:pt idx="5697">
                  <c:v>58.042223191472935</c:v>
                </c:pt>
                <c:pt idx="5698">
                  <c:v>58.035512854529777</c:v>
                </c:pt>
                <c:pt idx="5699">
                  <c:v>58.028803518892985</c:v>
                </c:pt>
                <c:pt idx="5700">
                  <c:v>58.022095184543872</c:v>
                </c:pt>
                <c:pt idx="5701">
                  <c:v>58.015387851463267</c:v>
                </c:pt>
                <c:pt idx="5702">
                  <c:v>58.008681519632084</c:v>
                </c:pt>
                <c:pt idx="5703">
                  <c:v>58.001976189031261</c:v>
                </c:pt>
                <c:pt idx="5704">
                  <c:v>57.995271859641377</c:v>
                </c:pt>
                <c:pt idx="5705">
                  <c:v>57.988568531443207</c:v>
                </c:pt>
                <c:pt idx="5706">
                  <c:v>57.981866204417187</c:v>
                </c:pt>
                <c:pt idx="5707">
                  <c:v>57.975164878543801</c:v>
                </c:pt>
                <c:pt idx="5708">
                  <c:v>57.968464553803393</c:v>
                </c:pt>
                <c:pt idx="5709">
                  <c:v>57.96176523017624</c:v>
                </c:pt>
                <c:pt idx="5710">
                  <c:v>57.955066907642617</c:v>
                </c:pt>
                <c:pt idx="5711">
                  <c:v>57.948369586182565</c:v>
                </c:pt>
                <c:pt idx="5712">
                  <c:v>57.941673265776068</c:v>
                </c:pt>
                <c:pt idx="5713">
                  <c:v>57.934977946403073</c:v>
                </c:pt>
                <c:pt idx="5714">
                  <c:v>57.928283628043339</c:v>
                </c:pt>
                <c:pt idx="5715">
                  <c:v>57.921590310676784</c:v>
                </c:pt>
                <c:pt idx="5716">
                  <c:v>57.914897994282825</c:v>
                </c:pt>
                <c:pt idx="5717">
                  <c:v>57.908206678841218</c:v>
                </c:pt>
                <c:pt idx="5718">
                  <c:v>57.901516364331343</c:v>
                </c:pt>
                <c:pt idx="5719">
                  <c:v>57.894827050732573</c:v>
                </c:pt>
                <c:pt idx="5720">
                  <c:v>57.888138738024246</c:v>
                </c:pt>
                <c:pt idx="5721">
                  <c:v>57.88145142618562</c:v>
                </c:pt>
                <c:pt idx="5722">
                  <c:v>57.8747651151957</c:v>
                </c:pt>
                <c:pt idx="5723">
                  <c:v>57.86807980503356</c:v>
                </c:pt>
                <c:pt idx="5724">
                  <c:v>57.86139549567811</c:v>
                </c:pt>
                <c:pt idx="5725">
                  <c:v>57.854712187108341</c:v>
                </c:pt>
                <c:pt idx="5726">
                  <c:v>57.848029879302807</c:v>
                </c:pt>
                <c:pt idx="5727">
                  <c:v>57.841348572240406</c:v>
                </c:pt>
                <c:pt idx="5728">
                  <c:v>57.834668265899538</c:v>
                </c:pt>
                <c:pt idx="5729">
                  <c:v>57.827988960258836</c:v>
                </c:pt>
                <c:pt idx="5730">
                  <c:v>57.821310655296649</c:v>
                </c:pt>
                <c:pt idx="5731">
                  <c:v>57.814633350991279</c:v>
                </c:pt>
                <c:pt idx="5732">
                  <c:v>57.807957047321047</c:v>
                </c:pt>
                <c:pt idx="5733">
                  <c:v>57.80128174426401</c:v>
                </c:pt>
                <c:pt idx="5734">
                  <c:v>57.794607441798263</c:v>
                </c:pt>
                <c:pt idx="5735">
                  <c:v>57.787934139901829</c:v>
                </c:pt>
                <c:pt idx="5736">
                  <c:v>57.781261838552581</c:v>
                </c:pt>
                <c:pt idx="5737">
                  <c:v>57.774590537728187</c:v>
                </c:pt>
                <c:pt idx="5738">
                  <c:v>57.767920237406578</c:v>
                </c:pt>
                <c:pt idx="5739">
                  <c:v>57.761250937565244</c:v>
                </c:pt>
                <c:pt idx="5740">
                  <c:v>57.754582638181681</c:v>
                </c:pt>
                <c:pt idx="5741">
                  <c:v>57.747915339233415</c:v>
                </c:pt>
                <c:pt idx="5742">
                  <c:v>57.741249040697859</c:v>
                </c:pt>
                <c:pt idx="5743">
                  <c:v>57.734583742552161</c:v>
                </c:pt>
                <c:pt idx="5744">
                  <c:v>57.727919444773569</c:v>
                </c:pt>
                <c:pt idx="5745">
                  <c:v>57.721256147339233</c:v>
                </c:pt>
                <c:pt idx="5746">
                  <c:v>57.714593850226095</c:v>
                </c:pt>
                <c:pt idx="5747">
                  <c:v>57.707932553411112</c:v>
                </c:pt>
                <c:pt idx="5748">
                  <c:v>57.701272256871107</c:v>
                </c:pt>
                <c:pt idx="5749">
                  <c:v>57.694612960582901</c:v>
                </c:pt>
                <c:pt idx="5750">
                  <c:v>57.687954664523076</c:v>
                </c:pt>
                <c:pt idx="5751">
                  <c:v>57.681297368668282</c:v>
                </c:pt>
                <c:pt idx="5752">
                  <c:v>57.674641072994916</c:v>
                </c:pt>
                <c:pt idx="5753">
                  <c:v>57.667985777479487</c:v>
                </c:pt>
                <c:pt idx="5754">
                  <c:v>57.661331482098298</c:v>
                </c:pt>
                <c:pt idx="5755">
                  <c:v>57.654678186827617</c:v>
                </c:pt>
                <c:pt idx="5756">
                  <c:v>57.648025891643492</c:v>
                </c:pt>
                <c:pt idx="5757">
                  <c:v>57.641374596522084</c:v>
                </c:pt>
                <c:pt idx="5758">
                  <c:v>57.634724301439292</c:v>
                </c:pt>
                <c:pt idx="5759">
                  <c:v>57.628075006371098</c:v>
                </c:pt>
                <c:pt idx="5760">
                  <c:v>57.621426711293246</c:v>
                </c:pt>
                <c:pt idx="5761">
                  <c:v>57.61477941618147</c:v>
                </c:pt>
                <c:pt idx="5762">
                  <c:v>57.608133121011392</c:v>
                </c:pt>
                <c:pt idx="5763">
                  <c:v>57.601487825758632</c:v>
                </c:pt>
                <c:pt idx="5764">
                  <c:v>57.594843530398563</c:v>
                </c:pt>
                <c:pt idx="5765">
                  <c:v>57.588200234906601</c:v>
                </c:pt>
                <c:pt idx="5766">
                  <c:v>57.581557939258062</c:v>
                </c:pt>
                <c:pt idx="5767">
                  <c:v>57.574916643428082</c:v>
                </c:pt>
                <c:pt idx="5768">
                  <c:v>57.568276347391915</c:v>
                </c:pt>
                <c:pt idx="5769">
                  <c:v>57.561637051124478</c:v>
                </c:pt>
                <c:pt idx="5770">
                  <c:v>57.554998754600774</c:v>
                </c:pt>
                <c:pt idx="5771">
                  <c:v>57.548361457795679</c:v>
                </c:pt>
                <c:pt idx="5772">
                  <c:v>57.541725160683995</c:v>
                </c:pt>
                <c:pt idx="5773">
                  <c:v>57.535089863240323</c:v>
                </c:pt>
                <c:pt idx="5774">
                  <c:v>57.528455565439373</c:v>
                </c:pt>
                <c:pt idx="5775">
                  <c:v>57.521822267255637</c:v>
                </c:pt>
                <c:pt idx="5776">
                  <c:v>57.515189968663577</c:v>
                </c:pt>
                <c:pt idx="5777">
                  <c:v>57.508558669637509</c:v>
                </c:pt>
                <c:pt idx="5778">
                  <c:v>57.501928370151795</c:v>
                </c:pt>
                <c:pt idx="5779">
                  <c:v>57.495299070180522</c:v>
                </c:pt>
                <c:pt idx="5780">
                  <c:v>57.488670769697826</c:v>
                </c:pt>
                <c:pt idx="5781">
                  <c:v>57.482043468677773</c:v>
                </c:pt>
                <c:pt idx="5782">
                  <c:v>57.475417167094299</c:v>
                </c:pt>
                <c:pt idx="5783">
                  <c:v>57.468791864921172</c:v>
                </c:pt>
                <c:pt idx="5784">
                  <c:v>57.462167562132286</c:v>
                </c:pt>
                <c:pt idx="5785">
                  <c:v>57.455544258701195</c:v>
                </c:pt>
                <c:pt idx="5786">
                  <c:v>57.448921954601623</c:v>
                </c:pt>
                <c:pt idx="5787">
                  <c:v>57.442300649807052</c:v>
                </c:pt>
                <c:pt idx="5788">
                  <c:v>57.435680344290844</c:v>
                </c:pt>
                <c:pt idx="5789">
                  <c:v>57.429061038026397</c:v>
                </c:pt>
                <c:pt idx="5790">
                  <c:v>57.422442730986994</c:v>
                </c:pt>
                <c:pt idx="5791">
                  <c:v>57.415825423145826</c:v>
                </c:pt>
                <c:pt idx="5792">
                  <c:v>57.409209114475921</c:v>
                </c:pt>
                <c:pt idx="5793">
                  <c:v>57.402593804950421</c:v>
                </c:pt>
                <c:pt idx="5794">
                  <c:v>57.395979494542118</c:v>
                </c:pt>
                <c:pt idx="5795">
                  <c:v>57.389366183223935</c:v>
                </c:pt>
                <c:pt idx="5796">
                  <c:v>57.382753870968678</c:v>
                </c:pt>
                <c:pt idx="5797">
                  <c:v>57.376142557748899</c:v>
                </c:pt>
                <c:pt idx="5798">
                  <c:v>57.369532243537328</c:v>
                </c:pt>
                <c:pt idx="5799">
                  <c:v>57.36292292830646</c:v>
                </c:pt>
                <c:pt idx="5800">
                  <c:v>57.356314612028633</c:v>
                </c:pt>
                <c:pt idx="5801">
                  <c:v>57.34970729467635</c:v>
                </c:pt>
                <c:pt idx="5802">
                  <c:v>57.343100976221734</c:v>
                </c:pt>
                <c:pt idx="5803">
                  <c:v>57.336495656636998</c:v>
                </c:pt>
                <c:pt idx="5804">
                  <c:v>57.329891335894381</c:v>
                </c:pt>
                <c:pt idx="5805">
                  <c:v>57.323288013965715</c:v>
                </c:pt>
                <c:pt idx="5806">
                  <c:v>57.316685690823064</c:v>
                </c:pt>
                <c:pt idx="5807">
                  <c:v>57.310084366438254</c:v>
                </c:pt>
                <c:pt idx="5808">
                  <c:v>57.303484040783005</c:v>
                </c:pt>
                <c:pt idx="5809">
                  <c:v>57.296884713829044</c:v>
                </c:pt>
                <c:pt idx="5810">
                  <c:v>57.290286385547994</c:v>
                </c:pt>
                <c:pt idx="5811">
                  <c:v>57.283689055911374</c:v>
                </c:pt>
                <c:pt idx="5812">
                  <c:v>57.277092724890657</c:v>
                </c:pt>
                <c:pt idx="5813">
                  <c:v>57.270497392457074</c:v>
                </c:pt>
                <c:pt idx="5814">
                  <c:v>57.263903058582081</c:v>
                </c:pt>
                <c:pt idx="5815">
                  <c:v>57.257309723236773</c:v>
                </c:pt>
                <c:pt idx="5816">
                  <c:v>57.250717386392317</c:v>
                </c:pt>
                <c:pt idx="5817">
                  <c:v>57.24412604801968</c:v>
                </c:pt>
                <c:pt idx="5818">
                  <c:v>57.237535708089808</c:v>
                </c:pt>
                <c:pt idx="5819">
                  <c:v>57.23094636657369</c:v>
                </c:pt>
                <c:pt idx="5820">
                  <c:v>57.224358023442029</c:v>
                </c:pt>
                <c:pt idx="5821">
                  <c:v>57.217770678665524</c:v>
                </c:pt>
                <c:pt idx="5822">
                  <c:v>57.21118433221487</c:v>
                </c:pt>
                <c:pt idx="5823">
                  <c:v>57.204598984060482</c:v>
                </c:pt>
                <c:pt idx="5824">
                  <c:v>57.198014634172992</c:v>
                </c:pt>
                <c:pt idx="5825">
                  <c:v>57.191431282522615</c:v>
                </c:pt>
                <c:pt idx="5826">
                  <c:v>57.184848929079834</c:v>
                </c:pt>
                <c:pt idx="5827">
                  <c:v>57.178267573814708</c:v>
                </c:pt>
                <c:pt idx="5828">
                  <c:v>57.171687216697414</c:v>
                </c:pt>
                <c:pt idx="5829">
                  <c:v>57.165107857698068</c:v>
                </c:pt>
                <c:pt idx="5830">
                  <c:v>57.158529496786606</c:v>
                </c:pt>
                <c:pt idx="5831">
                  <c:v>57.15195213393293</c:v>
                </c:pt>
                <c:pt idx="5832">
                  <c:v>57.145375769106856</c:v>
                </c:pt>
                <c:pt idx="5833">
                  <c:v>57.13880040227815</c:v>
                </c:pt>
                <c:pt idx="5834">
                  <c:v>57.132226033416352</c:v>
                </c:pt>
                <c:pt idx="5835">
                  <c:v>57.125652662491248</c:v>
                </c:pt>
                <c:pt idx="5836">
                  <c:v>57.119080289472102</c:v>
                </c:pt>
                <c:pt idx="5837">
                  <c:v>57.112508914328522</c:v>
                </c:pt>
                <c:pt idx="5838">
                  <c:v>57.105938537029587</c:v>
                </c:pt>
                <c:pt idx="5839">
                  <c:v>57.099369157544849</c:v>
                </c:pt>
                <c:pt idx="5840">
                  <c:v>57.092800775843315</c:v>
                </c:pt>
                <c:pt idx="5841">
                  <c:v>57.086233391894098</c:v>
                </c:pt>
                <c:pt idx="5842">
                  <c:v>57.079667005666231</c:v>
                </c:pt>
                <c:pt idx="5843">
                  <c:v>57.073101617128614</c:v>
                </c:pt>
                <c:pt idx="5844">
                  <c:v>57.066537226250155</c:v>
                </c:pt>
                <c:pt idx="5845">
                  <c:v>57.059973832999553</c:v>
                </c:pt>
                <c:pt idx="5846">
                  <c:v>57.053411437345503</c:v>
                </c:pt>
                <c:pt idx="5847">
                  <c:v>57.046850039256739</c:v>
                </c:pt>
                <c:pt idx="5848">
                  <c:v>57.040289638701601</c:v>
                </c:pt>
                <c:pt idx="5849">
                  <c:v>57.03373023564879</c:v>
                </c:pt>
                <c:pt idx="5850">
                  <c:v>57.027171830066429</c:v>
                </c:pt>
                <c:pt idx="5851">
                  <c:v>57.020614421922922</c:v>
                </c:pt>
                <c:pt idx="5852">
                  <c:v>57.014058011186535</c:v>
                </c:pt>
                <c:pt idx="5853">
                  <c:v>57.007502597825351</c:v>
                </c:pt>
                <c:pt idx="5854">
                  <c:v>57.000948181807466</c:v>
                </c:pt>
                <c:pt idx="5855">
                  <c:v>56.994394763100757</c:v>
                </c:pt>
                <c:pt idx="5856">
                  <c:v>56.987842341673201</c:v>
                </c:pt>
                <c:pt idx="5857">
                  <c:v>56.981290917492601</c:v>
                </c:pt>
                <c:pt idx="5858">
                  <c:v>56.974740490526791</c:v>
                </c:pt>
                <c:pt idx="5859">
                  <c:v>56.968191060743258</c:v>
                </c:pt>
                <c:pt idx="5860">
                  <c:v>56.961642628109665</c:v>
                </c:pt>
                <c:pt idx="5861">
                  <c:v>56.955095192593518</c:v>
                </c:pt>
                <c:pt idx="5862">
                  <c:v>56.94854875416231</c:v>
                </c:pt>
                <c:pt idx="5863">
                  <c:v>56.942003312783271</c:v>
                </c:pt>
                <c:pt idx="5864">
                  <c:v>56.935458868423751</c:v>
                </c:pt>
                <c:pt idx="5865">
                  <c:v>56.928915421050881</c:v>
                </c:pt>
                <c:pt idx="5866">
                  <c:v>56.922372970631834</c:v>
                </c:pt>
                <c:pt idx="5867">
                  <c:v>56.915831517133647</c:v>
                </c:pt>
                <c:pt idx="5868">
                  <c:v>56.909291060523174</c:v>
                </c:pt>
                <c:pt idx="5869">
                  <c:v>56.90275160076736</c:v>
                </c:pt>
                <c:pt idx="5870">
                  <c:v>56.896213137833037</c:v>
                </c:pt>
                <c:pt idx="5871">
                  <c:v>56.889675671686888</c:v>
                </c:pt>
                <c:pt idx="5872">
                  <c:v>56.88313920229556</c:v>
                </c:pt>
                <c:pt idx="5873">
                  <c:v>56.876603729625579</c:v>
                </c:pt>
                <c:pt idx="5874">
                  <c:v>56.870069253643464</c:v>
                </c:pt>
                <c:pt idx="5875">
                  <c:v>56.86353577431565</c:v>
                </c:pt>
                <c:pt idx="5876">
                  <c:v>56.857003291608422</c:v>
                </c:pt>
                <c:pt idx="5877">
                  <c:v>56.850471805488048</c:v>
                </c:pt>
                <c:pt idx="5878">
                  <c:v>56.843941315920738</c:v>
                </c:pt>
                <c:pt idx="5879">
                  <c:v>56.837411822872618</c:v>
                </c:pt>
                <c:pt idx="5880">
                  <c:v>56.830883326309596</c:v>
                </c:pt>
                <c:pt idx="5881">
                  <c:v>56.824355826197639</c:v>
                </c:pt>
                <c:pt idx="5882">
                  <c:v>56.817829322502647</c:v>
                </c:pt>
                <c:pt idx="5883">
                  <c:v>56.811303815190463</c:v>
                </c:pt>
                <c:pt idx="5884">
                  <c:v>56.804779304226685</c:v>
                </c:pt>
                <c:pt idx="5885">
                  <c:v>56.798255789577027</c:v>
                </c:pt>
                <c:pt idx="5886">
                  <c:v>56.791733271206994</c:v>
                </c:pt>
                <c:pt idx="5887">
                  <c:v>56.785211749082173</c:v>
                </c:pt>
                <c:pt idx="5888">
                  <c:v>56.778691223167833</c:v>
                </c:pt>
                <c:pt idx="5889">
                  <c:v>56.772171693429335</c:v>
                </c:pt>
                <c:pt idx="5890">
                  <c:v>56.765653159831935</c:v>
                </c:pt>
                <c:pt idx="5891">
                  <c:v>56.759135622340871</c:v>
                </c:pt>
                <c:pt idx="5892">
                  <c:v>56.7526190809212</c:v>
                </c:pt>
                <c:pt idx="5893">
                  <c:v>56.746103535537877</c:v>
                </c:pt>
                <c:pt idx="5894">
                  <c:v>56.73958898615593</c:v>
                </c:pt>
                <c:pt idx="5895">
                  <c:v>56.733075432740144</c:v>
                </c:pt>
                <c:pt idx="5896">
                  <c:v>56.726562875255397</c:v>
                </c:pt>
                <c:pt idx="5897">
                  <c:v>56.720051313666303</c:v>
                </c:pt>
                <c:pt idx="5898">
                  <c:v>56.713540747937557</c:v>
                </c:pt>
                <c:pt idx="5899">
                  <c:v>56.707031178033759</c:v>
                </c:pt>
                <c:pt idx="5900">
                  <c:v>56.70052260391936</c:v>
                </c:pt>
                <c:pt idx="5901">
                  <c:v>56.694015025558755</c:v>
                </c:pt>
                <c:pt idx="5902">
                  <c:v>56.687508442916268</c:v>
                </c:pt>
                <c:pt idx="5903">
                  <c:v>56.681002855956145</c:v>
                </c:pt>
                <c:pt idx="5904">
                  <c:v>56.674498264642629</c:v>
                </c:pt>
                <c:pt idx="5905">
                  <c:v>56.66799466893977</c:v>
                </c:pt>
                <c:pt idx="5906">
                  <c:v>56.661492068811548</c:v>
                </c:pt>
                <c:pt idx="5907">
                  <c:v>56.654990464222045</c:v>
                </c:pt>
                <c:pt idx="5908">
                  <c:v>56.648489855135061</c:v>
                </c:pt>
                <c:pt idx="5909">
                  <c:v>56.641990241514428</c:v>
                </c:pt>
                <c:pt idx="5910">
                  <c:v>56.635491623323851</c:v>
                </c:pt>
                <c:pt idx="5911">
                  <c:v>56.62899400052693</c:v>
                </c:pt>
                <c:pt idx="5912">
                  <c:v>56.622497373087313</c:v>
                </c:pt>
                <c:pt idx="5913">
                  <c:v>56.616001740968542</c:v>
                </c:pt>
                <c:pt idx="5914">
                  <c:v>56.609507104133897</c:v>
                </c:pt>
                <c:pt idx="5915">
                  <c:v>56.603013462546819</c:v>
                </c:pt>
                <c:pt idx="5916">
                  <c:v>56.596520816170646</c:v>
                </c:pt>
                <c:pt idx="5917">
                  <c:v>56.590029164968485</c:v>
                </c:pt>
                <c:pt idx="5918">
                  <c:v>56.583538508903359</c:v>
                </c:pt>
                <c:pt idx="5919">
                  <c:v>56.577048847938578</c:v>
                </c:pt>
                <c:pt idx="5920">
                  <c:v>56.570560182036921</c:v>
                </c:pt>
                <c:pt idx="5921">
                  <c:v>56.564072511161342</c:v>
                </c:pt>
                <c:pt idx="5922">
                  <c:v>56.557585835274686</c:v>
                </c:pt>
                <c:pt idx="5923">
                  <c:v>56.551100154339657</c:v>
                </c:pt>
                <c:pt idx="5924">
                  <c:v>56.54461546831898</c:v>
                </c:pt>
                <c:pt idx="5925">
                  <c:v>56.538131777175231</c:v>
                </c:pt>
                <c:pt idx="5926">
                  <c:v>56.531649080870963</c:v>
                </c:pt>
                <c:pt idx="5927">
                  <c:v>56.525167379368604</c:v>
                </c:pt>
                <c:pt idx="5928">
                  <c:v>56.518686672630501</c:v>
                </c:pt>
                <c:pt idx="5929">
                  <c:v>56.512206960618968</c:v>
                </c:pt>
                <c:pt idx="5930">
                  <c:v>56.505728243296261</c:v>
                </c:pt>
                <c:pt idx="5931">
                  <c:v>56.499250520624535</c:v>
                </c:pt>
                <c:pt idx="5932">
                  <c:v>56.492773792565892</c:v>
                </c:pt>
                <c:pt idx="5933">
                  <c:v>56.486298059082323</c:v>
                </c:pt>
                <c:pt idx="5934">
                  <c:v>56.479823320135765</c:v>
                </c:pt>
                <c:pt idx="5935">
                  <c:v>56.473349575687969</c:v>
                </c:pt>
                <c:pt idx="5936">
                  <c:v>56.466876825700886</c:v>
                </c:pt>
                <c:pt idx="5937">
                  <c:v>56.460405070136133</c:v>
                </c:pt>
                <c:pt idx="5938">
                  <c:v>56.45393430895539</c:v>
                </c:pt>
                <c:pt idx="5939">
                  <c:v>56.447464542120159</c:v>
                </c:pt>
                <c:pt idx="5940">
                  <c:v>56.440995769592043</c:v>
                </c:pt>
                <c:pt idx="5941">
                  <c:v>56.434527991332281</c:v>
                </c:pt>
                <c:pt idx="5942">
                  <c:v>56.428061207302392</c:v>
                </c:pt>
                <c:pt idx="5943">
                  <c:v>56.4215954174636</c:v>
                </c:pt>
                <c:pt idx="5944">
                  <c:v>56.415130621777045</c:v>
                </c:pt>
                <c:pt idx="5945">
                  <c:v>56.408666820203891</c:v>
                </c:pt>
                <c:pt idx="5946">
                  <c:v>56.402204012705134</c:v>
                </c:pt>
                <c:pt idx="5947">
                  <c:v>56.395742199241887</c:v>
                </c:pt>
                <c:pt idx="5948">
                  <c:v>56.389281379774907</c:v>
                </c:pt>
                <c:pt idx="5949">
                  <c:v>56.382821554265064</c:v>
                </c:pt>
                <c:pt idx="5950">
                  <c:v>56.376362722673193</c:v>
                </c:pt>
                <c:pt idx="5951">
                  <c:v>56.369904884959901</c:v>
                </c:pt>
                <c:pt idx="5952">
                  <c:v>56.363448041085732</c:v>
                </c:pt>
                <c:pt idx="5953">
                  <c:v>56.356992191011464</c:v>
                </c:pt>
                <c:pt idx="5954">
                  <c:v>56.350537334697279</c:v>
                </c:pt>
                <c:pt idx="5955">
                  <c:v>56.34408347210374</c:v>
                </c:pt>
                <c:pt idx="5956">
                  <c:v>56.33763060319113</c:v>
                </c:pt>
                <c:pt idx="5957">
                  <c:v>56.33117872791982</c:v>
                </c:pt>
                <c:pt idx="5958">
                  <c:v>56.324727846249736</c:v>
                </c:pt>
                <c:pt idx="5959">
                  <c:v>56.318277958141181</c:v>
                </c:pt>
                <c:pt idx="5960">
                  <c:v>56.311829063554015</c:v>
                </c:pt>
                <c:pt idx="5961">
                  <c:v>56.305381162448377</c:v>
                </c:pt>
                <c:pt idx="5962">
                  <c:v>56.298934254784086</c:v>
                </c:pt>
                <c:pt idx="5963">
                  <c:v>56.29248834052094</c:v>
                </c:pt>
                <c:pt idx="5964">
                  <c:v>56.286043419618679</c:v>
                </c:pt>
                <c:pt idx="5965">
                  <c:v>56.279599492037008</c:v>
                </c:pt>
                <c:pt idx="5966">
                  <c:v>56.273156557735497</c:v>
                </c:pt>
                <c:pt idx="5967">
                  <c:v>56.266714616673667</c:v>
                </c:pt>
                <c:pt idx="5968">
                  <c:v>56.260273668811045</c:v>
                </c:pt>
                <c:pt idx="5969">
                  <c:v>56.253833714106939</c:v>
                </c:pt>
                <c:pt idx="5970">
                  <c:v>56.247394752520613</c:v>
                </c:pt>
                <c:pt idx="5971">
                  <c:v>56.240956784011409</c:v>
                </c:pt>
                <c:pt idx="5972">
                  <c:v>56.234519808538494</c:v>
                </c:pt>
                <c:pt idx="5973">
                  <c:v>56.228083826060853</c:v>
                </c:pt>
                <c:pt idx="5974">
                  <c:v>56.221648836537682</c:v>
                </c:pt>
                <c:pt idx="5975">
                  <c:v>56.215214839927768</c:v>
                </c:pt>
                <c:pt idx="5976">
                  <c:v>56.208781836190127</c:v>
                </c:pt>
                <c:pt idx="5977">
                  <c:v>56.202349825283463</c:v>
                </c:pt>
                <c:pt idx="5978">
                  <c:v>56.195918807166571</c:v>
                </c:pt>
                <c:pt idx="5979">
                  <c:v>56.18948878179814</c:v>
                </c:pt>
                <c:pt idx="5980">
                  <c:v>56.18305974913671</c:v>
                </c:pt>
                <c:pt idx="5981">
                  <c:v>56.176631709140871</c:v>
                </c:pt>
                <c:pt idx="5982">
                  <c:v>56.17020466176907</c:v>
                </c:pt>
                <c:pt idx="5983">
                  <c:v>56.163778606979598</c:v>
                </c:pt>
                <c:pt idx="5984">
                  <c:v>56.157353544730917</c:v>
                </c:pt>
                <c:pt idx="5985">
                  <c:v>56.150929474981169</c:v>
                </c:pt>
                <c:pt idx="5986">
                  <c:v>56.144506397688559</c:v>
                </c:pt>
                <c:pt idx="5987">
                  <c:v>56.138084312811124</c:v>
                </c:pt>
                <c:pt idx="5988">
                  <c:v>56.131663220307026</c:v>
                </c:pt>
                <c:pt idx="5989">
                  <c:v>56.125243120134165</c:v>
                </c:pt>
                <c:pt idx="5990">
                  <c:v>56.118824012250428</c:v>
                </c:pt>
                <c:pt idx="5991">
                  <c:v>56.112405896613573</c:v>
                </c:pt>
                <c:pt idx="5992">
                  <c:v>56.105988773181458</c:v>
                </c:pt>
                <c:pt idx="5993">
                  <c:v>56.099572641911678</c:v>
                </c:pt>
                <c:pt idx="5994">
                  <c:v>56.093157502761933</c:v>
                </c:pt>
                <c:pt idx="5995">
                  <c:v>56.086743355689613</c:v>
                </c:pt>
                <c:pt idx="5996">
                  <c:v>56.080330200652313</c:v>
                </c:pt>
                <c:pt idx="5997">
                  <c:v>56.073918037607434</c:v>
                </c:pt>
                <c:pt idx="5998">
                  <c:v>56.06750686651224</c:v>
                </c:pt>
                <c:pt idx="5999">
                  <c:v>56.061096687324046</c:v>
                </c:pt>
                <c:pt idx="6000">
                  <c:v>56.054687500000021</c:v>
                </c:pt>
                <c:pt idx="6001">
                  <c:v>56.04827930449725</c:v>
                </c:pt>
                <c:pt idx="6002">
                  <c:v>56.041872100772835</c:v>
                </c:pt>
                <c:pt idx="6003">
                  <c:v>56.035465888783669</c:v>
                </c:pt>
                <c:pt idx="6004">
                  <c:v>56.029060668486842</c:v>
                </c:pt>
                <c:pt idx="6005">
                  <c:v>56.02265643983899</c:v>
                </c:pt>
                <c:pt idx="6006">
                  <c:v>56.016253202797024</c:v>
                </c:pt>
                <c:pt idx="6007">
                  <c:v>56.009850957317539</c:v>
                </c:pt>
                <c:pt idx="6008">
                  <c:v>56.003449703357241</c:v>
                </c:pt>
                <c:pt idx="6009">
                  <c:v>55.997049440872715</c:v>
                </c:pt>
                <c:pt idx="6010">
                  <c:v>55.990650169820377</c:v>
                </c:pt>
                <c:pt idx="6011">
                  <c:v>55.984251890156756</c:v>
                </c:pt>
                <c:pt idx="6012">
                  <c:v>55.977854601838075</c:v>
                </c:pt>
                <c:pt idx="6013">
                  <c:v>55.971458304820693</c:v>
                </c:pt>
                <c:pt idx="6014">
                  <c:v>55.965062999060891</c:v>
                </c:pt>
                <c:pt idx="6015">
                  <c:v>55.95866868451467</c:v>
                </c:pt>
                <c:pt idx="6016">
                  <c:v>55.952275361138234</c:v>
                </c:pt>
                <c:pt idx="6017">
                  <c:v>55.945883028887508</c:v>
                </c:pt>
                <c:pt idx="6018">
                  <c:v>55.939491687718522</c:v>
                </c:pt>
                <c:pt idx="6019">
                  <c:v>55.93310133758709</c:v>
                </c:pt>
                <c:pt idx="6020">
                  <c:v>55.926711978449042</c:v>
                </c:pt>
                <c:pt idx="6021">
                  <c:v>55.920323610260091</c:v>
                </c:pt>
                <c:pt idx="6022">
                  <c:v>55.913936232975949</c:v>
                </c:pt>
                <c:pt idx="6023">
                  <c:v>55.907549846552158</c:v>
                </c:pt>
                <c:pt idx="6024">
                  <c:v>55.901164450944258</c:v>
                </c:pt>
                <c:pt idx="6025">
                  <c:v>55.89478004610779</c:v>
                </c:pt>
                <c:pt idx="6026">
                  <c:v>55.888396631997999</c:v>
                </c:pt>
                <c:pt idx="6027">
                  <c:v>55.882014208570375</c:v>
                </c:pt>
                <c:pt idx="6028">
                  <c:v>55.87563277578009</c:v>
                </c:pt>
                <c:pt idx="6029">
                  <c:v>55.869252333582303</c:v>
                </c:pt>
                <c:pt idx="6030">
                  <c:v>55.862872881932162</c:v>
                </c:pt>
                <c:pt idx="6031">
                  <c:v>55.856494420784806</c:v>
                </c:pt>
                <c:pt idx="6032">
                  <c:v>55.850116950095114</c:v>
                </c:pt>
                <c:pt idx="6033">
                  <c:v>55.843740469817988</c:v>
                </c:pt>
                <c:pt idx="6034">
                  <c:v>55.837364979908415</c:v>
                </c:pt>
                <c:pt idx="6035">
                  <c:v>55.830990480321042</c:v>
                </c:pt>
                <c:pt idx="6036">
                  <c:v>55.824616971010677</c:v>
                </c:pt>
                <c:pt idx="6037">
                  <c:v>55.818244451931875</c:v>
                </c:pt>
                <c:pt idx="6038">
                  <c:v>55.811872923039246</c:v>
                </c:pt>
                <c:pt idx="6039">
                  <c:v>55.805502384287401</c:v>
                </c:pt>
                <c:pt idx="6040">
                  <c:v>55.799132835630672</c:v>
                </c:pt>
                <c:pt idx="6041">
                  <c:v>55.79276427702343</c:v>
                </c:pt>
                <c:pt idx="6042">
                  <c:v>55.786396708420078</c:v>
                </c:pt>
                <c:pt idx="6043">
                  <c:v>55.780030129774758</c:v>
                </c:pt>
                <c:pt idx="6044">
                  <c:v>55.773664541041718</c:v>
                </c:pt>
                <c:pt idx="6045">
                  <c:v>55.767299942175015</c:v>
                </c:pt>
                <c:pt idx="6046">
                  <c:v>55.760936333128704</c:v>
                </c:pt>
                <c:pt idx="6047">
                  <c:v>55.7545737138568</c:v>
                </c:pt>
                <c:pt idx="6048">
                  <c:v>55.74821208431316</c:v>
                </c:pt>
                <c:pt idx="6049">
                  <c:v>55.741851444451683</c:v>
                </c:pt>
                <c:pt idx="6050">
                  <c:v>55.735491794226071</c:v>
                </c:pt>
                <c:pt idx="6051">
                  <c:v>55.72913313359004</c:v>
                </c:pt>
                <c:pt idx="6052">
                  <c:v>55.722775462497275</c:v>
                </c:pt>
                <c:pt idx="6053">
                  <c:v>55.716418780901314</c:v>
                </c:pt>
                <c:pt idx="6054">
                  <c:v>55.710063088755675</c:v>
                </c:pt>
                <c:pt idx="6055">
                  <c:v>55.703708386013865</c:v>
                </c:pt>
                <c:pt idx="6056">
                  <c:v>55.697354672629075</c:v>
                </c:pt>
                <c:pt idx="6057">
                  <c:v>55.691001948554764</c:v>
                </c:pt>
                <c:pt idx="6058">
                  <c:v>55.684650213744177</c:v>
                </c:pt>
                <c:pt idx="6059">
                  <c:v>55.678299468150406</c:v>
                </c:pt>
                <c:pt idx="6060">
                  <c:v>55.671949711726647</c:v>
                </c:pt>
                <c:pt idx="6061">
                  <c:v>55.665600944425883</c:v>
                </c:pt>
                <c:pt idx="6062">
                  <c:v>55.65925316620104</c:v>
                </c:pt>
                <c:pt idx="6063">
                  <c:v>55.652906377005124</c:v>
                </c:pt>
                <c:pt idx="6064">
                  <c:v>55.646560576790968</c:v>
                </c:pt>
                <c:pt idx="6065">
                  <c:v>55.6402157655113</c:v>
                </c:pt>
                <c:pt idx="6066">
                  <c:v>55.633871943118855</c:v>
                </c:pt>
                <c:pt idx="6067">
                  <c:v>55.62752910956624</c:v>
                </c:pt>
                <c:pt idx="6068">
                  <c:v>55.621187264806096</c:v>
                </c:pt>
                <c:pt idx="6069">
                  <c:v>55.614846408790925</c:v>
                </c:pt>
                <c:pt idx="6070">
                  <c:v>55.608506541473133</c:v>
                </c:pt>
                <c:pt idx="6071">
                  <c:v>55.602167662805186</c:v>
                </c:pt>
                <c:pt idx="6072">
                  <c:v>55.595829772739314</c:v>
                </c:pt>
                <c:pt idx="6073">
                  <c:v>55.589492871227854</c:v>
                </c:pt>
                <c:pt idx="6074">
                  <c:v>55.583156958222901</c:v>
                </c:pt>
                <c:pt idx="6075">
                  <c:v>55.576822033676628</c:v>
                </c:pt>
                <c:pt idx="6076">
                  <c:v>55.570488097541038</c:v>
                </c:pt>
                <c:pt idx="6077">
                  <c:v>55.564155149768226</c:v>
                </c:pt>
                <c:pt idx="6078">
                  <c:v>55.557823190309989</c:v>
                </c:pt>
                <c:pt idx="6079">
                  <c:v>55.551492219118231</c:v>
                </c:pt>
                <c:pt idx="6080">
                  <c:v>55.545162236144854</c:v>
                </c:pt>
                <c:pt idx="6081">
                  <c:v>55.538833241341443</c:v>
                </c:pt>
                <c:pt idx="6082">
                  <c:v>55.532505234659766</c:v>
                </c:pt>
                <c:pt idx="6083">
                  <c:v>55.526178216051306</c:v>
                </c:pt>
                <c:pt idx="6084">
                  <c:v>55.51985218546767</c:v>
                </c:pt>
                <c:pt idx="6085">
                  <c:v>55.513527142860404</c:v>
                </c:pt>
                <c:pt idx="6086">
                  <c:v>55.507203088180738</c:v>
                </c:pt>
                <c:pt idx="6087">
                  <c:v>55.500880021380169</c:v>
                </c:pt>
                <c:pt idx="6088">
                  <c:v>55.494557942409884</c:v>
                </c:pt>
                <c:pt idx="6089">
                  <c:v>55.488236851221117</c:v>
                </c:pt>
                <c:pt idx="6090">
                  <c:v>55.481916747765027</c:v>
                </c:pt>
                <c:pt idx="6091">
                  <c:v>55.475597631992677</c:v>
                </c:pt>
                <c:pt idx="6092">
                  <c:v>55.469279503855134</c:v>
                </c:pt>
                <c:pt idx="6093">
                  <c:v>55.462962363303305</c:v>
                </c:pt>
                <c:pt idx="6094">
                  <c:v>55.456646210288106</c:v>
                </c:pt>
                <c:pt idx="6095">
                  <c:v>55.450331044760297</c:v>
                </c:pt>
                <c:pt idx="6096">
                  <c:v>55.444016866670665</c:v>
                </c:pt>
                <c:pt idx="6097">
                  <c:v>55.437703675969942</c:v>
                </c:pt>
                <c:pt idx="6098">
                  <c:v>55.43139147260883</c:v>
                </c:pt>
                <c:pt idx="6099">
                  <c:v>55.425080256537704</c:v>
                </c:pt>
                <c:pt idx="6100">
                  <c:v>55.418770027707204</c:v>
                </c:pt>
                <c:pt idx="6101">
                  <c:v>55.412460786067768</c:v>
                </c:pt>
                <c:pt idx="6102">
                  <c:v>55.406152531569738</c:v>
                </c:pt>
                <c:pt idx="6103">
                  <c:v>55.39984526416341</c:v>
                </c:pt>
                <c:pt idx="6104">
                  <c:v>55.393538983799125</c:v>
                </c:pt>
                <c:pt idx="6105">
                  <c:v>55.387233690426896</c:v>
                </c:pt>
                <c:pt idx="6106">
                  <c:v>55.380929383996985</c:v>
                </c:pt>
                <c:pt idx="6107">
                  <c:v>55.374626064459456</c:v>
                </c:pt>
                <c:pt idx="6108">
                  <c:v>55.368323731764249</c:v>
                </c:pt>
                <c:pt idx="6109">
                  <c:v>55.362022385861337</c:v>
                </c:pt>
                <c:pt idx="6110">
                  <c:v>55.355722026700498</c:v>
                </c:pt>
                <c:pt idx="6111">
                  <c:v>55.349422654231617</c:v>
                </c:pt>
                <c:pt idx="6112">
                  <c:v>55.343124268404473</c:v>
                </c:pt>
                <c:pt idx="6113">
                  <c:v>55.336826869168583</c:v>
                </c:pt>
                <c:pt idx="6114">
                  <c:v>55.330530456473696</c:v>
                </c:pt>
                <c:pt idx="6115">
                  <c:v>55.324235030269413</c:v>
                </c:pt>
                <c:pt idx="6116">
                  <c:v>55.317940590505096</c:v>
                </c:pt>
                <c:pt idx="6117">
                  <c:v>55.311647137130151</c:v>
                </c:pt>
                <c:pt idx="6118">
                  <c:v>55.305354670094104</c:v>
                </c:pt>
                <c:pt idx="6119">
                  <c:v>55.299063189346093</c:v>
                </c:pt>
                <c:pt idx="6120">
                  <c:v>55.29277269483547</c:v>
                </c:pt>
                <c:pt idx="6121">
                  <c:v>55.28648318651134</c:v>
                </c:pt>
                <c:pt idx="6122">
                  <c:v>55.280194664322792</c:v>
                </c:pt>
                <c:pt idx="6123">
                  <c:v>55.273907128218994</c:v>
                </c:pt>
                <c:pt idx="6124">
                  <c:v>55.267620578148794</c:v>
                </c:pt>
                <c:pt idx="6125">
                  <c:v>55.26133501406116</c:v>
                </c:pt>
                <c:pt idx="6126">
                  <c:v>55.255050435905048</c:v>
                </c:pt>
                <c:pt idx="6127">
                  <c:v>55.248766843629149</c:v>
                </c:pt>
                <c:pt idx="6128">
                  <c:v>55.242484237182154</c:v>
                </c:pt>
                <c:pt idx="6129">
                  <c:v>55.23620261651287</c:v>
                </c:pt>
                <c:pt idx="6130">
                  <c:v>55.229921981569866</c:v>
                </c:pt>
                <c:pt idx="6131">
                  <c:v>55.223642332301644</c:v>
                </c:pt>
                <c:pt idx="6132">
                  <c:v>55.217363668656724</c:v>
                </c:pt>
                <c:pt idx="6133">
                  <c:v>55.21108599058347</c:v>
                </c:pt>
                <c:pt idx="6134">
                  <c:v>55.204809298030391</c:v>
                </c:pt>
                <c:pt idx="6135">
                  <c:v>55.198533590945651</c:v>
                </c:pt>
                <c:pt idx="6136">
                  <c:v>55.192258869277566</c:v>
                </c:pt>
                <c:pt idx="6137">
                  <c:v>55.185985132974231</c:v>
                </c:pt>
                <c:pt idx="6138">
                  <c:v>55.179712381983883</c:v>
                </c:pt>
                <c:pt idx="6139">
                  <c:v>55.173440616254418</c:v>
                </c:pt>
                <c:pt idx="6140">
                  <c:v>55.167169835733993</c:v>
                </c:pt>
                <c:pt idx="6141">
                  <c:v>55.160900040370429</c:v>
                </c:pt>
                <c:pt idx="6142">
                  <c:v>55.154631230111661</c:v>
                </c:pt>
                <c:pt idx="6143">
                  <c:v>55.148363404905375</c:v>
                </c:pt>
                <c:pt idx="6144">
                  <c:v>55.142096564699528</c:v>
                </c:pt>
                <c:pt idx="6145">
                  <c:v>55.135830709441571</c:v>
                </c:pt>
                <c:pt idx="6146">
                  <c:v>55.129565839079277</c:v>
                </c:pt>
                <c:pt idx="6147">
                  <c:v>55.123301953560187</c:v>
                </c:pt>
                <c:pt idx="6148">
                  <c:v>55.117039052831778</c:v>
                </c:pt>
                <c:pt idx="6149">
                  <c:v>55.110777136841421</c:v>
                </c:pt>
                <c:pt idx="6150">
                  <c:v>55.104516205536648</c:v>
                </c:pt>
                <c:pt idx="6151">
                  <c:v>55.098256258864616</c:v>
                </c:pt>
                <c:pt idx="6152">
                  <c:v>55.091997296772682</c:v>
                </c:pt>
                <c:pt idx="6153">
                  <c:v>55.085739319208052</c:v>
                </c:pt>
                <c:pt idx="6154">
                  <c:v>55.079482326117791</c:v>
                </c:pt>
                <c:pt idx="6155">
                  <c:v>55.073226317448984</c:v>
                </c:pt>
                <c:pt idx="6156">
                  <c:v>55.066971293148633</c:v>
                </c:pt>
                <c:pt idx="6157">
                  <c:v>55.060717253163752</c:v>
                </c:pt>
                <c:pt idx="6158">
                  <c:v>55.05446419744117</c:v>
                </c:pt>
                <c:pt idx="6159">
                  <c:v>55.048212125927797</c:v>
                </c:pt>
                <c:pt idx="6160">
                  <c:v>55.041961038570236</c:v>
                </c:pt>
                <c:pt idx="6161">
                  <c:v>55.0357109353154</c:v>
                </c:pt>
                <c:pt idx="6162">
                  <c:v>55.029461816109801</c:v>
                </c:pt>
                <c:pt idx="6163">
                  <c:v>55.02321368090012</c:v>
                </c:pt>
                <c:pt idx="6164">
                  <c:v>55.016966529632789</c:v>
                </c:pt>
                <c:pt idx="6165">
                  <c:v>55.010720362254297</c:v>
                </c:pt>
                <c:pt idx="6166">
                  <c:v>55.004475178711033</c:v>
                </c:pt>
                <c:pt idx="6167">
                  <c:v>54.998230978949479</c:v>
                </c:pt>
                <c:pt idx="6168">
                  <c:v>54.991987762915713</c:v>
                </c:pt>
                <c:pt idx="6169">
                  <c:v>54.985745530556137</c:v>
                </c:pt>
                <c:pt idx="6170">
                  <c:v>54.979504281816844</c:v>
                </c:pt>
                <c:pt idx="6171">
                  <c:v>54.973264016643903</c:v>
                </c:pt>
                <c:pt idx="6172">
                  <c:v>54.967024734983383</c:v>
                </c:pt>
                <c:pt idx="6173">
                  <c:v>54.960786436781355</c:v>
                </c:pt>
                <c:pt idx="6174">
                  <c:v>54.954549121983604</c:v>
                </c:pt>
                <c:pt idx="6175">
                  <c:v>54.948312790536114</c:v>
                </c:pt>
                <c:pt idx="6176">
                  <c:v>54.942077442384686</c:v>
                </c:pt>
                <c:pt idx="6177">
                  <c:v>54.935843077474935</c:v>
                </c:pt>
                <c:pt idx="6178">
                  <c:v>54.929609695752674</c:v>
                </c:pt>
                <c:pt idx="6179">
                  <c:v>54.923377297163476</c:v>
                </c:pt>
                <c:pt idx="6180">
                  <c:v>54.917145881652928</c:v>
                </c:pt>
                <c:pt idx="6181">
                  <c:v>54.910915449166538</c:v>
                </c:pt>
                <c:pt idx="6182">
                  <c:v>54.904685999649764</c:v>
                </c:pt>
                <c:pt idx="6183">
                  <c:v>54.898457533047939</c:v>
                </c:pt>
                <c:pt idx="6184">
                  <c:v>54.892230049306477</c:v>
                </c:pt>
                <c:pt idx="6185">
                  <c:v>54.886003548370645</c:v>
                </c:pt>
                <c:pt idx="6186">
                  <c:v>54.879778030185548</c:v>
                </c:pt>
                <c:pt idx="6187">
                  <c:v>54.873553494696438</c:v>
                </c:pt>
                <c:pt idx="6188">
                  <c:v>54.867329941848332</c:v>
                </c:pt>
                <c:pt idx="6189">
                  <c:v>54.86110737158635</c:v>
                </c:pt>
                <c:pt idx="6190">
                  <c:v>54.854885783855465</c:v>
                </c:pt>
                <c:pt idx="6191">
                  <c:v>54.848665178600498</c:v>
                </c:pt>
                <c:pt idx="6192">
                  <c:v>54.842445555766389</c:v>
                </c:pt>
                <c:pt idx="6193">
                  <c:v>54.836226915297921</c:v>
                </c:pt>
                <c:pt idx="6194">
                  <c:v>54.830009257139778</c:v>
                </c:pt>
                <c:pt idx="6195">
                  <c:v>54.823792581236724</c:v>
                </c:pt>
                <c:pt idx="6196">
                  <c:v>54.817576887533335</c:v>
                </c:pt>
                <c:pt idx="6197">
                  <c:v>54.811362175974175</c:v>
                </c:pt>
                <c:pt idx="6198">
                  <c:v>54.805148446503786</c:v>
                </c:pt>
                <c:pt idx="6199">
                  <c:v>54.798935699066604</c:v>
                </c:pt>
                <c:pt idx="6200">
                  <c:v>54.792723933606965</c:v>
                </c:pt>
                <c:pt idx="6201">
                  <c:v>54.786513150069169</c:v>
                </c:pt>
                <c:pt idx="6202">
                  <c:v>54.780303348397595</c:v>
                </c:pt>
                <c:pt idx="6203">
                  <c:v>54.774094528536423</c:v>
                </c:pt>
                <c:pt idx="6204">
                  <c:v>54.767886690429833</c:v>
                </c:pt>
                <c:pt idx="6205">
                  <c:v>54.76167983402182</c:v>
                </c:pt>
                <c:pt idx="6206">
                  <c:v>54.755473959256513</c:v>
                </c:pt>
                <c:pt idx="6207">
                  <c:v>54.749269066077829</c:v>
                </c:pt>
                <c:pt idx="6208">
                  <c:v>54.743065154429807</c:v>
                </c:pt>
                <c:pt idx="6209">
                  <c:v>54.736862224256143</c:v>
                </c:pt>
                <c:pt idx="6210">
                  <c:v>54.730660275500803</c:v>
                </c:pt>
                <c:pt idx="6211">
                  <c:v>54.724459308107413</c:v>
                </c:pt>
                <c:pt idx="6212">
                  <c:v>54.718259322019698</c:v>
                </c:pt>
                <c:pt idx="6213">
                  <c:v>54.71206031718134</c:v>
                </c:pt>
                <c:pt idx="6214">
                  <c:v>54.705862293535844</c:v>
                </c:pt>
                <c:pt idx="6215">
                  <c:v>54.699665251026843</c:v>
                </c:pt>
                <c:pt idx="6216">
                  <c:v>54.69346918959765</c:v>
                </c:pt>
                <c:pt idx="6217">
                  <c:v>54.687274109191698</c:v>
                </c:pt>
                <c:pt idx="6218">
                  <c:v>54.681080009752399</c:v>
                </c:pt>
                <c:pt idx="6219">
                  <c:v>54.674886891223011</c:v>
                </c:pt>
                <c:pt idx="6220">
                  <c:v>54.668694753546802</c:v>
                </c:pt>
                <c:pt idx="6221">
                  <c:v>54.662503596666831</c:v>
                </c:pt>
                <c:pt idx="6222">
                  <c:v>54.656313420526281</c:v>
                </c:pt>
                <c:pt idx="6223">
                  <c:v>54.650124225068247</c:v>
                </c:pt>
                <c:pt idx="6224">
                  <c:v>54.643936010235642</c:v>
                </c:pt>
                <c:pt idx="6225">
                  <c:v>54.637748775971531</c:v>
                </c:pt>
                <c:pt idx="6226">
                  <c:v>54.631562522218729</c:v>
                </c:pt>
                <c:pt idx="6227">
                  <c:v>54.625377248919953</c:v>
                </c:pt>
                <c:pt idx="6228">
                  <c:v>54.619192956018175</c:v>
                </c:pt>
                <c:pt idx="6229">
                  <c:v>54.613009643456046</c:v>
                </c:pt>
                <c:pt idx="6230">
                  <c:v>54.606827311176133</c:v>
                </c:pt>
                <c:pt idx="6231">
                  <c:v>54.600645959121138</c:v>
                </c:pt>
                <c:pt idx="6232">
                  <c:v>54.594465587233557</c:v>
                </c:pt>
                <c:pt idx="6233">
                  <c:v>54.588286195455915</c:v>
                </c:pt>
                <c:pt idx="6234">
                  <c:v>54.582107783730549</c:v>
                </c:pt>
                <c:pt idx="6235">
                  <c:v>54.575930351999986</c:v>
                </c:pt>
                <c:pt idx="6236">
                  <c:v>54.569753900206393</c:v>
                </c:pt>
                <c:pt idx="6237">
                  <c:v>54.563578428292146</c:v>
                </c:pt>
                <c:pt idx="6238">
                  <c:v>54.557403936199407</c:v>
                </c:pt>
                <c:pt idx="6239">
                  <c:v>54.551230423870322</c:v>
                </c:pt>
                <c:pt idx="6240">
                  <c:v>54.545057891246913</c:v>
                </c:pt>
                <c:pt idx="6241">
                  <c:v>54.538886338271361</c:v>
                </c:pt>
                <c:pt idx="6242">
                  <c:v>54.532715764885509</c:v>
                </c:pt>
                <c:pt idx="6243">
                  <c:v>54.526546171031406</c:v>
                </c:pt>
                <c:pt idx="6244">
                  <c:v>54.520377556650743</c:v>
                </c:pt>
                <c:pt idx="6245">
                  <c:v>54.514209921685527</c:v>
                </c:pt>
                <c:pt idx="6246">
                  <c:v>54.508043266077422</c:v>
                </c:pt>
                <c:pt idx="6247">
                  <c:v>54.501877589768107</c:v>
                </c:pt>
                <c:pt idx="6248">
                  <c:v>54.495712892699181</c:v>
                </c:pt>
                <c:pt idx="6249">
                  <c:v>54.489549174812453</c:v>
                </c:pt>
                <c:pt idx="6250">
                  <c:v>54.483386436049145</c:v>
                </c:pt>
                <c:pt idx="6251">
                  <c:v>54.477224676350964</c:v>
                </c:pt>
                <c:pt idx="6252">
                  <c:v>54.471063895659249</c:v>
                </c:pt>
                <c:pt idx="6253">
                  <c:v>54.464904093915287</c:v>
                </c:pt>
                <c:pt idx="6254">
                  <c:v>54.45874527106055</c:v>
                </c:pt>
                <c:pt idx="6255">
                  <c:v>54.452587427036164</c:v>
                </c:pt>
                <c:pt idx="6256">
                  <c:v>54.446430561783401</c:v>
                </c:pt>
                <c:pt idx="6257">
                  <c:v>54.440274675243316</c:v>
                </c:pt>
                <c:pt idx="6258">
                  <c:v>54.434119767357032</c:v>
                </c:pt>
                <c:pt idx="6259">
                  <c:v>54.427965838065589</c:v>
                </c:pt>
                <c:pt idx="6260">
                  <c:v>54.42181288731004</c:v>
                </c:pt>
                <c:pt idx="6261">
                  <c:v>54.415660915031161</c:v>
                </c:pt>
                <c:pt idx="6262">
                  <c:v>54.409509921169899</c:v>
                </c:pt>
                <c:pt idx="6263">
                  <c:v>54.403359905667045</c:v>
                </c:pt>
                <c:pt idx="6264">
                  <c:v>54.397210868463397</c:v>
                </c:pt>
                <c:pt idx="6265">
                  <c:v>54.39106280949953</c:v>
                </c:pt>
                <c:pt idx="6266">
                  <c:v>54.384915728716223</c:v>
                </c:pt>
                <c:pt idx="6267">
                  <c:v>54.37876962605403</c:v>
                </c:pt>
                <c:pt idx="6268">
                  <c:v>54.372624501453416</c:v>
                </c:pt>
                <c:pt idx="6269">
                  <c:v>54.366480354854957</c:v>
                </c:pt>
                <c:pt idx="6270">
                  <c:v>54.360337186199004</c:v>
                </c:pt>
                <c:pt idx="6271">
                  <c:v>54.3541949954259</c:v>
                </c:pt>
                <c:pt idx="6272">
                  <c:v>54.348053782476121</c:v>
                </c:pt>
                <c:pt idx="6273">
                  <c:v>54.341913547289714</c:v>
                </c:pt>
                <c:pt idx="6274">
                  <c:v>54.335774289806984</c:v>
                </c:pt>
                <c:pt idx="6275">
                  <c:v>54.329636009968176</c:v>
                </c:pt>
                <c:pt idx="6276">
                  <c:v>54.32349870771327</c:v>
                </c:pt>
                <c:pt idx="6277">
                  <c:v>54.317362382982296</c:v>
                </c:pt>
                <c:pt idx="6278">
                  <c:v>54.311227035715291</c:v>
                </c:pt>
                <c:pt idx="6279">
                  <c:v>54.305092665852186</c:v>
                </c:pt>
                <c:pt idx="6280">
                  <c:v>54.298959273332827</c:v>
                </c:pt>
                <c:pt idx="6281">
                  <c:v>54.29282685809703</c:v>
                </c:pt>
                <c:pt idx="6282">
                  <c:v>54.286695420084605</c:v>
                </c:pt>
                <c:pt idx="6283">
                  <c:v>54.280564959235313</c:v>
                </c:pt>
                <c:pt idx="6284">
                  <c:v>54.274435475488659</c:v>
                </c:pt>
                <c:pt idx="6285">
                  <c:v>54.268306968784408</c:v>
                </c:pt>
                <c:pt idx="6286">
                  <c:v>54.262179439062074</c:v>
                </c:pt>
                <c:pt idx="6287">
                  <c:v>54.256052886261138</c:v>
                </c:pt>
                <c:pt idx="6288">
                  <c:v>54.249927310320942</c:v>
                </c:pt>
                <c:pt idx="6289">
                  <c:v>54.243802711181075</c:v>
                </c:pt>
                <c:pt idx="6290">
                  <c:v>54.237679088780723</c:v>
                </c:pt>
                <c:pt idx="6291">
                  <c:v>54.231556443059247</c:v>
                </c:pt>
                <c:pt idx="6292">
                  <c:v>54.225434773955826</c:v>
                </c:pt>
                <c:pt idx="6293">
                  <c:v>54.219314081409735</c:v>
                </c:pt>
                <c:pt idx="6294">
                  <c:v>54.213194365359954</c:v>
                </c:pt>
                <c:pt idx="6295">
                  <c:v>54.20707562574561</c:v>
                </c:pt>
                <c:pt idx="6296">
                  <c:v>54.200957862505803</c:v>
                </c:pt>
                <c:pt idx="6297">
                  <c:v>54.194841075579362</c:v>
                </c:pt>
                <c:pt idx="6298">
                  <c:v>54.188725264905273</c:v>
                </c:pt>
                <c:pt idx="6299">
                  <c:v>54.182610430422315</c:v>
                </c:pt>
                <c:pt idx="6300">
                  <c:v>54.176496572069439</c:v>
                </c:pt>
                <c:pt idx="6301">
                  <c:v>54.170383689785275</c:v>
                </c:pt>
                <c:pt idx="6302">
                  <c:v>54.164271783508553</c:v>
                </c:pt>
                <c:pt idx="6303">
                  <c:v>54.158160853177861</c:v>
                </c:pt>
                <c:pt idx="6304">
                  <c:v>54.152050898731879</c:v>
                </c:pt>
                <c:pt idx="6305">
                  <c:v>54.14594192010906</c:v>
                </c:pt>
                <c:pt idx="6306">
                  <c:v>54.13983391724792</c:v>
                </c:pt>
                <c:pt idx="6307">
                  <c:v>54.133726890086862</c:v>
                </c:pt>
                <c:pt idx="6308">
                  <c:v>54.12762083856439</c:v>
                </c:pt>
                <c:pt idx="6309">
                  <c:v>54.121515762618642</c:v>
                </c:pt>
                <c:pt idx="6310">
                  <c:v>54.115411662188023</c:v>
                </c:pt>
                <c:pt idx="6311">
                  <c:v>54.109308537210687</c:v>
                </c:pt>
                <c:pt idx="6312">
                  <c:v>54.103206387624795</c:v>
                </c:pt>
                <c:pt idx="6313">
                  <c:v>54.097105213368465</c:v>
                </c:pt>
                <c:pt idx="6314">
                  <c:v>54.091005014379832</c:v>
                </c:pt>
                <c:pt idx="6315">
                  <c:v>54.084905790596849</c:v>
                </c:pt>
                <c:pt idx="6316">
                  <c:v>54.078807541957389</c:v>
                </c:pt>
                <c:pt idx="6317">
                  <c:v>54.072710268399518</c:v>
                </c:pt>
                <c:pt idx="6318">
                  <c:v>54.066613969860889</c:v>
                </c:pt>
                <c:pt idx="6319">
                  <c:v>54.060518646279519</c:v>
                </c:pt>
                <c:pt idx="6320">
                  <c:v>54.054424297592959</c:v>
                </c:pt>
                <c:pt idx="6321">
                  <c:v>54.048330923738959</c:v>
                </c:pt>
                <c:pt idx="6322">
                  <c:v>54.042238524655254</c:v>
                </c:pt>
                <c:pt idx="6323">
                  <c:v>54.036147100279315</c:v>
                </c:pt>
                <c:pt idx="6324">
                  <c:v>54.030056650548715</c:v>
                </c:pt>
                <c:pt idx="6325">
                  <c:v>54.02396717540099</c:v>
                </c:pt>
                <c:pt idx="6326">
                  <c:v>54.017878674773478</c:v>
                </c:pt>
                <c:pt idx="6327">
                  <c:v>54.011791148603656</c:v>
                </c:pt>
                <c:pt idx="6328">
                  <c:v>54.005704596828764</c:v>
                </c:pt>
                <c:pt idx="6329">
                  <c:v>53.999619019386088</c:v>
                </c:pt>
                <c:pt idx="6330">
                  <c:v>53.99353441621296</c:v>
                </c:pt>
                <c:pt idx="6331">
                  <c:v>53.987450787246445</c:v>
                </c:pt>
                <c:pt idx="6332">
                  <c:v>53.981368132423604</c:v>
                </c:pt>
                <c:pt idx="6333">
                  <c:v>53.975286451681683</c:v>
                </c:pt>
                <c:pt idx="6334">
                  <c:v>53.969205744957549</c:v>
                </c:pt>
                <c:pt idx="6335">
                  <c:v>53.963126012188255</c:v>
                </c:pt>
                <c:pt idx="6336">
                  <c:v>53.957047253310677</c:v>
                </c:pt>
                <c:pt idx="6337">
                  <c:v>53.950969468261661</c:v>
                </c:pt>
                <c:pt idx="6338">
                  <c:v>53.944892656978048</c:v>
                </c:pt>
                <c:pt idx="6339">
                  <c:v>53.938816819396628</c:v>
                </c:pt>
                <c:pt idx="6340">
                  <c:v>53.932741955453992</c:v>
                </c:pt>
                <c:pt idx="6341">
                  <c:v>53.926668065086922</c:v>
                </c:pt>
                <c:pt idx="6342">
                  <c:v>53.920595148231961</c:v>
                </c:pt>
                <c:pt idx="6343">
                  <c:v>53.914523204825677</c:v>
                </c:pt>
                <c:pt idx="6344">
                  <c:v>53.9084522348045</c:v>
                </c:pt>
                <c:pt idx="6345">
                  <c:v>53.902382238105055</c:v>
                </c:pt>
                <c:pt idx="6346">
                  <c:v>53.89631321466355</c:v>
                </c:pt>
                <c:pt idx="6347">
                  <c:v>53.890245164416406</c:v>
                </c:pt>
                <c:pt idx="6348">
                  <c:v>53.884178087299972</c:v>
                </c:pt>
                <c:pt idx="6349">
                  <c:v>53.878111983250456</c:v>
                </c:pt>
                <c:pt idx="6350">
                  <c:v>53.872046852204022</c:v>
                </c:pt>
                <c:pt idx="6351">
                  <c:v>53.865982694096921</c:v>
                </c:pt>
                <c:pt idx="6352">
                  <c:v>53.859919508865111</c:v>
                </c:pt>
                <c:pt idx="6353">
                  <c:v>53.853857296444687</c:v>
                </c:pt>
                <c:pt idx="6354">
                  <c:v>53.847796056771678</c:v>
                </c:pt>
                <c:pt idx="6355">
                  <c:v>53.841735789782028</c:v>
                </c:pt>
                <c:pt idx="6356">
                  <c:v>53.835676495411491</c:v>
                </c:pt>
                <c:pt idx="6357">
                  <c:v>53.829618173596145</c:v>
                </c:pt>
                <c:pt idx="6358">
                  <c:v>53.823560824271532</c:v>
                </c:pt>
                <c:pt idx="6359">
                  <c:v>53.817504447373587</c:v>
                </c:pt>
                <c:pt idx="6360">
                  <c:v>53.811449042837864</c:v>
                </c:pt>
                <c:pt idx="6361">
                  <c:v>53.805394610600089</c:v>
                </c:pt>
                <c:pt idx="6362">
                  <c:v>53.799341150595787</c:v>
                </c:pt>
                <c:pt idx="6363">
                  <c:v>53.793288662760645</c:v>
                </c:pt>
                <c:pt idx="6364">
                  <c:v>53.787237147029899</c:v>
                </c:pt>
                <c:pt idx="6365">
                  <c:v>53.781186603339194</c:v>
                </c:pt>
                <c:pt idx="6366">
                  <c:v>53.775137031623785</c:v>
                </c:pt>
                <c:pt idx="6367">
                  <c:v>53.769088431819156</c:v>
                </c:pt>
                <c:pt idx="6368">
                  <c:v>53.763040803860399</c:v>
                </c:pt>
                <c:pt idx="6369">
                  <c:v>53.756994147682938</c:v>
                </c:pt>
                <c:pt idx="6370">
                  <c:v>53.750948463221881</c:v>
                </c:pt>
                <c:pt idx="6371">
                  <c:v>53.744903750412327</c:v>
                </c:pt>
                <c:pt idx="6372">
                  <c:v>53.738860009189423</c:v>
                </c:pt>
                <c:pt idx="6373">
                  <c:v>53.732817239488234</c:v>
                </c:pt>
                <c:pt idx="6374">
                  <c:v>53.726775441243618</c:v>
                </c:pt>
                <c:pt idx="6375">
                  <c:v>53.720734614390622</c:v>
                </c:pt>
                <c:pt idx="6376">
                  <c:v>53.714694758864127</c:v>
                </c:pt>
                <c:pt idx="6377">
                  <c:v>53.708655874598904</c:v>
                </c:pt>
                <c:pt idx="6378">
                  <c:v>53.702617961529825</c:v>
                </c:pt>
                <c:pt idx="6379">
                  <c:v>53.696581019591527</c:v>
                </c:pt>
                <c:pt idx="6380">
                  <c:v>53.690545048718803</c:v>
                </c:pt>
                <c:pt idx="6381">
                  <c:v>53.684510048846299</c:v>
                </c:pt>
                <c:pt idx="6382">
                  <c:v>53.678476019908501</c:v>
                </c:pt>
                <c:pt idx="6383">
                  <c:v>53.672442961839998</c:v>
                </c:pt>
                <c:pt idx="6384">
                  <c:v>53.666410874575377</c:v>
                </c:pt>
                <c:pt idx="6385">
                  <c:v>53.66037975804894</c:v>
                </c:pt>
                <c:pt idx="6386">
                  <c:v>53.654349612195162</c:v>
                </c:pt>
                <c:pt idx="6387">
                  <c:v>53.648320436948367</c:v>
                </c:pt>
                <c:pt idx="6388">
                  <c:v>53.642292232242831</c:v>
                </c:pt>
                <c:pt idx="6389">
                  <c:v>53.636264998012834</c:v>
                </c:pt>
                <c:pt idx="6390">
                  <c:v>53.630238734192545</c:v>
                </c:pt>
                <c:pt idx="6391">
                  <c:v>53.624213440716119</c:v>
                </c:pt>
                <c:pt idx="6392">
                  <c:v>53.618189117517659</c:v>
                </c:pt>
                <c:pt idx="6393">
                  <c:v>53.612165764531198</c:v>
                </c:pt>
                <c:pt idx="6394">
                  <c:v>53.606143381690813</c:v>
                </c:pt>
                <c:pt idx="6395">
                  <c:v>53.600121968930296</c:v>
                </c:pt>
                <c:pt idx="6396">
                  <c:v>53.594101526183721</c:v>
                </c:pt>
                <c:pt idx="6397">
                  <c:v>53.588082053384923</c:v>
                </c:pt>
                <c:pt idx="6398">
                  <c:v>53.582063550467623</c:v>
                </c:pt>
                <c:pt idx="6399">
                  <c:v>53.576046017365606</c:v>
                </c:pt>
                <c:pt idx="6400">
                  <c:v>53.570029454012584</c:v>
                </c:pt>
                <c:pt idx="6401">
                  <c:v>53.5640138603422</c:v>
                </c:pt>
                <c:pt idx="6402">
                  <c:v>53.557999236288147</c:v>
                </c:pt>
                <c:pt idx="6403">
                  <c:v>53.551985581783903</c:v>
                </c:pt>
                <c:pt idx="6404">
                  <c:v>53.545972896762997</c:v>
                </c:pt>
                <c:pt idx="6405">
                  <c:v>53.539961181158944</c:v>
                </c:pt>
                <c:pt idx="6406">
                  <c:v>53.533950434905123</c:v>
                </c:pt>
                <c:pt idx="6407">
                  <c:v>53.52794065793492</c:v>
                </c:pt>
                <c:pt idx="6408">
                  <c:v>53.521931850181637</c:v>
                </c:pt>
                <c:pt idx="6409">
                  <c:v>53.515924011578548</c:v>
                </c:pt>
                <c:pt idx="6410">
                  <c:v>53.509917142058889</c:v>
                </c:pt>
                <c:pt idx="6411">
                  <c:v>53.50391124155589</c:v>
                </c:pt>
                <c:pt idx="6412">
                  <c:v>53.497906310002556</c:v>
                </c:pt>
                <c:pt idx="6413">
                  <c:v>53.4919023473321</c:v>
                </c:pt>
                <c:pt idx="6414">
                  <c:v>53.485899353477478</c:v>
                </c:pt>
                <c:pt idx="6415">
                  <c:v>53.479897328371663</c:v>
                </c:pt>
                <c:pt idx="6416">
                  <c:v>53.473896271947716</c:v>
                </c:pt>
                <c:pt idx="6417">
                  <c:v>53.467896184138375</c:v>
                </c:pt>
                <c:pt idx="6418">
                  <c:v>53.461897064876524</c:v>
                </c:pt>
                <c:pt idx="6419">
                  <c:v>53.455898914095002</c:v>
                </c:pt>
                <c:pt idx="6420">
                  <c:v>53.449901731726527</c:v>
                </c:pt>
                <c:pt idx="6421">
                  <c:v>53.443905517703818</c:v>
                </c:pt>
                <c:pt idx="6422">
                  <c:v>53.437910271959538</c:v>
                </c:pt>
                <c:pt idx="6423">
                  <c:v>53.43191599442617</c:v>
                </c:pt>
                <c:pt idx="6424">
                  <c:v>53.425922685036475</c:v>
                </c:pt>
                <c:pt idx="6425">
                  <c:v>53.419930343722783</c:v>
                </c:pt>
                <c:pt idx="6426">
                  <c:v>53.413938970417618</c:v>
                </c:pt>
                <c:pt idx="6427">
                  <c:v>53.407948565053438</c:v>
                </c:pt>
                <c:pt idx="6428">
                  <c:v>53.401959127562591</c:v>
                </c:pt>
                <c:pt idx="6429">
                  <c:v>53.395970657877335</c:v>
                </c:pt>
                <c:pt idx="6430">
                  <c:v>53.389983155930025</c:v>
                </c:pt>
                <c:pt idx="6431">
                  <c:v>53.383996621652827</c:v>
                </c:pt>
                <c:pt idx="6432">
                  <c:v>53.378011054977961</c:v>
                </c:pt>
                <c:pt idx="6433">
                  <c:v>53.372026455837549</c:v>
                </c:pt>
                <c:pt idx="6434">
                  <c:v>53.366042824163586</c:v>
                </c:pt>
                <c:pt idx="6435">
                  <c:v>53.360060159888299</c:v>
                </c:pt>
                <c:pt idx="6436">
                  <c:v>53.354078462943512</c:v>
                </c:pt>
                <c:pt idx="6437">
                  <c:v>53.348097733261199</c:v>
                </c:pt>
                <c:pt idx="6438">
                  <c:v>53.342117970773295</c:v>
                </c:pt>
                <c:pt idx="6439">
                  <c:v>53.336139175411702</c:v>
                </c:pt>
                <c:pt idx="6440">
                  <c:v>53.33016134710806</c:v>
                </c:pt>
                <c:pt idx="6441">
                  <c:v>53.324184485794277</c:v>
                </c:pt>
                <c:pt idx="6442">
                  <c:v>53.318208591401984</c:v>
                </c:pt>
                <c:pt idx="6443">
                  <c:v>53.312233663862905</c:v>
                </c:pt>
                <c:pt idx="6444">
                  <c:v>53.306259703108594</c:v>
                </c:pt>
                <c:pt idx="6445">
                  <c:v>53.300286709070647</c:v>
                </c:pt>
                <c:pt idx="6446">
                  <c:v>53.294314681680582</c:v>
                </c:pt>
                <c:pt idx="6447">
                  <c:v>53.288343620869917</c:v>
                </c:pt>
                <c:pt idx="6448">
                  <c:v>53.282373526569963</c:v>
                </c:pt>
                <c:pt idx="6449">
                  <c:v>53.276404398712288</c:v>
                </c:pt>
                <c:pt idx="6450">
                  <c:v>53.270436237228004</c:v>
                </c:pt>
                <c:pt idx="6451">
                  <c:v>53.264469042048631</c:v>
                </c:pt>
                <c:pt idx="6452">
                  <c:v>53.258502813105252</c:v>
                </c:pt>
                <c:pt idx="6453">
                  <c:v>53.252537550329194</c:v>
                </c:pt>
                <c:pt idx="6454">
                  <c:v>53.246573253651448</c:v>
                </c:pt>
                <c:pt idx="6455">
                  <c:v>53.240609923003234</c:v>
                </c:pt>
                <c:pt idx="6456">
                  <c:v>53.234647558315636</c:v>
                </c:pt>
                <c:pt idx="6457">
                  <c:v>53.22868615951959</c:v>
                </c:pt>
                <c:pt idx="6458">
                  <c:v>53.222725726546123</c:v>
                </c:pt>
                <c:pt idx="6459">
                  <c:v>53.216766259326093</c:v>
                </c:pt>
                <c:pt idx="6460">
                  <c:v>53.21080775779042</c:v>
                </c:pt>
                <c:pt idx="6461">
                  <c:v>53.204850221869933</c:v>
                </c:pt>
                <c:pt idx="6462">
                  <c:v>53.198893651495403</c:v>
                </c:pt>
                <c:pt idx="6463">
                  <c:v>53.192938046597611</c:v>
                </c:pt>
                <c:pt idx="6464">
                  <c:v>53.186983407107263</c:v>
                </c:pt>
                <c:pt idx="6465">
                  <c:v>53.181029732954869</c:v>
                </c:pt>
                <c:pt idx="6466">
                  <c:v>53.175077024071172</c:v>
                </c:pt>
                <c:pt idx="6467">
                  <c:v>53.169125280386666</c:v>
                </c:pt>
                <c:pt idx="6468">
                  <c:v>53.163174501831861</c:v>
                </c:pt>
                <c:pt idx="6469">
                  <c:v>53.15722468833733</c:v>
                </c:pt>
                <c:pt idx="6470">
                  <c:v>53.15127583983336</c:v>
                </c:pt>
                <c:pt idx="6471">
                  <c:v>53.145327956250334</c:v>
                </c:pt>
                <c:pt idx="6472">
                  <c:v>53.139381037518611</c:v>
                </c:pt>
                <c:pt idx="6473">
                  <c:v>53.133435083568557</c:v>
                </c:pt>
                <c:pt idx="6474">
                  <c:v>53.12749009433027</c:v>
                </c:pt>
                <c:pt idx="6475">
                  <c:v>53.12154606973403</c:v>
                </c:pt>
                <c:pt idx="6476">
                  <c:v>53.115603009709986</c:v>
                </c:pt>
                <c:pt idx="6477">
                  <c:v>53.109660914188211</c:v>
                </c:pt>
                <c:pt idx="6478">
                  <c:v>53.103719783098697</c:v>
                </c:pt>
                <c:pt idx="6479">
                  <c:v>53.097779616371646</c:v>
                </c:pt>
                <c:pt idx="6480">
                  <c:v>53.091840413936893</c:v>
                </c:pt>
                <c:pt idx="6481">
                  <c:v>53.085902175724378</c:v>
                </c:pt>
                <c:pt idx="6482">
                  <c:v>53.079964901663956</c:v>
                </c:pt>
                <c:pt idx="6483">
                  <c:v>53.074028591685497</c:v>
                </c:pt>
                <c:pt idx="6484">
                  <c:v>53.068093245718721</c:v>
                </c:pt>
                <c:pt idx="6485">
                  <c:v>53.062158863693561</c:v>
                </c:pt>
                <c:pt idx="6486">
                  <c:v>53.056225445539489</c:v>
                </c:pt>
                <c:pt idx="6487">
                  <c:v>53.050292991186275</c:v>
                </c:pt>
                <c:pt idx="6488">
                  <c:v>53.044361500563497</c:v>
                </c:pt>
                <c:pt idx="6489">
                  <c:v>53.038430973600775</c:v>
                </c:pt>
                <c:pt idx="6490">
                  <c:v>53.032501410227582</c:v>
                </c:pt>
                <c:pt idx="6491">
                  <c:v>53.026572810373381</c:v>
                </c:pt>
                <c:pt idx="6492">
                  <c:v>53.020645173967644</c:v>
                </c:pt>
                <c:pt idx="6493">
                  <c:v>53.014718500939729</c:v>
                </c:pt>
                <c:pt idx="6494">
                  <c:v>53.008792791219001</c:v>
                </c:pt>
                <c:pt idx="6495">
                  <c:v>53.00286804473469</c:v>
                </c:pt>
                <c:pt idx="6496">
                  <c:v>52.996944261416147</c:v>
                </c:pt>
                <c:pt idx="6497">
                  <c:v>52.991021441192537</c:v>
                </c:pt>
                <c:pt idx="6498">
                  <c:v>52.985099583993026</c:v>
                </c:pt>
                <c:pt idx="6499">
                  <c:v>52.979178689746739</c:v>
                </c:pt>
                <c:pt idx="6500">
                  <c:v>52.973258758382741</c:v>
                </c:pt>
                <c:pt idx="6501">
                  <c:v>52.967339789830056</c:v>
                </c:pt>
                <c:pt idx="6502">
                  <c:v>52.961421784017716</c:v>
                </c:pt>
                <c:pt idx="6503">
                  <c:v>52.955504740874609</c:v>
                </c:pt>
                <c:pt idx="6504">
                  <c:v>52.949588660329745</c:v>
                </c:pt>
                <c:pt idx="6505">
                  <c:v>52.943673542311828</c:v>
                </c:pt>
                <c:pt idx="6506">
                  <c:v>52.937759386749804</c:v>
                </c:pt>
                <c:pt idx="6507">
                  <c:v>52.931846193572362</c:v>
                </c:pt>
                <c:pt idx="6508">
                  <c:v>52.925933962708243</c:v>
                </c:pt>
                <c:pt idx="6509">
                  <c:v>52.920022694086157</c:v>
                </c:pt>
                <c:pt idx="6510">
                  <c:v>52.914112387634738</c:v>
                </c:pt>
                <c:pt idx="6511">
                  <c:v>52.908203043282484</c:v>
                </c:pt>
                <c:pt idx="6512">
                  <c:v>52.902294660958091</c:v>
                </c:pt>
                <c:pt idx="6513">
                  <c:v>52.896387240589988</c:v>
                </c:pt>
                <c:pt idx="6514">
                  <c:v>52.89048078210665</c:v>
                </c:pt>
                <c:pt idx="6515">
                  <c:v>52.884575285436497</c:v>
                </c:pt>
                <c:pt idx="6516">
                  <c:v>52.878670750507958</c:v>
                </c:pt>
                <c:pt idx="6517">
                  <c:v>52.872767177249294</c:v>
                </c:pt>
                <c:pt idx="6518">
                  <c:v>52.86686456558882</c:v>
                </c:pt>
                <c:pt idx="6519">
                  <c:v>52.860962915454714</c:v>
                </c:pt>
                <c:pt idx="6520">
                  <c:v>52.855062226775324</c:v>
                </c:pt>
                <c:pt idx="6521">
                  <c:v>52.849162499478666</c:v>
                </c:pt>
                <c:pt idx="6522">
                  <c:v>52.843263733492975</c:v>
                </c:pt>
                <c:pt idx="6523">
                  <c:v>52.837365928746237</c:v>
                </c:pt>
                <c:pt idx="6524">
                  <c:v>52.831469085166518</c:v>
                </c:pt>
                <c:pt idx="6525">
                  <c:v>52.825573202681817</c:v>
                </c:pt>
                <c:pt idx="6526">
                  <c:v>52.819678281220099</c:v>
                </c:pt>
                <c:pt idx="6527">
                  <c:v>52.813784320709232</c:v>
                </c:pt>
                <c:pt idx="6528">
                  <c:v>52.807891321076987</c:v>
                </c:pt>
                <c:pt idx="6529">
                  <c:v>52.801999282251373</c:v>
                </c:pt>
                <c:pt idx="6530">
                  <c:v>52.796108204160006</c:v>
                </c:pt>
                <c:pt idx="6531">
                  <c:v>52.790218086730619</c:v>
                </c:pt>
                <c:pt idx="6532">
                  <c:v>52.784328929891011</c:v>
                </c:pt>
                <c:pt idx="6533">
                  <c:v>52.778440733568722</c:v>
                </c:pt>
                <c:pt idx="6534">
                  <c:v>52.772553497691462</c:v>
                </c:pt>
                <c:pt idx="6535">
                  <c:v>52.766667222186662</c:v>
                </c:pt>
                <c:pt idx="6536">
                  <c:v>52.76078190698189</c:v>
                </c:pt>
                <c:pt idx="6537">
                  <c:v>52.754897552004635</c:v>
                </c:pt>
                <c:pt idx="6538">
                  <c:v>52.74901415718233</c:v>
                </c:pt>
                <c:pt idx="6539">
                  <c:v>52.743131722442371</c:v>
                </c:pt>
                <c:pt idx="6540">
                  <c:v>52.737250247712076</c:v>
                </c:pt>
                <c:pt idx="6541">
                  <c:v>52.731369732918715</c:v>
                </c:pt>
                <c:pt idx="6542">
                  <c:v>52.725490177989684</c:v>
                </c:pt>
                <c:pt idx="6543">
                  <c:v>52.71961158285206</c:v>
                </c:pt>
                <c:pt idx="6544">
                  <c:v>52.71373394743307</c:v>
                </c:pt>
                <c:pt idx="6545">
                  <c:v>52.70785727165984</c:v>
                </c:pt>
                <c:pt idx="6546">
                  <c:v>52.70198155545949</c:v>
                </c:pt>
                <c:pt idx="6547">
                  <c:v>52.696106798759068</c:v>
                </c:pt>
                <c:pt idx="6548">
                  <c:v>52.690233001485538</c:v>
                </c:pt>
                <c:pt idx="6549">
                  <c:v>52.684360163565877</c:v>
                </c:pt>
                <c:pt idx="6550">
                  <c:v>52.678488284927084</c:v>
                </c:pt>
                <c:pt idx="6551">
                  <c:v>52.672617365495952</c:v>
                </c:pt>
                <c:pt idx="6552">
                  <c:v>52.666747405199366</c:v>
                </c:pt>
                <c:pt idx="6553">
                  <c:v>52.660878403964048</c:v>
                </c:pt>
                <c:pt idx="6554">
                  <c:v>52.655010361716869</c:v>
                </c:pt>
                <c:pt idx="6555">
                  <c:v>52.649143278384493</c:v>
                </c:pt>
                <c:pt idx="6556">
                  <c:v>52.6432771538936</c:v>
                </c:pt>
                <c:pt idx="6557">
                  <c:v>52.63741198817079</c:v>
                </c:pt>
                <c:pt idx="6558">
                  <c:v>52.631547781142707</c:v>
                </c:pt>
                <c:pt idx="6559">
                  <c:v>52.625684532735832</c:v>
                </c:pt>
                <c:pt idx="6560">
                  <c:v>52.619822242876722</c:v>
                </c:pt>
                <c:pt idx="6561">
                  <c:v>52.613960911491787</c:v>
                </c:pt>
                <c:pt idx="6562">
                  <c:v>52.6081005385075</c:v>
                </c:pt>
                <c:pt idx="6563">
                  <c:v>52.602241123850249</c:v>
                </c:pt>
                <c:pt idx="6564">
                  <c:v>52.596382667446342</c:v>
                </c:pt>
                <c:pt idx="6565">
                  <c:v>52.590525169222133</c:v>
                </c:pt>
                <c:pt idx="6566">
                  <c:v>52.584668629103781</c:v>
                </c:pt>
                <c:pt idx="6567">
                  <c:v>52.578813047017533</c:v>
                </c:pt>
                <c:pt idx="6568">
                  <c:v>52.572958422889641</c:v>
                </c:pt>
                <c:pt idx="6569">
                  <c:v>52.567104756646174</c:v>
                </c:pt>
                <c:pt idx="6570">
                  <c:v>52.561252048213184</c:v>
                </c:pt>
                <c:pt idx="6571">
                  <c:v>52.555400297516876</c:v>
                </c:pt>
                <c:pt idx="6572">
                  <c:v>52.549549504483011</c:v>
                </c:pt>
                <c:pt idx="6573">
                  <c:v>52.543699669037814</c:v>
                </c:pt>
                <c:pt idx="6574">
                  <c:v>52.537850791107054</c:v>
                </c:pt>
                <c:pt idx="6575">
                  <c:v>52.532002870616651</c:v>
                </c:pt>
                <c:pt idx="6576">
                  <c:v>52.526155907492452</c:v>
                </c:pt>
                <c:pt idx="6577">
                  <c:v>52.520309901660312</c:v>
                </c:pt>
                <c:pt idx="6578">
                  <c:v>52.514464853045901</c:v>
                </c:pt>
                <c:pt idx="6579">
                  <c:v>52.508620761575045</c:v>
                </c:pt>
                <c:pt idx="6580">
                  <c:v>52.502777627173323</c:v>
                </c:pt>
                <c:pt idx="6581">
                  <c:v>52.496935449766433</c:v>
                </c:pt>
                <c:pt idx="6582">
                  <c:v>52.491094229280037</c:v>
                </c:pt>
                <c:pt idx="6583">
                  <c:v>52.485253965639593</c:v>
                </c:pt>
                <c:pt idx="6584">
                  <c:v>52.479414658770651</c:v>
                </c:pt>
                <c:pt idx="6585">
                  <c:v>52.473576308598673</c:v>
                </c:pt>
                <c:pt idx="6586">
                  <c:v>52.467738915049139</c:v>
                </c:pt>
                <c:pt idx="6587">
                  <c:v>52.461902478047406</c:v>
                </c:pt>
                <c:pt idx="6588">
                  <c:v>52.456066997518882</c:v>
                </c:pt>
                <c:pt idx="6589">
                  <c:v>52.45023247338883</c:v>
                </c:pt>
                <c:pt idx="6590">
                  <c:v>52.444398905582545</c:v>
                </c:pt>
                <c:pt idx="6591">
                  <c:v>52.43856629402525</c:v>
                </c:pt>
                <c:pt idx="6592">
                  <c:v>52.432734638642195</c:v>
                </c:pt>
                <c:pt idx="6593">
                  <c:v>52.426903939358468</c:v>
                </c:pt>
                <c:pt idx="6594">
                  <c:v>52.421074196099156</c:v>
                </c:pt>
                <c:pt idx="6595">
                  <c:v>52.415245408789438</c:v>
                </c:pt>
                <c:pt idx="6596">
                  <c:v>52.40941757735434</c:v>
                </c:pt>
                <c:pt idx="6597">
                  <c:v>52.403590701718826</c:v>
                </c:pt>
                <c:pt idx="6598">
                  <c:v>52.397764781807751</c:v>
                </c:pt>
                <c:pt idx="6599">
                  <c:v>52.391939817546209</c:v>
                </c:pt>
                <c:pt idx="6600">
                  <c:v>52.386115808858875</c:v>
                </c:pt>
                <c:pt idx="6601">
                  <c:v>52.380292755670744</c:v>
                </c:pt>
                <c:pt idx="6602">
                  <c:v>52.374470657906599</c:v>
                </c:pt>
                <c:pt idx="6603">
                  <c:v>52.3686495154911</c:v>
                </c:pt>
                <c:pt idx="6604">
                  <c:v>52.362829328349022</c:v>
                </c:pt>
                <c:pt idx="6605">
                  <c:v>52.357010096405112</c:v>
                </c:pt>
                <c:pt idx="6606">
                  <c:v>52.351191819583804</c:v>
                </c:pt>
                <c:pt idx="6607">
                  <c:v>52.345374497809885</c:v>
                </c:pt>
                <c:pt idx="6608">
                  <c:v>52.339558131007792</c:v>
                </c:pt>
                <c:pt idx="6609">
                  <c:v>52.333742719102155</c:v>
                </c:pt>
                <c:pt idx="6610">
                  <c:v>52.327928262017366</c:v>
                </c:pt>
                <c:pt idx="6611">
                  <c:v>52.322114759677859</c:v>
                </c:pt>
                <c:pt idx="6612">
                  <c:v>52.316302212008033</c:v>
                </c:pt>
                <c:pt idx="6613">
                  <c:v>52.310490618932292</c:v>
                </c:pt>
                <c:pt idx="6614">
                  <c:v>52.304679980374921</c:v>
                </c:pt>
                <c:pt idx="6615">
                  <c:v>52.298870296260212</c:v>
                </c:pt>
                <c:pt idx="6616">
                  <c:v>52.293061566512392</c:v>
                </c:pt>
                <c:pt idx="6617">
                  <c:v>52.28725379105569</c:v>
                </c:pt>
                <c:pt idx="6618">
                  <c:v>52.281446969814212</c:v>
                </c:pt>
                <c:pt idx="6619">
                  <c:v>52.275641102712136</c:v>
                </c:pt>
                <c:pt idx="6620">
                  <c:v>52.269836189673555</c:v>
                </c:pt>
                <c:pt idx="6621">
                  <c:v>52.264032230622448</c:v>
                </c:pt>
                <c:pt idx="6622">
                  <c:v>52.2582292254828</c:v>
                </c:pt>
                <c:pt idx="6623">
                  <c:v>52.252427174178628</c:v>
                </c:pt>
                <c:pt idx="6624">
                  <c:v>52.246626076633909</c:v>
                </c:pt>
                <c:pt idx="6625">
                  <c:v>52.240825932772445</c:v>
                </c:pt>
                <c:pt idx="6626">
                  <c:v>52.235026742518109</c:v>
                </c:pt>
                <c:pt idx="6627">
                  <c:v>52.229228505794751</c:v>
                </c:pt>
                <c:pt idx="6628">
                  <c:v>52.223431222526088</c:v>
                </c:pt>
                <c:pt idx="6629">
                  <c:v>52.217634892635871</c:v>
                </c:pt>
                <c:pt idx="6630">
                  <c:v>52.211839516047839</c:v>
                </c:pt>
                <c:pt idx="6631">
                  <c:v>52.2060450926855</c:v>
                </c:pt>
                <c:pt idx="6632">
                  <c:v>52.200251622472649</c:v>
                </c:pt>
                <c:pt idx="6633">
                  <c:v>52.194459105332726</c:v>
                </c:pt>
                <c:pt idx="6634">
                  <c:v>52.188667541189396</c:v>
                </c:pt>
                <c:pt idx="6635">
                  <c:v>52.182876929965978</c:v>
                </c:pt>
                <c:pt idx="6636">
                  <c:v>52.17708727158616</c:v>
                </c:pt>
                <c:pt idx="6637">
                  <c:v>52.171298565973167</c:v>
                </c:pt>
                <c:pt idx="6638">
                  <c:v>52.165510813050439</c:v>
                </c:pt>
                <c:pt idx="6639">
                  <c:v>52.159724012741414</c:v>
                </c:pt>
                <c:pt idx="6640">
                  <c:v>52.153938164969297</c:v>
                </c:pt>
                <c:pt idx="6641">
                  <c:v>52.148153269657385</c:v>
                </c:pt>
                <c:pt idx="6642">
                  <c:v>52.142369326728868</c:v>
                </c:pt>
                <c:pt idx="6643">
                  <c:v>52.136586336107008</c:v>
                </c:pt>
                <c:pt idx="6644">
                  <c:v>52.130804297714896</c:v>
                </c:pt>
                <c:pt idx="6645">
                  <c:v>52.125023211475749</c:v>
                </c:pt>
                <c:pt idx="6646">
                  <c:v>52.119243077312518</c:v>
                </c:pt>
                <c:pt idx="6647">
                  <c:v>52.113463895148342</c:v>
                </c:pt>
                <c:pt idx="6648">
                  <c:v>52.107685664906121</c:v>
                </c:pt>
                <c:pt idx="6649">
                  <c:v>52.10190838650891</c:v>
                </c:pt>
                <c:pt idx="6650">
                  <c:v>52.096132059879608</c:v>
                </c:pt>
                <c:pt idx="6651">
                  <c:v>52.090356684941057</c:v>
                </c:pt>
                <c:pt idx="6652">
                  <c:v>52.084582261616134</c:v>
                </c:pt>
                <c:pt idx="6653">
                  <c:v>52.078808789827676</c:v>
                </c:pt>
                <c:pt idx="6654">
                  <c:v>52.073036269498438</c:v>
                </c:pt>
                <c:pt idx="6655">
                  <c:v>52.067264700551128</c:v>
                </c:pt>
                <c:pt idx="6656">
                  <c:v>52.061494082908467</c:v>
                </c:pt>
                <c:pt idx="6657">
                  <c:v>52.055724416493135</c:v>
                </c:pt>
                <c:pt idx="6658">
                  <c:v>52.049955701227724</c:v>
                </c:pt>
                <c:pt idx="6659">
                  <c:v>52.044187937034756</c:v>
                </c:pt>
                <c:pt idx="6660">
                  <c:v>52.038421123836912</c:v>
                </c:pt>
                <c:pt idx="6661">
                  <c:v>52.032655261556656</c:v>
                </c:pt>
                <c:pt idx="6662">
                  <c:v>52.026890350116417</c:v>
                </c:pt>
                <c:pt idx="6663">
                  <c:v>52.021126389438571</c:v>
                </c:pt>
                <c:pt idx="6664">
                  <c:v>52.015363379445695</c:v>
                </c:pt>
                <c:pt idx="6665">
                  <c:v>52.009601320060021</c:v>
                </c:pt>
                <c:pt idx="6666">
                  <c:v>52.00384021120388</c:v>
                </c:pt>
                <c:pt idx="6667">
                  <c:v>51.998080052799502</c:v>
                </c:pt>
                <c:pt idx="6668">
                  <c:v>51.992320844769267</c:v>
                </c:pt>
                <c:pt idx="6669">
                  <c:v>51.986562587035273</c:v>
                </c:pt>
                <c:pt idx="6670">
                  <c:v>51.980805279519821</c:v>
                </c:pt>
                <c:pt idx="6671">
                  <c:v>51.975048922144857</c:v>
                </c:pt>
                <c:pt idx="6672">
                  <c:v>51.969293514832636</c:v>
                </c:pt>
                <c:pt idx="6673">
                  <c:v>51.963539057505137</c:v>
                </c:pt>
                <c:pt idx="6674">
                  <c:v>51.957785550084438</c:v>
                </c:pt>
                <c:pt idx="6675">
                  <c:v>51.952032992492533</c:v>
                </c:pt>
                <c:pt idx="6676">
                  <c:v>51.946281384651201</c:v>
                </c:pt>
                <c:pt idx="6677">
                  <c:v>51.940530726482656</c:v>
                </c:pt>
                <c:pt idx="6678">
                  <c:v>51.934781017908428</c:v>
                </c:pt>
                <c:pt idx="6679">
                  <c:v>51.92903225885069</c:v>
                </c:pt>
                <c:pt idx="6680">
                  <c:v>51.923284449230977</c:v>
                </c:pt>
                <c:pt idx="6681">
                  <c:v>51.917537588971179</c:v>
                </c:pt>
                <c:pt idx="6682">
                  <c:v>51.91179167799303</c:v>
                </c:pt>
                <c:pt idx="6683">
                  <c:v>51.906046716218171</c:v>
                </c:pt>
                <c:pt idx="6684">
                  <c:v>51.900302703568244</c:v>
                </c:pt>
                <c:pt idx="6685">
                  <c:v>51.894559639964974</c:v>
                </c:pt>
                <c:pt idx="6686">
                  <c:v>51.888817525329785</c:v>
                </c:pt>
                <c:pt idx="6687">
                  <c:v>51.883076359584372</c:v>
                </c:pt>
                <c:pt idx="6688">
                  <c:v>51.877336142650151</c:v>
                </c:pt>
                <c:pt idx="6689">
                  <c:v>51.871596874448642</c:v>
                </c:pt>
                <c:pt idx="6690">
                  <c:v>51.865858554901187</c:v>
                </c:pt>
                <c:pt idx="6691">
                  <c:v>51.86012118392933</c:v>
                </c:pt>
                <c:pt idx="6692">
                  <c:v>51.854384761454291</c:v>
                </c:pt>
                <c:pt idx="6693">
                  <c:v>51.848649287397436</c:v>
                </c:pt>
                <c:pt idx="6694">
                  <c:v>51.842914761680085</c:v>
                </c:pt>
                <c:pt idx="6695">
                  <c:v>51.837181184223518</c:v>
                </c:pt>
                <c:pt idx="6696">
                  <c:v>51.831448554948871</c:v>
                </c:pt>
                <c:pt idx="6697">
                  <c:v>51.825716873777367</c:v>
                </c:pt>
                <c:pt idx="6698">
                  <c:v>51.819986140630206</c:v>
                </c:pt>
                <c:pt idx="6699">
                  <c:v>51.814256355428363</c:v>
                </c:pt>
                <c:pt idx="6700">
                  <c:v>51.808527518092987</c:v>
                </c:pt>
                <c:pt idx="6701">
                  <c:v>51.802799628545102</c:v>
                </c:pt>
                <c:pt idx="6702">
                  <c:v>51.797072686705761</c:v>
                </c:pt>
                <c:pt idx="6703">
                  <c:v>51.791346692495814</c:v>
                </c:pt>
                <c:pt idx="6704">
                  <c:v>51.785621645836343</c:v>
                </c:pt>
                <c:pt idx="6705">
                  <c:v>51.779897546648016</c:v>
                </c:pt>
                <c:pt idx="6706">
                  <c:v>51.774174394851883</c:v>
                </c:pt>
                <c:pt idx="6707">
                  <c:v>51.768452190368727</c:v>
                </c:pt>
                <c:pt idx="6708">
                  <c:v>51.762730933119322</c:v>
                </c:pt>
                <c:pt idx="6709">
                  <c:v>51.757010623024321</c:v>
                </c:pt>
                <c:pt idx="6710">
                  <c:v>51.751291260004493</c:v>
                </c:pt>
                <c:pt idx="6711">
                  <c:v>51.74557284398059</c:v>
                </c:pt>
                <c:pt idx="6712">
                  <c:v>51.739855374873187</c:v>
                </c:pt>
                <c:pt idx="6713">
                  <c:v>51.734138852602896</c:v>
                </c:pt>
                <c:pt idx="6714">
                  <c:v>51.728423277090251</c:v>
                </c:pt>
                <c:pt idx="6715">
                  <c:v>51.722708648255853</c:v>
                </c:pt>
                <c:pt idx="6716">
                  <c:v>51.71699496602011</c:v>
                </c:pt>
                <c:pt idx="6717">
                  <c:v>51.711282230303617</c:v>
                </c:pt>
                <c:pt idx="6718">
                  <c:v>51.705570441026651</c:v>
                </c:pt>
                <c:pt idx="6719">
                  <c:v>51.699859598109725</c:v>
                </c:pt>
                <c:pt idx="6720">
                  <c:v>51.694149701473115</c:v>
                </c:pt>
                <c:pt idx="6721">
                  <c:v>51.688440751037206</c:v>
                </c:pt>
                <c:pt idx="6722">
                  <c:v>51.682732746722209</c:v>
                </c:pt>
                <c:pt idx="6723">
                  <c:v>51.677025688448488</c:v>
                </c:pt>
                <c:pt idx="6724">
                  <c:v>51.671319576136106</c:v>
                </c:pt>
                <c:pt idx="6725">
                  <c:v>51.665614409705348</c:v>
                </c:pt>
                <c:pt idx="6726">
                  <c:v>51.659910189076264</c:v>
                </c:pt>
                <c:pt idx="6727">
                  <c:v>51.654206914169102</c:v>
                </c:pt>
                <c:pt idx="6728">
                  <c:v>51.648504584903833</c:v>
                </c:pt>
                <c:pt idx="6729">
                  <c:v>51.642803201200564</c:v>
                </c:pt>
                <c:pt idx="6730">
                  <c:v>51.637102762979211</c:v>
                </c:pt>
                <c:pt idx="6731">
                  <c:v>51.631403270159844</c:v>
                </c:pt>
                <c:pt idx="6732">
                  <c:v>51.625704722662313</c:v>
                </c:pt>
                <c:pt idx="6733">
                  <c:v>51.620007120406534</c:v>
                </c:pt>
                <c:pt idx="6734">
                  <c:v>51.614310463312457</c:v>
                </c:pt>
                <c:pt idx="6735">
                  <c:v>51.608614751299768</c:v>
                </c:pt>
                <c:pt idx="6736">
                  <c:v>51.602919984288391</c:v>
                </c:pt>
                <c:pt idx="6737">
                  <c:v>51.597226162197956</c:v>
                </c:pt>
                <c:pt idx="6738">
                  <c:v>51.591533284948341</c:v>
                </c:pt>
                <c:pt idx="6739">
                  <c:v>51.585841352459063</c:v>
                </c:pt>
                <c:pt idx="6740">
                  <c:v>51.580150364649938</c:v>
                </c:pt>
                <c:pt idx="6741">
                  <c:v>51.574460321440448</c:v>
                </c:pt>
                <c:pt idx="6742">
                  <c:v>51.568771222750321</c:v>
                </c:pt>
                <c:pt idx="6743">
                  <c:v>51.563083068498976</c:v>
                </c:pt>
                <c:pt idx="6744">
                  <c:v>51.557395858606036</c:v>
                </c:pt>
                <c:pt idx="6745">
                  <c:v>51.551709592990932</c:v>
                </c:pt>
                <c:pt idx="6746">
                  <c:v>51.546024271573152</c:v>
                </c:pt>
                <c:pt idx="6747">
                  <c:v>51.540339894272023</c:v>
                </c:pt>
                <c:pt idx="6748">
                  <c:v>51.534656461006996</c:v>
                </c:pt>
                <c:pt idx="6749">
                  <c:v>51.528973971697432</c:v>
                </c:pt>
                <c:pt idx="6750">
                  <c:v>51.523292426262564</c:v>
                </c:pt>
                <c:pt idx="6751">
                  <c:v>51.517611824621653</c:v>
                </c:pt>
                <c:pt idx="6752">
                  <c:v>51.511932166694116</c:v>
                </c:pt>
                <c:pt idx="6753">
                  <c:v>51.506253452399001</c:v>
                </c:pt>
                <c:pt idx="6754">
                  <c:v>51.500575681655455</c:v>
                </c:pt>
                <c:pt idx="6755">
                  <c:v>51.494898854382797</c:v>
                </c:pt>
                <c:pt idx="6756">
                  <c:v>51.489222970499952</c:v>
                </c:pt>
                <c:pt idx="6757">
                  <c:v>51.483548029926126</c:v>
                </c:pt>
                <c:pt idx="6758">
                  <c:v>51.477874032580232</c:v>
                </c:pt>
                <c:pt idx="6759">
                  <c:v>51.472200978381387</c:v>
                </c:pt>
                <c:pt idx="6760">
                  <c:v>51.466528867248513</c:v>
                </c:pt>
                <c:pt idx="6761">
                  <c:v>51.460857699100487</c:v>
                </c:pt>
                <c:pt idx="6762">
                  <c:v>51.455187473856277</c:v>
                </c:pt>
                <c:pt idx="6763">
                  <c:v>51.44951819143472</c:v>
                </c:pt>
                <c:pt idx="6764">
                  <c:v>51.443849851754713</c:v>
                </c:pt>
                <c:pt idx="6765">
                  <c:v>51.438182454734957</c:v>
                </c:pt>
                <c:pt idx="6766">
                  <c:v>51.432516000294306</c:v>
                </c:pt>
                <c:pt idx="6767">
                  <c:v>51.426850488351498</c:v>
                </c:pt>
                <c:pt idx="6768">
                  <c:v>51.42118591882511</c:v>
                </c:pt>
                <c:pt idx="6769">
                  <c:v>51.415522291633941</c:v>
                </c:pt>
                <c:pt idx="6770">
                  <c:v>51.409859606696585</c:v>
                </c:pt>
                <c:pt idx="6771">
                  <c:v>51.404197863931614</c:v>
                </c:pt>
                <c:pt idx="6772">
                  <c:v>51.398537063257606</c:v>
                </c:pt>
                <c:pt idx="6773">
                  <c:v>51.392877204593034</c:v>
                </c:pt>
                <c:pt idx="6774">
                  <c:v>51.387218287856577</c:v>
                </c:pt>
                <c:pt idx="6775">
                  <c:v>51.381560312966478</c:v>
                </c:pt>
                <c:pt idx="6776">
                  <c:v>51.375903279841324</c:v>
                </c:pt>
                <c:pt idx="6777">
                  <c:v>51.370247188399411</c:v>
                </c:pt>
                <c:pt idx="6778">
                  <c:v>51.364592038559152</c:v>
                </c:pt>
                <c:pt idx="6779">
                  <c:v>51.358937830238879</c:v>
                </c:pt>
                <c:pt idx="6780">
                  <c:v>51.353284563356908</c:v>
                </c:pt>
                <c:pt idx="6781">
                  <c:v>51.34763223783149</c:v>
                </c:pt>
                <c:pt idx="6782">
                  <c:v>51.341980853580829</c:v>
                </c:pt>
                <c:pt idx="6783">
                  <c:v>51.336330410523111</c:v>
                </c:pt>
                <c:pt idx="6784">
                  <c:v>51.330680908576575</c:v>
                </c:pt>
                <c:pt idx="6785">
                  <c:v>51.325032347659238</c:v>
                </c:pt>
                <c:pt idx="6786">
                  <c:v>51.319384727689375</c:v>
                </c:pt>
                <c:pt idx="6787">
                  <c:v>51.313738048584874</c:v>
                </c:pt>
                <c:pt idx="6788">
                  <c:v>51.308092310263859</c:v>
                </c:pt>
                <c:pt idx="6789">
                  <c:v>51.302447512644271</c:v>
                </c:pt>
                <c:pt idx="6790">
                  <c:v>51.296803655644176</c:v>
                </c:pt>
                <c:pt idx="6791">
                  <c:v>51.291160739181429</c:v>
                </c:pt>
                <c:pt idx="6792">
                  <c:v>51.28551876317394</c:v>
                </c:pt>
                <c:pt idx="6793">
                  <c:v>51.279877727539592</c:v>
                </c:pt>
                <c:pt idx="6794">
                  <c:v>51.274237632196275</c:v>
                </c:pt>
                <c:pt idx="6795">
                  <c:v>51.268598477061715</c:v>
                </c:pt>
                <c:pt idx="6796">
                  <c:v>51.262960262053653</c:v>
                </c:pt>
                <c:pt idx="6797">
                  <c:v>51.257322987089935</c:v>
                </c:pt>
                <c:pt idx="6798">
                  <c:v>51.251686652088139</c:v>
                </c:pt>
                <c:pt idx="6799">
                  <c:v>51.246051256966084</c:v>
                </c:pt>
                <c:pt idx="6800">
                  <c:v>51.240416801641288</c:v>
                </c:pt>
                <c:pt idx="6801">
                  <c:v>51.234783286031444</c:v>
                </c:pt>
                <c:pt idx="6802">
                  <c:v>51.229150710054022</c:v>
                </c:pt>
                <c:pt idx="6803">
                  <c:v>51.223519073626647</c:v>
                </c:pt>
                <c:pt idx="6804">
                  <c:v>51.217888376666885</c:v>
                </c:pt>
                <c:pt idx="6805">
                  <c:v>51.212258619092118</c:v>
                </c:pt>
                <c:pt idx="6806">
                  <c:v>51.206629800819769</c:v>
                </c:pt>
                <c:pt idx="6807">
                  <c:v>51.201001921767329</c:v>
                </c:pt>
                <c:pt idx="6808">
                  <c:v>51.19537498185209</c:v>
                </c:pt>
                <c:pt idx="6809">
                  <c:v>51.189748980991517</c:v>
                </c:pt>
                <c:pt idx="6810">
                  <c:v>51.184123919102859</c:v>
                </c:pt>
                <c:pt idx="6811">
                  <c:v>51.178499796103388</c:v>
                </c:pt>
                <c:pt idx="6812">
                  <c:v>51.172876611910389</c:v>
                </c:pt>
                <c:pt idx="6813">
                  <c:v>51.167254366441135</c:v>
                </c:pt>
                <c:pt idx="6814">
                  <c:v>51.161633059612655</c:v>
                </c:pt>
                <c:pt idx="6815">
                  <c:v>51.15601269134222</c:v>
                </c:pt>
                <c:pt idx="6816">
                  <c:v>51.150393261546974</c:v>
                </c:pt>
                <c:pt idx="6817">
                  <c:v>51.144774770143854</c:v>
                </c:pt>
                <c:pt idx="6818">
                  <c:v>51.139157217050176</c:v>
                </c:pt>
                <c:pt idx="6819">
                  <c:v>51.133540602182791</c:v>
                </c:pt>
                <c:pt idx="6820">
                  <c:v>51.127924925458672</c:v>
                </c:pt>
                <c:pt idx="6821">
                  <c:v>51.122310186794863</c:v>
                </c:pt>
                <c:pt idx="6822">
                  <c:v>51.116696386108295</c:v>
                </c:pt>
                <c:pt idx="6823">
                  <c:v>51.111083523315855</c:v>
                </c:pt>
                <c:pt idx="6824">
                  <c:v>51.105471598334383</c:v>
                </c:pt>
                <c:pt idx="6825">
                  <c:v>51.099860611080722</c:v>
                </c:pt>
                <c:pt idx="6826">
                  <c:v>51.094250561471739</c:v>
                </c:pt>
                <c:pt idx="6827">
                  <c:v>51.088641449424195</c:v>
                </c:pt>
                <c:pt idx="6828">
                  <c:v>51.083033274854749</c:v>
                </c:pt>
                <c:pt idx="6829">
                  <c:v>51.077426037680219</c:v>
                </c:pt>
                <c:pt idx="6830">
                  <c:v>51.071819737817137</c:v>
                </c:pt>
                <c:pt idx="6831">
                  <c:v>51.066214375182334</c:v>
                </c:pt>
                <c:pt idx="6832">
                  <c:v>51.060609949692299</c:v>
                </c:pt>
                <c:pt idx="6833">
                  <c:v>51.05500646126368</c:v>
                </c:pt>
                <c:pt idx="6834">
                  <c:v>51.049403909812931</c:v>
                </c:pt>
                <c:pt idx="6835">
                  <c:v>51.043802295256739</c:v>
                </c:pt>
                <c:pt idx="6836">
                  <c:v>51.038201617511469</c:v>
                </c:pt>
                <c:pt idx="6837">
                  <c:v>51.032601876493658</c:v>
                </c:pt>
                <c:pt idx="6838">
                  <c:v>51.027003072119655</c:v>
                </c:pt>
                <c:pt idx="6839">
                  <c:v>51.021405204305964</c:v>
                </c:pt>
                <c:pt idx="6840">
                  <c:v>51.015808272968798</c:v>
                </c:pt>
                <c:pt idx="6841">
                  <c:v>51.010212278024618</c:v>
                </c:pt>
                <c:pt idx="6842">
                  <c:v>51.004617219389672</c:v>
                </c:pt>
                <c:pt idx="6843">
                  <c:v>50.999023096980338</c:v>
                </c:pt>
                <c:pt idx="6844">
                  <c:v>50.993429910712649</c:v>
                </c:pt>
                <c:pt idx="6845">
                  <c:v>50.987837660503011</c:v>
                </c:pt>
                <c:pt idx="6846">
                  <c:v>50.982246346267459</c:v>
                </c:pt>
                <c:pt idx="6847">
                  <c:v>50.976655967922284</c:v>
                </c:pt>
                <c:pt idx="6848">
                  <c:v>50.971066525383549</c:v>
                </c:pt>
                <c:pt idx="6849">
                  <c:v>50.965478018567254</c:v>
                </c:pt>
                <c:pt idx="6850">
                  <c:v>50.959890447389569</c:v>
                </c:pt>
                <c:pt idx="6851">
                  <c:v>50.954303811766458</c:v>
                </c:pt>
                <c:pt idx="6852">
                  <c:v>50.948718111613964</c:v>
                </c:pt>
                <c:pt idx="6853">
                  <c:v>50.943133346847951</c:v>
                </c:pt>
                <c:pt idx="6854">
                  <c:v>50.937549517384511</c:v>
                </c:pt>
                <c:pt idx="6855">
                  <c:v>50.931966623139431</c:v>
                </c:pt>
                <c:pt idx="6856">
                  <c:v>50.92638466402861</c:v>
                </c:pt>
                <c:pt idx="6857">
                  <c:v>50.920803639967808</c:v>
                </c:pt>
                <c:pt idx="6858">
                  <c:v>50.915223550873002</c:v>
                </c:pt>
                <c:pt idx="6859">
                  <c:v>50.909644396659886</c:v>
                </c:pt>
                <c:pt idx="6860">
                  <c:v>50.904066177244239</c:v>
                </c:pt>
                <c:pt idx="6861">
                  <c:v>50.898488892541621</c:v>
                </c:pt>
                <c:pt idx="6862">
                  <c:v>50.892912542468011</c:v>
                </c:pt>
                <c:pt idx="6863">
                  <c:v>50.887337126938831</c:v>
                </c:pt>
                <c:pt idx="6864">
                  <c:v>50.881762645869742</c:v>
                </c:pt>
                <c:pt idx="6865">
                  <c:v>50.876189099176457</c:v>
                </c:pt>
                <c:pt idx="6866">
                  <c:v>50.870616486774416</c:v>
                </c:pt>
                <c:pt idx="6867">
                  <c:v>50.865044808579242</c:v>
                </c:pt>
                <c:pt idx="6868">
                  <c:v>50.859474064506422</c:v>
                </c:pt>
                <c:pt idx="6869">
                  <c:v>50.853904254471416</c:v>
                </c:pt>
                <c:pt idx="6870">
                  <c:v>50.848335378389642</c:v>
                </c:pt>
                <c:pt idx="6871">
                  <c:v>50.842767436176622</c:v>
                </c:pt>
                <c:pt idx="6872">
                  <c:v>50.837200427747597</c:v>
                </c:pt>
                <c:pt idx="6873">
                  <c:v>50.831634353018039</c:v>
                </c:pt>
                <c:pt idx="6874">
                  <c:v>50.826069211903253</c:v>
                </c:pt>
                <c:pt idx="6875">
                  <c:v>50.820505004318456</c:v>
                </c:pt>
                <c:pt idx="6876">
                  <c:v>50.814941730178951</c:v>
                </c:pt>
                <c:pt idx="6877">
                  <c:v>50.809379389400092</c:v>
                </c:pt>
                <c:pt idx="6878">
                  <c:v>50.803817981896884</c:v>
                </c:pt>
                <c:pt idx="6879">
                  <c:v>50.798257507584651</c:v>
                </c:pt>
                <c:pt idx="6880">
                  <c:v>50.792697966378476</c:v>
                </c:pt>
                <c:pt idx="6881">
                  <c:v>50.787139358193535</c:v>
                </c:pt>
                <c:pt idx="6882">
                  <c:v>50.781581682944839</c:v>
                </c:pt>
                <c:pt idx="6883">
                  <c:v>50.776024940547501</c:v>
                </c:pt>
                <c:pt idx="6884">
                  <c:v>50.770469130916524</c:v>
                </c:pt>
                <c:pt idx="6885">
                  <c:v>50.764914253966872</c:v>
                </c:pt>
                <c:pt idx="6886">
                  <c:v>50.759360309613612</c:v>
                </c:pt>
                <c:pt idx="6887">
                  <c:v>50.753807297771537</c:v>
                </c:pt>
                <c:pt idx="6888">
                  <c:v>50.748255218355688</c:v>
                </c:pt>
                <c:pt idx="6889">
                  <c:v>50.742704071280897</c:v>
                </c:pt>
                <c:pt idx="6890">
                  <c:v>50.737153856461994</c:v>
                </c:pt>
                <c:pt idx="6891">
                  <c:v>50.731604573813811</c:v>
                </c:pt>
                <c:pt idx="6892">
                  <c:v>50.726056223251113</c:v>
                </c:pt>
                <c:pt idx="6893">
                  <c:v>50.72050880468877</c:v>
                </c:pt>
                <c:pt idx="6894">
                  <c:v>50.714962318041366</c:v>
                </c:pt>
                <c:pt idx="6895">
                  <c:v>50.709416763223707</c:v>
                </c:pt>
                <c:pt idx="6896">
                  <c:v>50.703872140150438</c:v>
                </c:pt>
                <c:pt idx="6897">
                  <c:v>50.698328448736163</c:v>
                </c:pt>
                <c:pt idx="6898">
                  <c:v>50.692785688895547</c:v>
                </c:pt>
                <c:pt idx="6899">
                  <c:v>50.687243860543184</c:v>
                </c:pt>
                <c:pt idx="6900">
                  <c:v>50.68170296359353</c:v>
                </c:pt>
                <c:pt idx="6901">
                  <c:v>50.676162997961249</c:v>
                </c:pt>
                <c:pt idx="6902">
                  <c:v>50.670623963560722</c:v>
                </c:pt>
                <c:pt idx="6903">
                  <c:v>50.665085860306547</c:v>
                </c:pt>
                <c:pt idx="6904">
                  <c:v>50.659548688113034</c:v>
                </c:pt>
                <c:pt idx="6905">
                  <c:v>50.654012446894662</c:v>
                </c:pt>
                <c:pt idx="6906">
                  <c:v>50.648477136565788</c:v>
                </c:pt>
                <c:pt idx="6907">
                  <c:v>50.642942757040764</c:v>
                </c:pt>
                <c:pt idx="6908">
                  <c:v>50.637409308233948</c:v>
                </c:pt>
                <c:pt idx="6909">
                  <c:v>50.631876790059593</c:v>
                </c:pt>
                <c:pt idx="6910">
                  <c:v>50.62634520243197</c:v>
                </c:pt>
                <c:pt idx="6911">
                  <c:v>50.620814545265354</c:v>
                </c:pt>
                <c:pt idx="6912">
                  <c:v>50.615284818473924</c:v>
                </c:pt>
                <c:pt idx="6913">
                  <c:v>50.609756021971819</c:v>
                </c:pt>
                <c:pt idx="6914">
                  <c:v>50.604228155673297</c:v>
                </c:pt>
                <c:pt idx="6915">
                  <c:v>50.598701219492405</c:v>
                </c:pt>
                <c:pt idx="6916">
                  <c:v>50.59317521334318</c:v>
                </c:pt>
                <c:pt idx="6917">
                  <c:v>50.587650137139825</c:v>
                </c:pt>
                <c:pt idx="6918">
                  <c:v>50.582125990796278</c:v>
                </c:pt>
                <c:pt idx="6919">
                  <c:v>50.576602774226579</c:v>
                </c:pt>
                <c:pt idx="6920">
                  <c:v>50.571080487344652</c:v>
                </c:pt>
                <c:pt idx="6921">
                  <c:v>50.565559130064571</c:v>
                </c:pt>
                <c:pt idx="6922">
                  <c:v>50.560038702300133</c:v>
                </c:pt>
                <c:pt idx="6923">
                  <c:v>50.554519203965299</c:v>
                </c:pt>
                <c:pt idx="6924">
                  <c:v>50.549000634973922</c:v>
                </c:pt>
                <c:pt idx="6925">
                  <c:v>50.54348299523982</c:v>
                </c:pt>
                <c:pt idx="6926">
                  <c:v>50.537966284676742</c:v>
                </c:pt>
                <c:pt idx="6927">
                  <c:v>50.532450503198618</c:v>
                </c:pt>
                <c:pt idx="6928">
                  <c:v>50.526935650719111</c:v>
                </c:pt>
                <c:pt idx="6929">
                  <c:v>50.521421727151932</c:v>
                </c:pt>
                <c:pt idx="6930">
                  <c:v>50.515908732410871</c:v>
                </c:pt>
                <c:pt idx="6931">
                  <c:v>50.510396666409456</c:v>
                </c:pt>
                <c:pt idx="6932">
                  <c:v>50.504885529061383</c:v>
                </c:pt>
                <c:pt idx="6933">
                  <c:v>50.499375320280272</c:v>
                </c:pt>
                <c:pt idx="6934">
                  <c:v>50.493866039979729</c:v>
                </c:pt>
                <c:pt idx="6935">
                  <c:v>50.488357688073251</c:v>
                </c:pt>
                <c:pt idx="6936">
                  <c:v>50.482850264474365</c:v>
                </c:pt>
                <c:pt idx="6937">
                  <c:v>50.477343769096613</c:v>
                </c:pt>
                <c:pt idx="6938">
                  <c:v>50.471838201853487</c:v>
                </c:pt>
                <c:pt idx="6939">
                  <c:v>50.466333562658363</c:v>
                </c:pt>
                <c:pt idx="6940">
                  <c:v>50.46082985142472</c:v>
                </c:pt>
                <c:pt idx="6941">
                  <c:v>50.455327068065912</c:v>
                </c:pt>
                <c:pt idx="6942">
                  <c:v>50.449825212495234</c:v>
                </c:pt>
                <c:pt idx="6943">
                  <c:v>50.444324284626063</c:v>
                </c:pt>
                <c:pt idx="6944">
                  <c:v>50.438824284371812</c:v>
                </c:pt>
                <c:pt idx="6945">
                  <c:v>50.433325211645553</c:v>
                </c:pt>
                <c:pt idx="6946">
                  <c:v>50.427827066360742</c:v>
                </c:pt>
                <c:pt idx="6947">
                  <c:v>50.422329848430401</c:v>
                </c:pt>
                <c:pt idx="6948">
                  <c:v>50.416833557767887</c:v>
                </c:pt>
                <c:pt idx="6949">
                  <c:v>50.411338194286266</c:v>
                </c:pt>
                <c:pt idx="6950">
                  <c:v>50.405843757898694</c:v>
                </c:pt>
                <c:pt idx="6951">
                  <c:v>50.400350248518244</c:v>
                </c:pt>
                <c:pt idx="6952">
                  <c:v>50.394857666058122</c:v>
                </c:pt>
                <c:pt idx="6953">
                  <c:v>50.389366010431289</c:v>
                </c:pt>
                <c:pt idx="6954">
                  <c:v>50.383875281550743</c:v>
                </c:pt>
                <c:pt idx="6955">
                  <c:v>50.378385479329559</c:v>
                </c:pt>
                <c:pt idx="6956">
                  <c:v>50.372896603680616</c:v>
                </c:pt>
                <c:pt idx="6957">
                  <c:v>50.36740865451695</c:v>
                </c:pt>
                <c:pt idx="6958">
                  <c:v>50.361921631751464</c:v>
                </c:pt>
                <c:pt idx="6959">
                  <c:v>50.356435535297031</c:v>
                </c:pt>
                <c:pt idx="6960">
                  <c:v>50.350950365066453</c:v>
                </c:pt>
                <c:pt idx="6961">
                  <c:v>50.345466120972695</c:v>
                </c:pt>
                <c:pt idx="6962">
                  <c:v>50.339982802928404</c:v>
                </c:pt>
                <c:pt idx="6963">
                  <c:v>50.334500410846495</c:v>
                </c:pt>
                <c:pt idx="6964">
                  <c:v>50.329018944639678</c:v>
                </c:pt>
                <c:pt idx="6965">
                  <c:v>50.323538404220677</c:v>
                </c:pt>
                <c:pt idx="6966">
                  <c:v>50.318058789502146</c:v>
                </c:pt>
                <c:pt idx="6967">
                  <c:v>50.312580100396779</c:v>
                </c:pt>
                <c:pt idx="6968">
                  <c:v>50.307102336817266</c:v>
                </c:pt>
                <c:pt idx="6969">
                  <c:v>50.301625498676273</c:v>
                </c:pt>
                <c:pt idx="6970">
                  <c:v>50.296149585886212</c:v>
                </c:pt>
                <c:pt idx="6971">
                  <c:v>50.2906745983598</c:v>
                </c:pt>
                <c:pt idx="6972">
                  <c:v>50.285200536009519</c:v>
                </c:pt>
                <c:pt idx="6973">
                  <c:v>50.279727398747816</c:v>
                </c:pt>
                <c:pt idx="6974">
                  <c:v>50.274255186487338</c:v>
                </c:pt>
                <c:pt idx="6975">
                  <c:v>50.268783899140388</c:v>
                </c:pt>
                <c:pt idx="6976">
                  <c:v>50.263313536619499</c:v>
                </c:pt>
                <c:pt idx="6977">
                  <c:v>50.257844098836991</c:v>
                </c:pt>
                <c:pt idx="6978">
                  <c:v>50.252375585705259</c:v>
                </c:pt>
                <c:pt idx="6979">
                  <c:v>50.246907997136702</c:v>
                </c:pt>
                <c:pt idx="6980">
                  <c:v>50.241441333043603</c:v>
                </c:pt>
                <c:pt idx="6981">
                  <c:v>50.235975593338303</c:v>
                </c:pt>
                <c:pt idx="6982">
                  <c:v>50.230510777932949</c:v>
                </c:pt>
                <c:pt idx="6983">
                  <c:v>50.225046886739925</c:v>
                </c:pt>
                <c:pt idx="6984">
                  <c:v>50.219583919671344</c:v>
                </c:pt>
                <c:pt idx="6985">
                  <c:v>50.214121876639517</c:v>
                </c:pt>
                <c:pt idx="6986">
                  <c:v>50.208660757556451</c:v>
                </c:pt>
                <c:pt idx="6987">
                  <c:v>50.203200562334374</c:v>
                </c:pt>
                <c:pt idx="6988">
                  <c:v>50.197741290885439</c:v>
                </c:pt>
                <c:pt idx="6989">
                  <c:v>50.192282943121633</c:v>
                </c:pt>
                <c:pt idx="6990">
                  <c:v>50.186825518955018</c:v>
                </c:pt>
                <c:pt idx="6991">
                  <c:v>50.181369018297687</c:v>
                </c:pt>
                <c:pt idx="6992">
                  <c:v>50.175913441061624</c:v>
                </c:pt>
                <c:pt idx="6993">
                  <c:v>50.170458787158829</c:v>
                </c:pt>
                <c:pt idx="6994">
                  <c:v>50.16500505650118</c:v>
                </c:pt>
                <c:pt idx="6995">
                  <c:v>50.159552249000676</c:v>
                </c:pt>
                <c:pt idx="6996">
                  <c:v>50.154100364569146</c:v>
                </c:pt>
                <c:pt idx="6997">
                  <c:v>50.148649403118526</c:v>
                </c:pt>
                <c:pt idx="6998">
                  <c:v>50.143199364560644</c:v>
                </c:pt>
                <c:pt idx="6999">
                  <c:v>50.137750248807365</c:v>
                </c:pt>
                <c:pt idx="7000">
                  <c:v>50.132302055770396</c:v>
                </c:pt>
                <c:pt idx="7001">
                  <c:v>50.126854785361544</c:v>
                </c:pt>
                <c:pt idx="7002">
                  <c:v>50.121408437492612</c:v>
                </c:pt>
                <c:pt idx="7003">
                  <c:v>50.11596301207522</c:v>
                </c:pt>
                <c:pt idx="7004">
                  <c:v>50.11051850902107</c:v>
                </c:pt>
                <c:pt idx="7005">
                  <c:v>50.105074928241883</c:v>
                </c:pt>
                <c:pt idx="7006">
                  <c:v>50.099632269649263</c:v>
                </c:pt>
                <c:pt idx="7007">
                  <c:v>50.094190533154887</c:v>
                </c:pt>
                <c:pt idx="7008">
                  <c:v>50.088749718670222</c:v>
                </c:pt>
                <c:pt idx="7009">
                  <c:v>50.083309826106905</c:v>
                </c:pt>
                <c:pt idx="7010">
                  <c:v>50.077870855376467</c:v>
                </c:pt>
                <c:pt idx="7011">
                  <c:v>50.072432806390452</c:v>
                </c:pt>
                <c:pt idx="7012">
                  <c:v>50.066995679060263</c:v>
                </c:pt>
                <c:pt idx="7013">
                  <c:v>50.061559473297393</c:v>
                </c:pt>
                <c:pt idx="7014">
                  <c:v>50.056124189013346</c:v>
                </c:pt>
                <c:pt idx="7015">
                  <c:v>50.050689826119367</c:v>
                </c:pt>
                <c:pt idx="7016">
                  <c:v>50.045256384526979</c:v>
                </c:pt>
                <c:pt idx="7017">
                  <c:v>50.039823864147522</c:v>
                </c:pt>
                <c:pt idx="7018">
                  <c:v>50.034392264892276</c:v>
                </c:pt>
                <c:pt idx="7019">
                  <c:v>50.028961586672544</c:v>
                </c:pt>
                <c:pt idx="7020">
                  <c:v>50.023531829399687</c:v>
                </c:pt>
                <c:pt idx="7021">
                  <c:v>50.018102992984886</c:v>
                </c:pt>
                <c:pt idx="7022">
                  <c:v>50.012675077339367</c:v>
                </c:pt>
                <c:pt idx="7023">
                  <c:v>50.007248082374318</c:v>
                </c:pt>
                <c:pt idx="7024">
                  <c:v>50.001822008001028</c:v>
                </c:pt>
                <c:pt idx="7025">
                  <c:v>49.996396854130509</c:v>
                </c:pt>
                <c:pt idx="7026">
                  <c:v>49.990972620673972</c:v>
                </c:pt>
                <c:pt idx="7027">
                  <c:v>49.985549307542527</c:v>
                </c:pt>
                <c:pt idx="7028">
                  <c:v>49.980126914647208</c:v>
                </c:pt>
                <c:pt idx="7029">
                  <c:v>49.97470544189909</c:v>
                </c:pt>
                <c:pt idx="7030">
                  <c:v>49.969284889209121</c:v>
                </c:pt>
                <c:pt idx="7031">
                  <c:v>49.963865256488475</c:v>
                </c:pt>
                <c:pt idx="7032">
                  <c:v>49.958446543647952</c:v>
                </c:pt>
                <c:pt idx="7033">
                  <c:v>49.953028750598598</c:v>
                </c:pt>
                <c:pt idx="7034">
                  <c:v>49.947611877251305</c:v>
                </c:pt>
                <c:pt idx="7035">
                  <c:v>49.942195923516941</c:v>
                </c:pt>
                <c:pt idx="7036">
                  <c:v>49.936780889306483</c:v>
                </c:pt>
                <c:pt idx="7037">
                  <c:v>49.931366774530701</c:v>
                </c:pt>
                <c:pt idx="7038">
                  <c:v>49.925953579100472</c:v>
                </c:pt>
                <c:pt idx="7039">
                  <c:v>49.920541302926523</c:v>
                </c:pt>
                <c:pt idx="7040">
                  <c:v>49.915129945919745</c:v>
                </c:pt>
                <c:pt idx="7041">
                  <c:v>49.909719507990758</c:v>
                </c:pt>
                <c:pt idx="7042">
                  <c:v>49.904309989050375</c:v>
                </c:pt>
                <c:pt idx="7043">
                  <c:v>49.898901389009239</c:v>
                </c:pt>
                <c:pt idx="7044">
                  <c:v>49.89349370777807</c:v>
                </c:pt>
                <c:pt idx="7045">
                  <c:v>49.888086945267474</c:v>
                </c:pt>
                <c:pt idx="7046">
                  <c:v>49.882681101388158</c:v>
                </c:pt>
                <c:pt idx="7047">
                  <c:v>49.877276176050643</c:v>
                </c:pt>
                <c:pt idx="7048">
                  <c:v>49.871872169165584</c:v>
                </c:pt>
                <c:pt idx="7049">
                  <c:v>49.866469080643455</c:v>
                </c:pt>
                <c:pt idx="7050">
                  <c:v>49.861066910394875</c:v>
                </c:pt>
                <c:pt idx="7051">
                  <c:v>49.855665658330231</c:v>
                </c:pt>
                <c:pt idx="7052">
                  <c:v>49.850265324360095</c:v>
                </c:pt>
                <c:pt idx="7053">
                  <c:v>49.844865908394873</c:v>
                </c:pt>
                <c:pt idx="7054">
                  <c:v>49.839467410345058</c:v>
                </c:pt>
                <c:pt idx="7055">
                  <c:v>49.834069830120946</c:v>
                </c:pt>
                <c:pt idx="7056">
                  <c:v>49.828673167633028</c:v>
                </c:pt>
                <c:pt idx="7057">
                  <c:v>49.823277422791612</c:v>
                </c:pt>
                <c:pt idx="7058">
                  <c:v>49.817882595506994</c:v>
                </c:pt>
                <c:pt idx="7059">
                  <c:v>49.812488685689566</c:v>
                </c:pt>
                <c:pt idx="7060">
                  <c:v>49.807095693249572</c:v>
                </c:pt>
                <c:pt idx="7061">
                  <c:v>49.801703618097278</c:v>
                </c:pt>
                <c:pt idx="7062">
                  <c:v>49.7963124601429</c:v>
                </c:pt>
                <c:pt idx="7063">
                  <c:v>49.790922219296661</c:v>
                </c:pt>
                <c:pt idx="7064">
                  <c:v>49.785532895468712</c:v>
                </c:pt>
                <c:pt idx="7065">
                  <c:v>49.780144488569256</c:v>
                </c:pt>
                <c:pt idx="7066">
                  <c:v>49.774756998508494</c:v>
                </c:pt>
                <c:pt idx="7067">
                  <c:v>49.769370425196364</c:v>
                </c:pt>
                <c:pt idx="7068">
                  <c:v>49.763984768543104</c:v>
                </c:pt>
                <c:pt idx="7069">
                  <c:v>49.758600028458766</c:v>
                </c:pt>
                <c:pt idx="7070">
                  <c:v>49.753216204853373</c:v>
                </c:pt>
                <c:pt idx="7071">
                  <c:v>49.747833297636909</c:v>
                </c:pt>
                <c:pt idx="7072">
                  <c:v>49.742451306719431</c:v>
                </c:pt>
                <c:pt idx="7073">
                  <c:v>49.737070232010865</c:v>
                </c:pt>
                <c:pt idx="7074">
                  <c:v>49.731690073421149</c:v>
                </c:pt>
                <c:pt idx="7075">
                  <c:v>49.726310830860243</c:v>
                </c:pt>
                <c:pt idx="7076">
                  <c:v>49.720932504238014</c:v>
                </c:pt>
                <c:pt idx="7077">
                  <c:v>49.71555509346436</c:v>
                </c:pt>
                <c:pt idx="7078">
                  <c:v>49.710178598449083</c:v>
                </c:pt>
                <c:pt idx="7079">
                  <c:v>49.704803019102052</c:v>
                </c:pt>
                <c:pt idx="7080">
                  <c:v>49.69942835533314</c:v>
                </c:pt>
                <c:pt idx="7081">
                  <c:v>49.694054607051967</c:v>
                </c:pt>
                <c:pt idx="7082">
                  <c:v>49.68868177416843</c:v>
                </c:pt>
                <c:pt idx="7083">
                  <c:v>49.683309856592174</c:v>
                </c:pt>
                <c:pt idx="7084">
                  <c:v>49.677938854232984</c:v>
                </c:pt>
                <c:pt idx="7085">
                  <c:v>49.672568767000449</c:v>
                </c:pt>
                <c:pt idx="7086">
                  <c:v>49.667199594804309</c:v>
                </c:pt>
                <c:pt idx="7087">
                  <c:v>49.661831337554169</c:v>
                </c:pt>
                <c:pt idx="7088">
                  <c:v>49.656463995159626</c:v>
                </c:pt>
                <c:pt idx="7089">
                  <c:v>49.651097567530364</c:v>
                </c:pt>
                <c:pt idx="7090">
                  <c:v>49.645732054575831</c:v>
                </c:pt>
                <c:pt idx="7091">
                  <c:v>49.640367456205631</c:v>
                </c:pt>
                <c:pt idx="7092">
                  <c:v>49.635003772329277</c:v>
                </c:pt>
                <c:pt idx="7093">
                  <c:v>49.629641002856268</c:v>
                </c:pt>
                <c:pt idx="7094">
                  <c:v>49.624279147696093</c:v>
                </c:pt>
                <c:pt idx="7095">
                  <c:v>49.618918206758174</c:v>
                </c:pt>
                <c:pt idx="7096">
                  <c:v>49.613558179951909</c:v>
                </c:pt>
                <c:pt idx="7097">
                  <c:v>49.60819906718681</c:v>
                </c:pt>
                <c:pt idx="7098">
                  <c:v>49.602840868372084</c:v>
                </c:pt>
                <c:pt idx="7099">
                  <c:v>49.597483583417265</c:v>
                </c:pt>
                <c:pt idx="7100">
                  <c:v>49.592127212231645</c:v>
                </c:pt>
                <c:pt idx="7101">
                  <c:v>49.58677175472446</c:v>
                </c:pt>
                <c:pt idx="7102">
                  <c:v>49.581417210805085</c:v>
                </c:pt>
                <c:pt idx="7103">
                  <c:v>49.57606358038273</c:v>
                </c:pt>
                <c:pt idx="7104">
                  <c:v>49.570710863366607</c:v>
                </c:pt>
                <c:pt idx="7105">
                  <c:v>49.565359059666029</c:v>
                </c:pt>
                <c:pt idx="7106">
                  <c:v>49.560008169190105</c:v>
                </c:pt>
                <c:pt idx="7107">
                  <c:v>49.554658191848119</c:v>
                </c:pt>
                <c:pt idx="7108">
                  <c:v>49.549309127549066</c:v>
                </c:pt>
                <c:pt idx="7109">
                  <c:v>49.543960976202186</c:v>
                </c:pt>
                <c:pt idx="7110">
                  <c:v>49.53861373771656</c:v>
                </c:pt>
                <c:pt idx="7111">
                  <c:v>49.533267412001301</c:v>
                </c:pt>
                <c:pt idx="7112">
                  <c:v>49.52792199896534</c:v>
                </c:pt>
                <c:pt idx="7113">
                  <c:v>49.522577498517848</c:v>
                </c:pt>
                <c:pt idx="7114">
                  <c:v>49.517233910567754</c:v>
                </c:pt>
                <c:pt idx="7115">
                  <c:v>49.511891235024166</c:v>
                </c:pt>
                <c:pt idx="7116">
                  <c:v>49.506549471795893</c:v>
                </c:pt>
                <c:pt idx="7117">
                  <c:v>49.501208620791942</c:v>
                </c:pt>
                <c:pt idx="7118">
                  <c:v>49.495868681921266</c:v>
                </c:pt>
                <c:pt idx="7119">
                  <c:v>49.490529655092814</c:v>
                </c:pt>
                <c:pt idx="7120">
                  <c:v>49.485191540215297</c:v>
                </c:pt>
                <c:pt idx="7121">
                  <c:v>49.479854337197743</c:v>
                </c:pt>
                <c:pt idx="7122">
                  <c:v>49.474518045948855</c:v>
                </c:pt>
                <c:pt idx="7123">
                  <c:v>49.469182666377534</c:v>
                </c:pt>
                <c:pt idx="7124">
                  <c:v>49.463848198392476</c:v>
                </c:pt>
                <c:pt idx="7125">
                  <c:v>49.458514641902518</c:v>
                </c:pt>
                <c:pt idx="7126">
                  <c:v>49.453181996816369</c:v>
                </c:pt>
                <c:pt idx="7127">
                  <c:v>49.447850263042817</c:v>
                </c:pt>
                <c:pt idx="7128">
                  <c:v>49.442519440490408</c:v>
                </c:pt>
                <c:pt idx="7129">
                  <c:v>49.437189529067936</c:v>
                </c:pt>
                <c:pt idx="7130">
                  <c:v>49.431860528684069</c:v>
                </c:pt>
                <c:pt idx="7131">
                  <c:v>49.426532439247339</c:v>
                </c:pt>
                <c:pt idx="7132">
                  <c:v>49.421205260666397</c:v>
                </c:pt>
                <c:pt idx="7133">
                  <c:v>49.415878992849926</c:v>
                </c:pt>
                <c:pt idx="7134">
                  <c:v>49.410553635706265</c:v>
                </c:pt>
                <c:pt idx="7135">
                  <c:v>49.405229189144194</c:v>
                </c:pt>
                <c:pt idx="7136">
                  <c:v>49.399905653072025</c:v>
                </c:pt>
                <c:pt idx="7137">
                  <c:v>49.394583027398433</c:v>
                </c:pt>
                <c:pt idx="7138">
                  <c:v>49.389261312031813</c:v>
                </c:pt>
                <c:pt idx="7139">
                  <c:v>49.383940506880585</c:v>
                </c:pt>
                <c:pt idx="7140">
                  <c:v>49.378620611853187</c:v>
                </c:pt>
                <c:pt idx="7141">
                  <c:v>49.373301626858051</c:v>
                </c:pt>
                <c:pt idx="7142">
                  <c:v>49.367983551803633</c:v>
                </c:pt>
                <c:pt idx="7143">
                  <c:v>49.362666386598143</c:v>
                </c:pt>
                <c:pt idx="7144">
                  <c:v>49.357350131150021</c:v>
                </c:pt>
                <c:pt idx="7145">
                  <c:v>49.352034785367557</c:v>
                </c:pt>
                <c:pt idx="7146">
                  <c:v>49.346720349159114</c:v>
                </c:pt>
                <c:pt idx="7147">
                  <c:v>49.341406822432894</c:v>
                </c:pt>
                <c:pt idx="7148">
                  <c:v>49.336094205097147</c:v>
                </c:pt>
                <c:pt idx="7149">
                  <c:v>49.330782497060177</c:v>
                </c:pt>
                <c:pt idx="7150">
                  <c:v>49.325471698230082</c:v>
                </c:pt>
                <c:pt idx="7151">
                  <c:v>49.320161808515131</c:v>
                </c:pt>
                <c:pt idx="7152">
                  <c:v>49.314852827823564</c:v>
                </c:pt>
                <c:pt idx="7153">
                  <c:v>49.309544756063296</c:v>
                </c:pt>
                <c:pt idx="7154">
                  <c:v>49.304237593142716</c:v>
                </c:pt>
                <c:pt idx="7155">
                  <c:v>49.298931338969716</c:v>
                </c:pt>
                <c:pt idx="7156">
                  <c:v>49.293625993452508</c:v>
                </c:pt>
                <c:pt idx="7157">
                  <c:v>49.288321556499113</c:v>
                </c:pt>
                <c:pt idx="7158">
                  <c:v>49.28301802801748</c:v>
                </c:pt>
                <c:pt idx="7159">
                  <c:v>49.277715407915757</c:v>
                </c:pt>
                <c:pt idx="7160">
                  <c:v>49.272413696101914</c:v>
                </c:pt>
                <c:pt idx="7161">
                  <c:v>49.267112892483837</c:v>
                </c:pt>
                <c:pt idx="7162">
                  <c:v>49.261812996969546</c:v>
                </c:pt>
                <c:pt idx="7163">
                  <c:v>49.256514009466962</c:v>
                </c:pt>
                <c:pt idx="7164">
                  <c:v>49.251215929884005</c:v>
                </c:pt>
                <c:pt idx="7165">
                  <c:v>49.245918758128525</c:v>
                </c:pt>
                <c:pt idx="7166">
                  <c:v>49.240622494108408</c:v>
                </c:pt>
                <c:pt idx="7167">
                  <c:v>49.23532713773146</c:v>
                </c:pt>
                <c:pt idx="7168">
                  <c:v>49.230032688905553</c:v>
                </c:pt>
                <c:pt idx="7169">
                  <c:v>49.224739147538557</c:v>
                </c:pt>
                <c:pt idx="7170">
                  <c:v>49.219446513538045</c:v>
                </c:pt>
                <c:pt idx="7171">
                  <c:v>49.214154786812038</c:v>
                </c:pt>
                <c:pt idx="7172">
                  <c:v>49.20886396726798</c:v>
                </c:pt>
                <c:pt idx="7173">
                  <c:v>49.203574054813835</c:v>
                </c:pt>
                <c:pt idx="7174">
                  <c:v>49.198285049357168</c:v>
                </c:pt>
                <c:pt idx="7175">
                  <c:v>49.192996950805728</c:v>
                </c:pt>
                <c:pt idx="7176">
                  <c:v>49.187709759067069</c:v>
                </c:pt>
                <c:pt idx="7177">
                  <c:v>49.182423474048917</c:v>
                </c:pt>
                <c:pt idx="7178">
                  <c:v>49.17713809565884</c:v>
                </c:pt>
                <c:pt idx="7179">
                  <c:v>49.171853623804409</c:v>
                </c:pt>
                <c:pt idx="7180">
                  <c:v>49.166570058393241</c:v>
                </c:pt>
                <c:pt idx="7181">
                  <c:v>49.161287399332828</c:v>
                </c:pt>
                <c:pt idx="7182">
                  <c:v>49.156005646530843</c:v>
                </c:pt>
                <c:pt idx="7183">
                  <c:v>49.15072479989454</c:v>
                </c:pt>
                <c:pt idx="7184">
                  <c:v>49.145444859331647</c:v>
                </c:pt>
                <c:pt idx="7185">
                  <c:v>49.14016582474941</c:v>
                </c:pt>
                <c:pt idx="7186">
                  <c:v>49.134887696055436</c:v>
                </c:pt>
                <c:pt idx="7187">
                  <c:v>49.129610473157108</c:v>
                </c:pt>
                <c:pt idx="7188">
                  <c:v>49.124334155961797</c:v>
                </c:pt>
                <c:pt idx="7189">
                  <c:v>49.119058744376879</c:v>
                </c:pt>
                <c:pt idx="7190">
                  <c:v>49.113784238309783</c:v>
                </c:pt>
                <c:pt idx="7191">
                  <c:v>49.108510637667742</c:v>
                </c:pt>
                <c:pt idx="7192">
                  <c:v>49.103237942358163</c:v>
                </c:pt>
                <c:pt idx="7193">
                  <c:v>49.097966152288379</c:v>
                </c:pt>
                <c:pt idx="7194">
                  <c:v>49.092695267365492</c:v>
                </c:pt>
                <c:pt idx="7195">
                  <c:v>49.08742528749692</c:v>
                </c:pt>
                <c:pt idx="7196">
                  <c:v>49.082156212589808</c:v>
                </c:pt>
                <c:pt idx="7197">
                  <c:v>49.076888042551474</c:v>
                </c:pt>
                <c:pt idx="7198">
                  <c:v>49.071620777288999</c:v>
                </c:pt>
                <c:pt idx="7199">
                  <c:v>49.066354416709572</c:v>
                </c:pt>
                <c:pt idx="7200">
                  <c:v>49.061088960720447</c:v>
                </c:pt>
                <c:pt idx="7201">
                  <c:v>49.055824409228656</c:v>
                </c:pt>
                <c:pt idx="7202">
                  <c:v>49.050560762141373</c:v>
                </c:pt>
                <c:pt idx="7203">
                  <c:v>49.04529801936561</c:v>
                </c:pt>
                <c:pt idx="7204">
                  <c:v>49.040036180808556</c:v>
                </c:pt>
                <c:pt idx="7205">
                  <c:v>49.034775246377137</c:v>
                </c:pt>
                <c:pt idx="7206">
                  <c:v>49.029515215978449</c:v>
                </c:pt>
                <c:pt idx="7207">
                  <c:v>49.024256089519575</c:v>
                </c:pt>
                <c:pt idx="7208">
                  <c:v>49.018997866907384</c:v>
                </c:pt>
                <c:pt idx="7209">
                  <c:v>49.013740548048894</c:v>
                </c:pt>
                <c:pt idx="7210">
                  <c:v>49.008484132850995</c:v>
                </c:pt>
                <c:pt idx="7211">
                  <c:v>49.003228621220742</c:v>
                </c:pt>
                <c:pt idx="7212">
                  <c:v>48.997974013064962</c:v>
                </c:pt>
                <c:pt idx="7213">
                  <c:v>48.992720308290629</c:v>
                </c:pt>
                <c:pt idx="7214">
                  <c:v>48.987467506804435</c:v>
                </c:pt>
                <c:pt idx="7215">
                  <c:v>48.982215608513407</c:v>
                </c:pt>
                <c:pt idx="7216">
                  <c:v>48.976964613324299</c:v>
                </c:pt>
                <c:pt idx="7217">
                  <c:v>48.97171452114393</c:v>
                </c:pt>
                <c:pt idx="7218">
                  <c:v>48.966465331879064</c:v>
                </c:pt>
                <c:pt idx="7219">
                  <c:v>48.961217045436513</c:v>
                </c:pt>
                <c:pt idx="7220">
                  <c:v>48.955969661722989</c:v>
                </c:pt>
                <c:pt idx="7221">
                  <c:v>48.950723180645269</c:v>
                </c:pt>
                <c:pt idx="7222">
                  <c:v>48.945477602109982</c:v>
                </c:pt>
                <c:pt idx="7223">
                  <c:v>48.940232926023882</c:v>
                </c:pt>
                <c:pt idx="7224">
                  <c:v>48.934989152293674</c:v>
                </c:pt>
                <c:pt idx="7225">
                  <c:v>48.929746280825924</c:v>
                </c:pt>
                <c:pt idx="7226">
                  <c:v>48.92450431152735</c:v>
                </c:pt>
                <c:pt idx="7227">
                  <c:v>48.91926324430441</c:v>
                </c:pt>
                <c:pt idx="7228">
                  <c:v>48.914023079063888</c:v>
                </c:pt>
                <c:pt idx="7229">
                  <c:v>48.908783815712241</c:v>
                </c:pt>
                <c:pt idx="7230">
                  <c:v>48.903545454155989</c:v>
                </c:pt>
                <c:pt idx="7231">
                  <c:v>48.89830799430176</c:v>
                </c:pt>
                <c:pt idx="7232">
                  <c:v>48.893071436056054</c:v>
                </c:pt>
                <c:pt idx="7233">
                  <c:v>48.887835779325265</c:v>
                </c:pt>
                <c:pt idx="7234">
                  <c:v>48.882601024015905</c:v>
                </c:pt>
                <c:pt idx="7235">
                  <c:v>48.877367170034546</c:v>
                </c:pt>
                <c:pt idx="7236">
                  <c:v>48.872134217287439</c:v>
                </c:pt>
                <c:pt idx="7237">
                  <c:v>48.866902165681147</c:v>
                </c:pt>
                <c:pt idx="7238">
                  <c:v>48.861671015121971</c:v>
                </c:pt>
                <c:pt idx="7239">
                  <c:v>48.856440765516368</c:v>
                </c:pt>
                <c:pt idx="7240">
                  <c:v>48.851211416770532</c:v>
                </c:pt>
                <c:pt idx="7241">
                  <c:v>48.845982968791034</c:v>
                </c:pt>
                <c:pt idx="7242">
                  <c:v>48.840755421484012</c:v>
                </c:pt>
                <c:pt idx="7243">
                  <c:v>48.835528774755851</c:v>
                </c:pt>
                <c:pt idx="7244">
                  <c:v>48.830303028512738</c:v>
                </c:pt>
                <c:pt idx="7245">
                  <c:v>48.825078182660995</c:v>
                </c:pt>
                <c:pt idx="7246">
                  <c:v>48.819854237106931</c:v>
                </c:pt>
                <c:pt idx="7247">
                  <c:v>48.814631191756604</c:v>
                </c:pt>
                <c:pt idx="7248">
                  <c:v>48.809409046516315</c:v>
                </c:pt>
                <c:pt idx="7249">
                  <c:v>48.804187801292223</c:v>
                </c:pt>
                <c:pt idx="7250">
                  <c:v>48.798967455990571</c:v>
                </c:pt>
                <c:pt idx="7251">
                  <c:v>48.793748010517334</c:v>
                </c:pt>
                <c:pt idx="7252">
                  <c:v>48.788529464778804</c:v>
                </c:pt>
                <c:pt idx="7253">
                  <c:v>48.783311818680943</c:v>
                </c:pt>
                <c:pt idx="7254">
                  <c:v>48.778095072129965</c:v>
                </c:pt>
                <c:pt idx="7255">
                  <c:v>48.7728792250319</c:v>
                </c:pt>
                <c:pt idx="7256">
                  <c:v>48.767664277292695</c:v>
                </c:pt>
                <c:pt idx="7257">
                  <c:v>48.762450228818523</c:v>
                </c:pt>
                <c:pt idx="7258">
                  <c:v>48.757237079515271</c:v>
                </c:pt>
                <c:pt idx="7259">
                  <c:v>48.75202482928902</c:v>
                </c:pt>
                <c:pt idx="7260">
                  <c:v>48.746813478045638</c:v>
                </c:pt>
                <c:pt idx="7261">
                  <c:v>48.741603025691226</c:v>
                </c:pt>
                <c:pt idx="7262">
                  <c:v>48.736393472131589</c:v>
                </c:pt>
                <c:pt idx="7263">
                  <c:v>48.731184817272712</c:v>
                </c:pt>
                <c:pt idx="7264">
                  <c:v>48.725977061020473</c:v>
                </c:pt>
                <c:pt idx="7265">
                  <c:v>48.720770203280736</c:v>
                </c:pt>
                <c:pt idx="7266">
                  <c:v>48.715564243959349</c:v>
                </c:pt>
                <c:pt idx="7267">
                  <c:v>48.710359182962222</c:v>
                </c:pt>
                <c:pt idx="7268">
                  <c:v>48.705155020195058</c:v>
                </c:pt>
                <c:pt idx="7269">
                  <c:v>48.699951755563738</c:v>
                </c:pt>
                <c:pt idx="7270">
                  <c:v>48.694749388974081</c:v>
                </c:pt>
                <c:pt idx="7271">
                  <c:v>48.689547920331712</c:v>
                </c:pt>
                <c:pt idx="7272">
                  <c:v>48.684347349542527</c:v>
                </c:pt>
                <c:pt idx="7273">
                  <c:v>48.679147676512201</c:v>
                </c:pt>
                <c:pt idx="7274">
                  <c:v>48.673948901146446</c:v>
                </c:pt>
                <c:pt idx="7275">
                  <c:v>48.668751023350865</c:v>
                </c:pt>
                <c:pt idx="7276">
                  <c:v>48.663554043031262</c:v>
                </c:pt>
                <c:pt idx="7277">
                  <c:v>48.65835796009322</c:v>
                </c:pt>
                <c:pt idx="7278">
                  <c:v>48.653162774442436</c:v>
                </c:pt>
                <c:pt idx="7279">
                  <c:v>48.647968485984379</c:v>
                </c:pt>
                <c:pt idx="7280">
                  <c:v>48.642775094624795</c:v>
                </c:pt>
                <c:pt idx="7281">
                  <c:v>48.637582600269198</c:v>
                </c:pt>
                <c:pt idx="7282">
                  <c:v>48.632391002823177</c:v>
                </c:pt>
                <c:pt idx="7283">
                  <c:v>48.627200302192222</c:v>
                </c:pt>
                <c:pt idx="7284">
                  <c:v>48.622010498281952</c:v>
                </c:pt>
                <c:pt idx="7285">
                  <c:v>48.616821590997816</c:v>
                </c:pt>
                <c:pt idx="7286">
                  <c:v>48.61163358024519</c:v>
                </c:pt>
                <c:pt idx="7287">
                  <c:v>48.606446465929771</c:v>
                </c:pt>
                <c:pt idx="7288">
                  <c:v>48.601260247956816</c:v>
                </c:pt>
                <c:pt idx="7289">
                  <c:v>48.5960749262319</c:v>
                </c:pt>
                <c:pt idx="7290">
                  <c:v>48.590890500660315</c:v>
                </c:pt>
                <c:pt idx="7291">
                  <c:v>48.585706971147516</c:v>
                </c:pt>
                <c:pt idx="7292">
                  <c:v>48.580524337598895</c:v>
                </c:pt>
                <c:pt idx="7293">
                  <c:v>48.575342599919765</c:v>
                </c:pt>
                <c:pt idx="7294">
                  <c:v>48.570161758015516</c:v>
                </c:pt>
                <c:pt idx="7295">
                  <c:v>48.564981811791469</c:v>
                </c:pt>
                <c:pt idx="7296">
                  <c:v>48.559802761152859</c:v>
                </c:pt>
                <c:pt idx="7297">
                  <c:v>48.554624606005071</c:v>
                </c:pt>
                <c:pt idx="7298">
                  <c:v>48.549447346253316</c:v>
                </c:pt>
                <c:pt idx="7299">
                  <c:v>48.544270981802846</c:v>
                </c:pt>
                <c:pt idx="7300">
                  <c:v>48.53909551255893</c:v>
                </c:pt>
                <c:pt idx="7301">
                  <c:v>48.533920938426718</c:v>
                </c:pt>
                <c:pt idx="7302">
                  <c:v>48.52874725931148</c:v>
                </c:pt>
                <c:pt idx="7303">
                  <c:v>48.52357447511833</c:v>
                </c:pt>
                <c:pt idx="7304">
                  <c:v>48.51840258575249</c:v>
                </c:pt>
                <c:pt idx="7305">
                  <c:v>48.513231591119101</c:v>
                </c:pt>
                <c:pt idx="7306">
                  <c:v>48.508061491123243</c:v>
                </c:pt>
                <c:pt idx="7307">
                  <c:v>48.502892285669979</c:v>
                </c:pt>
                <c:pt idx="7308">
                  <c:v>48.497723974664538</c:v>
                </c:pt>
                <c:pt idx="7309">
                  <c:v>48.492556558011906</c:v>
                </c:pt>
                <c:pt idx="7310">
                  <c:v>48.487390035617132</c:v>
                </c:pt>
                <c:pt idx="7311">
                  <c:v>48.482224407385303</c:v>
                </c:pt>
                <c:pt idx="7312">
                  <c:v>48.477059673221426</c:v>
                </c:pt>
                <c:pt idx="7313">
                  <c:v>48.471895833030437</c:v>
                </c:pt>
                <c:pt idx="7314">
                  <c:v>48.466732886717374</c:v>
                </c:pt>
                <c:pt idx="7315">
                  <c:v>48.461570834187221</c:v>
                </c:pt>
                <c:pt idx="7316">
                  <c:v>48.456409675344943</c:v>
                </c:pt>
                <c:pt idx="7317">
                  <c:v>48.451249410095336</c:v>
                </c:pt>
                <c:pt idx="7318">
                  <c:v>48.446090038343485</c:v>
                </c:pt>
                <c:pt idx="7319">
                  <c:v>48.440931559994162</c:v>
                </c:pt>
                <c:pt idx="7320">
                  <c:v>48.435773974952333</c:v>
                </c:pt>
                <c:pt idx="7321">
                  <c:v>48.4306172831228</c:v>
                </c:pt>
                <c:pt idx="7322">
                  <c:v>48.425461484410448</c:v>
                </c:pt>
                <c:pt idx="7323">
                  <c:v>48.420306578720052</c:v>
                </c:pt>
                <c:pt idx="7324">
                  <c:v>48.415152565956475</c:v>
                </c:pt>
                <c:pt idx="7325">
                  <c:v>48.409999446024486</c:v>
                </c:pt>
                <c:pt idx="7326">
                  <c:v>48.404847218828856</c:v>
                </c:pt>
                <c:pt idx="7327">
                  <c:v>48.399695884274358</c:v>
                </c:pt>
                <c:pt idx="7328">
                  <c:v>48.394545442265716</c:v>
                </c:pt>
                <c:pt idx="7329">
                  <c:v>48.389395892707689</c:v>
                </c:pt>
                <c:pt idx="7330">
                  <c:v>48.384247235504866</c:v>
                </c:pt>
                <c:pt idx="7331">
                  <c:v>48.37909947056211</c:v>
                </c:pt>
                <c:pt idx="7332">
                  <c:v>48.373952597783955</c:v>
                </c:pt>
                <c:pt idx="7333">
                  <c:v>48.368806617075094</c:v>
                </c:pt>
                <c:pt idx="7334">
                  <c:v>48.363661528340153</c:v>
                </c:pt>
                <c:pt idx="7335">
                  <c:v>48.358517331483796</c:v>
                </c:pt>
                <c:pt idx="7336">
                  <c:v>48.353374026410584</c:v>
                </c:pt>
                <c:pt idx="7337">
                  <c:v>48.348231613025114</c:v>
                </c:pt>
                <c:pt idx="7338">
                  <c:v>48.343090091231929</c:v>
                </c:pt>
                <c:pt idx="7339">
                  <c:v>48.337949460935668</c:v>
                </c:pt>
                <c:pt idx="7340">
                  <c:v>48.332809722040771</c:v>
                </c:pt>
                <c:pt idx="7341">
                  <c:v>48.327670874451769</c:v>
                </c:pt>
                <c:pt idx="7342">
                  <c:v>48.322532918073222</c:v>
                </c:pt>
                <c:pt idx="7343">
                  <c:v>48.317395852809469</c:v>
                </c:pt>
                <c:pt idx="7344">
                  <c:v>48.312259678565177</c:v>
                </c:pt>
                <c:pt idx="7345">
                  <c:v>48.307124395244635</c:v>
                </c:pt>
                <c:pt idx="7346">
                  <c:v>48.301990002752405</c:v>
                </c:pt>
                <c:pt idx="7347">
                  <c:v>48.296856500992796</c:v>
                </c:pt>
                <c:pt idx="7348">
                  <c:v>48.291723889870205</c:v>
                </c:pt>
                <c:pt idx="7349">
                  <c:v>48.286592169289094</c:v>
                </c:pt>
                <c:pt idx="7350">
                  <c:v>48.281461339153822</c:v>
                </c:pt>
                <c:pt idx="7351">
                  <c:v>48.27633139936863</c:v>
                </c:pt>
                <c:pt idx="7352">
                  <c:v>48.271202349837935</c:v>
                </c:pt>
                <c:pt idx="7353">
                  <c:v>48.266074190466036</c:v>
                </c:pt>
                <c:pt idx="7354">
                  <c:v>48.260946921157199</c:v>
                </c:pt>
                <c:pt idx="7355">
                  <c:v>48.255820541815787</c:v>
                </c:pt>
                <c:pt idx="7356">
                  <c:v>48.250695052346025</c:v>
                </c:pt>
                <c:pt idx="7357">
                  <c:v>48.245570452652139</c:v>
                </c:pt>
                <c:pt idx="7358">
                  <c:v>48.240446742638383</c:v>
                </c:pt>
                <c:pt idx="7359">
                  <c:v>48.235323922208963</c:v>
                </c:pt>
                <c:pt idx="7360">
                  <c:v>48.230201991268025</c:v>
                </c:pt>
                <c:pt idx="7361">
                  <c:v>48.225080949719825</c:v>
                </c:pt>
                <c:pt idx="7362">
                  <c:v>48.219960797468552</c:v>
                </c:pt>
                <c:pt idx="7363">
                  <c:v>48.214841534418262</c:v>
                </c:pt>
                <c:pt idx="7364">
                  <c:v>48.209723160473104</c:v>
                </c:pt>
                <c:pt idx="7365">
                  <c:v>48.204605675537294</c:v>
                </c:pt>
                <c:pt idx="7366">
                  <c:v>48.19948907951489</c:v>
                </c:pt>
                <c:pt idx="7367">
                  <c:v>48.194373372309883</c:v>
                </c:pt>
                <c:pt idx="7368">
                  <c:v>48.189258553826342</c:v>
                </c:pt>
                <c:pt idx="7369">
                  <c:v>48.184144623968471</c:v>
                </c:pt>
                <c:pt idx="7370">
                  <c:v>48.179031582640199</c:v>
                </c:pt>
                <c:pt idx="7371">
                  <c:v>48.173919429745553</c:v>
                </c:pt>
                <c:pt idx="7372">
                  <c:v>48.168808165188494</c:v>
                </c:pt>
                <c:pt idx="7373">
                  <c:v>48.163697788873087</c:v>
                </c:pt>
                <c:pt idx="7374">
                  <c:v>48.158588300703244</c:v>
                </c:pt>
                <c:pt idx="7375">
                  <c:v>48.153479700582963</c:v>
                </c:pt>
                <c:pt idx="7376">
                  <c:v>48.148371988416173</c:v>
                </c:pt>
                <c:pt idx="7377">
                  <c:v>48.143265164106793</c:v>
                </c:pt>
                <c:pt idx="7378">
                  <c:v>48.138159227558653</c:v>
                </c:pt>
                <c:pt idx="7379">
                  <c:v>48.133054178675728</c:v>
                </c:pt>
                <c:pt idx="7380">
                  <c:v>48.127950017361862</c:v>
                </c:pt>
                <c:pt idx="7381">
                  <c:v>48.122846743520888</c:v>
                </c:pt>
                <c:pt idx="7382">
                  <c:v>48.117744357056694</c:v>
                </c:pt>
                <c:pt idx="7383">
                  <c:v>48.112642857873062</c:v>
                </c:pt>
                <c:pt idx="7384">
                  <c:v>48.107542245873852</c:v>
                </c:pt>
                <c:pt idx="7385">
                  <c:v>48.102442520962768</c:v>
                </c:pt>
                <c:pt idx="7386">
                  <c:v>48.097343683043718</c:v>
                </c:pt>
                <c:pt idx="7387">
                  <c:v>48.092245732020295</c:v>
                </c:pt>
                <c:pt idx="7388">
                  <c:v>48.08714866779637</c:v>
                </c:pt>
                <c:pt idx="7389">
                  <c:v>48.082052490275643</c:v>
                </c:pt>
                <c:pt idx="7390">
                  <c:v>48.076957199361821</c:v>
                </c:pt>
                <c:pt idx="7391">
                  <c:v>48.071862794958555</c:v>
                </c:pt>
                <c:pt idx="7392">
                  <c:v>48.066769276969637</c:v>
                </c:pt>
                <c:pt idx="7393">
                  <c:v>48.061676645298576</c:v>
                </c:pt>
                <c:pt idx="7394">
                  <c:v>48.056584899849149</c:v>
                </c:pt>
                <c:pt idx="7395">
                  <c:v>48.051494040524901</c:v>
                </c:pt>
                <c:pt idx="7396">
                  <c:v>48.046404067229588</c:v>
                </c:pt>
                <c:pt idx="7397">
                  <c:v>48.041314979866648</c:v>
                </c:pt>
                <c:pt idx="7398">
                  <c:v>48.03622677833981</c:v>
                </c:pt>
                <c:pt idx="7399">
                  <c:v>48.031139462552474</c:v>
                </c:pt>
                <c:pt idx="7400">
                  <c:v>48.02605303240837</c:v>
                </c:pt>
                <c:pt idx="7401">
                  <c:v>48.0209674878109</c:v>
                </c:pt>
                <c:pt idx="7402">
                  <c:v>48.015882828663713</c:v>
                </c:pt>
                <c:pt idx="7403">
                  <c:v>48.010799054870247</c:v>
                </c:pt>
                <c:pt idx="7404">
                  <c:v>48.005716166333976</c:v>
                </c:pt>
                <c:pt idx="7405">
                  <c:v>48.000634162958377</c:v>
                </c:pt>
                <c:pt idx="7406">
                  <c:v>47.995553044647004</c:v>
                </c:pt>
                <c:pt idx="7407">
                  <c:v>47.990472811303178</c:v>
                </c:pt>
                <c:pt idx="7408">
                  <c:v>47.985393462830366</c:v>
                </c:pt>
                <c:pt idx="7409">
                  <c:v>47.980314999132084</c:v>
                </c:pt>
                <c:pt idx="7410">
                  <c:v>47.97523742011164</c:v>
                </c:pt>
                <c:pt idx="7411">
                  <c:v>47.970160725672393</c:v>
                </c:pt>
                <c:pt idx="7412">
                  <c:v>47.965084915717767</c:v>
                </c:pt>
                <c:pt idx="7413">
                  <c:v>47.960009990151107</c:v>
                </c:pt>
                <c:pt idx="7414">
                  <c:v>47.954935948875722</c:v>
                </c:pt>
                <c:pt idx="7415">
                  <c:v>47.949862791794921</c:v>
                </c:pt>
                <c:pt idx="7416">
                  <c:v>47.94479051881212</c:v>
                </c:pt>
                <c:pt idx="7417">
                  <c:v>47.939719129830507</c:v>
                </c:pt>
                <c:pt idx="7418">
                  <c:v>47.9346486247534</c:v>
                </c:pt>
                <c:pt idx="7419">
                  <c:v>47.929579003484022</c:v>
                </c:pt>
                <c:pt idx="7420">
                  <c:v>47.924510265925676</c:v>
                </c:pt>
                <c:pt idx="7421">
                  <c:v>47.919442411981557</c:v>
                </c:pt>
                <c:pt idx="7422">
                  <c:v>47.91437544155491</c:v>
                </c:pt>
                <c:pt idx="7423">
                  <c:v>47.909309354548867</c:v>
                </c:pt>
                <c:pt idx="7424">
                  <c:v>47.904244150866717</c:v>
                </c:pt>
                <c:pt idx="7425">
                  <c:v>47.899179830411597</c:v>
                </c:pt>
                <c:pt idx="7426">
                  <c:v>47.894116393086648</c:v>
                </c:pt>
                <c:pt idx="7427">
                  <c:v>47.889053838794929</c:v>
                </c:pt>
                <c:pt idx="7428">
                  <c:v>47.883992167439729</c:v>
                </c:pt>
                <c:pt idx="7429">
                  <c:v>47.878931378924023</c:v>
                </c:pt>
                <c:pt idx="7430">
                  <c:v>47.873871473150956</c:v>
                </c:pt>
                <c:pt idx="7431">
                  <c:v>47.868812450023661</c:v>
                </c:pt>
                <c:pt idx="7432">
                  <c:v>47.863754309445135</c:v>
                </c:pt>
                <c:pt idx="7433">
                  <c:v>47.858697051318401</c:v>
                </c:pt>
                <c:pt idx="7434">
                  <c:v>47.853640675546629</c:v>
                </c:pt>
                <c:pt idx="7435">
                  <c:v>47.848585182032735</c:v>
                </c:pt>
                <c:pt idx="7436">
                  <c:v>47.843530570679711</c:v>
                </c:pt>
                <c:pt idx="7437">
                  <c:v>47.83847684139063</c:v>
                </c:pt>
                <c:pt idx="7438">
                  <c:v>47.83342399406839</c:v>
                </c:pt>
                <c:pt idx="7439">
                  <c:v>47.828372028616009</c:v>
                </c:pt>
                <c:pt idx="7440">
                  <c:v>47.823320944936356</c:v>
                </c:pt>
                <c:pt idx="7441">
                  <c:v>47.818270742932519</c:v>
                </c:pt>
                <c:pt idx="7442">
                  <c:v>47.813221422507219</c:v>
                </c:pt>
                <c:pt idx="7443">
                  <c:v>47.808172983563544</c:v>
                </c:pt>
                <c:pt idx="7444">
                  <c:v>47.803125426004236</c:v>
                </c:pt>
                <c:pt idx="7445">
                  <c:v>47.798078749732255</c:v>
                </c:pt>
                <c:pt idx="7446">
                  <c:v>47.793032954650421</c:v>
                </c:pt>
                <c:pt idx="7447">
                  <c:v>47.787988040661617</c:v>
                </c:pt>
                <c:pt idx="7448">
                  <c:v>47.782944007668689</c:v>
                </c:pt>
                <c:pt idx="7449">
                  <c:v>47.777900855574337</c:v>
                </c:pt>
                <c:pt idx="7450">
                  <c:v>47.772858584281508</c:v>
                </c:pt>
                <c:pt idx="7451">
                  <c:v>47.767817193692835</c:v>
                </c:pt>
                <c:pt idx="7452">
                  <c:v>47.762776683711259</c:v>
                </c:pt>
                <c:pt idx="7453">
                  <c:v>47.757737054239399</c:v>
                </c:pt>
                <c:pt idx="7454">
                  <c:v>47.752698305180083</c:v>
                </c:pt>
                <c:pt idx="7455">
                  <c:v>47.74766043643605</c:v>
                </c:pt>
                <c:pt idx="7456">
                  <c:v>47.742623447909899</c:v>
                </c:pt>
                <c:pt idx="7457">
                  <c:v>47.737587339504486</c:v>
                </c:pt>
                <c:pt idx="7458">
                  <c:v>47.732552111122317</c:v>
                </c:pt>
                <c:pt idx="7459">
                  <c:v>47.727517762666231</c:v>
                </c:pt>
                <c:pt idx="7460">
                  <c:v>47.7224842940388</c:v>
                </c:pt>
                <c:pt idx="7461">
                  <c:v>47.717451705142686</c:v>
                </c:pt>
                <c:pt idx="7462">
                  <c:v>47.712419995880509</c:v>
                </c:pt>
                <c:pt idx="7463">
                  <c:v>47.707389166154925</c:v>
                </c:pt>
                <c:pt idx="7464">
                  <c:v>47.702359215868469</c:v>
                </c:pt>
                <c:pt idx="7465">
                  <c:v>47.697330144923789</c:v>
                </c:pt>
                <c:pt idx="7466">
                  <c:v>47.692301953223406</c:v>
                </c:pt>
                <c:pt idx="7467">
                  <c:v>47.687274640669877</c:v>
                </c:pt>
                <c:pt idx="7468">
                  <c:v>47.68224820716577</c:v>
                </c:pt>
                <c:pt idx="7469">
                  <c:v>47.677222652613608</c:v>
                </c:pt>
                <c:pt idx="7470">
                  <c:v>47.672197976915918</c:v>
                </c:pt>
                <c:pt idx="7471">
                  <c:v>47.667174179975177</c:v>
                </c:pt>
                <c:pt idx="7472">
                  <c:v>47.662151261693865</c:v>
                </c:pt>
                <c:pt idx="7473">
                  <c:v>47.657129221974543</c:v>
                </c:pt>
                <c:pt idx="7474">
                  <c:v>47.652108060719556</c:v>
                </c:pt>
                <c:pt idx="7475">
                  <c:v>47.647087777831388</c:v>
                </c:pt>
                <c:pt idx="7476">
                  <c:v>47.642068373212503</c:v>
                </c:pt>
                <c:pt idx="7477">
                  <c:v>47.637049846765279</c:v>
                </c:pt>
                <c:pt idx="7478">
                  <c:v>47.632032198392139</c:v>
                </c:pt>
                <c:pt idx="7479">
                  <c:v>47.627015427995431</c:v>
                </c:pt>
                <c:pt idx="7480">
                  <c:v>47.621999535477578</c:v>
                </c:pt>
                <c:pt idx="7481">
                  <c:v>47.616984520740921</c:v>
                </c:pt>
                <c:pt idx="7482">
                  <c:v>47.61197038368784</c:v>
                </c:pt>
                <c:pt idx="7483">
                  <c:v>47.606957124220635</c:v>
                </c:pt>
                <c:pt idx="7484">
                  <c:v>47.601944742241599</c:v>
                </c:pt>
                <c:pt idx="7485">
                  <c:v>47.596933237653118</c:v>
                </c:pt>
                <c:pt idx="7486">
                  <c:v>47.591922610357443</c:v>
                </c:pt>
                <c:pt idx="7487">
                  <c:v>47.586912860256817</c:v>
                </c:pt>
                <c:pt idx="7488">
                  <c:v>47.581903987253554</c:v>
                </c:pt>
                <c:pt idx="7489">
                  <c:v>47.576895991249849</c:v>
                </c:pt>
                <c:pt idx="7490">
                  <c:v>47.571888872147987</c:v>
                </c:pt>
                <c:pt idx="7491">
                  <c:v>47.566882629850184</c:v>
                </c:pt>
                <c:pt idx="7492">
                  <c:v>47.561877264258669</c:v>
                </c:pt>
                <c:pt idx="7493">
                  <c:v>47.556872775275572</c:v>
                </c:pt>
                <c:pt idx="7494">
                  <c:v>47.551869162803222</c:v>
                </c:pt>
                <c:pt idx="7495">
                  <c:v>47.546866426743605</c:v>
                </c:pt>
                <c:pt idx="7496">
                  <c:v>47.541864566999003</c:v>
                </c:pt>
                <c:pt idx="7497">
                  <c:v>47.536863583471444</c:v>
                </c:pt>
                <c:pt idx="7498">
                  <c:v>47.531863476063201</c:v>
                </c:pt>
                <c:pt idx="7499">
                  <c:v>47.526864244676297</c:v>
                </c:pt>
                <c:pt idx="7500">
                  <c:v>47.52186588921284</c:v>
                </c:pt>
                <c:pt idx="7501">
                  <c:v>47.516868409574919</c:v>
                </c:pt>
                <c:pt idx="7502">
                  <c:v>47.511871805664619</c:v>
                </c:pt>
                <c:pt idx="7503">
                  <c:v>47.506876077384007</c:v>
                </c:pt>
                <c:pt idx="7504">
                  <c:v>47.501881224635156</c:v>
                </c:pt>
                <c:pt idx="7505">
                  <c:v>47.496887247320082</c:v>
                </c:pt>
                <c:pt idx="7506">
                  <c:v>47.491894145340744</c:v>
                </c:pt>
                <c:pt idx="7507">
                  <c:v>47.486901918599258</c:v>
                </c:pt>
                <c:pt idx="7508">
                  <c:v>47.481910566997499</c:v>
                </c:pt>
                <c:pt idx="7509">
                  <c:v>47.476920090437552</c:v>
                </c:pt>
                <c:pt idx="7510">
                  <c:v>47.471930488821386</c:v>
                </c:pt>
                <c:pt idx="7511">
                  <c:v>47.466941762050823</c:v>
                </c:pt>
                <c:pt idx="7512">
                  <c:v>47.461953910027937</c:v>
                </c:pt>
                <c:pt idx="7513">
                  <c:v>47.456966932654666</c:v>
                </c:pt>
                <c:pt idx="7514">
                  <c:v>47.45198082983282</c:v>
                </c:pt>
                <c:pt idx="7515">
                  <c:v>47.446995601464373</c:v>
                </c:pt>
                <c:pt idx="7516">
                  <c:v>47.442011247451241</c:v>
                </c:pt>
                <c:pt idx="7517">
                  <c:v>47.437027767695177</c:v>
                </c:pt>
                <c:pt idx="7518">
                  <c:v>47.432045162098206</c:v>
                </c:pt>
                <c:pt idx="7519">
                  <c:v>47.427063430562001</c:v>
                </c:pt>
                <c:pt idx="7520">
                  <c:v>47.422082572988543</c:v>
                </c:pt>
                <c:pt idx="7521">
                  <c:v>47.417102589279629</c:v>
                </c:pt>
                <c:pt idx="7522">
                  <c:v>47.412123479337033</c:v>
                </c:pt>
                <c:pt idx="7523">
                  <c:v>47.407145243062608</c:v>
                </c:pt>
                <c:pt idx="7524">
                  <c:v>47.402167880358029</c:v>
                </c:pt>
                <c:pt idx="7525">
                  <c:v>47.397191391125176</c:v>
                </c:pt>
                <c:pt idx="7526">
                  <c:v>47.392215775265733</c:v>
                </c:pt>
                <c:pt idx="7527">
                  <c:v>47.38724103268153</c:v>
                </c:pt>
                <c:pt idx="7528">
                  <c:v>47.382267163274214</c:v>
                </c:pt>
                <c:pt idx="7529">
                  <c:v>47.377294166945546</c:v>
                </c:pt>
                <c:pt idx="7530">
                  <c:v>47.372322043597237</c:v>
                </c:pt>
                <c:pt idx="7531">
                  <c:v>47.36735079313106</c:v>
                </c:pt>
                <c:pt idx="7532">
                  <c:v>47.362380415448484</c:v>
                </c:pt>
                <c:pt idx="7533">
                  <c:v>47.357410910451385</c:v>
                </c:pt>
                <c:pt idx="7534">
                  <c:v>47.352442278041252</c:v>
                </c:pt>
                <c:pt idx="7535">
                  <c:v>47.347474518119881</c:v>
                </c:pt>
                <c:pt idx="7536">
                  <c:v>47.342507630588827</c:v>
                </c:pt>
                <c:pt idx="7537">
                  <c:v>47.33754161534975</c:v>
                </c:pt>
                <c:pt idx="7538">
                  <c:v>47.332576472304147</c:v>
                </c:pt>
                <c:pt idx="7539">
                  <c:v>47.327612201353787</c:v>
                </c:pt>
                <c:pt idx="7540">
                  <c:v>47.322648802400096</c:v>
                </c:pt>
                <c:pt idx="7541">
                  <c:v>47.317686275344684</c:v>
                </c:pt>
                <c:pt idx="7542">
                  <c:v>47.312724620089135</c:v>
                </c:pt>
                <c:pt idx="7543">
                  <c:v>47.307763836534974</c:v>
                </c:pt>
                <c:pt idx="7544">
                  <c:v>47.302803924583706</c:v>
                </c:pt>
                <c:pt idx="7545">
                  <c:v>47.297844884136872</c:v>
                </c:pt>
                <c:pt idx="7546">
                  <c:v>47.292886715095989</c:v>
                </c:pt>
                <c:pt idx="7547">
                  <c:v>47.287929417362584</c:v>
                </c:pt>
                <c:pt idx="7548">
                  <c:v>47.282972990837997</c:v>
                </c:pt>
                <c:pt idx="7549">
                  <c:v>47.278017435423848</c:v>
                </c:pt>
                <c:pt idx="7550">
                  <c:v>47.273062751021556</c:v>
                </c:pt>
                <c:pt idx="7551">
                  <c:v>47.268108937532446</c:v>
                </c:pt>
                <c:pt idx="7552">
                  <c:v>47.263155994858124</c:v>
                </c:pt>
                <c:pt idx="7553">
                  <c:v>47.258203922899874</c:v>
                </c:pt>
                <c:pt idx="7554">
                  <c:v>47.253252721559214</c:v>
                </c:pt>
                <c:pt idx="7555">
                  <c:v>47.248302390737379</c:v>
                </c:pt>
                <c:pt idx="7556">
                  <c:v>47.243352930335902</c:v>
                </c:pt>
                <c:pt idx="7557">
                  <c:v>47.238404340256125</c:v>
                </c:pt>
                <c:pt idx="7558">
                  <c:v>47.233456620399309</c:v>
                </c:pt>
                <c:pt idx="7559">
                  <c:v>47.228509770666882</c:v>
                </c:pt>
                <c:pt idx="7560">
                  <c:v>47.223563790960171</c:v>
                </c:pt>
                <c:pt idx="7561">
                  <c:v>47.218618681180416</c:v>
                </c:pt>
                <c:pt idx="7562">
                  <c:v>47.213674441229045</c:v>
                </c:pt>
                <c:pt idx="7563">
                  <c:v>47.208731071007286</c:v>
                </c:pt>
                <c:pt idx="7564">
                  <c:v>47.203788570416386</c:v>
                </c:pt>
                <c:pt idx="7565">
                  <c:v>47.198846939357708</c:v>
                </c:pt>
                <c:pt idx="7566">
                  <c:v>47.193906177732416</c:v>
                </c:pt>
                <c:pt idx="7567">
                  <c:v>47.188966285441801</c:v>
                </c:pt>
                <c:pt idx="7568">
                  <c:v>47.184027262387104</c:v>
                </c:pt>
                <c:pt idx="7569">
                  <c:v>47.17908910846959</c:v>
                </c:pt>
                <c:pt idx="7570">
                  <c:v>47.174151823590378</c:v>
                </c:pt>
                <c:pt idx="7571">
                  <c:v>47.169215407650718</c:v>
                </c:pt>
                <c:pt idx="7572">
                  <c:v>47.164279860551765</c:v>
                </c:pt>
                <c:pt idx="7573">
                  <c:v>47.159345182194663</c:v>
                </c:pt>
                <c:pt idx="7574">
                  <c:v>47.154411372480737</c:v>
                </c:pt>
                <c:pt idx="7575">
                  <c:v>47.149478431310932</c:v>
                </c:pt>
                <c:pt idx="7576">
                  <c:v>47.144546358586496</c:v>
                </c:pt>
                <c:pt idx="7577">
                  <c:v>47.139615154208535</c:v>
                </c:pt>
                <c:pt idx="7578">
                  <c:v>47.134684818078185</c:v>
                </c:pt>
                <c:pt idx="7579">
                  <c:v>47.129755350096488</c:v>
                </c:pt>
                <c:pt idx="7580">
                  <c:v>47.124826750164615</c:v>
                </c:pt>
                <c:pt idx="7581">
                  <c:v>47.119899018183624</c:v>
                </c:pt>
                <c:pt idx="7582">
                  <c:v>47.114972154054513</c:v>
                </c:pt>
                <c:pt idx="7583">
                  <c:v>47.110046157678411</c:v>
                </c:pt>
                <c:pt idx="7584">
                  <c:v>47.105121028956297</c:v>
                </c:pt>
                <c:pt idx="7585">
                  <c:v>47.100196767789299</c:v>
                </c:pt>
                <c:pt idx="7586">
                  <c:v>47.095273374078303</c:v>
                </c:pt>
                <c:pt idx="7587">
                  <c:v>47.090350847724451</c:v>
                </c:pt>
                <c:pt idx="7588">
                  <c:v>47.085429188628716</c:v>
                </c:pt>
                <c:pt idx="7589">
                  <c:v>47.080508396691947</c:v>
                </c:pt>
                <c:pt idx="7590">
                  <c:v>47.075588471815323</c:v>
                </c:pt>
                <c:pt idx="7591">
                  <c:v>47.070669413899623</c:v>
                </c:pt>
                <c:pt idx="7592">
                  <c:v>47.065751222845947</c:v>
                </c:pt>
                <c:pt idx="7593">
                  <c:v>47.060833898555096</c:v>
                </c:pt>
                <c:pt idx="7594">
                  <c:v>47.05591744092812</c:v>
                </c:pt>
                <c:pt idx="7595">
                  <c:v>47.051001849865827</c:v>
                </c:pt>
                <c:pt idx="7596">
                  <c:v>47.046087125269217</c:v>
                </c:pt>
                <c:pt idx="7597">
                  <c:v>47.041173267039099</c:v>
                </c:pt>
                <c:pt idx="7598">
                  <c:v>47.036260275076437</c:v>
                </c:pt>
                <c:pt idx="7599">
                  <c:v>47.031348149281968</c:v>
                </c:pt>
                <c:pt idx="7600">
                  <c:v>47.026436889556692</c:v>
                </c:pt>
                <c:pt idx="7601">
                  <c:v>47.02152649580141</c:v>
                </c:pt>
                <c:pt idx="7602">
                  <c:v>47.016616967916974</c:v>
                </c:pt>
                <c:pt idx="7603">
                  <c:v>47.011708305804135</c:v>
                </c:pt>
                <c:pt idx="7604">
                  <c:v>47.006800509363728</c:v>
                </c:pt>
                <c:pt idx="7605">
                  <c:v>47.001893578496663</c:v>
                </c:pt>
                <c:pt idx="7606">
                  <c:v>46.996987513103591</c:v>
                </c:pt>
                <c:pt idx="7607">
                  <c:v>46.992082313085298</c:v>
                </c:pt>
                <c:pt idx="7608">
                  <c:v>46.987177978342658</c:v>
                </c:pt>
                <c:pt idx="7609">
                  <c:v>46.982274508776328</c:v>
                </c:pt>
                <c:pt idx="7610">
                  <c:v>46.977371904287097</c:v>
                </c:pt>
                <c:pt idx="7611">
                  <c:v>46.972470164775686</c:v>
                </c:pt>
                <c:pt idx="7612">
                  <c:v>46.967569290142876</c:v>
                </c:pt>
                <c:pt idx="7613">
                  <c:v>46.962669280289269</c:v>
                </c:pt>
                <c:pt idx="7614">
                  <c:v>46.957770135115602</c:v>
                </c:pt>
                <c:pt idx="7615">
                  <c:v>46.952871854522591</c:v>
                </c:pt>
                <c:pt idx="7616">
                  <c:v>46.947974438410938</c:v>
                </c:pt>
                <c:pt idx="7617">
                  <c:v>46.943077886681252</c:v>
                </c:pt>
                <c:pt idx="7618">
                  <c:v>46.938182199234184</c:v>
                </c:pt>
                <c:pt idx="7619">
                  <c:v>46.933287375970416</c:v>
                </c:pt>
                <c:pt idx="7620">
                  <c:v>46.928393416790563</c:v>
                </c:pt>
                <c:pt idx="7621">
                  <c:v>46.923500321595263</c:v>
                </c:pt>
                <c:pt idx="7622">
                  <c:v>46.918608090285119</c:v>
                </c:pt>
                <c:pt idx="7623">
                  <c:v>46.913716722760711</c:v>
                </c:pt>
                <c:pt idx="7624">
                  <c:v>46.908826218922641</c:v>
                </c:pt>
                <c:pt idx="7625">
                  <c:v>46.90393657867147</c:v>
                </c:pt>
                <c:pt idx="7626">
                  <c:v>46.89904780190777</c:v>
                </c:pt>
                <c:pt idx="7627">
                  <c:v>46.894159888532144</c:v>
                </c:pt>
                <c:pt idx="7628">
                  <c:v>46.889272838445116</c:v>
                </c:pt>
                <c:pt idx="7629">
                  <c:v>46.884386651547203</c:v>
                </c:pt>
                <c:pt idx="7630">
                  <c:v>46.879501327738886</c:v>
                </c:pt>
                <c:pt idx="7631">
                  <c:v>46.874616866920746</c:v>
                </c:pt>
                <c:pt idx="7632">
                  <c:v>46.869733268993329</c:v>
                </c:pt>
                <c:pt idx="7633">
                  <c:v>46.864850533856988</c:v>
                </c:pt>
                <c:pt idx="7634">
                  <c:v>46.859968661412296</c:v>
                </c:pt>
                <c:pt idx="7635">
                  <c:v>46.855087651559685</c:v>
                </c:pt>
                <c:pt idx="7636">
                  <c:v>46.850207504199645</c:v>
                </c:pt>
                <c:pt idx="7637">
                  <c:v>46.845328219232563</c:v>
                </c:pt>
                <c:pt idx="7638">
                  <c:v>46.840449796558936</c:v>
                </c:pt>
                <c:pt idx="7639">
                  <c:v>46.835572236079173</c:v>
                </c:pt>
                <c:pt idx="7640">
                  <c:v>46.830695537693735</c:v>
                </c:pt>
                <c:pt idx="7641">
                  <c:v>46.825819701302905</c:v>
                </c:pt>
                <c:pt idx="7642">
                  <c:v>46.820944726807248</c:v>
                </c:pt>
                <c:pt idx="7643">
                  <c:v>46.816070614106977</c:v>
                </c:pt>
                <c:pt idx="7644">
                  <c:v>46.811197363102579</c:v>
                </c:pt>
                <c:pt idx="7645">
                  <c:v>46.806324973694345</c:v>
                </c:pt>
                <c:pt idx="7646">
                  <c:v>46.801453445782677</c:v>
                </c:pt>
                <c:pt idx="7647">
                  <c:v>46.796582779267922</c:v>
                </c:pt>
                <c:pt idx="7648">
                  <c:v>46.791712974050334</c:v>
                </c:pt>
                <c:pt idx="7649">
                  <c:v>46.786844030030366</c:v>
                </c:pt>
                <c:pt idx="7650">
                  <c:v>46.781975947108137</c:v>
                </c:pt>
                <c:pt idx="7651">
                  <c:v>46.777108725184135</c:v>
                </c:pt>
                <c:pt idx="7652">
                  <c:v>46.772242364158565</c:v>
                </c:pt>
                <c:pt idx="7653">
                  <c:v>46.767376863931737</c:v>
                </c:pt>
                <c:pt idx="7654">
                  <c:v>46.762512224403785</c:v>
                </c:pt>
                <c:pt idx="7655">
                  <c:v>46.757648445475184</c:v>
                </c:pt>
                <c:pt idx="7656">
                  <c:v>46.752785527046008</c:v>
                </c:pt>
                <c:pt idx="7657">
                  <c:v>46.747923469016627</c:v>
                </c:pt>
                <c:pt idx="7658">
                  <c:v>46.743062271287144</c:v>
                </c:pt>
                <c:pt idx="7659">
                  <c:v>46.73820193375785</c:v>
                </c:pt>
                <c:pt idx="7660">
                  <c:v>46.73334245632892</c:v>
                </c:pt>
                <c:pt idx="7661">
                  <c:v>46.728483838900544</c:v>
                </c:pt>
                <c:pt idx="7662">
                  <c:v>46.723626081372892</c:v>
                </c:pt>
                <c:pt idx="7663">
                  <c:v>46.718769183646252</c:v>
                </c:pt>
                <c:pt idx="7664">
                  <c:v>46.713913145620637</c:v>
                </c:pt>
                <c:pt idx="7665">
                  <c:v>46.709057967196266</c:v>
                </c:pt>
                <c:pt idx="7666">
                  <c:v>46.704203648273314</c:v>
                </c:pt>
                <c:pt idx="7667">
                  <c:v>46.699350188751879</c:v>
                </c:pt>
                <c:pt idx="7668">
                  <c:v>46.694497588532144</c:v>
                </c:pt>
                <c:pt idx="7669">
                  <c:v>46.689645847514086</c:v>
                </c:pt>
                <c:pt idx="7670">
                  <c:v>46.684794965597945</c:v>
                </c:pt>
                <c:pt idx="7671">
                  <c:v>46.679944942683726</c:v>
                </c:pt>
                <c:pt idx="7672">
                  <c:v>46.675095778671626</c:v>
                </c:pt>
                <c:pt idx="7673">
                  <c:v>46.670247473461522</c:v>
                </c:pt>
                <c:pt idx="7674">
                  <c:v>46.665400026953719</c:v>
                </c:pt>
                <c:pt idx="7675">
                  <c:v>46.660553439048059</c:v>
                </c:pt>
                <c:pt idx="7676">
                  <c:v>46.655707709644737</c:v>
                </c:pt>
                <c:pt idx="7677">
                  <c:v>46.650862838643654</c:v>
                </c:pt>
                <c:pt idx="7678">
                  <c:v>46.646018825944978</c:v>
                </c:pt>
                <c:pt idx="7679">
                  <c:v>46.6411756714486</c:v>
                </c:pt>
                <c:pt idx="7680">
                  <c:v>46.636333375054562</c:v>
                </c:pt>
                <c:pt idx="7681">
                  <c:v>46.631491936662911</c:v>
                </c:pt>
                <c:pt idx="7682">
                  <c:v>46.626651356173532</c:v>
                </c:pt>
                <c:pt idx="7683">
                  <c:v>46.621811633486473</c:v>
                </c:pt>
                <c:pt idx="7684">
                  <c:v>46.616972768501718</c:v>
                </c:pt>
                <c:pt idx="7685">
                  <c:v>46.612134761119108</c:v>
                </c:pt>
                <c:pt idx="7686">
                  <c:v>46.607297611238693</c:v>
                </c:pt>
                <c:pt idx="7687">
                  <c:v>46.602461318760419</c:v>
                </c:pt>
                <c:pt idx="7688">
                  <c:v>46.597625883584101</c:v>
                </c:pt>
                <c:pt idx="7689">
                  <c:v>46.59279130560968</c:v>
                </c:pt>
                <c:pt idx="7690">
                  <c:v>46.587957584737183</c:v>
                </c:pt>
                <c:pt idx="7691">
                  <c:v>46.583124720866387</c:v>
                </c:pt>
                <c:pt idx="7692">
                  <c:v>46.578292713897184</c:v>
                </c:pt>
                <c:pt idx="7693">
                  <c:v>46.573461563729516</c:v>
                </c:pt>
                <c:pt idx="7694">
                  <c:v>46.568631270263197</c:v>
                </c:pt>
                <c:pt idx="7695">
                  <c:v>46.563801833398053</c:v>
                </c:pt>
                <c:pt idx="7696">
                  <c:v>46.558973253033969</c:v>
                </c:pt>
                <c:pt idx="7697">
                  <c:v>46.554145529070823</c:v>
                </c:pt>
                <c:pt idx="7698">
                  <c:v>46.549318661408414</c:v>
                </c:pt>
                <c:pt idx="7699">
                  <c:v>46.544492649946541</c:v>
                </c:pt>
                <c:pt idx="7700">
                  <c:v>46.539667494585018</c:v>
                </c:pt>
                <c:pt idx="7701">
                  <c:v>46.534843195223594</c:v>
                </c:pt>
                <c:pt idx="7702">
                  <c:v>46.530019751762183</c:v>
                </c:pt>
                <c:pt idx="7703">
                  <c:v>46.525197164100419</c:v>
                </c:pt>
                <c:pt idx="7704">
                  <c:v>46.520375432138238</c:v>
                </c:pt>
                <c:pt idx="7705">
                  <c:v>46.515554555775211</c:v>
                </c:pt>
                <c:pt idx="7706">
                  <c:v>46.510734534911244</c:v>
                </c:pt>
                <c:pt idx="7707">
                  <c:v>46.505915369446022</c:v>
                </c:pt>
                <c:pt idx="7708">
                  <c:v>46.501097059279282</c:v>
                </c:pt>
                <c:pt idx="7709">
                  <c:v>46.496279604310715</c:v>
                </c:pt>
                <c:pt idx="7710">
                  <c:v>46.491463004440071</c:v>
                </c:pt>
                <c:pt idx="7711">
                  <c:v>46.486647259567022</c:v>
                </c:pt>
                <c:pt idx="7712">
                  <c:v>46.481832369591324</c:v>
                </c:pt>
                <c:pt idx="7713">
                  <c:v>46.47701833441257</c:v>
                </c:pt>
                <c:pt idx="7714">
                  <c:v>46.472205153930489</c:v>
                </c:pt>
                <c:pt idx="7715">
                  <c:v>46.467392828044808</c:v>
                </c:pt>
                <c:pt idx="7716">
                  <c:v>46.462581356655051</c:v>
                </c:pt>
                <c:pt idx="7717">
                  <c:v>46.45777073966098</c:v>
                </c:pt>
                <c:pt idx="7718">
                  <c:v>46.45296097696221</c:v>
                </c:pt>
                <c:pt idx="7719">
                  <c:v>46.448152068458306</c:v>
                </c:pt>
                <c:pt idx="7720">
                  <c:v>46.443344014048975</c:v>
                </c:pt>
                <c:pt idx="7721">
                  <c:v>46.438536813633746</c:v>
                </c:pt>
                <c:pt idx="7722">
                  <c:v>46.433730467112248</c:v>
                </c:pt>
                <c:pt idx="7723">
                  <c:v>46.428924974384167</c:v>
                </c:pt>
                <c:pt idx="7724">
                  <c:v>46.424120335348945</c:v>
                </c:pt>
                <c:pt idx="7725">
                  <c:v>46.419316549906227</c:v>
                </c:pt>
                <c:pt idx="7726">
                  <c:v>46.414513617955599</c:v>
                </c:pt>
                <c:pt idx="7727">
                  <c:v>46.409711539396547</c:v>
                </c:pt>
                <c:pt idx="7728">
                  <c:v>46.404910314128649</c:v>
                </c:pt>
                <c:pt idx="7729">
                  <c:v>46.400109942051536</c:v>
                </c:pt>
                <c:pt idx="7730">
                  <c:v>46.395310423064558</c:v>
                </c:pt>
                <c:pt idx="7731">
                  <c:v>46.390511757067394</c:v>
                </c:pt>
                <c:pt idx="7732">
                  <c:v>46.385713943959523</c:v>
                </c:pt>
                <c:pt idx="7733">
                  <c:v>46.380916983640383</c:v>
                </c:pt>
                <c:pt idx="7734">
                  <c:v>46.376120876009445</c:v>
                </c:pt>
                <c:pt idx="7735">
                  <c:v>46.371325620966296</c:v>
                </c:pt>
                <c:pt idx="7736">
                  <c:v>46.366531218410344</c:v>
                </c:pt>
                <c:pt idx="7737">
                  <c:v>46.361737668241126</c:v>
                </c:pt>
                <c:pt idx="7738">
                  <c:v>46.35694497035805</c:v>
                </c:pt>
                <c:pt idx="7739">
                  <c:v>46.352153124660482</c:v>
                </c:pt>
                <c:pt idx="7740">
                  <c:v>46.347362131048037</c:v>
                </c:pt>
                <c:pt idx="7741">
                  <c:v>46.342571989419973</c:v>
                </c:pt>
                <c:pt idx="7742">
                  <c:v>46.337782699675849</c:v>
                </c:pt>
                <c:pt idx="7743">
                  <c:v>46.332994261714973</c:v>
                </c:pt>
                <c:pt idx="7744">
                  <c:v>46.328206675436853</c:v>
                </c:pt>
                <c:pt idx="7745">
                  <c:v>46.32341994074082</c:v>
                </c:pt>
                <c:pt idx="7746">
                  <c:v>46.318634057526261</c:v>
                </c:pt>
                <c:pt idx="7747">
                  <c:v>46.313849025692498</c:v>
                </c:pt>
                <c:pt idx="7748">
                  <c:v>46.309064845139027</c:v>
                </c:pt>
                <c:pt idx="7749">
                  <c:v>46.304281515765162</c:v>
                </c:pt>
                <c:pt idx="7750">
                  <c:v>46.299499037470241</c:v>
                </c:pt>
                <c:pt idx="7751">
                  <c:v>46.294717410153531</c:v>
                </c:pt>
                <c:pt idx="7752">
                  <c:v>46.289936633714483</c:v>
                </c:pt>
                <c:pt idx="7753">
                  <c:v>46.285156708052391</c:v>
                </c:pt>
                <c:pt idx="7754">
                  <c:v>46.280377633066571</c:v>
                </c:pt>
                <c:pt idx="7755">
                  <c:v>46.275599408656319</c:v>
                </c:pt>
                <c:pt idx="7756">
                  <c:v>46.270822034720887</c:v>
                </c:pt>
                <c:pt idx="7757">
                  <c:v>46.266045511159682</c:v>
                </c:pt>
                <c:pt idx="7758">
                  <c:v>46.261269837871879</c:v>
                </c:pt>
                <c:pt idx="7759">
                  <c:v>46.256495014756794</c:v>
                </c:pt>
                <c:pt idx="7760">
                  <c:v>46.251721041713758</c:v>
                </c:pt>
                <c:pt idx="7761">
                  <c:v>46.246947918641915</c:v>
                </c:pt>
                <c:pt idx="7762">
                  <c:v>46.242175645440554</c:v>
                </c:pt>
                <c:pt idx="7763">
                  <c:v>46.237404222008962</c:v>
                </c:pt>
                <c:pt idx="7764">
                  <c:v>46.232633648246285</c:v>
                </c:pt>
                <c:pt idx="7765">
                  <c:v>46.227863924051846</c:v>
                </c:pt>
                <c:pt idx="7766">
                  <c:v>46.223095049324748</c:v>
                </c:pt>
                <c:pt idx="7767">
                  <c:v>46.218327023964314</c:v>
                </c:pt>
                <c:pt idx="7768">
                  <c:v>46.213559847869689</c:v>
                </c:pt>
                <c:pt idx="7769">
                  <c:v>46.208793520940098</c:v>
                </c:pt>
                <c:pt idx="7770">
                  <c:v>46.204028043074615</c:v>
                </c:pt>
                <c:pt idx="7771">
                  <c:v>46.199263414172535</c:v>
                </c:pt>
                <c:pt idx="7772">
                  <c:v>46.194499634132917</c:v>
                </c:pt>
                <c:pt idx="7773">
                  <c:v>46.189736702855029</c:v>
                </c:pt>
                <c:pt idx="7774">
                  <c:v>46.184974620237909</c:v>
                </c:pt>
                <c:pt idx="7775">
                  <c:v>46.180213386180803</c:v>
                </c:pt>
                <c:pt idx="7776">
                  <c:v>46.175453000582785</c:v>
                </c:pt>
                <c:pt idx="7777">
                  <c:v>46.17069346334295</c:v>
                </c:pt>
                <c:pt idx="7778">
                  <c:v>46.16593477436048</c:v>
                </c:pt>
                <c:pt idx="7779">
                  <c:v>46.161176933534428</c:v>
                </c:pt>
                <c:pt idx="7780">
                  <c:v>46.156419940763961</c:v>
                </c:pt>
                <c:pt idx="7781">
                  <c:v>46.151663795948082</c:v>
                </c:pt>
                <c:pt idx="7782">
                  <c:v>46.146908498985937</c:v>
                </c:pt>
                <c:pt idx="7783">
                  <c:v>46.1421540497766</c:v>
                </c:pt>
                <c:pt idx="7784">
                  <c:v>46.137400448219068</c:v>
                </c:pt>
                <c:pt idx="7785">
                  <c:v>46.132647694212473</c:v>
                </c:pt>
                <c:pt idx="7786">
                  <c:v>46.127895787655817</c:v>
                </c:pt>
                <c:pt idx="7787">
                  <c:v>46.123144728448217</c:v>
                </c:pt>
                <c:pt idx="7788">
                  <c:v>46.118394516488621</c:v>
                </c:pt>
                <c:pt idx="7789">
                  <c:v>46.113645151676117</c:v>
                </c:pt>
                <c:pt idx="7790">
                  <c:v>46.108896633909687</c:v>
                </c:pt>
                <c:pt idx="7791">
                  <c:v>46.104148963088342</c:v>
                </c:pt>
                <c:pt idx="7792">
                  <c:v>46.099402139111149</c:v>
                </c:pt>
                <c:pt idx="7793">
                  <c:v>46.094656161876962</c:v>
                </c:pt>
                <c:pt idx="7794">
                  <c:v>46.089911031284949</c:v>
                </c:pt>
                <c:pt idx="7795">
                  <c:v>46.085166747233927</c:v>
                </c:pt>
                <c:pt idx="7796">
                  <c:v>46.080423309622923</c:v>
                </c:pt>
                <c:pt idx="7797">
                  <c:v>46.075680718350945</c:v>
                </c:pt>
                <c:pt idx="7798">
                  <c:v>46.070938973316849</c:v>
                </c:pt>
                <c:pt idx="7799">
                  <c:v>46.066198074419731</c:v>
                </c:pt>
                <c:pt idx="7800">
                  <c:v>46.061458021558408</c:v>
                </c:pt>
                <c:pt idx="7801">
                  <c:v>46.056718814631829</c:v>
                </c:pt>
                <c:pt idx="7802">
                  <c:v>46.051980453538924</c:v>
                </c:pt>
                <c:pt idx="7803">
                  <c:v>46.047242938178648</c:v>
                </c:pt>
                <c:pt idx="7804">
                  <c:v>46.042506268449863</c:v>
                </c:pt>
                <c:pt idx="7805">
                  <c:v>46.037770444251493</c:v>
                </c:pt>
                <c:pt idx="7806">
                  <c:v>46.033035465482442</c:v>
                </c:pt>
                <c:pt idx="7807">
                  <c:v>46.028301332041565</c:v>
                </c:pt>
                <c:pt idx="7808">
                  <c:v>46.02356804382778</c:v>
                </c:pt>
                <c:pt idx="7809">
                  <c:v>46.018835600739898</c:v>
                </c:pt>
                <c:pt idx="7810">
                  <c:v>46.014104002676774</c:v>
                </c:pt>
                <c:pt idx="7811">
                  <c:v>46.009373249537312</c:v>
                </c:pt>
                <c:pt idx="7812">
                  <c:v>46.004643341220344</c:v>
                </c:pt>
                <c:pt idx="7813">
                  <c:v>45.999914277624733</c:v>
                </c:pt>
                <c:pt idx="7814">
                  <c:v>45.995186058649288</c:v>
                </c:pt>
                <c:pt idx="7815">
                  <c:v>45.990458684192753</c:v>
                </c:pt>
                <c:pt idx="7816">
                  <c:v>45.985732154154121</c:v>
                </c:pt>
                <c:pt idx="7817">
                  <c:v>45.981006468432064</c:v>
                </c:pt>
                <c:pt idx="7818">
                  <c:v>45.976281626925385</c:v>
                </c:pt>
                <c:pt idx="7819">
                  <c:v>45.971557629532938</c:v>
                </c:pt>
                <c:pt idx="7820">
                  <c:v>45.966834476153444</c:v>
                </c:pt>
                <c:pt idx="7821">
                  <c:v>45.962112166685763</c:v>
                </c:pt>
                <c:pt idx="7822">
                  <c:v>45.957390701028636</c:v>
                </c:pt>
                <c:pt idx="7823">
                  <c:v>45.952670079080761</c:v>
                </c:pt>
                <c:pt idx="7824">
                  <c:v>45.947950300740914</c:v>
                </c:pt>
                <c:pt idx="7825">
                  <c:v>45.943231365907963</c:v>
                </c:pt>
                <c:pt idx="7826">
                  <c:v>45.938513274480485</c:v>
                </c:pt>
                <c:pt idx="7827">
                  <c:v>45.933796026357335</c:v>
                </c:pt>
                <c:pt idx="7828">
                  <c:v>45.929079621437197</c:v>
                </c:pt>
                <c:pt idx="7829">
                  <c:v>45.92436405961876</c:v>
                </c:pt>
                <c:pt idx="7830">
                  <c:v>45.919649340800731</c:v>
                </c:pt>
                <c:pt idx="7831">
                  <c:v>45.914935464881871</c:v>
                </c:pt>
                <c:pt idx="7832">
                  <c:v>45.910222431760872</c:v>
                </c:pt>
                <c:pt idx="7833">
                  <c:v>45.905510241336358</c:v>
                </c:pt>
                <c:pt idx="7834">
                  <c:v>45.900798893507101</c:v>
                </c:pt>
                <c:pt idx="7835">
                  <c:v>45.896088388171655</c:v>
                </c:pt>
                <c:pt idx="7836">
                  <c:v>45.891378725228812</c:v>
                </c:pt>
                <c:pt idx="7837">
                  <c:v>45.886669904577182</c:v>
                </c:pt>
                <c:pt idx="7838">
                  <c:v>45.88196192611538</c:v>
                </c:pt>
                <c:pt idx="7839">
                  <c:v>45.877254789742153</c:v>
                </c:pt>
                <c:pt idx="7840">
                  <c:v>45.872548495356028</c:v>
                </c:pt>
                <c:pt idx="7841">
                  <c:v>45.867843042855704</c:v>
                </c:pt>
                <c:pt idx="7842">
                  <c:v>45.863138432139834</c:v>
                </c:pt>
                <c:pt idx="7843">
                  <c:v>45.858434663106898</c:v>
                </c:pt>
                <c:pt idx="7844">
                  <c:v>45.853731735655622</c:v>
                </c:pt>
                <c:pt idx="7845">
                  <c:v>45.849029649684617</c:v>
                </c:pt>
                <c:pt idx="7846">
                  <c:v>45.844328405092469</c:v>
                </c:pt>
                <c:pt idx="7847">
                  <c:v>45.839628001777697</c:v>
                </c:pt>
                <c:pt idx="7848">
                  <c:v>45.834928439638915</c:v>
                </c:pt>
                <c:pt idx="7849">
                  <c:v>45.830229718574735</c:v>
                </c:pt>
                <c:pt idx="7850">
                  <c:v>45.82553183848372</c:v>
                </c:pt>
                <c:pt idx="7851">
                  <c:v>45.820834799264418</c:v>
                </c:pt>
                <c:pt idx="7852">
                  <c:v>45.816138600815378</c:v>
                </c:pt>
                <c:pt idx="7853">
                  <c:v>45.811443243035121</c:v>
                </c:pt>
                <c:pt idx="7854">
                  <c:v>45.806748725822239</c:v>
                </c:pt>
                <c:pt idx="7855">
                  <c:v>45.802055049075264</c:v>
                </c:pt>
                <c:pt idx="7856">
                  <c:v>45.797362212692619</c:v>
                </c:pt>
                <c:pt idx="7857">
                  <c:v>45.792670216572958</c:v>
                </c:pt>
                <c:pt idx="7858">
                  <c:v>45.787979060614738</c:v>
                </c:pt>
                <c:pt idx="7859">
                  <c:v>45.783288744716479</c:v>
                </c:pt>
                <c:pt idx="7860">
                  <c:v>45.778599268776674</c:v>
                </c:pt>
                <c:pt idx="7861">
                  <c:v>45.773910632693799</c:v>
                </c:pt>
                <c:pt idx="7862">
                  <c:v>45.769222836366325</c:v>
                </c:pt>
                <c:pt idx="7863">
                  <c:v>45.764535879692723</c:v>
                </c:pt>
                <c:pt idx="7864">
                  <c:v>45.759849762571562</c:v>
                </c:pt>
                <c:pt idx="7865">
                  <c:v>45.755164484901194</c:v>
                </c:pt>
                <c:pt idx="7866">
                  <c:v>45.750480046580101</c:v>
                </c:pt>
                <c:pt idx="7867">
                  <c:v>45.745796447506834</c:v>
                </c:pt>
                <c:pt idx="7868">
                  <c:v>45.741113687579677</c:v>
                </c:pt>
                <c:pt idx="7869">
                  <c:v>45.736431766697223</c:v>
                </c:pt>
                <c:pt idx="7870">
                  <c:v>45.73175068475777</c:v>
                </c:pt>
                <c:pt idx="7871">
                  <c:v>45.727070441659819</c:v>
                </c:pt>
                <c:pt idx="7872">
                  <c:v>45.722391037301819</c:v>
                </c:pt>
                <c:pt idx="7873">
                  <c:v>45.717712471582047</c:v>
                </c:pt>
                <c:pt idx="7874">
                  <c:v>45.713034744398996</c:v>
                </c:pt>
                <c:pt idx="7875">
                  <c:v>45.708357855651137</c:v>
                </c:pt>
                <c:pt idx="7876">
                  <c:v>45.703681805236741</c:v>
                </c:pt>
                <c:pt idx="7877">
                  <c:v>45.699006593054193</c:v>
                </c:pt>
                <c:pt idx="7878">
                  <c:v>45.694332219002007</c:v>
                </c:pt>
                <c:pt idx="7879">
                  <c:v>45.689658682978383</c:v>
                </c:pt>
                <c:pt idx="7880">
                  <c:v>45.684985984881777</c:v>
                </c:pt>
                <c:pt idx="7881">
                  <c:v>45.680314124610547</c:v>
                </c:pt>
                <c:pt idx="7882">
                  <c:v>45.675643102063027</c:v>
                </c:pt>
                <c:pt idx="7883">
                  <c:v>45.67097291713754</c:v>
                </c:pt>
                <c:pt idx="7884">
                  <c:v>45.666303569732499</c:v>
                </c:pt>
                <c:pt idx="7885">
                  <c:v>45.661635059746203</c:v>
                </c:pt>
                <c:pt idx="7886">
                  <c:v>45.656967387076932</c:v>
                </c:pt>
                <c:pt idx="7887">
                  <c:v>45.652300551623</c:v>
                </c:pt>
                <c:pt idx="7888">
                  <c:v>45.647634553282828</c:v>
                </c:pt>
                <c:pt idx="7889">
                  <c:v>45.642969391954573</c:v>
                </c:pt>
                <c:pt idx="7890">
                  <c:v>45.638305067536692</c:v>
                </c:pt>
                <c:pt idx="7891">
                  <c:v>45.633641579927364</c:v>
                </c:pt>
                <c:pt idx="7892">
                  <c:v>45.628978929024925</c:v>
                </c:pt>
                <c:pt idx="7893">
                  <c:v>45.624317114727603</c:v>
                </c:pt>
                <c:pt idx="7894">
                  <c:v>45.619656136933799</c:v>
                </c:pt>
                <c:pt idx="7895">
                  <c:v>45.614995995541619</c:v>
                </c:pt>
                <c:pt idx="7896">
                  <c:v>45.610336690449444</c:v>
                </c:pt>
                <c:pt idx="7897">
                  <c:v>45.6056782215555</c:v>
                </c:pt>
                <c:pt idx="7898">
                  <c:v>45.60102058875799</c:v>
                </c:pt>
                <c:pt idx="7899">
                  <c:v>45.59636379195522</c:v>
                </c:pt>
                <c:pt idx="7900">
                  <c:v>45.59170783104539</c:v>
                </c:pt>
                <c:pt idx="7901">
                  <c:v>45.587052705926723</c:v>
                </c:pt>
                <c:pt idx="7902">
                  <c:v>45.582398416497504</c:v>
                </c:pt>
                <c:pt idx="7903">
                  <c:v>45.577744962655878</c:v>
                </c:pt>
                <c:pt idx="7904">
                  <c:v>45.573092344300136</c:v>
                </c:pt>
                <c:pt idx="7905">
                  <c:v>45.568440561328423</c:v>
                </c:pt>
                <c:pt idx="7906">
                  <c:v>45.563789613638917</c:v>
                </c:pt>
                <c:pt idx="7907">
                  <c:v>45.559139501129906</c:v>
                </c:pt>
                <c:pt idx="7908">
                  <c:v>45.554490223699453</c:v>
                </c:pt>
                <c:pt idx="7909">
                  <c:v>45.54984178124586</c:v>
                </c:pt>
                <c:pt idx="7910">
                  <c:v>45.545194173667277</c:v>
                </c:pt>
                <c:pt idx="7911">
                  <c:v>45.540547400861804</c:v>
                </c:pt>
                <c:pt idx="7912">
                  <c:v>45.535901462727644</c:v>
                </c:pt>
                <c:pt idx="7913">
                  <c:v>45.531256359162988</c:v>
                </c:pt>
                <c:pt idx="7914">
                  <c:v>45.526612090065946</c:v>
                </c:pt>
                <c:pt idx="7915">
                  <c:v>45.521968655334653</c:v>
                </c:pt>
                <c:pt idx="7916">
                  <c:v>45.517326054867361</c:v>
                </c:pt>
                <c:pt idx="7917">
                  <c:v>45.512684288562028</c:v>
                </c:pt>
                <c:pt idx="7918">
                  <c:v>45.508043356316904</c:v>
                </c:pt>
                <c:pt idx="7919">
                  <c:v>45.503403258030069</c:v>
                </c:pt>
                <c:pt idx="7920">
                  <c:v>45.498763993599653</c:v>
                </c:pt>
                <c:pt idx="7921">
                  <c:v>45.494125562923799</c:v>
                </c:pt>
                <c:pt idx="7922">
                  <c:v>45.489487965900537</c:v>
                </c:pt>
                <c:pt idx="7923">
                  <c:v>45.484851202427969</c:v>
                </c:pt>
                <c:pt idx="7924">
                  <c:v>45.480215272404266</c:v>
                </c:pt>
                <c:pt idx="7925">
                  <c:v>45.475580175727465</c:v>
                </c:pt>
                <c:pt idx="7926">
                  <c:v>45.470945912295647</c:v>
                </c:pt>
                <c:pt idx="7927">
                  <c:v>45.466312482006877</c:v>
                </c:pt>
                <c:pt idx="7928">
                  <c:v>45.461679884759235</c:v>
                </c:pt>
                <c:pt idx="7929">
                  <c:v>45.457048120450821</c:v>
                </c:pt>
                <c:pt idx="7930">
                  <c:v>45.452417188979595</c:v>
                </c:pt>
                <c:pt idx="7931">
                  <c:v>45.447787090243708</c:v>
                </c:pt>
                <c:pt idx="7932">
                  <c:v>45.443157824141224</c:v>
                </c:pt>
                <c:pt idx="7933">
                  <c:v>45.438529390570075</c:v>
                </c:pt>
                <c:pt idx="7934">
                  <c:v>45.433901789428297</c:v>
                </c:pt>
                <c:pt idx="7935">
                  <c:v>45.429275020614085</c:v>
                </c:pt>
                <c:pt idx="7936">
                  <c:v>45.424649084025255</c:v>
                </c:pt>
                <c:pt idx="7937">
                  <c:v>45.420023979559943</c:v>
                </c:pt>
                <c:pt idx="7938">
                  <c:v>45.41539970711613</c:v>
                </c:pt>
                <c:pt idx="7939">
                  <c:v>45.410776266591895</c:v>
                </c:pt>
                <c:pt idx="7940">
                  <c:v>45.406153657885099</c:v>
                </c:pt>
                <c:pt idx="7941">
                  <c:v>45.401531880893863</c:v>
                </c:pt>
                <c:pt idx="7942">
                  <c:v>45.396910935516111</c:v>
                </c:pt>
                <c:pt idx="7943">
                  <c:v>45.392290821649787</c:v>
                </c:pt>
                <c:pt idx="7944">
                  <c:v>45.387671539193029</c:v>
                </c:pt>
                <c:pt idx="7945">
                  <c:v>45.383053088043624</c:v>
                </c:pt>
                <c:pt idx="7946">
                  <c:v>45.37843546809961</c:v>
                </c:pt>
                <c:pt idx="7947">
                  <c:v>45.373818679258996</c:v>
                </c:pt>
                <c:pt idx="7948">
                  <c:v>45.36920272141969</c:v>
                </c:pt>
                <c:pt idx="7949">
                  <c:v>45.364587594479715</c:v>
                </c:pt>
                <c:pt idx="7950">
                  <c:v>45.35997329833689</c:v>
                </c:pt>
                <c:pt idx="7951">
                  <c:v>45.355359832889192</c:v>
                </c:pt>
                <c:pt idx="7952">
                  <c:v>45.350747198034661</c:v>
                </c:pt>
                <c:pt idx="7953">
                  <c:v>45.346135393671041</c:v>
                </c:pt>
                <c:pt idx="7954">
                  <c:v>45.341524419696427</c:v>
                </c:pt>
                <c:pt idx="7955">
                  <c:v>45.336914276008706</c:v>
                </c:pt>
                <c:pt idx="7956">
                  <c:v>45.332304962505731</c:v>
                </c:pt>
                <c:pt idx="7957">
                  <c:v>45.327696479085461</c:v>
                </c:pt>
                <c:pt idx="7958">
                  <c:v>45.323088825645776</c:v>
                </c:pt>
                <c:pt idx="7959">
                  <c:v>45.318482002084494</c:v>
                </c:pt>
                <c:pt idx="7960">
                  <c:v>45.313876008299658</c:v>
                </c:pt>
                <c:pt idx="7961">
                  <c:v>45.309270844189065</c:v>
                </c:pt>
                <c:pt idx="7962">
                  <c:v>45.304666509650623</c:v>
                </c:pt>
                <c:pt idx="7963">
                  <c:v>45.300063004582192</c:v>
                </c:pt>
                <c:pt idx="7964">
                  <c:v>45.295460328881617</c:v>
                </c:pt>
                <c:pt idx="7965">
                  <c:v>45.290858482446787</c:v>
                </c:pt>
                <c:pt idx="7966">
                  <c:v>45.28625746517563</c:v>
                </c:pt>
                <c:pt idx="7967">
                  <c:v>45.281657276965923</c:v>
                </c:pt>
                <c:pt idx="7968">
                  <c:v>45.277057917715453</c:v>
                </c:pt>
                <c:pt idx="7969">
                  <c:v>45.272459387322186</c:v>
                </c:pt>
                <c:pt idx="7970">
                  <c:v>45.267861685683947</c:v>
                </c:pt>
                <c:pt idx="7971">
                  <c:v>45.263264812698544</c:v>
                </c:pt>
                <c:pt idx="7972">
                  <c:v>45.258668768263767</c:v>
                </c:pt>
                <c:pt idx="7973">
                  <c:v>45.25407355227749</c:v>
                </c:pt>
                <c:pt idx="7974">
                  <c:v>45.249479164637535</c:v>
                </c:pt>
                <c:pt idx="7975">
                  <c:v>45.244885605241691</c:v>
                </c:pt>
                <c:pt idx="7976">
                  <c:v>45.240292873987741</c:v>
                </c:pt>
                <c:pt idx="7977">
                  <c:v>45.235700970773578</c:v>
                </c:pt>
                <c:pt idx="7978">
                  <c:v>45.231109895496893</c:v>
                </c:pt>
                <c:pt idx="7979">
                  <c:v>45.226519648055572</c:v>
                </c:pt>
                <c:pt idx="7980">
                  <c:v>45.221930228347297</c:v>
                </c:pt>
                <c:pt idx="7981">
                  <c:v>45.217341636269985</c:v>
                </c:pt>
                <c:pt idx="7982">
                  <c:v>45.212753871721333</c:v>
                </c:pt>
                <c:pt idx="7983">
                  <c:v>45.208166934599085</c:v>
                </c:pt>
                <c:pt idx="7984">
                  <c:v>45.203580824801065</c:v>
                </c:pt>
                <c:pt idx="7985">
                  <c:v>45.198995542225063</c:v>
                </c:pt>
                <c:pt idx="7986">
                  <c:v>45.194411086768774</c:v>
                </c:pt>
                <c:pt idx="7987">
                  <c:v>45.189827458329894</c:v>
                </c:pt>
                <c:pt idx="7988">
                  <c:v>45.18524465680634</c:v>
                </c:pt>
                <c:pt idx="7989">
                  <c:v>45.180662682095772</c:v>
                </c:pt>
                <c:pt idx="7990">
                  <c:v>45.176081534095921</c:v>
                </c:pt>
                <c:pt idx="7991">
                  <c:v>45.171501212704499</c:v>
                </c:pt>
                <c:pt idx="7992">
                  <c:v>45.166921717819264</c:v>
                </c:pt>
                <c:pt idx="7993">
                  <c:v>45.162343049337906</c:v>
                </c:pt>
                <c:pt idx="7994">
                  <c:v>45.157765207158192</c:v>
                </c:pt>
                <c:pt idx="7995">
                  <c:v>45.153188191177811</c:v>
                </c:pt>
                <c:pt idx="7996">
                  <c:v>45.148612001294573</c:v>
                </c:pt>
                <c:pt idx="7997">
                  <c:v>45.144036637405961</c:v>
                </c:pt>
                <c:pt idx="7998">
                  <c:v>45.139462099409911</c:v>
                </c:pt>
                <c:pt idx="7999">
                  <c:v>45.134888387203951</c:v>
                </c:pt>
                <c:pt idx="8000">
                  <c:v>45.130315500685867</c:v>
                </c:pt>
                <c:pt idx="8001">
                  <c:v>45.125743439753315</c:v>
                </c:pt>
                <c:pt idx="8002">
                  <c:v>45.121172204303996</c:v>
                </c:pt>
                <c:pt idx="8003">
                  <c:v>45.116601794235521</c:v>
                </c:pt>
                <c:pt idx="8004">
                  <c:v>45.112032209445559</c:v>
                </c:pt>
                <c:pt idx="8005">
                  <c:v>45.107463449831904</c:v>
                </c:pt>
                <c:pt idx="8006">
                  <c:v>45.102895515292111</c:v>
                </c:pt>
                <c:pt idx="8007">
                  <c:v>45.098328405723926</c:v>
                </c:pt>
                <c:pt idx="8008">
                  <c:v>45.093762121024845</c:v>
                </c:pt>
                <c:pt idx="8009">
                  <c:v>45.089196661092714</c:v>
                </c:pt>
                <c:pt idx="8010">
                  <c:v>45.084632025825002</c:v>
                </c:pt>
                <c:pt idx="8011">
                  <c:v>45.080068215119482</c:v>
                </c:pt>
                <c:pt idx="8012">
                  <c:v>45.075505228873702</c:v>
                </c:pt>
                <c:pt idx="8013">
                  <c:v>45.070943066985329</c:v>
                </c:pt>
                <c:pt idx="8014">
                  <c:v>45.066381729351967</c:v>
                </c:pt>
                <c:pt idx="8015">
                  <c:v>45.061821215871248</c:v>
                </c:pt>
                <c:pt idx="8016">
                  <c:v>45.057261526440854</c:v>
                </c:pt>
                <c:pt idx="8017">
                  <c:v>45.052702660958296</c:v>
                </c:pt>
                <c:pt idx="8018">
                  <c:v>45.048144619321214</c:v>
                </c:pt>
                <c:pt idx="8019">
                  <c:v>45.043587401427224</c:v>
                </c:pt>
                <c:pt idx="8020">
                  <c:v>45.039031007173975</c:v>
                </c:pt>
                <c:pt idx="8021">
                  <c:v>45.034475436458997</c:v>
                </c:pt>
                <c:pt idx="8022">
                  <c:v>45.029920689179825</c:v>
                </c:pt>
                <c:pt idx="8023">
                  <c:v>45.025366765234196</c:v>
                </c:pt>
                <c:pt idx="8024">
                  <c:v>45.020813664519579</c:v>
                </c:pt>
                <c:pt idx="8025">
                  <c:v>45.0162613869336</c:v>
                </c:pt>
                <c:pt idx="8026">
                  <c:v>45.011709932373797</c:v>
                </c:pt>
                <c:pt idx="8027">
                  <c:v>45.007159300737761</c:v>
                </c:pt>
                <c:pt idx="8028">
                  <c:v>45.002609491923025</c:v>
                </c:pt>
                <c:pt idx="8029">
                  <c:v>44.998060505827176</c:v>
                </c:pt>
                <c:pt idx="8030">
                  <c:v>44.993512342347827</c:v>
                </c:pt>
                <c:pt idx="8031">
                  <c:v>44.98896500138239</c:v>
                </c:pt>
                <c:pt idx="8032">
                  <c:v>44.984418482828552</c:v>
                </c:pt>
                <c:pt idx="8033">
                  <c:v>44.97987278658379</c:v>
                </c:pt>
                <c:pt idx="8034">
                  <c:v>44.97532791254563</c:v>
                </c:pt>
                <c:pt idx="8035">
                  <c:v>44.970783860611675</c:v>
                </c:pt>
                <c:pt idx="8036">
                  <c:v>44.966240630679401</c:v>
                </c:pt>
                <c:pt idx="8037">
                  <c:v>44.961698222646241</c:v>
                </c:pt>
                <c:pt idx="8038">
                  <c:v>44.957156636409884</c:v>
                </c:pt>
                <c:pt idx="8039">
                  <c:v>44.952615871867799</c:v>
                </c:pt>
                <c:pt idx="8040">
                  <c:v>44.948075928917419</c:v>
                </c:pt>
                <c:pt idx="8041">
                  <c:v>44.943536807456361</c:v>
                </c:pt>
                <c:pt idx="8042">
                  <c:v>44.938998507382102</c:v>
                </c:pt>
                <c:pt idx="8043">
                  <c:v>44.934461028592047</c:v>
                </c:pt>
                <c:pt idx="8044">
                  <c:v>44.929924370983834</c:v>
                </c:pt>
                <c:pt idx="8045">
                  <c:v>44.925388534454846</c:v>
                </c:pt>
                <c:pt idx="8046">
                  <c:v>44.920853518902639</c:v>
                </c:pt>
                <c:pt idx="8047">
                  <c:v>44.916319324224673</c:v>
                </c:pt>
                <c:pt idx="8048">
                  <c:v>44.911785950318418</c:v>
                </c:pt>
                <c:pt idx="8049">
                  <c:v>44.907253397081362</c:v>
                </c:pt>
                <c:pt idx="8050">
                  <c:v>44.90272166441094</c:v>
                </c:pt>
                <c:pt idx="8051">
                  <c:v>44.898190752204741</c:v>
                </c:pt>
                <c:pt idx="8052">
                  <c:v>44.893660660360084</c:v>
                </c:pt>
                <c:pt idx="8053">
                  <c:v>44.889131388774501</c:v>
                </c:pt>
                <c:pt idx="8054">
                  <c:v>44.884602937345406</c:v>
                </c:pt>
                <c:pt idx="8055">
                  <c:v>44.880075305970372</c:v>
                </c:pt>
                <c:pt idx="8056">
                  <c:v>44.875548494546678</c:v>
                </c:pt>
                <c:pt idx="8057">
                  <c:v>44.871022502971869</c:v>
                </c:pt>
                <c:pt idx="8058">
                  <c:v>44.866497331143364</c:v>
                </c:pt>
                <c:pt idx="8059">
                  <c:v>44.861972978958661</c:v>
                </c:pt>
                <c:pt idx="8060">
                  <c:v>44.857449446315051</c:v>
                </c:pt>
                <c:pt idx="8061">
                  <c:v>44.852926733110117</c:v>
                </c:pt>
                <c:pt idx="8062">
                  <c:v>44.848404839241127</c:v>
                </c:pt>
                <c:pt idx="8063">
                  <c:v>44.843883764605685</c:v>
                </c:pt>
                <c:pt idx="8064">
                  <c:v>44.83936350910102</c:v>
                </c:pt>
                <c:pt idx="8065">
                  <c:v>44.834844072624726</c:v>
                </c:pt>
                <c:pt idx="8066">
                  <c:v>44.830325455074046</c:v>
                </c:pt>
                <c:pt idx="8067">
                  <c:v>44.825807656346512</c:v>
                </c:pt>
                <c:pt idx="8068">
                  <c:v>44.821290676339459</c:v>
                </c:pt>
                <c:pt idx="8069">
                  <c:v>44.816774514950367</c:v>
                </c:pt>
                <c:pt idx="8070">
                  <c:v>44.812259172076502</c:v>
                </c:pt>
                <c:pt idx="8071">
                  <c:v>44.807744647615358</c:v>
                </c:pt>
                <c:pt idx="8072">
                  <c:v>44.803230941464221</c:v>
                </c:pt>
                <c:pt idx="8073">
                  <c:v>44.798718053520574</c:v>
                </c:pt>
                <c:pt idx="8074">
                  <c:v>44.794205983681813</c:v>
                </c:pt>
                <c:pt idx="8075">
                  <c:v>44.789694731845202</c:v>
                </c:pt>
                <c:pt idx="8076">
                  <c:v>44.785184297908181</c:v>
                </c:pt>
                <c:pt idx="8077">
                  <c:v>44.780674681768133</c:v>
                </c:pt>
                <c:pt idx="8078">
                  <c:v>44.776165883322442</c:v>
                </c:pt>
                <c:pt idx="8079">
                  <c:v>44.771657902468391</c:v>
                </c:pt>
                <c:pt idx="8080">
                  <c:v>44.767150739103329</c:v>
                </c:pt>
                <c:pt idx="8081">
                  <c:v>44.762644393124745</c:v>
                </c:pt>
                <c:pt idx="8082">
                  <c:v>44.758138864429831</c:v>
                </c:pt>
                <c:pt idx="8083">
                  <c:v>44.753634152916064</c:v>
                </c:pt>
                <c:pt idx="8084">
                  <c:v>44.749130258480719</c:v>
                </c:pt>
                <c:pt idx="8085">
                  <c:v>44.744627181021151</c:v>
                </c:pt>
                <c:pt idx="8086">
                  <c:v>44.740124920434688</c:v>
                </c:pt>
                <c:pt idx="8087">
                  <c:v>44.735623476618649</c:v>
                </c:pt>
                <c:pt idx="8088">
                  <c:v>44.731122849470403</c:v>
                </c:pt>
                <c:pt idx="8089">
                  <c:v>44.72662303888724</c:v>
                </c:pt>
                <c:pt idx="8090">
                  <c:v>44.72212404476651</c:v>
                </c:pt>
                <c:pt idx="8091">
                  <c:v>44.717625867005502</c:v>
                </c:pt>
                <c:pt idx="8092">
                  <c:v>44.713128505501537</c:v>
                </c:pt>
                <c:pt idx="8093">
                  <c:v>44.708631960152005</c:v>
                </c:pt>
                <c:pt idx="8094">
                  <c:v>44.704136230854154</c:v>
                </c:pt>
                <c:pt idx="8095">
                  <c:v>44.699641317505233</c:v>
                </c:pt>
                <c:pt idx="8096">
                  <c:v>44.69514722000261</c:v>
                </c:pt>
                <c:pt idx="8097">
                  <c:v>44.690653938243607</c:v>
                </c:pt>
                <c:pt idx="8098">
                  <c:v>44.686161472125434</c:v>
                </c:pt>
                <c:pt idx="8099">
                  <c:v>44.681669821545434</c:v>
                </c:pt>
                <c:pt idx="8100">
                  <c:v>44.677178986400939</c:v>
                </c:pt>
                <c:pt idx="8101">
                  <c:v>44.672688966589114</c:v>
                </c:pt>
                <c:pt idx="8102">
                  <c:v>44.668199762007411</c:v>
                </c:pt>
                <c:pt idx="8103">
                  <c:v>44.663711372552953</c:v>
                </c:pt>
                <c:pt idx="8104">
                  <c:v>44.659223798123072</c:v>
                </c:pt>
                <c:pt idx="8105">
                  <c:v>44.654737038615067</c:v>
                </c:pt>
                <c:pt idx="8106">
                  <c:v>44.650251093926165</c:v>
                </c:pt>
                <c:pt idx="8107">
                  <c:v>44.645765963953671</c:v>
                </c:pt>
                <c:pt idx="8108">
                  <c:v>44.641281648594827</c:v>
                </c:pt>
                <c:pt idx="8109">
                  <c:v>44.636798147746838</c:v>
                </c:pt>
                <c:pt idx="8110">
                  <c:v>44.632315461307044</c:v>
                </c:pt>
                <c:pt idx="8111">
                  <c:v>44.627833589172695</c:v>
                </c:pt>
                <c:pt idx="8112">
                  <c:v>44.623352531241004</c:v>
                </c:pt>
                <c:pt idx="8113">
                  <c:v>44.618872287409197</c:v>
                </c:pt>
                <c:pt idx="8114">
                  <c:v>44.614392857574536</c:v>
                </c:pt>
                <c:pt idx="8115">
                  <c:v>44.6099142416343</c:v>
                </c:pt>
                <c:pt idx="8116">
                  <c:v>44.605436439485644</c:v>
                </c:pt>
                <c:pt idx="8117">
                  <c:v>44.600959451025879</c:v>
                </c:pt>
                <c:pt idx="8118">
                  <c:v>44.59648327615222</c:v>
                </c:pt>
                <c:pt idx="8119">
                  <c:v>44.592007914761901</c:v>
                </c:pt>
                <c:pt idx="8120">
                  <c:v>44.587533366752112</c:v>
                </c:pt>
                <c:pt idx="8121">
                  <c:v>44.583059632020095</c:v>
                </c:pt>
                <c:pt idx="8122">
                  <c:v>44.57858671046305</c:v>
                </c:pt>
                <c:pt idx="8123">
                  <c:v>44.574114601978224</c:v>
                </c:pt>
                <c:pt idx="8124">
                  <c:v>44.569643306462844</c:v>
                </c:pt>
                <c:pt idx="8125">
                  <c:v>44.565172823814038</c:v>
                </c:pt>
                <c:pt idx="8126">
                  <c:v>44.560703153929055</c:v>
                </c:pt>
                <c:pt idx="8127">
                  <c:v>44.556234296705121</c:v>
                </c:pt>
                <c:pt idx="8128">
                  <c:v>44.551766252039386</c:v>
                </c:pt>
                <c:pt idx="8129">
                  <c:v>44.54729901982914</c:v>
                </c:pt>
                <c:pt idx="8130">
                  <c:v>44.542832599971469</c:v>
                </c:pt>
                <c:pt idx="8131">
                  <c:v>44.538366992363628</c:v>
                </c:pt>
                <c:pt idx="8132">
                  <c:v>44.533902196902808</c:v>
                </c:pt>
                <c:pt idx="8133">
                  <c:v>44.529438213486166</c:v>
                </c:pt>
                <c:pt idx="8134">
                  <c:v>44.524975042010901</c:v>
                </c:pt>
                <c:pt idx="8135">
                  <c:v>44.520512682374154</c:v>
                </c:pt>
                <c:pt idx="8136">
                  <c:v>44.516051134473145</c:v>
                </c:pt>
                <c:pt idx="8137">
                  <c:v>44.511590398205087</c:v>
                </c:pt>
                <c:pt idx="8138">
                  <c:v>44.507130473467022</c:v>
                </c:pt>
                <c:pt idx="8139">
                  <c:v>44.502671360156242</c:v>
                </c:pt>
                <c:pt idx="8140">
                  <c:v>44.498213058169888</c:v>
                </c:pt>
                <c:pt idx="8141">
                  <c:v>44.493755567405074</c:v>
                </c:pt>
                <c:pt idx="8142">
                  <c:v>44.489298887759006</c:v>
                </c:pt>
                <c:pt idx="8143">
                  <c:v>44.484843019128846</c:v>
                </c:pt>
                <c:pt idx="8144">
                  <c:v>44.480387961411658</c:v>
                </c:pt>
                <c:pt idx="8145">
                  <c:v>44.475933714504755</c:v>
                </c:pt>
                <c:pt idx="8146">
                  <c:v>44.471480278305101</c:v>
                </c:pt>
                <c:pt idx="8147">
                  <c:v>44.467027652709994</c:v>
                </c:pt>
                <c:pt idx="8148">
                  <c:v>44.462575837616498</c:v>
                </c:pt>
                <c:pt idx="8149">
                  <c:v>44.458124832921712</c:v>
                </c:pt>
                <c:pt idx="8150">
                  <c:v>44.453674638522891</c:v>
                </c:pt>
                <c:pt idx="8151">
                  <c:v>44.449225254317113</c:v>
                </c:pt>
                <c:pt idx="8152">
                  <c:v>44.444776680201578</c:v>
                </c:pt>
                <c:pt idx="8153">
                  <c:v>44.44032891607322</c:v>
                </c:pt>
                <c:pt idx="8154">
                  <c:v>44.435881961829402</c:v>
                </c:pt>
                <c:pt idx="8155">
                  <c:v>44.431435817367067</c:v>
                </c:pt>
                <c:pt idx="8156">
                  <c:v>44.426990482583427</c:v>
                </c:pt>
                <c:pt idx="8157">
                  <c:v>44.422545957375597</c:v>
                </c:pt>
                <c:pt idx="8158">
                  <c:v>44.418102241640746</c:v>
                </c:pt>
                <c:pt idx="8159">
                  <c:v>44.413659335275803</c:v>
                </c:pt>
                <c:pt idx="8160">
                  <c:v>44.409217238178115</c:v>
                </c:pt>
                <c:pt idx="8161">
                  <c:v>44.404775950244634</c:v>
                </c:pt>
                <c:pt idx="8162">
                  <c:v>44.400335471372465</c:v>
                </c:pt>
                <c:pt idx="8163">
                  <c:v>44.395895801458792</c:v>
                </c:pt>
                <c:pt idx="8164">
                  <c:v>44.391456940400744</c:v>
                </c:pt>
                <c:pt idx="8165">
                  <c:v>44.387018888095255</c:v>
                </c:pt>
                <c:pt idx="8166">
                  <c:v>44.382581644439632</c:v>
                </c:pt>
                <c:pt idx="8167">
                  <c:v>44.378145209330789</c:v>
                </c:pt>
                <c:pt idx="8168">
                  <c:v>44.373709582665917</c:v>
                </c:pt>
                <c:pt idx="8169">
                  <c:v>44.369274764342066</c:v>
                </c:pt>
                <c:pt idx="8170">
                  <c:v>44.364840754256342</c:v>
                </c:pt>
                <c:pt idx="8171">
                  <c:v>44.360407552305844</c:v>
                </c:pt>
                <c:pt idx="8172">
                  <c:v>44.355975158387558</c:v>
                </c:pt>
                <c:pt idx="8173">
                  <c:v>44.351543572398747</c:v>
                </c:pt>
                <c:pt idx="8174">
                  <c:v>44.34711279423631</c:v>
                </c:pt>
                <c:pt idx="8175">
                  <c:v>44.342682823797389</c:v>
                </c:pt>
                <c:pt idx="8176">
                  <c:v>44.338253660979092</c:v>
                </c:pt>
                <c:pt idx="8177">
                  <c:v>44.33382530567841</c:v>
                </c:pt>
                <c:pt idx="8178">
                  <c:v>44.32939775779252</c:v>
                </c:pt>
                <c:pt idx="8179">
                  <c:v>44.324971017218409</c:v>
                </c:pt>
                <c:pt idx="8180">
                  <c:v>44.320545083853112</c:v>
                </c:pt>
                <c:pt idx="8181">
                  <c:v>44.31611995759377</c:v>
                </c:pt>
                <c:pt idx="8182">
                  <c:v>44.31169563833739</c:v>
                </c:pt>
                <c:pt idx="8183">
                  <c:v>44.307272125981072</c:v>
                </c:pt>
                <c:pt idx="8184">
                  <c:v>44.302849420421786</c:v>
                </c:pt>
                <c:pt idx="8185">
                  <c:v>44.298427521556718</c:v>
                </c:pt>
                <c:pt idx="8186">
                  <c:v>44.294006429282774</c:v>
                </c:pt>
                <c:pt idx="8187">
                  <c:v>44.289586143497054</c:v>
                </c:pt>
                <c:pt idx="8188">
                  <c:v>44.285166664096629</c:v>
                </c:pt>
                <c:pt idx="8189">
                  <c:v>44.280747990978576</c:v>
                </c:pt>
                <c:pt idx="8190">
                  <c:v>44.276330124039802</c:v>
                </c:pt>
                <c:pt idx="8191">
                  <c:v>44.271913063177507</c:v>
                </c:pt>
                <c:pt idx="8192">
                  <c:v>44.267496808288598</c:v>
                </c:pt>
                <c:pt idx="8193">
                  <c:v>44.263081359270203</c:v>
                </c:pt>
                <c:pt idx="8194">
                  <c:v>44.258666716019277</c:v>
                </c:pt>
                <c:pt idx="8195">
                  <c:v>44.254252878432894</c:v>
                </c:pt>
                <c:pt idx="8196">
                  <c:v>44.249839846408108</c:v>
                </c:pt>
                <c:pt idx="8197">
                  <c:v>44.245427619841834</c:v>
                </c:pt>
                <c:pt idx="8198">
                  <c:v>44.241016198631215</c:v>
                </c:pt>
                <c:pt idx="8199">
                  <c:v>44.236605582673263</c:v>
                </c:pt>
                <c:pt idx="8200">
                  <c:v>44.232195771864887</c:v>
                </c:pt>
                <c:pt idx="8201">
                  <c:v>44.227786766103193</c:v>
                </c:pt>
                <c:pt idx="8202">
                  <c:v>44.22337856528523</c:v>
                </c:pt>
                <c:pt idx="8203">
                  <c:v>44.218971169307963</c:v>
                </c:pt>
                <c:pt idx="8204">
                  <c:v>44.214564578068376</c:v>
                </c:pt>
                <c:pt idx="8205">
                  <c:v>44.210158791463542</c:v>
                </c:pt>
                <c:pt idx="8206">
                  <c:v>44.20575380939043</c:v>
                </c:pt>
                <c:pt idx="8207">
                  <c:v>44.201349631746005</c:v>
                </c:pt>
                <c:pt idx="8208">
                  <c:v>44.196946258427324</c:v>
                </c:pt>
                <c:pt idx="8209">
                  <c:v>44.192543689331387</c:v>
                </c:pt>
                <c:pt idx="8210">
                  <c:v>44.188141924355222</c:v>
                </c:pt>
                <c:pt idx="8211">
                  <c:v>44.183740963395728</c:v>
                </c:pt>
                <c:pt idx="8212">
                  <c:v>44.179340806350048</c:v>
                </c:pt>
                <c:pt idx="8213">
                  <c:v>44.174941453115039</c:v>
                </c:pt>
                <c:pt idx="8214">
                  <c:v>44.17054290358768</c:v>
                </c:pt>
                <c:pt idx="8215">
                  <c:v>44.166145157665134</c:v>
                </c:pt>
                <c:pt idx="8216">
                  <c:v>44.161748215244195</c:v>
                </c:pt>
                <c:pt idx="8217">
                  <c:v>44.157352076222004</c:v>
                </c:pt>
                <c:pt idx="8218">
                  <c:v>44.152956740495434</c:v>
                </c:pt>
                <c:pt idx="8219">
                  <c:v>44.148562207961518</c:v>
                </c:pt>
                <c:pt idx="8220">
                  <c:v>44.144168478517216</c:v>
                </c:pt>
                <c:pt idx="8221">
                  <c:v>44.139775552059525</c:v>
                </c:pt>
                <c:pt idx="8222">
                  <c:v>44.135383428485426</c:v>
                </c:pt>
                <c:pt idx="8223">
                  <c:v>44.130992107691867</c:v>
                </c:pt>
                <c:pt idx="8224">
                  <c:v>44.12660158957587</c:v>
                </c:pt>
                <c:pt idx="8225">
                  <c:v>44.122211874034384</c:v>
                </c:pt>
                <c:pt idx="8226">
                  <c:v>44.117822960964325</c:v>
                </c:pt>
                <c:pt idx="8227">
                  <c:v>44.113434850262756</c:v>
                </c:pt>
                <c:pt idx="8228">
                  <c:v>44.109047541826513</c:v>
                </c:pt>
                <c:pt idx="8229">
                  <c:v>44.104661035552738</c:v>
                </c:pt>
                <c:pt idx="8230">
                  <c:v>44.100275331338224</c:v>
                </c:pt>
                <c:pt idx="8231">
                  <c:v>44.095890429080022</c:v>
                </c:pt>
                <c:pt idx="8232">
                  <c:v>44.091506328675152</c:v>
                </c:pt>
                <c:pt idx="8233">
                  <c:v>44.087123030020422</c:v>
                </c:pt>
                <c:pt idx="8234">
                  <c:v>44.082740533012888</c:v>
                </c:pt>
                <c:pt idx="8235">
                  <c:v>44.078358837549466</c:v>
                </c:pt>
                <c:pt idx="8236">
                  <c:v>44.073977943527126</c:v>
                </c:pt>
                <c:pt idx="8237">
                  <c:v>44.069597850842825</c:v>
                </c:pt>
                <c:pt idx="8238">
                  <c:v>44.065218559393493</c:v>
                </c:pt>
                <c:pt idx="8239">
                  <c:v>44.060840069076079</c:v>
                </c:pt>
                <c:pt idx="8240">
                  <c:v>44.056462379787547</c:v>
                </c:pt>
                <c:pt idx="8241">
                  <c:v>44.052085491424855</c:v>
                </c:pt>
                <c:pt idx="8242">
                  <c:v>44.04770940388493</c:v>
                </c:pt>
                <c:pt idx="8243">
                  <c:v>44.043334117064752</c:v>
                </c:pt>
                <c:pt idx="8244">
                  <c:v>44.038959630861186</c:v>
                </c:pt>
                <c:pt idx="8245">
                  <c:v>44.034585945171187</c:v>
                </c:pt>
                <c:pt idx="8246">
                  <c:v>44.0302130598917</c:v>
                </c:pt>
                <c:pt idx="8247">
                  <c:v>44.025840974919717</c:v>
                </c:pt>
                <c:pt idx="8248">
                  <c:v>44.021469690152124</c:v>
                </c:pt>
                <c:pt idx="8249">
                  <c:v>44.01709920548587</c:v>
                </c:pt>
                <c:pt idx="8250">
                  <c:v>44.01272952081785</c:v>
                </c:pt>
                <c:pt idx="8251">
                  <c:v>44.008360636045055</c:v>
                </c:pt>
                <c:pt idx="8252">
                  <c:v>44.00399255106435</c:v>
                </c:pt>
                <c:pt idx="8253">
                  <c:v>43.999625265772721</c:v>
                </c:pt>
                <c:pt idx="8254">
                  <c:v>43.995258780067012</c:v>
                </c:pt>
                <c:pt idx="8255">
                  <c:v>43.990893093844242</c:v>
                </c:pt>
                <c:pt idx="8256">
                  <c:v>43.986528207001321</c:v>
                </c:pt>
                <c:pt idx="8257">
                  <c:v>43.982164119435112</c:v>
                </c:pt>
                <c:pt idx="8258">
                  <c:v>43.977800831042558</c:v>
                </c:pt>
                <c:pt idx="8259">
                  <c:v>43.97343834172063</c:v>
                </c:pt>
                <c:pt idx="8260">
                  <c:v>43.96907665136613</c:v>
                </c:pt>
                <c:pt idx="8261">
                  <c:v>43.964715759876107</c:v>
                </c:pt>
                <c:pt idx="8262">
                  <c:v>43.960355667147439</c:v>
                </c:pt>
                <c:pt idx="8263">
                  <c:v>43.955996373076992</c:v>
                </c:pt>
                <c:pt idx="8264">
                  <c:v>43.951637877561666</c:v>
                </c:pt>
                <c:pt idx="8265">
                  <c:v>43.94728018049846</c:v>
                </c:pt>
                <c:pt idx="8266">
                  <c:v>43.942923281784189</c:v>
                </c:pt>
                <c:pt idx="8267">
                  <c:v>43.938567181315818</c:v>
                </c:pt>
                <c:pt idx="8268">
                  <c:v>43.934211878990261</c:v>
                </c:pt>
                <c:pt idx="8269">
                  <c:v>43.929857374704419</c:v>
                </c:pt>
                <c:pt idx="8270">
                  <c:v>43.925503668355198</c:v>
                </c:pt>
                <c:pt idx="8271">
                  <c:v>43.921150759839449</c:v>
                </c:pt>
                <c:pt idx="8272">
                  <c:v>43.916798649054115</c:v>
                </c:pt>
                <c:pt idx="8273">
                  <c:v>43.91244733589609</c:v>
                </c:pt>
                <c:pt idx="8274">
                  <c:v>43.908096820262358</c:v>
                </c:pt>
                <c:pt idx="8275">
                  <c:v>43.903747102049657</c:v>
                </c:pt>
                <c:pt idx="8276">
                  <c:v>43.899398181155021</c:v>
                </c:pt>
                <c:pt idx="8277">
                  <c:v>43.895050057475274</c:v>
                </c:pt>
                <c:pt idx="8278">
                  <c:v>43.890702730907343</c:v>
                </c:pt>
                <c:pt idx="8279">
                  <c:v>43.886356201348107</c:v>
                </c:pt>
                <c:pt idx="8280">
                  <c:v>43.88201046869446</c:v>
                </c:pt>
                <c:pt idx="8281">
                  <c:v>43.877665532843316</c:v>
                </c:pt>
                <c:pt idx="8282">
                  <c:v>43.87332139369154</c:v>
                </c:pt>
                <c:pt idx="8283">
                  <c:v>43.868978051136004</c:v>
                </c:pt>
                <c:pt idx="8284">
                  <c:v>43.864635505073643</c:v>
                </c:pt>
                <c:pt idx="8285">
                  <c:v>43.860293755401393</c:v>
                </c:pt>
                <c:pt idx="8286">
                  <c:v>43.85595280201602</c:v>
                </c:pt>
                <c:pt idx="8287">
                  <c:v>43.851612644814473</c:v>
                </c:pt>
                <c:pt idx="8288">
                  <c:v>43.847273283693617</c:v>
                </c:pt>
                <c:pt idx="8289">
                  <c:v>43.842934718550346</c:v>
                </c:pt>
                <c:pt idx="8290">
                  <c:v>43.83859694928158</c:v>
                </c:pt>
                <c:pt idx="8291">
                  <c:v>43.834259975784107</c:v>
                </c:pt>
                <c:pt idx="8292">
                  <c:v>43.829923797954912</c:v>
                </c:pt>
                <c:pt idx="8293">
                  <c:v>43.825588415690838</c:v>
                </c:pt>
                <c:pt idx="8294">
                  <c:v>43.821253828888729</c:v>
                </c:pt>
                <c:pt idx="8295">
                  <c:v>43.816920037445527</c:v>
                </c:pt>
                <c:pt idx="8296">
                  <c:v>43.812587041258084</c:v>
                </c:pt>
                <c:pt idx="8297">
                  <c:v>43.808254840223213</c:v>
                </c:pt>
                <c:pt idx="8298">
                  <c:v>43.803923434237845</c:v>
                </c:pt>
                <c:pt idx="8299">
                  <c:v>43.799592823198935</c:v>
                </c:pt>
                <c:pt idx="8300">
                  <c:v>43.795263007003172</c:v>
                </c:pt>
                <c:pt idx="8301">
                  <c:v>43.790933985547603</c:v>
                </c:pt>
                <c:pt idx="8302">
                  <c:v>43.786605758728996</c:v>
                </c:pt>
                <c:pt idx="8303">
                  <c:v>43.782278326444256</c:v>
                </c:pt>
                <c:pt idx="8304">
                  <c:v>43.777951688590299</c:v>
                </c:pt>
                <c:pt idx="8305">
                  <c:v>43.773625845063883</c:v>
                </c:pt>
                <c:pt idx="8306">
                  <c:v>43.76930079576195</c:v>
                </c:pt>
                <c:pt idx="8307">
                  <c:v>43.764976540581401</c:v>
                </c:pt>
                <c:pt idx="8308">
                  <c:v>43.760653079419036</c:v>
                </c:pt>
                <c:pt idx="8309">
                  <c:v>43.756330412171707</c:v>
                </c:pt>
                <c:pt idx="8310">
                  <c:v>43.752008538736376</c:v>
                </c:pt>
                <c:pt idx="8311">
                  <c:v>43.747687459009867</c:v>
                </c:pt>
                <c:pt idx="8312">
                  <c:v>43.743367172889009</c:v>
                </c:pt>
                <c:pt idx="8313">
                  <c:v>43.73904768027068</c:v>
                </c:pt>
                <c:pt idx="8314">
                  <c:v>43.734728981051724</c:v>
                </c:pt>
                <c:pt idx="8315">
                  <c:v>43.730411075128998</c:v>
                </c:pt>
                <c:pt idx="8316">
                  <c:v>43.726093962399503</c:v>
                </c:pt>
                <c:pt idx="8317">
                  <c:v>43.721777642759903</c:v>
                </c:pt>
                <c:pt idx="8318">
                  <c:v>43.71746211610715</c:v>
                </c:pt>
                <c:pt idx="8319">
                  <c:v>43.713147382338114</c:v>
                </c:pt>
                <c:pt idx="8320">
                  <c:v>43.708833441349654</c:v>
                </c:pt>
                <c:pt idx="8321">
                  <c:v>43.704520293038591</c:v>
                </c:pt>
                <c:pt idx="8322">
                  <c:v>43.700207937301791</c:v>
                </c:pt>
                <c:pt idx="8323">
                  <c:v>43.695896374036124</c:v>
                </c:pt>
                <c:pt idx="8324">
                  <c:v>43.691585603138464</c:v>
                </c:pt>
                <c:pt idx="8325">
                  <c:v>43.687275624505624</c:v>
                </c:pt>
                <c:pt idx="8326">
                  <c:v>43.682966438034484</c:v>
                </c:pt>
                <c:pt idx="8327">
                  <c:v>43.678658043621944</c:v>
                </c:pt>
                <c:pt idx="8328">
                  <c:v>43.674350441164769</c:v>
                </c:pt>
                <c:pt idx="8329">
                  <c:v>43.67004363055986</c:v>
                </c:pt>
                <c:pt idx="8330">
                  <c:v>43.665737611704017</c:v>
                </c:pt>
                <c:pt idx="8331">
                  <c:v>43.661432384494169</c:v>
                </c:pt>
                <c:pt idx="8332">
                  <c:v>43.657127948827181</c:v>
                </c:pt>
                <c:pt idx="8333">
                  <c:v>43.652824304599832</c:v>
                </c:pt>
                <c:pt idx="8334">
                  <c:v>43.648521451708966</c:v>
                </c:pt>
                <c:pt idx="8335">
                  <c:v>43.644219390051482</c:v>
                </c:pt>
                <c:pt idx="8336">
                  <c:v>43.639918119524218</c:v>
                </c:pt>
                <c:pt idx="8337">
                  <c:v>43.635617640024073</c:v>
                </c:pt>
                <c:pt idx="8338">
                  <c:v>43.631317951447762</c:v>
                </c:pt>
                <c:pt idx="8339">
                  <c:v>43.62701905369223</c:v>
                </c:pt>
                <c:pt idx="8340">
                  <c:v>43.622720946654319</c:v>
                </c:pt>
                <c:pt idx="8341">
                  <c:v>43.618423630230893</c:v>
                </c:pt>
                <c:pt idx="8342">
                  <c:v>43.614127104318797</c:v>
                </c:pt>
                <c:pt idx="8343">
                  <c:v>43.609831368814788</c:v>
                </c:pt>
                <c:pt idx="8344">
                  <c:v>43.605536423615781</c:v>
                </c:pt>
                <c:pt idx="8345">
                  <c:v>43.601242268618691</c:v>
                </c:pt>
                <c:pt idx="8346">
                  <c:v>43.596948903720246</c:v>
                </c:pt>
                <c:pt idx="8347">
                  <c:v>43.592656328817348</c:v>
                </c:pt>
                <c:pt idx="8348">
                  <c:v>43.588364543806769</c:v>
                </c:pt>
                <c:pt idx="8349">
                  <c:v>43.584073548585486</c:v>
                </c:pt>
                <c:pt idx="8350">
                  <c:v>43.579783343050295</c:v>
                </c:pt>
                <c:pt idx="8351">
                  <c:v>43.575493927097952</c:v>
                </c:pt>
                <c:pt idx="8352">
                  <c:v>43.571205300625437</c:v>
                </c:pt>
                <c:pt idx="8353">
                  <c:v>43.56691746352945</c:v>
                </c:pt>
                <c:pt idx="8354">
                  <c:v>43.562630415706941</c:v>
                </c:pt>
                <c:pt idx="8355">
                  <c:v>43.558344157054684</c:v>
                </c:pt>
                <c:pt idx="8356">
                  <c:v>43.554058687469613</c:v>
                </c:pt>
                <c:pt idx="8357">
                  <c:v>43.549774006848459</c:v>
                </c:pt>
                <c:pt idx="8358">
                  <c:v>43.545490115088207</c:v>
                </c:pt>
                <c:pt idx="8359">
                  <c:v>43.541207012085508</c:v>
                </c:pt>
                <c:pt idx="8360">
                  <c:v>43.536924697737419</c:v>
                </c:pt>
                <c:pt idx="8361">
                  <c:v>43.532643171940556</c:v>
                </c:pt>
                <c:pt idx="8362">
                  <c:v>43.528362434591941</c:v>
                </c:pt>
                <c:pt idx="8363">
                  <c:v>43.52408248558833</c:v>
                </c:pt>
                <c:pt idx="8364">
                  <c:v>43.519803324826583</c:v>
                </c:pt>
                <c:pt idx="8365">
                  <c:v>43.515524952203521</c:v>
                </c:pt>
                <c:pt idx="8366">
                  <c:v>43.511247367616008</c:v>
                </c:pt>
                <c:pt idx="8367">
                  <c:v>43.506970570960938</c:v>
                </c:pt>
                <c:pt idx="8368">
                  <c:v>43.502694562135019</c:v>
                </c:pt>
                <c:pt idx="8369">
                  <c:v>43.49841934103523</c:v>
                </c:pt>
                <c:pt idx="8370">
                  <c:v>43.494144907558329</c:v>
                </c:pt>
                <c:pt idx="8371">
                  <c:v>43.489871261601159</c:v>
                </c:pt>
                <c:pt idx="8372">
                  <c:v>43.485598403060607</c:v>
                </c:pt>
                <c:pt idx="8373">
                  <c:v>43.481326331833415</c:v>
                </c:pt>
                <c:pt idx="8374">
                  <c:v>43.477055047816506</c:v>
                </c:pt>
                <c:pt idx="8375">
                  <c:v>43.472784550906795</c:v>
                </c:pt>
                <c:pt idx="8376">
                  <c:v>43.468514841000918</c:v>
                </c:pt>
                <c:pt idx="8377">
                  <c:v>43.46424591799591</c:v>
                </c:pt>
                <c:pt idx="8378">
                  <c:v>43.459977781788467</c:v>
                </c:pt>
                <c:pt idx="8379">
                  <c:v>43.455710432275517</c:v>
                </c:pt>
                <c:pt idx="8380">
                  <c:v>43.451443869353888</c:v>
                </c:pt>
                <c:pt idx="8381">
                  <c:v>43.447178092920382</c:v>
                </c:pt>
                <c:pt idx="8382">
                  <c:v>43.442913102871856</c:v>
                </c:pt>
                <c:pt idx="8383">
                  <c:v>43.438648899105189</c:v>
                </c:pt>
                <c:pt idx="8384">
                  <c:v>43.43438548151714</c:v>
                </c:pt>
                <c:pt idx="8385">
                  <c:v>43.430122850004651</c:v>
                </c:pt>
                <c:pt idx="8386">
                  <c:v>43.425861004464473</c:v>
                </c:pt>
                <c:pt idx="8387">
                  <c:v>43.421599944793485</c:v>
                </c:pt>
                <c:pt idx="8388">
                  <c:v>43.417339670888545</c:v>
                </c:pt>
                <c:pt idx="8389">
                  <c:v>43.413080182646418</c:v>
                </c:pt>
                <c:pt idx="8390">
                  <c:v>43.408821479964068</c:v>
                </c:pt>
                <c:pt idx="8391">
                  <c:v>43.404563562738218</c:v>
                </c:pt>
                <c:pt idx="8392">
                  <c:v>43.400306430865754</c:v>
                </c:pt>
                <c:pt idx="8393">
                  <c:v>43.396050084243569</c:v>
                </c:pt>
                <c:pt idx="8394">
                  <c:v>43.391794522768407</c:v>
                </c:pt>
                <c:pt idx="8395">
                  <c:v>43.387539746337168</c:v>
                </c:pt>
                <c:pt idx="8396">
                  <c:v>43.383285754846717</c:v>
                </c:pt>
                <c:pt idx="8397">
                  <c:v>43.37903254819382</c:v>
                </c:pt>
                <c:pt idx="8398">
                  <c:v>43.374780126275375</c:v>
                </c:pt>
                <c:pt idx="8399">
                  <c:v>43.370528488988192</c:v>
                </c:pt>
                <c:pt idx="8400">
                  <c:v>43.366277636229135</c:v>
                </c:pt>
                <c:pt idx="8401">
                  <c:v>43.362027567895034</c:v>
                </c:pt>
                <c:pt idx="8402">
                  <c:v>43.35777828388278</c:v>
                </c:pt>
                <c:pt idx="8403">
                  <c:v>43.353529784089133</c:v>
                </c:pt>
                <c:pt idx="8404">
                  <c:v>43.349282068411043</c:v>
                </c:pt>
                <c:pt idx="8405">
                  <c:v>43.345035136745224</c:v>
                </c:pt>
                <c:pt idx="8406">
                  <c:v>43.340788988988606</c:v>
                </c:pt>
                <c:pt idx="8407">
                  <c:v>43.336543625038004</c:v>
                </c:pt>
                <c:pt idx="8408">
                  <c:v>43.332299044790275</c:v>
                </c:pt>
                <c:pt idx="8409">
                  <c:v>43.32805524814227</c:v>
                </c:pt>
                <c:pt idx="8410">
                  <c:v>43.323812234990825</c:v>
                </c:pt>
                <c:pt idx="8411">
                  <c:v>43.319570005232798</c:v>
                </c:pt>
                <c:pt idx="8412">
                  <c:v>43.315328558765003</c:v>
                </c:pt>
                <c:pt idx="8413">
                  <c:v>43.311087895484256</c:v>
                </c:pt>
                <c:pt idx="8414">
                  <c:v>43.306848015287514</c:v>
                </c:pt>
                <c:pt idx="8415">
                  <c:v>43.302608918071563</c:v>
                </c:pt>
                <c:pt idx="8416">
                  <c:v>43.298370603733211</c:v>
                </c:pt>
                <c:pt idx="8417">
                  <c:v>43.294133072169352</c:v>
                </c:pt>
                <c:pt idx="8418">
                  <c:v>43.289896323276849</c:v>
                </c:pt>
                <c:pt idx="8419">
                  <c:v>43.285660356952498</c:v>
                </c:pt>
                <c:pt idx="8420">
                  <c:v>43.281425173093176</c:v>
                </c:pt>
                <c:pt idx="8421">
                  <c:v>43.27719077159577</c:v>
                </c:pt>
                <c:pt idx="8422">
                  <c:v>43.27295715235703</c:v>
                </c:pt>
                <c:pt idx="8423">
                  <c:v>43.2687243152739</c:v>
                </c:pt>
                <c:pt idx="8424">
                  <c:v>43.264492260243216</c:v>
                </c:pt>
                <c:pt idx="8425">
                  <c:v>43.260260987161793</c:v>
                </c:pt>
                <c:pt idx="8426">
                  <c:v>43.256030495926503</c:v>
                </c:pt>
                <c:pt idx="8427">
                  <c:v>43.25180078643421</c:v>
                </c:pt>
                <c:pt idx="8428">
                  <c:v>43.247571858581765</c:v>
                </c:pt>
                <c:pt idx="8429">
                  <c:v>43.243343712265933</c:v>
                </c:pt>
                <c:pt idx="8430">
                  <c:v>43.239116347383764</c:v>
                </c:pt>
                <c:pt idx="8431">
                  <c:v>43.23488976383188</c:v>
                </c:pt>
                <c:pt idx="8432">
                  <c:v>43.230663961507361</c:v>
                </c:pt>
                <c:pt idx="8433">
                  <c:v>43.226438940306878</c:v>
                </c:pt>
                <c:pt idx="8434">
                  <c:v>43.222214700127388</c:v>
                </c:pt>
                <c:pt idx="8435">
                  <c:v>43.217991240865679</c:v>
                </c:pt>
                <c:pt idx="8436">
                  <c:v>43.213768562418664</c:v>
                </c:pt>
                <c:pt idx="8437">
                  <c:v>43.209546664683174</c:v>
                </c:pt>
                <c:pt idx="8438">
                  <c:v>43.205325547556143</c:v>
                </c:pt>
                <c:pt idx="8439">
                  <c:v>43.201105210934287</c:v>
                </c:pt>
                <c:pt idx="8440">
                  <c:v>43.196885654714563</c:v>
                </c:pt>
                <c:pt idx="8441">
                  <c:v>43.192666878793851</c:v>
                </c:pt>
                <c:pt idx="8442">
                  <c:v>43.188448883068951</c:v>
                </c:pt>
                <c:pt idx="8443">
                  <c:v>43.184231667436698</c:v>
                </c:pt>
                <c:pt idx="8444">
                  <c:v>43.180015231794101</c:v>
                </c:pt>
                <c:pt idx="8445">
                  <c:v>43.175799576037832</c:v>
                </c:pt>
                <c:pt idx="8446">
                  <c:v>43.171584700064905</c:v>
                </c:pt>
                <c:pt idx="8447">
                  <c:v>43.167370603772127</c:v>
                </c:pt>
                <c:pt idx="8448">
                  <c:v>43.163157287056336</c:v>
                </c:pt>
                <c:pt idx="8449">
                  <c:v>43.158944749814445</c:v>
                </c:pt>
                <c:pt idx="8450">
                  <c:v>43.154732991943256</c:v>
                </c:pt>
                <c:pt idx="8451">
                  <c:v>43.150522013339774</c:v>
                </c:pt>
                <c:pt idx="8452">
                  <c:v>43.146311813900681</c:v>
                </c:pt>
                <c:pt idx="8453">
                  <c:v>43.142102393523004</c:v>
                </c:pt>
                <c:pt idx="8454">
                  <c:v>43.137893752103508</c:v>
                </c:pt>
                <c:pt idx="8455">
                  <c:v>43.133685889539123</c:v>
                </c:pt>
                <c:pt idx="8456">
                  <c:v>43.129478805726663</c:v>
                </c:pt>
                <c:pt idx="8457">
                  <c:v>43.125272500563071</c:v>
                </c:pt>
                <c:pt idx="8458">
                  <c:v>43.121066973945197</c:v>
                </c:pt>
                <c:pt idx="8459">
                  <c:v>43.1168622257699</c:v>
                </c:pt>
                <c:pt idx="8460">
                  <c:v>43.112658255934015</c:v>
                </c:pt>
                <c:pt idx="8461">
                  <c:v>43.108455064334528</c:v>
                </c:pt>
                <c:pt idx="8462">
                  <c:v>43.104252650868176</c:v>
                </c:pt>
                <c:pt idx="8463">
                  <c:v>43.100051015431923</c:v>
                </c:pt>
                <c:pt idx="8464">
                  <c:v>43.095850157922683</c:v>
                </c:pt>
                <c:pt idx="8465">
                  <c:v>43.091650078237258</c:v>
                </c:pt>
                <c:pt idx="8466">
                  <c:v>43.087450776272512</c:v>
                </c:pt>
                <c:pt idx="8467">
                  <c:v>43.083252251925401</c:v>
                </c:pt>
                <c:pt idx="8468">
                  <c:v>43.079054505092799</c:v>
                </c:pt>
                <c:pt idx="8469">
                  <c:v>43.074857535671541</c:v>
                </c:pt>
                <c:pt idx="8470">
                  <c:v>43.070661343558513</c:v>
                </c:pt>
                <c:pt idx="8471">
                  <c:v>43.066465928650672</c:v>
                </c:pt>
                <c:pt idx="8472">
                  <c:v>43.062271290844762</c:v>
                </c:pt>
                <c:pt idx="8473">
                  <c:v>43.058077430037834</c:v>
                </c:pt>
                <c:pt idx="8474">
                  <c:v>43.053884346126679</c:v>
                </c:pt>
                <c:pt idx="8475">
                  <c:v>43.049692039008171</c:v>
                </c:pt>
                <c:pt idx="8476">
                  <c:v>43.045500508579245</c:v>
                </c:pt>
                <c:pt idx="8477">
                  <c:v>43.041309754736801</c:v>
                </c:pt>
                <c:pt idx="8478">
                  <c:v>43.037119777377733</c:v>
                </c:pt>
                <c:pt idx="8479">
                  <c:v>43.032930576398819</c:v>
                </c:pt>
                <c:pt idx="8480">
                  <c:v>43.028742151697131</c:v>
                </c:pt>
                <c:pt idx="8481">
                  <c:v>43.024554503169405</c:v>
                </c:pt>
                <c:pt idx="8482">
                  <c:v>43.020367630712684</c:v>
                </c:pt>
                <c:pt idx="8483">
                  <c:v>43.016181534223705</c:v>
                </c:pt>
                <c:pt idx="8484">
                  <c:v>43.011996213599488</c:v>
                </c:pt>
                <c:pt idx="8485">
                  <c:v>43.007811668736885</c:v>
                </c:pt>
                <c:pt idx="8486">
                  <c:v>43.003627899532844</c:v>
                </c:pt>
                <c:pt idx="8487">
                  <c:v>42.999444905884168</c:v>
                </c:pt>
                <c:pt idx="8488">
                  <c:v>42.995262687687834</c:v>
                </c:pt>
                <c:pt idx="8489">
                  <c:v>42.991081244840707</c:v>
                </c:pt>
                <c:pt idx="8490">
                  <c:v>42.986900577239737</c:v>
                </c:pt>
                <c:pt idx="8491">
                  <c:v>42.982720684781768</c:v>
                </c:pt>
                <c:pt idx="8492">
                  <c:v>42.978541567363777</c:v>
                </c:pt>
                <c:pt idx="8493">
                  <c:v>42.974363224882595</c:v>
                </c:pt>
                <c:pt idx="8494">
                  <c:v>42.970185657235227</c:v>
                </c:pt>
                <c:pt idx="8495">
                  <c:v>42.966008864318475</c:v>
                </c:pt>
                <c:pt idx="8496">
                  <c:v>42.961832846029353</c:v>
                </c:pt>
                <c:pt idx="8497">
                  <c:v>42.957657602264689</c:v>
                </c:pt>
                <c:pt idx="8498">
                  <c:v>42.953483132921448</c:v>
                </c:pt>
                <c:pt idx="8499">
                  <c:v>42.949309437896545</c:v>
                </c:pt>
                <c:pt idx="8500">
                  <c:v>42.945136517086844</c:v>
                </c:pt>
                <c:pt idx="8501">
                  <c:v>42.940964370389302</c:v>
                </c:pt>
                <c:pt idx="8502">
                  <c:v>42.936792997700863</c:v>
                </c:pt>
                <c:pt idx="8503">
                  <c:v>42.932622398918355</c:v>
                </c:pt>
                <c:pt idx="8504">
                  <c:v>42.928452573938827</c:v>
                </c:pt>
                <c:pt idx="8505">
                  <c:v>42.92428352265911</c:v>
                </c:pt>
                <c:pt idx="8506">
                  <c:v>42.920115244976188</c:v>
                </c:pt>
                <c:pt idx="8507">
                  <c:v>42.915947740786926</c:v>
                </c:pt>
                <c:pt idx="8508">
                  <c:v>42.911781009988275</c:v>
                </c:pt>
                <c:pt idx="8509">
                  <c:v>42.907615052477155</c:v>
                </c:pt>
                <c:pt idx="8510">
                  <c:v>42.903449868150538</c:v>
                </c:pt>
                <c:pt idx="8511">
                  <c:v>42.899285456905275</c:v>
                </c:pt>
                <c:pt idx="8512">
                  <c:v>42.895121818638351</c:v>
                </c:pt>
                <c:pt idx="8513">
                  <c:v>42.890958953246766</c:v>
                </c:pt>
                <c:pt idx="8514">
                  <c:v>42.886796860627321</c:v>
                </c:pt>
                <c:pt idx="8515">
                  <c:v>42.882635540676958</c:v>
                </c:pt>
                <c:pt idx="8516">
                  <c:v>42.878474993292777</c:v>
                </c:pt>
                <c:pt idx="8517">
                  <c:v>42.874315218371521</c:v>
                </c:pt>
                <c:pt idx="8518">
                  <c:v>42.870156215810269</c:v>
                </c:pt>
                <c:pt idx="8519">
                  <c:v>42.865997985505878</c:v>
                </c:pt>
                <c:pt idx="8520">
                  <c:v>42.861840527355376</c:v>
                </c:pt>
                <c:pt idx="8521">
                  <c:v>42.857683841255621</c:v>
                </c:pt>
                <c:pt idx="8522">
                  <c:v>42.853527927103578</c:v>
                </c:pt>
                <c:pt idx="8523">
                  <c:v>42.849372784796216</c:v>
                </c:pt>
                <c:pt idx="8524">
                  <c:v>42.845218414230445</c:v>
                </c:pt>
                <c:pt idx="8525">
                  <c:v>42.841064815303319</c:v>
                </c:pt>
                <c:pt idx="8526">
                  <c:v>42.836911987911634</c:v>
                </c:pt>
                <c:pt idx="8527">
                  <c:v>42.832759931952502</c:v>
                </c:pt>
                <c:pt idx="8528">
                  <c:v>42.828608647322788</c:v>
                </c:pt>
                <c:pt idx="8529">
                  <c:v>42.824458133919464</c:v>
                </c:pt>
                <c:pt idx="8530">
                  <c:v>42.820308391639465</c:v>
                </c:pt>
                <c:pt idx="8531">
                  <c:v>42.816159420379748</c:v>
                </c:pt>
                <c:pt idx="8532">
                  <c:v>42.812011220037306</c:v>
                </c:pt>
                <c:pt idx="8533">
                  <c:v>42.807863790509138</c:v>
                </c:pt>
                <c:pt idx="8534">
                  <c:v>42.803717131692125</c:v>
                </c:pt>
                <c:pt idx="8535">
                  <c:v>42.799571243483292</c:v>
                </c:pt>
                <c:pt idx="8536">
                  <c:v>42.795426125779571</c:v>
                </c:pt>
                <c:pt idx="8537">
                  <c:v>42.791281778477952</c:v>
                </c:pt>
                <c:pt idx="8538">
                  <c:v>42.7871382014754</c:v>
                </c:pt>
                <c:pt idx="8539">
                  <c:v>42.782995394668852</c:v>
                </c:pt>
                <c:pt idx="8540">
                  <c:v>42.778853357955363</c:v>
                </c:pt>
                <c:pt idx="8541">
                  <c:v>42.774712091231784</c:v>
                </c:pt>
                <c:pt idx="8542">
                  <c:v>42.770571594395228</c:v>
                </c:pt>
                <c:pt idx="8543">
                  <c:v>42.766431867342604</c:v>
                </c:pt>
                <c:pt idx="8544">
                  <c:v>42.762292909970888</c:v>
                </c:pt>
                <c:pt idx="8545">
                  <c:v>42.758154722177089</c:v>
                </c:pt>
                <c:pt idx="8546">
                  <c:v>42.754017303858177</c:v>
                </c:pt>
                <c:pt idx="8547">
                  <c:v>42.749880654911095</c:v>
                </c:pt>
                <c:pt idx="8548">
                  <c:v>42.745744775232929</c:v>
                </c:pt>
                <c:pt idx="8549">
                  <c:v>42.741609664720585</c:v>
                </c:pt>
                <c:pt idx="8550">
                  <c:v>42.737475323271049</c:v>
                </c:pt>
                <c:pt idx="8551">
                  <c:v>42.733341750781349</c:v>
                </c:pt>
                <c:pt idx="8552">
                  <c:v>42.729208947148472</c:v>
                </c:pt>
                <c:pt idx="8553">
                  <c:v>42.725076912269451</c:v>
                </c:pt>
                <c:pt idx="8554">
                  <c:v>42.720945646041201</c:v>
                </c:pt>
                <c:pt idx="8555">
                  <c:v>42.716815148360745</c:v>
                </c:pt>
                <c:pt idx="8556">
                  <c:v>42.712685419125187</c:v>
                </c:pt>
                <c:pt idx="8557">
                  <c:v>42.708556458231392</c:v>
                </c:pt>
                <c:pt idx="8558">
                  <c:v>42.704428265576425</c:v>
                </c:pt>
                <c:pt idx="8559">
                  <c:v>42.700300841057249</c:v>
                </c:pt>
                <c:pt idx="8560">
                  <c:v>42.696174184570935</c:v>
                </c:pt>
                <c:pt idx="8561">
                  <c:v>42.69204829601442</c:v>
                </c:pt>
                <c:pt idx="8562">
                  <c:v>42.68792317528483</c:v>
                </c:pt>
                <c:pt idx="8563">
                  <c:v>42.683798822279073</c:v>
                </c:pt>
                <c:pt idx="8564">
                  <c:v>42.679675236894198</c:v>
                </c:pt>
                <c:pt idx="8565">
                  <c:v>42.675552419027184</c:v>
                </c:pt>
                <c:pt idx="8566">
                  <c:v>42.671430368575166</c:v>
                </c:pt>
                <c:pt idx="8567">
                  <c:v>42.667309085435065</c:v>
                </c:pt>
                <c:pt idx="8568">
                  <c:v>42.663188569503895</c:v>
                </c:pt>
                <c:pt idx="8569">
                  <c:v>42.659068820678755</c:v>
                </c:pt>
                <c:pt idx="8570">
                  <c:v>42.654949838856567</c:v>
                </c:pt>
                <c:pt idx="8571">
                  <c:v>42.650831623934444</c:v>
                </c:pt>
                <c:pt idx="8572">
                  <c:v>42.646714175809436</c:v>
                </c:pt>
                <c:pt idx="8573">
                  <c:v>42.642597494378478</c:v>
                </c:pt>
                <c:pt idx="8574">
                  <c:v>42.638481579538684</c:v>
                </c:pt>
                <c:pt idx="8575">
                  <c:v>42.634366431187047</c:v>
                </c:pt>
                <c:pt idx="8576">
                  <c:v>42.630252049220658</c:v>
                </c:pt>
                <c:pt idx="8577">
                  <c:v>42.626138433536525</c:v>
                </c:pt>
                <c:pt idx="8578">
                  <c:v>42.622025584031597</c:v>
                </c:pt>
                <c:pt idx="8579">
                  <c:v>42.617913500603102</c:v>
                </c:pt>
                <c:pt idx="8580">
                  <c:v>42.613802183147961</c:v>
                </c:pt>
                <c:pt idx="8581">
                  <c:v>42.609691631563216</c:v>
                </c:pt>
                <c:pt idx="8582">
                  <c:v>42.605581845745981</c:v>
                </c:pt>
                <c:pt idx="8583">
                  <c:v>42.601472825593277</c:v>
                </c:pt>
                <c:pt idx="8584">
                  <c:v>42.597364571002153</c:v>
                </c:pt>
                <c:pt idx="8585">
                  <c:v>42.593257081869695</c:v>
                </c:pt>
                <c:pt idx="8586">
                  <c:v>42.58915035809288</c:v>
                </c:pt>
                <c:pt idx="8587">
                  <c:v>42.585044399568901</c:v>
                </c:pt>
                <c:pt idx="8588">
                  <c:v>42.580939206194685</c:v>
                </c:pt>
                <c:pt idx="8589">
                  <c:v>42.576834777867354</c:v>
                </c:pt>
                <c:pt idx="8590">
                  <c:v>42.572731114483993</c:v>
                </c:pt>
                <c:pt idx="8591">
                  <c:v>42.568628215941658</c:v>
                </c:pt>
                <c:pt idx="8592">
                  <c:v>42.564526082137398</c:v>
                </c:pt>
                <c:pt idx="8593">
                  <c:v>42.560424712968356</c:v>
                </c:pt>
                <c:pt idx="8594">
                  <c:v>42.556324108331488</c:v>
                </c:pt>
                <c:pt idx="8595">
                  <c:v>42.552224268123958</c:v>
                </c:pt>
                <c:pt idx="8596">
                  <c:v>42.548125192242864</c:v>
                </c:pt>
                <c:pt idx="8597">
                  <c:v>42.544026880585172</c:v>
                </c:pt>
                <c:pt idx="8598">
                  <c:v>42.539929333048107</c:v>
                </c:pt>
                <c:pt idx="8599">
                  <c:v>42.535832549528592</c:v>
                </c:pt>
                <c:pt idx="8600">
                  <c:v>42.531736529923876</c:v>
                </c:pt>
                <c:pt idx="8601">
                  <c:v>42.527641274131014</c:v>
                </c:pt>
                <c:pt idx="8602">
                  <c:v>42.523546782046999</c:v>
                </c:pt>
                <c:pt idx="8603">
                  <c:v>42.519453053569016</c:v>
                </c:pt>
                <c:pt idx="8604">
                  <c:v>42.515360088594115</c:v>
                </c:pt>
                <c:pt idx="8605">
                  <c:v>42.511267887019478</c:v>
                </c:pt>
                <c:pt idx="8606">
                  <c:v>42.507176448742115</c:v>
                </c:pt>
                <c:pt idx="8607">
                  <c:v>42.503085773659116</c:v>
                </c:pt>
                <c:pt idx="8608">
                  <c:v>42.498995861667638</c:v>
                </c:pt>
                <c:pt idx="8609">
                  <c:v>42.494906712664793</c:v>
                </c:pt>
                <c:pt idx="8610">
                  <c:v>42.490818326547668</c:v>
                </c:pt>
                <c:pt idx="8611">
                  <c:v>42.486730703213404</c:v>
                </c:pt>
                <c:pt idx="8612">
                  <c:v>42.482643842559106</c:v>
                </c:pt>
                <c:pt idx="8613">
                  <c:v>42.478557744481868</c:v>
                </c:pt>
                <c:pt idx="8614">
                  <c:v>42.474472408878739</c:v>
                </c:pt>
                <c:pt idx="8615">
                  <c:v>42.470387835646989</c:v>
                </c:pt>
                <c:pt idx="8616">
                  <c:v>42.466304024683687</c:v>
                </c:pt>
                <c:pt idx="8617">
                  <c:v>42.46222097588597</c:v>
                </c:pt>
                <c:pt idx="8618">
                  <c:v>42.458138689150864</c:v>
                </c:pt>
                <c:pt idx="8619">
                  <c:v>42.454057164375598</c:v>
                </c:pt>
                <c:pt idx="8620">
                  <c:v>42.449976401457306</c:v>
                </c:pt>
                <c:pt idx="8621">
                  <c:v>42.445896400293115</c:v>
                </c:pt>
                <c:pt idx="8622">
                  <c:v>42.441817160780111</c:v>
                </c:pt>
                <c:pt idx="8623">
                  <c:v>42.4377386828155</c:v>
                </c:pt>
                <c:pt idx="8624">
                  <c:v>42.433660966296365</c:v>
                </c:pt>
                <c:pt idx="8625">
                  <c:v>42.429584011119914</c:v>
                </c:pt>
                <c:pt idx="8626">
                  <c:v>42.425507817183195</c:v>
                </c:pt>
                <c:pt idx="8627">
                  <c:v>42.421432384383493</c:v>
                </c:pt>
                <c:pt idx="8628">
                  <c:v>42.417357712617878</c:v>
                </c:pt>
                <c:pt idx="8629">
                  <c:v>42.413283801783443</c:v>
                </c:pt>
                <c:pt idx="8630">
                  <c:v>42.409210651777528</c:v>
                </c:pt>
                <c:pt idx="8631">
                  <c:v>42.40513826249709</c:v>
                </c:pt>
                <c:pt idx="8632">
                  <c:v>42.401066633839427</c:v>
                </c:pt>
                <c:pt idx="8633">
                  <c:v>42.396995765701703</c:v>
                </c:pt>
                <c:pt idx="8634">
                  <c:v>42.392925657980989</c:v>
                </c:pt>
                <c:pt idx="8635">
                  <c:v>42.388856310574461</c:v>
                </c:pt>
                <c:pt idx="8636">
                  <c:v>42.384787723379404</c:v>
                </c:pt>
                <c:pt idx="8637">
                  <c:v>42.380719896292888</c:v>
                </c:pt>
                <c:pt idx="8638">
                  <c:v>42.376652829212162</c:v>
                </c:pt>
                <c:pt idx="8639">
                  <c:v>42.372586522034325</c:v>
                </c:pt>
                <c:pt idx="8640">
                  <c:v>42.36852097465659</c:v>
                </c:pt>
                <c:pt idx="8641">
                  <c:v>42.364456186976206</c:v>
                </c:pt>
                <c:pt idx="8642">
                  <c:v>42.360392158890292</c:v>
                </c:pt>
                <c:pt idx="8643">
                  <c:v>42.356328890296048</c:v>
                </c:pt>
                <c:pt idx="8644">
                  <c:v>42.352266381090679</c:v>
                </c:pt>
                <c:pt idx="8645">
                  <c:v>42.348204631171321</c:v>
                </c:pt>
                <c:pt idx="8646">
                  <c:v>42.344143640435277</c:v>
                </c:pt>
                <c:pt idx="8647">
                  <c:v>42.340083408779655</c:v>
                </c:pt>
                <c:pt idx="8648">
                  <c:v>42.336023936101675</c:v>
                </c:pt>
                <c:pt idx="8649">
                  <c:v>42.331965222298599</c:v>
                </c:pt>
                <c:pt idx="8650">
                  <c:v>42.327907267267548</c:v>
                </c:pt>
                <c:pt idx="8651">
                  <c:v>42.323850070905785</c:v>
                </c:pt>
                <c:pt idx="8652">
                  <c:v>42.31979363311055</c:v>
                </c:pt>
                <c:pt idx="8653">
                  <c:v>42.315737953778999</c:v>
                </c:pt>
                <c:pt idx="8654">
                  <c:v>42.311683032808389</c:v>
                </c:pt>
                <c:pt idx="8655">
                  <c:v>42.307628870095904</c:v>
                </c:pt>
                <c:pt idx="8656">
                  <c:v>42.30357546553882</c:v>
                </c:pt>
                <c:pt idx="8657">
                  <c:v>42.299522819034308</c:v>
                </c:pt>
                <c:pt idx="8658">
                  <c:v>42.295470930479574</c:v>
                </c:pt>
                <c:pt idx="8659">
                  <c:v>42.291419799771958</c:v>
                </c:pt>
                <c:pt idx="8660">
                  <c:v>42.287369426808588</c:v>
                </c:pt>
                <c:pt idx="8661">
                  <c:v>42.283319811486798</c:v>
                </c:pt>
                <c:pt idx="8662">
                  <c:v>42.279270953703737</c:v>
                </c:pt>
                <c:pt idx="8663">
                  <c:v>42.275222853356681</c:v>
                </c:pt>
                <c:pt idx="8664">
                  <c:v>42.271175510342879</c:v>
                </c:pt>
                <c:pt idx="8665">
                  <c:v>42.267128924559586</c:v>
                </c:pt>
                <c:pt idx="8666">
                  <c:v>42.263083095904015</c:v>
                </c:pt>
                <c:pt idx="8667">
                  <c:v>42.259038024273458</c:v>
                </c:pt>
                <c:pt idx="8668">
                  <c:v>42.254993709565134</c:v>
                </c:pt>
                <c:pt idx="8669">
                  <c:v>42.250950151676363</c:v>
                </c:pt>
                <c:pt idx="8670">
                  <c:v>42.24690735050438</c:v>
                </c:pt>
                <c:pt idx="8671">
                  <c:v>42.242865305946395</c:v>
                </c:pt>
                <c:pt idx="8672">
                  <c:v>42.238824017899724</c:v>
                </c:pt>
                <c:pt idx="8673">
                  <c:v>42.234783486261662</c:v>
                </c:pt>
                <c:pt idx="8674">
                  <c:v>42.230743710929417</c:v>
                </c:pt>
                <c:pt idx="8675">
                  <c:v>42.226704691800308</c:v>
                </c:pt>
                <c:pt idx="8676">
                  <c:v>42.222666428771603</c:v>
                </c:pt>
                <c:pt idx="8677">
                  <c:v>42.218628921740574</c:v>
                </c:pt>
                <c:pt idx="8678">
                  <c:v>42.214592170604533</c:v>
                </c:pt>
                <c:pt idx="8679">
                  <c:v>42.210556175260713</c:v>
                </c:pt>
                <c:pt idx="8680">
                  <c:v>42.206520935606484</c:v>
                </c:pt>
                <c:pt idx="8681">
                  <c:v>42.202486451539087</c:v>
                </c:pt>
                <c:pt idx="8682">
                  <c:v>42.198452722955814</c:v>
                </c:pt>
                <c:pt idx="8683">
                  <c:v>42.194419749753941</c:v>
                </c:pt>
                <c:pt idx="8684">
                  <c:v>42.190387531830766</c:v>
                </c:pt>
                <c:pt idx="8685">
                  <c:v>42.186356069083701</c:v>
                </c:pt>
                <c:pt idx="8686">
                  <c:v>42.18232536140993</c:v>
                </c:pt>
                <c:pt idx="8687">
                  <c:v>42.178295408706866</c:v>
                </c:pt>
                <c:pt idx="8688">
                  <c:v>42.174266210871757</c:v>
                </c:pt>
                <c:pt idx="8689">
                  <c:v>42.170237767801886</c:v>
                </c:pt>
                <c:pt idx="8690">
                  <c:v>42.166210079394631</c:v>
                </c:pt>
                <c:pt idx="8691">
                  <c:v>42.162183145547296</c:v>
                </c:pt>
                <c:pt idx="8692">
                  <c:v>42.158156966157215</c:v>
                </c:pt>
                <c:pt idx="8693">
                  <c:v>42.154131541121714</c:v>
                </c:pt>
                <c:pt idx="8694">
                  <c:v>42.150106870338078</c:v>
                </c:pt>
                <c:pt idx="8695">
                  <c:v>42.146082953703683</c:v>
                </c:pt>
                <c:pt idx="8696">
                  <c:v>42.142059791115869</c:v>
                </c:pt>
                <c:pt idx="8697">
                  <c:v>42.138037382471992</c:v>
                </c:pt>
                <c:pt idx="8698">
                  <c:v>42.134015727669365</c:v>
                </c:pt>
                <c:pt idx="8699">
                  <c:v>42.129994826605383</c:v>
                </c:pt>
                <c:pt idx="8700">
                  <c:v>42.125974679177268</c:v>
                </c:pt>
                <c:pt idx="8701">
                  <c:v>42.121955285282461</c:v>
                </c:pt>
                <c:pt idx="8702">
                  <c:v>42.117936644818379</c:v>
                </c:pt>
                <c:pt idx="8703">
                  <c:v>42.113918757682214</c:v>
                </c:pt>
                <c:pt idx="8704">
                  <c:v>42.109901623771506</c:v>
                </c:pt>
                <c:pt idx="8705">
                  <c:v>42.105885242983504</c:v>
                </c:pt>
                <c:pt idx="8706">
                  <c:v>42.101869615215577</c:v>
                </c:pt>
                <c:pt idx="8707">
                  <c:v>42.097854740365172</c:v>
                </c:pt>
                <c:pt idx="8708">
                  <c:v>42.093840618329608</c:v>
                </c:pt>
                <c:pt idx="8709">
                  <c:v>42.089827249006248</c:v>
                </c:pt>
                <c:pt idx="8710">
                  <c:v>42.085814632292539</c:v>
                </c:pt>
                <c:pt idx="8711">
                  <c:v>42.081802768085723</c:v>
                </c:pt>
                <c:pt idx="8712">
                  <c:v>42.077791656283395</c:v>
                </c:pt>
                <c:pt idx="8713">
                  <c:v>42.073781296782705</c:v>
                </c:pt>
                <c:pt idx="8714">
                  <c:v>42.069771689481286</c:v>
                </c:pt>
                <c:pt idx="8715">
                  <c:v>42.065762834276306</c:v>
                </c:pt>
                <c:pt idx="8716">
                  <c:v>42.061754731065392</c:v>
                </c:pt>
                <c:pt idx="8717">
                  <c:v>42.057747379745692</c:v>
                </c:pt>
                <c:pt idx="8718">
                  <c:v>42.053740780214824</c:v>
                </c:pt>
                <c:pt idx="8719">
                  <c:v>42.049734932370114</c:v>
                </c:pt>
                <c:pt idx="8720">
                  <c:v>42.045729836108947</c:v>
                </c:pt>
                <c:pt idx="8721">
                  <c:v>42.041725491328812</c:v>
                </c:pt>
                <c:pt idx="8722">
                  <c:v>42.037721897927071</c:v>
                </c:pt>
                <c:pt idx="8723">
                  <c:v>42.033719055801079</c:v>
                </c:pt>
                <c:pt idx="8724">
                  <c:v>42.029716964848411</c:v>
                </c:pt>
                <c:pt idx="8725">
                  <c:v>42.025715624966381</c:v>
                </c:pt>
                <c:pt idx="8726">
                  <c:v>42.02171503605247</c:v>
                </c:pt>
                <c:pt idx="8727">
                  <c:v>42.017715198004041</c:v>
                </c:pt>
                <c:pt idx="8728">
                  <c:v>42.013716110718661</c:v>
                </c:pt>
                <c:pt idx="8729">
                  <c:v>42.009717774093652</c:v>
                </c:pt>
                <c:pt idx="8730">
                  <c:v>42.005720188026523</c:v>
                </c:pt>
                <c:pt idx="8731">
                  <c:v>42.001723352414693</c:v>
                </c:pt>
                <c:pt idx="8732">
                  <c:v>41.997727267155604</c:v>
                </c:pt>
                <c:pt idx="8733">
                  <c:v>41.99373193214673</c:v>
                </c:pt>
                <c:pt idx="8734">
                  <c:v>41.989737347285534</c:v>
                </c:pt>
                <c:pt idx="8735">
                  <c:v>41.985743512469476</c:v>
                </c:pt>
                <c:pt idx="8736">
                  <c:v>41.981750427595955</c:v>
                </c:pt>
                <c:pt idx="8737">
                  <c:v>41.977758092562539</c:v>
                </c:pt>
                <c:pt idx="8738">
                  <c:v>41.97376650726661</c:v>
                </c:pt>
                <c:pt idx="8739">
                  <c:v>41.969775671605646</c:v>
                </c:pt>
                <c:pt idx="8740">
                  <c:v>41.965785585477178</c:v>
                </c:pt>
                <c:pt idx="8741">
                  <c:v>41.961796248778732</c:v>
                </c:pt>
                <c:pt idx="8742">
                  <c:v>41.957807661407621</c:v>
                </c:pt>
                <c:pt idx="8743">
                  <c:v>41.953819823261476</c:v>
                </c:pt>
                <c:pt idx="8744">
                  <c:v>41.949832734237766</c:v>
                </c:pt>
                <c:pt idx="8745">
                  <c:v>41.945846394233911</c:v>
                </c:pt>
                <c:pt idx="8746">
                  <c:v>41.941860803147549</c:v>
                </c:pt>
                <c:pt idx="8747">
                  <c:v>41.937875960875999</c:v>
                </c:pt>
                <c:pt idx="8748">
                  <c:v>41.933891867316895</c:v>
                </c:pt>
                <c:pt idx="8749">
                  <c:v>41.92990852236769</c:v>
                </c:pt>
                <c:pt idx="8750">
                  <c:v>41.925925925925945</c:v>
                </c:pt>
                <c:pt idx="8751">
                  <c:v>41.921944077889087</c:v>
                </c:pt>
                <c:pt idx="8752">
                  <c:v>41.917962978154733</c:v>
                </c:pt>
                <c:pt idx="8753">
                  <c:v>41.913982626620296</c:v>
                </c:pt>
                <c:pt idx="8754">
                  <c:v>41.910003023183428</c:v>
                </c:pt>
                <c:pt idx="8755">
                  <c:v>41.906024167741542</c:v>
                </c:pt>
                <c:pt idx="8756">
                  <c:v>41.90204606019222</c:v>
                </c:pt>
                <c:pt idx="8757">
                  <c:v>41.898068700433022</c:v>
                </c:pt>
                <c:pt idx="8758">
                  <c:v>41.894092088361468</c:v>
                </c:pt>
                <c:pt idx="8759">
                  <c:v>41.89011622387504</c:v>
                </c:pt>
                <c:pt idx="8760">
                  <c:v>41.886141106871335</c:v>
                </c:pt>
                <c:pt idx="8761">
                  <c:v>41.882166737247914</c:v>
                </c:pt>
                <c:pt idx="8762">
                  <c:v>41.878193114902352</c:v>
                </c:pt>
                <c:pt idx="8763">
                  <c:v>41.874220239732139</c:v>
                </c:pt>
                <c:pt idx="8764">
                  <c:v>41.870248111634858</c:v>
                </c:pt>
                <c:pt idx="8765">
                  <c:v>41.866276730508076</c:v>
                </c:pt>
                <c:pt idx="8766">
                  <c:v>41.86230609624937</c:v>
                </c:pt>
                <c:pt idx="8767">
                  <c:v>41.858336208756285</c:v>
                </c:pt>
                <c:pt idx="8768">
                  <c:v>41.854367067926447</c:v>
                </c:pt>
                <c:pt idx="8769">
                  <c:v>41.850398673657359</c:v>
                </c:pt>
                <c:pt idx="8770">
                  <c:v>41.846431025846663</c:v>
                </c:pt>
                <c:pt idx="8771">
                  <c:v>41.842464124391924</c:v>
                </c:pt>
                <c:pt idx="8772">
                  <c:v>41.838497969190669</c:v>
                </c:pt>
                <c:pt idx="8773">
                  <c:v>41.834532560140602</c:v>
                </c:pt>
                <c:pt idx="8774">
                  <c:v>41.830567897139318</c:v>
                </c:pt>
                <c:pt idx="8775">
                  <c:v>41.826603980084293</c:v>
                </c:pt>
                <c:pt idx="8776">
                  <c:v>41.822640808873174</c:v>
                </c:pt>
                <c:pt idx="8777">
                  <c:v>41.818678383403608</c:v>
                </c:pt>
                <c:pt idx="8778">
                  <c:v>41.814716703573247</c:v>
                </c:pt>
                <c:pt idx="8779">
                  <c:v>41.810755769279581</c:v>
                </c:pt>
                <c:pt idx="8780">
                  <c:v>41.806795580420328</c:v>
                </c:pt>
                <c:pt idx="8781">
                  <c:v>41.802836136893063</c:v>
                </c:pt>
                <c:pt idx="8782">
                  <c:v>41.798877438595404</c:v>
                </c:pt>
                <c:pt idx="8783">
                  <c:v>41.794919485425055</c:v>
                </c:pt>
                <c:pt idx="8784">
                  <c:v>41.790962277279533</c:v>
                </c:pt>
                <c:pt idx="8785">
                  <c:v>41.787005814056528</c:v>
                </c:pt>
                <c:pt idx="8786">
                  <c:v>41.783050095653714</c:v>
                </c:pt>
                <c:pt idx="8787">
                  <c:v>41.779095121968709</c:v>
                </c:pt>
                <c:pt idx="8788">
                  <c:v>41.775140892899152</c:v>
                </c:pt>
                <c:pt idx="8789">
                  <c:v>41.771187408342655</c:v>
                </c:pt>
                <c:pt idx="8790">
                  <c:v>41.767234668196977</c:v>
                </c:pt>
                <c:pt idx="8791">
                  <c:v>41.763282672359644</c:v>
                </c:pt>
                <c:pt idx="8792">
                  <c:v>41.759331420728415</c:v>
                </c:pt>
                <c:pt idx="8793">
                  <c:v>41.755380913200909</c:v>
                </c:pt>
                <c:pt idx="8794">
                  <c:v>41.751431149674843</c:v>
                </c:pt>
                <c:pt idx="8795">
                  <c:v>41.747482130047821</c:v>
                </c:pt>
                <c:pt idx="8796">
                  <c:v>41.743533854217631</c:v>
                </c:pt>
                <c:pt idx="8797">
                  <c:v>41.739586322081792</c:v>
                </c:pt>
                <c:pt idx="8798">
                  <c:v>41.735639533538155</c:v>
                </c:pt>
                <c:pt idx="8799">
                  <c:v>41.731693488484304</c:v>
                </c:pt>
                <c:pt idx="8800">
                  <c:v>41.727748186817969</c:v>
                </c:pt>
                <c:pt idx="8801">
                  <c:v>41.723803628436819</c:v>
                </c:pt>
                <c:pt idx="8802">
                  <c:v>41.719859813238592</c:v>
                </c:pt>
                <c:pt idx="8803">
                  <c:v>41.7159167411209</c:v>
                </c:pt>
                <c:pt idx="8804">
                  <c:v>41.711974411981629</c:v>
                </c:pt>
                <c:pt idx="8805">
                  <c:v>41.708032825718291</c:v>
                </c:pt>
                <c:pt idx="8806">
                  <c:v>41.704091982228789</c:v>
                </c:pt>
                <c:pt idx="8807">
                  <c:v>41.700151881410697</c:v>
                </c:pt>
                <c:pt idx="8808">
                  <c:v>41.696212523161755</c:v>
                </c:pt>
                <c:pt idx="8809">
                  <c:v>41.692273907379743</c:v>
                </c:pt>
                <c:pt idx="8810">
                  <c:v>41.68833603396245</c:v>
                </c:pt>
                <c:pt idx="8811">
                  <c:v>41.684398902807452</c:v>
                </c:pt>
                <c:pt idx="8812">
                  <c:v>41.680462513812586</c:v>
                </c:pt>
                <c:pt idx="8813">
                  <c:v>41.676526866875591</c:v>
                </c:pt>
                <c:pt idx="8814">
                  <c:v>41.67259196189417</c:v>
                </c:pt>
                <c:pt idx="8815">
                  <c:v>41.668657798766141</c:v>
                </c:pt>
                <c:pt idx="8816">
                  <c:v>41.664724377389213</c:v>
                </c:pt>
                <c:pt idx="8817">
                  <c:v>41.660791697661146</c:v>
                </c:pt>
                <c:pt idx="8818">
                  <c:v>41.656859759479723</c:v>
                </c:pt>
                <c:pt idx="8819">
                  <c:v>41.652928562742673</c:v>
                </c:pt>
                <c:pt idx="8820">
                  <c:v>41.648998107347836</c:v>
                </c:pt>
                <c:pt idx="8821">
                  <c:v>41.645068393192901</c:v>
                </c:pt>
                <c:pt idx="8822">
                  <c:v>41.641139420175676</c:v>
                </c:pt>
                <c:pt idx="8823">
                  <c:v>41.63721118819403</c:v>
                </c:pt>
                <c:pt idx="8824">
                  <c:v>41.633283697145572</c:v>
                </c:pt>
                <c:pt idx="8825">
                  <c:v>41.629356946928304</c:v>
                </c:pt>
                <c:pt idx="8826">
                  <c:v>41.625430937439837</c:v>
                </c:pt>
                <c:pt idx="8827">
                  <c:v>41.621505668578052</c:v>
                </c:pt>
                <c:pt idx="8828">
                  <c:v>41.617581140240752</c:v>
                </c:pt>
                <c:pt idx="8829">
                  <c:v>41.613657352325731</c:v>
                </c:pt>
                <c:pt idx="8830">
                  <c:v>41.609734304730772</c:v>
                </c:pt>
                <c:pt idx="8831">
                  <c:v>41.60581199735379</c:v>
                </c:pt>
                <c:pt idx="8832">
                  <c:v>41.601890430092446</c:v>
                </c:pt>
                <c:pt idx="8833">
                  <c:v>41.597969602844728</c:v>
                </c:pt>
                <c:pt idx="8834">
                  <c:v>41.594049515508388</c:v>
                </c:pt>
                <c:pt idx="8835">
                  <c:v>41.590130167981165</c:v>
                </c:pt>
                <c:pt idx="8836">
                  <c:v>41.586211560161047</c:v>
                </c:pt>
                <c:pt idx="8837">
                  <c:v>41.582293691945821</c:v>
                </c:pt>
                <c:pt idx="8838">
                  <c:v>41.578376563233327</c:v>
                </c:pt>
                <c:pt idx="8839">
                  <c:v>41.574460173921366</c:v>
                </c:pt>
                <c:pt idx="8840">
                  <c:v>41.570544523907813</c:v>
                </c:pt>
                <c:pt idx="8841">
                  <c:v>41.566629613090619</c:v>
                </c:pt>
                <c:pt idx="8842">
                  <c:v>41.56271544136748</c:v>
                </c:pt>
                <c:pt idx="8843">
                  <c:v>41.558802008636391</c:v>
                </c:pt>
                <c:pt idx="8844">
                  <c:v>41.554889314795147</c:v>
                </c:pt>
                <c:pt idx="8845">
                  <c:v>41.550977359741658</c:v>
                </c:pt>
                <c:pt idx="8846">
                  <c:v>41.547066143373783</c:v>
                </c:pt>
                <c:pt idx="8847">
                  <c:v>41.54315566558941</c:v>
                </c:pt>
                <c:pt idx="8848">
                  <c:v>41.539245926286412</c:v>
                </c:pt>
                <c:pt idx="8849">
                  <c:v>41.535336925362692</c:v>
                </c:pt>
                <c:pt idx="8850">
                  <c:v>41.531428662716145</c:v>
                </c:pt>
                <c:pt idx="8851">
                  <c:v>41.527521138244637</c:v>
                </c:pt>
                <c:pt idx="8852">
                  <c:v>41.523614351846142</c:v>
                </c:pt>
                <c:pt idx="8853">
                  <c:v>41.519708303418497</c:v>
                </c:pt>
                <c:pt idx="8854">
                  <c:v>41.515802992859584</c:v>
                </c:pt>
                <c:pt idx="8855">
                  <c:v>41.511898420067446</c:v>
                </c:pt>
                <c:pt idx="8856">
                  <c:v>41.507994584939887</c:v>
                </c:pt>
                <c:pt idx="8857">
                  <c:v>41.504091487374843</c:v>
                </c:pt>
                <c:pt idx="8858">
                  <c:v>41.500189127270254</c:v>
                </c:pt>
                <c:pt idx="8859">
                  <c:v>41.496287504524126</c:v>
                </c:pt>
                <c:pt idx="8860">
                  <c:v>41.492386619034299</c:v>
                </c:pt>
                <c:pt idx="8861">
                  <c:v>41.488486470698682</c:v>
                </c:pt>
                <c:pt idx="8862">
                  <c:v>41.484587059415354</c:v>
                </c:pt>
                <c:pt idx="8863">
                  <c:v>41.480688385082154</c:v>
                </c:pt>
                <c:pt idx="8864">
                  <c:v>41.476790447597047</c:v>
                </c:pt>
                <c:pt idx="8865">
                  <c:v>41.472893246858071</c:v>
                </c:pt>
                <c:pt idx="8866">
                  <c:v>41.468996782763099</c:v>
                </c:pt>
                <c:pt idx="8867">
                  <c:v>41.465101055210084</c:v>
                </c:pt>
                <c:pt idx="8868">
                  <c:v>41.46120606409707</c:v>
                </c:pt>
                <c:pt idx="8869">
                  <c:v>41.457311809322015</c:v>
                </c:pt>
                <c:pt idx="8870">
                  <c:v>41.453418290782864</c:v>
                </c:pt>
                <c:pt idx="8871">
                  <c:v>41.449525508377633</c:v>
                </c:pt>
                <c:pt idx="8872">
                  <c:v>41.445633462004302</c:v>
                </c:pt>
                <c:pt idx="8873">
                  <c:v>41.441742151560817</c:v>
                </c:pt>
                <c:pt idx="8874">
                  <c:v>41.437851576945256</c:v>
                </c:pt>
                <c:pt idx="8875">
                  <c:v>41.433961738055551</c:v>
                </c:pt>
                <c:pt idx="8876">
                  <c:v>41.430072634789695</c:v>
                </c:pt>
                <c:pt idx="8877">
                  <c:v>41.426184267045755</c:v>
                </c:pt>
                <c:pt idx="8878">
                  <c:v>41.422296634721725</c:v>
                </c:pt>
                <c:pt idx="8879">
                  <c:v>41.418409737715628</c:v>
                </c:pt>
                <c:pt idx="8880">
                  <c:v>41.414523575925486</c:v>
                </c:pt>
                <c:pt idx="8881">
                  <c:v>41.410638149249294</c:v>
                </c:pt>
                <c:pt idx="8882">
                  <c:v>41.406753457585133</c:v>
                </c:pt>
                <c:pt idx="8883">
                  <c:v>41.402869500830988</c:v>
                </c:pt>
                <c:pt idx="8884">
                  <c:v>41.398986278884919</c:v>
                </c:pt>
                <c:pt idx="8885">
                  <c:v>41.395103791644992</c:v>
                </c:pt>
                <c:pt idx="8886">
                  <c:v>41.391222039009236</c:v>
                </c:pt>
                <c:pt idx="8887">
                  <c:v>41.387341020875731</c:v>
                </c:pt>
                <c:pt idx="8888">
                  <c:v>41.383460737142528</c:v>
                </c:pt>
                <c:pt idx="8889">
                  <c:v>41.379581187707615</c:v>
                </c:pt>
                <c:pt idx="8890">
                  <c:v>41.375702372469135</c:v>
                </c:pt>
                <c:pt idx="8891">
                  <c:v>41.371824291325183</c:v>
                </c:pt>
                <c:pt idx="8892">
                  <c:v>41.367946944173752</c:v>
                </c:pt>
                <c:pt idx="8893">
                  <c:v>41.364070330912952</c:v>
                </c:pt>
                <c:pt idx="8894">
                  <c:v>41.360194451440918</c:v>
                </c:pt>
                <c:pt idx="8895">
                  <c:v>41.356319305655653</c:v>
                </c:pt>
                <c:pt idx="8896">
                  <c:v>41.352444893455342</c:v>
                </c:pt>
                <c:pt idx="8897">
                  <c:v>41.348571214737987</c:v>
                </c:pt>
                <c:pt idx="8898">
                  <c:v>41.34469826940181</c:v>
                </c:pt>
                <c:pt idx="8899">
                  <c:v>41.340826057344813</c:v>
                </c:pt>
                <c:pt idx="8900">
                  <c:v>41.336954578465189</c:v>
                </c:pt>
                <c:pt idx="8901">
                  <c:v>41.333083832660982</c:v>
                </c:pt>
                <c:pt idx="8902">
                  <c:v>41.329213819830365</c:v>
                </c:pt>
                <c:pt idx="8903">
                  <c:v>41.325344539871416</c:v>
                </c:pt>
                <c:pt idx="8904">
                  <c:v>41.321475992682309</c:v>
                </c:pt>
                <c:pt idx="8905">
                  <c:v>41.317608178161144</c:v>
                </c:pt>
                <c:pt idx="8906">
                  <c:v>41.313741096206101</c:v>
                </c:pt>
                <c:pt idx="8907">
                  <c:v>41.309874746715309</c:v>
                </c:pt>
                <c:pt idx="8908">
                  <c:v>41.306009129586926</c:v>
                </c:pt>
                <c:pt idx="8909">
                  <c:v>41.302144244719059</c:v>
                </c:pt>
                <c:pt idx="8910">
                  <c:v>41.298280092009932</c:v>
                </c:pt>
                <c:pt idx="8911">
                  <c:v>41.294416671357638</c:v>
                </c:pt>
                <c:pt idx="8912">
                  <c:v>41.290553982660356</c:v>
                </c:pt>
                <c:pt idx="8913">
                  <c:v>41.286692025816357</c:v>
                </c:pt>
                <c:pt idx="8914">
                  <c:v>41.282830800723666</c:v>
                </c:pt>
                <c:pt idx="8915">
                  <c:v>41.278970307280574</c:v>
                </c:pt>
                <c:pt idx="8916">
                  <c:v>41.275110545385267</c:v>
                </c:pt>
                <c:pt idx="8917">
                  <c:v>41.271251514935848</c:v>
                </c:pt>
                <c:pt idx="8918">
                  <c:v>41.267393215830609</c:v>
                </c:pt>
                <c:pt idx="8919">
                  <c:v>41.263535647967657</c:v>
                </c:pt>
                <c:pt idx="8920">
                  <c:v>41.259678811245323</c:v>
                </c:pt>
                <c:pt idx="8921">
                  <c:v>41.255822705561663</c:v>
                </c:pt>
                <c:pt idx="8922">
                  <c:v>41.251967330815049</c:v>
                </c:pt>
                <c:pt idx="8923">
                  <c:v>41.248112686903518</c:v>
                </c:pt>
                <c:pt idx="8924">
                  <c:v>41.244258773725463</c:v>
                </c:pt>
                <c:pt idx="8925">
                  <c:v>41.240405591179041</c:v>
                </c:pt>
                <c:pt idx="8926">
                  <c:v>41.236553139162481</c:v>
                </c:pt>
                <c:pt idx="8927">
                  <c:v>41.232701417573971</c:v>
                </c:pt>
                <c:pt idx="8928">
                  <c:v>41.228850426311872</c:v>
                </c:pt>
                <c:pt idx="8929">
                  <c:v>41.225000165274373</c:v>
                </c:pt>
                <c:pt idx="8930">
                  <c:v>41.221150634359688</c:v>
                </c:pt>
                <c:pt idx="8931">
                  <c:v>41.217301833466166</c:v>
                </c:pt>
                <c:pt idx="8932">
                  <c:v>41.213453762491945</c:v>
                </c:pt>
                <c:pt idx="8933">
                  <c:v>41.209606421335415</c:v>
                </c:pt>
                <c:pt idx="8934">
                  <c:v>41.205759809894772</c:v>
                </c:pt>
                <c:pt idx="8935">
                  <c:v>41.201913928068251</c:v>
                </c:pt>
                <c:pt idx="8936">
                  <c:v>41.198068775754251</c:v>
                </c:pt>
                <c:pt idx="8937">
                  <c:v>41.194224352851009</c:v>
                </c:pt>
                <c:pt idx="8938">
                  <c:v>41.190380659256753</c:v>
                </c:pt>
                <c:pt idx="8939">
                  <c:v>41.186537694869834</c:v>
                </c:pt>
                <c:pt idx="8940">
                  <c:v>41.18269545958853</c:v>
                </c:pt>
                <c:pt idx="8941">
                  <c:v>41.178853953311254</c:v>
                </c:pt>
                <c:pt idx="8942">
                  <c:v>41.175013175936137</c:v>
                </c:pt>
                <c:pt idx="8943">
                  <c:v>41.171173127361612</c:v>
                </c:pt>
                <c:pt idx="8944">
                  <c:v>41.167333807485925</c:v>
                </c:pt>
                <c:pt idx="8945">
                  <c:v>41.163495216207522</c:v>
                </c:pt>
                <c:pt idx="8946">
                  <c:v>41.159657353424599</c:v>
                </c:pt>
                <c:pt idx="8947">
                  <c:v>41.155820219035569</c:v>
                </c:pt>
                <c:pt idx="8948">
                  <c:v>41.151983812938695</c:v>
                </c:pt>
                <c:pt idx="8949">
                  <c:v>41.148148135032415</c:v>
                </c:pt>
                <c:pt idx="8950">
                  <c:v>41.144313185215019</c:v>
                </c:pt>
                <c:pt idx="8951">
                  <c:v>41.140478963384844</c:v>
                </c:pt>
                <c:pt idx="8952">
                  <c:v>41.136645469440325</c:v>
                </c:pt>
                <c:pt idx="8953">
                  <c:v>41.132812703279761</c:v>
                </c:pt>
                <c:pt idx="8954">
                  <c:v>41.128980664801524</c:v>
                </c:pt>
                <c:pt idx="8955">
                  <c:v>41.125149353904035</c:v>
                </c:pt>
                <c:pt idx="8956">
                  <c:v>41.121318770485587</c:v>
                </c:pt>
                <c:pt idx="8957">
                  <c:v>41.117488914444635</c:v>
                </c:pt>
                <c:pt idx="8958">
                  <c:v>41.113659785679559</c:v>
                </c:pt>
                <c:pt idx="8959">
                  <c:v>41.109831384088714</c:v>
                </c:pt>
                <c:pt idx="8960">
                  <c:v>41.106003709570601</c:v>
                </c:pt>
                <c:pt idx="8961">
                  <c:v>41.102176762023461</c:v>
                </c:pt>
                <c:pt idx="8962">
                  <c:v>41.098350541345788</c:v>
                </c:pt>
                <c:pt idx="8963">
                  <c:v>41.094525047436015</c:v>
                </c:pt>
                <c:pt idx="8964">
                  <c:v>41.090700280192557</c:v>
                </c:pt>
                <c:pt idx="8965">
                  <c:v>41.086876239513835</c:v>
                </c:pt>
                <c:pt idx="8966">
                  <c:v>41.083052925298176</c:v>
                </c:pt>
                <c:pt idx="8967">
                  <c:v>41.079230337444187</c:v>
                </c:pt>
                <c:pt idx="8968">
                  <c:v>41.075408475850146</c:v>
                </c:pt>
                <c:pt idx="8969">
                  <c:v>41.071587340414609</c:v>
                </c:pt>
                <c:pt idx="8970">
                  <c:v>41.067766931035955</c:v>
                </c:pt>
                <c:pt idx="8971">
                  <c:v>41.06394724761266</c:v>
                </c:pt>
                <c:pt idx="8972">
                  <c:v>41.06012829004316</c:v>
                </c:pt>
                <c:pt idx="8973">
                  <c:v>41.056310058226011</c:v>
                </c:pt>
                <c:pt idx="8974">
                  <c:v>41.052492552059533</c:v>
                </c:pt>
                <c:pt idx="8975">
                  <c:v>41.048675771442355</c:v>
                </c:pt>
                <c:pt idx="8976">
                  <c:v>41.044859716272811</c:v>
                </c:pt>
                <c:pt idx="8977">
                  <c:v>41.041044386449499</c:v>
                </c:pt>
                <c:pt idx="8978">
                  <c:v>41.037229781870835</c:v>
                </c:pt>
                <c:pt idx="8979">
                  <c:v>41.033415902435365</c:v>
                </c:pt>
                <c:pt idx="8980">
                  <c:v>41.029602748041505</c:v>
                </c:pt>
                <c:pt idx="8981">
                  <c:v>41.025790318587852</c:v>
                </c:pt>
                <c:pt idx="8982">
                  <c:v>41.021978613972898</c:v>
                </c:pt>
                <c:pt idx="8983">
                  <c:v>41.018167634095093</c:v>
                </c:pt>
                <c:pt idx="8984">
                  <c:v>41.014357378852985</c:v>
                </c:pt>
                <c:pt idx="8985">
                  <c:v>41.010547848145173</c:v>
                </c:pt>
                <c:pt idx="8986">
                  <c:v>41.006739041870048</c:v>
                </c:pt>
                <c:pt idx="8987">
                  <c:v>41.00293095992626</c:v>
                </c:pt>
                <c:pt idx="8988">
                  <c:v>40.99912360221235</c:v>
                </c:pt>
                <c:pt idx="8989">
                  <c:v>40.995316968626724</c:v>
                </c:pt>
                <c:pt idx="8990">
                  <c:v>40.991511059068117</c:v>
                </c:pt>
                <c:pt idx="8991">
                  <c:v>40.987705873434933</c:v>
                </c:pt>
                <c:pt idx="8992">
                  <c:v>40.983901411625858</c:v>
                </c:pt>
                <c:pt idx="8993">
                  <c:v>40.980097673539326</c:v>
                </c:pt>
                <c:pt idx="8994">
                  <c:v>40.976294659074071</c:v>
                </c:pt>
                <c:pt idx="8995">
                  <c:v>40.972492368128506</c:v>
                </c:pt>
                <c:pt idx="8996">
                  <c:v>40.968690800601287</c:v>
                </c:pt>
                <c:pt idx="8997">
                  <c:v>40.964889956391019</c:v>
                </c:pt>
                <c:pt idx="8998">
                  <c:v>40.961089835396209</c:v>
                </c:pt>
                <c:pt idx="8999">
                  <c:v>40.957290437515582</c:v>
                </c:pt>
                <c:pt idx="9000">
                  <c:v>40.953491762647644</c:v>
                </c:pt>
                <c:pt idx="9001">
                  <c:v>40.949693810691002</c:v>
                </c:pt>
                <c:pt idx="9002">
                  <c:v>40.945896581544318</c:v>
                </c:pt>
                <c:pt idx="9003">
                  <c:v>40.942100075106168</c:v>
                </c:pt>
                <c:pt idx="9004">
                  <c:v>40.938304291275188</c:v>
                </c:pt>
                <c:pt idx="9005">
                  <c:v>40.934509229950017</c:v>
                </c:pt>
                <c:pt idx="9006">
                  <c:v>40.93071489102929</c:v>
                </c:pt>
                <c:pt idx="9007">
                  <c:v>40.926921274411647</c:v>
                </c:pt>
                <c:pt idx="9008">
                  <c:v>40.923128379995724</c:v>
                </c:pt>
                <c:pt idx="9009">
                  <c:v>40.919336207680182</c:v>
                </c:pt>
                <c:pt idx="9010">
                  <c:v>40.915544757363612</c:v>
                </c:pt>
                <c:pt idx="9011">
                  <c:v>40.911754028944785</c:v>
                </c:pt>
                <c:pt idx="9012">
                  <c:v>40.907964022322233</c:v>
                </c:pt>
                <c:pt idx="9013">
                  <c:v>40.904174737394733</c:v>
                </c:pt>
                <c:pt idx="9014">
                  <c:v>40.900386174060912</c:v>
                </c:pt>
                <c:pt idx="9015">
                  <c:v>40.896598332219469</c:v>
                </c:pt>
                <c:pt idx="9016">
                  <c:v>40.892811211769079</c:v>
                </c:pt>
                <c:pt idx="9017">
                  <c:v>40.889024812608497</c:v>
                </c:pt>
                <c:pt idx="9018">
                  <c:v>40.885239134636294</c:v>
                </c:pt>
                <c:pt idx="9019">
                  <c:v>40.881454177751273</c:v>
                </c:pt>
                <c:pt idx="9020">
                  <c:v>40.877669941852062</c:v>
                </c:pt>
                <c:pt idx="9021">
                  <c:v>40.873886426837466</c:v>
                </c:pt>
                <c:pt idx="9022">
                  <c:v>40.870103632606146</c:v>
                </c:pt>
                <c:pt idx="9023">
                  <c:v>40.866321559056864</c:v>
                </c:pt>
                <c:pt idx="9024">
                  <c:v>40.862540206088291</c:v>
                </c:pt>
                <c:pt idx="9025">
                  <c:v>40.85875957359918</c:v>
                </c:pt>
                <c:pt idx="9026">
                  <c:v>40.854979661488336</c:v>
                </c:pt>
                <c:pt idx="9027">
                  <c:v>40.851200469654415</c:v>
                </c:pt>
                <c:pt idx="9028">
                  <c:v>40.8474219979962</c:v>
                </c:pt>
                <c:pt idx="9029">
                  <c:v>40.843644246412438</c:v>
                </c:pt>
                <c:pt idx="9030">
                  <c:v>40.839867214801934</c:v>
                </c:pt>
                <c:pt idx="9031">
                  <c:v>40.836090903063422</c:v>
                </c:pt>
                <c:pt idx="9032">
                  <c:v>40.832315311095677</c:v>
                </c:pt>
                <c:pt idx="9033">
                  <c:v>40.828540438797496</c:v>
                </c:pt>
                <c:pt idx="9034">
                  <c:v>40.8247662860676</c:v>
                </c:pt>
                <c:pt idx="9035">
                  <c:v>40.820992852804814</c:v>
                </c:pt>
                <c:pt idx="9036">
                  <c:v>40.817220138908006</c:v>
                </c:pt>
                <c:pt idx="9037">
                  <c:v>40.81344814427586</c:v>
                </c:pt>
                <c:pt idx="9038">
                  <c:v>40.809676868807223</c:v>
                </c:pt>
                <c:pt idx="9039">
                  <c:v>40.805906312400914</c:v>
                </c:pt>
                <c:pt idx="9040">
                  <c:v>40.802136474955788</c:v>
                </c:pt>
                <c:pt idx="9041">
                  <c:v>40.798367356370555</c:v>
                </c:pt>
                <c:pt idx="9042">
                  <c:v>40.794598956544171</c:v>
                </c:pt>
                <c:pt idx="9043">
                  <c:v>40.790831275375403</c:v>
                </c:pt>
                <c:pt idx="9044">
                  <c:v>40.787064312763071</c:v>
                </c:pt>
                <c:pt idx="9045">
                  <c:v>40.783298068606037</c:v>
                </c:pt>
                <c:pt idx="9046">
                  <c:v>40.779532542803182</c:v>
                </c:pt>
                <c:pt idx="9047">
                  <c:v>40.775767735253297</c:v>
                </c:pt>
                <c:pt idx="9048">
                  <c:v>40.772003645855307</c:v>
                </c:pt>
                <c:pt idx="9049">
                  <c:v>40.768240274508059</c:v>
                </c:pt>
                <c:pt idx="9050">
                  <c:v>40.764477621110395</c:v>
                </c:pt>
                <c:pt idx="9051">
                  <c:v>40.760715685561209</c:v>
                </c:pt>
                <c:pt idx="9052">
                  <c:v>40.756954467759371</c:v>
                </c:pt>
                <c:pt idx="9053">
                  <c:v>40.753193967603828</c:v>
                </c:pt>
                <c:pt idx="9054">
                  <c:v>40.749434184993326</c:v>
                </c:pt>
                <c:pt idx="9055">
                  <c:v>40.745675119826991</c:v>
                </c:pt>
                <c:pt idx="9056">
                  <c:v>40.741916772003535</c:v>
                </c:pt>
                <c:pt idx="9057">
                  <c:v>40.738159141421932</c:v>
                </c:pt>
                <c:pt idx="9058">
                  <c:v>40.734402227981114</c:v>
                </c:pt>
                <c:pt idx="9059">
                  <c:v>40.73064603157998</c:v>
                </c:pt>
                <c:pt idx="9060">
                  <c:v>40.726890552117496</c:v>
                </c:pt>
                <c:pt idx="9061">
                  <c:v>40.72313578949251</c:v>
                </c:pt>
                <c:pt idx="9062">
                  <c:v>40.71938174360406</c:v>
                </c:pt>
                <c:pt idx="9063">
                  <c:v>40.715628414350981</c:v>
                </c:pt>
                <c:pt idx="9064">
                  <c:v>40.711875801632303</c:v>
                </c:pt>
                <c:pt idx="9065">
                  <c:v>40.708123905347001</c:v>
                </c:pt>
                <c:pt idx="9066">
                  <c:v>40.704372725393974</c:v>
                </c:pt>
                <c:pt idx="9067">
                  <c:v>40.700622261672187</c:v>
                </c:pt>
                <c:pt idx="9068">
                  <c:v>40.696872514080631</c:v>
                </c:pt>
                <c:pt idx="9069">
                  <c:v>40.693123482518338</c:v>
                </c:pt>
                <c:pt idx="9070">
                  <c:v>40.689375166884219</c:v>
                </c:pt>
                <c:pt idx="9071">
                  <c:v>40.68562756707724</c:v>
                </c:pt>
                <c:pt idx="9072">
                  <c:v>40.681880682996471</c:v>
                </c:pt>
                <c:pt idx="9073">
                  <c:v>40.678134514540858</c:v>
                </c:pt>
                <c:pt idx="9074">
                  <c:v>40.674389061609467</c:v>
                </c:pt>
                <c:pt idx="9075">
                  <c:v>40.670644324101261</c:v>
                </c:pt>
                <c:pt idx="9076">
                  <c:v>40.66690030191522</c:v>
                </c:pt>
                <c:pt idx="9077">
                  <c:v>40.663156994950469</c:v>
                </c:pt>
                <c:pt idx="9078">
                  <c:v>40.65941440310592</c:v>
                </c:pt>
                <c:pt idx="9079">
                  <c:v>40.655672526280739</c:v>
                </c:pt>
                <c:pt idx="9080">
                  <c:v>40.651931364373837</c:v>
                </c:pt>
                <c:pt idx="9081">
                  <c:v>40.648190917284332</c:v>
                </c:pt>
                <c:pt idx="9082">
                  <c:v>40.644451184911262</c:v>
                </c:pt>
                <c:pt idx="9083">
                  <c:v>40.64071216715368</c:v>
                </c:pt>
                <c:pt idx="9084">
                  <c:v>40.636973863910661</c:v>
                </c:pt>
                <c:pt idx="9085">
                  <c:v>40.633236275081231</c:v>
                </c:pt>
                <c:pt idx="9086">
                  <c:v>40.629499400564526</c:v>
                </c:pt>
                <c:pt idx="9087">
                  <c:v>40.625763240259545</c:v>
                </c:pt>
                <c:pt idx="9088">
                  <c:v>40.622027794065502</c:v>
                </c:pt>
                <c:pt idx="9089">
                  <c:v>40.618293061881381</c:v>
                </c:pt>
                <c:pt idx="9090">
                  <c:v>40.614559043606292</c:v>
                </c:pt>
                <c:pt idx="9091">
                  <c:v>40.610825739139379</c:v>
                </c:pt>
                <c:pt idx="9092">
                  <c:v>40.607093148379761</c:v>
                </c:pt>
                <c:pt idx="9093">
                  <c:v>40.603361271226461</c:v>
                </c:pt>
                <c:pt idx="9094">
                  <c:v>40.599630107578662</c:v>
                </c:pt>
                <c:pt idx="9095">
                  <c:v>40.595899657335508</c:v>
                </c:pt>
                <c:pt idx="9096">
                  <c:v>40.592169920396138</c:v>
                </c:pt>
                <c:pt idx="9097">
                  <c:v>40.588440896659598</c:v>
                </c:pt>
                <c:pt idx="9098">
                  <c:v>40.584712586025127</c:v>
                </c:pt>
                <c:pt idx="9099">
                  <c:v>40.580984988391855</c:v>
                </c:pt>
                <c:pt idx="9100">
                  <c:v>40.577258103658906</c:v>
                </c:pt>
                <c:pt idx="9101">
                  <c:v>40.573531931725469</c:v>
                </c:pt>
                <c:pt idx="9102">
                  <c:v>40.569806472490747</c:v>
                </c:pt>
                <c:pt idx="9103">
                  <c:v>40.566081725853834</c:v>
                </c:pt>
                <c:pt idx="9104">
                  <c:v>40.562357691713935</c:v>
                </c:pt>
                <c:pt idx="9105">
                  <c:v>40.558634369970214</c:v>
                </c:pt>
                <c:pt idx="9106">
                  <c:v>40.554911760521911</c:v>
                </c:pt>
                <c:pt idx="9107">
                  <c:v>40.551189863268235</c:v>
                </c:pt>
                <c:pt idx="9108">
                  <c:v>40.547468678108331</c:v>
                </c:pt>
                <c:pt idx="9109">
                  <c:v>40.543748204941451</c:v>
                </c:pt>
                <c:pt idx="9110">
                  <c:v>40.54002844366677</c:v>
                </c:pt>
                <c:pt idx="9111">
                  <c:v>40.536309394183526</c:v>
                </c:pt>
                <c:pt idx="9112">
                  <c:v>40.53259105639097</c:v>
                </c:pt>
                <c:pt idx="9113">
                  <c:v>40.528873430188305</c:v>
                </c:pt>
                <c:pt idx="9114">
                  <c:v>40.525156515474819</c:v>
                </c:pt>
                <c:pt idx="9115">
                  <c:v>40.521440312149643</c:v>
                </c:pt>
                <c:pt idx="9116">
                  <c:v>40.517724820112129</c:v>
                </c:pt>
                <c:pt idx="9117">
                  <c:v>40.514010039261507</c:v>
                </c:pt>
                <c:pt idx="9118">
                  <c:v>40.510295969497022</c:v>
                </c:pt>
                <c:pt idx="9119">
                  <c:v>40.506582610717928</c:v>
                </c:pt>
                <c:pt idx="9120">
                  <c:v>40.502869962823546</c:v>
                </c:pt>
                <c:pt idx="9121">
                  <c:v>40.499158025713115</c:v>
                </c:pt>
                <c:pt idx="9122">
                  <c:v>40.495446799285936</c:v>
                </c:pt>
                <c:pt idx="9123">
                  <c:v>40.491736283441298</c:v>
                </c:pt>
                <c:pt idx="9124">
                  <c:v>40.48802647807851</c:v>
                </c:pt>
                <c:pt idx="9125">
                  <c:v>40.484317383096872</c:v>
                </c:pt>
                <c:pt idx="9126">
                  <c:v>40.480608998395695</c:v>
                </c:pt>
                <c:pt idx="9127">
                  <c:v>40.47690132387428</c:v>
                </c:pt>
                <c:pt idx="9128">
                  <c:v>40.473194359431943</c:v>
                </c:pt>
                <c:pt idx="9129">
                  <c:v>40.469488104968008</c:v>
                </c:pt>
                <c:pt idx="9130">
                  <c:v>40.465782560381875</c:v>
                </c:pt>
                <c:pt idx="9131">
                  <c:v>40.46207772557279</c:v>
                </c:pt>
                <c:pt idx="9132">
                  <c:v>40.458373600440162</c:v>
                </c:pt>
                <c:pt idx="9133">
                  <c:v>40.454670184883298</c:v>
                </c:pt>
                <c:pt idx="9134">
                  <c:v>40.450967478801552</c:v>
                </c:pt>
                <c:pt idx="9135">
                  <c:v>40.447265482094338</c:v>
                </c:pt>
                <c:pt idx="9136">
                  <c:v>40.443564194661008</c:v>
                </c:pt>
                <c:pt idx="9137">
                  <c:v>40.439863616400913</c:v>
                </c:pt>
                <c:pt idx="9138">
                  <c:v>40.436163747213492</c:v>
                </c:pt>
                <c:pt idx="9139">
                  <c:v>40.43246458699808</c:v>
                </c:pt>
                <c:pt idx="9140">
                  <c:v>40.428766135654051</c:v>
                </c:pt>
                <c:pt idx="9141">
                  <c:v>40.425068393080863</c:v>
                </c:pt>
                <c:pt idx="9142">
                  <c:v>40.42137135917784</c:v>
                </c:pt>
                <c:pt idx="9143">
                  <c:v>40.417675033844539</c:v>
                </c:pt>
                <c:pt idx="9144">
                  <c:v>40.413979416980233</c:v>
                </c:pt>
                <c:pt idx="9145">
                  <c:v>40.410284508484423</c:v>
                </c:pt>
                <c:pt idx="9146">
                  <c:v>40.406590308256497</c:v>
                </c:pt>
                <c:pt idx="9147">
                  <c:v>40.402896816195899</c:v>
                </c:pt>
                <c:pt idx="9148">
                  <c:v>40.399204032202064</c:v>
                </c:pt>
                <c:pt idx="9149">
                  <c:v>40.395511956174559</c:v>
                </c:pt>
                <c:pt idx="9150">
                  <c:v>40.391820588012656</c:v>
                </c:pt>
                <c:pt idx="9151">
                  <c:v>40.388129927615907</c:v>
                </c:pt>
                <c:pt idx="9152">
                  <c:v>40.384439974883797</c:v>
                </c:pt>
                <c:pt idx="9153">
                  <c:v>40.380750729715764</c:v>
                </c:pt>
                <c:pt idx="9154">
                  <c:v>40.377062192011302</c:v>
                </c:pt>
                <c:pt idx="9155">
                  <c:v>40.373374361669846</c:v>
                </c:pt>
                <c:pt idx="9156">
                  <c:v>40.369687238590984</c:v>
                </c:pt>
                <c:pt idx="9157">
                  <c:v>40.36600082267416</c:v>
                </c:pt>
                <c:pt idx="9158">
                  <c:v>40.36231511381888</c:v>
                </c:pt>
                <c:pt idx="9159">
                  <c:v>40.358630111924612</c:v>
                </c:pt>
                <c:pt idx="9160">
                  <c:v>40.354945816890954</c:v>
                </c:pt>
                <c:pt idx="9161">
                  <c:v>40.351262228617379</c:v>
                </c:pt>
                <c:pt idx="9162">
                  <c:v>40.347579347003432</c:v>
                </c:pt>
                <c:pt idx="9163">
                  <c:v>40.343897171948598</c:v>
                </c:pt>
                <c:pt idx="9164">
                  <c:v>40.340215703352513</c:v>
                </c:pt>
                <c:pt idx="9165">
                  <c:v>40.336534941114671</c:v>
                </c:pt>
                <c:pt idx="9166">
                  <c:v>40.332854885134608</c:v>
                </c:pt>
                <c:pt idx="9167">
                  <c:v>40.32917553531189</c:v>
                </c:pt>
                <c:pt idx="9168">
                  <c:v>40.325496891546095</c:v>
                </c:pt>
                <c:pt idx="9169">
                  <c:v>40.321818953736837</c:v>
                </c:pt>
                <c:pt idx="9170">
                  <c:v>40.318141721783626</c:v>
                </c:pt>
                <c:pt idx="9171">
                  <c:v>40.314465195586095</c:v>
                </c:pt>
                <c:pt idx="9172">
                  <c:v>40.310789375043768</c:v>
                </c:pt>
                <c:pt idx="9173">
                  <c:v>40.307114260056281</c:v>
                </c:pt>
                <c:pt idx="9174">
                  <c:v>40.30343985052329</c:v>
                </c:pt>
                <c:pt idx="9175">
                  <c:v>40.299766146344311</c:v>
                </c:pt>
                <c:pt idx="9176">
                  <c:v>40.296093147419057</c:v>
                </c:pt>
                <c:pt idx="9177">
                  <c:v>40.292420853647037</c:v>
                </c:pt>
                <c:pt idx="9178">
                  <c:v>40.288749264927958</c:v>
                </c:pt>
                <c:pt idx="9179">
                  <c:v>40.285078381161469</c:v>
                </c:pt>
                <c:pt idx="9180">
                  <c:v>40.281408202247192</c:v>
                </c:pt>
                <c:pt idx="9181">
                  <c:v>40.277738728084728</c:v>
                </c:pt>
                <c:pt idx="9182">
                  <c:v>40.274069958573783</c:v>
                </c:pt>
                <c:pt idx="9183">
                  <c:v>40.270401893613979</c:v>
                </c:pt>
                <c:pt idx="9184">
                  <c:v>40.266734533104994</c:v>
                </c:pt>
                <c:pt idx="9185">
                  <c:v>40.263067876946515</c:v>
                </c:pt>
                <c:pt idx="9186">
                  <c:v>40.259401925038226</c:v>
                </c:pt>
                <c:pt idx="9187">
                  <c:v>40.255736677279785</c:v>
                </c:pt>
                <c:pt idx="9188">
                  <c:v>40.252072133570898</c:v>
                </c:pt>
                <c:pt idx="9189">
                  <c:v>40.248408293811273</c:v>
                </c:pt>
                <c:pt idx="9190">
                  <c:v>40.244745157900617</c:v>
                </c:pt>
                <c:pt idx="9191">
                  <c:v>40.241082725738636</c:v>
                </c:pt>
                <c:pt idx="9192">
                  <c:v>40.237420997224959</c:v>
                </c:pt>
                <c:pt idx="9193">
                  <c:v>40.23375997225947</c:v>
                </c:pt>
                <c:pt idx="9194">
                  <c:v>40.23009965074182</c:v>
                </c:pt>
                <c:pt idx="9195">
                  <c:v>40.226440032571702</c:v>
                </c:pt>
                <c:pt idx="9196">
                  <c:v>40.2227811176489</c:v>
                </c:pt>
                <c:pt idx="9197">
                  <c:v>40.219122905873157</c:v>
                </c:pt>
                <c:pt idx="9198">
                  <c:v>40.215465397144285</c:v>
                </c:pt>
                <c:pt idx="9199">
                  <c:v>40.211808591361937</c:v>
                </c:pt>
                <c:pt idx="9200">
                  <c:v>40.208152488425938</c:v>
                </c:pt>
                <c:pt idx="9201">
                  <c:v>40.204497088236032</c:v>
                </c:pt>
                <c:pt idx="9202">
                  <c:v>40.200842390692074</c:v>
                </c:pt>
                <c:pt idx="9203">
                  <c:v>40.197188395693814</c:v>
                </c:pt>
                <c:pt idx="9204">
                  <c:v>40.193535103140988</c:v>
                </c:pt>
                <c:pt idx="9205">
                  <c:v>40.189882512933501</c:v>
                </c:pt>
                <c:pt idx="9206">
                  <c:v>40.186230624971095</c:v>
                </c:pt>
                <c:pt idx="9207">
                  <c:v>40.182579439153535</c:v>
                </c:pt>
                <c:pt idx="9208">
                  <c:v>40.178928955380798</c:v>
                </c:pt>
                <c:pt idx="9209">
                  <c:v>40.175279173552475</c:v>
                </c:pt>
                <c:pt idx="9210">
                  <c:v>40.171630093568609</c:v>
                </c:pt>
                <c:pt idx="9211">
                  <c:v>40.167981715328992</c:v>
                </c:pt>
                <c:pt idx="9212">
                  <c:v>40.164334038733358</c:v>
                </c:pt>
                <c:pt idx="9213">
                  <c:v>40.160687063681699</c:v>
                </c:pt>
                <c:pt idx="9214">
                  <c:v>40.157040790073751</c:v>
                </c:pt>
                <c:pt idx="9215">
                  <c:v>40.153395217809468</c:v>
                </c:pt>
                <c:pt idx="9216">
                  <c:v>40.149750346788721</c:v>
                </c:pt>
                <c:pt idx="9217">
                  <c:v>40.146106176911331</c:v>
                </c:pt>
                <c:pt idx="9218">
                  <c:v>40.142462708077169</c:v>
                </c:pt>
                <c:pt idx="9219">
                  <c:v>40.138819940186245</c:v>
                </c:pt>
                <c:pt idx="9220">
                  <c:v>40.135177873138304</c:v>
                </c:pt>
                <c:pt idx="9221">
                  <c:v>40.131536506833385</c:v>
                </c:pt>
                <c:pt idx="9222">
                  <c:v>40.127895841171259</c:v>
                </c:pt>
                <c:pt idx="9223">
                  <c:v>40.124255876051947</c:v>
                </c:pt>
                <c:pt idx="9224">
                  <c:v>40.120616611375368</c:v>
                </c:pt>
                <c:pt idx="9225">
                  <c:v>40.1169780470414</c:v>
                </c:pt>
                <c:pt idx="9226">
                  <c:v>40.113340182950012</c:v>
                </c:pt>
                <c:pt idx="9227">
                  <c:v>40.109703019001159</c:v>
                </c:pt>
                <c:pt idx="9228">
                  <c:v>40.106066555094792</c:v>
                </c:pt>
                <c:pt idx="9229">
                  <c:v>40.102430791130807</c:v>
                </c:pt>
                <c:pt idx="9230">
                  <c:v>40.09879572700919</c:v>
                </c:pt>
                <c:pt idx="9231">
                  <c:v>40.095161362629945</c:v>
                </c:pt>
                <c:pt idx="9232">
                  <c:v>40.091527697893</c:v>
                </c:pt>
                <c:pt idx="9233">
                  <c:v>40.087894732698388</c:v>
                </c:pt>
                <c:pt idx="9234">
                  <c:v>40.0842624669461</c:v>
                </c:pt>
                <c:pt idx="9235">
                  <c:v>40.080630900536072</c:v>
                </c:pt>
                <c:pt idx="9236">
                  <c:v>40.077000033368321</c:v>
                </c:pt>
                <c:pt idx="9237">
                  <c:v>40.073369865342876</c:v>
                </c:pt>
                <c:pt idx="9238">
                  <c:v>40.069740396359805</c:v>
                </c:pt>
                <c:pt idx="9239">
                  <c:v>40.066111626319007</c:v>
                </c:pt>
                <c:pt idx="9240">
                  <c:v>40.062483555120586</c:v>
                </c:pt>
                <c:pt idx="9241">
                  <c:v>40.058856182664577</c:v>
                </c:pt>
                <c:pt idx="9242">
                  <c:v>40.055229508851042</c:v>
                </c:pt>
                <c:pt idx="9243">
                  <c:v>40.051603533579964</c:v>
                </c:pt>
                <c:pt idx="9244">
                  <c:v>40.047978256751392</c:v>
                </c:pt>
                <c:pt idx="9245">
                  <c:v>40.04435367826548</c:v>
                </c:pt>
                <c:pt idx="9246">
                  <c:v>40.040729798022241</c:v>
                </c:pt>
                <c:pt idx="9247">
                  <c:v>40.037106615921722</c:v>
                </c:pt>
                <c:pt idx="9248">
                  <c:v>40.033484131864064</c:v>
                </c:pt>
                <c:pt idx="9249">
                  <c:v>40.029862345749294</c:v>
                </c:pt>
                <c:pt idx="9250">
                  <c:v>40.02624125747753</c:v>
                </c:pt>
                <c:pt idx="9251">
                  <c:v>40.022620866948941</c:v>
                </c:pt>
                <c:pt idx="9252">
                  <c:v>40.019001174063533</c:v>
                </c:pt>
                <c:pt idx="9253">
                  <c:v>40.015382178721403</c:v>
                </c:pt>
                <c:pt idx="9254">
                  <c:v>40.011763880822755</c:v>
                </c:pt>
                <c:pt idx="9255">
                  <c:v>40.008146280267781</c:v>
                </c:pt>
                <c:pt idx="9256">
                  <c:v>40.004529376956427</c:v>
                </c:pt>
                <c:pt idx="9257">
                  <c:v>40.000913170788976</c:v>
                </c:pt>
                <c:pt idx="9258">
                  <c:v>39.997297661665506</c:v>
                </c:pt>
                <c:pt idx="9259">
                  <c:v>39.993682849486177</c:v>
                </c:pt>
                <c:pt idx="9260">
                  <c:v>39.990068734151187</c:v>
                </c:pt>
                <c:pt idx="9261">
                  <c:v>39.986455315560711</c:v>
                </c:pt>
                <c:pt idx="9262">
                  <c:v>39.982842593614926</c:v>
                </c:pt>
                <c:pt idx="9263">
                  <c:v>39.979230568213922</c:v>
                </c:pt>
                <c:pt idx="9264">
                  <c:v>39.975619239257988</c:v>
                </c:pt>
                <c:pt idx="9265">
                  <c:v>39.972008606647293</c:v>
                </c:pt>
                <c:pt idx="9266">
                  <c:v>39.968398670282014</c:v>
                </c:pt>
                <c:pt idx="9267">
                  <c:v>39.964789430062375</c:v>
                </c:pt>
                <c:pt idx="9268">
                  <c:v>39.961180885888567</c:v>
                </c:pt>
                <c:pt idx="9269">
                  <c:v>39.957573037660865</c:v>
                </c:pt>
                <c:pt idx="9270">
                  <c:v>39.953965885279459</c:v>
                </c:pt>
                <c:pt idx="9271">
                  <c:v>39.950359428644603</c:v>
                </c:pt>
                <c:pt idx="9272">
                  <c:v>39.946753667656502</c:v>
                </c:pt>
                <c:pt idx="9273">
                  <c:v>39.943148602215487</c:v>
                </c:pt>
                <c:pt idx="9274">
                  <c:v>39.939544232221692</c:v>
                </c:pt>
                <c:pt idx="9275">
                  <c:v>39.935940557575478</c:v>
                </c:pt>
                <c:pt idx="9276">
                  <c:v>39.932337578177105</c:v>
                </c:pt>
                <c:pt idx="9277">
                  <c:v>39.928735293926806</c:v>
                </c:pt>
                <c:pt idx="9278">
                  <c:v>39.925133704724857</c:v>
                </c:pt>
                <c:pt idx="9279">
                  <c:v>39.921532810471639</c:v>
                </c:pt>
                <c:pt idx="9280">
                  <c:v>39.917932611067343</c:v>
                </c:pt>
                <c:pt idx="9281">
                  <c:v>39.9143331064123</c:v>
                </c:pt>
                <c:pt idx="9282">
                  <c:v>39.910734296406872</c:v>
                </c:pt>
                <c:pt idx="9283">
                  <c:v>39.907136180951312</c:v>
                </c:pt>
                <c:pt idx="9284">
                  <c:v>39.903538759946038</c:v>
                </c:pt>
                <c:pt idx="9285">
                  <c:v>39.899942033291254</c:v>
                </c:pt>
                <c:pt idx="9286">
                  <c:v>39.896346000887355</c:v>
                </c:pt>
                <c:pt idx="9287">
                  <c:v>39.892750662634697</c:v>
                </c:pt>
                <c:pt idx="9288">
                  <c:v>39.88915601843361</c:v>
                </c:pt>
                <c:pt idx="9289">
                  <c:v>39.885562068184456</c:v>
                </c:pt>
                <c:pt idx="9290">
                  <c:v>39.881968811787644</c:v>
                </c:pt>
                <c:pt idx="9291">
                  <c:v>39.878376249143457</c:v>
                </c:pt>
                <c:pt idx="9292">
                  <c:v>39.874784380152406</c:v>
                </c:pt>
                <c:pt idx="9293">
                  <c:v>39.871193204714722</c:v>
                </c:pt>
                <c:pt idx="9294">
                  <c:v>39.867602722730901</c:v>
                </c:pt>
                <c:pt idx="9295">
                  <c:v>39.864012934101332</c:v>
                </c:pt>
                <c:pt idx="9296">
                  <c:v>39.860423838726355</c:v>
                </c:pt>
                <c:pt idx="9297">
                  <c:v>39.856835436506493</c:v>
                </c:pt>
                <c:pt idx="9298">
                  <c:v>39.853247727341994</c:v>
                </c:pt>
                <c:pt idx="9299">
                  <c:v>39.849660711133481</c:v>
                </c:pt>
                <c:pt idx="9300">
                  <c:v>39.846074387781293</c:v>
                </c:pt>
                <c:pt idx="9301">
                  <c:v>39.842488757185869</c:v>
                </c:pt>
                <c:pt idx="9302">
                  <c:v>39.838903819247719</c:v>
                </c:pt>
                <c:pt idx="9303">
                  <c:v>39.835319573867174</c:v>
                </c:pt>
                <c:pt idx="9304">
                  <c:v>39.831736020944781</c:v>
                </c:pt>
                <c:pt idx="9305">
                  <c:v>39.828153160380992</c:v>
                </c:pt>
                <c:pt idx="9306">
                  <c:v>39.824570992076325</c:v>
                </c:pt>
                <c:pt idx="9307">
                  <c:v>39.820989515931174</c:v>
                </c:pt>
                <c:pt idx="9308">
                  <c:v>39.817408731846086</c:v>
                </c:pt>
                <c:pt idx="9309">
                  <c:v>39.813828639721557</c:v>
                </c:pt>
                <c:pt idx="9310">
                  <c:v>39.810249239458066</c:v>
                </c:pt>
                <c:pt idx="9311">
                  <c:v>39.806670530956083</c:v>
                </c:pt>
                <c:pt idx="9312">
                  <c:v>39.80309251411628</c:v>
                </c:pt>
                <c:pt idx="9313">
                  <c:v>39.79951518883901</c:v>
                </c:pt>
                <c:pt idx="9314">
                  <c:v>39.79593855502489</c:v>
                </c:pt>
                <c:pt idx="9315">
                  <c:v>39.792362612574443</c:v>
                </c:pt>
                <c:pt idx="9316">
                  <c:v>39.788787361388266</c:v>
                </c:pt>
                <c:pt idx="9317">
                  <c:v>39.785212801366775</c:v>
                </c:pt>
                <c:pt idx="9318">
                  <c:v>39.781638932410672</c:v>
                </c:pt>
                <c:pt idx="9319">
                  <c:v>39.778065754420417</c:v>
                </c:pt>
                <c:pt idx="9320">
                  <c:v>39.774493267296684</c:v>
                </c:pt>
                <c:pt idx="9321">
                  <c:v>39.770921470939925</c:v>
                </c:pt>
                <c:pt idx="9322">
                  <c:v>39.767350365250849</c:v>
                </c:pt>
                <c:pt idx="9323">
                  <c:v>39.76377995012998</c:v>
                </c:pt>
                <c:pt idx="9324">
                  <c:v>39.760210225477969</c:v>
                </c:pt>
                <c:pt idx="9325">
                  <c:v>39.756641191195335</c:v>
                </c:pt>
                <c:pt idx="9326">
                  <c:v>39.753072847182793</c:v>
                </c:pt>
                <c:pt idx="9327">
                  <c:v>39.749505193340951</c:v>
                </c:pt>
                <c:pt idx="9328">
                  <c:v>39.745938229570356</c:v>
                </c:pt>
                <c:pt idx="9329">
                  <c:v>39.742371955771752</c:v>
                </c:pt>
                <c:pt idx="9330">
                  <c:v>39.738806371845676</c:v>
                </c:pt>
                <c:pt idx="9331">
                  <c:v>39.73524147769286</c:v>
                </c:pt>
                <c:pt idx="9332">
                  <c:v>39.731677273213961</c:v>
                </c:pt>
                <c:pt idx="9333">
                  <c:v>39.728113758309576</c:v>
                </c:pt>
                <c:pt idx="9334">
                  <c:v>39.724550932880447</c:v>
                </c:pt>
                <c:pt idx="9335">
                  <c:v>39.720988796827157</c:v>
                </c:pt>
                <c:pt idx="9336">
                  <c:v>39.717427350050521</c:v>
                </c:pt>
                <c:pt idx="9337">
                  <c:v>39.713866592451197</c:v>
                </c:pt>
                <c:pt idx="9338">
                  <c:v>39.710306523929788</c:v>
                </c:pt>
                <c:pt idx="9339">
                  <c:v>39.706747144387087</c:v>
                </c:pt>
                <c:pt idx="9340">
                  <c:v>39.70318845372379</c:v>
                </c:pt>
                <c:pt idx="9341">
                  <c:v>39.69963045184064</c:v>
                </c:pt>
                <c:pt idx="9342">
                  <c:v>39.696073138638326</c:v>
                </c:pt>
                <c:pt idx="9343">
                  <c:v>39.692516514017584</c:v>
                </c:pt>
                <c:pt idx="9344">
                  <c:v>39.688960577879222</c:v>
                </c:pt>
                <c:pt idx="9345">
                  <c:v>39.685405330123892</c:v>
                </c:pt>
                <c:pt idx="9346">
                  <c:v>39.681850770652403</c:v>
                </c:pt>
                <c:pt idx="9347">
                  <c:v>39.678296899365577</c:v>
                </c:pt>
                <c:pt idx="9348">
                  <c:v>39.674743716164059</c:v>
                </c:pt>
                <c:pt idx="9349">
                  <c:v>39.671191220948728</c:v>
                </c:pt>
                <c:pt idx="9350">
                  <c:v>39.667639413620286</c:v>
                </c:pt>
                <c:pt idx="9351">
                  <c:v>39.664088294079619</c:v>
                </c:pt>
                <c:pt idx="9352">
                  <c:v>39.660537862227507</c:v>
                </c:pt>
                <c:pt idx="9353">
                  <c:v>39.65698811796468</c:v>
                </c:pt>
                <c:pt idx="9354">
                  <c:v>39.653439061192024</c:v>
                </c:pt>
                <c:pt idx="9355">
                  <c:v>39.649890691810292</c:v>
                </c:pt>
                <c:pt idx="9356">
                  <c:v>39.646343009720397</c:v>
                </c:pt>
                <c:pt idx="9357">
                  <c:v>39.642796014823183</c:v>
                </c:pt>
                <c:pt idx="9358">
                  <c:v>39.639249707019395</c:v>
                </c:pt>
                <c:pt idx="9359">
                  <c:v>39.635704086209905</c:v>
                </c:pt>
                <c:pt idx="9360">
                  <c:v>39.632159152295621</c:v>
                </c:pt>
                <c:pt idx="9361">
                  <c:v>39.628614905177386</c:v>
                </c:pt>
                <c:pt idx="9362">
                  <c:v>39.625071344756108</c:v>
                </c:pt>
                <c:pt idx="9363">
                  <c:v>39.621528470932574</c:v>
                </c:pt>
                <c:pt idx="9364">
                  <c:v>39.617986283607777</c:v>
                </c:pt>
                <c:pt idx="9365">
                  <c:v>39.614444782682497</c:v>
                </c:pt>
                <c:pt idx="9366">
                  <c:v>39.610903968057727</c:v>
                </c:pt>
                <c:pt idx="9367">
                  <c:v>39.607363839634345</c:v>
                </c:pt>
                <c:pt idx="9368">
                  <c:v>39.603824397313296</c:v>
                </c:pt>
                <c:pt idx="9369">
                  <c:v>39.600285640995409</c:v>
                </c:pt>
                <c:pt idx="9370">
                  <c:v>39.596747570581691</c:v>
                </c:pt>
                <c:pt idx="9371">
                  <c:v>39.593210185973078</c:v>
                </c:pt>
                <c:pt idx="9372">
                  <c:v>39.589673487070527</c:v>
                </c:pt>
                <c:pt idx="9373">
                  <c:v>39.586137473774919</c:v>
                </c:pt>
                <c:pt idx="9374">
                  <c:v>39.582602145987217</c:v>
                </c:pt>
                <c:pt idx="9375">
                  <c:v>39.579067503608478</c:v>
                </c:pt>
                <c:pt idx="9376">
                  <c:v>39.575533546539603</c:v>
                </c:pt>
                <c:pt idx="9377">
                  <c:v>39.572000274681564</c:v>
                </c:pt>
                <c:pt idx="9378">
                  <c:v>39.568467687935403</c:v>
                </c:pt>
                <c:pt idx="9379">
                  <c:v>39.564935786202085</c:v>
                </c:pt>
                <c:pt idx="9380">
                  <c:v>39.56140456938256</c:v>
                </c:pt>
                <c:pt idx="9381">
                  <c:v>39.557874037377971</c:v>
                </c:pt>
                <c:pt idx="9382">
                  <c:v>39.554344190089161</c:v>
                </c:pt>
                <c:pt idx="9383">
                  <c:v>39.550815027417279</c:v>
                </c:pt>
                <c:pt idx="9384">
                  <c:v>39.547286549263355</c:v>
                </c:pt>
                <c:pt idx="9385">
                  <c:v>39.543758755528394</c:v>
                </c:pt>
                <c:pt idx="9386">
                  <c:v>39.540231646113384</c:v>
                </c:pt>
                <c:pt idx="9387">
                  <c:v>39.536705220919458</c:v>
                </c:pt>
                <c:pt idx="9388">
                  <c:v>39.533179479847647</c:v>
                </c:pt>
                <c:pt idx="9389">
                  <c:v>39.529654422799034</c:v>
                </c:pt>
                <c:pt idx="9390">
                  <c:v>39.526130049674698</c:v>
                </c:pt>
                <c:pt idx="9391">
                  <c:v>39.522606360375718</c:v>
                </c:pt>
                <c:pt idx="9392">
                  <c:v>39.519083354803129</c:v>
                </c:pt>
                <c:pt idx="9393">
                  <c:v>39.51556103285813</c:v>
                </c:pt>
                <c:pt idx="9394">
                  <c:v>39.512039394441736</c:v>
                </c:pt>
                <c:pt idx="9395">
                  <c:v>39.508518439455067</c:v>
                </c:pt>
                <c:pt idx="9396">
                  <c:v>39.5049981677993</c:v>
                </c:pt>
                <c:pt idx="9397">
                  <c:v>39.501478579375551</c:v>
                </c:pt>
                <c:pt idx="9398">
                  <c:v>39.49795967408491</c:v>
                </c:pt>
                <c:pt idx="9399">
                  <c:v>39.494441451828507</c:v>
                </c:pt>
                <c:pt idx="9400">
                  <c:v>39.490923912507569</c:v>
                </c:pt>
                <c:pt idx="9401">
                  <c:v>39.487407056023159</c:v>
                </c:pt>
                <c:pt idx="9402">
                  <c:v>39.483890882276533</c:v>
                </c:pt>
                <c:pt idx="9403">
                  <c:v>39.480375391168749</c:v>
                </c:pt>
                <c:pt idx="9404">
                  <c:v>39.476860582601105</c:v>
                </c:pt>
                <c:pt idx="9405">
                  <c:v>39.473346456474744</c:v>
                </c:pt>
                <c:pt idx="9406">
                  <c:v>39.469833012690856</c:v>
                </c:pt>
                <c:pt idx="9407">
                  <c:v>39.466320251150599</c:v>
                </c:pt>
                <c:pt idx="9408">
                  <c:v>39.462808171755199</c:v>
                </c:pt>
                <c:pt idx="9409">
                  <c:v>39.459296774405885</c:v>
                </c:pt>
                <c:pt idx="9410">
                  <c:v>39.455786059003941</c:v>
                </c:pt>
                <c:pt idx="9411">
                  <c:v>39.452276025450473</c:v>
                </c:pt>
                <c:pt idx="9412">
                  <c:v>39.448766673646858</c:v>
                </c:pt>
                <c:pt idx="9413">
                  <c:v>39.445258003494189</c:v>
                </c:pt>
                <c:pt idx="9414">
                  <c:v>39.44175001489382</c:v>
                </c:pt>
                <c:pt idx="9415">
                  <c:v>39.438242707747015</c:v>
                </c:pt>
                <c:pt idx="9416">
                  <c:v>39.434736081954981</c:v>
                </c:pt>
                <c:pt idx="9417">
                  <c:v>39.431230137419071</c:v>
                </c:pt>
                <c:pt idx="9418">
                  <c:v>39.427724874040472</c:v>
                </c:pt>
                <c:pt idx="9419">
                  <c:v>39.424220291720545</c:v>
                </c:pt>
                <c:pt idx="9420">
                  <c:v>39.420716390360511</c:v>
                </c:pt>
                <c:pt idx="9421">
                  <c:v>39.417213169861803</c:v>
                </c:pt>
                <c:pt idx="9422">
                  <c:v>39.413710630125586</c:v>
                </c:pt>
                <c:pt idx="9423">
                  <c:v>39.41020877105332</c:v>
                </c:pt>
                <c:pt idx="9424">
                  <c:v>39.406707592546191</c:v>
                </c:pt>
                <c:pt idx="9425">
                  <c:v>39.403207094505696</c:v>
                </c:pt>
                <c:pt idx="9426">
                  <c:v>39.399707276833013</c:v>
                </c:pt>
                <c:pt idx="9427">
                  <c:v>39.396208139429575</c:v>
                </c:pt>
                <c:pt idx="9428">
                  <c:v>39.392709682196752</c:v>
                </c:pt>
                <c:pt idx="9429">
                  <c:v>39.389211905035893</c:v>
                </c:pt>
                <c:pt idx="9430">
                  <c:v>39.385714807848316</c:v>
                </c:pt>
                <c:pt idx="9431">
                  <c:v>39.382218390535442</c:v>
                </c:pt>
                <c:pt idx="9432">
                  <c:v>39.378722652998711</c:v>
                </c:pt>
                <c:pt idx="9433">
                  <c:v>39.375227595139421</c:v>
                </c:pt>
                <c:pt idx="9434">
                  <c:v>39.371733216859035</c:v>
                </c:pt>
                <c:pt idx="9435">
                  <c:v>39.368239518058971</c:v>
                </c:pt>
                <c:pt idx="9436">
                  <c:v>39.364746498640613</c:v>
                </c:pt>
                <c:pt idx="9437">
                  <c:v>39.361254158505396</c:v>
                </c:pt>
                <c:pt idx="9438">
                  <c:v>39.357762497554774</c:v>
                </c:pt>
                <c:pt idx="9439">
                  <c:v>39.35427151569008</c:v>
                </c:pt>
                <c:pt idx="9440">
                  <c:v>39.350781212812961</c:v>
                </c:pt>
                <c:pt idx="9441">
                  <c:v>39.34729158882466</c:v>
                </c:pt>
                <c:pt idx="9442">
                  <c:v>39.343802643626816</c:v>
                </c:pt>
                <c:pt idx="9443">
                  <c:v>39.340314377120777</c:v>
                </c:pt>
                <c:pt idx="9444">
                  <c:v>39.336826789208018</c:v>
                </c:pt>
                <c:pt idx="9445">
                  <c:v>39.333339879790103</c:v>
                </c:pt>
                <c:pt idx="9446">
                  <c:v>39.329853648768541</c:v>
                </c:pt>
                <c:pt idx="9447">
                  <c:v>39.326368096044718</c:v>
                </c:pt>
                <c:pt idx="9448">
                  <c:v>39.322883221520243</c:v>
                </c:pt>
                <c:pt idx="9449">
                  <c:v>39.319399025096551</c:v>
                </c:pt>
                <c:pt idx="9450">
                  <c:v>39.315915506675232</c:v>
                </c:pt>
                <c:pt idx="9451">
                  <c:v>39.312432666157775</c:v>
                </c:pt>
                <c:pt idx="9452">
                  <c:v>39.308950503445779</c:v>
                </c:pt>
                <c:pt idx="9453">
                  <c:v>39.305469018440675</c:v>
                </c:pt>
                <c:pt idx="9454">
                  <c:v>39.301988211044183</c:v>
                </c:pt>
                <c:pt idx="9455">
                  <c:v>39.298508081157706</c:v>
                </c:pt>
                <c:pt idx="9456">
                  <c:v>39.295028628682836</c:v>
                </c:pt>
                <c:pt idx="9457">
                  <c:v>39.291549853521232</c:v>
                </c:pt>
                <c:pt idx="9458">
                  <c:v>39.288071755574435</c:v>
                </c:pt>
                <c:pt idx="9459">
                  <c:v>39.284594334744021</c:v>
                </c:pt>
                <c:pt idx="9460">
                  <c:v>39.281117590931615</c:v>
                </c:pt>
                <c:pt idx="9461">
                  <c:v>39.277641524038799</c:v>
                </c:pt>
                <c:pt idx="9462">
                  <c:v>39.274166133967256</c:v>
                </c:pt>
                <c:pt idx="9463">
                  <c:v>39.270691420618483</c:v>
                </c:pt>
                <c:pt idx="9464">
                  <c:v>39.26721738389422</c:v>
                </c:pt>
                <c:pt idx="9465">
                  <c:v>39.263744023696042</c:v>
                </c:pt>
                <c:pt idx="9466">
                  <c:v>39.260271339925609</c:v>
                </c:pt>
                <c:pt idx="9467">
                  <c:v>39.256799332484547</c:v>
                </c:pt>
                <c:pt idx="9468">
                  <c:v>39.253328001274575</c:v>
                </c:pt>
                <c:pt idx="9469">
                  <c:v>39.249857346197338</c:v>
                </c:pt>
                <c:pt idx="9470">
                  <c:v>39.246387367154568</c:v>
                </c:pt>
                <c:pt idx="9471">
                  <c:v>39.242918064047814</c:v>
                </c:pt>
                <c:pt idx="9472">
                  <c:v>39.239449436778834</c:v>
                </c:pt>
                <c:pt idx="9473">
                  <c:v>39.235981485249404</c:v>
                </c:pt>
                <c:pt idx="9474">
                  <c:v>39.232514209361071</c:v>
                </c:pt>
                <c:pt idx="9475">
                  <c:v>39.229047609015694</c:v>
                </c:pt>
                <c:pt idx="9476">
                  <c:v>39.225581684114921</c:v>
                </c:pt>
                <c:pt idx="9477">
                  <c:v>39.222116434560519</c:v>
                </c:pt>
                <c:pt idx="9478">
                  <c:v>39.21865186025417</c:v>
                </c:pt>
                <c:pt idx="9479">
                  <c:v>39.215187961097669</c:v>
                </c:pt>
                <c:pt idx="9480">
                  <c:v>39.211724736992771</c:v>
                </c:pt>
                <c:pt idx="9481">
                  <c:v>39.208262187841235</c:v>
                </c:pt>
                <c:pt idx="9482">
                  <c:v>39.204800313544823</c:v>
                </c:pt>
                <c:pt idx="9483">
                  <c:v>39.201339114005236</c:v>
                </c:pt>
                <c:pt idx="9484">
                  <c:v>39.197878589124365</c:v>
                </c:pt>
                <c:pt idx="9485">
                  <c:v>39.194418738803975</c:v>
                </c:pt>
                <c:pt idx="9486">
                  <c:v>39.190959562945814</c:v>
                </c:pt>
                <c:pt idx="9487">
                  <c:v>39.187501061451705</c:v>
                </c:pt>
                <c:pt idx="9488">
                  <c:v>39.184043234223559</c:v>
                </c:pt>
                <c:pt idx="9489">
                  <c:v>39.180586081163028</c:v>
                </c:pt>
                <c:pt idx="9490">
                  <c:v>39.177129602172087</c:v>
                </c:pt>
                <c:pt idx="9491">
                  <c:v>39.173673797152496</c:v>
                </c:pt>
                <c:pt idx="9492">
                  <c:v>39.170218666006193</c:v>
                </c:pt>
                <c:pt idx="9493">
                  <c:v>39.166764208634859</c:v>
                </c:pt>
                <c:pt idx="9494">
                  <c:v>39.163310424940533</c:v>
                </c:pt>
                <c:pt idx="9495">
                  <c:v>39.15985731482504</c:v>
                </c:pt>
                <c:pt idx="9496">
                  <c:v>39.156404878190131</c:v>
                </c:pt>
                <c:pt idx="9497">
                  <c:v>39.152953114937844</c:v>
                </c:pt>
                <c:pt idx="9498">
                  <c:v>39.149502024970033</c:v>
                </c:pt>
                <c:pt idx="9499">
                  <c:v>39.146051608188557</c:v>
                </c:pt>
                <c:pt idx="9500">
                  <c:v>39.142601864495354</c:v>
                </c:pt>
                <c:pt idx="9501">
                  <c:v>39.13915279379232</c:v>
                </c:pt>
                <c:pt idx="9502">
                  <c:v>39.135704395981399</c:v>
                </c:pt>
                <c:pt idx="9503">
                  <c:v>39.132256670964559</c:v>
                </c:pt>
                <c:pt idx="9504">
                  <c:v>39.128809618643636</c:v>
                </c:pt>
                <c:pt idx="9505">
                  <c:v>39.125363238920635</c:v>
                </c:pt>
                <c:pt idx="9506">
                  <c:v>39.121917531697491</c:v>
                </c:pt>
                <c:pt idx="9507">
                  <c:v>39.118472496876279</c:v>
                </c:pt>
                <c:pt idx="9508">
                  <c:v>39.115028134358809</c:v>
                </c:pt>
                <c:pt idx="9509">
                  <c:v>39.111584444047104</c:v>
                </c:pt>
                <c:pt idx="9510">
                  <c:v>39.108141425843193</c:v>
                </c:pt>
                <c:pt idx="9511">
                  <c:v>39.104699079649109</c:v>
                </c:pt>
                <c:pt idx="9512">
                  <c:v>39.101257405366724</c:v>
                </c:pt>
                <c:pt idx="9513">
                  <c:v>39.097816402898125</c:v>
                </c:pt>
                <c:pt idx="9514">
                  <c:v>39.094376072145337</c:v>
                </c:pt>
                <c:pt idx="9515">
                  <c:v>39.090936413010382</c:v>
                </c:pt>
                <c:pt idx="9516">
                  <c:v>39.087497425395291</c:v>
                </c:pt>
                <c:pt idx="9517">
                  <c:v>39.084059109202087</c:v>
                </c:pt>
                <c:pt idx="9518">
                  <c:v>39.080621464332786</c:v>
                </c:pt>
                <c:pt idx="9519">
                  <c:v>39.077184490689511</c:v>
                </c:pt>
                <c:pt idx="9520">
                  <c:v>39.073748188174363</c:v>
                </c:pt>
                <c:pt idx="9521">
                  <c:v>39.070312556689295</c:v>
                </c:pt>
                <c:pt idx="9522">
                  <c:v>39.06687759613645</c:v>
                </c:pt>
                <c:pt idx="9523">
                  <c:v>39.063443306417931</c:v>
                </c:pt>
                <c:pt idx="9524">
                  <c:v>39.060009687435794</c:v>
                </c:pt>
                <c:pt idx="9525">
                  <c:v>39.056576739092129</c:v>
                </c:pt>
                <c:pt idx="9526">
                  <c:v>39.053144461289158</c:v>
                </c:pt>
                <c:pt idx="9527">
                  <c:v>39.049712853928881</c:v>
                </c:pt>
                <c:pt idx="9528">
                  <c:v>39.0462819169135</c:v>
                </c:pt>
                <c:pt idx="9529">
                  <c:v>39.042851650145131</c:v>
                </c:pt>
                <c:pt idx="9530">
                  <c:v>39.039422053525897</c:v>
                </c:pt>
                <c:pt idx="9531">
                  <c:v>39.035993126957912</c:v>
                </c:pt>
                <c:pt idx="9532">
                  <c:v>39.03256487034345</c:v>
                </c:pt>
                <c:pt idx="9533">
                  <c:v>39.029137283584575</c:v>
                </c:pt>
                <c:pt idx="9534">
                  <c:v>39.025710366583539</c:v>
                </c:pt>
                <c:pt idx="9535">
                  <c:v>39.022284119242457</c:v>
                </c:pt>
                <c:pt idx="9536">
                  <c:v>39.018858541463551</c:v>
                </c:pt>
                <c:pt idx="9537">
                  <c:v>39.015433633149051</c:v>
                </c:pt>
                <c:pt idx="9538">
                  <c:v>39.012009394201108</c:v>
                </c:pt>
                <c:pt idx="9539">
                  <c:v>39.008585824521958</c:v>
                </c:pt>
                <c:pt idx="9540">
                  <c:v>39.005162924013831</c:v>
                </c:pt>
                <c:pt idx="9541">
                  <c:v>39.001740692578956</c:v>
                </c:pt>
                <c:pt idx="9542">
                  <c:v>38.99831913011959</c:v>
                </c:pt>
                <c:pt idx="9543">
                  <c:v>38.994898236537949</c:v>
                </c:pt>
                <c:pt idx="9544">
                  <c:v>38.991478011736284</c:v>
                </c:pt>
                <c:pt idx="9545">
                  <c:v>38.988058455616908</c:v>
                </c:pt>
                <c:pt idx="9546">
                  <c:v>38.984639568082038</c:v>
                </c:pt>
                <c:pt idx="9547">
                  <c:v>38.981221349033959</c:v>
                </c:pt>
                <c:pt idx="9548">
                  <c:v>38.977803798374978</c:v>
                </c:pt>
                <c:pt idx="9549">
                  <c:v>38.974386916007404</c:v>
                </c:pt>
                <c:pt idx="9550">
                  <c:v>38.970970701833508</c:v>
                </c:pt>
                <c:pt idx="9551">
                  <c:v>38.967555155755598</c:v>
                </c:pt>
                <c:pt idx="9552">
                  <c:v>38.964140277676016</c:v>
                </c:pt>
                <c:pt idx="9553">
                  <c:v>38.960726067497085</c:v>
                </c:pt>
                <c:pt idx="9554">
                  <c:v>38.957312525121147</c:v>
                </c:pt>
                <c:pt idx="9555">
                  <c:v>38.953899650450502</c:v>
                </c:pt>
                <c:pt idx="9556">
                  <c:v>38.950487443387559</c:v>
                </c:pt>
                <c:pt idx="9557">
                  <c:v>38.947075903834651</c:v>
                </c:pt>
                <c:pt idx="9558">
                  <c:v>38.943665031694131</c:v>
                </c:pt>
                <c:pt idx="9559">
                  <c:v>38.940254826868362</c:v>
                </c:pt>
                <c:pt idx="9560">
                  <c:v>38.936845289259786</c:v>
                </c:pt>
                <c:pt idx="9561">
                  <c:v>38.933436418770739</c:v>
                </c:pt>
                <c:pt idx="9562">
                  <c:v>38.930028215303658</c:v>
                </c:pt>
                <c:pt idx="9563">
                  <c:v>38.926620678760933</c:v>
                </c:pt>
                <c:pt idx="9564">
                  <c:v>38.92321380904496</c:v>
                </c:pt>
                <c:pt idx="9565">
                  <c:v>38.919807606058171</c:v>
                </c:pt>
                <c:pt idx="9566">
                  <c:v>38.916402069703047</c:v>
                </c:pt>
                <c:pt idx="9567">
                  <c:v>38.912997199881964</c:v>
                </c:pt>
                <c:pt idx="9568">
                  <c:v>38.909592996497381</c:v>
                </c:pt>
                <c:pt idx="9569">
                  <c:v>38.906189459451809</c:v>
                </c:pt>
                <c:pt idx="9570">
                  <c:v>38.902786588647615</c:v>
                </c:pt>
                <c:pt idx="9571">
                  <c:v>38.899384383987368</c:v>
                </c:pt>
                <c:pt idx="9572">
                  <c:v>38.895982845373474</c:v>
                </c:pt>
                <c:pt idx="9573">
                  <c:v>38.892581972708456</c:v>
                </c:pt>
                <c:pt idx="9574">
                  <c:v>38.889181765894826</c:v>
                </c:pt>
                <c:pt idx="9575">
                  <c:v>38.885782224835026</c:v>
                </c:pt>
                <c:pt idx="9576">
                  <c:v>38.882383349431628</c:v>
                </c:pt>
                <c:pt idx="9577">
                  <c:v>38.878985139587172</c:v>
                </c:pt>
                <c:pt idx="9578">
                  <c:v>38.875587595204081</c:v>
                </c:pt>
                <c:pt idx="9579">
                  <c:v>38.872190716184988</c:v>
                </c:pt>
                <c:pt idx="9580">
                  <c:v>38.868794502432415</c:v>
                </c:pt>
                <c:pt idx="9581">
                  <c:v>38.865398953848889</c:v>
                </c:pt>
                <c:pt idx="9582">
                  <c:v>38.862004070337008</c:v>
                </c:pt>
                <c:pt idx="9583">
                  <c:v>38.858609851799294</c:v>
                </c:pt>
                <c:pt idx="9584">
                  <c:v>38.855216298138366</c:v>
                </c:pt>
                <c:pt idx="9585">
                  <c:v>38.851823409256802</c:v>
                </c:pt>
                <c:pt idx="9586">
                  <c:v>38.848431185057173</c:v>
                </c:pt>
                <c:pt idx="9587">
                  <c:v>38.845039625442098</c:v>
                </c:pt>
                <c:pt idx="9588">
                  <c:v>38.841648730314148</c:v>
                </c:pt>
                <c:pt idx="9589">
                  <c:v>38.838258499576035</c:v>
                </c:pt>
                <c:pt idx="9590">
                  <c:v>38.834868933130288</c:v>
                </c:pt>
                <c:pt idx="9591">
                  <c:v>38.831480030879611</c:v>
                </c:pt>
                <c:pt idx="9592">
                  <c:v>38.828091792726568</c:v>
                </c:pt>
                <c:pt idx="9593">
                  <c:v>38.824704218573849</c:v>
                </c:pt>
                <c:pt idx="9594">
                  <c:v>38.821317308324147</c:v>
                </c:pt>
                <c:pt idx="9595">
                  <c:v>38.817931061880117</c:v>
                </c:pt>
                <c:pt idx="9596">
                  <c:v>38.814545479144385</c:v>
                </c:pt>
                <c:pt idx="9597">
                  <c:v>38.81116056001968</c:v>
                </c:pt>
                <c:pt idx="9598">
                  <c:v>38.807776304408677</c:v>
                </c:pt>
                <c:pt idx="9599">
                  <c:v>38.80439271221406</c:v>
                </c:pt>
                <c:pt idx="9600">
                  <c:v>38.801009783338564</c:v>
                </c:pt>
                <c:pt idx="9601">
                  <c:v>38.797627517684894</c:v>
                </c:pt>
                <c:pt idx="9602">
                  <c:v>38.794245915155791</c:v>
                </c:pt>
                <c:pt idx="9603">
                  <c:v>38.790864975653932</c:v>
                </c:pt>
                <c:pt idx="9604">
                  <c:v>38.787484699082121</c:v>
                </c:pt>
                <c:pt idx="9605">
                  <c:v>38.784105085343057</c:v>
                </c:pt>
                <c:pt idx="9606">
                  <c:v>38.780726134339545</c:v>
                </c:pt>
                <c:pt idx="9607">
                  <c:v>38.777347845974312</c:v>
                </c:pt>
                <c:pt idx="9608">
                  <c:v>38.773970220150161</c:v>
                </c:pt>
                <c:pt idx="9609">
                  <c:v>38.7705932567698</c:v>
                </c:pt>
                <c:pt idx="9610">
                  <c:v>38.767216955736139</c:v>
                </c:pt>
                <c:pt idx="9611">
                  <c:v>38.763841316951883</c:v>
                </c:pt>
                <c:pt idx="9612">
                  <c:v>38.760466340319851</c:v>
                </c:pt>
                <c:pt idx="9613">
                  <c:v>38.757092025742899</c:v>
                </c:pt>
                <c:pt idx="9614">
                  <c:v>38.753718373123803</c:v>
                </c:pt>
                <c:pt idx="9615">
                  <c:v>38.750345382365424</c:v>
                </c:pt>
                <c:pt idx="9616">
                  <c:v>38.746973053370574</c:v>
                </c:pt>
                <c:pt idx="9617">
                  <c:v>38.74360138604213</c:v>
                </c:pt>
                <c:pt idx="9618">
                  <c:v>38.740230380282902</c:v>
                </c:pt>
                <c:pt idx="9619">
                  <c:v>38.736860035995839</c:v>
                </c:pt>
                <c:pt idx="9620">
                  <c:v>38.733490353083695</c:v>
                </c:pt>
                <c:pt idx="9621">
                  <c:v>38.730121331449467</c:v>
                </c:pt>
                <c:pt idx="9622">
                  <c:v>38.726752970995967</c:v>
                </c:pt>
                <c:pt idx="9623">
                  <c:v>38.723385271626128</c:v>
                </c:pt>
                <c:pt idx="9624">
                  <c:v>38.720018233242826</c:v>
                </c:pt>
                <c:pt idx="9625">
                  <c:v>38.716651855748999</c:v>
                </c:pt>
                <c:pt idx="9626">
                  <c:v>38.713286139047547</c:v>
                </c:pt>
                <c:pt idx="9627">
                  <c:v>38.709921083041422</c:v>
                </c:pt>
                <c:pt idx="9628">
                  <c:v>38.706556687633515</c:v>
                </c:pt>
                <c:pt idx="9629">
                  <c:v>38.703192952726852</c:v>
                </c:pt>
                <c:pt idx="9630">
                  <c:v>38.699829878224328</c:v>
                </c:pt>
                <c:pt idx="9631">
                  <c:v>38.696467464028927</c:v>
                </c:pt>
                <c:pt idx="9632">
                  <c:v>38.693105710043625</c:v>
                </c:pt>
                <c:pt idx="9633">
                  <c:v>38.689744616171403</c:v>
                </c:pt>
                <c:pt idx="9634">
                  <c:v>38.686384182315209</c:v>
                </c:pt>
                <c:pt idx="9635">
                  <c:v>38.683024408378067</c:v>
                </c:pt>
                <c:pt idx="9636">
                  <c:v>38.679665294262982</c:v>
                </c:pt>
                <c:pt idx="9637">
                  <c:v>38.676306839872979</c:v>
                </c:pt>
                <c:pt idx="9638">
                  <c:v>38.672949045111082</c:v>
                </c:pt>
                <c:pt idx="9639">
                  <c:v>38.669591909880268</c:v>
                </c:pt>
                <c:pt idx="9640">
                  <c:v>38.666235434083646</c:v>
                </c:pt>
                <c:pt idx="9641">
                  <c:v>38.662879617624206</c:v>
                </c:pt>
                <c:pt idx="9642">
                  <c:v>38.659524460405038</c:v>
                </c:pt>
                <c:pt idx="9643">
                  <c:v>38.656169962329187</c:v>
                </c:pt>
                <c:pt idx="9644">
                  <c:v>38.652816123299722</c:v>
                </c:pt>
                <c:pt idx="9645">
                  <c:v>38.649462943219724</c:v>
                </c:pt>
                <c:pt idx="9646">
                  <c:v>38.646110421992304</c:v>
                </c:pt>
                <c:pt idx="9647">
                  <c:v>38.64275855952053</c:v>
                </c:pt>
                <c:pt idx="9648">
                  <c:v>38.639407355707533</c:v>
                </c:pt>
                <c:pt idx="9649">
                  <c:v>38.636056810456374</c:v>
                </c:pt>
                <c:pt idx="9650">
                  <c:v>38.632706923670227</c:v>
                </c:pt>
                <c:pt idx="9651">
                  <c:v>38.629357695252196</c:v>
                </c:pt>
                <c:pt idx="9652">
                  <c:v>38.62600912510544</c:v>
                </c:pt>
                <c:pt idx="9653">
                  <c:v>38.6226612131331</c:v>
                </c:pt>
                <c:pt idx="9654">
                  <c:v>38.619313959238305</c:v>
                </c:pt>
                <c:pt idx="9655">
                  <c:v>38.615967363324224</c:v>
                </c:pt>
                <c:pt idx="9656">
                  <c:v>38.612621425294058</c:v>
                </c:pt>
                <c:pt idx="9657">
                  <c:v>38.609276145050963</c:v>
                </c:pt>
                <c:pt idx="9658">
                  <c:v>38.605931522498132</c:v>
                </c:pt>
                <c:pt idx="9659">
                  <c:v>38.602587557538783</c:v>
                </c:pt>
                <c:pt idx="9660">
                  <c:v>38.599244250076055</c:v>
                </c:pt>
                <c:pt idx="9661">
                  <c:v>38.595901600013235</c:v>
                </c:pt>
                <c:pt idx="9662">
                  <c:v>38.592559607253506</c:v>
                </c:pt>
                <c:pt idx="9663">
                  <c:v>38.589218271700126</c:v>
                </c:pt>
                <c:pt idx="9664">
                  <c:v>38.585877593256292</c:v>
                </c:pt>
                <c:pt idx="9665">
                  <c:v>38.582537571825306</c:v>
                </c:pt>
                <c:pt idx="9666">
                  <c:v>38.579198207310355</c:v>
                </c:pt>
                <c:pt idx="9667">
                  <c:v>38.575859499614779</c:v>
                </c:pt>
                <c:pt idx="9668">
                  <c:v>38.57252144864178</c:v>
                </c:pt>
                <c:pt idx="9669">
                  <c:v>38.569184054294681</c:v>
                </c:pt>
                <c:pt idx="9670">
                  <c:v>38.565847316476727</c:v>
                </c:pt>
                <c:pt idx="9671">
                  <c:v>38.562511235091293</c:v>
                </c:pt>
                <c:pt idx="9672">
                  <c:v>38.559175810041616</c:v>
                </c:pt>
                <c:pt idx="9673">
                  <c:v>38.555841041231041</c:v>
                </c:pt>
                <c:pt idx="9674">
                  <c:v>38.552506928562885</c:v>
                </c:pt>
                <c:pt idx="9675">
                  <c:v>38.549173471940492</c:v>
                </c:pt>
                <c:pt idx="9676">
                  <c:v>38.545840671267165</c:v>
                </c:pt>
                <c:pt idx="9677">
                  <c:v>38.542508526446312</c:v>
                </c:pt>
                <c:pt idx="9678">
                  <c:v>38.539177037381222</c:v>
                </c:pt>
                <c:pt idx="9679">
                  <c:v>38.535846203975296</c:v>
                </c:pt>
                <c:pt idx="9680">
                  <c:v>38.532516026131908</c:v>
                </c:pt>
                <c:pt idx="9681">
                  <c:v>38.529186503754424</c:v>
                </c:pt>
                <c:pt idx="9682">
                  <c:v>38.525857636746274</c:v>
                </c:pt>
                <c:pt idx="9683">
                  <c:v>38.522529425010781</c:v>
                </c:pt>
                <c:pt idx="9684">
                  <c:v>38.519201868451439</c:v>
                </c:pt>
                <c:pt idx="9685">
                  <c:v>38.515874966971609</c:v>
                </c:pt>
                <c:pt idx="9686">
                  <c:v>38.512548720474733</c:v>
                </c:pt>
                <c:pt idx="9687">
                  <c:v>38.509223128864242</c:v>
                </c:pt>
                <c:pt idx="9688">
                  <c:v>38.505898192043595</c:v>
                </c:pt>
                <c:pt idx="9689">
                  <c:v>38.502573909916208</c:v>
                </c:pt>
                <c:pt idx="9690">
                  <c:v>38.499250282385532</c:v>
                </c:pt>
                <c:pt idx="9691">
                  <c:v>38.495927309355082</c:v>
                </c:pt>
                <c:pt idx="9692">
                  <c:v>38.492604990728324</c:v>
                </c:pt>
                <c:pt idx="9693">
                  <c:v>38.489283326408703</c:v>
                </c:pt>
                <c:pt idx="9694">
                  <c:v>38.485962316299741</c:v>
                </c:pt>
                <c:pt idx="9695">
                  <c:v>38.482641960304946</c:v>
                </c:pt>
                <c:pt idx="9696">
                  <c:v>38.479322258327784</c:v>
                </c:pt>
                <c:pt idx="9697">
                  <c:v>38.47600321027182</c:v>
                </c:pt>
                <c:pt idx="9698">
                  <c:v>38.472684816040584</c:v>
                </c:pt>
                <c:pt idx="9699">
                  <c:v>38.469367075537569</c:v>
                </c:pt>
                <c:pt idx="9700">
                  <c:v>38.466049988666349</c:v>
                </c:pt>
                <c:pt idx="9701">
                  <c:v>38.462733555330466</c:v>
                </c:pt>
                <c:pt idx="9702">
                  <c:v>38.459417775433479</c:v>
                </c:pt>
                <c:pt idx="9703">
                  <c:v>38.456102648878947</c:v>
                </c:pt>
                <c:pt idx="9704">
                  <c:v>38.452788175570475</c:v>
                </c:pt>
                <c:pt idx="9705">
                  <c:v>38.449474355411638</c:v>
                </c:pt>
                <c:pt idx="9706">
                  <c:v>38.446161188306029</c:v>
                </c:pt>
                <c:pt idx="9707">
                  <c:v>38.442848674157247</c:v>
                </c:pt>
                <c:pt idx="9708">
                  <c:v>38.439536812868909</c:v>
                </c:pt>
                <c:pt idx="9709">
                  <c:v>38.436225604344628</c:v>
                </c:pt>
                <c:pt idx="9710">
                  <c:v>38.432915048488027</c:v>
                </c:pt>
                <c:pt idx="9711">
                  <c:v>38.429605145202771</c:v>
                </c:pt>
                <c:pt idx="9712">
                  <c:v>38.426295894392482</c:v>
                </c:pt>
                <c:pt idx="9713">
                  <c:v>38.422987295960837</c:v>
                </c:pt>
                <c:pt idx="9714">
                  <c:v>38.419679349811481</c:v>
                </c:pt>
                <c:pt idx="9715">
                  <c:v>38.416372055848072</c:v>
                </c:pt>
                <c:pt idx="9716">
                  <c:v>38.413065413974337</c:v>
                </c:pt>
                <c:pt idx="9717">
                  <c:v>38.409759424093892</c:v>
                </c:pt>
                <c:pt idx="9718">
                  <c:v>38.406454086110521</c:v>
                </c:pt>
                <c:pt idx="9719">
                  <c:v>38.403149399927869</c:v>
                </c:pt>
                <c:pt idx="9720">
                  <c:v>38.399845365449679</c:v>
                </c:pt>
                <c:pt idx="9721">
                  <c:v>38.396541982579691</c:v>
                </c:pt>
                <c:pt idx="9722">
                  <c:v>38.393239251221551</c:v>
                </c:pt>
                <c:pt idx="9723">
                  <c:v>38.389937171279101</c:v>
                </c:pt>
                <c:pt idx="9724">
                  <c:v>38.386635742656026</c:v>
                </c:pt>
                <c:pt idx="9725">
                  <c:v>38.383334965256125</c:v>
                </c:pt>
                <c:pt idx="9726">
                  <c:v>38.380034838983136</c:v>
                </c:pt>
                <c:pt idx="9727">
                  <c:v>38.376735363740863</c:v>
                </c:pt>
                <c:pt idx="9728">
                  <c:v>38.373436539433058</c:v>
                </c:pt>
                <c:pt idx="9729">
                  <c:v>38.370138365963513</c:v>
                </c:pt>
                <c:pt idx="9730">
                  <c:v>38.366840843236069</c:v>
                </c:pt>
                <c:pt idx="9731">
                  <c:v>38.363543971154492</c:v>
                </c:pt>
                <c:pt idx="9732">
                  <c:v>38.360247749622616</c:v>
                </c:pt>
                <c:pt idx="9733">
                  <c:v>38.356952178544283</c:v>
                </c:pt>
                <c:pt idx="9734">
                  <c:v>38.353657257823293</c:v>
                </c:pt>
                <c:pt idx="9735">
                  <c:v>38.350362987363532</c:v>
                </c:pt>
                <c:pt idx="9736">
                  <c:v>38.347069367068805</c:v>
                </c:pt>
                <c:pt idx="9737">
                  <c:v>38.343776396843026</c:v>
                </c:pt>
                <c:pt idx="9738">
                  <c:v>38.34048407659003</c:v>
                </c:pt>
                <c:pt idx="9739">
                  <c:v>38.337192406213703</c:v>
                </c:pt>
                <c:pt idx="9740">
                  <c:v>38.333901385617935</c:v>
                </c:pt>
                <c:pt idx="9741">
                  <c:v>38.330611014706626</c:v>
                </c:pt>
                <c:pt idx="9742">
                  <c:v>38.327321293383648</c:v>
                </c:pt>
                <c:pt idx="9743">
                  <c:v>38.32403222155299</c:v>
                </c:pt>
                <c:pt idx="9744">
                  <c:v>38.320743799118517</c:v>
                </c:pt>
                <c:pt idx="9745">
                  <c:v>38.317456025984157</c:v>
                </c:pt>
                <c:pt idx="9746">
                  <c:v>38.314168902053858</c:v>
                </c:pt>
                <c:pt idx="9747">
                  <c:v>38.310882427231569</c:v>
                </c:pt>
                <c:pt idx="9748">
                  <c:v>38.307596601421245</c:v>
                </c:pt>
                <c:pt idx="9749">
                  <c:v>38.304311424526894</c:v>
                </c:pt>
                <c:pt idx="9750">
                  <c:v>38.301026896452399</c:v>
                </c:pt>
                <c:pt idx="9751">
                  <c:v>38.29774301710183</c:v>
                </c:pt>
                <c:pt idx="9752">
                  <c:v>38.294459786379129</c:v>
                </c:pt>
                <c:pt idx="9753">
                  <c:v>38.291177204188322</c:v>
                </c:pt>
                <c:pt idx="9754">
                  <c:v>38.287895270433395</c:v>
                </c:pt>
                <c:pt idx="9755">
                  <c:v>38.284613985018424</c:v>
                </c:pt>
                <c:pt idx="9756">
                  <c:v>38.281333347847344</c:v>
                </c:pt>
                <c:pt idx="9757">
                  <c:v>38.278053358824245</c:v>
                </c:pt>
                <c:pt idx="9758">
                  <c:v>38.274774017853161</c:v>
                </c:pt>
                <c:pt idx="9759">
                  <c:v>38.271495324838121</c:v>
                </c:pt>
                <c:pt idx="9760">
                  <c:v>38.268217279683235</c:v>
                </c:pt>
                <c:pt idx="9761">
                  <c:v>38.264939882292531</c:v>
                </c:pt>
                <c:pt idx="9762">
                  <c:v>38.261663132570128</c:v>
                </c:pt>
                <c:pt idx="9763">
                  <c:v>38.258387030420067</c:v>
                </c:pt>
                <c:pt idx="9764">
                  <c:v>38.255111575746504</c:v>
                </c:pt>
                <c:pt idx="9765">
                  <c:v>38.251836768453465</c:v>
                </c:pt>
                <c:pt idx="9766">
                  <c:v>38.248562608445127</c:v>
                </c:pt>
                <c:pt idx="9767">
                  <c:v>38.245289095625587</c:v>
                </c:pt>
                <c:pt idx="9768">
                  <c:v>38.242016229898951</c:v>
                </c:pt>
                <c:pt idx="9769">
                  <c:v>38.238744011169416</c:v>
                </c:pt>
                <c:pt idx="9770">
                  <c:v>38.23547243934113</c:v>
                </c:pt>
                <c:pt idx="9771">
                  <c:v>38.232201514318156</c:v>
                </c:pt>
                <c:pt idx="9772">
                  <c:v>38.228931236004776</c:v>
                </c:pt>
                <c:pt idx="9773">
                  <c:v>38.225661604305081</c:v>
                </c:pt>
                <c:pt idx="9774">
                  <c:v>38.222392619123319</c:v>
                </c:pt>
                <c:pt idx="9775">
                  <c:v>38.21912428036363</c:v>
                </c:pt>
                <c:pt idx="9776">
                  <c:v>38.215856587930247</c:v>
                </c:pt>
                <c:pt idx="9777">
                  <c:v>38.212589541727368</c:v>
                </c:pt>
                <c:pt idx="9778">
                  <c:v>38.209323141659212</c:v>
                </c:pt>
                <c:pt idx="9779">
                  <c:v>38.206057387630018</c:v>
                </c:pt>
                <c:pt idx="9780">
                  <c:v>38.202792279543992</c:v>
                </c:pt>
                <c:pt idx="9781">
                  <c:v>38.199527817305437</c:v>
                </c:pt>
                <c:pt idx="9782">
                  <c:v>38.196264000818523</c:v>
                </c:pt>
                <c:pt idx="9783">
                  <c:v>38.193000829987568</c:v>
                </c:pt>
                <c:pt idx="9784">
                  <c:v>38.189738304716855</c:v>
                </c:pt>
                <c:pt idx="9785">
                  <c:v>38.18647642491063</c:v>
                </c:pt>
                <c:pt idx="9786">
                  <c:v>38.183215190473192</c:v>
                </c:pt>
                <c:pt idx="9787">
                  <c:v>38.17995460130885</c:v>
                </c:pt>
                <c:pt idx="9788">
                  <c:v>38.176694657321903</c:v>
                </c:pt>
                <c:pt idx="9789">
                  <c:v>38.173435358416683</c:v>
                </c:pt>
                <c:pt idx="9790">
                  <c:v>38.170176704497457</c:v>
                </c:pt>
                <c:pt idx="9791">
                  <c:v>38.166918695468638</c:v>
                </c:pt>
                <c:pt idx="9792">
                  <c:v>38.163661331234486</c:v>
                </c:pt>
                <c:pt idx="9793">
                  <c:v>38.16040461169942</c:v>
                </c:pt>
                <c:pt idx="9794">
                  <c:v>38.157148536767785</c:v>
                </c:pt>
                <c:pt idx="9795">
                  <c:v>38.153893106343908</c:v>
                </c:pt>
                <c:pt idx="9796">
                  <c:v>38.150638320332206</c:v>
                </c:pt>
                <c:pt idx="9797">
                  <c:v>38.147384178637061</c:v>
                </c:pt>
                <c:pt idx="9798">
                  <c:v>38.144130681162878</c:v>
                </c:pt>
                <c:pt idx="9799">
                  <c:v>38.140877827814016</c:v>
                </c:pt>
                <c:pt idx="9800">
                  <c:v>38.13762561849493</c:v>
                </c:pt>
                <c:pt idx="9801">
                  <c:v>38.134374053109994</c:v>
                </c:pt>
                <c:pt idx="9802">
                  <c:v>38.131123131563719</c:v>
                </c:pt>
                <c:pt idx="9803">
                  <c:v>38.127872853760472</c:v>
                </c:pt>
                <c:pt idx="9804">
                  <c:v>38.124623219604729</c:v>
                </c:pt>
                <c:pt idx="9805">
                  <c:v>38.121374229000928</c:v>
                </c:pt>
                <c:pt idx="9806">
                  <c:v>38.118125881853587</c:v>
                </c:pt>
                <c:pt idx="9807">
                  <c:v>38.114878178067116</c:v>
                </c:pt>
                <c:pt idx="9808">
                  <c:v>38.111631117546018</c:v>
                </c:pt>
                <c:pt idx="9809">
                  <c:v>38.108384700194804</c:v>
                </c:pt>
                <c:pt idx="9810">
                  <c:v>38.105138925917956</c:v>
                </c:pt>
                <c:pt idx="9811">
                  <c:v>38.101893794620011</c:v>
                </c:pt>
                <c:pt idx="9812">
                  <c:v>38.098649306205431</c:v>
                </c:pt>
                <c:pt idx="9813">
                  <c:v>38.095405460578824</c:v>
                </c:pt>
                <c:pt idx="9814">
                  <c:v>38.092162257644652</c:v>
                </c:pt>
                <c:pt idx="9815">
                  <c:v>38.08891969730751</c:v>
                </c:pt>
                <c:pt idx="9816">
                  <c:v>38.085677779471929</c:v>
                </c:pt>
                <c:pt idx="9817">
                  <c:v>38.082436504042477</c:v>
                </c:pt>
                <c:pt idx="9818">
                  <c:v>38.079195870923712</c:v>
                </c:pt>
                <c:pt idx="9819">
                  <c:v>38.075955880020246</c:v>
                </c:pt>
                <c:pt idx="9820">
                  <c:v>38.072716531236651</c:v>
                </c:pt>
                <c:pt idx="9821">
                  <c:v>38.069477824477516</c:v>
                </c:pt>
                <c:pt idx="9822">
                  <c:v>38.06623975964748</c:v>
                </c:pt>
                <c:pt idx="9823">
                  <c:v>38.063002336651117</c:v>
                </c:pt>
                <c:pt idx="9824">
                  <c:v>38.059765555393092</c:v>
                </c:pt>
                <c:pt idx="9825">
                  <c:v>38.056529415778044</c:v>
                </c:pt>
                <c:pt idx="9826">
                  <c:v>38.053293917710533</c:v>
                </c:pt>
                <c:pt idx="9827">
                  <c:v>38.050059061095332</c:v>
                </c:pt>
                <c:pt idx="9828">
                  <c:v>38.046824845837023</c:v>
                </c:pt>
                <c:pt idx="9829">
                  <c:v>38.043591271840285</c:v>
                </c:pt>
                <c:pt idx="9830">
                  <c:v>38.040358339009835</c:v>
                </c:pt>
                <c:pt idx="9831">
                  <c:v>38.037126047250347</c:v>
                </c:pt>
                <c:pt idx="9832">
                  <c:v>38.033894396466465</c:v>
                </c:pt>
                <c:pt idx="9833">
                  <c:v>38.030663386562964</c:v>
                </c:pt>
                <c:pt idx="9834">
                  <c:v>38.027433017444494</c:v>
                </c:pt>
                <c:pt idx="9835">
                  <c:v>38.024203289015851</c:v>
                </c:pt>
                <c:pt idx="9836">
                  <c:v>38.020974201181708</c:v>
                </c:pt>
                <c:pt idx="9837">
                  <c:v>38.017745753846846</c:v>
                </c:pt>
                <c:pt idx="9838">
                  <c:v>38.014517946915994</c:v>
                </c:pt>
                <c:pt idx="9839">
                  <c:v>38.011290780293926</c:v>
                </c:pt>
                <c:pt idx="9840">
                  <c:v>38.008064253885415</c:v>
                </c:pt>
                <c:pt idx="9841">
                  <c:v>38.004838367595198</c:v>
                </c:pt>
                <c:pt idx="9842">
                  <c:v>38.001613121328084</c:v>
                </c:pt>
                <c:pt idx="9843">
                  <c:v>37.998388514988918</c:v>
                </c:pt>
                <c:pt idx="9844">
                  <c:v>37.995164548482414</c:v>
                </c:pt>
                <c:pt idx="9845">
                  <c:v>37.991941221713461</c:v>
                </c:pt>
                <c:pt idx="9846">
                  <c:v>37.988718534586859</c:v>
                </c:pt>
                <c:pt idx="9847">
                  <c:v>37.985496487007403</c:v>
                </c:pt>
                <c:pt idx="9848">
                  <c:v>37.982275078879987</c:v>
                </c:pt>
                <c:pt idx="9849">
                  <c:v>37.979054310109412</c:v>
                </c:pt>
                <c:pt idx="9850">
                  <c:v>37.975834180600579</c:v>
                </c:pt>
                <c:pt idx="9851">
                  <c:v>37.972614690258318</c:v>
                </c:pt>
                <c:pt idx="9852">
                  <c:v>37.969395838987559</c:v>
                </c:pt>
                <c:pt idx="9853">
                  <c:v>37.966177626693131</c:v>
                </c:pt>
                <c:pt idx="9854">
                  <c:v>37.962960053279936</c:v>
                </c:pt>
                <c:pt idx="9855">
                  <c:v>37.959743118652902</c:v>
                </c:pt>
                <c:pt idx="9856">
                  <c:v>37.956526822716931</c:v>
                </c:pt>
                <c:pt idx="9857">
                  <c:v>37.953311165376938</c:v>
                </c:pt>
                <c:pt idx="9858">
                  <c:v>37.950096146537867</c:v>
                </c:pt>
                <c:pt idx="9859">
                  <c:v>37.946881766104653</c:v>
                </c:pt>
                <c:pt idx="9860">
                  <c:v>37.943668023982227</c:v>
                </c:pt>
                <c:pt idx="9861">
                  <c:v>37.940454920075567</c:v>
                </c:pt>
                <c:pt idx="9862">
                  <c:v>37.937242454289617</c:v>
                </c:pt>
                <c:pt idx="9863">
                  <c:v>37.934030626529399</c:v>
                </c:pt>
                <c:pt idx="9864">
                  <c:v>37.930819436699835</c:v>
                </c:pt>
                <c:pt idx="9865">
                  <c:v>37.927608884705947</c:v>
                </c:pt>
                <c:pt idx="9866">
                  <c:v>37.924398970452749</c:v>
                </c:pt>
                <c:pt idx="9867">
                  <c:v>37.92118969384525</c:v>
                </c:pt>
                <c:pt idx="9868">
                  <c:v>37.917981054788463</c:v>
                </c:pt>
                <c:pt idx="9869">
                  <c:v>37.914773053187403</c:v>
                </c:pt>
                <c:pt idx="9870">
                  <c:v>37.911565688947121</c:v>
                </c:pt>
                <c:pt idx="9871">
                  <c:v>37.908358961972674</c:v>
                </c:pt>
                <c:pt idx="9872">
                  <c:v>37.905152872169118</c:v>
                </c:pt>
                <c:pt idx="9873">
                  <c:v>37.901947419441498</c:v>
                </c:pt>
                <c:pt idx="9874">
                  <c:v>37.898742603694913</c:v>
                </c:pt>
                <c:pt idx="9875">
                  <c:v>37.895538424834406</c:v>
                </c:pt>
                <c:pt idx="9876">
                  <c:v>37.892334882765134</c:v>
                </c:pt>
                <c:pt idx="9877">
                  <c:v>37.889131977392154</c:v>
                </c:pt>
                <c:pt idx="9878">
                  <c:v>37.88592970862058</c:v>
                </c:pt>
                <c:pt idx="9879">
                  <c:v>37.882728076355562</c:v>
                </c:pt>
                <c:pt idx="9880">
                  <c:v>37.879527080502193</c:v>
                </c:pt>
                <c:pt idx="9881">
                  <c:v>37.876326720965636</c:v>
                </c:pt>
                <c:pt idx="9882">
                  <c:v>37.873126997651006</c:v>
                </c:pt>
                <c:pt idx="9883">
                  <c:v>37.869927910463481</c:v>
                </c:pt>
                <c:pt idx="9884">
                  <c:v>37.866729459308239</c:v>
                </c:pt>
                <c:pt idx="9885">
                  <c:v>37.86353164409045</c:v>
                </c:pt>
                <c:pt idx="9886">
                  <c:v>37.86033446471528</c:v>
                </c:pt>
                <c:pt idx="9887">
                  <c:v>37.857137921087919</c:v>
                </c:pt>
                <c:pt idx="9888">
                  <c:v>37.853942013113603</c:v>
                </c:pt>
                <c:pt idx="9889">
                  <c:v>37.850746740697502</c:v>
                </c:pt>
                <c:pt idx="9890">
                  <c:v>37.84755210374486</c:v>
                </c:pt>
                <c:pt idx="9891">
                  <c:v>37.844358102160882</c:v>
                </c:pt>
                <c:pt idx="9892">
                  <c:v>37.841164735850853</c:v>
                </c:pt>
                <c:pt idx="9893">
                  <c:v>37.837972004719973</c:v>
                </c:pt>
                <c:pt idx="9894">
                  <c:v>37.834779908673532</c:v>
                </c:pt>
                <c:pt idx="9895">
                  <c:v>37.831588447616774</c:v>
                </c:pt>
                <c:pt idx="9896">
                  <c:v>37.828397621454982</c:v>
                </c:pt>
                <c:pt idx="9897">
                  <c:v>37.825207430093428</c:v>
                </c:pt>
                <c:pt idx="9898">
                  <c:v>37.822017873437424</c:v>
                </c:pt>
                <c:pt idx="9899">
                  <c:v>37.818828951392241</c:v>
                </c:pt>
                <c:pt idx="9900">
                  <c:v>37.815640663863249</c:v>
                </c:pt>
                <c:pt idx="9901">
                  <c:v>37.812453010755689</c:v>
                </c:pt>
                <c:pt idx="9902">
                  <c:v>37.809265991974961</c:v>
                </c:pt>
                <c:pt idx="9903">
                  <c:v>37.806079607426369</c:v>
                </c:pt>
                <c:pt idx="9904">
                  <c:v>37.802893857015256</c:v>
                </c:pt>
                <c:pt idx="9905">
                  <c:v>37.799708740646999</c:v>
                </c:pt>
                <c:pt idx="9906">
                  <c:v>37.796524258226945</c:v>
                </c:pt>
                <c:pt idx="9907">
                  <c:v>37.793340409660473</c:v>
                </c:pt>
                <c:pt idx="9908">
                  <c:v>37.790157194852974</c:v>
                </c:pt>
                <c:pt idx="9909">
                  <c:v>37.786974613709852</c:v>
                </c:pt>
                <c:pt idx="9910">
                  <c:v>37.78379266613647</c:v>
                </c:pt>
                <c:pt idx="9911">
                  <c:v>37.780611352038285</c:v>
                </c:pt>
                <c:pt idx="9912">
                  <c:v>37.777430671320694</c:v>
                </c:pt>
                <c:pt idx="9913">
                  <c:v>37.774250623889145</c:v>
                </c:pt>
                <c:pt idx="9914">
                  <c:v>37.771071209649037</c:v>
                </c:pt>
                <c:pt idx="9915">
                  <c:v>37.767892428505846</c:v>
                </c:pt>
                <c:pt idx="9916">
                  <c:v>37.764714280365034</c:v>
                </c:pt>
                <c:pt idx="9917">
                  <c:v>37.761536765132071</c:v>
                </c:pt>
                <c:pt idx="9918">
                  <c:v>37.758359882712412</c:v>
                </c:pt>
                <c:pt idx="9919">
                  <c:v>37.755183633011534</c:v>
                </c:pt>
                <c:pt idx="9920">
                  <c:v>37.752008015934969</c:v>
                </c:pt>
                <c:pt idx="9921">
                  <c:v>37.748833031388187</c:v>
                </c:pt>
                <c:pt idx="9922">
                  <c:v>37.745658679276744</c:v>
                </c:pt>
                <c:pt idx="9923">
                  <c:v>37.7424849595061</c:v>
                </c:pt>
                <c:pt idx="9924">
                  <c:v>37.739311871981819</c:v>
                </c:pt>
                <c:pt idx="9925">
                  <c:v>37.736139416609433</c:v>
                </c:pt>
                <c:pt idx="9926">
                  <c:v>37.732967593294504</c:v>
                </c:pt>
                <c:pt idx="9927">
                  <c:v>37.729796401942608</c:v>
                </c:pt>
                <c:pt idx="9928">
                  <c:v>37.726625842459271</c:v>
                </c:pt>
                <c:pt idx="9929">
                  <c:v>37.723455914750076</c:v>
                </c:pt>
                <c:pt idx="9930">
                  <c:v>37.720286618720628</c:v>
                </c:pt>
                <c:pt idx="9931">
                  <c:v>37.71711795427651</c:v>
                </c:pt>
                <c:pt idx="9932">
                  <c:v>37.713949921323305</c:v>
                </c:pt>
                <c:pt idx="9933">
                  <c:v>37.710782519766667</c:v>
                </c:pt>
                <c:pt idx="9934">
                  <c:v>37.707615749512222</c:v>
                </c:pt>
                <c:pt idx="9935">
                  <c:v>37.704449610465566</c:v>
                </c:pt>
                <c:pt idx="9936">
                  <c:v>37.701284102532362</c:v>
                </c:pt>
                <c:pt idx="9937">
                  <c:v>37.69811922561825</c:v>
                </c:pt>
                <c:pt idx="9938">
                  <c:v>37.694954979628896</c:v>
                </c:pt>
                <c:pt idx="9939">
                  <c:v>37.69179136446995</c:v>
                </c:pt>
                <c:pt idx="9940">
                  <c:v>37.688628380047128</c:v>
                </c:pt>
                <c:pt idx="9941">
                  <c:v>37.685466026266091</c:v>
                </c:pt>
                <c:pt idx="9942">
                  <c:v>37.682304303032531</c:v>
                </c:pt>
                <c:pt idx="9943">
                  <c:v>37.679143210252185</c:v>
                </c:pt>
                <c:pt idx="9944">
                  <c:v>37.675982747830723</c:v>
                </c:pt>
                <c:pt idx="9945">
                  <c:v>37.672822915673905</c:v>
                </c:pt>
                <c:pt idx="9946">
                  <c:v>37.669663713687449</c:v>
                </c:pt>
                <c:pt idx="9947">
                  <c:v>37.666505141777087</c:v>
                </c:pt>
                <c:pt idx="9948">
                  <c:v>37.66334719984858</c:v>
                </c:pt>
                <c:pt idx="9949">
                  <c:v>37.660189887807718</c:v>
                </c:pt>
                <c:pt idx="9950">
                  <c:v>37.657033205560232</c:v>
                </c:pt>
                <c:pt idx="9951">
                  <c:v>37.653877153011926</c:v>
                </c:pt>
                <c:pt idx="9952">
                  <c:v>37.650721730068568</c:v>
                </c:pt>
                <c:pt idx="9953">
                  <c:v>37.647566936635997</c:v>
                </c:pt>
                <c:pt idx="9954">
                  <c:v>37.644412772619958</c:v>
                </c:pt>
                <c:pt idx="9955">
                  <c:v>37.641259237926292</c:v>
                </c:pt>
                <c:pt idx="9956">
                  <c:v>37.638106332460836</c:v>
                </c:pt>
                <c:pt idx="9957">
                  <c:v>37.634954056129459</c:v>
                </c:pt>
                <c:pt idx="9958">
                  <c:v>37.631802408837913</c:v>
                </c:pt>
                <c:pt idx="9959">
                  <c:v>37.628651390492159</c:v>
                </c:pt>
                <c:pt idx="9960">
                  <c:v>37.625501000998</c:v>
                </c:pt>
                <c:pt idx="9961">
                  <c:v>37.622351240261281</c:v>
                </c:pt>
                <c:pt idx="9962">
                  <c:v>37.619202108187942</c:v>
                </c:pt>
                <c:pt idx="9963">
                  <c:v>37.616053604683856</c:v>
                </c:pt>
                <c:pt idx="9964">
                  <c:v>37.612905729654898</c:v>
                </c:pt>
                <c:pt idx="9965">
                  <c:v>37.609758483007013</c:v>
                </c:pt>
                <c:pt idx="9966">
                  <c:v>37.606611864646112</c:v>
                </c:pt>
                <c:pt idx="9967">
                  <c:v>37.60346587447809</c:v>
                </c:pt>
                <c:pt idx="9968">
                  <c:v>37.600320512408956</c:v>
                </c:pt>
                <c:pt idx="9969">
                  <c:v>37.597175778344578</c:v>
                </c:pt>
                <c:pt idx="9970">
                  <c:v>37.594031672190951</c:v>
                </c:pt>
                <c:pt idx="9971">
                  <c:v>37.590888193853999</c:v>
                </c:pt>
                <c:pt idx="9972">
                  <c:v>37.587745343239767</c:v>
                </c:pt>
                <c:pt idx="9973">
                  <c:v>37.584603120254194</c:v>
                </c:pt>
                <c:pt idx="9974">
                  <c:v>37.581461524803274</c:v>
                </c:pt>
                <c:pt idx="9975">
                  <c:v>37.578320556793024</c:v>
                </c:pt>
                <c:pt idx="9976">
                  <c:v>37.575180216129453</c:v>
                </c:pt>
                <c:pt idx="9977">
                  <c:v>37.572040502718558</c:v>
                </c:pt>
                <c:pt idx="9978">
                  <c:v>37.56890141646641</c:v>
                </c:pt>
                <c:pt idx="9979">
                  <c:v>37.565762957278999</c:v>
                </c:pt>
                <c:pt idx="9980">
                  <c:v>37.562625125062432</c:v>
                </c:pt>
                <c:pt idx="9981">
                  <c:v>37.559487919722734</c:v>
                </c:pt>
                <c:pt idx="9982">
                  <c:v>37.556351341165957</c:v>
                </c:pt>
                <c:pt idx="9983">
                  <c:v>37.553215389298238</c:v>
                </c:pt>
                <c:pt idx="9984">
                  <c:v>37.550080064025565</c:v>
                </c:pt>
                <c:pt idx="9985">
                  <c:v>37.546945365254139</c:v>
                </c:pt>
                <c:pt idx="9986">
                  <c:v>37.543811292889984</c:v>
                </c:pt>
                <c:pt idx="9987">
                  <c:v>37.540677846839287</c:v>
                </c:pt>
                <c:pt idx="9988">
                  <c:v>37.537545027008107</c:v>
                </c:pt>
                <c:pt idx="9989">
                  <c:v>37.534412833302589</c:v>
                </c:pt>
                <c:pt idx="9990">
                  <c:v>37.531281265628913</c:v>
                </c:pt>
                <c:pt idx="9991">
                  <c:v>37.528150323893186</c:v>
                </c:pt>
                <c:pt idx="9992">
                  <c:v>37.525020008001611</c:v>
                </c:pt>
                <c:pt idx="9993">
                  <c:v>37.521890317860304</c:v>
                </c:pt>
                <c:pt idx="9994">
                  <c:v>37.518761253375501</c:v>
                </c:pt>
                <c:pt idx="9995">
                  <c:v>37.515632814453369</c:v>
                </c:pt>
                <c:pt idx="9996">
                  <c:v>37.512505001000093</c:v>
                </c:pt>
                <c:pt idx="9997">
                  <c:v>37.50937781292189</c:v>
                </c:pt>
                <c:pt idx="9998">
                  <c:v>37.506251250125011</c:v>
                </c:pt>
                <c:pt idx="9999">
                  <c:v>37.503125312515614</c:v>
                </c:pt>
                <c:pt idx="10000">
                  <c:v>37.5</c:v>
                </c:pt>
                <c:pt idx="10001">
                  <c:v>37.496875312484391</c:v>
                </c:pt>
                <c:pt idx="10002">
                  <c:v>37.49375124987499</c:v>
                </c:pt>
                <c:pt idx="10003">
                  <c:v>37.490627812078166</c:v>
                </c:pt>
                <c:pt idx="10004">
                  <c:v>37.487504999000109</c:v>
                </c:pt>
                <c:pt idx="10005">
                  <c:v>37.484382810547146</c:v>
                </c:pt>
                <c:pt idx="10006">
                  <c:v>37.481261246625515</c:v>
                </c:pt>
                <c:pt idx="10007">
                  <c:v>37.478140307141551</c:v>
                </c:pt>
                <c:pt idx="10008">
                  <c:v>37.475019992001606</c:v>
                </c:pt>
                <c:pt idx="10009">
                  <c:v>37.47190030111193</c:v>
                </c:pt>
                <c:pt idx="10010">
                  <c:v>37.468781234378916</c:v>
                </c:pt>
                <c:pt idx="10011">
                  <c:v>37.465662791708844</c:v>
                </c:pt>
                <c:pt idx="10012">
                  <c:v>37.462544973008107</c:v>
                </c:pt>
                <c:pt idx="10013">
                  <c:v>37.459427778183048</c:v>
                </c:pt>
                <c:pt idx="10014">
                  <c:v>37.456311207140011</c:v>
                </c:pt>
                <c:pt idx="10015">
                  <c:v>37.45319525978541</c:v>
                </c:pt>
                <c:pt idx="10016">
                  <c:v>37.450079936025631</c:v>
                </c:pt>
                <c:pt idx="10017">
                  <c:v>37.446965235767045</c:v>
                </c:pt>
                <c:pt idx="10018">
                  <c:v>37.44385115891604</c:v>
                </c:pt>
                <c:pt idx="10019">
                  <c:v>37.440737705379078</c:v>
                </c:pt>
                <c:pt idx="10020">
                  <c:v>37.437624875062554</c:v>
                </c:pt>
                <c:pt idx="10021">
                  <c:v>37.434512667872923</c:v>
                </c:pt>
                <c:pt idx="10022">
                  <c:v>37.431401083716608</c:v>
                </c:pt>
                <c:pt idx="10023">
                  <c:v>37.428290122500073</c:v>
                </c:pt>
                <c:pt idx="10024">
                  <c:v>37.425179784129767</c:v>
                </c:pt>
                <c:pt idx="10025">
                  <c:v>37.422070068512149</c:v>
                </c:pt>
                <c:pt idx="10026">
                  <c:v>37.41896097555373</c:v>
                </c:pt>
                <c:pt idx="10027">
                  <c:v>37.415852505161006</c:v>
                </c:pt>
                <c:pt idx="10028">
                  <c:v>37.412744657240445</c:v>
                </c:pt>
                <c:pt idx="10029">
                  <c:v>37.409637431698556</c:v>
                </c:pt>
                <c:pt idx="10030">
                  <c:v>37.40653082844188</c:v>
                </c:pt>
                <c:pt idx="10031">
                  <c:v>37.403424847376947</c:v>
                </c:pt>
                <c:pt idx="10032">
                  <c:v>37.400319488410275</c:v>
                </c:pt>
                <c:pt idx="10033">
                  <c:v>37.397214751448367</c:v>
                </c:pt>
                <c:pt idx="10034">
                  <c:v>37.394110636397876</c:v>
                </c:pt>
                <c:pt idx="10035">
                  <c:v>37.391007143165339</c:v>
                </c:pt>
                <c:pt idx="10036">
                  <c:v>37.387904271657284</c:v>
                </c:pt>
                <c:pt idx="10037">
                  <c:v>37.384802021780317</c:v>
                </c:pt>
                <c:pt idx="10038">
                  <c:v>37.381700393441044</c:v>
                </c:pt>
                <c:pt idx="10039">
                  <c:v>37.378599386546057</c:v>
                </c:pt>
                <c:pt idx="10040">
                  <c:v>37.37549900100197</c:v>
                </c:pt>
                <c:pt idx="10041">
                  <c:v>37.372399236715438</c:v>
                </c:pt>
                <c:pt idx="10042">
                  <c:v>37.369300093593054</c:v>
                </c:pt>
                <c:pt idx="10043">
                  <c:v>37.366201571541438</c:v>
                </c:pt>
                <c:pt idx="10044">
                  <c:v>37.363103670467289</c:v>
                </c:pt>
                <c:pt idx="10045">
                  <c:v>37.360006390277249</c:v>
                </c:pt>
                <c:pt idx="10046">
                  <c:v>37.35690973087798</c:v>
                </c:pt>
                <c:pt idx="10047">
                  <c:v>37.353813692176189</c:v>
                </c:pt>
                <c:pt idx="10048">
                  <c:v>37.350718274078531</c:v>
                </c:pt>
                <c:pt idx="10049">
                  <c:v>37.347623476491705</c:v>
                </c:pt>
                <c:pt idx="10050">
                  <c:v>37.344529299322438</c:v>
                </c:pt>
                <c:pt idx="10051">
                  <c:v>37.341435742477451</c:v>
                </c:pt>
                <c:pt idx="10052">
                  <c:v>37.338342805863455</c:v>
                </c:pt>
                <c:pt idx="10053">
                  <c:v>37.335250489387185</c:v>
                </c:pt>
                <c:pt idx="10054">
                  <c:v>37.332158792955397</c:v>
                </c:pt>
                <c:pt idx="10055">
                  <c:v>37.329067716474796</c:v>
                </c:pt>
                <c:pt idx="10056">
                  <c:v>37.325977259852237</c:v>
                </c:pt>
                <c:pt idx="10057">
                  <c:v>37.32288742299442</c:v>
                </c:pt>
                <c:pt idx="10058">
                  <c:v>37.319798205808191</c:v>
                </c:pt>
                <c:pt idx="10059">
                  <c:v>37.316709608200263</c:v>
                </c:pt>
                <c:pt idx="10060">
                  <c:v>37.313621630077499</c:v>
                </c:pt>
                <c:pt idx="10061">
                  <c:v>37.310534271346725</c:v>
                </c:pt>
                <c:pt idx="10062">
                  <c:v>37.307447531914697</c:v>
                </c:pt>
                <c:pt idx="10063">
                  <c:v>37.304361411688284</c:v>
                </c:pt>
                <c:pt idx="10064">
                  <c:v>37.301275910574297</c:v>
                </c:pt>
                <c:pt idx="10065">
                  <c:v>37.29819102847965</c:v>
                </c:pt>
                <c:pt idx="10066">
                  <c:v>37.295106765311161</c:v>
                </c:pt>
                <c:pt idx="10067">
                  <c:v>37.292023120975671</c:v>
                </c:pt>
                <c:pt idx="10068">
                  <c:v>37.288940095380092</c:v>
                </c:pt>
                <c:pt idx="10069">
                  <c:v>37.285857688431356</c:v>
                </c:pt>
                <c:pt idx="10070">
                  <c:v>37.28277590003627</c:v>
                </c:pt>
                <c:pt idx="10071">
                  <c:v>37.279694730101802</c:v>
                </c:pt>
                <c:pt idx="10072">
                  <c:v>37.276614178534857</c:v>
                </c:pt>
                <c:pt idx="10073">
                  <c:v>37.273534245242352</c:v>
                </c:pt>
                <c:pt idx="10074">
                  <c:v>37.270454930131237</c:v>
                </c:pt>
                <c:pt idx="10075">
                  <c:v>37.267376233108408</c:v>
                </c:pt>
                <c:pt idx="10076">
                  <c:v>37.264298154080883</c:v>
                </c:pt>
                <c:pt idx="10077">
                  <c:v>37.261220692955611</c:v>
                </c:pt>
                <c:pt idx="10078">
                  <c:v>37.258143849639509</c:v>
                </c:pt>
                <c:pt idx="10079">
                  <c:v>37.255067624039633</c:v>
                </c:pt>
                <c:pt idx="10080">
                  <c:v>37.251992016062971</c:v>
                </c:pt>
                <c:pt idx="10081">
                  <c:v>37.248917025616514</c:v>
                </c:pt>
                <c:pt idx="10082">
                  <c:v>37.245842652607244</c:v>
                </c:pt>
                <c:pt idx="10083">
                  <c:v>37.242768896942195</c:v>
                </c:pt>
                <c:pt idx="10084">
                  <c:v>37.239695758528441</c:v>
                </c:pt>
                <c:pt idx="10085">
                  <c:v>37.236623237272944</c:v>
                </c:pt>
                <c:pt idx="10086">
                  <c:v>37.233551333082822</c:v>
                </c:pt>
                <c:pt idx="10087">
                  <c:v>37.230480045865114</c:v>
                </c:pt>
                <c:pt idx="10088">
                  <c:v>37.227409375526889</c:v>
                </c:pt>
                <c:pt idx="10089">
                  <c:v>37.224339321975208</c:v>
                </c:pt>
                <c:pt idx="10090">
                  <c:v>37.221269885117167</c:v>
                </c:pt>
                <c:pt idx="10091">
                  <c:v>37.21820106485989</c:v>
                </c:pt>
                <c:pt idx="10092">
                  <c:v>37.215132861110469</c:v>
                </c:pt>
                <c:pt idx="10093">
                  <c:v>37.212065273776034</c:v>
                </c:pt>
                <c:pt idx="10094">
                  <c:v>37.208998302763682</c:v>
                </c:pt>
                <c:pt idx="10095">
                  <c:v>37.205931947980567</c:v>
                </c:pt>
                <c:pt idx="10096">
                  <c:v>37.202866209333834</c:v>
                </c:pt>
                <c:pt idx="10097">
                  <c:v>37.199801086730631</c:v>
                </c:pt>
                <c:pt idx="10098">
                  <c:v>37.196736580078124</c:v>
                </c:pt>
                <c:pt idx="10099">
                  <c:v>37.193672689283524</c:v>
                </c:pt>
                <c:pt idx="10100">
                  <c:v>37.190609414253935</c:v>
                </c:pt>
                <c:pt idx="10101">
                  <c:v>37.187546754896637</c:v>
                </c:pt>
                <c:pt idx="10102">
                  <c:v>37.18448471111877</c:v>
                </c:pt>
                <c:pt idx="10103">
                  <c:v>37.181423282827602</c:v>
                </c:pt>
                <c:pt idx="10104">
                  <c:v>37.178362469930349</c:v>
                </c:pt>
                <c:pt idx="10105">
                  <c:v>37.175302272334172</c:v>
                </c:pt>
                <c:pt idx="10106">
                  <c:v>37.17224268994638</c:v>
                </c:pt>
                <c:pt idx="10107">
                  <c:v>37.169183722674227</c:v>
                </c:pt>
                <c:pt idx="10108">
                  <c:v>37.166125370424965</c:v>
                </c:pt>
                <c:pt idx="10109">
                  <c:v>37.163067633105804</c:v>
                </c:pt>
                <c:pt idx="10110">
                  <c:v>37.160010510624097</c:v>
                </c:pt>
                <c:pt idx="10111">
                  <c:v>37.156954002887133</c:v>
                </c:pt>
                <c:pt idx="10112">
                  <c:v>37.153898109802171</c:v>
                </c:pt>
                <c:pt idx="10113">
                  <c:v>37.150842831276563</c:v>
                </c:pt>
                <c:pt idx="10114">
                  <c:v>37.147788167217584</c:v>
                </c:pt>
                <c:pt idx="10115">
                  <c:v>37.144734117532586</c:v>
                </c:pt>
                <c:pt idx="10116">
                  <c:v>37.141680682128921</c:v>
                </c:pt>
                <c:pt idx="10117">
                  <c:v>37.138627860913907</c:v>
                </c:pt>
                <c:pt idx="10118">
                  <c:v>37.135575653794923</c:v>
                </c:pt>
                <c:pt idx="10119">
                  <c:v>37.132524060679309</c:v>
                </c:pt>
                <c:pt idx="10120">
                  <c:v>37.12947308147448</c:v>
                </c:pt>
                <c:pt idx="10121">
                  <c:v>37.126422716087788</c:v>
                </c:pt>
                <c:pt idx="10122">
                  <c:v>37.123372964426657</c:v>
                </c:pt>
                <c:pt idx="10123">
                  <c:v>37.12032382639849</c:v>
                </c:pt>
                <c:pt idx="10124">
                  <c:v>37.117275301910659</c:v>
                </c:pt>
                <c:pt idx="10125">
                  <c:v>37.114227390870631</c:v>
                </c:pt>
                <c:pt idx="10126">
                  <c:v>37.111180093185837</c:v>
                </c:pt>
                <c:pt idx="10127">
                  <c:v>37.108133408763749</c:v>
                </c:pt>
                <c:pt idx="10128">
                  <c:v>37.105087337511726</c:v>
                </c:pt>
                <c:pt idx="10129">
                  <c:v>37.102041879337307</c:v>
                </c:pt>
                <c:pt idx="10130">
                  <c:v>37.098997034147963</c:v>
                </c:pt>
                <c:pt idx="10131">
                  <c:v>37.095952801851183</c:v>
                </c:pt>
                <c:pt idx="10132">
                  <c:v>37.092909182354418</c:v>
                </c:pt>
                <c:pt idx="10133">
                  <c:v>37.089866175565191</c:v>
                </c:pt>
                <c:pt idx="10134">
                  <c:v>37.086823781391033</c:v>
                </c:pt>
                <c:pt idx="10135">
                  <c:v>37.083781999739443</c:v>
                </c:pt>
                <c:pt idx="10136">
                  <c:v>37.080740830517925</c:v>
                </c:pt>
                <c:pt idx="10137">
                  <c:v>37.077700273634058</c:v>
                </c:pt>
                <c:pt idx="10138">
                  <c:v>37.074660328995421</c:v>
                </c:pt>
                <c:pt idx="10139">
                  <c:v>37.071620996509495</c:v>
                </c:pt>
                <c:pt idx="10140">
                  <c:v>37.06858227608393</c:v>
                </c:pt>
                <c:pt idx="10141">
                  <c:v>37.06554416762625</c:v>
                </c:pt>
                <c:pt idx="10142">
                  <c:v>37.062506671044076</c:v>
                </c:pt>
                <c:pt idx="10143">
                  <c:v>37.059469786244975</c:v>
                </c:pt>
                <c:pt idx="10144">
                  <c:v>37.056433513136597</c:v>
                </c:pt>
                <c:pt idx="10145">
                  <c:v>37.053397851626535</c:v>
                </c:pt>
                <c:pt idx="10146">
                  <c:v>37.050362801622398</c:v>
                </c:pt>
                <c:pt idx="10147">
                  <c:v>37.047328363031852</c:v>
                </c:pt>
                <c:pt idx="10148">
                  <c:v>37.044294535762546</c:v>
                </c:pt>
                <c:pt idx="10149">
                  <c:v>37.041261319722103</c:v>
                </c:pt>
                <c:pt idx="10150">
                  <c:v>37.038228714818231</c:v>
                </c:pt>
                <c:pt idx="10151">
                  <c:v>37.035196720958581</c:v>
                </c:pt>
                <c:pt idx="10152">
                  <c:v>37.032165338050838</c:v>
                </c:pt>
                <c:pt idx="10153">
                  <c:v>37.029134566002753</c:v>
                </c:pt>
                <c:pt idx="10154">
                  <c:v>37.026104404721934</c:v>
                </c:pt>
                <c:pt idx="10155">
                  <c:v>37.02307485411616</c:v>
                </c:pt>
                <c:pt idx="10156">
                  <c:v>37.020045914093146</c:v>
                </c:pt>
                <c:pt idx="10157">
                  <c:v>37.017017584560641</c:v>
                </c:pt>
                <c:pt idx="10158">
                  <c:v>37.013989865426332</c:v>
                </c:pt>
                <c:pt idx="10159">
                  <c:v>37.010962756598026</c:v>
                </c:pt>
                <c:pt idx="10160">
                  <c:v>37.007936257983502</c:v>
                </c:pt>
                <c:pt idx="10161">
                  <c:v>37.004910369490496</c:v>
                </c:pt>
                <c:pt idx="10162">
                  <c:v>37.001885091026764</c:v>
                </c:pt>
                <c:pt idx="10163">
                  <c:v>36.998860422500151</c:v>
                </c:pt>
                <c:pt idx="10164">
                  <c:v>36.995836363818448</c:v>
                </c:pt>
                <c:pt idx="10165">
                  <c:v>36.992812914889477</c:v>
                </c:pt>
                <c:pt idx="10166">
                  <c:v>36.989790075621023</c:v>
                </c:pt>
                <c:pt idx="10167">
                  <c:v>36.986767845920916</c:v>
                </c:pt>
                <c:pt idx="10168">
                  <c:v>36.983746225697061</c:v>
                </c:pt>
                <c:pt idx="10169">
                  <c:v>36.980725214857259</c:v>
                </c:pt>
                <c:pt idx="10170">
                  <c:v>36.977704813309344</c:v>
                </c:pt>
                <c:pt idx="10171">
                  <c:v>36.974685020961267</c:v>
                </c:pt>
                <c:pt idx="10172">
                  <c:v>36.971665837720849</c:v>
                </c:pt>
                <c:pt idx="10173">
                  <c:v>36.968647263495996</c:v>
                </c:pt>
                <c:pt idx="10174">
                  <c:v>36.9656292981946</c:v>
                </c:pt>
                <c:pt idx="10175">
                  <c:v>36.962611941724575</c:v>
                </c:pt>
                <c:pt idx="10176">
                  <c:v>36.959595193993842</c:v>
                </c:pt>
                <c:pt idx="10177">
                  <c:v>36.956579054910335</c:v>
                </c:pt>
                <c:pt idx="10178">
                  <c:v>36.953563524381977</c:v>
                </c:pt>
                <c:pt idx="10179">
                  <c:v>36.950548602316722</c:v>
                </c:pt>
                <c:pt idx="10180">
                  <c:v>36.947534288622556</c:v>
                </c:pt>
                <c:pt idx="10181">
                  <c:v>36.944520583207414</c:v>
                </c:pt>
                <c:pt idx="10182">
                  <c:v>36.941507485979294</c:v>
                </c:pt>
                <c:pt idx="10183">
                  <c:v>36.938494996846174</c:v>
                </c:pt>
                <c:pt idx="10184">
                  <c:v>36.935483115716039</c:v>
                </c:pt>
                <c:pt idx="10185">
                  <c:v>36.932471842496909</c:v>
                </c:pt>
                <c:pt idx="10186">
                  <c:v>36.929461177096769</c:v>
                </c:pt>
                <c:pt idx="10187">
                  <c:v>36.926451119423724</c:v>
                </c:pt>
                <c:pt idx="10188">
                  <c:v>36.923441669385717</c:v>
                </c:pt>
                <c:pt idx="10189">
                  <c:v>36.920432826890881</c:v>
                </c:pt>
                <c:pt idx="10190">
                  <c:v>36.917424591847187</c:v>
                </c:pt>
                <c:pt idx="10191">
                  <c:v>36.91441696416279</c:v>
                </c:pt>
                <c:pt idx="10192">
                  <c:v>36.911409943745682</c:v>
                </c:pt>
                <c:pt idx="10193">
                  <c:v>36.908403530503989</c:v>
                </c:pt>
                <c:pt idx="10194">
                  <c:v>36.905397724345825</c:v>
                </c:pt>
                <c:pt idx="10195">
                  <c:v>36.902392525179259</c:v>
                </c:pt>
                <c:pt idx="10196">
                  <c:v>36.899387932912433</c:v>
                </c:pt>
                <c:pt idx="10197">
                  <c:v>36.896383947453437</c:v>
                </c:pt>
                <c:pt idx="10198">
                  <c:v>36.893380568710413</c:v>
                </c:pt>
                <c:pt idx="10199">
                  <c:v>36.89037779659153</c:v>
                </c:pt>
                <c:pt idx="10200">
                  <c:v>36.8873756310049</c:v>
                </c:pt>
                <c:pt idx="10201">
                  <c:v>36.884374071858751</c:v>
                </c:pt>
                <c:pt idx="10202">
                  <c:v>36.881373119061209</c:v>
                </c:pt>
                <c:pt idx="10203">
                  <c:v>36.878372772520478</c:v>
                </c:pt>
                <c:pt idx="10204">
                  <c:v>36.875373032144722</c:v>
                </c:pt>
                <c:pt idx="10205">
                  <c:v>36.872373897842138</c:v>
                </c:pt>
                <c:pt idx="10206">
                  <c:v>36.869375369521023</c:v>
                </c:pt>
                <c:pt idx="10207">
                  <c:v>36.866377447089498</c:v>
                </c:pt>
                <c:pt idx="10208">
                  <c:v>36.863380130455816</c:v>
                </c:pt>
                <c:pt idx="10209">
                  <c:v>36.860383419528269</c:v>
                </c:pt>
                <c:pt idx="10210">
                  <c:v>36.857387314215053</c:v>
                </c:pt>
                <c:pt idx="10211">
                  <c:v>36.854391814424488</c:v>
                </c:pt>
                <c:pt idx="10212">
                  <c:v>36.851396920064758</c:v>
                </c:pt>
                <c:pt idx="10213">
                  <c:v>36.848402631044237</c:v>
                </c:pt>
                <c:pt idx="10214">
                  <c:v>36.845408947271174</c:v>
                </c:pt>
                <c:pt idx="10215">
                  <c:v>36.842415868653859</c:v>
                </c:pt>
                <c:pt idx="10216">
                  <c:v>36.839423395100617</c:v>
                </c:pt>
                <c:pt idx="10217">
                  <c:v>36.836431526519753</c:v>
                </c:pt>
                <c:pt idx="10218">
                  <c:v>36.833440262819622</c:v>
                </c:pt>
                <c:pt idx="10219">
                  <c:v>36.830449603908541</c:v>
                </c:pt>
                <c:pt idx="10220">
                  <c:v>36.827459549694858</c:v>
                </c:pt>
                <c:pt idx="10221">
                  <c:v>36.82447010008697</c:v>
                </c:pt>
                <c:pt idx="10222">
                  <c:v>36.821481254993223</c:v>
                </c:pt>
                <c:pt idx="10223">
                  <c:v>36.818493014321966</c:v>
                </c:pt>
                <c:pt idx="10224">
                  <c:v>36.815505377981623</c:v>
                </c:pt>
                <c:pt idx="10225">
                  <c:v>36.812518345880612</c:v>
                </c:pt>
                <c:pt idx="10226">
                  <c:v>36.809531917927302</c:v>
                </c:pt>
                <c:pt idx="10227">
                  <c:v>36.806546094030125</c:v>
                </c:pt>
                <c:pt idx="10228">
                  <c:v>36.803560874097492</c:v>
                </c:pt>
                <c:pt idx="10229">
                  <c:v>36.800576258037843</c:v>
                </c:pt>
                <c:pt idx="10230">
                  <c:v>36.797592245759688</c:v>
                </c:pt>
                <c:pt idx="10231">
                  <c:v>36.794608837171388</c:v>
                </c:pt>
                <c:pt idx="10232">
                  <c:v>36.79162603218149</c:v>
                </c:pt>
                <c:pt idx="10233">
                  <c:v>36.788643830698454</c:v>
                </c:pt>
                <c:pt idx="10234">
                  <c:v>36.785662232630735</c:v>
                </c:pt>
                <c:pt idx="10235">
                  <c:v>36.782681237886862</c:v>
                </c:pt>
                <c:pt idx="10236">
                  <c:v>36.779700846375327</c:v>
                </c:pt>
                <c:pt idx="10237">
                  <c:v>36.776721058004632</c:v>
                </c:pt>
                <c:pt idx="10238">
                  <c:v>36.77374187268336</c:v>
                </c:pt>
                <c:pt idx="10239">
                  <c:v>36.770763290319977</c:v>
                </c:pt>
                <c:pt idx="10240">
                  <c:v>36.767785310823086</c:v>
                </c:pt>
                <c:pt idx="10241">
                  <c:v>36.764807934101192</c:v>
                </c:pt>
                <c:pt idx="10242">
                  <c:v>36.761831160062904</c:v>
                </c:pt>
                <c:pt idx="10243">
                  <c:v>36.758854988616797</c:v>
                </c:pt>
                <c:pt idx="10244">
                  <c:v>36.755879419671423</c:v>
                </c:pt>
                <c:pt idx="10245">
                  <c:v>36.752904453135415</c:v>
                </c:pt>
                <c:pt idx="10246">
                  <c:v>36.749930088917317</c:v>
                </c:pt>
                <c:pt idx="10247">
                  <c:v>36.746956326925861</c:v>
                </c:pt>
                <c:pt idx="10248">
                  <c:v>36.743983167069523</c:v>
                </c:pt>
                <c:pt idx="10249">
                  <c:v>36.74101060925706</c:v>
                </c:pt>
                <c:pt idx="10250">
                  <c:v>36.738038653397105</c:v>
                </c:pt>
                <c:pt idx="10251">
                  <c:v>36.73506729939821</c:v>
                </c:pt>
                <c:pt idx="10252">
                  <c:v>36.732096547169164</c:v>
                </c:pt>
                <c:pt idx="10253">
                  <c:v>36.729126396618554</c:v>
                </c:pt>
                <c:pt idx="10254">
                  <c:v>36.726156847655119</c:v>
                </c:pt>
                <c:pt idx="10255">
                  <c:v>36.723187900187519</c:v>
                </c:pt>
                <c:pt idx="10256">
                  <c:v>36.720219554124483</c:v>
                </c:pt>
                <c:pt idx="10257">
                  <c:v>36.717251809374723</c:v>
                </c:pt>
                <c:pt idx="10258">
                  <c:v>36.714284665846932</c:v>
                </c:pt>
                <c:pt idx="10259">
                  <c:v>36.711318123449914</c:v>
                </c:pt>
                <c:pt idx="10260">
                  <c:v>36.708352182092334</c:v>
                </c:pt>
                <c:pt idx="10261">
                  <c:v>36.705386841682987</c:v>
                </c:pt>
                <c:pt idx="10262">
                  <c:v>36.702422102130619</c:v>
                </c:pt>
                <c:pt idx="10263">
                  <c:v>36.699457963344038</c:v>
                </c:pt>
                <c:pt idx="10264">
                  <c:v>36.69649442523199</c:v>
                </c:pt>
                <c:pt idx="10265">
                  <c:v>36.69353148770324</c:v>
                </c:pt>
                <c:pt idx="10266">
                  <c:v>36.690569150666683</c:v>
                </c:pt>
                <c:pt idx="10267">
                  <c:v>36.687607414031071</c:v>
                </c:pt>
                <c:pt idx="10268">
                  <c:v>36.68464627770522</c:v>
                </c:pt>
                <c:pt idx="10269">
                  <c:v>36.681685741598017</c:v>
                </c:pt>
                <c:pt idx="10270">
                  <c:v>36.678725805618235</c:v>
                </c:pt>
                <c:pt idx="10271">
                  <c:v>36.675766469674777</c:v>
                </c:pt>
                <c:pt idx="10272">
                  <c:v>36.672807733676493</c:v>
                </c:pt>
                <c:pt idx="10273">
                  <c:v>36.669849597532227</c:v>
                </c:pt>
                <c:pt idx="10274">
                  <c:v>36.666892061150918</c:v>
                </c:pt>
                <c:pt idx="10275">
                  <c:v>36.663935124441409</c:v>
                </c:pt>
                <c:pt idx="10276">
                  <c:v>36.660978787312636</c:v>
                </c:pt>
                <c:pt idx="10277">
                  <c:v>36.658023049673488</c:v>
                </c:pt>
                <c:pt idx="10278">
                  <c:v>36.655067911432909</c:v>
                </c:pt>
                <c:pt idx="10279">
                  <c:v>36.652113372499805</c:v>
                </c:pt>
                <c:pt idx="10280">
                  <c:v>36.649159432783144</c:v>
                </c:pt>
                <c:pt idx="10281">
                  <c:v>36.646206092191839</c:v>
                </c:pt>
                <c:pt idx="10282">
                  <c:v>36.643253350634922</c:v>
                </c:pt>
                <c:pt idx="10283">
                  <c:v>36.640301208021313</c:v>
                </c:pt>
                <c:pt idx="10284">
                  <c:v>36.637349664259965</c:v>
                </c:pt>
                <c:pt idx="10285">
                  <c:v>36.63439871925992</c:v>
                </c:pt>
                <c:pt idx="10286">
                  <c:v>36.631448372930215</c:v>
                </c:pt>
                <c:pt idx="10287">
                  <c:v>36.628498625179759</c:v>
                </c:pt>
                <c:pt idx="10288">
                  <c:v>36.625549475917637</c:v>
                </c:pt>
                <c:pt idx="10289">
                  <c:v>36.622600925052886</c:v>
                </c:pt>
                <c:pt idx="10290">
                  <c:v>36.619652972494549</c:v>
                </c:pt>
                <c:pt idx="10291">
                  <c:v>36.616705618151656</c:v>
                </c:pt>
                <c:pt idx="10292">
                  <c:v>36.613758861933242</c:v>
                </c:pt>
                <c:pt idx="10293">
                  <c:v>36.610812703748429</c:v>
                </c:pt>
                <c:pt idx="10294">
                  <c:v>36.60786714350629</c:v>
                </c:pt>
                <c:pt idx="10295">
                  <c:v>36.604922181115917</c:v>
                </c:pt>
                <c:pt idx="10296">
                  <c:v>36.601977816486375</c:v>
                </c:pt>
                <c:pt idx="10297">
                  <c:v>36.599034049526793</c:v>
                </c:pt>
                <c:pt idx="10298">
                  <c:v>36.596090880146342</c:v>
                </c:pt>
                <c:pt idx="10299">
                  <c:v>36.593148308254058</c:v>
                </c:pt>
                <c:pt idx="10300">
                  <c:v>36.590206333759156</c:v>
                </c:pt>
                <c:pt idx="10301">
                  <c:v>36.587264956570777</c:v>
                </c:pt>
                <c:pt idx="10302">
                  <c:v>36.584324176598088</c:v>
                </c:pt>
                <c:pt idx="10303">
                  <c:v>36.581383993750222</c:v>
                </c:pt>
                <c:pt idx="10304">
                  <c:v>36.578444407936381</c:v>
                </c:pt>
                <c:pt idx="10305">
                  <c:v>36.575505419065749</c:v>
                </c:pt>
                <c:pt idx="10306">
                  <c:v>36.572567027047533</c:v>
                </c:pt>
                <c:pt idx="10307">
                  <c:v>36.569629231790941</c:v>
                </c:pt>
                <c:pt idx="10308">
                  <c:v>36.566692033205214</c:v>
                </c:pt>
                <c:pt idx="10309">
                  <c:v>36.56375543119956</c:v>
                </c:pt>
                <c:pt idx="10310">
                  <c:v>36.560819425683228</c:v>
                </c:pt>
                <c:pt idx="10311">
                  <c:v>36.557884016565453</c:v>
                </c:pt>
                <c:pt idx="10312">
                  <c:v>36.554949203755534</c:v>
                </c:pt>
                <c:pt idx="10313">
                  <c:v>36.5520149871627</c:v>
                </c:pt>
                <c:pt idx="10314">
                  <c:v>36.54908136669625</c:v>
                </c:pt>
                <c:pt idx="10315">
                  <c:v>36.54614834226544</c:v>
                </c:pt>
                <c:pt idx="10316">
                  <c:v>36.543215913779662</c:v>
                </c:pt>
                <c:pt idx="10317">
                  <c:v>36.540284081148116</c:v>
                </c:pt>
                <c:pt idx="10318">
                  <c:v>36.5373528442802</c:v>
                </c:pt>
                <c:pt idx="10319">
                  <c:v>36.534422203085221</c:v>
                </c:pt>
                <c:pt idx="10320">
                  <c:v>36.531492157472485</c:v>
                </c:pt>
                <c:pt idx="10321">
                  <c:v>36.528562707351426</c:v>
                </c:pt>
                <c:pt idx="10322">
                  <c:v>36.525633852631323</c:v>
                </c:pt>
                <c:pt idx="10323">
                  <c:v>36.522705593221566</c:v>
                </c:pt>
                <c:pt idx="10324">
                  <c:v>36.519777929031548</c:v>
                </c:pt>
                <c:pt idx="10325">
                  <c:v>36.516850859970695</c:v>
                </c:pt>
                <c:pt idx="10326">
                  <c:v>36.513924385948314</c:v>
                </c:pt>
                <c:pt idx="10327">
                  <c:v>36.510998506873904</c:v>
                </c:pt>
                <c:pt idx="10328">
                  <c:v>36.508073222656861</c:v>
                </c:pt>
                <c:pt idx="10329">
                  <c:v>36.505148533206594</c:v>
                </c:pt>
                <c:pt idx="10330">
                  <c:v>36.502224438432563</c:v>
                </c:pt>
                <c:pt idx="10331">
                  <c:v>36.499300938244197</c:v>
                </c:pt>
                <c:pt idx="10332">
                  <c:v>36.496378032550972</c:v>
                </c:pt>
                <c:pt idx="10333">
                  <c:v>36.493455721262357</c:v>
                </c:pt>
                <c:pt idx="10334">
                  <c:v>36.490534004287817</c:v>
                </c:pt>
                <c:pt idx="10335">
                  <c:v>36.487612881536883</c:v>
                </c:pt>
                <c:pt idx="10336">
                  <c:v>36.484692352919026</c:v>
                </c:pt>
                <c:pt idx="10337">
                  <c:v>36.481772418343795</c:v>
                </c:pt>
                <c:pt idx="10338">
                  <c:v>36.478853077720608</c:v>
                </c:pt>
                <c:pt idx="10339">
                  <c:v>36.475934330959127</c:v>
                </c:pt>
                <c:pt idx="10340">
                  <c:v>36.473016177968809</c:v>
                </c:pt>
                <c:pt idx="10341">
                  <c:v>36.470098618659243</c:v>
                </c:pt>
                <c:pt idx="10342">
                  <c:v>36.467181652939928</c:v>
                </c:pt>
                <c:pt idx="10343">
                  <c:v>36.46426528072049</c:v>
                </c:pt>
                <c:pt idx="10344">
                  <c:v>36.46134950191054</c:v>
                </c:pt>
                <c:pt idx="10345">
                  <c:v>36.45843431641957</c:v>
                </c:pt>
                <c:pt idx="10346">
                  <c:v>36.455519724157284</c:v>
                </c:pt>
                <c:pt idx="10347">
                  <c:v>36.452605725033223</c:v>
                </c:pt>
                <c:pt idx="10348">
                  <c:v>36.449692318957069</c:v>
                </c:pt>
                <c:pt idx="10349">
                  <c:v>36.446779505838357</c:v>
                </c:pt>
                <c:pt idx="10350">
                  <c:v>36.443867285586819</c:v>
                </c:pt>
                <c:pt idx="10351">
                  <c:v>36.440955658112088</c:v>
                </c:pt>
                <c:pt idx="10352">
                  <c:v>36.438044623323798</c:v>
                </c:pt>
                <c:pt idx="10353">
                  <c:v>36.435134181131616</c:v>
                </c:pt>
                <c:pt idx="10354">
                  <c:v>36.432224331445227</c:v>
                </c:pt>
                <c:pt idx="10355">
                  <c:v>36.429315074174369</c:v>
                </c:pt>
                <c:pt idx="10356">
                  <c:v>36.426406409228676</c:v>
                </c:pt>
                <c:pt idx="10357">
                  <c:v>36.42349833651793</c:v>
                </c:pt>
                <c:pt idx="10358">
                  <c:v>36.420590855951779</c:v>
                </c:pt>
                <c:pt idx="10359">
                  <c:v>36.41768396744002</c:v>
                </c:pt>
                <c:pt idx="10360">
                  <c:v>36.414777670892327</c:v>
                </c:pt>
                <c:pt idx="10361">
                  <c:v>36.411871966218492</c:v>
                </c:pt>
                <c:pt idx="10362">
                  <c:v>36.408966853328309</c:v>
                </c:pt>
                <c:pt idx="10363">
                  <c:v>36.406062332131476</c:v>
                </c:pt>
                <c:pt idx="10364">
                  <c:v>36.403158402537827</c:v>
                </c:pt>
                <c:pt idx="10365">
                  <c:v>36.400255064457113</c:v>
                </c:pt>
                <c:pt idx="10366">
                  <c:v>36.397352317799175</c:v>
                </c:pt>
                <c:pt idx="10367">
                  <c:v>36.394450162473831</c:v>
                </c:pt>
                <c:pt idx="10368">
                  <c:v>36.391548598390848</c:v>
                </c:pt>
                <c:pt idx="10369">
                  <c:v>36.388647625460102</c:v>
                </c:pt>
                <c:pt idx="10370">
                  <c:v>36.385747243591439</c:v>
                </c:pt>
                <c:pt idx="10371">
                  <c:v>36.382847452694691</c:v>
                </c:pt>
                <c:pt idx="10372">
                  <c:v>36.379948252679675</c:v>
                </c:pt>
                <c:pt idx="10373">
                  <c:v>36.377049643456367</c:v>
                </c:pt>
                <c:pt idx="10374">
                  <c:v>36.374151624934576</c:v>
                </c:pt>
                <c:pt idx="10375">
                  <c:v>36.371254197024179</c:v>
                </c:pt>
                <c:pt idx="10376">
                  <c:v>36.368357359635169</c:v>
                </c:pt>
                <c:pt idx="10377">
                  <c:v>36.36546111267738</c:v>
                </c:pt>
                <c:pt idx="10378">
                  <c:v>36.362565456060764</c:v>
                </c:pt>
                <c:pt idx="10379">
                  <c:v>36.359670389695211</c:v>
                </c:pt>
                <c:pt idx="10380">
                  <c:v>36.356775913490715</c:v>
                </c:pt>
                <c:pt idx="10381">
                  <c:v>36.35388202735723</c:v>
                </c:pt>
                <c:pt idx="10382">
                  <c:v>36.350988731204666</c:v>
                </c:pt>
                <c:pt idx="10383">
                  <c:v>36.34809602494304</c:v>
                </c:pt>
                <c:pt idx="10384">
                  <c:v>36.34520390848234</c:v>
                </c:pt>
                <c:pt idx="10385">
                  <c:v>36.342312381732548</c:v>
                </c:pt>
                <c:pt idx="10386">
                  <c:v>36.33942144460363</c:v>
                </c:pt>
                <c:pt idx="10387">
                  <c:v>36.336531097005647</c:v>
                </c:pt>
                <c:pt idx="10388">
                  <c:v>36.333641338848587</c:v>
                </c:pt>
                <c:pt idx="10389">
                  <c:v>36.330752170042551</c:v>
                </c:pt>
                <c:pt idx="10390">
                  <c:v>36.327863590497479</c:v>
                </c:pt>
                <c:pt idx="10391">
                  <c:v>36.324975600123516</c:v>
                </c:pt>
                <c:pt idx="10392">
                  <c:v>36.322088198830684</c:v>
                </c:pt>
                <c:pt idx="10393">
                  <c:v>36.319201386529045</c:v>
                </c:pt>
                <c:pt idx="10394">
                  <c:v>36.316315163128728</c:v>
                </c:pt>
                <c:pt idx="10395">
                  <c:v>36.313429528539743</c:v>
                </c:pt>
                <c:pt idx="10396">
                  <c:v>36.310544482672277</c:v>
                </c:pt>
                <c:pt idx="10397">
                  <c:v>36.307660025436448</c:v>
                </c:pt>
                <c:pt idx="10398">
                  <c:v>36.3047761567423</c:v>
                </c:pt>
                <c:pt idx="10399">
                  <c:v>36.301892876500062</c:v>
                </c:pt>
                <c:pt idx="10400">
                  <c:v>36.299010184619782</c:v>
                </c:pt>
                <c:pt idx="10401">
                  <c:v>36.296128081011695</c:v>
                </c:pt>
                <c:pt idx="10402">
                  <c:v>36.293246565585939</c:v>
                </c:pt>
                <c:pt idx="10403">
                  <c:v>36.290365638252652</c:v>
                </c:pt>
                <c:pt idx="10404">
                  <c:v>36.287485298922071</c:v>
                </c:pt>
                <c:pt idx="10405">
                  <c:v>36.284605547504391</c:v>
                </c:pt>
                <c:pt idx="10406">
                  <c:v>36.281726383909756</c:v>
                </c:pt>
                <c:pt idx="10407">
                  <c:v>36.278847808048432</c:v>
                </c:pt>
                <c:pt idx="10408">
                  <c:v>36.275969819830671</c:v>
                </c:pt>
                <c:pt idx="10409">
                  <c:v>36.273092419166638</c:v>
                </c:pt>
                <c:pt idx="10410">
                  <c:v>36.270215605966584</c:v>
                </c:pt>
                <c:pt idx="10411">
                  <c:v>36.267339380140847</c:v>
                </c:pt>
                <c:pt idx="10412">
                  <c:v>36.264463741599627</c:v>
                </c:pt>
                <c:pt idx="10413">
                  <c:v>36.261588690253184</c:v>
                </c:pt>
                <c:pt idx="10414">
                  <c:v>36.258714226011847</c:v>
                </c:pt>
                <c:pt idx="10415">
                  <c:v>36.255840348785888</c:v>
                </c:pt>
                <c:pt idx="10416">
                  <c:v>36.252967058485666</c:v>
                </c:pt>
                <c:pt idx="10417">
                  <c:v>36.250094355021417</c:v>
                </c:pt>
                <c:pt idx="10418">
                  <c:v>36.247222238303465</c:v>
                </c:pt>
                <c:pt idx="10419">
                  <c:v>36.244350708242244</c:v>
                </c:pt>
                <c:pt idx="10420">
                  <c:v>36.241479764748014</c:v>
                </c:pt>
                <c:pt idx="10421">
                  <c:v>36.238609407731147</c:v>
                </c:pt>
                <c:pt idx="10422">
                  <c:v>36.235739637102057</c:v>
                </c:pt>
                <c:pt idx="10423">
                  <c:v>36.232870452771053</c:v>
                </c:pt>
                <c:pt idx="10424">
                  <c:v>36.230001854648584</c:v>
                </c:pt>
                <c:pt idx="10425">
                  <c:v>36.227133842644996</c:v>
                </c:pt>
                <c:pt idx="10426">
                  <c:v>36.22426641667073</c:v>
                </c:pt>
                <c:pt idx="10427">
                  <c:v>36.22139957663618</c:v>
                </c:pt>
                <c:pt idx="10428">
                  <c:v>36.218533322451805</c:v>
                </c:pt>
                <c:pt idx="10429">
                  <c:v>36.215667654028003</c:v>
                </c:pt>
                <c:pt idx="10430">
                  <c:v>36.212802571275262</c:v>
                </c:pt>
                <c:pt idx="10431">
                  <c:v>36.209938074104038</c:v>
                </c:pt>
                <c:pt idx="10432">
                  <c:v>36.20707416242476</c:v>
                </c:pt>
                <c:pt idx="10433">
                  <c:v>36.204210836147922</c:v>
                </c:pt>
                <c:pt idx="10434">
                  <c:v>36.201348095184024</c:v>
                </c:pt>
                <c:pt idx="10435">
                  <c:v>36.198485939443579</c:v>
                </c:pt>
                <c:pt idx="10436">
                  <c:v>36.195624368837066</c:v>
                </c:pt>
                <c:pt idx="10437">
                  <c:v>36.192763383275029</c:v>
                </c:pt>
                <c:pt idx="10438">
                  <c:v>36.189902982667959</c:v>
                </c:pt>
                <c:pt idx="10439">
                  <c:v>36.187043166926451</c:v>
                </c:pt>
                <c:pt idx="10440">
                  <c:v>36.184183935960988</c:v>
                </c:pt>
                <c:pt idx="10441">
                  <c:v>36.181325289682192</c:v>
                </c:pt>
                <c:pt idx="10442">
                  <c:v>36.178467228000613</c:v>
                </c:pt>
                <c:pt idx="10443">
                  <c:v>36.17560975082683</c:v>
                </c:pt>
                <c:pt idx="10444">
                  <c:v>36.172752858071405</c:v>
                </c:pt>
                <c:pt idx="10445">
                  <c:v>36.169896549644967</c:v>
                </c:pt>
                <c:pt idx="10446">
                  <c:v>36.167040825458137</c:v>
                </c:pt>
                <c:pt idx="10447">
                  <c:v>36.164185685421536</c:v>
                </c:pt>
                <c:pt idx="10448">
                  <c:v>36.16133112944572</c:v>
                </c:pt>
                <c:pt idx="10449">
                  <c:v>36.158477157441446</c:v>
                </c:pt>
                <c:pt idx="10450">
                  <c:v>36.155623769319291</c:v>
                </c:pt>
                <c:pt idx="10451">
                  <c:v>36.152770964989948</c:v>
                </c:pt>
                <c:pt idx="10452">
                  <c:v>36.149918744364051</c:v>
                </c:pt>
                <c:pt idx="10453">
                  <c:v>36.147067107352314</c:v>
                </c:pt>
                <c:pt idx="10454">
                  <c:v>36.144216053865428</c:v>
                </c:pt>
                <c:pt idx="10455">
                  <c:v>36.141365583814078</c:v>
                </c:pt>
                <c:pt idx="10456">
                  <c:v>36.138515697108978</c:v>
                </c:pt>
                <c:pt idx="10457">
                  <c:v>36.135666393660877</c:v>
                </c:pt>
                <c:pt idx="10458">
                  <c:v>36.132817673380472</c:v>
                </c:pt>
                <c:pt idx="10459">
                  <c:v>36.129969536178557</c:v>
                </c:pt>
                <c:pt idx="10460">
                  <c:v>36.127121981965814</c:v>
                </c:pt>
                <c:pt idx="10461">
                  <c:v>36.124275010653065</c:v>
                </c:pt>
                <c:pt idx="10462">
                  <c:v>36.121428622151051</c:v>
                </c:pt>
                <c:pt idx="10463">
                  <c:v>36.118582816370584</c:v>
                </c:pt>
                <c:pt idx="10464">
                  <c:v>36.115737593222427</c:v>
                </c:pt>
                <c:pt idx="10465">
                  <c:v>36.112892952617386</c:v>
                </c:pt>
                <c:pt idx="10466">
                  <c:v>36.110048894466296</c:v>
                </c:pt>
                <c:pt idx="10467">
                  <c:v>36.107205418679996</c:v>
                </c:pt>
                <c:pt idx="10468">
                  <c:v>36.104362525169243</c:v>
                </c:pt>
                <c:pt idx="10469">
                  <c:v>36.101520213844992</c:v>
                </c:pt>
                <c:pt idx="10470">
                  <c:v>36.098678484618006</c:v>
                </c:pt>
                <c:pt idx="10471">
                  <c:v>36.095837337399196</c:v>
                </c:pt>
                <c:pt idx="10472">
                  <c:v>36.092996772099426</c:v>
                </c:pt>
                <c:pt idx="10473">
                  <c:v>36.090156788629592</c:v>
                </c:pt>
                <c:pt idx="10474">
                  <c:v>36.087317386900573</c:v>
                </c:pt>
                <c:pt idx="10475">
                  <c:v>36.084478566823229</c:v>
                </c:pt>
                <c:pt idx="10476">
                  <c:v>36.081640328308588</c:v>
                </c:pt>
                <c:pt idx="10477">
                  <c:v>36.078802671267532</c:v>
                </c:pt>
                <c:pt idx="10478">
                  <c:v>36.075965595610938</c:v>
                </c:pt>
                <c:pt idx="10479">
                  <c:v>36.073129101249805</c:v>
                </c:pt>
                <c:pt idx="10480">
                  <c:v>36.070293188095093</c:v>
                </c:pt>
                <c:pt idx="10481">
                  <c:v>36.067457856057764</c:v>
                </c:pt>
                <c:pt idx="10482">
                  <c:v>36.064623105048781</c:v>
                </c:pt>
                <c:pt idx="10483">
                  <c:v>36.061788934979134</c:v>
                </c:pt>
                <c:pt idx="10484">
                  <c:v>36.058955345759856</c:v>
                </c:pt>
                <c:pt idx="10485">
                  <c:v>36.056122337301886</c:v>
                </c:pt>
                <c:pt idx="10486">
                  <c:v>36.05328990951628</c:v>
                </c:pt>
                <c:pt idx="10487">
                  <c:v>36.050458062314092</c:v>
                </c:pt>
                <c:pt idx="10488">
                  <c:v>36.047626795606348</c:v>
                </c:pt>
                <c:pt idx="10489">
                  <c:v>36.044796109304066</c:v>
                </c:pt>
                <c:pt idx="10490">
                  <c:v>36.041966003318308</c:v>
                </c:pt>
                <c:pt idx="10491">
                  <c:v>36.039136477560213</c:v>
                </c:pt>
                <c:pt idx="10492">
                  <c:v>36.036307531940778</c:v>
                </c:pt>
                <c:pt idx="10493">
                  <c:v>36.033479166371116</c:v>
                </c:pt>
                <c:pt idx="10494">
                  <c:v>36.030651380762343</c:v>
                </c:pt>
                <c:pt idx="10495">
                  <c:v>36.027824175025579</c:v>
                </c:pt>
                <c:pt idx="10496">
                  <c:v>36.024997549071891</c:v>
                </c:pt>
                <c:pt idx="10497">
                  <c:v>36.022171502812448</c:v>
                </c:pt>
                <c:pt idx="10498">
                  <c:v>36.019346036158396</c:v>
                </c:pt>
                <c:pt idx="10499">
                  <c:v>36.016521149020875</c:v>
                </c:pt>
                <c:pt idx="10500">
                  <c:v>36.013696841311081</c:v>
                </c:pt>
                <c:pt idx="10501">
                  <c:v>36.010873112940111</c:v>
                </c:pt>
                <c:pt idx="10502">
                  <c:v>36.008049963819182</c:v>
                </c:pt>
                <c:pt idx="10503">
                  <c:v>36.005227393859535</c:v>
                </c:pt>
                <c:pt idx="10504">
                  <c:v>36.002405402972308</c:v>
                </c:pt>
                <c:pt idx="10505">
                  <c:v>35.999583991068718</c:v>
                </c:pt>
                <c:pt idx="10506">
                  <c:v>35.996763158060034</c:v>
                </c:pt>
                <c:pt idx="10507">
                  <c:v>35.99394290385743</c:v>
                </c:pt>
                <c:pt idx="10508">
                  <c:v>35.991123228372231</c:v>
                </c:pt>
                <c:pt idx="10509">
                  <c:v>35.988304131515605</c:v>
                </c:pt>
                <c:pt idx="10510">
                  <c:v>35.985485613198833</c:v>
                </c:pt>
                <c:pt idx="10511">
                  <c:v>35.982667673333225</c:v>
                </c:pt>
                <c:pt idx="10512">
                  <c:v>35.979850311830063</c:v>
                </c:pt>
                <c:pt idx="10513">
                  <c:v>35.9770335286006</c:v>
                </c:pt>
                <c:pt idx="10514">
                  <c:v>35.974217323556132</c:v>
                </c:pt>
                <c:pt idx="10515">
                  <c:v>35.971401696608069</c:v>
                </c:pt>
                <c:pt idx="10516">
                  <c:v>35.968586647667649</c:v>
                </c:pt>
                <c:pt idx="10517">
                  <c:v>35.965772176646212</c:v>
                </c:pt>
                <c:pt idx="10518">
                  <c:v>35.962958283455151</c:v>
                </c:pt>
                <c:pt idx="10519">
                  <c:v>35.960144968005807</c:v>
                </c:pt>
                <c:pt idx="10520">
                  <c:v>35.957332230209502</c:v>
                </c:pt>
                <c:pt idx="10521">
                  <c:v>35.954520069977676</c:v>
                </c:pt>
                <c:pt idx="10522">
                  <c:v>35.951708487221651</c:v>
                </c:pt>
                <c:pt idx="10523">
                  <c:v>35.948897481852896</c:v>
                </c:pt>
                <c:pt idx="10524">
                  <c:v>35.946087053782747</c:v>
                </c:pt>
                <c:pt idx="10525">
                  <c:v>35.943277202922673</c:v>
                </c:pt>
                <c:pt idx="10526">
                  <c:v>35.940467929184081</c:v>
                </c:pt>
                <c:pt idx="10527">
                  <c:v>35.937659232478396</c:v>
                </c:pt>
                <c:pt idx="10528">
                  <c:v>35.934851112717098</c:v>
                </c:pt>
                <c:pt idx="10529">
                  <c:v>35.932043569811611</c:v>
                </c:pt>
                <c:pt idx="10530">
                  <c:v>35.929236603673459</c:v>
                </c:pt>
                <c:pt idx="10531">
                  <c:v>35.926430214214051</c:v>
                </c:pt>
                <c:pt idx="10532">
                  <c:v>35.923624401344895</c:v>
                </c:pt>
                <c:pt idx="10533">
                  <c:v>35.920819164977516</c:v>
                </c:pt>
                <c:pt idx="10534">
                  <c:v>35.918014505023436</c:v>
                </c:pt>
                <c:pt idx="10535">
                  <c:v>35.91521042139415</c:v>
                </c:pt>
                <c:pt idx="10536">
                  <c:v>35.912406914001153</c:v>
                </c:pt>
                <c:pt idx="10537">
                  <c:v>35.909603982756053</c:v>
                </c:pt>
                <c:pt idx="10538">
                  <c:v>35.906801627570374</c:v>
                </c:pt>
                <c:pt idx="10539">
                  <c:v>35.903999848355653</c:v>
                </c:pt>
                <c:pt idx="10540">
                  <c:v>35.901198645023499</c:v>
                </c:pt>
                <c:pt idx="10541">
                  <c:v>35.898398017485476</c:v>
                </c:pt>
                <c:pt idx="10542">
                  <c:v>35.895597965653167</c:v>
                </c:pt>
                <c:pt idx="10543">
                  <c:v>35.892798489438192</c:v>
                </c:pt>
                <c:pt idx="10544">
                  <c:v>35.889999588752147</c:v>
                </c:pt>
                <c:pt idx="10545">
                  <c:v>35.887201263506668</c:v>
                </c:pt>
                <c:pt idx="10546">
                  <c:v>35.884403513613421</c:v>
                </c:pt>
                <c:pt idx="10547">
                  <c:v>35.881606338983943</c:v>
                </c:pt>
                <c:pt idx="10548">
                  <c:v>35.878809739530013</c:v>
                </c:pt>
                <c:pt idx="10549">
                  <c:v>35.876013715163225</c:v>
                </c:pt>
                <c:pt idx="10550">
                  <c:v>35.873218265795259</c:v>
                </c:pt>
                <c:pt idx="10551">
                  <c:v>35.870423391337766</c:v>
                </c:pt>
                <c:pt idx="10552">
                  <c:v>35.867629091702554</c:v>
                </c:pt>
                <c:pt idx="10553">
                  <c:v>35.864835366801245</c:v>
                </c:pt>
                <c:pt idx="10554">
                  <c:v>35.862042216545547</c:v>
                </c:pt>
                <c:pt idx="10555">
                  <c:v>35.859249640847239</c:v>
                </c:pt>
                <c:pt idx="10556">
                  <c:v>35.856457639617958</c:v>
                </c:pt>
                <c:pt idx="10557">
                  <c:v>35.853666212769568</c:v>
                </c:pt>
                <c:pt idx="10558">
                  <c:v>35.850875360213763</c:v>
                </c:pt>
                <c:pt idx="10559">
                  <c:v>35.848085081862322</c:v>
                </c:pt>
                <c:pt idx="10560">
                  <c:v>35.845295377627025</c:v>
                </c:pt>
                <c:pt idx="10561">
                  <c:v>35.842506247419649</c:v>
                </c:pt>
                <c:pt idx="10562">
                  <c:v>35.839717691152003</c:v>
                </c:pt>
                <c:pt idx="10563">
                  <c:v>35.836929708735866</c:v>
                </c:pt>
                <c:pt idx="10564">
                  <c:v>35.834142300083116</c:v>
                </c:pt>
                <c:pt idx="10565">
                  <c:v>35.831355465105545</c:v>
                </c:pt>
                <c:pt idx="10566">
                  <c:v>35.828569203714949</c:v>
                </c:pt>
                <c:pt idx="10567">
                  <c:v>35.825783515823275</c:v>
                </c:pt>
                <c:pt idx="10568">
                  <c:v>35.822998401342304</c:v>
                </c:pt>
                <c:pt idx="10569">
                  <c:v>35.820213860183927</c:v>
                </c:pt>
                <c:pt idx="10570">
                  <c:v>35.817429892260051</c:v>
                </c:pt>
                <c:pt idx="10571">
                  <c:v>35.814646497482528</c:v>
                </c:pt>
                <c:pt idx="10572">
                  <c:v>35.811863675763263</c:v>
                </c:pt>
                <c:pt idx="10573">
                  <c:v>35.809081427014206</c:v>
                </c:pt>
                <c:pt idx="10574">
                  <c:v>35.806299751147279</c:v>
                </c:pt>
                <c:pt idx="10575">
                  <c:v>35.803518648074331</c:v>
                </c:pt>
                <c:pt idx="10576">
                  <c:v>35.800738117707354</c:v>
                </c:pt>
                <c:pt idx="10577">
                  <c:v>35.797958159958355</c:v>
                </c:pt>
                <c:pt idx="10578">
                  <c:v>35.795178774739199</c:v>
                </c:pt>
                <c:pt idx="10579">
                  <c:v>35.792399961961962</c:v>
                </c:pt>
                <c:pt idx="10580">
                  <c:v>35.789621721538538</c:v>
                </c:pt>
                <c:pt idx="10581">
                  <c:v>35.78684405338096</c:v>
                </c:pt>
                <c:pt idx="10582">
                  <c:v>35.784066957401222</c:v>
                </c:pt>
                <c:pt idx="10583">
                  <c:v>35.781290433511359</c:v>
                </c:pt>
                <c:pt idx="10584">
                  <c:v>35.778514481623404</c:v>
                </c:pt>
                <c:pt idx="10585">
                  <c:v>35.775739101649336</c:v>
                </c:pt>
                <c:pt idx="10586">
                  <c:v>35.772964293501232</c:v>
                </c:pt>
                <c:pt idx="10587">
                  <c:v>35.770190057091199</c:v>
                </c:pt>
                <c:pt idx="10588">
                  <c:v>35.767416392331199</c:v>
                </c:pt>
                <c:pt idx="10589">
                  <c:v>35.764643299133382</c:v>
                </c:pt>
                <c:pt idx="10590">
                  <c:v>35.761870777409811</c:v>
                </c:pt>
                <c:pt idx="10591">
                  <c:v>35.759098827072592</c:v>
                </c:pt>
                <c:pt idx="10592">
                  <c:v>35.756327448033829</c:v>
                </c:pt>
                <c:pt idx="10593">
                  <c:v>35.753556640205616</c:v>
                </c:pt>
                <c:pt idx="10594">
                  <c:v>35.750786403500143</c:v>
                </c:pt>
                <c:pt idx="10595">
                  <c:v>35.748016737829488</c:v>
                </c:pt>
                <c:pt idx="10596">
                  <c:v>35.745247643105841</c:v>
                </c:pt>
                <c:pt idx="10597">
                  <c:v>35.74247911924131</c:v>
                </c:pt>
                <c:pt idx="10598">
                  <c:v>35.739711166148098</c:v>
                </c:pt>
                <c:pt idx="10599">
                  <c:v>35.736943783738397</c:v>
                </c:pt>
                <c:pt idx="10600">
                  <c:v>35.734176971924356</c:v>
                </c:pt>
                <c:pt idx="10601">
                  <c:v>35.731410730618236</c:v>
                </c:pt>
                <c:pt idx="10602">
                  <c:v>35.728645059732187</c:v>
                </c:pt>
                <c:pt idx="10603">
                  <c:v>35.725879959178457</c:v>
                </c:pt>
                <c:pt idx="10604">
                  <c:v>35.723115428869306</c:v>
                </c:pt>
                <c:pt idx="10605">
                  <c:v>35.720351468716913</c:v>
                </c:pt>
                <c:pt idx="10606">
                  <c:v>35.717588078633568</c:v>
                </c:pt>
                <c:pt idx="10607">
                  <c:v>35.714825258531548</c:v>
                </c:pt>
                <c:pt idx="10608">
                  <c:v>35.712063008323071</c:v>
                </c:pt>
                <c:pt idx="10609">
                  <c:v>35.709301327920457</c:v>
                </c:pt>
                <c:pt idx="10610">
                  <c:v>35.706540217236011</c:v>
                </c:pt>
                <c:pt idx="10611">
                  <c:v>35.703779676182037</c:v>
                </c:pt>
                <c:pt idx="10612">
                  <c:v>35.701019704670799</c:v>
                </c:pt>
                <c:pt idx="10613">
                  <c:v>35.698260302614671</c:v>
                </c:pt>
                <c:pt idx="10614">
                  <c:v>35.695501469926</c:v>
                </c:pt>
                <c:pt idx="10615">
                  <c:v>35.692743206517093</c:v>
                </c:pt>
                <c:pt idx="10616">
                  <c:v>35.689985512300311</c:v>
                </c:pt>
                <c:pt idx="10617">
                  <c:v>35.687228387188028</c:v>
                </c:pt>
                <c:pt idx="10618">
                  <c:v>35.684471831092623</c:v>
                </c:pt>
                <c:pt idx="10619">
                  <c:v>35.681715843926455</c:v>
                </c:pt>
                <c:pt idx="10620">
                  <c:v>35.678960425601971</c:v>
                </c:pt>
                <c:pt idx="10621">
                  <c:v>35.676205576031521</c:v>
                </c:pt>
                <c:pt idx="10622">
                  <c:v>35.67345129512762</c:v>
                </c:pt>
                <c:pt idx="10623">
                  <c:v>35.670697582802546</c:v>
                </c:pt>
                <c:pt idx="10624">
                  <c:v>35.66794443896886</c:v>
                </c:pt>
                <c:pt idx="10625">
                  <c:v>35.665191863538979</c:v>
                </c:pt>
                <c:pt idx="10626">
                  <c:v>35.662439856425337</c:v>
                </c:pt>
                <c:pt idx="10627">
                  <c:v>35.659688417540423</c:v>
                </c:pt>
                <c:pt idx="10628">
                  <c:v>35.656937546796726</c:v>
                </c:pt>
                <c:pt idx="10629">
                  <c:v>35.654187244106708</c:v>
                </c:pt>
                <c:pt idx="10630">
                  <c:v>35.651437509382916</c:v>
                </c:pt>
                <c:pt idx="10631">
                  <c:v>35.648688342537781</c:v>
                </c:pt>
                <c:pt idx="10632">
                  <c:v>35.645939743483908</c:v>
                </c:pt>
                <c:pt idx="10633">
                  <c:v>35.643191712133799</c:v>
                </c:pt>
                <c:pt idx="10634">
                  <c:v>35.640444248399987</c:v>
                </c:pt>
                <c:pt idx="10635">
                  <c:v>35.637697352195019</c:v>
                </c:pt>
                <c:pt idx="10636">
                  <c:v>35.634951023431455</c:v>
                </c:pt>
                <c:pt idx="10637">
                  <c:v>35.632205262021913</c:v>
                </c:pt>
                <c:pt idx="10638">
                  <c:v>35.629460067878952</c:v>
                </c:pt>
                <c:pt idx="10639">
                  <c:v>35.626715440915135</c:v>
                </c:pt>
                <c:pt idx="10640">
                  <c:v>35.623971381043091</c:v>
                </c:pt>
                <c:pt idx="10641">
                  <c:v>35.62122788817544</c:v>
                </c:pt>
                <c:pt idx="10642">
                  <c:v>35.618484962224798</c:v>
                </c:pt>
                <c:pt idx="10643">
                  <c:v>35.615742603103783</c:v>
                </c:pt>
                <c:pt idx="10644">
                  <c:v>35.613000810725069</c:v>
                </c:pt>
                <c:pt idx="10645">
                  <c:v>35.610259585001344</c:v>
                </c:pt>
                <c:pt idx="10646">
                  <c:v>35.607518925845199</c:v>
                </c:pt>
                <c:pt idx="10647">
                  <c:v>35.604778833169348</c:v>
                </c:pt>
                <c:pt idx="10648">
                  <c:v>35.602039306886482</c:v>
                </c:pt>
                <c:pt idx="10649">
                  <c:v>35.599300346909317</c:v>
                </c:pt>
                <c:pt idx="10650">
                  <c:v>35.59656195315047</c:v>
                </c:pt>
                <c:pt idx="10651">
                  <c:v>35.593824125522772</c:v>
                </c:pt>
                <c:pt idx="10652">
                  <c:v>35.591086863938912</c:v>
                </c:pt>
                <c:pt idx="10653">
                  <c:v>35.588350168311621</c:v>
                </c:pt>
                <c:pt idx="10654">
                  <c:v>35.585614038553629</c:v>
                </c:pt>
                <c:pt idx="10655">
                  <c:v>35.58287847457774</c:v>
                </c:pt>
                <c:pt idx="10656">
                  <c:v>35.580143476296712</c:v>
                </c:pt>
                <c:pt idx="10657">
                  <c:v>35.577409043623277</c:v>
                </c:pt>
                <c:pt idx="10658">
                  <c:v>35.574675176470308</c:v>
                </c:pt>
                <c:pt idx="10659">
                  <c:v>35.57194187475055</c:v>
                </c:pt>
                <c:pt idx="10660">
                  <c:v>35.569209138376806</c:v>
                </c:pt>
                <c:pt idx="10661">
                  <c:v>35.566476967261963</c:v>
                </c:pt>
                <c:pt idx="10662">
                  <c:v>35.563745361318752</c:v>
                </c:pt>
                <c:pt idx="10663">
                  <c:v>35.561014320460117</c:v>
                </c:pt>
                <c:pt idx="10664">
                  <c:v>35.55828384459889</c:v>
                </c:pt>
                <c:pt idx="10665">
                  <c:v>35.555553933647886</c:v>
                </c:pt>
                <c:pt idx="10666">
                  <c:v>35.552824587519993</c:v>
                </c:pt>
                <c:pt idx="10667">
                  <c:v>35.550095806128169</c:v>
                </c:pt>
                <c:pt idx="10668">
                  <c:v>35.547367589385189</c:v>
                </c:pt>
                <c:pt idx="10669">
                  <c:v>35.544639937204067</c:v>
                </c:pt>
                <c:pt idx="10670">
                  <c:v>35.541912849497663</c:v>
                </c:pt>
                <c:pt idx="10671">
                  <c:v>35.539186326178879</c:v>
                </c:pt>
                <c:pt idx="10672">
                  <c:v>35.536460367160714</c:v>
                </c:pt>
                <c:pt idx="10673">
                  <c:v>35.533734972356086</c:v>
                </c:pt>
                <c:pt idx="10674">
                  <c:v>35.531010141677953</c:v>
                </c:pt>
                <c:pt idx="10675">
                  <c:v>35.528285875039288</c:v>
                </c:pt>
                <c:pt idx="10676">
                  <c:v>35.525562172353062</c:v>
                </c:pt>
                <c:pt idx="10677">
                  <c:v>35.522839033532264</c:v>
                </c:pt>
                <c:pt idx="10678">
                  <c:v>35.520116458489895</c:v>
                </c:pt>
                <c:pt idx="10679">
                  <c:v>35.517394447138983</c:v>
                </c:pt>
                <c:pt idx="10680">
                  <c:v>35.514672999392502</c:v>
                </c:pt>
                <c:pt idx="10681">
                  <c:v>35.51195211516351</c:v>
                </c:pt>
                <c:pt idx="10682">
                  <c:v>35.509231794365078</c:v>
                </c:pt>
                <c:pt idx="10683">
                  <c:v>35.506512036910223</c:v>
                </c:pt>
                <c:pt idx="10684">
                  <c:v>35.503792842711988</c:v>
                </c:pt>
                <c:pt idx="10685">
                  <c:v>35.501074211683488</c:v>
                </c:pt>
                <c:pt idx="10686">
                  <c:v>35.498356143737794</c:v>
                </c:pt>
                <c:pt idx="10687">
                  <c:v>35.495638638787966</c:v>
                </c:pt>
                <c:pt idx="10688">
                  <c:v>35.492921696747132</c:v>
                </c:pt>
                <c:pt idx="10689">
                  <c:v>35.490205317528407</c:v>
                </c:pt>
                <c:pt idx="10690">
                  <c:v>35.487489501044948</c:v>
                </c:pt>
                <c:pt idx="10691">
                  <c:v>35.484774247209828</c:v>
                </c:pt>
                <c:pt idx="10692">
                  <c:v>35.482059555936218</c:v>
                </c:pt>
                <c:pt idx="10693">
                  <c:v>35.479345427137247</c:v>
                </c:pt>
                <c:pt idx="10694">
                  <c:v>35.476631860726158</c:v>
                </c:pt>
                <c:pt idx="10695">
                  <c:v>35.473918856616066</c:v>
                </c:pt>
                <c:pt idx="10696">
                  <c:v>35.471206414720157</c:v>
                </c:pt>
                <c:pt idx="10697">
                  <c:v>35.46849453495166</c:v>
                </c:pt>
                <c:pt idx="10698">
                  <c:v>35.465783217223745</c:v>
                </c:pt>
                <c:pt idx="10699">
                  <c:v>35.463072461449656</c:v>
                </c:pt>
                <c:pt idx="10700">
                  <c:v>35.460362267542592</c:v>
                </c:pt>
                <c:pt idx="10701">
                  <c:v>35.45765263541584</c:v>
                </c:pt>
                <c:pt idx="10702">
                  <c:v>35.454943564982585</c:v>
                </c:pt>
                <c:pt idx="10703">
                  <c:v>35.452235056156155</c:v>
                </c:pt>
                <c:pt idx="10704">
                  <c:v>35.449527108849779</c:v>
                </c:pt>
                <c:pt idx="10705">
                  <c:v>35.446819722976755</c:v>
                </c:pt>
                <c:pt idx="10706">
                  <c:v>35.444112898450371</c:v>
                </c:pt>
                <c:pt idx="10707">
                  <c:v>35.44140663518391</c:v>
                </c:pt>
                <c:pt idx="10708">
                  <c:v>35.438700933090701</c:v>
                </c:pt>
                <c:pt idx="10709">
                  <c:v>35.435995792084086</c:v>
                </c:pt>
                <c:pt idx="10710">
                  <c:v>35.433291212077336</c:v>
                </c:pt>
                <c:pt idx="10711">
                  <c:v>35.43058719298385</c:v>
                </c:pt>
                <c:pt idx="10712">
                  <c:v>35.427883734716943</c:v>
                </c:pt>
                <c:pt idx="10713">
                  <c:v>35.425180837190013</c:v>
                </c:pt>
                <c:pt idx="10714">
                  <c:v>35.422478500316444</c:v>
                </c:pt>
                <c:pt idx="10715">
                  <c:v>35.419776724009552</c:v>
                </c:pt>
                <c:pt idx="10716">
                  <c:v>35.417075508182833</c:v>
                </c:pt>
                <c:pt idx="10717">
                  <c:v>35.414374852749589</c:v>
                </c:pt>
                <c:pt idx="10718">
                  <c:v>35.411674757623302</c:v>
                </c:pt>
                <c:pt idx="10719">
                  <c:v>35.408975222717402</c:v>
                </c:pt>
                <c:pt idx="10720">
                  <c:v>35.406276247945272</c:v>
                </c:pt>
                <c:pt idx="10721">
                  <c:v>35.40357783322041</c:v>
                </c:pt>
                <c:pt idx="10722">
                  <c:v>35.40087997845626</c:v>
                </c:pt>
                <c:pt idx="10723">
                  <c:v>35.398182683566276</c:v>
                </c:pt>
                <c:pt idx="10724">
                  <c:v>35.395485948463929</c:v>
                </c:pt>
                <c:pt idx="10725">
                  <c:v>35.392789773062802</c:v>
                </c:pt>
                <c:pt idx="10726">
                  <c:v>35.390094157276224</c:v>
                </c:pt>
                <c:pt idx="10727">
                  <c:v>35.387399101017849</c:v>
                </c:pt>
                <c:pt idx="10728">
                  <c:v>35.384704604201147</c:v>
                </c:pt>
                <c:pt idx="10729">
                  <c:v>35.38201066673966</c:v>
                </c:pt>
                <c:pt idx="10730">
                  <c:v>35.379317288546915</c:v>
                </c:pt>
                <c:pt idx="10731">
                  <c:v>35.376624469536424</c:v>
                </c:pt>
                <c:pt idx="10732">
                  <c:v>35.373932209621856</c:v>
                </c:pt>
                <c:pt idx="10733">
                  <c:v>35.371240508716724</c:v>
                </c:pt>
                <c:pt idx="10734">
                  <c:v>35.368549366734584</c:v>
                </c:pt>
                <c:pt idx="10735">
                  <c:v>35.365858783589047</c:v>
                </c:pt>
                <c:pt idx="10736">
                  <c:v>35.363168759193755</c:v>
                </c:pt>
                <c:pt idx="10737">
                  <c:v>35.360479293462291</c:v>
                </c:pt>
                <c:pt idx="10738">
                  <c:v>35.357790386308253</c:v>
                </c:pt>
                <c:pt idx="10739">
                  <c:v>35.355102037645338</c:v>
                </c:pt>
                <c:pt idx="10740">
                  <c:v>35.352414247387131</c:v>
                </c:pt>
                <c:pt idx="10741">
                  <c:v>35.349727015447328</c:v>
                </c:pt>
                <c:pt idx="10742">
                  <c:v>35.3470403417396</c:v>
                </c:pt>
                <c:pt idx="10743">
                  <c:v>35.344354226177629</c:v>
                </c:pt>
                <c:pt idx="10744">
                  <c:v>35.341668668675027</c:v>
                </c:pt>
                <c:pt idx="10745">
                  <c:v>35.338983669145577</c:v>
                </c:pt>
                <c:pt idx="10746">
                  <c:v>35.336299227502963</c:v>
                </c:pt>
                <c:pt idx="10747">
                  <c:v>35.33361534366091</c:v>
                </c:pt>
                <c:pt idx="10748">
                  <c:v>35.330932017533115</c:v>
                </c:pt>
                <c:pt idx="10749">
                  <c:v>35.328249249033362</c:v>
                </c:pt>
                <c:pt idx="10750">
                  <c:v>35.325567038075377</c:v>
                </c:pt>
                <c:pt idx="10751">
                  <c:v>35.322885384572899</c:v>
                </c:pt>
                <c:pt idx="10752">
                  <c:v>35.320204288439768</c:v>
                </c:pt>
                <c:pt idx="10753">
                  <c:v>35.317523749589711</c:v>
                </c:pt>
                <c:pt idx="10754">
                  <c:v>35.314843767936523</c:v>
                </c:pt>
                <c:pt idx="10755">
                  <c:v>35.312164343394031</c:v>
                </c:pt>
                <c:pt idx="10756">
                  <c:v>35.309485475876002</c:v>
                </c:pt>
                <c:pt idx="10757">
                  <c:v>35.306807165296348</c:v>
                </c:pt>
                <c:pt idx="10758">
                  <c:v>35.30412941156878</c:v>
                </c:pt>
                <c:pt idx="10759">
                  <c:v>35.301452214607252</c:v>
                </c:pt>
                <c:pt idx="10760">
                  <c:v>35.298775574325617</c:v>
                </c:pt>
                <c:pt idx="10761">
                  <c:v>35.296099490637644</c:v>
                </c:pt>
                <c:pt idx="10762">
                  <c:v>35.293423963457244</c:v>
                </c:pt>
                <c:pt idx="10763">
                  <c:v>35.290748992698397</c:v>
                </c:pt>
                <c:pt idx="10764">
                  <c:v>35.288074578274887</c:v>
                </c:pt>
                <c:pt idx="10765">
                  <c:v>35.285400720100697</c:v>
                </c:pt>
                <c:pt idx="10766">
                  <c:v>35.282727418089678</c:v>
                </c:pt>
                <c:pt idx="10767">
                  <c:v>35.280054672155813</c:v>
                </c:pt>
                <c:pt idx="10768">
                  <c:v>35.277382482213</c:v>
                </c:pt>
                <c:pt idx="10769">
                  <c:v>35.274710848175232</c:v>
                </c:pt>
                <c:pt idx="10770">
                  <c:v>35.272039769956464</c:v>
                </c:pt>
                <c:pt idx="10771">
                  <c:v>35.269369247470607</c:v>
                </c:pt>
                <c:pt idx="10772">
                  <c:v>35.266699280631698</c:v>
                </c:pt>
                <c:pt idx="10773">
                  <c:v>35.264029869353706</c:v>
                </c:pt>
                <c:pt idx="10774">
                  <c:v>35.261361013550697</c:v>
                </c:pt>
                <c:pt idx="10775">
                  <c:v>35.258692713136568</c:v>
                </c:pt>
                <c:pt idx="10776">
                  <c:v>35.2560249680254</c:v>
                </c:pt>
                <c:pt idx="10777">
                  <c:v>35.253357778131274</c:v>
                </c:pt>
                <c:pt idx="10778">
                  <c:v>35.250691143368144</c:v>
                </c:pt>
                <c:pt idx="10779">
                  <c:v>35.248025063650118</c:v>
                </c:pt>
                <c:pt idx="10780">
                  <c:v>35.245359538891265</c:v>
                </c:pt>
                <c:pt idx="10781">
                  <c:v>35.24269456900565</c:v>
                </c:pt>
                <c:pt idx="10782">
                  <c:v>35.240030153907341</c:v>
                </c:pt>
                <c:pt idx="10783">
                  <c:v>35.237366293510462</c:v>
                </c:pt>
                <c:pt idx="10784">
                  <c:v>35.234702987729094</c:v>
                </c:pt>
                <c:pt idx="10785">
                  <c:v>35.232040236477374</c:v>
                </c:pt>
                <c:pt idx="10786">
                  <c:v>35.229378039669413</c:v>
                </c:pt>
                <c:pt idx="10787">
                  <c:v>35.226716397219377</c:v>
                </c:pt>
                <c:pt idx="10788">
                  <c:v>35.22405530904139</c:v>
                </c:pt>
                <c:pt idx="10789">
                  <c:v>35.221394775049617</c:v>
                </c:pt>
                <c:pt idx="10790">
                  <c:v>35.218734795158241</c:v>
                </c:pt>
                <c:pt idx="10791">
                  <c:v>35.216075369281413</c:v>
                </c:pt>
                <c:pt idx="10792">
                  <c:v>35.213416497333313</c:v>
                </c:pt>
                <c:pt idx="10793">
                  <c:v>35.210758179228208</c:v>
                </c:pt>
                <c:pt idx="10794">
                  <c:v>35.208100414880278</c:v>
                </c:pt>
                <c:pt idx="10795">
                  <c:v>35.205443204203704</c:v>
                </c:pt>
                <c:pt idx="10796">
                  <c:v>35.202786547112765</c:v>
                </c:pt>
                <c:pt idx="10797">
                  <c:v>35.200130443521715</c:v>
                </c:pt>
                <c:pt idx="10798">
                  <c:v>35.197474893344761</c:v>
                </c:pt>
                <c:pt idx="10799">
                  <c:v>35.194819896496199</c:v>
                </c:pt>
                <c:pt idx="10800">
                  <c:v>35.192165452890322</c:v>
                </c:pt>
                <c:pt idx="10801">
                  <c:v>35.189511562441339</c:v>
                </c:pt>
                <c:pt idx="10802">
                  <c:v>35.186858225063631</c:v>
                </c:pt>
                <c:pt idx="10803">
                  <c:v>35.184205440671434</c:v>
                </c:pt>
                <c:pt idx="10804">
                  <c:v>35.181553209179143</c:v>
                </c:pt>
                <c:pt idx="10805">
                  <c:v>35.178901530501008</c:v>
                </c:pt>
                <c:pt idx="10806">
                  <c:v>35.176250404551425</c:v>
                </c:pt>
                <c:pt idx="10807">
                  <c:v>35.173599831244687</c:v>
                </c:pt>
                <c:pt idx="10808">
                  <c:v>35.170949810495202</c:v>
                </c:pt>
                <c:pt idx="10809">
                  <c:v>35.168300342217307</c:v>
                </c:pt>
                <c:pt idx="10810">
                  <c:v>35.165651426325397</c:v>
                </c:pt>
                <c:pt idx="10811">
                  <c:v>35.163003062733878</c:v>
                </c:pt>
                <c:pt idx="10812">
                  <c:v>35.160355251357132</c:v>
                </c:pt>
                <c:pt idx="10813">
                  <c:v>35.157707992109579</c:v>
                </c:pt>
                <c:pt idx="10814">
                  <c:v>35.155061284905571</c:v>
                </c:pt>
                <c:pt idx="10815">
                  <c:v>35.152415129659659</c:v>
                </c:pt>
                <c:pt idx="10816">
                  <c:v>35.149769526286207</c:v>
                </c:pt>
                <c:pt idx="10817">
                  <c:v>35.147124474699694</c:v>
                </c:pt>
                <c:pt idx="10818">
                  <c:v>35.144479974814573</c:v>
                </c:pt>
                <c:pt idx="10819">
                  <c:v>35.141836026545349</c:v>
                </c:pt>
                <c:pt idx="10820">
                  <c:v>35.139192629806459</c:v>
                </c:pt>
                <c:pt idx="10821">
                  <c:v>35.136549784512439</c:v>
                </c:pt>
                <c:pt idx="10822">
                  <c:v>35.133907490577741</c:v>
                </c:pt>
                <c:pt idx="10823">
                  <c:v>35.131265747916927</c:v>
                </c:pt>
                <c:pt idx="10824">
                  <c:v>35.128624556444535</c:v>
                </c:pt>
                <c:pt idx="10825">
                  <c:v>35.125983916075072</c:v>
                </c:pt>
                <c:pt idx="10826">
                  <c:v>35.123343826723101</c:v>
                </c:pt>
                <c:pt idx="10827">
                  <c:v>35.120704288303145</c:v>
                </c:pt>
                <c:pt idx="10828">
                  <c:v>35.118065300729839</c:v>
                </c:pt>
                <c:pt idx="10829">
                  <c:v>35.115426863917705</c:v>
                </c:pt>
                <c:pt idx="10830">
                  <c:v>35.112788977781364</c:v>
                </c:pt>
                <c:pt idx="10831">
                  <c:v>35.110151642235394</c:v>
                </c:pt>
                <c:pt idx="10832">
                  <c:v>35.107514857194417</c:v>
                </c:pt>
                <c:pt idx="10833">
                  <c:v>35.104878622573068</c:v>
                </c:pt>
                <c:pt idx="10834">
                  <c:v>35.102242938285968</c:v>
                </c:pt>
                <c:pt idx="10835">
                  <c:v>35.099607804247739</c:v>
                </c:pt>
                <c:pt idx="10836">
                  <c:v>35.096973220373059</c:v>
                </c:pt>
                <c:pt idx="10837">
                  <c:v>35.094339186576576</c:v>
                </c:pt>
                <c:pt idx="10838">
                  <c:v>35.091705702772998</c:v>
                </c:pt>
                <c:pt idx="10839">
                  <c:v>35.089072768876974</c:v>
                </c:pt>
                <c:pt idx="10840">
                  <c:v>35.086440384803183</c:v>
                </c:pt>
                <c:pt idx="10841">
                  <c:v>35.083808550466387</c:v>
                </c:pt>
                <c:pt idx="10842">
                  <c:v>35.08117726578125</c:v>
                </c:pt>
                <c:pt idx="10843">
                  <c:v>35.078546530662535</c:v>
                </c:pt>
                <c:pt idx="10844">
                  <c:v>35.07591634502495</c:v>
                </c:pt>
                <c:pt idx="10845">
                  <c:v>35.073286708783272</c:v>
                </c:pt>
                <c:pt idx="10846">
                  <c:v>35.070657621852249</c:v>
                </c:pt>
                <c:pt idx="10847">
                  <c:v>35.06802908414663</c:v>
                </c:pt>
                <c:pt idx="10848">
                  <c:v>35.065401095581237</c:v>
                </c:pt>
                <c:pt idx="10849">
                  <c:v>35.062773656070789</c:v>
                </c:pt>
                <c:pt idx="10850">
                  <c:v>35.060146765530149</c:v>
                </c:pt>
                <c:pt idx="10851">
                  <c:v>35.057520423874124</c:v>
                </c:pt>
                <c:pt idx="10852">
                  <c:v>35.054894631017504</c:v>
                </c:pt>
                <c:pt idx="10853">
                  <c:v>35.052269386875111</c:v>
                </c:pt>
                <c:pt idx="10854">
                  <c:v>35.049644691361848</c:v>
                </c:pt>
                <c:pt idx="10855">
                  <c:v>35.047020544392495</c:v>
                </c:pt>
                <c:pt idx="10856">
                  <c:v>35.044396945881971</c:v>
                </c:pt>
                <c:pt idx="10857">
                  <c:v>35.041773895745152</c:v>
                </c:pt>
                <c:pt idx="10858">
                  <c:v>35.039151393896901</c:v>
                </c:pt>
                <c:pt idx="10859">
                  <c:v>35.036529440252068</c:v>
                </c:pt>
                <c:pt idx="10860">
                  <c:v>35.03390803472567</c:v>
                </c:pt>
                <c:pt idx="10861">
                  <c:v>35.0312871772325</c:v>
                </c:pt>
                <c:pt idx="10862">
                  <c:v>35.028666867687591</c:v>
                </c:pt>
                <c:pt idx="10863">
                  <c:v>35.026047106005805</c:v>
                </c:pt>
                <c:pt idx="10864">
                  <c:v>35.023427892102092</c:v>
                </c:pt>
                <c:pt idx="10865">
                  <c:v>35.020809225891455</c:v>
                </c:pt>
                <c:pt idx="10866">
                  <c:v>35.018191107288871</c:v>
                </c:pt>
                <c:pt idx="10867">
                  <c:v>35.01557353620926</c:v>
                </c:pt>
                <c:pt idx="10868">
                  <c:v>35.012956512567627</c:v>
                </c:pt>
                <c:pt idx="10869">
                  <c:v>35.010340036279032</c:v>
                </c:pt>
                <c:pt idx="10870">
                  <c:v>35.00772410725844</c:v>
                </c:pt>
                <c:pt idx="10871">
                  <c:v>35.00510872542084</c:v>
                </c:pt>
                <c:pt idx="10872">
                  <c:v>35.002493890681308</c:v>
                </c:pt>
                <c:pt idx="10873">
                  <c:v>34.999879602954877</c:v>
                </c:pt>
                <c:pt idx="10874">
                  <c:v>34.99726586215661</c:v>
                </c:pt>
                <c:pt idx="10875">
                  <c:v>34.994652668201553</c:v>
                </c:pt>
                <c:pt idx="10876">
                  <c:v>34.992040021004783</c:v>
                </c:pt>
                <c:pt idx="10877">
                  <c:v>34.989427920481404</c:v>
                </c:pt>
                <c:pt idx="10878">
                  <c:v>34.986816366546478</c:v>
                </c:pt>
                <c:pt idx="10879">
                  <c:v>34.984205359115123</c:v>
                </c:pt>
                <c:pt idx="10880">
                  <c:v>34.9815948981025</c:v>
                </c:pt>
                <c:pt idx="10881">
                  <c:v>34.978984983423686</c:v>
                </c:pt>
                <c:pt idx="10882">
                  <c:v>34.976375614993799</c:v>
                </c:pt>
                <c:pt idx="10883">
                  <c:v>34.973766792728014</c:v>
                </c:pt>
                <c:pt idx="10884">
                  <c:v>34.971158516541536</c:v>
                </c:pt>
                <c:pt idx="10885">
                  <c:v>34.968550786349468</c:v>
                </c:pt>
                <c:pt idx="10886">
                  <c:v>34.965943602067</c:v>
                </c:pt>
                <c:pt idx="10887">
                  <c:v>34.963336963609379</c:v>
                </c:pt>
                <c:pt idx="10888">
                  <c:v>34.960730870891709</c:v>
                </c:pt>
                <c:pt idx="10889">
                  <c:v>34.958125323829293</c:v>
                </c:pt>
                <c:pt idx="10890">
                  <c:v>34.955520322337279</c:v>
                </c:pt>
                <c:pt idx="10891">
                  <c:v>34.95291586633094</c:v>
                </c:pt>
                <c:pt idx="10892">
                  <c:v>34.950311955725525</c:v>
                </c:pt>
                <c:pt idx="10893">
                  <c:v>34.947708590436264</c:v>
                </c:pt>
                <c:pt idx="10894">
                  <c:v>34.945105770378476</c:v>
                </c:pt>
                <c:pt idx="10895">
                  <c:v>34.942503495467335</c:v>
                </c:pt>
                <c:pt idx="10896">
                  <c:v>34.939901765618231</c:v>
                </c:pt>
                <c:pt idx="10897">
                  <c:v>34.937300580746381</c:v>
                </c:pt>
                <c:pt idx="10898">
                  <c:v>34.934699940767089</c:v>
                </c:pt>
                <c:pt idx="10899">
                  <c:v>34.932099845595772</c:v>
                </c:pt>
                <c:pt idx="10900">
                  <c:v>34.929500295147648</c:v>
                </c:pt>
                <c:pt idx="10901">
                  <c:v>34.926901289338105</c:v>
                </c:pt>
                <c:pt idx="10902">
                  <c:v>34.924302828082475</c:v>
                </c:pt>
                <c:pt idx="10903">
                  <c:v>34.921704911296132</c:v>
                </c:pt>
                <c:pt idx="10904">
                  <c:v>34.919107538894451</c:v>
                </c:pt>
                <c:pt idx="10905">
                  <c:v>34.916510710792807</c:v>
                </c:pt>
                <c:pt idx="10906">
                  <c:v>34.913914426906516</c:v>
                </c:pt>
                <c:pt idx="10907">
                  <c:v>34.911318687151109</c:v>
                </c:pt>
                <c:pt idx="10908">
                  <c:v>34.908723491441933</c:v>
                </c:pt>
                <c:pt idx="10909">
                  <c:v>34.906128839694375</c:v>
                </c:pt>
                <c:pt idx="10910">
                  <c:v>34.903534731823939</c:v>
                </c:pt>
                <c:pt idx="10911">
                  <c:v>34.900941167745998</c:v>
                </c:pt>
                <c:pt idx="10912">
                  <c:v>34.898348147376083</c:v>
                </c:pt>
                <c:pt idx="10913">
                  <c:v>34.895755670629612</c:v>
                </c:pt>
                <c:pt idx="10914">
                  <c:v>34.893163737422014</c:v>
                </c:pt>
                <c:pt idx="10915">
                  <c:v>34.890572347668865</c:v>
                </c:pt>
                <c:pt idx="10916">
                  <c:v>34.887981501285637</c:v>
                </c:pt>
                <c:pt idx="10917">
                  <c:v>34.88539119818779</c:v>
                </c:pt>
                <c:pt idx="10918">
                  <c:v>34.882801438290898</c:v>
                </c:pt>
                <c:pt idx="10919">
                  <c:v>34.880212221510462</c:v>
                </c:pt>
                <c:pt idx="10920">
                  <c:v>34.877623547762013</c:v>
                </c:pt>
                <c:pt idx="10921">
                  <c:v>34.875035416961097</c:v>
                </c:pt>
                <c:pt idx="10922">
                  <c:v>34.872447829023287</c:v>
                </c:pt>
                <c:pt idx="10923">
                  <c:v>34.869860783864183</c:v>
                </c:pt>
                <c:pt idx="10924">
                  <c:v>34.867274281399318</c:v>
                </c:pt>
                <c:pt idx="10925">
                  <c:v>34.864688321544278</c:v>
                </c:pt>
                <c:pt idx="10926">
                  <c:v>34.862102904214737</c:v>
                </c:pt>
                <c:pt idx="10927">
                  <c:v>34.85951802932621</c:v>
                </c:pt>
                <c:pt idx="10928">
                  <c:v>34.856933696794385</c:v>
                </c:pt>
                <c:pt idx="10929">
                  <c:v>34.85434990653485</c:v>
                </c:pt>
                <c:pt idx="10930">
                  <c:v>34.851766658463319</c:v>
                </c:pt>
                <c:pt idx="10931">
                  <c:v>34.849183952495395</c:v>
                </c:pt>
                <c:pt idx="10932">
                  <c:v>34.846601788546749</c:v>
                </c:pt>
                <c:pt idx="10933">
                  <c:v>34.844020166533028</c:v>
                </c:pt>
                <c:pt idx="10934">
                  <c:v>34.841439086369988</c:v>
                </c:pt>
                <c:pt idx="10935">
                  <c:v>34.838858547973274</c:v>
                </c:pt>
                <c:pt idx="10936">
                  <c:v>34.836278551258602</c:v>
                </c:pt>
                <c:pt idx="10937">
                  <c:v>34.8336990961417</c:v>
                </c:pt>
                <c:pt idx="10938">
                  <c:v>34.831120182538299</c:v>
                </c:pt>
                <c:pt idx="10939">
                  <c:v>34.828541810364158</c:v>
                </c:pt>
                <c:pt idx="10940">
                  <c:v>34.825963979534933</c:v>
                </c:pt>
                <c:pt idx="10941">
                  <c:v>34.823386689966497</c:v>
                </c:pt>
                <c:pt idx="10942">
                  <c:v>34.820809941574566</c:v>
                </c:pt>
                <c:pt idx="10943">
                  <c:v>34.818233734274941</c:v>
                </c:pt>
                <c:pt idx="10944">
                  <c:v>34.815658067983406</c:v>
                </c:pt>
                <c:pt idx="10945">
                  <c:v>34.81308294261575</c:v>
                </c:pt>
                <c:pt idx="10946">
                  <c:v>34.810508358087802</c:v>
                </c:pt>
                <c:pt idx="10947">
                  <c:v>34.807934314315347</c:v>
                </c:pt>
                <c:pt idx="10948">
                  <c:v>34.805360811214285</c:v>
                </c:pt>
                <c:pt idx="10949">
                  <c:v>34.802787848700433</c:v>
                </c:pt>
                <c:pt idx="10950">
                  <c:v>34.800215426689647</c:v>
                </c:pt>
                <c:pt idx="10951">
                  <c:v>34.79764354509777</c:v>
                </c:pt>
                <c:pt idx="10952">
                  <c:v>34.795072203840689</c:v>
                </c:pt>
                <c:pt idx="10953">
                  <c:v>34.792501402834347</c:v>
                </c:pt>
                <c:pt idx="10954">
                  <c:v>34.789931141994558</c:v>
                </c:pt>
                <c:pt idx="10955">
                  <c:v>34.787361421237279</c:v>
                </c:pt>
                <c:pt idx="10956">
                  <c:v>34.78479224047841</c:v>
                </c:pt>
                <c:pt idx="10957">
                  <c:v>34.782223599633895</c:v>
                </c:pt>
                <c:pt idx="10958">
                  <c:v>34.779655498619647</c:v>
                </c:pt>
                <c:pt idx="10959">
                  <c:v>34.777087937351624</c:v>
                </c:pt>
                <c:pt idx="10960">
                  <c:v>34.774520915745853</c:v>
                </c:pt>
                <c:pt idx="10961">
                  <c:v>34.771954433718221</c:v>
                </c:pt>
                <c:pt idx="10962">
                  <c:v>34.769388491184756</c:v>
                </c:pt>
                <c:pt idx="10963">
                  <c:v>34.7668230880614</c:v>
                </c:pt>
                <c:pt idx="10964">
                  <c:v>34.764258224264239</c:v>
                </c:pt>
                <c:pt idx="10965">
                  <c:v>34.761693899709201</c:v>
                </c:pt>
                <c:pt idx="10966">
                  <c:v>34.759130114312384</c:v>
                </c:pt>
                <c:pt idx="10967">
                  <c:v>34.756566867989761</c:v>
                </c:pt>
                <c:pt idx="10968">
                  <c:v>34.754004160657431</c:v>
                </c:pt>
                <c:pt idx="10969">
                  <c:v>34.75144199223142</c:v>
                </c:pt>
                <c:pt idx="10970">
                  <c:v>34.748880362627787</c:v>
                </c:pt>
                <c:pt idx="10971">
                  <c:v>34.74631927176263</c:v>
                </c:pt>
                <c:pt idx="10972">
                  <c:v>34.743758719552034</c:v>
                </c:pt>
                <c:pt idx="10973">
                  <c:v>34.741198705912083</c:v>
                </c:pt>
                <c:pt idx="10974">
                  <c:v>34.738639230758935</c:v>
                </c:pt>
                <c:pt idx="10975">
                  <c:v>34.736080294008644</c:v>
                </c:pt>
                <c:pt idx="10976">
                  <c:v>34.733521895577354</c:v>
                </c:pt>
                <c:pt idx="10977">
                  <c:v>34.730964035381277</c:v>
                </c:pt>
                <c:pt idx="10978">
                  <c:v>34.728406713336454</c:v>
                </c:pt>
                <c:pt idx="10979">
                  <c:v>34.725849929359129</c:v>
                </c:pt>
                <c:pt idx="10980">
                  <c:v>34.723293683365455</c:v>
                </c:pt>
                <c:pt idx="10981">
                  <c:v>34.720737975271589</c:v>
                </c:pt>
                <c:pt idx="10982">
                  <c:v>34.718182804993745</c:v>
                </c:pt>
                <c:pt idx="10983">
                  <c:v>34.715628172448163</c:v>
                </c:pt>
                <c:pt idx="10984">
                  <c:v>34.713074077550985</c:v>
                </c:pt>
                <c:pt idx="10985">
                  <c:v>34.710520520218495</c:v>
                </c:pt>
                <c:pt idx="10986">
                  <c:v>34.707967500366877</c:v>
                </c:pt>
                <c:pt idx="10987">
                  <c:v>34.705415017912472</c:v>
                </c:pt>
                <c:pt idx="10988">
                  <c:v>34.702863072771407</c:v>
                </c:pt>
                <c:pt idx="10989">
                  <c:v>34.700311664860052</c:v>
                </c:pt>
                <c:pt idx="10990">
                  <c:v>34.697760794094663</c:v>
                </c:pt>
                <c:pt idx="10991">
                  <c:v>34.695210460391507</c:v>
                </c:pt>
                <c:pt idx="10992">
                  <c:v>34.692660663666899</c:v>
                </c:pt>
                <c:pt idx="10993">
                  <c:v>34.69011140383715</c:v>
                </c:pt>
                <c:pt idx="10994">
                  <c:v>34.687562680818559</c:v>
                </c:pt>
                <c:pt idx="10995">
                  <c:v>34.685014494527508</c:v>
                </c:pt>
                <c:pt idx="10996">
                  <c:v>34.682466844880295</c:v>
                </c:pt>
                <c:pt idx="10997">
                  <c:v>34.679919731793248</c:v>
                </c:pt>
                <c:pt idx="10998">
                  <c:v>34.677373155182792</c:v>
                </c:pt>
                <c:pt idx="10999">
                  <c:v>34.674827114965311</c:v>
                </c:pt>
                <c:pt idx="11000">
                  <c:v>34.672281611057102</c:v>
                </c:pt>
                <c:pt idx="11001">
                  <c:v>34.669736643374662</c:v>
                </c:pt>
                <c:pt idx="11002">
                  <c:v>34.667192211834319</c:v>
                </c:pt>
                <c:pt idx="11003">
                  <c:v>34.664648316352526</c:v>
                </c:pt>
                <c:pt idx="11004">
                  <c:v>34.662104956845738</c:v>
                </c:pt>
                <c:pt idx="11005">
                  <c:v>34.65956213323031</c:v>
                </c:pt>
                <c:pt idx="11006">
                  <c:v>34.657019845422752</c:v>
                </c:pt>
                <c:pt idx="11007">
                  <c:v>34.65447809333952</c:v>
                </c:pt>
                <c:pt idx="11008">
                  <c:v>34.651936876897054</c:v>
                </c:pt>
                <c:pt idx="11009">
                  <c:v>34.649396196011878</c:v>
                </c:pt>
                <c:pt idx="11010">
                  <c:v>34.646856050600434</c:v>
                </c:pt>
                <c:pt idx="11011">
                  <c:v>34.64431644057926</c:v>
                </c:pt>
                <c:pt idx="11012">
                  <c:v>34.64177736586484</c:v>
                </c:pt>
                <c:pt idx="11013">
                  <c:v>34.639238826373699</c:v>
                </c:pt>
                <c:pt idx="11014">
                  <c:v>34.636700822022405</c:v>
                </c:pt>
                <c:pt idx="11015">
                  <c:v>34.634163352727469</c:v>
                </c:pt>
                <c:pt idx="11016">
                  <c:v>34.63162641840546</c:v>
                </c:pt>
                <c:pt idx="11017">
                  <c:v>34.629090018972974</c:v>
                </c:pt>
                <c:pt idx="11018">
                  <c:v>34.626554154346508</c:v>
                </c:pt>
                <c:pt idx="11019">
                  <c:v>34.6240188244427</c:v>
                </c:pt>
                <c:pt idx="11020">
                  <c:v>34.621484029178092</c:v>
                </c:pt>
                <c:pt idx="11021">
                  <c:v>34.618949768469392</c:v>
                </c:pt>
                <c:pt idx="11022">
                  <c:v>34.616416042233141</c:v>
                </c:pt>
                <c:pt idx="11023">
                  <c:v>34.613882850385991</c:v>
                </c:pt>
                <c:pt idx="11024">
                  <c:v>34.611350192844597</c:v>
                </c:pt>
                <c:pt idx="11025">
                  <c:v>34.608818069525569</c:v>
                </c:pt>
                <c:pt idx="11026">
                  <c:v>34.606286480345574</c:v>
                </c:pt>
                <c:pt idx="11027">
                  <c:v>34.603755425221308</c:v>
                </c:pt>
                <c:pt idx="11028">
                  <c:v>34.601224904069454</c:v>
                </c:pt>
                <c:pt idx="11029">
                  <c:v>34.598694916806664</c:v>
                </c:pt>
                <c:pt idx="11030">
                  <c:v>34.596165463349678</c:v>
                </c:pt>
                <c:pt idx="11031">
                  <c:v>34.59363654361519</c:v>
                </c:pt>
                <c:pt idx="11032">
                  <c:v>34.591108157519955</c:v>
                </c:pt>
                <c:pt idx="11033">
                  <c:v>34.588580304980681</c:v>
                </c:pt>
                <c:pt idx="11034">
                  <c:v>34.586052985914108</c:v>
                </c:pt>
                <c:pt idx="11035">
                  <c:v>34.583526200237017</c:v>
                </c:pt>
                <c:pt idx="11036">
                  <c:v>34.580999947866118</c:v>
                </c:pt>
                <c:pt idx="11037">
                  <c:v>34.57847422871825</c:v>
                </c:pt>
                <c:pt idx="11038">
                  <c:v>34.575949042710164</c:v>
                </c:pt>
                <c:pt idx="11039">
                  <c:v>34.573424389758699</c:v>
                </c:pt>
                <c:pt idx="11040">
                  <c:v>34.570900269780637</c:v>
                </c:pt>
                <c:pt idx="11041">
                  <c:v>34.568376682692758</c:v>
                </c:pt>
                <c:pt idx="11042">
                  <c:v>34.565853628411972</c:v>
                </c:pt>
                <c:pt idx="11043">
                  <c:v>34.563331106855046</c:v>
                </c:pt>
                <c:pt idx="11044">
                  <c:v>34.560809117938888</c:v>
                </c:pt>
                <c:pt idx="11045">
                  <c:v>34.558287661580351</c:v>
                </c:pt>
                <c:pt idx="11046">
                  <c:v>34.555766737696246</c:v>
                </c:pt>
                <c:pt idx="11047">
                  <c:v>34.553246346203508</c:v>
                </c:pt>
                <c:pt idx="11048">
                  <c:v>34.550726487019048</c:v>
                </c:pt>
                <c:pt idx="11049">
                  <c:v>34.548207160059732</c:v>
                </c:pt>
                <c:pt idx="11050">
                  <c:v>34.545688365242484</c:v>
                </c:pt>
                <c:pt idx="11051">
                  <c:v>34.543170102484225</c:v>
                </c:pt>
                <c:pt idx="11052">
                  <c:v>34.540652371701938</c:v>
                </c:pt>
                <c:pt idx="11053">
                  <c:v>34.538135172812503</c:v>
                </c:pt>
                <c:pt idx="11054">
                  <c:v>34.535618505732899</c:v>
                </c:pt>
                <c:pt idx="11055">
                  <c:v>34.533102370380092</c:v>
                </c:pt>
                <c:pt idx="11056">
                  <c:v>34.530586766671092</c:v>
                </c:pt>
                <c:pt idx="11057">
                  <c:v>34.528071694522893</c:v>
                </c:pt>
                <c:pt idx="11058">
                  <c:v>34.525557153852375</c:v>
                </c:pt>
                <c:pt idx="11059">
                  <c:v>34.523043144576732</c:v>
                </c:pt>
                <c:pt idx="11060">
                  <c:v>34.520529666612845</c:v>
                </c:pt>
                <c:pt idx="11061">
                  <c:v>34.518016719877792</c:v>
                </c:pt>
                <c:pt idx="11062">
                  <c:v>34.515504304288598</c:v>
                </c:pt>
                <c:pt idx="11063">
                  <c:v>34.512992419762384</c:v>
                </c:pt>
                <c:pt idx="11064">
                  <c:v>34.510481066216158</c:v>
                </c:pt>
                <c:pt idx="11065">
                  <c:v>34.507970243566959</c:v>
                </c:pt>
                <c:pt idx="11066">
                  <c:v>34.505459951731908</c:v>
                </c:pt>
                <c:pt idx="11067">
                  <c:v>34.502950190628141</c:v>
                </c:pt>
                <c:pt idx="11068">
                  <c:v>34.500440960172725</c:v>
                </c:pt>
                <c:pt idx="11069">
                  <c:v>34.497932260282738</c:v>
                </c:pt>
                <c:pt idx="11070">
                  <c:v>34.49542409087536</c:v>
                </c:pt>
                <c:pt idx="11071">
                  <c:v>34.492916451867728</c:v>
                </c:pt>
                <c:pt idx="11072">
                  <c:v>34.490409343176964</c:v>
                </c:pt>
                <c:pt idx="11073">
                  <c:v>34.487902764720232</c:v>
                </c:pt>
                <c:pt idx="11074">
                  <c:v>34.485396716414698</c:v>
                </c:pt>
                <c:pt idx="11075">
                  <c:v>34.482891198177583</c:v>
                </c:pt>
                <c:pt idx="11076">
                  <c:v>34.480386209926039</c:v>
                </c:pt>
                <c:pt idx="11077">
                  <c:v>34.4778817515773</c:v>
                </c:pt>
                <c:pt idx="11078">
                  <c:v>34.475377823048518</c:v>
                </c:pt>
                <c:pt idx="11079">
                  <c:v>34.472874424256972</c:v>
                </c:pt>
                <c:pt idx="11080">
                  <c:v>34.470371555119854</c:v>
                </c:pt>
                <c:pt idx="11081">
                  <c:v>34.467869215554387</c:v>
                </c:pt>
                <c:pt idx="11082">
                  <c:v>34.46536740547792</c:v>
                </c:pt>
                <c:pt idx="11083">
                  <c:v>34.462866124807675</c:v>
                </c:pt>
                <c:pt idx="11084">
                  <c:v>34.460365373460917</c:v>
                </c:pt>
                <c:pt idx="11085">
                  <c:v>34.457865151354881</c:v>
                </c:pt>
                <c:pt idx="11086">
                  <c:v>34.455365458406959</c:v>
                </c:pt>
                <c:pt idx="11087">
                  <c:v>34.452866294534388</c:v>
                </c:pt>
                <c:pt idx="11088">
                  <c:v>34.450367659654518</c:v>
                </c:pt>
                <c:pt idx="11089">
                  <c:v>34.447869553684669</c:v>
                </c:pt>
                <c:pt idx="11090">
                  <c:v>34.445371976542219</c:v>
                </c:pt>
                <c:pt idx="11091">
                  <c:v>34.44287492814442</c:v>
                </c:pt>
                <c:pt idx="11092">
                  <c:v>34.440378408408733</c:v>
                </c:pt>
                <c:pt idx="11093">
                  <c:v>34.437882417252467</c:v>
                </c:pt>
                <c:pt idx="11094">
                  <c:v>34.435386954593056</c:v>
                </c:pt>
                <c:pt idx="11095">
                  <c:v>34.43289202034785</c:v>
                </c:pt>
                <c:pt idx="11096">
                  <c:v>34.430397614434241</c:v>
                </c:pt>
                <c:pt idx="11097">
                  <c:v>34.427903736769693</c:v>
                </c:pt>
                <c:pt idx="11098">
                  <c:v>34.425410387271612</c:v>
                </c:pt>
                <c:pt idx="11099">
                  <c:v>34.422917565857375</c:v>
                </c:pt>
                <c:pt idx="11100">
                  <c:v>34.420425272444504</c:v>
                </c:pt>
                <c:pt idx="11101">
                  <c:v>34.417933506950448</c:v>
                </c:pt>
                <c:pt idx="11102">
                  <c:v>34.415442269292626</c:v>
                </c:pt>
                <c:pt idx="11103">
                  <c:v>34.412951559388574</c:v>
                </c:pt>
                <c:pt idx="11104">
                  <c:v>34.410461377155698</c:v>
                </c:pt>
                <c:pt idx="11105">
                  <c:v>34.407971722511604</c:v>
                </c:pt>
                <c:pt idx="11106">
                  <c:v>34.405482595373712</c:v>
                </c:pt>
                <c:pt idx="11107">
                  <c:v>34.402993995659585</c:v>
                </c:pt>
                <c:pt idx="11108">
                  <c:v>34.400505923286715</c:v>
                </c:pt>
                <c:pt idx="11109">
                  <c:v>34.398018378172708</c:v>
                </c:pt>
                <c:pt idx="11110">
                  <c:v>34.39553136023504</c:v>
                </c:pt>
                <c:pt idx="11111">
                  <c:v>34.393044869391332</c:v>
                </c:pt>
                <c:pt idx="11112">
                  <c:v>34.390558905559132</c:v>
                </c:pt>
                <c:pt idx="11113">
                  <c:v>34.388073468656046</c:v>
                </c:pt>
                <c:pt idx="11114">
                  <c:v>34.385588558599665</c:v>
                </c:pt>
                <c:pt idx="11115">
                  <c:v>34.383104175307523</c:v>
                </c:pt>
                <c:pt idx="11116">
                  <c:v>34.380620318697325</c:v>
                </c:pt>
                <c:pt idx="11117">
                  <c:v>34.378136988686663</c:v>
                </c:pt>
                <c:pt idx="11118">
                  <c:v>34.375654185193156</c:v>
                </c:pt>
                <c:pt idx="11119">
                  <c:v>34.373171908134466</c:v>
                </c:pt>
                <c:pt idx="11120">
                  <c:v>34.370690157428271</c:v>
                </c:pt>
                <c:pt idx="11121">
                  <c:v>34.368208932992232</c:v>
                </c:pt>
                <c:pt idx="11122">
                  <c:v>34.365728234743983</c:v>
                </c:pt>
                <c:pt idx="11123">
                  <c:v>34.363248062601272</c:v>
                </c:pt>
                <c:pt idx="11124">
                  <c:v>34.36076841648179</c:v>
                </c:pt>
                <c:pt idx="11125">
                  <c:v>34.358289296303212</c:v>
                </c:pt>
                <c:pt idx="11126">
                  <c:v>34.355810701983287</c:v>
                </c:pt>
                <c:pt idx="11127">
                  <c:v>34.353332633439734</c:v>
                </c:pt>
                <c:pt idx="11128">
                  <c:v>34.350855090590315</c:v>
                </c:pt>
                <c:pt idx="11129">
                  <c:v>34.348378073352777</c:v>
                </c:pt>
                <c:pt idx="11130">
                  <c:v>34.345901581644867</c:v>
                </c:pt>
                <c:pt idx="11131">
                  <c:v>34.343425615384376</c:v>
                </c:pt>
                <c:pt idx="11132">
                  <c:v>34.340950174489109</c:v>
                </c:pt>
                <c:pt idx="11133">
                  <c:v>34.338475258876827</c:v>
                </c:pt>
                <c:pt idx="11134">
                  <c:v>34.33600086846532</c:v>
                </c:pt>
                <c:pt idx="11135">
                  <c:v>34.333527003172435</c:v>
                </c:pt>
                <c:pt idx="11136">
                  <c:v>34.331053662916034</c:v>
                </c:pt>
                <c:pt idx="11137">
                  <c:v>34.328580847613878</c:v>
                </c:pt>
                <c:pt idx="11138">
                  <c:v>34.3261085571839</c:v>
                </c:pt>
                <c:pt idx="11139">
                  <c:v>34.323636791543905</c:v>
                </c:pt>
                <c:pt idx="11140">
                  <c:v>34.321165550611767</c:v>
                </c:pt>
                <c:pt idx="11141">
                  <c:v>34.318694834305376</c:v>
                </c:pt>
                <c:pt idx="11142">
                  <c:v>34.316224642542636</c:v>
                </c:pt>
                <c:pt idx="11143">
                  <c:v>34.313754975241409</c:v>
                </c:pt>
                <c:pt idx="11144">
                  <c:v>34.311285832319669</c:v>
                </c:pt>
                <c:pt idx="11145">
                  <c:v>34.308817213695306</c:v>
                </c:pt>
                <c:pt idx="11146">
                  <c:v>34.306349119286196</c:v>
                </c:pt>
                <c:pt idx="11147">
                  <c:v>34.303881549010413</c:v>
                </c:pt>
                <c:pt idx="11148">
                  <c:v>34.301414502785832</c:v>
                </c:pt>
                <c:pt idx="11149">
                  <c:v>34.298947980530372</c:v>
                </c:pt>
                <c:pt idx="11150">
                  <c:v>34.296481982162135</c:v>
                </c:pt>
                <c:pt idx="11151">
                  <c:v>34.294016507598997</c:v>
                </c:pt>
                <c:pt idx="11152">
                  <c:v>34.291551556759046</c:v>
                </c:pt>
                <c:pt idx="11153">
                  <c:v>34.289087129560187</c:v>
                </c:pt>
                <c:pt idx="11154">
                  <c:v>34.286623225920522</c:v>
                </c:pt>
                <c:pt idx="11155">
                  <c:v>34.284159845758069</c:v>
                </c:pt>
                <c:pt idx="11156">
                  <c:v>34.281696988990831</c:v>
                </c:pt>
                <c:pt idx="11157">
                  <c:v>34.279234655536868</c:v>
                </c:pt>
                <c:pt idx="11158">
                  <c:v>34.276772845314284</c:v>
                </c:pt>
                <c:pt idx="11159">
                  <c:v>34.274311558241124</c:v>
                </c:pt>
                <c:pt idx="11160">
                  <c:v>34.271850794235434</c:v>
                </c:pt>
                <c:pt idx="11161">
                  <c:v>34.269390553215359</c:v>
                </c:pt>
                <c:pt idx="11162">
                  <c:v>34.266930835098989</c:v>
                </c:pt>
                <c:pt idx="11163">
                  <c:v>34.264471639804484</c:v>
                </c:pt>
                <c:pt idx="11164">
                  <c:v>34.262012967249859</c:v>
                </c:pt>
                <c:pt idx="11165">
                  <c:v>34.259554817353347</c:v>
                </c:pt>
                <c:pt idx="11166">
                  <c:v>34.257097190033051</c:v>
                </c:pt>
                <c:pt idx="11167">
                  <c:v>34.254640085207143</c:v>
                </c:pt>
                <c:pt idx="11168">
                  <c:v>34.252183502793784</c:v>
                </c:pt>
                <c:pt idx="11169">
                  <c:v>34.249727442711134</c:v>
                </c:pt>
                <c:pt idx="11170">
                  <c:v>34.247271904877422</c:v>
                </c:pt>
                <c:pt idx="11171">
                  <c:v>34.244816889210853</c:v>
                </c:pt>
                <c:pt idx="11172">
                  <c:v>34.24236239562957</c:v>
                </c:pt>
                <c:pt idx="11173">
                  <c:v>34.239908424051876</c:v>
                </c:pt>
                <c:pt idx="11174">
                  <c:v>34.237454974395945</c:v>
                </c:pt>
                <c:pt idx="11175">
                  <c:v>34.235002046580064</c:v>
                </c:pt>
                <c:pt idx="11176">
                  <c:v>34.232549640522421</c:v>
                </c:pt>
                <c:pt idx="11177">
                  <c:v>34.230097756141362</c:v>
                </c:pt>
                <c:pt idx="11178">
                  <c:v>34.227646393355101</c:v>
                </c:pt>
                <c:pt idx="11179">
                  <c:v>34.225195552081942</c:v>
                </c:pt>
                <c:pt idx="11180">
                  <c:v>34.222745232240158</c:v>
                </c:pt>
                <c:pt idx="11181">
                  <c:v>34.220295433748092</c:v>
                </c:pt>
                <c:pt idx="11182">
                  <c:v>34.217846156524061</c:v>
                </c:pt>
                <c:pt idx="11183">
                  <c:v>34.215397400486353</c:v>
                </c:pt>
                <c:pt idx="11184">
                  <c:v>34.21294916555334</c:v>
                </c:pt>
                <c:pt idx="11185">
                  <c:v>34.210501451643381</c:v>
                </c:pt>
                <c:pt idx="11186">
                  <c:v>34.208054258674792</c:v>
                </c:pt>
                <c:pt idx="11187">
                  <c:v>34.205607586565947</c:v>
                </c:pt>
                <c:pt idx="11188">
                  <c:v>34.203161435235302</c:v>
                </c:pt>
                <c:pt idx="11189">
                  <c:v>34.20071580460116</c:v>
                </c:pt>
                <c:pt idx="11190">
                  <c:v>34.198270694581964</c:v>
                </c:pt>
                <c:pt idx="11191">
                  <c:v>34.195826105096117</c:v>
                </c:pt>
                <c:pt idx="11192">
                  <c:v>34.193382036062033</c:v>
                </c:pt>
                <c:pt idx="11193">
                  <c:v>34.190938487398171</c:v>
                </c:pt>
                <c:pt idx="11194">
                  <c:v>34.188495459022946</c:v>
                </c:pt>
                <c:pt idx="11195">
                  <c:v>34.186052950854815</c:v>
                </c:pt>
                <c:pt idx="11196">
                  <c:v>34.183610962812295</c:v>
                </c:pt>
                <c:pt idx="11197">
                  <c:v>34.181169494813815</c:v>
                </c:pt>
                <c:pt idx="11198">
                  <c:v>34.178728546777819</c:v>
                </c:pt>
                <c:pt idx="11199">
                  <c:v>34.176288118622921</c:v>
                </c:pt>
                <c:pt idx="11200">
                  <c:v>34.173848210267522</c:v>
                </c:pt>
                <c:pt idx="11201">
                  <c:v>34.171408821630223</c:v>
                </c:pt>
                <c:pt idx="11202">
                  <c:v>34.168969952629482</c:v>
                </c:pt>
                <c:pt idx="11203">
                  <c:v>34.16653160318387</c:v>
                </c:pt>
                <c:pt idx="11204">
                  <c:v>34.164093773211945</c:v>
                </c:pt>
                <c:pt idx="11205">
                  <c:v>34.161656462632266</c:v>
                </c:pt>
                <c:pt idx="11206">
                  <c:v>34.159219671363417</c:v>
                </c:pt>
                <c:pt idx="11207">
                  <c:v>34.156783399323942</c:v>
                </c:pt>
                <c:pt idx="11208">
                  <c:v>34.154347646432456</c:v>
                </c:pt>
                <c:pt idx="11209">
                  <c:v>34.151912412607572</c:v>
                </c:pt>
                <c:pt idx="11210">
                  <c:v>34.149477697767892</c:v>
                </c:pt>
                <c:pt idx="11211">
                  <c:v>34.147043501832044</c:v>
                </c:pt>
                <c:pt idx="11212">
                  <c:v>34.144609824718685</c:v>
                </c:pt>
                <c:pt idx="11213">
                  <c:v>34.142176666346415</c:v>
                </c:pt>
                <c:pt idx="11214">
                  <c:v>34.13974402663392</c:v>
                </c:pt>
                <c:pt idx="11215">
                  <c:v>34.137311905499899</c:v>
                </c:pt>
                <c:pt idx="11216">
                  <c:v>34.134880302862967</c:v>
                </c:pt>
                <c:pt idx="11217">
                  <c:v>34.132449218641852</c:v>
                </c:pt>
                <c:pt idx="11218">
                  <c:v>34.130018652755211</c:v>
                </c:pt>
                <c:pt idx="11219">
                  <c:v>34.127588605121844</c:v>
                </c:pt>
                <c:pt idx="11220">
                  <c:v>34.125159075660406</c:v>
                </c:pt>
                <c:pt idx="11221">
                  <c:v>34.122730064289627</c:v>
                </c:pt>
                <c:pt idx="11222">
                  <c:v>34.120301570928262</c:v>
                </c:pt>
                <c:pt idx="11223">
                  <c:v>34.117873595495027</c:v>
                </c:pt>
                <c:pt idx="11224">
                  <c:v>34.115446137908776</c:v>
                </c:pt>
                <c:pt idx="11225">
                  <c:v>34.11301919808821</c:v>
                </c:pt>
                <c:pt idx="11226">
                  <c:v>34.110592775952128</c:v>
                </c:pt>
                <c:pt idx="11227">
                  <c:v>34.108166871419343</c:v>
                </c:pt>
                <c:pt idx="11228">
                  <c:v>34.105741484408654</c:v>
                </c:pt>
                <c:pt idx="11229">
                  <c:v>34.103316614838832</c:v>
                </c:pt>
                <c:pt idx="11230">
                  <c:v>34.100892262628733</c:v>
                </c:pt>
                <c:pt idx="11231">
                  <c:v>34.098468427697256</c:v>
                </c:pt>
                <c:pt idx="11232">
                  <c:v>34.096045109963185</c:v>
                </c:pt>
                <c:pt idx="11233">
                  <c:v>34.093622309345392</c:v>
                </c:pt>
                <c:pt idx="11234">
                  <c:v>34.091200025762745</c:v>
                </c:pt>
                <c:pt idx="11235">
                  <c:v>34.088778259134116</c:v>
                </c:pt>
                <c:pt idx="11236">
                  <c:v>34.086357009378418</c:v>
                </c:pt>
                <c:pt idx="11237">
                  <c:v>34.083936276414533</c:v>
                </c:pt>
                <c:pt idx="11238">
                  <c:v>34.081516060161377</c:v>
                </c:pt>
                <c:pt idx="11239">
                  <c:v>34.079096360537932</c:v>
                </c:pt>
                <c:pt idx="11240">
                  <c:v>34.076677177463012</c:v>
                </c:pt>
                <c:pt idx="11241">
                  <c:v>34.074258510855685</c:v>
                </c:pt>
                <c:pt idx="11242">
                  <c:v>34.071840360634795</c:v>
                </c:pt>
                <c:pt idx="11243">
                  <c:v>34.069422726719381</c:v>
                </c:pt>
                <c:pt idx="11244">
                  <c:v>34.067005609028413</c:v>
                </c:pt>
                <c:pt idx="11245">
                  <c:v>34.064589007480834</c:v>
                </c:pt>
                <c:pt idx="11246">
                  <c:v>34.062172921995725</c:v>
                </c:pt>
                <c:pt idx="11247">
                  <c:v>34.059757352491999</c:v>
                </c:pt>
                <c:pt idx="11248">
                  <c:v>34.057342298888713</c:v>
                </c:pt>
                <c:pt idx="11249">
                  <c:v>34.054927761104921</c:v>
                </c:pt>
                <c:pt idx="11250">
                  <c:v>34.052513739059634</c:v>
                </c:pt>
                <c:pt idx="11251">
                  <c:v>34.050100232671909</c:v>
                </c:pt>
                <c:pt idx="11252">
                  <c:v>34.047687241860814</c:v>
                </c:pt>
                <c:pt idx="11253">
                  <c:v>34.045274766545404</c:v>
                </c:pt>
                <c:pt idx="11254">
                  <c:v>34.042862806644791</c:v>
                </c:pt>
                <c:pt idx="11255">
                  <c:v>34.040451362078045</c:v>
                </c:pt>
                <c:pt idx="11256">
                  <c:v>34.038040432764276</c:v>
                </c:pt>
                <c:pt idx="11257">
                  <c:v>34.035630018622584</c:v>
                </c:pt>
                <c:pt idx="11258">
                  <c:v>34.033220119572107</c:v>
                </c:pt>
                <c:pt idx="11259">
                  <c:v>34.030810735531986</c:v>
                </c:pt>
                <c:pt idx="11260">
                  <c:v>34.02840186642139</c:v>
                </c:pt>
                <c:pt idx="11261">
                  <c:v>34.025993512159417</c:v>
                </c:pt>
                <c:pt idx="11262">
                  <c:v>34.023585672665305</c:v>
                </c:pt>
                <c:pt idx="11263">
                  <c:v>34.02117834785814</c:v>
                </c:pt>
                <c:pt idx="11264">
                  <c:v>34.018771537657187</c:v>
                </c:pt>
                <c:pt idx="11265">
                  <c:v>34.016365241981632</c:v>
                </c:pt>
                <c:pt idx="11266">
                  <c:v>34.013959460750684</c:v>
                </c:pt>
                <c:pt idx="11267">
                  <c:v>34.011554193883541</c:v>
                </c:pt>
                <c:pt idx="11268">
                  <c:v>34.009149441299442</c:v>
                </c:pt>
                <c:pt idx="11269">
                  <c:v>34.006745202917671</c:v>
                </c:pt>
                <c:pt idx="11270">
                  <c:v>34.004341478657423</c:v>
                </c:pt>
                <c:pt idx="11271">
                  <c:v>34.001938268437982</c:v>
                </c:pt>
                <c:pt idx="11272">
                  <c:v>33.99953557217863</c:v>
                </c:pt>
                <c:pt idx="11273">
                  <c:v>33.997133389798677</c:v>
                </c:pt>
                <c:pt idx="11274">
                  <c:v>33.994731721217335</c:v>
                </c:pt>
                <c:pt idx="11275">
                  <c:v>33.992330566353999</c:v>
                </c:pt>
                <c:pt idx="11276">
                  <c:v>33.989929925127939</c:v>
                </c:pt>
                <c:pt idx="11277">
                  <c:v>33.987529797458507</c:v>
                </c:pt>
                <c:pt idx="11278">
                  <c:v>33.985130183265014</c:v>
                </c:pt>
                <c:pt idx="11279">
                  <c:v>33.982731082466827</c:v>
                </c:pt>
                <c:pt idx="11280">
                  <c:v>33.980332494983287</c:v>
                </c:pt>
                <c:pt idx="11281">
                  <c:v>33.977934420733803</c:v>
                </c:pt>
                <c:pt idx="11282">
                  <c:v>33.9755368596377</c:v>
                </c:pt>
                <c:pt idx="11283">
                  <c:v>33.973139811614402</c:v>
                </c:pt>
                <c:pt idx="11284">
                  <c:v>33.97074327658332</c:v>
                </c:pt>
                <c:pt idx="11285">
                  <c:v>33.968347254463851</c:v>
                </c:pt>
                <c:pt idx="11286">
                  <c:v>33.965951745175403</c:v>
                </c:pt>
                <c:pt idx="11287">
                  <c:v>33.963556748637416</c:v>
                </c:pt>
                <c:pt idx="11288">
                  <c:v>33.961162264769399</c:v>
                </c:pt>
                <c:pt idx="11289">
                  <c:v>33.958768293490735</c:v>
                </c:pt>
                <c:pt idx="11290">
                  <c:v>33.956374834720862</c:v>
                </c:pt>
                <c:pt idx="11291">
                  <c:v>33.953981888379346</c:v>
                </c:pt>
                <c:pt idx="11292">
                  <c:v>33.951589454385598</c:v>
                </c:pt>
                <c:pt idx="11293">
                  <c:v>33.94919753265917</c:v>
                </c:pt>
                <c:pt idx="11294">
                  <c:v>33.946806123119558</c:v>
                </c:pt>
                <c:pt idx="11295">
                  <c:v>33.944415225686228</c:v>
                </c:pt>
                <c:pt idx="11296">
                  <c:v>33.942024840278776</c:v>
                </c:pt>
                <c:pt idx="11297">
                  <c:v>33.939634966816726</c:v>
                </c:pt>
                <c:pt idx="11298">
                  <c:v>33.937245605219601</c:v>
                </c:pt>
                <c:pt idx="11299">
                  <c:v>33.934856755406983</c:v>
                </c:pt>
                <c:pt idx="11300">
                  <c:v>33.932468417298438</c:v>
                </c:pt>
                <c:pt idx="11301">
                  <c:v>33.93008059081356</c:v>
                </c:pt>
                <c:pt idx="11302">
                  <c:v>33.927693275871931</c:v>
                </c:pt>
                <c:pt idx="11303">
                  <c:v>33.92530647239316</c:v>
                </c:pt>
                <c:pt idx="11304">
                  <c:v>33.922920180296856</c:v>
                </c:pt>
                <c:pt idx="11305">
                  <c:v>33.920534399502657</c:v>
                </c:pt>
                <c:pt idx="11306">
                  <c:v>33.918149129930171</c:v>
                </c:pt>
                <c:pt idx="11307">
                  <c:v>33.915764371499066</c:v>
                </c:pt>
                <c:pt idx="11308">
                  <c:v>33.913380124128992</c:v>
                </c:pt>
                <c:pt idx="11309">
                  <c:v>33.910996387739658</c:v>
                </c:pt>
                <c:pt idx="11310">
                  <c:v>33.908613162250631</c:v>
                </c:pt>
                <c:pt idx="11311">
                  <c:v>33.90623044758172</c:v>
                </c:pt>
                <c:pt idx="11312">
                  <c:v>33.903848243652575</c:v>
                </c:pt>
                <c:pt idx="11313">
                  <c:v>33.901466550382892</c:v>
                </c:pt>
                <c:pt idx="11314">
                  <c:v>33.899085367692436</c:v>
                </c:pt>
                <c:pt idx="11315">
                  <c:v>33.896704695500887</c:v>
                </c:pt>
                <c:pt idx="11316">
                  <c:v>33.894324533728039</c:v>
                </c:pt>
                <c:pt idx="11317">
                  <c:v>33.891944882293572</c:v>
                </c:pt>
                <c:pt idx="11318">
                  <c:v>33.889565741117309</c:v>
                </c:pt>
                <c:pt idx="11319">
                  <c:v>33.887187110119029</c:v>
                </c:pt>
                <c:pt idx="11320">
                  <c:v>33.884808989218484</c:v>
                </c:pt>
                <c:pt idx="11321">
                  <c:v>33.882431378335468</c:v>
                </c:pt>
                <c:pt idx="11322">
                  <c:v>33.880054277389789</c:v>
                </c:pt>
                <c:pt idx="11323">
                  <c:v>33.877677686301325</c:v>
                </c:pt>
                <c:pt idx="11324">
                  <c:v>33.875301604989815</c:v>
                </c:pt>
                <c:pt idx="11325">
                  <c:v>33.872926033375137</c:v>
                </c:pt>
                <c:pt idx="11326">
                  <c:v>33.870550971377128</c:v>
                </c:pt>
                <c:pt idx="11327">
                  <c:v>33.868176418915695</c:v>
                </c:pt>
                <c:pt idx="11328">
                  <c:v>33.865802375910647</c:v>
                </c:pt>
                <c:pt idx="11329">
                  <c:v>33.863428842281849</c:v>
                </c:pt>
                <c:pt idx="11330">
                  <c:v>33.861055817949278</c:v>
                </c:pt>
                <c:pt idx="11331">
                  <c:v>33.858683302832787</c:v>
                </c:pt>
                <c:pt idx="11332">
                  <c:v>33.856311296852255</c:v>
                </c:pt>
                <c:pt idx="11333">
                  <c:v>33.853939799927673</c:v>
                </c:pt>
                <c:pt idx="11334">
                  <c:v>33.851568811978908</c:v>
                </c:pt>
                <c:pt idx="11335">
                  <c:v>33.849198332925951</c:v>
                </c:pt>
                <c:pt idx="11336">
                  <c:v>33.846828362688754</c:v>
                </c:pt>
                <c:pt idx="11337">
                  <c:v>33.844458901187224</c:v>
                </c:pt>
                <c:pt idx="11338">
                  <c:v>33.842089948341439</c:v>
                </c:pt>
                <c:pt idx="11339">
                  <c:v>33.839721504071306</c:v>
                </c:pt>
                <c:pt idx="11340">
                  <c:v>33.837353568296805</c:v>
                </c:pt>
                <c:pt idx="11341">
                  <c:v>33.834986140938028</c:v>
                </c:pt>
                <c:pt idx="11342">
                  <c:v>33.832619221914953</c:v>
                </c:pt>
                <c:pt idx="11343">
                  <c:v>33.830252811147574</c:v>
                </c:pt>
                <c:pt idx="11344">
                  <c:v>33.827886908555996</c:v>
                </c:pt>
                <c:pt idx="11345">
                  <c:v>33.825521514060227</c:v>
                </c:pt>
                <c:pt idx="11346">
                  <c:v>33.823156627580346</c:v>
                </c:pt>
                <c:pt idx="11347">
                  <c:v>33.820792249036373</c:v>
                </c:pt>
                <c:pt idx="11348">
                  <c:v>33.818428378348457</c:v>
                </c:pt>
                <c:pt idx="11349">
                  <c:v>33.816065015436692</c:v>
                </c:pt>
                <c:pt idx="11350">
                  <c:v>33.813702160221141</c:v>
                </c:pt>
                <c:pt idx="11351">
                  <c:v>33.811339812621938</c:v>
                </c:pt>
                <c:pt idx="11352">
                  <c:v>33.808977972559191</c:v>
                </c:pt>
                <c:pt idx="11353">
                  <c:v>33.806616639953049</c:v>
                </c:pt>
                <c:pt idx="11354">
                  <c:v>33.804255814723689</c:v>
                </c:pt>
                <c:pt idx="11355">
                  <c:v>33.80189549679119</c:v>
                </c:pt>
                <c:pt idx="11356">
                  <c:v>33.799535686075785</c:v>
                </c:pt>
                <c:pt idx="11357">
                  <c:v>33.797176382497625</c:v>
                </c:pt>
                <c:pt idx="11358">
                  <c:v>33.794817585976929</c:v>
                </c:pt>
                <c:pt idx="11359">
                  <c:v>33.792459296433861</c:v>
                </c:pt>
                <c:pt idx="11360">
                  <c:v>33.790101513788656</c:v>
                </c:pt>
                <c:pt idx="11361">
                  <c:v>33.787744237961505</c:v>
                </c:pt>
                <c:pt idx="11362">
                  <c:v>33.785387468872685</c:v>
                </c:pt>
                <c:pt idx="11363">
                  <c:v>33.783031206442388</c:v>
                </c:pt>
                <c:pt idx="11364">
                  <c:v>33.780675450590877</c:v>
                </c:pt>
                <c:pt idx="11365">
                  <c:v>33.778320201238429</c:v>
                </c:pt>
                <c:pt idx="11366">
                  <c:v>33.775965458305322</c:v>
                </c:pt>
                <c:pt idx="11367">
                  <c:v>33.773611221711846</c:v>
                </c:pt>
                <c:pt idx="11368">
                  <c:v>33.771257491378279</c:v>
                </c:pt>
                <c:pt idx="11369">
                  <c:v>33.768904267224954</c:v>
                </c:pt>
                <c:pt idx="11370">
                  <c:v>33.766551549172107</c:v>
                </c:pt>
                <c:pt idx="11371">
                  <c:v>33.764199337140141</c:v>
                </c:pt>
                <c:pt idx="11372">
                  <c:v>33.76184763104942</c:v>
                </c:pt>
                <c:pt idx="11373">
                  <c:v>33.759496430820207</c:v>
                </c:pt>
                <c:pt idx="11374">
                  <c:v>33.757145736372905</c:v>
                </c:pt>
                <c:pt idx="11375">
                  <c:v>33.754795547627864</c:v>
                </c:pt>
                <c:pt idx="11376">
                  <c:v>33.752445864505532</c:v>
                </c:pt>
                <c:pt idx="11377">
                  <c:v>33.750096686926213</c:v>
                </c:pt>
                <c:pt idx="11378">
                  <c:v>33.747748014810327</c:v>
                </c:pt>
                <c:pt idx="11379">
                  <c:v>33.745399848078335</c:v>
                </c:pt>
                <c:pt idx="11380">
                  <c:v>33.743052186650615</c:v>
                </c:pt>
                <c:pt idx="11381">
                  <c:v>33.7407050304476</c:v>
                </c:pt>
                <c:pt idx="11382">
                  <c:v>33.738358379389766</c:v>
                </c:pt>
                <c:pt idx="11383">
                  <c:v>33.736012233397517</c:v>
                </c:pt>
                <c:pt idx="11384">
                  <c:v>33.733666592391359</c:v>
                </c:pt>
                <c:pt idx="11385">
                  <c:v>33.731321456291781</c:v>
                </c:pt>
                <c:pt idx="11386">
                  <c:v>33.728976825019217</c:v>
                </c:pt>
                <c:pt idx="11387">
                  <c:v>33.7266326984942</c:v>
                </c:pt>
                <c:pt idx="11388">
                  <c:v>33.724289076637248</c:v>
                </c:pt>
                <c:pt idx="11389">
                  <c:v>33.721945959368824</c:v>
                </c:pt>
                <c:pt idx="11390">
                  <c:v>33.719603346609503</c:v>
                </c:pt>
                <c:pt idx="11391">
                  <c:v>33.717261238279846</c:v>
                </c:pt>
                <c:pt idx="11392">
                  <c:v>33.714919634300358</c:v>
                </c:pt>
                <c:pt idx="11393">
                  <c:v>33.712578534591614</c:v>
                </c:pt>
                <c:pt idx="11394">
                  <c:v>33.710237939074162</c:v>
                </c:pt>
                <c:pt idx="11395">
                  <c:v>33.707897847668619</c:v>
                </c:pt>
                <c:pt idx="11396">
                  <c:v>33.705558260295604</c:v>
                </c:pt>
                <c:pt idx="11397">
                  <c:v>33.703219176875635</c:v>
                </c:pt>
                <c:pt idx="11398">
                  <c:v>33.700880597329387</c:v>
                </c:pt>
                <c:pt idx="11399">
                  <c:v>33.698542521577494</c:v>
                </c:pt>
                <c:pt idx="11400">
                  <c:v>33.696204949540544</c:v>
                </c:pt>
                <c:pt idx="11401">
                  <c:v>33.693867881139212</c:v>
                </c:pt>
                <c:pt idx="11402">
                  <c:v>33.691531316294146</c:v>
                </c:pt>
                <c:pt idx="11403">
                  <c:v>33.689195254926048</c:v>
                </c:pt>
                <c:pt idx="11404">
                  <c:v>33.686859696955523</c:v>
                </c:pt>
                <c:pt idx="11405">
                  <c:v>33.684524642303316</c:v>
                </c:pt>
                <c:pt idx="11406">
                  <c:v>33.682190090890103</c:v>
                </c:pt>
                <c:pt idx="11407">
                  <c:v>33.679856042636644</c:v>
                </c:pt>
                <c:pt idx="11408">
                  <c:v>33.677522497463571</c:v>
                </c:pt>
                <c:pt idx="11409">
                  <c:v>33.675189455291658</c:v>
                </c:pt>
                <c:pt idx="11410">
                  <c:v>33.672856916041681</c:v>
                </c:pt>
                <c:pt idx="11411">
                  <c:v>33.670524879634357</c:v>
                </c:pt>
                <c:pt idx="11412">
                  <c:v>33.668193345990431</c:v>
                </c:pt>
                <c:pt idx="11413">
                  <c:v>33.665862315030694</c:v>
                </c:pt>
                <c:pt idx="11414">
                  <c:v>33.663531786675961</c:v>
                </c:pt>
                <c:pt idx="11415">
                  <c:v>33.661201760846978</c:v>
                </c:pt>
                <c:pt idx="11416">
                  <c:v>33.658872237464578</c:v>
                </c:pt>
                <c:pt idx="11417">
                  <c:v>33.656543216449535</c:v>
                </c:pt>
                <c:pt idx="11418">
                  <c:v>33.654214697722779</c:v>
                </c:pt>
                <c:pt idx="11419">
                  <c:v>33.651886681205042</c:v>
                </c:pt>
                <c:pt idx="11420">
                  <c:v>33.649559166817198</c:v>
                </c:pt>
                <c:pt idx="11421">
                  <c:v>33.647232154480122</c:v>
                </c:pt>
                <c:pt idx="11422">
                  <c:v>33.644905644114701</c:v>
                </c:pt>
                <c:pt idx="11423">
                  <c:v>33.642579635641766</c:v>
                </c:pt>
                <c:pt idx="11424">
                  <c:v>33.640254128982235</c:v>
                </c:pt>
                <c:pt idx="11425">
                  <c:v>33.637929124056996</c:v>
                </c:pt>
                <c:pt idx="11426">
                  <c:v>33.635604620786992</c:v>
                </c:pt>
                <c:pt idx="11427">
                  <c:v>33.633280619093085</c:v>
                </c:pt>
                <c:pt idx="11428">
                  <c:v>33.630957118896276</c:v>
                </c:pt>
                <c:pt idx="11429">
                  <c:v>33.628634120117482</c:v>
                </c:pt>
                <c:pt idx="11430">
                  <c:v>33.626311622677648</c:v>
                </c:pt>
                <c:pt idx="11431">
                  <c:v>33.623989626497746</c:v>
                </c:pt>
                <c:pt idx="11432">
                  <c:v>33.621668131498737</c:v>
                </c:pt>
                <c:pt idx="11433">
                  <c:v>33.619347137601608</c:v>
                </c:pt>
                <c:pt idx="11434">
                  <c:v>33.617026644727403</c:v>
                </c:pt>
                <c:pt idx="11435">
                  <c:v>33.61470665279704</c:v>
                </c:pt>
                <c:pt idx="11436">
                  <c:v>33.612387161731633</c:v>
                </c:pt>
                <c:pt idx="11437">
                  <c:v>33.610068171452141</c:v>
                </c:pt>
                <c:pt idx="11438">
                  <c:v>33.607749681879667</c:v>
                </c:pt>
                <c:pt idx="11439">
                  <c:v>33.605431692935184</c:v>
                </c:pt>
                <c:pt idx="11440">
                  <c:v>33.603114204539807</c:v>
                </c:pt>
                <c:pt idx="11441">
                  <c:v>33.600797216614581</c:v>
                </c:pt>
                <c:pt idx="11442">
                  <c:v>33.598480729080578</c:v>
                </c:pt>
                <c:pt idx="11443">
                  <c:v>33.596164741858928</c:v>
                </c:pt>
                <c:pt idx="11444">
                  <c:v>33.593849254870719</c:v>
                </c:pt>
                <c:pt idx="11445">
                  <c:v>33.591534268037066</c:v>
                </c:pt>
                <c:pt idx="11446">
                  <c:v>33.589219781279041</c:v>
                </c:pt>
                <c:pt idx="11447">
                  <c:v>33.586905794517861</c:v>
                </c:pt>
                <c:pt idx="11448">
                  <c:v>33.584592307674626</c:v>
                </c:pt>
                <c:pt idx="11449">
                  <c:v>33.582279320670523</c:v>
                </c:pt>
                <c:pt idx="11450">
                  <c:v>33.579966833426667</c:v>
                </c:pt>
                <c:pt idx="11451">
                  <c:v>33.577654845864245</c:v>
                </c:pt>
                <c:pt idx="11452">
                  <c:v>33.575343357904515</c:v>
                </c:pt>
                <c:pt idx="11453">
                  <c:v>33.573032369468578</c:v>
                </c:pt>
                <c:pt idx="11454">
                  <c:v>33.57072188047772</c:v>
                </c:pt>
                <c:pt idx="11455">
                  <c:v>33.568411890853113</c:v>
                </c:pt>
                <c:pt idx="11456">
                  <c:v>33.566102400516002</c:v>
                </c:pt>
                <c:pt idx="11457">
                  <c:v>33.563793409387628</c:v>
                </c:pt>
                <c:pt idx="11458">
                  <c:v>33.561484917389237</c:v>
                </c:pt>
                <c:pt idx="11459">
                  <c:v>33.559176924442113</c:v>
                </c:pt>
                <c:pt idx="11460">
                  <c:v>33.556869430467501</c:v>
                </c:pt>
                <c:pt idx="11461">
                  <c:v>33.5545624353867</c:v>
                </c:pt>
                <c:pt idx="11462">
                  <c:v>33.552255939120982</c:v>
                </c:pt>
                <c:pt idx="11463">
                  <c:v>33.549949941591706</c:v>
                </c:pt>
                <c:pt idx="11464">
                  <c:v>33.547644442720127</c:v>
                </c:pt>
                <c:pt idx="11465">
                  <c:v>33.54533944242759</c:v>
                </c:pt>
                <c:pt idx="11466">
                  <c:v>33.543034940635408</c:v>
                </c:pt>
                <c:pt idx="11467">
                  <c:v>33.540730937265025</c:v>
                </c:pt>
                <c:pt idx="11468">
                  <c:v>33.538427432237683</c:v>
                </c:pt>
                <c:pt idx="11469">
                  <c:v>33.536124425474796</c:v>
                </c:pt>
                <c:pt idx="11470">
                  <c:v>33.533821916897722</c:v>
                </c:pt>
                <c:pt idx="11471">
                  <c:v>33.531519906427931</c:v>
                </c:pt>
                <c:pt idx="11472">
                  <c:v>33.529218393986724</c:v>
                </c:pt>
                <c:pt idx="11473">
                  <c:v>33.526917379495529</c:v>
                </c:pt>
                <c:pt idx="11474">
                  <c:v>33.524616862875831</c:v>
                </c:pt>
                <c:pt idx="11475">
                  <c:v>33.522316844049001</c:v>
                </c:pt>
                <c:pt idx="11476">
                  <c:v>33.520017322936496</c:v>
                </c:pt>
                <c:pt idx="11477">
                  <c:v>33.517718299459773</c:v>
                </c:pt>
                <c:pt idx="11478">
                  <c:v>33.515419773540316</c:v>
                </c:pt>
                <c:pt idx="11479">
                  <c:v>33.513121745099568</c:v>
                </c:pt>
                <c:pt idx="11480">
                  <c:v>33.510824214059028</c:v>
                </c:pt>
                <c:pt idx="11481">
                  <c:v>33.508527180340167</c:v>
                </c:pt>
                <c:pt idx="11482">
                  <c:v>33.506230643864527</c:v>
                </c:pt>
                <c:pt idx="11483">
                  <c:v>33.503934604553621</c:v>
                </c:pt>
                <c:pt idx="11484">
                  <c:v>33.501639062328934</c:v>
                </c:pt>
                <c:pt idx="11485">
                  <c:v>33.49934401711208</c:v>
                </c:pt>
                <c:pt idx="11486">
                  <c:v>33.497049468824542</c:v>
                </c:pt>
                <c:pt idx="11487">
                  <c:v>33.494755417387893</c:v>
                </c:pt>
                <c:pt idx="11488">
                  <c:v>33.492461862723729</c:v>
                </c:pt>
                <c:pt idx="11489">
                  <c:v>33.490168804753566</c:v>
                </c:pt>
                <c:pt idx="11490">
                  <c:v>33.4878762433991</c:v>
                </c:pt>
                <c:pt idx="11491">
                  <c:v>33.485584178581846</c:v>
                </c:pt>
                <c:pt idx="11492">
                  <c:v>33.48329261022343</c:v>
                </c:pt>
                <c:pt idx="11493">
                  <c:v>33.481001538245494</c:v>
                </c:pt>
                <c:pt idx="11494">
                  <c:v>33.478710962569693</c:v>
                </c:pt>
                <c:pt idx="11495">
                  <c:v>33.476420883117626</c:v>
                </c:pt>
                <c:pt idx="11496">
                  <c:v>33.474131299810978</c:v>
                </c:pt>
                <c:pt idx="11497">
                  <c:v>33.471842212571389</c:v>
                </c:pt>
                <c:pt idx="11498">
                  <c:v>33.469553621320571</c:v>
                </c:pt>
                <c:pt idx="11499">
                  <c:v>33.467265525980153</c:v>
                </c:pt>
                <c:pt idx="11500">
                  <c:v>33.464977926471889</c:v>
                </c:pt>
                <c:pt idx="11501">
                  <c:v>33.462690822717448</c:v>
                </c:pt>
                <c:pt idx="11502">
                  <c:v>33.460404214638586</c:v>
                </c:pt>
                <c:pt idx="11503">
                  <c:v>33.458118102156988</c:v>
                </c:pt>
                <c:pt idx="11504">
                  <c:v>33.455832485194421</c:v>
                </c:pt>
                <c:pt idx="11505">
                  <c:v>33.453547363672655</c:v>
                </c:pt>
                <c:pt idx="11506">
                  <c:v>33.451262737513417</c:v>
                </c:pt>
                <c:pt idx="11507">
                  <c:v>33.448978606638505</c:v>
                </c:pt>
                <c:pt idx="11508">
                  <c:v>33.446694970969645</c:v>
                </c:pt>
                <c:pt idx="11509">
                  <c:v>33.444411830428706</c:v>
                </c:pt>
                <c:pt idx="11510">
                  <c:v>33.442129184937428</c:v>
                </c:pt>
                <c:pt idx="11511">
                  <c:v>33.439847034417639</c:v>
                </c:pt>
                <c:pt idx="11512">
                  <c:v>33.437565378791192</c:v>
                </c:pt>
                <c:pt idx="11513">
                  <c:v>33.435284217979955</c:v>
                </c:pt>
                <c:pt idx="11514">
                  <c:v>33.433003551905671</c:v>
                </c:pt>
                <c:pt idx="11515">
                  <c:v>33.430723380490264</c:v>
                </c:pt>
                <c:pt idx="11516">
                  <c:v>33.42844370365556</c:v>
                </c:pt>
                <c:pt idx="11517">
                  <c:v>33.426164521323514</c:v>
                </c:pt>
                <c:pt idx="11518">
                  <c:v>33.423885833415909</c:v>
                </c:pt>
                <c:pt idx="11519">
                  <c:v>33.421607639854756</c:v>
                </c:pt>
                <c:pt idx="11520">
                  <c:v>33.419329940561866</c:v>
                </c:pt>
                <c:pt idx="11521">
                  <c:v>33.417052735459194</c:v>
                </c:pt>
                <c:pt idx="11522">
                  <c:v>33.414776024468708</c:v>
                </c:pt>
                <c:pt idx="11523">
                  <c:v>33.412499807512262</c:v>
                </c:pt>
                <c:pt idx="11524">
                  <c:v>33.410224084511924</c:v>
                </c:pt>
                <c:pt idx="11525">
                  <c:v>33.407948855389577</c:v>
                </c:pt>
                <c:pt idx="11526">
                  <c:v>33.405674120067189</c:v>
                </c:pt>
                <c:pt idx="11527">
                  <c:v>33.403399878466772</c:v>
                </c:pt>
                <c:pt idx="11528">
                  <c:v>33.401126130510349</c:v>
                </c:pt>
                <c:pt idx="11529">
                  <c:v>33.398852876119861</c:v>
                </c:pt>
                <c:pt idx="11530">
                  <c:v>33.396580115217347</c:v>
                </c:pt>
                <c:pt idx="11531">
                  <c:v>33.394307847724846</c:v>
                </c:pt>
                <c:pt idx="11532">
                  <c:v>33.392036073564398</c:v>
                </c:pt>
                <c:pt idx="11533">
                  <c:v>33.389764792658056</c:v>
                </c:pt>
                <c:pt idx="11534">
                  <c:v>33.387494004927817</c:v>
                </c:pt>
                <c:pt idx="11535">
                  <c:v>33.385223710295833</c:v>
                </c:pt>
                <c:pt idx="11536">
                  <c:v>33.382953908684129</c:v>
                </c:pt>
                <c:pt idx="11537">
                  <c:v>33.380684600014803</c:v>
                </c:pt>
                <c:pt idx="11538">
                  <c:v>33.378415784209949</c:v>
                </c:pt>
                <c:pt idx="11539">
                  <c:v>33.376147461191692</c:v>
                </c:pt>
                <c:pt idx="11540">
                  <c:v>33.3738796308822</c:v>
                </c:pt>
                <c:pt idx="11541">
                  <c:v>33.371612293203512</c:v>
                </c:pt>
                <c:pt idx="11542">
                  <c:v>33.369345448077837</c:v>
                </c:pt>
                <c:pt idx="11543">
                  <c:v>33.367079095427272</c:v>
                </c:pt>
                <c:pt idx="11544">
                  <c:v>33.36481323517404</c:v>
                </c:pt>
                <c:pt idx="11545">
                  <c:v>33.362547867240281</c:v>
                </c:pt>
                <c:pt idx="11546">
                  <c:v>33.360282991548189</c:v>
                </c:pt>
                <c:pt idx="11547">
                  <c:v>33.358018608019975</c:v>
                </c:pt>
                <c:pt idx="11548">
                  <c:v>33.355754716577835</c:v>
                </c:pt>
                <c:pt idx="11549">
                  <c:v>33.353491317143963</c:v>
                </c:pt>
                <c:pt idx="11550">
                  <c:v>33.351228409640598</c:v>
                </c:pt>
                <c:pt idx="11551">
                  <c:v>33.348965993989992</c:v>
                </c:pt>
                <c:pt idx="11552">
                  <c:v>33.346704070114413</c:v>
                </c:pt>
                <c:pt idx="11553">
                  <c:v>33.344442637936041</c:v>
                </c:pt>
                <c:pt idx="11554">
                  <c:v>33.342181697377228</c:v>
                </c:pt>
                <c:pt idx="11555">
                  <c:v>33.339921248360227</c:v>
                </c:pt>
                <c:pt idx="11556">
                  <c:v>33.337661290807318</c:v>
                </c:pt>
                <c:pt idx="11557">
                  <c:v>33.335401824640826</c:v>
                </c:pt>
                <c:pt idx="11558">
                  <c:v>33.333142849782988</c:v>
                </c:pt>
                <c:pt idx="11559">
                  <c:v>33.330884366156269</c:v>
                </c:pt>
                <c:pt idx="11560">
                  <c:v>33.32862637368288</c:v>
                </c:pt>
                <c:pt idx="11561">
                  <c:v>33.326368872285201</c:v>
                </c:pt>
                <c:pt idx="11562">
                  <c:v>33.324111861885569</c:v>
                </c:pt>
                <c:pt idx="11563">
                  <c:v>33.321855342406408</c:v>
                </c:pt>
                <c:pt idx="11564">
                  <c:v>33.319599313770055</c:v>
                </c:pt>
                <c:pt idx="11565">
                  <c:v>33.317343775898877</c:v>
                </c:pt>
                <c:pt idx="11566">
                  <c:v>33.315088728715281</c:v>
                </c:pt>
                <c:pt idx="11567">
                  <c:v>33.312834172141706</c:v>
                </c:pt>
                <c:pt idx="11568">
                  <c:v>33.310580106100517</c:v>
                </c:pt>
                <c:pt idx="11569">
                  <c:v>33.308326530514222</c:v>
                </c:pt>
                <c:pt idx="11570">
                  <c:v>33.306073445305188</c:v>
                </c:pt>
                <c:pt idx="11571">
                  <c:v>33.303820850395923</c:v>
                </c:pt>
                <c:pt idx="11572">
                  <c:v>33.301568745708806</c:v>
                </c:pt>
                <c:pt idx="11573">
                  <c:v>33.299317131166347</c:v>
                </c:pt>
                <c:pt idx="11574">
                  <c:v>33.297066006691068</c:v>
                </c:pt>
                <c:pt idx="11575">
                  <c:v>33.294815372205434</c:v>
                </c:pt>
                <c:pt idx="11576">
                  <c:v>33.292565227631911</c:v>
                </c:pt>
                <c:pt idx="11577">
                  <c:v>33.290315572893064</c:v>
                </c:pt>
                <c:pt idx="11578">
                  <c:v>33.288066407911387</c:v>
                </c:pt>
                <c:pt idx="11579">
                  <c:v>33.285817732609459</c:v>
                </c:pt>
                <c:pt idx="11580">
                  <c:v>33.283569546909746</c:v>
                </c:pt>
                <c:pt idx="11581">
                  <c:v>33.281321850734884</c:v>
                </c:pt>
                <c:pt idx="11582">
                  <c:v>33.27907464400738</c:v>
                </c:pt>
                <c:pt idx="11583">
                  <c:v>33.276827926649858</c:v>
                </c:pt>
                <c:pt idx="11584">
                  <c:v>33.274581698584839</c:v>
                </c:pt>
                <c:pt idx="11585">
                  <c:v>33.272335959735031</c:v>
                </c:pt>
                <c:pt idx="11586">
                  <c:v>33.270090710022913</c:v>
                </c:pt>
                <c:pt idx="11587">
                  <c:v>33.267845949371193</c:v>
                </c:pt>
                <c:pt idx="11588">
                  <c:v>33.265601677702477</c:v>
                </c:pt>
                <c:pt idx="11589">
                  <c:v>33.263357894939404</c:v>
                </c:pt>
                <c:pt idx="11590">
                  <c:v>33.261114601004635</c:v>
                </c:pt>
                <c:pt idx="11591">
                  <c:v>33.258871795820795</c:v>
                </c:pt>
                <c:pt idx="11592">
                  <c:v>33.256629479310604</c:v>
                </c:pt>
                <c:pt idx="11593">
                  <c:v>33.254387651396712</c:v>
                </c:pt>
                <c:pt idx="11594">
                  <c:v>33.252146312001813</c:v>
                </c:pt>
                <c:pt idx="11595">
                  <c:v>33.249905461048641</c:v>
                </c:pt>
                <c:pt idx="11596">
                  <c:v>33.247665098459876</c:v>
                </c:pt>
                <c:pt idx="11597">
                  <c:v>33.245425224158254</c:v>
                </c:pt>
                <c:pt idx="11598">
                  <c:v>33.243185838066537</c:v>
                </c:pt>
                <c:pt idx="11599">
                  <c:v>33.240946940107449</c:v>
                </c:pt>
                <c:pt idx="11600">
                  <c:v>33.238708530203724</c:v>
                </c:pt>
                <c:pt idx="11601">
                  <c:v>33.236470608278168</c:v>
                </c:pt>
                <c:pt idx="11602">
                  <c:v>33.234233174253546</c:v>
                </c:pt>
                <c:pt idx="11603">
                  <c:v>33.231996228052623</c:v>
                </c:pt>
                <c:pt idx="11604">
                  <c:v>33.229759769598232</c:v>
                </c:pt>
                <c:pt idx="11605">
                  <c:v>33.227523798813181</c:v>
                </c:pt>
                <c:pt idx="11606">
                  <c:v>33.225288315620261</c:v>
                </c:pt>
                <c:pt idx="11607">
                  <c:v>33.223053319942352</c:v>
                </c:pt>
                <c:pt idx="11608">
                  <c:v>33.220818811702202</c:v>
                </c:pt>
                <c:pt idx="11609">
                  <c:v>33.218584790822803</c:v>
                </c:pt>
                <c:pt idx="11610">
                  <c:v>33.21635125722689</c:v>
                </c:pt>
                <c:pt idx="11611">
                  <c:v>33.214118210837398</c:v>
                </c:pt>
                <c:pt idx="11612">
                  <c:v>33.211885651577205</c:v>
                </c:pt>
                <c:pt idx="11613">
                  <c:v>33.209653579369188</c:v>
                </c:pt>
                <c:pt idx="11614">
                  <c:v>33.20742199413624</c:v>
                </c:pt>
                <c:pt idx="11615">
                  <c:v>33.205190895801337</c:v>
                </c:pt>
                <c:pt idx="11616">
                  <c:v>33.202960284287371</c:v>
                </c:pt>
                <c:pt idx="11617">
                  <c:v>33.200730159517263</c:v>
                </c:pt>
                <c:pt idx="11618">
                  <c:v>33.19850052141399</c:v>
                </c:pt>
                <c:pt idx="11619">
                  <c:v>33.196271369900472</c:v>
                </c:pt>
                <c:pt idx="11620">
                  <c:v>33.194042704899687</c:v>
                </c:pt>
                <c:pt idx="11621">
                  <c:v>33.191814526334653</c:v>
                </c:pt>
                <c:pt idx="11622">
                  <c:v>33.18958683412832</c:v>
                </c:pt>
                <c:pt idx="11623">
                  <c:v>33.187359628203708</c:v>
                </c:pt>
                <c:pt idx="11624">
                  <c:v>33.185132908483823</c:v>
                </c:pt>
                <c:pt idx="11625">
                  <c:v>33.182906674891655</c:v>
                </c:pt>
                <c:pt idx="11626">
                  <c:v>33.180680927350295</c:v>
                </c:pt>
                <c:pt idx="11627">
                  <c:v>33.178455665782721</c:v>
                </c:pt>
                <c:pt idx="11628">
                  <c:v>33.176230890112038</c:v>
                </c:pt>
                <c:pt idx="11629">
                  <c:v>33.174006600261308</c:v>
                </c:pt>
                <c:pt idx="11630">
                  <c:v>33.171782796153565</c:v>
                </c:pt>
                <c:pt idx="11631">
                  <c:v>33.169559477711914</c:v>
                </c:pt>
                <c:pt idx="11632">
                  <c:v>33.167336644859475</c:v>
                </c:pt>
                <c:pt idx="11633">
                  <c:v>33.16511429751931</c:v>
                </c:pt>
                <c:pt idx="11634">
                  <c:v>33.162892435614552</c:v>
                </c:pt>
                <c:pt idx="11635">
                  <c:v>33.160671059068392</c:v>
                </c:pt>
                <c:pt idx="11636">
                  <c:v>33.158450167803835</c:v>
                </c:pt>
                <c:pt idx="11637">
                  <c:v>33.156229761744157</c:v>
                </c:pt>
                <c:pt idx="11638">
                  <c:v>33.154009840812421</c:v>
                </c:pt>
                <c:pt idx="11639">
                  <c:v>33.151790404931859</c:v>
                </c:pt>
                <c:pt idx="11640">
                  <c:v>33.149571454025619</c:v>
                </c:pt>
                <c:pt idx="11641">
                  <c:v>33.147352988016934</c:v>
                </c:pt>
                <c:pt idx="11642">
                  <c:v>33.145135006828923</c:v>
                </c:pt>
                <c:pt idx="11643">
                  <c:v>33.142917510384876</c:v>
                </c:pt>
                <c:pt idx="11644">
                  <c:v>33.140700498608012</c:v>
                </c:pt>
                <c:pt idx="11645">
                  <c:v>33.138483971421493</c:v>
                </c:pt>
                <c:pt idx="11646">
                  <c:v>33.136267928748637</c:v>
                </c:pt>
                <c:pt idx="11647">
                  <c:v>33.134052370512649</c:v>
                </c:pt>
                <c:pt idx="11648">
                  <c:v>33.131837296636832</c:v>
                </c:pt>
                <c:pt idx="11649">
                  <c:v>33.129622707044433</c:v>
                </c:pt>
                <c:pt idx="11650">
                  <c:v>33.127408601658743</c:v>
                </c:pt>
                <c:pt idx="11651">
                  <c:v>33.125194980403066</c:v>
                </c:pt>
                <c:pt idx="11652">
                  <c:v>33.122981843200705</c:v>
                </c:pt>
                <c:pt idx="11653">
                  <c:v>33.120769189974979</c:v>
                </c:pt>
                <c:pt idx="11654">
                  <c:v>33.11855702064922</c:v>
                </c:pt>
                <c:pt idx="11655">
                  <c:v>33.116345335146761</c:v>
                </c:pt>
                <c:pt idx="11656">
                  <c:v>33.114134133390934</c:v>
                </c:pt>
                <c:pt idx="11657">
                  <c:v>33.111923415305114</c:v>
                </c:pt>
                <c:pt idx="11658">
                  <c:v>33.109713180812662</c:v>
                </c:pt>
                <c:pt idx="11659">
                  <c:v>33.10750342983701</c:v>
                </c:pt>
                <c:pt idx="11660">
                  <c:v>33.10529416230149</c:v>
                </c:pt>
                <c:pt idx="11661">
                  <c:v>33.103085378129478</c:v>
                </c:pt>
                <c:pt idx="11662">
                  <c:v>33.100877077244476</c:v>
                </c:pt>
                <c:pt idx="11663">
                  <c:v>33.098669259569846</c:v>
                </c:pt>
                <c:pt idx="11664">
                  <c:v>33.096461925029047</c:v>
                </c:pt>
                <c:pt idx="11665">
                  <c:v>33.094255073545483</c:v>
                </c:pt>
                <c:pt idx="11666">
                  <c:v>33.092048705042643</c:v>
                </c:pt>
                <c:pt idx="11667">
                  <c:v>33.089842819443987</c:v>
                </c:pt>
                <c:pt idx="11668">
                  <c:v>33.087637416673019</c:v>
                </c:pt>
                <c:pt idx="11669">
                  <c:v>33.085432496653169</c:v>
                </c:pt>
                <c:pt idx="11670">
                  <c:v>33.083228059307999</c:v>
                </c:pt>
                <c:pt idx="11671">
                  <c:v>33.081024104560939</c:v>
                </c:pt>
                <c:pt idx="11672">
                  <c:v>33.078820632335535</c:v>
                </c:pt>
                <c:pt idx="11673">
                  <c:v>33.07661764255532</c:v>
                </c:pt>
                <c:pt idx="11674">
                  <c:v>33.074415135143866</c:v>
                </c:pt>
                <c:pt idx="11675">
                  <c:v>33.07221311002472</c:v>
                </c:pt>
                <c:pt idx="11676">
                  <c:v>33.070011567121384</c:v>
                </c:pt>
                <c:pt idx="11677">
                  <c:v>33.067810506357475</c:v>
                </c:pt>
                <c:pt idx="11678">
                  <c:v>33.065609927656553</c:v>
                </c:pt>
                <c:pt idx="11679">
                  <c:v>33.063409830942206</c:v>
                </c:pt>
                <c:pt idx="11680">
                  <c:v>33.061210216138036</c:v>
                </c:pt>
                <c:pt idx="11681">
                  <c:v>33.059011083167704</c:v>
                </c:pt>
                <c:pt idx="11682">
                  <c:v>33.056812431954782</c:v>
                </c:pt>
                <c:pt idx="11683">
                  <c:v>33.05461426242293</c:v>
                </c:pt>
                <c:pt idx="11684">
                  <c:v>33.05241657449578</c:v>
                </c:pt>
                <c:pt idx="11685">
                  <c:v>33.050219368097004</c:v>
                </c:pt>
                <c:pt idx="11686">
                  <c:v>33.048022643150219</c:v>
                </c:pt>
                <c:pt idx="11687">
                  <c:v>33.045826399579141</c:v>
                </c:pt>
                <c:pt idx="11688">
                  <c:v>33.043630637307487</c:v>
                </c:pt>
                <c:pt idx="11689">
                  <c:v>33.041435356258887</c:v>
                </c:pt>
                <c:pt idx="11690">
                  <c:v>33.039240556357072</c:v>
                </c:pt>
                <c:pt idx="11691">
                  <c:v>33.0370462375258</c:v>
                </c:pt>
                <c:pt idx="11692">
                  <c:v>33.034852399688745</c:v>
                </c:pt>
                <c:pt idx="11693">
                  <c:v>33.032659042769666</c:v>
                </c:pt>
                <c:pt idx="11694">
                  <c:v>33.030466166692321</c:v>
                </c:pt>
                <c:pt idx="11695">
                  <c:v>33.028273771380469</c:v>
                </c:pt>
                <c:pt idx="11696">
                  <c:v>33.026081856757884</c:v>
                </c:pt>
                <c:pt idx="11697">
                  <c:v>33.023890422748323</c:v>
                </c:pt>
                <c:pt idx="11698">
                  <c:v>33.021699469275617</c:v>
                </c:pt>
                <c:pt idx="11699">
                  <c:v>33.019508996263525</c:v>
                </c:pt>
                <c:pt idx="11700">
                  <c:v>33.017319003635933</c:v>
                </c:pt>
                <c:pt idx="11701">
                  <c:v>33.015129491316586</c:v>
                </c:pt>
                <c:pt idx="11702">
                  <c:v>33.012940459229327</c:v>
                </c:pt>
                <c:pt idx="11703">
                  <c:v>33.010751907298058</c:v>
                </c:pt>
                <c:pt idx="11704">
                  <c:v>33.00856383544658</c:v>
                </c:pt>
                <c:pt idx="11705">
                  <c:v>33.006376243598794</c:v>
                </c:pt>
                <c:pt idx="11706">
                  <c:v>33.00418913167853</c:v>
                </c:pt>
                <c:pt idx="11707">
                  <c:v>33.002002499609745</c:v>
                </c:pt>
                <c:pt idx="11708">
                  <c:v>32.999816347316269</c:v>
                </c:pt>
                <c:pt idx="11709">
                  <c:v>32.997630674722046</c:v>
                </c:pt>
                <c:pt idx="11710">
                  <c:v>32.995445481750991</c:v>
                </c:pt>
                <c:pt idx="11711">
                  <c:v>32.993260768327019</c:v>
                </c:pt>
                <c:pt idx="11712">
                  <c:v>32.991076534374102</c:v>
                </c:pt>
                <c:pt idx="11713">
                  <c:v>32.988892779816155</c:v>
                </c:pt>
                <c:pt idx="11714">
                  <c:v>32.986709504577149</c:v>
                </c:pt>
                <c:pt idx="11715">
                  <c:v>32.984526708581072</c:v>
                </c:pt>
                <c:pt idx="11716">
                  <c:v>32.982344391751894</c:v>
                </c:pt>
                <c:pt idx="11717">
                  <c:v>32.980162554013575</c:v>
                </c:pt>
                <c:pt idx="11718">
                  <c:v>32.97798119529017</c:v>
                </c:pt>
                <c:pt idx="11719">
                  <c:v>32.97580031550568</c:v>
                </c:pt>
                <c:pt idx="11720">
                  <c:v>32.97361991458412</c:v>
                </c:pt>
                <c:pt idx="11721">
                  <c:v>32.971439992449532</c:v>
                </c:pt>
                <c:pt idx="11722">
                  <c:v>32.969260549025918</c:v>
                </c:pt>
                <c:pt idx="11723">
                  <c:v>32.967081584237434</c:v>
                </c:pt>
                <c:pt idx="11724">
                  <c:v>32.964903098008051</c:v>
                </c:pt>
                <c:pt idx="11725">
                  <c:v>32.962725090261841</c:v>
                </c:pt>
                <c:pt idx="11726">
                  <c:v>32.960547560922976</c:v>
                </c:pt>
                <c:pt idx="11727">
                  <c:v>32.958370509915483</c:v>
                </c:pt>
                <c:pt idx="11728">
                  <c:v>32.956193937163505</c:v>
                </c:pt>
                <c:pt idx="11729">
                  <c:v>32.954017842591142</c:v>
                </c:pt>
                <c:pt idx="11730">
                  <c:v>32.951842226122537</c:v>
                </c:pt>
                <c:pt idx="11731">
                  <c:v>32.949667087681831</c:v>
                </c:pt>
                <c:pt idx="11732">
                  <c:v>32.947492427193154</c:v>
                </c:pt>
                <c:pt idx="11733">
                  <c:v>32.945318244580704</c:v>
                </c:pt>
                <c:pt idx="11734">
                  <c:v>32.94314453976861</c:v>
                </c:pt>
                <c:pt idx="11735">
                  <c:v>32.940971312681086</c:v>
                </c:pt>
                <c:pt idx="11736">
                  <c:v>32.938798563242315</c:v>
                </c:pt>
                <c:pt idx="11737">
                  <c:v>32.93662629137647</c:v>
                </c:pt>
                <c:pt idx="11738">
                  <c:v>32.934454497007806</c:v>
                </c:pt>
                <c:pt idx="11739">
                  <c:v>32.932283180060551</c:v>
                </c:pt>
                <c:pt idx="11740">
                  <c:v>32.930112340458862</c:v>
                </c:pt>
                <c:pt idx="11741">
                  <c:v>32.927941978127123</c:v>
                </c:pt>
                <c:pt idx="11742">
                  <c:v>32.92577209298949</c:v>
                </c:pt>
                <c:pt idx="11743">
                  <c:v>32.92360268497022</c:v>
                </c:pt>
                <c:pt idx="11744">
                  <c:v>32.921433753993682</c:v>
                </c:pt>
                <c:pt idx="11745">
                  <c:v>32.919265299984048</c:v>
                </c:pt>
                <c:pt idx="11746">
                  <c:v>32.917097322865686</c:v>
                </c:pt>
                <c:pt idx="11747">
                  <c:v>32.914929822562868</c:v>
                </c:pt>
                <c:pt idx="11748">
                  <c:v>32.912762798999964</c:v>
                </c:pt>
                <c:pt idx="11749">
                  <c:v>32.910596252101271</c:v>
                </c:pt>
                <c:pt idx="11750">
                  <c:v>32.908430181791132</c:v>
                </c:pt>
                <c:pt idx="11751">
                  <c:v>32.906264587993888</c:v>
                </c:pt>
                <c:pt idx="11752">
                  <c:v>32.904099470633895</c:v>
                </c:pt>
                <c:pt idx="11753">
                  <c:v>32.901934829635564</c:v>
                </c:pt>
                <c:pt idx="11754">
                  <c:v>32.899770664923253</c:v>
                </c:pt>
                <c:pt idx="11755">
                  <c:v>32.897606976421343</c:v>
                </c:pt>
                <c:pt idx="11756">
                  <c:v>32.895443764054249</c:v>
                </c:pt>
                <c:pt idx="11757">
                  <c:v>32.893281027746383</c:v>
                </c:pt>
                <c:pt idx="11758">
                  <c:v>32.891118767422157</c:v>
                </c:pt>
                <c:pt idx="11759">
                  <c:v>32.88895698300604</c:v>
                </c:pt>
                <c:pt idx="11760">
                  <c:v>32.886795674422444</c:v>
                </c:pt>
                <c:pt idx="11761">
                  <c:v>32.884634841595854</c:v>
                </c:pt>
                <c:pt idx="11762">
                  <c:v>32.882474484450697</c:v>
                </c:pt>
                <c:pt idx="11763">
                  <c:v>32.880314602911511</c:v>
                </c:pt>
                <c:pt idx="11764">
                  <c:v>32.878155196902696</c:v>
                </c:pt>
                <c:pt idx="11765">
                  <c:v>32.875996266348807</c:v>
                </c:pt>
                <c:pt idx="11766">
                  <c:v>32.873837811174383</c:v>
                </c:pt>
                <c:pt idx="11767">
                  <c:v>32.871679831303865</c:v>
                </c:pt>
                <c:pt idx="11768">
                  <c:v>32.869522326661823</c:v>
                </c:pt>
                <c:pt idx="11769">
                  <c:v>32.867365297172796</c:v>
                </c:pt>
                <c:pt idx="11770">
                  <c:v>32.865208742761368</c:v>
                </c:pt>
                <c:pt idx="11771">
                  <c:v>32.863052663352008</c:v>
                </c:pt>
                <c:pt idx="11772">
                  <c:v>32.860897058869384</c:v>
                </c:pt>
                <c:pt idx="11773">
                  <c:v>32.858741929238064</c:v>
                </c:pt>
                <c:pt idx="11774">
                  <c:v>32.856587274382576</c:v>
                </c:pt>
                <c:pt idx="11775">
                  <c:v>32.854433094227559</c:v>
                </c:pt>
                <c:pt idx="11776">
                  <c:v>32.852279388697625</c:v>
                </c:pt>
                <c:pt idx="11777">
                  <c:v>32.85012615771744</c:v>
                </c:pt>
                <c:pt idx="11778">
                  <c:v>32.847973401211576</c:v>
                </c:pt>
                <c:pt idx="11779">
                  <c:v>32.845821119104713</c:v>
                </c:pt>
                <c:pt idx="11780">
                  <c:v>32.843669311321491</c:v>
                </c:pt>
                <c:pt idx="11781">
                  <c:v>32.84151797778658</c:v>
                </c:pt>
                <c:pt idx="11782">
                  <c:v>32.83936711842469</c:v>
                </c:pt>
                <c:pt idx="11783">
                  <c:v>32.837216733160446</c:v>
                </c:pt>
                <c:pt idx="11784">
                  <c:v>32.835066821918588</c:v>
                </c:pt>
                <c:pt idx="11785">
                  <c:v>32.832917384623798</c:v>
                </c:pt>
                <c:pt idx="11786">
                  <c:v>32.83076842120083</c:v>
                </c:pt>
                <c:pt idx="11787">
                  <c:v>32.82861993157438</c:v>
                </c:pt>
                <c:pt idx="11788">
                  <c:v>32.826471915669217</c:v>
                </c:pt>
                <c:pt idx="11789">
                  <c:v>32.824324373410064</c:v>
                </c:pt>
                <c:pt idx="11790">
                  <c:v>32.822177304721691</c:v>
                </c:pt>
                <c:pt idx="11791">
                  <c:v>32.820030709528893</c:v>
                </c:pt>
                <c:pt idx="11792">
                  <c:v>32.817884587756396</c:v>
                </c:pt>
                <c:pt idx="11793">
                  <c:v>32.815738939329037</c:v>
                </c:pt>
                <c:pt idx="11794">
                  <c:v>32.813593764171628</c:v>
                </c:pt>
                <c:pt idx="11795">
                  <c:v>32.811449062208936</c:v>
                </c:pt>
                <c:pt idx="11796">
                  <c:v>32.809304833365843</c:v>
                </c:pt>
                <c:pt idx="11797">
                  <c:v>32.807161077567116</c:v>
                </c:pt>
                <c:pt idx="11798">
                  <c:v>32.805017794737651</c:v>
                </c:pt>
                <c:pt idx="11799">
                  <c:v>32.802874984802287</c:v>
                </c:pt>
                <c:pt idx="11800">
                  <c:v>32.800732647685876</c:v>
                </c:pt>
                <c:pt idx="11801">
                  <c:v>32.79859078331333</c:v>
                </c:pt>
                <c:pt idx="11802">
                  <c:v>32.796449391609499</c:v>
                </c:pt>
                <c:pt idx="11803">
                  <c:v>32.794308472499324</c:v>
                </c:pt>
                <c:pt idx="11804">
                  <c:v>32.792168025907614</c:v>
                </c:pt>
                <c:pt idx="11805">
                  <c:v>32.790028051759421</c:v>
                </c:pt>
                <c:pt idx="11806">
                  <c:v>32.787888549979613</c:v>
                </c:pt>
                <c:pt idx="11807">
                  <c:v>32.785749520493084</c:v>
                </c:pt>
                <c:pt idx="11808">
                  <c:v>32.783610963224845</c:v>
                </c:pt>
                <c:pt idx="11809">
                  <c:v>32.781472878099819</c:v>
                </c:pt>
                <c:pt idx="11810">
                  <c:v>32.779335265043031</c:v>
                </c:pt>
                <c:pt idx="11811">
                  <c:v>32.777198123979403</c:v>
                </c:pt>
                <c:pt idx="11812">
                  <c:v>32.77506145483396</c:v>
                </c:pt>
                <c:pt idx="11813">
                  <c:v>32.772925257531696</c:v>
                </c:pt>
                <c:pt idx="11814">
                  <c:v>32.770789531997607</c:v>
                </c:pt>
                <c:pt idx="11815">
                  <c:v>32.768654278156745</c:v>
                </c:pt>
                <c:pt idx="11816">
                  <c:v>32.766519495934119</c:v>
                </c:pt>
                <c:pt idx="11817">
                  <c:v>32.764385185254795</c:v>
                </c:pt>
                <c:pt idx="11818">
                  <c:v>32.762251346043797</c:v>
                </c:pt>
                <c:pt idx="11819">
                  <c:v>32.760117978226205</c:v>
                </c:pt>
                <c:pt idx="11820">
                  <c:v>32.757985081727128</c:v>
                </c:pt>
                <c:pt idx="11821">
                  <c:v>32.755852656471603</c:v>
                </c:pt>
                <c:pt idx="11822">
                  <c:v>32.753720702384754</c:v>
                </c:pt>
                <c:pt idx="11823">
                  <c:v>32.75158921939169</c:v>
                </c:pt>
                <c:pt idx="11824">
                  <c:v>32.749458207417518</c:v>
                </c:pt>
                <c:pt idx="11825">
                  <c:v>32.747327666387349</c:v>
                </c:pt>
                <c:pt idx="11826">
                  <c:v>32.745197596226362</c:v>
                </c:pt>
                <c:pt idx="11827">
                  <c:v>32.743067996859679</c:v>
                </c:pt>
                <c:pt idx="11828">
                  <c:v>32.740938868212453</c:v>
                </c:pt>
                <c:pt idx="11829">
                  <c:v>32.738810210209877</c:v>
                </c:pt>
                <c:pt idx="11830">
                  <c:v>32.736682022777131</c:v>
                </c:pt>
                <c:pt idx="11831">
                  <c:v>32.734554305839382</c:v>
                </c:pt>
                <c:pt idx="11832">
                  <c:v>32.73242705932185</c:v>
                </c:pt>
                <c:pt idx="11833">
                  <c:v>32.730300283149759</c:v>
                </c:pt>
                <c:pt idx="11834">
                  <c:v>32.728173977248289</c:v>
                </c:pt>
                <c:pt idx="11835">
                  <c:v>32.726048141542705</c:v>
                </c:pt>
                <c:pt idx="11836">
                  <c:v>32.723922775958229</c:v>
                </c:pt>
                <c:pt idx="11837">
                  <c:v>32.721797880420169</c:v>
                </c:pt>
                <c:pt idx="11838">
                  <c:v>32.719673454853734</c:v>
                </c:pt>
                <c:pt idx="11839">
                  <c:v>32.71754949918423</c:v>
                </c:pt>
                <c:pt idx="11840">
                  <c:v>32.715426013336909</c:v>
                </c:pt>
                <c:pt idx="11841">
                  <c:v>32.713302997237065</c:v>
                </c:pt>
                <c:pt idx="11842">
                  <c:v>32.711180450810076</c:v>
                </c:pt>
                <c:pt idx="11843">
                  <c:v>32.709058373981165</c:v>
                </c:pt>
                <c:pt idx="11844">
                  <c:v>32.706936766675724</c:v>
                </c:pt>
                <c:pt idx="11845">
                  <c:v>32.704815628819077</c:v>
                </c:pt>
                <c:pt idx="11846">
                  <c:v>32.702694960336558</c:v>
                </c:pt>
                <c:pt idx="11847">
                  <c:v>32.700574761153518</c:v>
                </c:pt>
                <c:pt idx="11848">
                  <c:v>32.698455031195351</c:v>
                </c:pt>
                <c:pt idx="11849">
                  <c:v>32.696335770387464</c:v>
                </c:pt>
                <c:pt idx="11850">
                  <c:v>32.694216978655163</c:v>
                </c:pt>
                <c:pt idx="11851">
                  <c:v>32.692098655923886</c:v>
                </c:pt>
                <c:pt idx="11852">
                  <c:v>32.689980802119095</c:v>
                </c:pt>
                <c:pt idx="11853">
                  <c:v>32.687863417166156</c:v>
                </c:pt>
                <c:pt idx="11854">
                  <c:v>32.685746500990518</c:v>
                </c:pt>
                <c:pt idx="11855">
                  <c:v>32.683630053517604</c:v>
                </c:pt>
                <c:pt idx="11856">
                  <c:v>32.681514074672904</c:v>
                </c:pt>
                <c:pt idx="11857">
                  <c:v>32.679398564381856</c:v>
                </c:pt>
                <c:pt idx="11858">
                  <c:v>32.677283522569937</c:v>
                </c:pt>
                <c:pt idx="11859">
                  <c:v>32.675168949162639</c:v>
                </c:pt>
                <c:pt idx="11860">
                  <c:v>32.673054844085456</c:v>
                </c:pt>
                <c:pt idx="11861">
                  <c:v>32.67094120726388</c:v>
                </c:pt>
                <c:pt idx="11862">
                  <c:v>32.668828038623417</c:v>
                </c:pt>
                <c:pt idx="11863">
                  <c:v>32.666715338089659</c:v>
                </c:pt>
                <c:pt idx="11864">
                  <c:v>32.664603105588085</c:v>
                </c:pt>
                <c:pt idx="11865">
                  <c:v>32.662491341044216</c:v>
                </c:pt>
                <c:pt idx="11866">
                  <c:v>32.660380044383686</c:v>
                </c:pt>
                <c:pt idx="11867">
                  <c:v>32.658269215532044</c:v>
                </c:pt>
                <c:pt idx="11868">
                  <c:v>32.656158854414798</c:v>
                </c:pt>
                <c:pt idx="11869">
                  <c:v>32.654048960957638</c:v>
                </c:pt>
                <c:pt idx="11870">
                  <c:v>32.651939535086058</c:v>
                </c:pt>
                <c:pt idx="11871">
                  <c:v>32.649830576725776</c:v>
                </c:pt>
                <c:pt idx="11872">
                  <c:v>32.647722085802357</c:v>
                </c:pt>
                <c:pt idx="11873">
                  <c:v>32.645614062241421</c:v>
                </c:pt>
                <c:pt idx="11874">
                  <c:v>32.643506505968631</c:v>
                </c:pt>
                <c:pt idx="11875">
                  <c:v>32.641399416909636</c:v>
                </c:pt>
                <c:pt idx="11876">
                  <c:v>32.63929279499007</c:v>
                </c:pt>
                <c:pt idx="11877">
                  <c:v>32.637186640135653</c:v>
                </c:pt>
                <c:pt idx="11878">
                  <c:v>32.635080952272034</c:v>
                </c:pt>
                <c:pt idx="11879">
                  <c:v>32.632975731324962</c:v>
                </c:pt>
                <c:pt idx="11880">
                  <c:v>32.630870977220056</c:v>
                </c:pt>
                <c:pt idx="11881">
                  <c:v>32.628766689883079</c:v>
                </c:pt>
                <c:pt idx="11882">
                  <c:v>32.626662869239752</c:v>
                </c:pt>
                <c:pt idx="11883">
                  <c:v>32.624559515215836</c:v>
                </c:pt>
                <c:pt idx="11884">
                  <c:v>32.622456627737023</c:v>
                </c:pt>
                <c:pt idx="11885">
                  <c:v>32.620354206729118</c:v>
                </c:pt>
                <c:pt idx="11886">
                  <c:v>32.618252252117841</c:v>
                </c:pt>
                <c:pt idx="11887">
                  <c:v>32.616150763829026</c:v>
                </c:pt>
                <c:pt idx="11888">
                  <c:v>32.614049741788392</c:v>
                </c:pt>
                <c:pt idx="11889">
                  <c:v>32.611949185921787</c:v>
                </c:pt>
                <c:pt idx="11890">
                  <c:v>32.609849096155031</c:v>
                </c:pt>
                <c:pt idx="11891">
                  <c:v>32.607749472413929</c:v>
                </c:pt>
                <c:pt idx="11892">
                  <c:v>32.605650314624285</c:v>
                </c:pt>
                <c:pt idx="11893">
                  <c:v>32.603551622711947</c:v>
                </c:pt>
                <c:pt idx="11894">
                  <c:v>32.601453396602778</c:v>
                </c:pt>
                <c:pt idx="11895">
                  <c:v>32.599355636222654</c:v>
                </c:pt>
                <c:pt idx="11896">
                  <c:v>32.597258341497437</c:v>
                </c:pt>
                <c:pt idx="11897">
                  <c:v>32.595161512352988</c:v>
                </c:pt>
                <c:pt idx="11898">
                  <c:v>32.593065148715198</c:v>
                </c:pt>
                <c:pt idx="11899">
                  <c:v>32.590969250510014</c:v>
                </c:pt>
                <c:pt idx="11900">
                  <c:v>32.588873817663298</c:v>
                </c:pt>
                <c:pt idx="11901">
                  <c:v>32.586778850101012</c:v>
                </c:pt>
                <c:pt idx="11902">
                  <c:v>32.584684347749075</c:v>
                </c:pt>
                <c:pt idx="11903">
                  <c:v>32.582590310533433</c:v>
                </c:pt>
                <c:pt idx="11904">
                  <c:v>32.580496738380035</c:v>
                </c:pt>
                <c:pt idx="11905">
                  <c:v>32.578403631214854</c:v>
                </c:pt>
                <c:pt idx="11906">
                  <c:v>32.57631098896384</c:v>
                </c:pt>
                <c:pt idx="11907">
                  <c:v>32.574218811553038</c:v>
                </c:pt>
                <c:pt idx="11908">
                  <c:v>32.572127098908382</c:v>
                </c:pt>
                <c:pt idx="11909">
                  <c:v>32.570035850955918</c:v>
                </c:pt>
                <c:pt idx="11910">
                  <c:v>32.567945067621693</c:v>
                </c:pt>
                <c:pt idx="11911">
                  <c:v>32.56585474883164</c:v>
                </c:pt>
                <c:pt idx="11912">
                  <c:v>32.563764894511877</c:v>
                </c:pt>
                <c:pt idx="11913">
                  <c:v>32.561675504588436</c:v>
                </c:pt>
                <c:pt idx="11914">
                  <c:v>32.55958657898735</c:v>
                </c:pt>
                <c:pt idx="11915">
                  <c:v>32.557498117634736</c:v>
                </c:pt>
                <c:pt idx="11916">
                  <c:v>32.555410120456628</c:v>
                </c:pt>
                <c:pt idx="11917">
                  <c:v>32.553322587379171</c:v>
                </c:pt>
                <c:pt idx="11918">
                  <c:v>32.551235518328369</c:v>
                </c:pt>
                <c:pt idx="11919">
                  <c:v>32.549148913230468</c:v>
                </c:pt>
                <c:pt idx="11920">
                  <c:v>32.547062772011458</c:v>
                </c:pt>
                <c:pt idx="11921">
                  <c:v>32.54497709459757</c:v>
                </c:pt>
                <c:pt idx="11922">
                  <c:v>32.542891880914894</c:v>
                </c:pt>
                <c:pt idx="11923">
                  <c:v>32.540807130889618</c:v>
                </c:pt>
                <c:pt idx="11924">
                  <c:v>32.538722844447861</c:v>
                </c:pt>
                <c:pt idx="11925">
                  <c:v>32.536639021515867</c:v>
                </c:pt>
                <c:pt idx="11926">
                  <c:v>32.534555662019741</c:v>
                </c:pt>
                <c:pt idx="11927">
                  <c:v>32.532472765885743</c:v>
                </c:pt>
                <c:pt idx="11928">
                  <c:v>32.530390333040046</c:v>
                </c:pt>
                <c:pt idx="11929">
                  <c:v>32.528308363408868</c:v>
                </c:pt>
                <c:pt idx="11930">
                  <c:v>32.526226856918427</c:v>
                </c:pt>
                <c:pt idx="11931">
                  <c:v>32.524145813494997</c:v>
                </c:pt>
                <c:pt idx="11932">
                  <c:v>32.522065233064779</c:v>
                </c:pt>
                <c:pt idx="11933">
                  <c:v>32.519985115554064</c:v>
                </c:pt>
                <c:pt idx="11934">
                  <c:v>32.517905460889125</c:v>
                </c:pt>
                <c:pt idx="11935">
                  <c:v>32.515826268996193</c:v>
                </c:pt>
                <c:pt idx="11936">
                  <c:v>32.513747539801614</c:v>
                </c:pt>
                <c:pt idx="11937">
                  <c:v>32.511669273231661</c:v>
                </c:pt>
                <c:pt idx="11938">
                  <c:v>32.509591469212623</c:v>
                </c:pt>
                <c:pt idx="11939">
                  <c:v>32.507514127670888</c:v>
                </c:pt>
                <c:pt idx="11940">
                  <c:v>32.505437248532729</c:v>
                </c:pt>
                <c:pt idx="11941">
                  <c:v>32.503360831724478</c:v>
                </c:pt>
                <c:pt idx="11942">
                  <c:v>32.501284877172523</c:v>
                </c:pt>
                <c:pt idx="11943">
                  <c:v>32.499209384803223</c:v>
                </c:pt>
                <c:pt idx="11944">
                  <c:v>32.497134354542922</c:v>
                </c:pt>
                <c:pt idx="11945">
                  <c:v>32.495059786318038</c:v>
                </c:pt>
                <c:pt idx="11946">
                  <c:v>32.492985680054943</c:v>
                </c:pt>
                <c:pt idx="11947">
                  <c:v>32.490912035680083</c:v>
                </c:pt>
                <c:pt idx="11948">
                  <c:v>32.488838853119788</c:v>
                </c:pt>
                <c:pt idx="11949">
                  <c:v>32.486766132300545</c:v>
                </c:pt>
                <c:pt idx="11950">
                  <c:v>32.484693873148785</c:v>
                </c:pt>
                <c:pt idx="11951">
                  <c:v>32.482622075590939</c:v>
                </c:pt>
                <c:pt idx="11952">
                  <c:v>32.480550739553479</c:v>
                </c:pt>
                <c:pt idx="11953">
                  <c:v>32.478479864962836</c:v>
                </c:pt>
                <c:pt idx="11954">
                  <c:v>32.476409451745525</c:v>
                </c:pt>
                <c:pt idx="11955">
                  <c:v>32.474339499828034</c:v>
                </c:pt>
                <c:pt idx="11956">
                  <c:v>32.472270009136821</c:v>
                </c:pt>
                <c:pt idx="11957">
                  <c:v>32.470200979598431</c:v>
                </c:pt>
                <c:pt idx="11958">
                  <c:v>32.468132411139365</c:v>
                </c:pt>
                <c:pt idx="11959">
                  <c:v>32.466064303686167</c:v>
                </c:pt>
                <c:pt idx="11960">
                  <c:v>32.463996657165396</c:v>
                </c:pt>
                <c:pt idx="11961">
                  <c:v>32.461929471503538</c:v>
                </c:pt>
                <c:pt idx="11962">
                  <c:v>32.459862746627195</c:v>
                </c:pt>
                <c:pt idx="11963">
                  <c:v>32.457796482462939</c:v>
                </c:pt>
                <c:pt idx="11964">
                  <c:v>32.455730678937343</c:v>
                </c:pt>
                <c:pt idx="11965">
                  <c:v>32.453665335976964</c:v>
                </c:pt>
                <c:pt idx="11966">
                  <c:v>32.451600453508462</c:v>
                </c:pt>
                <c:pt idx="11967">
                  <c:v>32.449536031458464</c:v>
                </c:pt>
                <c:pt idx="11968">
                  <c:v>32.447472069753516</c:v>
                </c:pt>
                <c:pt idx="11969">
                  <c:v>32.445408568320275</c:v>
                </c:pt>
                <c:pt idx="11970">
                  <c:v>32.443345527085455</c:v>
                </c:pt>
                <c:pt idx="11971">
                  <c:v>32.44128294597563</c:v>
                </c:pt>
                <c:pt idx="11972">
                  <c:v>32.43922082491747</c:v>
                </c:pt>
                <c:pt idx="11973">
                  <c:v>32.437159163837677</c:v>
                </c:pt>
                <c:pt idx="11974">
                  <c:v>32.435097962662951</c:v>
                </c:pt>
                <c:pt idx="11975">
                  <c:v>32.43303722131995</c:v>
                </c:pt>
                <c:pt idx="11976">
                  <c:v>32.430976939735373</c:v>
                </c:pt>
                <c:pt idx="11977">
                  <c:v>32.428917117835979</c:v>
                </c:pt>
                <c:pt idx="11978">
                  <c:v>32.426857755548497</c:v>
                </c:pt>
                <c:pt idx="11979">
                  <c:v>32.424798852799611</c:v>
                </c:pt>
                <c:pt idx="11980">
                  <c:v>32.422740409516095</c:v>
                </c:pt>
                <c:pt idx="11981">
                  <c:v>32.420682425624719</c:v>
                </c:pt>
                <c:pt idx="11982">
                  <c:v>32.418624901052269</c:v>
                </c:pt>
                <c:pt idx="11983">
                  <c:v>32.416567835725488</c:v>
                </c:pt>
                <c:pt idx="11984">
                  <c:v>32.414511229571119</c:v>
                </c:pt>
                <c:pt idx="11985">
                  <c:v>32.412455082516075</c:v>
                </c:pt>
                <c:pt idx="11986">
                  <c:v>32.410399394487115</c:v>
                </c:pt>
                <c:pt idx="11987">
                  <c:v>32.408344165411009</c:v>
                </c:pt>
                <c:pt idx="11988">
                  <c:v>32.406289395214699</c:v>
                </c:pt>
                <c:pt idx="11989">
                  <c:v>32.404235083824915</c:v>
                </c:pt>
                <c:pt idx="11990">
                  <c:v>32.402181231168541</c:v>
                </c:pt>
                <c:pt idx="11991">
                  <c:v>32.400127837172462</c:v>
                </c:pt>
                <c:pt idx="11992">
                  <c:v>32.39807490176355</c:v>
                </c:pt>
                <c:pt idx="11993">
                  <c:v>32.396022424868661</c:v>
                </c:pt>
                <c:pt idx="11994">
                  <c:v>32.393970406414738</c:v>
                </c:pt>
                <c:pt idx="11995">
                  <c:v>32.391918846328636</c:v>
                </c:pt>
                <c:pt idx="11996">
                  <c:v>32.389867744537284</c:v>
                </c:pt>
                <c:pt idx="11997">
                  <c:v>32.387817100967595</c:v>
                </c:pt>
                <c:pt idx="11998">
                  <c:v>32.385766915546526</c:v>
                </c:pt>
                <c:pt idx="11999">
                  <c:v>32.383717188201004</c:v>
                </c:pt>
                <c:pt idx="12000">
                  <c:v>32.381667918858</c:v>
                </c:pt>
                <c:pt idx="12001">
                  <c:v>32.379619107444469</c:v>
                </c:pt>
                <c:pt idx="12002">
                  <c:v>32.377570753887412</c:v>
                </c:pt>
                <c:pt idx="12003">
                  <c:v>32.375522858113783</c:v>
                </c:pt>
                <c:pt idx="12004">
                  <c:v>32.373475420050553</c:v>
                </c:pt>
                <c:pt idx="12005">
                  <c:v>32.371428439624808</c:v>
                </c:pt>
                <c:pt idx="12006">
                  <c:v>32.369381916763516</c:v>
                </c:pt>
                <c:pt idx="12007">
                  <c:v>32.367335851393719</c:v>
                </c:pt>
                <c:pt idx="12008">
                  <c:v>32.365290243442445</c:v>
                </c:pt>
                <c:pt idx="12009">
                  <c:v>32.363245092836763</c:v>
                </c:pt>
                <c:pt idx="12010">
                  <c:v>32.361200399503701</c:v>
                </c:pt>
                <c:pt idx="12011">
                  <c:v>32.359156163370358</c:v>
                </c:pt>
                <c:pt idx="12012">
                  <c:v>32.357112384363802</c:v>
                </c:pt>
                <c:pt idx="12013">
                  <c:v>32.355069062411118</c:v>
                </c:pt>
                <c:pt idx="12014">
                  <c:v>32.353026197439405</c:v>
                </c:pt>
                <c:pt idx="12015">
                  <c:v>32.350983789375803</c:v>
                </c:pt>
                <c:pt idx="12016">
                  <c:v>32.348941838147411</c:v>
                </c:pt>
                <c:pt idx="12017">
                  <c:v>32.346900343681369</c:v>
                </c:pt>
                <c:pt idx="12018">
                  <c:v>32.344859305904805</c:v>
                </c:pt>
                <c:pt idx="12019">
                  <c:v>32.342818724744859</c:v>
                </c:pt>
                <c:pt idx="12020">
                  <c:v>32.340778600128743</c:v>
                </c:pt>
                <c:pt idx="12021">
                  <c:v>32.338738931983627</c:v>
                </c:pt>
                <c:pt idx="12022">
                  <c:v>32.336699720236652</c:v>
                </c:pt>
                <c:pt idx="12023">
                  <c:v>32.334660964815001</c:v>
                </c:pt>
                <c:pt idx="12024">
                  <c:v>32.332622665645957</c:v>
                </c:pt>
                <c:pt idx="12025">
                  <c:v>32.330584822656675</c:v>
                </c:pt>
                <c:pt idx="12026">
                  <c:v>32.328547435774396</c:v>
                </c:pt>
                <c:pt idx="12027">
                  <c:v>32.326510504926333</c:v>
                </c:pt>
                <c:pt idx="12028">
                  <c:v>32.324474030039795</c:v>
                </c:pt>
                <c:pt idx="12029">
                  <c:v>32.322438011041953</c:v>
                </c:pt>
                <c:pt idx="12030">
                  <c:v>32.320402447860147</c:v>
                </c:pt>
                <c:pt idx="12031">
                  <c:v>32.318367340421631</c:v>
                </c:pt>
                <c:pt idx="12032">
                  <c:v>32.316332688653688</c:v>
                </c:pt>
                <c:pt idx="12033">
                  <c:v>32.314298492483601</c:v>
                </c:pt>
                <c:pt idx="12034">
                  <c:v>32.312264751838697</c:v>
                </c:pt>
                <c:pt idx="12035">
                  <c:v>32.310231466646272</c:v>
                </c:pt>
                <c:pt idx="12036">
                  <c:v>32.308198636833723</c:v>
                </c:pt>
                <c:pt idx="12037">
                  <c:v>32.306166262328318</c:v>
                </c:pt>
                <c:pt idx="12038">
                  <c:v>32.304134343057441</c:v>
                </c:pt>
                <c:pt idx="12039">
                  <c:v>32.302102878948446</c:v>
                </c:pt>
                <c:pt idx="12040">
                  <c:v>32.300071869928686</c:v>
                </c:pt>
                <c:pt idx="12041">
                  <c:v>32.298041315925559</c:v>
                </c:pt>
                <c:pt idx="12042">
                  <c:v>32.296011216866432</c:v>
                </c:pt>
                <c:pt idx="12043">
                  <c:v>32.293981572678746</c:v>
                </c:pt>
                <c:pt idx="12044">
                  <c:v>32.291952383289924</c:v>
                </c:pt>
                <c:pt idx="12045">
                  <c:v>32.289923648627308</c:v>
                </c:pt>
                <c:pt idx="12046">
                  <c:v>32.287895368618422</c:v>
                </c:pt>
                <c:pt idx="12047">
                  <c:v>32.285867543190676</c:v>
                </c:pt>
                <c:pt idx="12048">
                  <c:v>32.283840172271496</c:v>
                </c:pt>
                <c:pt idx="12049">
                  <c:v>32.281813255788379</c:v>
                </c:pt>
                <c:pt idx="12050">
                  <c:v>32.279786793668791</c:v>
                </c:pt>
                <c:pt idx="12051">
                  <c:v>32.277760785840215</c:v>
                </c:pt>
                <c:pt idx="12052">
                  <c:v>32.275735232230133</c:v>
                </c:pt>
                <c:pt idx="12053">
                  <c:v>32.273710132766084</c:v>
                </c:pt>
                <c:pt idx="12054">
                  <c:v>32.271685487375564</c:v>
                </c:pt>
                <c:pt idx="12055">
                  <c:v>32.269661295986111</c:v>
                </c:pt>
                <c:pt idx="12056">
                  <c:v>32.267637558525209</c:v>
                </c:pt>
                <c:pt idx="12057">
                  <c:v>32.265614274920466</c:v>
                </c:pt>
                <c:pt idx="12058">
                  <c:v>32.263591445099436</c:v>
                </c:pt>
                <c:pt idx="12059">
                  <c:v>32.261569068989644</c:v>
                </c:pt>
                <c:pt idx="12060">
                  <c:v>32.259547146518713</c:v>
                </c:pt>
                <c:pt idx="12061">
                  <c:v>32.257525677614183</c:v>
                </c:pt>
                <c:pt idx="12062">
                  <c:v>32.255504662203705</c:v>
                </c:pt>
                <c:pt idx="12063">
                  <c:v>32.253484100214877</c:v>
                </c:pt>
                <c:pt idx="12064">
                  <c:v>32.251463991575264</c:v>
                </c:pt>
                <c:pt idx="12065">
                  <c:v>32.249444336212562</c:v>
                </c:pt>
                <c:pt idx="12066">
                  <c:v>32.247425134054396</c:v>
                </c:pt>
                <c:pt idx="12067">
                  <c:v>32.245406385028403</c:v>
                </c:pt>
                <c:pt idx="12068">
                  <c:v>32.243388089062236</c:v>
                </c:pt>
                <c:pt idx="12069">
                  <c:v>32.241370246083605</c:v>
                </c:pt>
                <c:pt idx="12070">
                  <c:v>32.239352856020133</c:v>
                </c:pt>
                <c:pt idx="12071">
                  <c:v>32.237335918799559</c:v>
                </c:pt>
                <c:pt idx="12072">
                  <c:v>32.235319434349563</c:v>
                </c:pt>
                <c:pt idx="12073">
                  <c:v>32.233303402597883</c:v>
                </c:pt>
                <c:pt idx="12074">
                  <c:v>32.231287823472229</c:v>
                </c:pt>
                <c:pt idx="12075">
                  <c:v>32.229272696900296</c:v>
                </c:pt>
                <c:pt idx="12076">
                  <c:v>32.227258022809892</c:v>
                </c:pt>
                <c:pt idx="12077">
                  <c:v>32.225243801128713</c:v>
                </c:pt>
                <c:pt idx="12078">
                  <c:v>32.223230031784553</c:v>
                </c:pt>
                <c:pt idx="12079">
                  <c:v>32.221216714705193</c:v>
                </c:pt>
                <c:pt idx="12080">
                  <c:v>32.219203849818413</c:v>
                </c:pt>
                <c:pt idx="12081">
                  <c:v>32.217191437052008</c:v>
                </c:pt>
                <c:pt idx="12082">
                  <c:v>32.215179476333759</c:v>
                </c:pt>
                <c:pt idx="12083">
                  <c:v>32.213167967591517</c:v>
                </c:pt>
                <c:pt idx="12084">
                  <c:v>32.21115691075309</c:v>
                </c:pt>
                <c:pt idx="12085">
                  <c:v>32.20914630574633</c:v>
                </c:pt>
                <c:pt idx="12086">
                  <c:v>32.207136152499075</c:v>
                </c:pt>
                <c:pt idx="12087">
                  <c:v>32.205126450939147</c:v>
                </c:pt>
                <c:pt idx="12088">
                  <c:v>32.20311720099447</c:v>
                </c:pt>
                <c:pt idx="12089">
                  <c:v>32.201108402592922</c:v>
                </c:pt>
                <c:pt idx="12090">
                  <c:v>32.199100055662313</c:v>
                </c:pt>
                <c:pt idx="12091">
                  <c:v>32.197092160130609</c:v>
                </c:pt>
                <c:pt idx="12092">
                  <c:v>32.195084715925745</c:v>
                </c:pt>
                <c:pt idx="12093">
                  <c:v>32.193077722975588</c:v>
                </c:pt>
                <c:pt idx="12094">
                  <c:v>32.191071181208073</c:v>
                </c:pt>
                <c:pt idx="12095">
                  <c:v>32.189065090551125</c:v>
                </c:pt>
                <c:pt idx="12096">
                  <c:v>32.187059450932765</c:v>
                </c:pt>
                <c:pt idx="12097">
                  <c:v>32.185054262280858</c:v>
                </c:pt>
                <c:pt idx="12098">
                  <c:v>32.183049524523469</c:v>
                </c:pt>
                <c:pt idx="12099">
                  <c:v>32.181045237588492</c:v>
                </c:pt>
                <c:pt idx="12100">
                  <c:v>32.179041401403992</c:v>
                </c:pt>
                <c:pt idx="12101">
                  <c:v>32.177038015897935</c:v>
                </c:pt>
                <c:pt idx="12102">
                  <c:v>32.175035080998356</c:v>
                </c:pt>
                <c:pt idx="12103">
                  <c:v>32.17303259663322</c:v>
                </c:pt>
                <c:pt idx="12104">
                  <c:v>32.171030562730635</c:v>
                </c:pt>
                <c:pt idx="12105">
                  <c:v>32.169028979218567</c:v>
                </c:pt>
                <c:pt idx="12106">
                  <c:v>32.167027846025135</c:v>
                </c:pt>
                <c:pt idx="12107">
                  <c:v>32.165027163078406</c:v>
                </c:pt>
                <c:pt idx="12108">
                  <c:v>32.163026930306387</c:v>
                </c:pt>
                <c:pt idx="12109">
                  <c:v>32.161027147637242</c:v>
                </c:pt>
                <c:pt idx="12110">
                  <c:v>32.159027814998979</c:v>
                </c:pt>
                <c:pt idx="12111">
                  <c:v>32.15702893231979</c:v>
                </c:pt>
                <c:pt idx="12112">
                  <c:v>32.155030499527754</c:v>
                </c:pt>
                <c:pt idx="12113">
                  <c:v>32.153032516550965</c:v>
                </c:pt>
                <c:pt idx="12114">
                  <c:v>32.151034983317629</c:v>
                </c:pt>
                <c:pt idx="12115">
                  <c:v>32.149037899755811</c:v>
                </c:pt>
                <c:pt idx="12116">
                  <c:v>32.147041265793732</c:v>
                </c:pt>
                <c:pt idx="12117">
                  <c:v>32.145045081359555</c:v>
                </c:pt>
                <c:pt idx="12118">
                  <c:v>32.143049346381389</c:v>
                </c:pt>
                <c:pt idx="12119">
                  <c:v>32.141054060787525</c:v>
                </c:pt>
                <c:pt idx="12120">
                  <c:v>32.13905922450607</c:v>
                </c:pt>
                <c:pt idx="12121">
                  <c:v>32.137064837465303</c:v>
                </c:pt>
                <c:pt idx="12122">
                  <c:v>32.135070899593401</c:v>
                </c:pt>
                <c:pt idx="12123">
                  <c:v>32.133077410818572</c:v>
                </c:pt>
                <c:pt idx="12124">
                  <c:v>32.131084371069136</c:v>
                </c:pt>
                <c:pt idx="12125">
                  <c:v>32.129091780273257</c:v>
                </c:pt>
                <c:pt idx="12126">
                  <c:v>32.12709963835924</c:v>
                </c:pt>
                <c:pt idx="12127">
                  <c:v>32.125107945255351</c:v>
                </c:pt>
                <c:pt idx="12128">
                  <c:v>32.123116700889852</c:v>
                </c:pt>
                <c:pt idx="12129">
                  <c:v>32.121125905191064</c:v>
                </c:pt>
                <c:pt idx="12130">
                  <c:v>32.119135558087265</c:v>
                </c:pt>
                <c:pt idx="12131">
                  <c:v>32.117145659506775</c:v>
                </c:pt>
                <c:pt idx="12132">
                  <c:v>32.115156209377901</c:v>
                </c:pt>
                <c:pt idx="12133">
                  <c:v>32.11316720762899</c:v>
                </c:pt>
                <c:pt idx="12134">
                  <c:v>32.111178654188393</c:v>
                </c:pt>
                <c:pt idx="12135">
                  <c:v>32.109190548984444</c:v>
                </c:pt>
                <c:pt idx="12136">
                  <c:v>32.107202891945519</c:v>
                </c:pt>
                <c:pt idx="12137">
                  <c:v>32.105215682999997</c:v>
                </c:pt>
                <c:pt idx="12138">
                  <c:v>32.103228922076255</c:v>
                </c:pt>
                <c:pt idx="12139">
                  <c:v>32.101242609102684</c:v>
                </c:pt>
                <c:pt idx="12140">
                  <c:v>32.099256744007675</c:v>
                </c:pt>
                <c:pt idx="12141">
                  <c:v>32.097271326719635</c:v>
                </c:pt>
                <c:pt idx="12142">
                  <c:v>32.095286357167026</c:v>
                </c:pt>
                <c:pt idx="12143">
                  <c:v>32.093301835278268</c:v>
                </c:pt>
                <c:pt idx="12144">
                  <c:v>32.091317760981823</c:v>
                </c:pt>
                <c:pt idx="12145">
                  <c:v>32.089334134206112</c:v>
                </c:pt>
                <c:pt idx="12146">
                  <c:v>32.087350954879597</c:v>
                </c:pt>
                <c:pt idx="12147">
                  <c:v>32.085368222930811</c:v>
                </c:pt>
                <c:pt idx="12148">
                  <c:v>32.083385938288174</c:v>
                </c:pt>
                <c:pt idx="12149">
                  <c:v>32.081404100880235</c:v>
                </c:pt>
                <c:pt idx="12150">
                  <c:v>32.079422710635484</c:v>
                </c:pt>
                <c:pt idx="12151">
                  <c:v>32.077441767482412</c:v>
                </c:pt>
                <c:pt idx="12152">
                  <c:v>32.075461271349596</c:v>
                </c:pt>
                <c:pt idx="12153">
                  <c:v>32.073481222165526</c:v>
                </c:pt>
                <c:pt idx="12154">
                  <c:v>32.071501619858793</c:v>
                </c:pt>
                <c:pt idx="12155">
                  <c:v>32.069522464357917</c:v>
                </c:pt>
                <c:pt idx="12156">
                  <c:v>32.067543755591473</c:v>
                </c:pt>
                <c:pt idx="12157">
                  <c:v>32.065565493488066</c:v>
                </c:pt>
                <c:pt idx="12158">
                  <c:v>32.063587677976287</c:v>
                </c:pt>
                <c:pt idx="12159">
                  <c:v>32.061610308984683</c:v>
                </c:pt>
                <c:pt idx="12160">
                  <c:v>32.059633386441917</c:v>
                </c:pt>
                <c:pt idx="12161">
                  <c:v>32.057656910276592</c:v>
                </c:pt>
                <c:pt idx="12162">
                  <c:v>32.055680880417384</c:v>
                </c:pt>
                <c:pt idx="12163">
                  <c:v>32.053705296792856</c:v>
                </c:pt>
                <c:pt idx="12164">
                  <c:v>32.051730159331655</c:v>
                </c:pt>
                <c:pt idx="12165">
                  <c:v>32.049755467962541</c:v>
                </c:pt>
                <c:pt idx="12166">
                  <c:v>32.047781222614091</c:v>
                </c:pt>
                <c:pt idx="12167">
                  <c:v>32.045807423215052</c:v>
                </c:pt>
                <c:pt idx="12168">
                  <c:v>32.043834069694071</c:v>
                </c:pt>
                <c:pt idx="12169">
                  <c:v>32.041861161979867</c:v>
                </c:pt>
                <c:pt idx="12170">
                  <c:v>32.039888700001143</c:v>
                </c:pt>
                <c:pt idx="12171">
                  <c:v>32.037916683686632</c:v>
                </c:pt>
                <c:pt idx="12172">
                  <c:v>32.035945112965095</c:v>
                </c:pt>
                <c:pt idx="12173">
                  <c:v>32.033973987765208</c:v>
                </c:pt>
                <c:pt idx="12174">
                  <c:v>32.03200330801576</c:v>
                </c:pt>
                <c:pt idx="12175">
                  <c:v>32.030033073645555</c:v>
                </c:pt>
                <c:pt idx="12176">
                  <c:v>32.028063284583325</c:v>
                </c:pt>
                <c:pt idx="12177">
                  <c:v>32.026093940757875</c:v>
                </c:pt>
                <c:pt idx="12178">
                  <c:v>32.024125042097978</c:v>
                </c:pt>
                <c:pt idx="12179">
                  <c:v>32.022156588532454</c:v>
                </c:pt>
                <c:pt idx="12180">
                  <c:v>32.020188579990105</c:v>
                </c:pt>
                <c:pt idx="12181">
                  <c:v>32.01822101639975</c:v>
                </c:pt>
                <c:pt idx="12182">
                  <c:v>32.016253897690277</c:v>
                </c:pt>
                <c:pt idx="12183">
                  <c:v>32.014287223790461</c:v>
                </c:pt>
                <c:pt idx="12184">
                  <c:v>32.012320994629221</c:v>
                </c:pt>
                <c:pt idx="12185">
                  <c:v>32.010355210135415</c:v>
                </c:pt>
                <c:pt idx="12186">
                  <c:v>32.008389870237878</c:v>
                </c:pt>
                <c:pt idx="12187">
                  <c:v>32.006424974865524</c:v>
                </c:pt>
                <c:pt idx="12188">
                  <c:v>32.00446052394723</c:v>
                </c:pt>
                <c:pt idx="12189">
                  <c:v>32.002496517411942</c:v>
                </c:pt>
                <c:pt idx="12190">
                  <c:v>32.000532955188561</c:v>
                </c:pt>
                <c:pt idx="12191">
                  <c:v>31.99856983720602</c:v>
                </c:pt>
                <c:pt idx="12192">
                  <c:v>31.996607163393264</c:v>
                </c:pt>
                <c:pt idx="12193">
                  <c:v>31.99464493367924</c:v>
                </c:pt>
                <c:pt idx="12194">
                  <c:v>31.992683147992864</c:v>
                </c:pt>
                <c:pt idx="12195">
                  <c:v>31.990721806263153</c:v>
                </c:pt>
                <c:pt idx="12196">
                  <c:v>31.98876090841911</c:v>
                </c:pt>
                <c:pt idx="12197">
                  <c:v>31.986800454389638</c:v>
                </c:pt>
                <c:pt idx="12198">
                  <c:v>31.984840444103824</c:v>
                </c:pt>
                <c:pt idx="12199">
                  <c:v>31.982880877490629</c:v>
                </c:pt>
                <c:pt idx="12200">
                  <c:v>31.980921754479084</c:v>
                </c:pt>
                <c:pt idx="12201">
                  <c:v>31.978963074998234</c:v>
                </c:pt>
                <c:pt idx="12202">
                  <c:v>31.977004838977123</c:v>
                </c:pt>
                <c:pt idx="12203">
                  <c:v>31.975047046344784</c:v>
                </c:pt>
                <c:pt idx="12204">
                  <c:v>31.973089697030289</c:v>
                </c:pt>
                <c:pt idx="12205">
                  <c:v>31.971132790962713</c:v>
                </c:pt>
                <c:pt idx="12206">
                  <c:v>31.969176328071114</c:v>
                </c:pt>
                <c:pt idx="12207">
                  <c:v>31.967220308284652</c:v>
                </c:pt>
                <c:pt idx="12208">
                  <c:v>31.965264731532329</c:v>
                </c:pt>
                <c:pt idx="12209">
                  <c:v>31.963309597743347</c:v>
                </c:pt>
                <c:pt idx="12210">
                  <c:v>31.961354906846807</c:v>
                </c:pt>
                <c:pt idx="12211">
                  <c:v>31.959400658771798</c:v>
                </c:pt>
                <c:pt idx="12212">
                  <c:v>31.957446853447522</c:v>
                </c:pt>
                <c:pt idx="12213">
                  <c:v>31.955493490803079</c:v>
                </c:pt>
                <c:pt idx="12214">
                  <c:v>31.953540570767672</c:v>
                </c:pt>
                <c:pt idx="12215">
                  <c:v>31.951588093270487</c:v>
                </c:pt>
                <c:pt idx="12216">
                  <c:v>31.949636058240671</c:v>
                </c:pt>
                <c:pt idx="12217">
                  <c:v>31.947684465607452</c:v>
                </c:pt>
                <c:pt idx="12218">
                  <c:v>31.945733315300004</c:v>
                </c:pt>
                <c:pt idx="12219">
                  <c:v>31.943782607247584</c:v>
                </c:pt>
                <c:pt idx="12220">
                  <c:v>31.941832341379381</c:v>
                </c:pt>
                <c:pt idx="12221">
                  <c:v>31.939882517624653</c:v>
                </c:pt>
                <c:pt idx="12222">
                  <c:v>31.937933135912616</c:v>
                </c:pt>
                <c:pt idx="12223">
                  <c:v>31.935984196172598</c:v>
                </c:pt>
                <c:pt idx="12224">
                  <c:v>31.934035698333759</c:v>
                </c:pt>
                <c:pt idx="12225">
                  <c:v>31.932087642325456</c:v>
                </c:pt>
                <c:pt idx="12226">
                  <c:v>31.930140028076963</c:v>
                </c:pt>
                <c:pt idx="12227">
                  <c:v>31.92819285551758</c:v>
                </c:pt>
                <c:pt idx="12228">
                  <c:v>31.926246124576579</c:v>
                </c:pt>
                <c:pt idx="12229">
                  <c:v>31.924299835183319</c:v>
                </c:pt>
                <c:pt idx="12230">
                  <c:v>31.922353987267115</c:v>
                </c:pt>
                <c:pt idx="12231">
                  <c:v>31.920408580757297</c:v>
                </c:pt>
                <c:pt idx="12232">
                  <c:v>31.918463615583221</c:v>
                </c:pt>
                <c:pt idx="12233">
                  <c:v>31.916519091674246</c:v>
                </c:pt>
                <c:pt idx="12234">
                  <c:v>31.914575008959758</c:v>
                </c:pt>
                <c:pt idx="12235">
                  <c:v>31.912631367369087</c:v>
                </c:pt>
                <c:pt idx="12236">
                  <c:v>31.910688166831676</c:v>
                </c:pt>
                <c:pt idx="12237">
                  <c:v>31.908745407276911</c:v>
                </c:pt>
                <c:pt idx="12238">
                  <c:v>31.906803088634206</c:v>
                </c:pt>
                <c:pt idx="12239">
                  <c:v>31.904861210832948</c:v>
                </c:pt>
                <c:pt idx="12240">
                  <c:v>31.902919773802623</c:v>
                </c:pt>
                <c:pt idx="12241">
                  <c:v>31.900978777472602</c:v>
                </c:pt>
                <c:pt idx="12242">
                  <c:v>31.899038221772415</c:v>
                </c:pt>
                <c:pt idx="12243">
                  <c:v>31.897098106631475</c:v>
                </c:pt>
                <c:pt idx="12244">
                  <c:v>31.895158431979226</c:v>
                </c:pt>
                <c:pt idx="12245">
                  <c:v>31.893219197745239</c:v>
                </c:pt>
                <c:pt idx="12246">
                  <c:v>31.891280403858929</c:v>
                </c:pt>
                <c:pt idx="12247">
                  <c:v>31.889342050249809</c:v>
                </c:pt>
                <c:pt idx="12248">
                  <c:v>31.887404136847437</c:v>
                </c:pt>
                <c:pt idx="12249">
                  <c:v>31.885466663581283</c:v>
                </c:pt>
                <c:pt idx="12250">
                  <c:v>31.883529630380906</c:v>
                </c:pt>
                <c:pt idx="12251">
                  <c:v>31.881593037175847</c:v>
                </c:pt>
                <c:pt idx="12252">
                  <c:v>31.879656883895663</c:v>
                </c:pt>
                <c:pt idx="12253">
                  <c:v>31.877721170469897</c:v>
                </c:pt>
                <c:pt idx="12254">
                  <c:v>31.875785896828162</c:v>
                </c:pt>
                <c:pt idx="12255">
                  <c:v>31.873851062900002</c:v>
                </c:pt>
                <c:pt idx="12256">
                  <c:v>31.871916668615057</c:v>
                </c:pt>
                <c:pt idx="12257">
                  <c:v>31.869982713902871</c:v>
                </c:pt>
                <c:pt idx="12258">
                  <c:v>31.8680491986931</c:v>
                </c:pt>
                <c:pt idx="12259">
                  <c:v>31.866116122915358</c:v>
                </c:pt>
                <c:pt idx="12260">
                  <c:v>31.8641834864993</c:v>
                </c:pt>
                <c:pt idx="12261">
                  <c:v>31.862251289374527</c:v>
                </c:pt>
                <c:pt idx="12262">
                  <c:v>31.860319531470736</c:v>
                </c:pt>
                <c:pt idx="12263">
                  <c:v>31.858388212717557</c:v>
                </c:pt>
                <c:pt idx="12264">
                  <c:v>31.856457333044744</c:v>
                </c:pt>
                <c:pt idx="12265">
                  <c:v>31.854526892381884</c:v>
                </c:pt>
                <c:pt idx="12266">
                  <c:v>31.852596890658702</c:v>
                </c:pt>
                <c:pt idx="12267">
                  <c:v>31.850667327804942</c:v>
                </c:pt>
                <c:pt idx="12268">
                  <c:v>31.848738203750287</c:v>
                </c:pt>
                <c:pt idx="12269">
                  <c:v>31.846809518424479</c:v>
                </c:pt>
                <c:pt idx="12270">
                  <c:v>31.844881271757259</c:v>
                </c:pt>
                <c:pt idx="12271">
                  <c:v>31.842953463678342</c:v>
                </c:pt>
                <c:pt idx="12272">
                  <c:v>31.841026094117552</c:v>
                </c:pt>
                <c:pt idx="12273">
                  <c:v>31.83909916300459</c:v>
                </c:pt>
                <c:pt idx="12274">
                  <c:v>31.837172670269254</c:v>
                </c:pt>
                <c:pt idx="12275">
                  <c:v>31.835246615841356</c:v>
                </c:pt>
                <c:pt idx="12276">
                  <c:v>31.833320999650667</c:v>
                </c:pt>
                <c:pt idx="12277">
                  <c:v>31.831395821627012</c:v>
                </c:pt>
                <c:pt idx="12278">
                  <c:v>31.829471081700191</c:v>
                </c:pt>
                <c:pt idx="12279">
                  <c:v>31.827546779800073</c:v>
                </c:pt>
                <c:pt idx="12280">
                  <c:v>31.825622915856457</c:v>
                </c:pt>
                <c:pt idx="12281">
                  <c:v>31.823699489799182</c:v>
                </c:pt>
                <c:pt idx="12282">
                  <c:v>31.821776501558148</c:v>
                </c:pt>
                <c:pt idx="12283">
                  <c:v>31.819853951063223</c:v>
                </c:pt>
                <c:pt idx="12284">
                  <c:v>31.817931838244263</c:v>
                </c:pt>
                <c:pt idx="12285">
                  <c:v>31.816010163031137</c:v>
                </c:pt>
                <c:pt idx="12286">
                  <c:v>31.814088925353829</c:v>
                </c:pt>
                <c:pt idx="12287">
                  <c:v>31.812168125142136</c:v>
                </c:pt>
                <c:pt idx="12288">
                  <c:v>31.810247762326114</c:v>
                </c:pt>
                <c:pt idx="12289">
                  <c:v>31.808327836835574</c:v>
                </c:pt>
                <c:pt idx="12290">
                  <c:v>31.806408348600513</c:v>
                </c:pt>
                <c:pt idx="12291">
                  <c:v>31.804489297550887</c:v>
                </c:pt>
                <c:pt idx="12292">
                  <c:v>31.802570683616622</c:v>
                </c:pt>
                <c:pt idx="12293">
                  <c:v>31.800652506727729</c:v>
                </c:pt>
                <c:pt idx="12294">
                  <c:v>31.798734766814164</c:v>
                </c:pt>
                <c:pt idx="12295">
                  <c:v>31.796817463805965</c:v>
                </c:pt>
                <c:pt idx="12296">
                  <c:v>31.794900597633031</c:v>
                </c:pt>
                <c:pt idx="12297">
                  <c:v>31.792984168225473</c:v>
                </c:pt>
                <c:pt idx="12298">
                  <c:v>31.791068175513303</c:v>
                </c:pt>
                <c:pt idx="12299">
                  <c:v>31.789152619426503</c:v>
                </c:pt>
                <c:pt idx="12300">
                  <c:v>31.78723749989517</c:v>
                </c:pt>
                <c:pt idx="12301">
                  <c:v>31.785322816849344</c:v>
                </c:pt>
                <c:pt idx="12302">
                  <c:v>31.783408570219052</c:v>
                </c:pt>
                <c:pt idx="12303">
                  <c:v>31.781494759934404</c:v>
                </c:pt>
                <c:pt idx="12304">
                  <c:v>31.779581385925454</c:v>
                </c:pt>
                <c:pt idx="12305">
                  <c:v>31.777668448122341</c:v>
                </c:pt>
                <c:pt idx="12306">
                  <c:v>31.775755946455163</c:v>
                </c:pt>
                <c:pt idx="12307">
                  <c:v>31.773843880853974</c:v>
                </c:pt>
                <c:pt idx="12308">
                  <c:v>31.77193225124897</c:v>
                </c:pt>
                <c:pt idx="12309">
                  <c:v>31.770021057570233</c:v>
                </c:pt>
                <c:pt idx="12310">
                  <c:v>31.768110299747974</c:v>
                </c:pt>
                <c:pt idx="12311">
                  <c:v>31.766199977712262</c:v>
                </c:pt>
                <c:pt idx="12312">
                  <c:v>31.764290091393335</c:v>
                </c:pt>
                <c:pt idx="12313">
                  <c:v>31.762380640721332</c:v>
                </c:pt>
                <c:pt idx="12314">
                  <c:v>31.760471625626465</c:v>
                </c:pt>
                <c:pt idx="12315">
                  <c:v>31.758563046038873</c:v>
                </c:pt>
                <c:pt idx="12316">
                  <c:v>31.756654901888822</c:v>
                </c:pt>
                <c:pt idx="12317">
                  <c:v>31.75474719310651</c:v>
                </c:pt>
                <c:pt idx="12318">
                  <c:v>31.752839919622161</c:v>
                </c:pt>
                <c:pt idx="12319">
                  <c:v>31.750933081366</c:v>
                </c:pt>
                <c:pt idx="12320">
                  <c:v>31.749026678268294</c:v>
                </c:pt>
                <c:pt idx="12321">
                  <c:v>31.747120710259296</c:v>
                </c:pt>
                <c:pt idx="12322">
                  <c:v>31.745215177269273</c:v>
                </c:pt>
                <c:pt idx="12323">
                  <c:v>31.743310079228465</c:v>
                </c:pt>
                <c:pt idx="12324">
                  <c:v>31.741405416067224</c:v>
                </c:pt>
                <c:pt idx="12325">
                  <c:v>31.739501187715803</c:v>
                </c:pt>
                <c:pt idx="12326">
                  <c:v>31.737597394104526</c:v>
                </c:pt>
                <c:pt idx="12327">
                  <c:v>31.735694035163704</c:v>
                </c:pt>
                <c:pt idx="12328">
                  <c:v>31.73379111082366</c:v>
                </c:pt>
                <c:pt idx="12329">
                  <c:v>31.731888621014747</c:v>
                </c:pt>
                <c:pt idx="12330">
                  <c:v>31.729986565667332</c:v>
                </c:pt>
                <c:pt idx="12331">
                  <c:v>31.728084944711696</c:v>
                </c:pt>
                <c:pt idx="12332">
                  <c:v>31.726183758078307</c:v>
                </c:pt>
                <c:pt idx="12333">
                  <c:v>31.724283005697473</c:v>
                </c:pt>
                <c:pt idx="12334">
                  <c:v>31.722382687499618</c:v>
                </c:pt>
                <c:pt idx="12335">
                  <c:v>31.720482803415109</c:v>
                </c:pt>
                <c:pt idx="12336">
                  <c:v>31.718583353374399</c:v>
                </c:pt>
                <c:pt idx="12337">
                  <c:v>31.716684337307882</c:v>
                </c:pt>
                <c:pt idx="12338">
                  <c:v>31.714785755145996</c:v>
                </c:pt>
                <c:pt idx="12339">
                  <c:v>31.712887606819152</c:v>
                </c:pt>
                <c:pt idx="12340">
                  <c:v>31.710989892257828</c:v>
                </c:pt>
                <c:pt idx="12341">
                  <c:v>31.709092611392506</c:v>
                </c:pt>
                <c:pt idx="12342">
                  <c:v>31.707195764153596</c:v>
                </c:pt>
                <c:pt idx="12343">
                  <c:v>31.705299350471634</c:v>
                </c:pt>
                <c:pt idx="12344">
                  <c:v>31.703403370277101</c:v>
                </c:pt>
                <c:pt idx="12345">
                  <c:v>31.701507823500449</c:v>
                </c:pt>
                <c:pt idx="12346">
                  <c:v>31.699612710072245</c:v>
                </c:pt>
                <c:pt idx="12347">
                  <c:v>31.697718029922981</c:v>
                </c:pt>
                <c:pt idx="12348">
                  <c:v>31.695823782983226</c:v>
                </c:pt>
                <c:pt idx="12349">
                  <c:v>31.693929969183472</c:v>
                </c:pt>
                <c:pt idx="12350">
                  <c:v>31.692036588454258</c:v>
                </c:pt>
                <c:pt idx="12351">
                  <c:v>31.690143640726248</c:v>
                </c:pt>
                <c:pt idx="12352">
                  <c:v>31.688251125929881</c:v>
                </c:pt>
                <c:pt idx="12353">
                  <c:v>31.686359043995836</c:v>
                </c:pt>
                <c:pt idx="12354">
                  <c:v>31.684467394854664</c:v>
                </c:pt>
                <c:pt idx="12355">
                  <c:v>31.682576178436989</c:v>
                </c:pt>
                <c:pt idx="12356">
                  <c:v>31.680685394673404</c:v>
                </c:pt>
                <c:pt idx="12357">
                  <c:v>31.678795043494517</c:v>
                </c:pt>
                <c:pt idx="12358">
                  <c:v>31.676905124830995</c:v>
                </c:pt>
                <c:pt idx="12359">
                  <c:v>31.675015638613445</c:v>
                </c:pt>
                <c:pt idx="12360">
                  <c:v>31.673126584772561</c:v>
                </c:pt>
                <c:pt idx="12361">
                  <c:v>31.67123796323898</c:v>
                </c:pt>
                <c:pt idx="12362">
                  <c:v>31.669349773943367</c:v>
                </c:pt>
                <c:pt idx="12363">
                  <c:v>31.667462016816458</c:v>
                </c:pt>
                <c:pt idx="12364">
                  <c:v>31.665574691788891</c:v>
                </c:pt>
                <c:pt idx="12365">
                  <c:v>31.663687798791358</c:v>
                </c:pt>
                <c:pt idx="12366">
                  <c:v>31.661801337754625</c:v>
                </c:pt>
                <c:pt idx="12367">
                  <c:v>31.659915308609399</c:v>
                </c:pt>
                <c:pt idx="12368">
                  <c:v>31.658029711286389</c:v>
                </c:pt>
                <c:pt idx="12369">
                  <c:v>31.65614454571633</c:v>
                </c:pt>
                <c:pt idx="12370">
                  <c:v>31.654259811830045</c:v>
                </c:pt>
                <c:pt idx="12371">
                  <c:v>31.652375509558254</c:v>
                </c:pt>
                <c:pt idx="12372">
                  <c:v>31.65049163883171</c:v>
                </c:pt>
                <c:pt idx="12373">
                  <c:v>31.648608199581233</c:v>
                </c:pt>
                <c:pt idx="12374">
                  <c:v>31.646725191737602</c:v>
                </c:pt>
                <c:pt idx="12375">
                  <c:v>31.644842615231653</c:v>
                </c:pt>
                <c:pt idx="12376">
                  <c:v>31.642960469994122</c:v>
                </c:pt>
                <c:pt idx="12377">
                  <c:v>31.641078755955917</c:v>
                </c:pt>
                <c:pt idx="12378">
                  <c:v>31.639197473047858</c:v>
                </c:pt>
                <c:pt idx="12379">
                  <c:v>31.637316621200725</c:v>
                </c:pt>
                <c:pt idx="12380">
                  <c:v>31.635436200345453</c:v>
                </c:pt>
                <c:pt idx="12381">
                  <c:v>31.633556210412863</c:v>
                </c:pt>
                <c:pt idx="12382">
                  <c:v>31.631676651333862</c:v>
                </c:pt>
                <c:pt idx="12383">
                  <c:v>31.629797523039301</c:v>
                </c:pt>
                <c:pt idx="12384">
                  <c:v>31.627918825460114</c:v>
                </c:pt>
                <c:pt idx="12385">
                  <c:v>31.626040558527166</c:v>
                </c:pt>
                <c:pt idx="12386">
                  <c:v>31.62416272217142</c:v>
                </c:pt>
                <c:pt idx="12387">
                  <c:v>31.622285316323726</c:v>
                </c:pt>
                <c:pt idx="12388">
                  <c:v>31.62040834091512</c:v>
                </c:pt>
                <c:pt idx="12389">
                  <c:v>31.618531795876464</c:v>
                </c:pt>
                <c:pt idx="12390">
                  <c:v>31.616655681138766</c:v>
                </c:pt>
                <c:pt idx="12391">
                  <c:v>31.61477999663299</c:v>
                </c:pt>
                <c:pt idx="12392">
                  <c:v>31.61290474229007</c:v>
                </c:pt>
                <c:pt idx="12393">
                  <c:v>31.611029918041027</c:v>
                </c:pt>
                <c:pt idx="12394">
                  <c:v>31.609155523816867</c:v>
                </c:pt>
                <c:pt idx="12395">
                  <c:v>31.607281559548582</c:v>
                </c:pt>
                <c:pt idx="12396">
                  <c:v>31.605408025167179</c:v>
                </c:pt>
                <c:pt idx="12397">
                  <c:v>31.603534920603678</c:v>
                </c:pt>
                <c:pt idx="12398">
                  <c:v>31.601662245789171</c:v>
                </c:pt>
                <c:pt idx="12399">
                  <c:v>31.599790000654636</c:v>
                </c:pt>
                <c:pt idx="12400">
                  <c:v>31.597918185131192</c:v>
                </c:pt>
                <c:pt idx="12401">
                  <c:v>31.596046799149875</c:v>
                </c:pt>
                <c:pt idx="12402">
                  <c:v>31.594175842641761</c:v>
                </c:pt>
                <c:pt idx="12403">
                  <c:v>31.592305315537914</c:v>
                </c:pt>
                <c:pt idx="12404">
                  <c:v>31.590435217769524</c:v>
                </c:pt>
                <c:pt idx="12405">
                  <c:v>31.588565549267614</c:v>
                </c:pt>
                <c:pt idx="12406">
                  <c:v>31.586696309963273</c:v>
                </c:pt>
                <c:pt idx="12407">
                  <c:v>31.584827499787721</c:v>
                </c:pt>
                <c:pt idx="12408">
                  <c:v>31.582959118672065</c:v>
                </c:pt>
                <c:pt idx="12409">
                  <c:v>31.581091166547452</c:v>
                </c:pt>
                <c:pt idx="12410">
                  <c:v>31.579223643345003</c:v>
                </c:pt>
                <c:pt idx="12411">
                  <c:v>31.577356548995922</c:v>
                </c:pt>
                <c:pt idx="12412">
                  <c:v>31.575489883431416</c:v>
                </c:pt>
                <c:pt idx="12413">
                  <c:v>31.573623646582618</c:v>
                </c:pt>
                <c:pt idx="12414">
                  <c:v>31.571757838380748</c:v>
                </c:pt>
                <c:pt idx="12415">
                  <c:v>31.569892458757025</c:v>
                </c:pt>
                <c:pt idx="12416">
                  <c:v>31.568027507642668</c:v>
                </c:pt>
                <c:pt idx="12417">
                  <c:v>31.566162984968898</c:v>
                </c:pt>
                <c:pt idx="12418">
                  <c:v>31.564298890666961</c:v>
                </c:pt>
                <c:pt idx="12419">
                  <c:v>31.562435224668093</c:v>
                </c:pt>
                <c:pt idx="12420">
                  <c:v>31.560571986903554</c:v>
                </c:pt>
                <c:pt idx="12421">
                  <c:v>31.55870917730465</c:v>
                </c:pt>
                <c:pt idx="12422">
                  <c:v>31.556846795802585</c:v>
                </c:pt>
                <c:pt idx="12423">
                  <c:v>31.554984842328722</c:v>
                </c:pt>
                <c:pt idx="12424">
                  <c:v>31.55312331681435</c:v>
                </c:pt>
                <c:pt idx="12425">
                  <c:v>31.551262219190747</c:v>
                </c:pt>
                <c:pt idx="12426">
                  <c:v>31.549401549389259</c:v>
                </c:pt>
                <c:pt idx="12427">
                  <c:v>31.547541307341177</c:v>
                </c:pt>
                <c:pt idx="12428">
                  <c:v>31.545681492977934</c:v>
                </c:pt>
                <c:pt idx="12429">
                  <c:v>31.543822106230763</c:v>
                </c:pt>
                <c:pt idx="12430">
                  <c:v>31.541963147031126</c:v>
                </c:pt>
                <c:pt idx="12431">
                  <c:v>31.540104615310312</c:v>
                </c:pt>
                <c:pt idx="12432">
                  <c:v>31.538246510999741</c:v>
                </c:pt>
                <c:pt idx="12433">
                  <c:v>31.536388834030788</c:v>
                </c:pt>
                <c:pt idx="12434">
                  <c:v>31.5345315843349</c:v>
                </c:pt>
                <c:pt idx="12435">
                  <c:v>31.532674761843438</c:v>
                </c:pt>
                <c:pt idx="12436">
                  <c:v>31.530818366487836</c:v>
                </c:pt>
                <c:pt idx="12437">
                  <c:v>31.528962398199539</c:v>
                </c:pt>
                <c:pt idx="12438">
                  <c:v>31.527106856909953</c:v>
                </c:pt>
                <c:pt idx="12439">
                  <c:v>31.525251742550566</c:v>
                </c:pt>
                <c:pt idx="12440">
                  <c:v>31.52339705505284</c:v>
                </c:pt>
                <c:pt idx="12441">
                  <c:v>31.521542794348193</c:v>
                </c:pt>
                <c:pt idx="12442">
                  <c:v>31.519688960368185</c:v>
                </c:pt>
                <c:pt idx="12443">
                  <c:v>31.51783555304425</c:v>
                </c:pt>
                <c:pt idx="12444">
                  <c:v>31.515982572307919</c:v>
                </c:pt>
                <c:pt idx="12445">
                  <c:v>31.514130018090668</c:v>
                </c:pt>
                <c:pt idx="12446">
                  <c:v>31.512277890324043</c:v>
                </c:pt>
                <c:pt idx="12447">
                  <c:v>31.51042618893959</c:v>
                </c:pt>
                <c:pt idx="12448">
                  <c:v>31.508574913868841</c:v>
                </c:pt>
                <c:pt idx="12449">
                  <c:v>31.506724065043343</c:v>
                </c:pt>
                <c:pt idx="12450">
                  <c:v>31.504873642394642</c:v>
                </c:pt>
                <c:pt idx="12451">
                  <c:v>31.503023645854313</c:v>
                </c:pt>
                <c:pt idx="12452">
                  <c:v>31.501174075354001</c:v>
                </c:pt>
                <c:pt idx="12453">
                  <c:v>31.49932493082521</c:v>
                </c:pt>
                <c:pt idx="12454">
                  <c:v>31.497476212199572</c:v>
                </c:pt>
                <c:pt idx="12455">
                  <c:v>31.495627919408733</c:v>
                </c:pt>
                <c:pt idx="12456">
                  <c:v>31.493780052384281</c:v>
                </c:pt>
                <c:pt idx="12457">
                  <c:v>31.491932611057834</c:v>
                </c:pt>
                <c:pt idx="12458">
                  <c:v>31.490085595361066</c:v>
                </c:pt>
                <c:pt idx="12459">
                  <c:v>31.488239005225623</c:v>
                </c:pt>
                <c:pt idx="12460">
                  <c:v>31.486392840583164</c:v>
                </c:pt>
                <c:pt idx="12461">
                  <c:v>31.484547101365393</c:v>
                </c:pt>
                <c:pt idx="12462">
                  <c:v>31.482701787503913</c:v>
                </c:pt>
                <c:pt idx="12463">
                  <c:v>31.480856898930526</c:v>
                </c:pt>
                <c:pt idx="12464">
                  <c:v>31.479012435576806</c:v>
                </c:pt>
                <c:pt idx="12465">
                  <c:v>31.47716839737457</c:v>
                </c:pt>
                <c:pt idx="12466">
                  <c:v>31.475324784255506</c:v>
                </c:pt>
                <c:pt idx="12467">
                  <c:v>31.473481596151316</c:v>
                </c:pt>
                <c:pt idx="12468">
                  <c:v>31.471638832993804</c:v>
                </c:pt>
                <c:pt idx="12469">
                  <c:v>31.469796494714672</c:v>
                </c:pt>
                <c:pt idx="12470">
                  <c:v>31.467954581245721</c:v>
                </c:pt>
                <c:pt idx="12471">
                  <c:v>31.466113092518697</c:v>
                </c:pt>
                <c:pt idx="12472">
                  <c:v>31.464272028465388</c:v>
                </c:pt>
                <c:pt idx="12473">
                  <c:v>31.462431389017581</c:v>
                </c:pt>
                <c:pt idx="12474">
                  <c:v>31.460591174107108</c:v>
                </c:pt>
                <c:pt idx="12475">
                  <c:v>31.458751383665742</c:v>
                </c:pt>
                <c:pt idx="12476">
                  <c:v>31.456912017625342</c:v>
                </c:pt>
                <c:pt idx="12477">
                  <c:v>31.45507307591771</c:v>
                </c:pt>
                <c:pt idx="12478">
                  <c:v>31.453234558474733</c:v>
                </c:pt>
                <c:pt idx="12479">
                  <c:v>31.4513964652282</c:v>
                </c:pt>
                <c:pt idx="12480">
                  <c:v>31.449558796110011</c:v>
                </c:pt>
                <c:pt idx="12481">
                  <c:v>31.447721551052084</c:v>
                </c:pt>
                <c:pt idx="12482">
                  <c:v>31.445884729986219</c:v>
                </c:pt>
                <c:pt idx="12483">
                  <c:v>31.444048332844361</c:v>
                </c:pt>
                <c:pt idx="12484">
                  <c:v>31.442212359558411</c:v>
                </c:pt>
                <c:pt idx="12485">
                  <c:v>31.440376810060243</c:v>
                </c:pt>
                <c:pt idx="12486">
                  <c:v>31.438541684281859</c:v>
                </c:pt>
                <c:pt idx="12487">
                  <c:v>31.436706982155101</c:v>
                </c:pt>
                <c:pt idx="12488">
                  <c:v>31.434872703611958</c:v>
                </c:pt>
                <c:pt idx="12489">
                  <c:v>31.433038848584403</c:v>
                </c:pt>
                <c:pt idx="12490">
                  <c:v>31.431205417004364</c:v>
                </c:pt>
                <c:pt idx="12491">
                  <c:v>31.429372408803829</c:v>
                </c:pt>
                <c:pt idx="12492">
                  <c:v>31.427539823914799</c:v>
                </c:pt>
                <c:pt idx="12493">
                  <c:v>31.425707662269232</c:v>
                </c:pt>
                <c:pt idx="12494">
                  <c:v>31.423875923799145</c:v>
                </c:pt>
                <c:pt idx="12495">
                  <c:v>31.422044608436565</c:v>
                </c:pt>
                <c:pt idx="12496">
                  <c:v>31.420213716113523</c:v>
                </c:pt>
                <c:pt idx="12497">
                  <c:v>31.418383246762019</c:v>
                </c:pt>
                <c:pt idx="12498">
                  <c:v>31.416553200314127</c:v>
                </c:pt>
                <c:pt idx="12499">
                  <c:v>31.41472357670186</c:v>
                </c:pt>
                <c:pt idx="12500">
                  <c:v>31.412894375857348</c:v>
                </c:pt>
                <c:pt idx="12501">
                  <c:v>31.411065597712621</c:v>
                </c:pt>
                <c:pt idx="12502">
                  <c:v>31.409237242199751</c:v>
                </c:pt>
                <c:pt idx="12503">
                  <c:v>31.407409309250852</c:v>
                </c:pt>
                <c:pt idx="12504">
                  <c:v>31.405581798798053</c:v>
                </c:pt>
                <c:pt idx="12505">
                  <c:v>31.403754710773427</c:v>
                </c:pt>
                <c:pt idx="12506">
                  <c:v>31.401928045109116</c:v>
                </c:pt>
                <c:pt idx="12507">
                  <c:v>31.40010180173725</c:v>
                </c:pt>
                <c:pt idx="12508">
                  <c:v>31.398275980589986</c:v>
                </c:pt>
                <c:pt idx="12509">
                  <c:v>31.396450581599439</c:v>
                </c:pt>
                <c:pt idx="12510">
                  <c:v>31.394625604697836</c:v>
                </c:pt>
                <c:pt idx="12511">
                  <c:v>31.39280104981728</c:v>
                </c:pt>
                <c:pt idx="12512">
                  <c:v>31.39097691689004</c:v>
                </c:pt>
                <c:pt idx="12513">
                  <c:v>31.389153205848231</c:v>
                </c:pt>
                <c:pt idx="12514">
                  <c:v>31.387329916624083</c:v>
                </c:pt>
                <c:pt idx="12515">
                  <c:v>31.385507049149808</c:v>
                </c:pt>
                <c:pt idx="12516">
                  <c:v>31.383684603357665</c:v>
                </c:pt>
                <c:pt idx="12517">
                  <c:v>31.381862579179852</c:v>
                </c:pt>
                <c:pt idx="12518">
                  <c:v>31.380040976548614</c:v>
                </c:pt>
                <c:pt idx="12519">
                  <c:v>31.378219795396205</c:v>
                </c:pt>
                <c:pt idx="12520">
                  <c:v>31.376399035654927</c:v>
                </c:pt>
                <c:pt idx="12521">
                  <c:v>31.374578697257007</c:v>
                </c:pt>
                <c:pt idx="12522">
                  <c:v>31.372758780134717</c:v>
                </c:pt>
                <c:pt idx="12523">
                  <c:v>31.370939284220427</c:v>
                </c:pt>
                <c:pt idx="12524">
                  <c:v>31.369120209446379</c:v>
                </c:pt>
                <c:pt idx="12525">
                  <c:v>31.367301555744916</c:v>
                </c:pt>
                <c:pt idx="12526">
                  <c:v>31.365483323048338</c:v>
                </c:pt>
                <c:pt idx="12527">
                  <c:v>31.363665511289</c:v>
                </c:pt>
                <c:pt idx="12528">
                  <c:v>31.361848120399188</c:v>
                </c:pt>
                <c:pt idx="12529">
                  <c:v>31.360031150311357</c:v>
                </c:pt>
                <c:pt idx="12530">
                  <c:v>31.358214600957808</c:v>
                </c:pt>
                <c:pt idx="12531">
                  <c:v>31.356398472270925</c:v>
                </c:pt>
                <c:pt idx="12532">
                  <c:v>31.354582764183107</c:v>
                </c:pt>
                <c:pt idx="12533">
                  <c:v>31.35276747662671</c:v>
                </c:pt>
                <c:pt idx="12534">
                  <c:v>31.35095260953419</c:v>
                </c:pt>
                <c:pt idx="12535">
                  <c:v>31.349138162837917</c:v>
                </c:pt>
                <c:pt idx="12536">
                  <c:v>31.34732413647032</c:v>
                </c:pt>
                <c:pt idx="12537">
                  <c:v>31.345510530363853</c:v>
                </c:pt>
                <c:pt idx="12538">
                  <c:v>31.343697344450959</c:v>
                </c:pt>
                <c:pt idx="12539">
                  <c:v>31.341884578664093</c:v>
                </c:pt>
                <c:pt idx="12540">
                  <c:v>31.340072232935697</c:v>
                </c:pt>
                <c:pt idx="12541">
                  <c:v>31.338260307198297</c:v>
                </c:pt>
                <c:pt idx="12542">
                  <c:v>31.336448801384293</c:v>
                </c:pt>
                <c:pt idx="12543">
                  <c:v>31.334637715426268</c:v>
                </c:pt>
                <c:pt idx="12544">
                  <c:v>31.33282704925665</c:v>
                </c:pt>
                <c:pt idx="12545">
                  <c:v>31.331016802807994</c:v>
                </c:pt>
                <c:pt idx="12546">
                  <c:v>31.329206976012841</c:v>
                </c:pt>
                <c:pt idx="12547">
                  <c:v>31.327397568803676</c:v>
                </c:pt>
                <c:pt idx="12548">
                  <c:v>31.325588581113053</c:v>
                </c:pt>
                <c:pt idx="12549">
                  <c:v>31.323780012873613</c:v>
                </c:pt>
                <c:pt idx="12550">
                  <c:v>31.321971864017797</c:v>
                </c:pt>
                <c:pt idx="12551">
                  <c:v>31.320164134478233</c:v>
                </c:pt>
                <c:pt idx="12552">
                  <c:v>31.318356824187489</c:v>
                </c:pt>
                <c:pt idx="12553">
                  <c:v>31.316549933078178</c:v>
                </c:pt>
                <c:pt idx="12554">
                  <c:v>31.314743461082941</c:v>
                </c:pt>
                <c:pt idx="12555">
                  <c:v>31.312937408134303</c:v>
                </c:pt>
                <c:pt idx="12556">
                  <c:v>31.311131774164949</c:v>
                </c:pt>
                <c:pt idx="12557">
                  <c:v>31.309326559107504</c:v>
                </c:pt>
                <c:pt idx="12558">
                  <c:v>31.307521762894595</c:v>
                </c:pt>
                <c:pt idx="12559">
                  <c:v>31.305717385458863</c:v>
                </c:pt>
                <c:pt idx="12560">
                  <c:v>31.303913426733033</c:v>
                </c:pt>
                <c:pt idx="12561">
                  <c:v>31.302109886649731</c:v>
                </c:pt>
                <c:pt idx="12562">
                  <c:v>31.300306765141656</c:v>
                </c:pt>
                <c:pt idx="12563">
                  <c:v>31.298504062141475</c:v>
                </c:pt>
                <c:pt idx="12564">
                  <c:v>31.296701777581916</c:v>
                </c:pt>
                <c:pt idx="12565">
                  <c:v>31.294899911395717</c:v>
                </c:pt>
                <c:pt idx="12566">
                  <c:v>31.293098463515534</c:v>
                </c:pt>
                <c:pt idx="12567">
                  <c:v>31.291297433874135</c:v>
                </c:pt>
                <c:pt idx="12568">
                  <c:v>31.289496822404288</c:v>
                </c:pt>
                <c:pt idx="12569">
                  <c:v>31.287696629038734</c:v>
                </c:pt>
                <c:pt idx="12570">
                  <c:v>31.285896853710213</c:v>
                </c:pt>
                <c:pt idx="12571">
                  <c:v>31.284097496351535</c:v>
                </c:pt>
                <c:pt idx="12572">
                  <c:v>31.282298556895427</c:v>
                </c:pt>
                <c:pt idx="12573">
                  <c:v>31.280500035274756</c:v>
                </c:pt>
                <c:pt idx="12574">
                  <c:v>31.278701931422248</c:v>
                </c:pt>
                <c:pt idx="12575">
                  <c:v>31.276904245270785</c:v>
                </c:pt>
                <c:pt idx="12576">
                  <c:v>31.275106976753165</c:v>
                </c:pt>
                <c:pt idx="12577">
                  <c:v>31.273310125802169</c:v>
                </c:pt>
                <c:pt idx="12578">
                  <c:v>31.271513692350723</c:v>
                </c:pt>
                <c:pt idx="12579">
                  <c:v>31.269717676331624</c:v>
                </c:pt>
                <c:pt idx="12580">
                  <c:v>31.267922077677781</c:v>
                </c:pt>
                <c:pt idx="12581">
                  <c:v>31.266126896322035</c:v>
                </c:pt>
                <c:pt idx="12582">
                  <c:v>31.264332132197254</c:v>
                </c:pt>
                <c:pt idx="12583">
                  <c:v>31.262537785236347</c:v>
                </c:pt>
                <c:pt idx="12584">
                  <c:v>31.260743855372226</c:v>
                </c:pt>
                <c:pt idx="12585">
                  <c:v>31.25895034253783</c:v>
                </c:pt>
                <c:pt idx="12586">
                  <c:v>31.257157246666026</c:v>
                </c:pt>
                <c:pt idx="12587">
                  <c:v>31.255364567689767</c:v>
                </c:pt>
                <c:pt idx="12588">
                  <c:v>31.253572305542022</c:v>
                </c:pt>
                <c:pt idx="12589">
                  <c:v>31.251780460155672</c:v>
                </c:pt>
                <c:pt idx="12590">
                  <c:v>31.249989031463741</c:v>
                </c:pt>
                <c:pt idx="12591">
                  <c:v>31.248198019399211</c:v>
                </c:pt>
                <c:pt idx="12592">
                  <c:v>31.246407423895036</c:v>
                </c:pt>
                <c:pt idx="12593">
                  <c:v>31.244617244884196</c:v>
                </c:pt>
                <c:pt idx="12594">
                  <c:v>31.242827482299703</c:v>
                </c:pt>
                <c:pt idx="12595">
                  <c:v>31.241038136074621</c:v>
                </c:pt>
                <c:pt idx="12596">
                  <c:v>31.239249206141892</c:v>
                </c:pt>
                <c:pt idx="12597">
                  <c:v>31.237460692434581</c:v>
                </c:pt>
                <c:pt idx="12598">
                  <c:v>31.235672594885742</c:v>
                </c:pt>
                <c:pt idx="12599">
                  <c:v>31.233884913428412</c:v>
                </c:pt>
                <c:pt idx="12600">
                  <c:v>31.232097647995673</c:v>
                </c:pt>
                <c:pt idx="12601">
                  <c:v>31.230310798520577</c:v>
                </c:pt>
                <c:pt idx="12602">
                  <c:v>31.228524364936177</c:v>
                </c:pt>
                <c:pt idx="12603">
                  <c:v>31.226738347175626</c:v>
                </c:pt>
                <c:pt idx="12604">
                  <c:v>31.22495274517199</c:v>
                </c:pt>
                <c:pt idx="12605">
                  <c:v>31.223167558858393</c:v>
                </c:pt>
                <c:pt idx="12606">
                  <c:v>31.221382788167929</c:v>
                </c:pt>
                <c:pt idx="12607">
                  <c:v>31.219598433033767</c:v>
                </c:pt>
                <c:pt idx="12608">
                  <c:v>31.217814493389028</c:v>
                </c:pt>
                <c:pt idx="12609">
                  <c:v>31.216030969166852</c:v>
                </c:pt>
                <c:pt idx="12610">
                  <c:v>31.214247860300446</c:v>
                </c:pt>
                <c:pt idx="12611">
                  <c:v>31.212465166722936</c:v>
                </c:pt>
                <c:pt idx="12612">
                  <c:v>31.210682888367486</c:v>
                </c:pt>
                <c:pt idx="12613">
                  <c:v>31.20890102516735</c:v>
                </c:pt>
                <c:pt idx="12614">
                  <c:v>31.207119577055707</c:v>
                </c:pt>
                <c:pt idx="12615">
                  <c:v>31.205338543965738</c:v>
                </c:pt>
                <c:pt idx="12616">
                  <c:v>31.203557925830694</c:v>
                </c:pt>
                <c:pt idx="12617">
                  <c:v>31.201777722583756</c:v>
                </c:pt>
                <c:pt idx="12618">
                  <c:v>31.199997934158247</c:v>
                </c:pt>
                <c:pt idx="12619">
                  <c:v>31.198218560487362</c:v>
                </c:pt>
                <c:pt idx="12620">
                  <c:v>31.196439601504352</c:v>
                </c:pt>
                <c:pt idx="12621">
                  <c:v>31.194661057142511</c:v>
                </c:pt>
                <c:pt idx="12622">
                  <c:v>31.192882927335134</c:v>
                </c:pt>
                <c:pt idx="12623">
                  <c:v>31.191105212015486</c:v>
                </c:pt>
                <c:pt idx="12624">
                  <c:v>31.189327911116848</c:v>
                </c:pt>
                <c:pt idx="12625">
                  <c:v>31.187551024572571</c:v>
                </c:pt>
                <c:pt idx="12626">
                  <c:v>31.185774552315962</c:v>
                </c:pt>
                <c:pt idx="12627">
                  <c:v>31.183998494280345</c:v>
                </c:pt>
                <c:pt idx="12628">
                  <c:v>31.182222850399057</c:v>
                </c:pt>
                <c:pt idx="12629">
                  <c:v>31.180447620605435</c:v>
                </c:pt>
                <c:pt idx="12630">
                  <c:v>31.178672804832871</c:v>
                </c:pt>
                <c:pt idx="12631">
                  <c:v>31.176898403014746</c:v>
                </c:pt>
                <c:pt idx="12632">
                  <c:v>31.175124415084369</c:v>
                </c:pt>
                <c:pt idx="12633">
                  <c:v>31.173350840975189</c:v>
                </c:pt>
                <c:pt idx="12634">
                  <c:v>31.171577680620572</c:v>
                </c:pt>
                <c:pt idx="12635">
                  <c:v>31.169804933953969</c:v>
                </c:pt>
                <c:pt idx="12636">
                  <c:v>31.168032600908717</c:v>
                </c:pt>
                <c:pt idx="12637">
                  <c:v>31.16626068141835</c:v>
                </c:pt>
                <c:pt idx="12638">
                  <c:v>31.164489175416264</c:v>
                </c:pt>
                <c:pt idx="12639">
                  <c:v>31.162718082835866</c:v>
                </c:pt>
                <c:pt idx="12640">
                  <c:v>31.160947403610649</c:v>
                </c:pt>
                <c:pt idx="12641">
                  <c:v>31.159177137674092</c:v>
                </c:pt>
                <c:pt idx="12642">
                  <c:v>31.15740728495966</c:v>
                </c:pt>
                <c:pt idx="12643">
                  <c:v>31.155637845400847</c:v>
                </c:pt>
                <c:pt idx="12644">
                  <c:v>31.153868818931144</c:v>
                </c:pt>
                <c:pt idx="12645">
                  <c:v>31.152100205484061</c:v>
                </c:pt>
                <c:pt idx="12646">
                  <c:v>31.150332004993103</c:v>
                </c:pt>
                <c:pt idx="12647">
                  <c:v>31.148564217391794</c:v>
                </c:pt>
                <c:pt idx="12648">
                  <c:v>31.146796842613725</c:v>
                </c:pt>
                <c:pt idx="12649">
                  <c:v>31.145029880592404</c:v>
                </c:pt>
                <c:pt idx="12650">
                  <c:v>31.143263331261366</c:v>
                </c:pt>
                <c:pt idx="12651">
                  <c:v>31.141497194554205</c:v>
                </c:pt>
                <c:pt idx="12652">
                  <c:v>31.139731470404499</c:v>
                </c:pt>
                <c:pt idx="12653">
                  <c:v>31.137966158745826</c:v>
                </c:pt>
                <c:pt idx="12654">
                  <c:v>31.136201259511807</c:v>
                </c:pt>
                <c:pt idx="12655">
                  <c:v>31.134436772636022</c:v>
                </c:pt>
                <c:pt idx="12656">
                  <c:v>31.13267269805209</c:v>
                </c:pt>
                <c:pt idx="12657">
                  <c:v>31.130909035693648</c:v>
                </c:pt>
                <c:pt idx="12658">
                  <c:v>31.129145785494316</c:v>
                </c:pt>
                <c:pt idx="12659">
                  <c:v>31.127382947387758</c:v>
                </c:pt>
                <c:pt idx="12660">
                  <c:v>31.125620521307624</c:v>
                </c:pt>
                <c:pt idx="12661">
                  <c:v>31.123858507187606</c:v>
                </c:pt>
                <c:pt idx="12662">
                  <c:v>31.12209690496131</c:v>
                </c:pt>
                <c:pt idx="12663">
                  <c:v>31.120335714562486</c:v>
                </c:pt>
                <c:pt idx="12664">
                  <c:v>31.118574935924812</c:v>
                </c:pt>
                <c:pt idx="12665">
                  <c:v>31.116814568981965</c:v>
                </c:pt>
                <c:pt idx="12666">
                  <c:v>31.115054613667709</c:v>
                </c:pt>
                <c:pt idx="12667">
                  <c:v>31.113295069915736</c:v>
                </c:pt>
                <c:pt idx="12668">
                  <c:v>31.111535937659809</c:v>
                </c:pt>
                <c:pt idx="12669">
                  <c:v>31.109777216833649</c:v>
                </c:pt>
                <c:pt idx="12670">
                  <c:v>31.10801890737099</c:v>
                </c:pt>
                <c:pt idx="12671">
                  <c:v>31.106261009205625</c:v>
                </c:pt>
                <c:pt idx="12672">
                  <c:v>31.104503522271372</c:v>
                </c:pt>
                <c:pt idx="12673">
                  <c:v>31.102746446501925</c:v>
                </c:pt>
                <c:pt idx="12674">
                  <c:v>31.10098978183116</c:v>
                </c:pt>
                <c:pt idx="12675">
                  <c:v>31.099233528192812</c:v>
                </c:pt>
                <c:pt idx="12676">
                  <c:v>31.097477685520758</c:v>
                </c:pt>
                <c:pt idx="12677">
                  <c:v>31.095722253748761</c:v>
                </c:pt>
                <c:pt idx="12678">
                  <c:v>31.093967232810698</c:v>
                </c:pt>
                <c:pt idx="12679">
                  <c:v>31.092212622640403</c:v>
                </c:pt>
                <c:pt idx="12680">
                  <c:v>31.090458423171725</c:v>
                </c:pt>
                <c:pt idx="12681">
                  <c:v>31.088704634338512</c:v>
                </c:pt>
                <c:pt idx="12682">
                  <c:v>31.086951256074713</c:v>
                </c:pt>
                <c:pt idx="12683">
                  <c:v>31.085198288314089</c:v>
                </c:pt>
                <c:pt idx="12684">
                  <c:v>31.083445730990604</c:v>
                </c:pt>
                <c:pt idx="12685">
                  <c:v>31.081693584038192</c:v>
                </c:pt>
                <c:pt idx="12686">
                  <c:v>31.0799418473907</c:v>
                </c:pt>
                <c:pt idx="12687">
                  <c:v>31.078190520982091</c:v>
                </c:pt>
                <c:pt idx="12688">
                  <c:v>31.07643960474627</c:v>
                </c:pt>
                <c:pt idx="12689">
                  <c:v>31.074689098617199</c:v>
                </c:pt>
                <c:pt idx="12690">
                  <c:v>31.072939002528798</c:v>
                </c:pt>
                <c:pt idx="12691">
                  <c:v>31.071189316415087</c:v>
                </c:pt>
                <c:pt idx="12692">
                  <c:v>31.069440040209997</c:v>
                </c:pt>
                <c:pt idx="12693">
                  <c:v>31.067691173847521</c:v>
                </c:pt>
                <c:pt idx="12694">
                  <c:v>31.065942717261663</c:v>
                </c:pt>
                <c:pt idx="12695">
                  <c:v>31.064194670386385</c:v>
                </c:pt>
                <c:pt idx="12696">
                  <c:v>31.062447033155749</c:v>
                </c:pt>
                <c:pt idx="12697">
                  <c:v>31.060699805503688</c:v>
                </c:pt>
                <c:pt idx="12698">
                  <c:v>31.058952987364364</c:v>
                </c:pt>
                <c:pt idx="12699">
                  <c:v>31.057206578671739</c:v>
                </c:pt>
                <c:pt idx="12700">
                  <c:v>31.055460579359817</c:v>
                </c:pt>
                <c:pt idx="12701">
                  <c:v>31.053714989362746</c:v>
                </c:pt>
                <c:pt idx="12702">
                  <c:v>31.051969808614572</c:v>
                </c:pt>
                <c:pt idx="12703">
                  <c:v>31.050225037049373</c:v>
                </c:pt>
                <c:pt idx="12704">
                  <c:v>31.048480674601237</c:v>
                </c:pt>
                <c:pt idx="12705">
                  <c:v>31.04673672120424</c:v>
                </c:pt>
                <c:pt idx="12706">
                  <c:v>31.044993176792516</c:v>
                </c:pt>
                <c:pt idx="12707">
                  <c:v>31.043250041300183</c:v>
                </c:pt>
                <c:pt idx="12708">
                  <c:v>31.041507314661359</c:v>
                </c:pt>
                <c:pt idx="12709">
                  <c:v>31.039764996810206</c:v>
                </c:pt>
                <c:pt idx="12710">
                  <c:v>31.038023087680841</c:v>
                </c:pt>
                <c:pt idx="12711">
                  <c:v>31.036281587207455</c:v>
                </c:pt>
                <c:pt idx="12712">
                  <c:v>31.034540495324194</c:v>
                </c:pt>
                <c:pt idx="12713">
                  <c:v>31.032799811965248</c:v>
                </c:pt>
                <c:pt idx="12714">
                  <c:v>31.031059537064834</c:v>
                </c:pt>
                <c:pt idx="12715">
                  <c:v>31.029319670557058</c:v>
                </c:pt>
                <c:pt idx="12716">
                  <c:v>31.027580212376208</c:v>
                </c:pt>
                <c:pt idx="12717">
                  <c:v>31.025841162456487</c:v>
                </c:pt>
                <c:pt idx="12718">
                  <c:v>31.0241025207321</c:v>
                </c:pt>
                <c:pt idx="12719">
                  <c:v>31.02236428713735</c:v>
                </c:pt>
                <c:pt idx="12720">
                  <c:v>31.020626461606355</c:v>
                </c:pt>
                <c:pt idx="12721">
                  <c:v>31.018889044073504</c:v>
                </c:pt>
                <c:pt idx="12722">
                  <c:v>31.017152034473</c:v>
                </c:pt>
                <c:pt idx="12723">
                  <c:v>31.015415432739161</c:v>
                </c:pt>
                <c:pt idx="12724">
                  <c:v>31.013679238806219</c:v>
                </c:pt>
                <c:pt idx="12725">
                  <c:v>31.011943452608477</c:v>
                </c:pt>
                <c:pt idx="12726">
                  <c:v>31.010208074080296</c:v>
                </c:pt>
                <c:pt idx="12727">
                  <c:v>31.008473103155936</c:v>
                </c:pt>
                <c:pt idx="12728">
                  <c:v>31.006738539769756</c:v>
                </c:pt>
                <c:pt idx="12729">
                  <c:v>31.005004383856061</c:v>
                </c:pt>
                <c:pt idx="12730">
                  <c:v>31.003270635349224</c:v>
                </c:pt>
                <c:pt idx="12731">
                  <c:v>31.001537294183564</c:v>
                </c:pt>
                <c:pt idx="12732">
                  <c:v>30.999804360293496</c:v>
                </c:pt>
                <c:pt idx="12733">
                  <c:v>30.99807183361338</c:v>
                </c:pt>
                <c:pt idx="12734">
                  <c:v>30.996339714077564</c:v>
                </c:pt>
                <c:pt idx="12735">
                  <c:v>30.994608001620477</c:v>
                </c:pt>
                <c:pt idx="12736">
                  <c:v>30.992876696176523</c:v>
                </c:pt>
                <c:pt idx="12737">
                  <c:v>30.991145797680105</c:v>
                </c:pt>
                <c:pt idx="12738">
                  <c:v>30.989415306065638</c:v>
                </c:pt>
                <c:pt idx="12739">
                  <c:v>30.987685221267597</c:v>
                </c:pt>
                <c:pt idx="12740">
                  <c:v>30.985955543220385</c:v>
                </c:pt>
                <c:pt idx="12741">
                  <c:v>30.984226271858489</c:v>
                </c:pt>
                <c:pt idx="12742">
                  <c:v>30.982497407116298</c:v>
                </c:pt>
                <c:pt idx="12743">
                  <c:v>30.980768948928372</c:v>
                </c:pt>
                <c:pt idx="12744">
                  <c:v>30.979040897229154</c:v>
                </c:pt>
                <c:pt idx="12745">
                  <c:v>30.97731325195312</c:v>
                </c:pt>
                <c:pt idx="12746">
                  <c:v>30.975586013034828</c:v>
                </c:pt>
                <c:pt idx="12747">
                  <c:v>30.973859180408752</c:v>
                </c:pt>
                <c:pt idx="12748">
                  <c:v>30.972132754009394</c:v>
                </c:pt>
                <c:pt idx="12749">
                  <c:v>30.970406733771327</c:v>
                </c:pt>
                <c:pt idx="12750">
                  <c:v>30.968681119629068</c:v>
                </c:pt>
                <c:pt idx="12751">
                  <c:v>30.966955911517189</c:v>
                </c:pt>
                <c:pt idx="12752">
                  <c:v>30.965231109370222</c:v>
                </c:pt>
                <c:pt idx="12753">
                  <c:v>30.963506713122754</c:v>
                </c:pt>
                <c:pt idx="12754">
                  <c:v>30.961782722709387</c:v>
                </c:pt>
                <c:pt idx="12755">
                  <c:v>30.960059138064651</c:v>
                </c:pt>
                <c:pt idx="12756">
                  <c:v>30.958335959123218</c:v>
                </c:pt>
                <c:pt idx="12757">
                  <c:v>30.956613185819648</c:v>
                </c:pt>
                <c:pt idx="12758">
                  <c:v>30.954890818088586</c:v>
                </c:pt>
                <c:pt idx="12759">
                  <c:v>30.953168855864647</c:v>
                </c:pt>
                <c:pt idx="12760">
                  <c:v>30.951447299082488</c:v>
                </c:pt>
                <c:pt idx="12761">
                  <c:v>30.949726147676728</c:v>
                </c:pt>
                <c:pt idx="12762">
                  <c:v>30.948005401582051</c:v>
                </c:pt>
                <c:pt idx="12763">
                  <c:v>30.946285060733132</c:v>
                </c:pt>
                <c:pt idx="12764">
                  <c:v>30.944565125064642</c:v>
                </c:pt>
                <c:pt idx="12765">
                  <c:v>30.94284559451124</c:v>
                </c:pt>
                <c:pt idx="12766">
                  <c:v>30.941126469007671</c:v>
                </c:pt>
                <c:pt idx="12767">
                  <c:v>30.939407748488591</c:v>
                </c:pt>
                <c:pt idx="12768">
                  <c:v>30.93768943288876</c:v>
                </c:pt>
                <c:pt idx="12769">
                  <c:v>30.935971522142921</c:v>
                </c:pt>
                <c:pt idx="12770">
                  <c:v>30.934254016185761</c:v>
                </c:pt>
                <c:pt idx="12771">
                  <c:v>30.932536914952067</c:v>
                </c:pt>
                <c:pt idx="12772">
                  <c:v>30.930820218376539</c:v>
                </c:pt>
                <c:pt idx="12773">
                  <c:v>30.929103926394006</c:v>
                </c:pt>
                <c:pt idx="12774">
                  <c:v>30.927388038939227</c:v>
                </c:pt>
                <c:pt idx="12775">
                  <c:v>30.925672555946974</c:v>
                </c:pt>
                <c:pt idx="12776">
                  <c:v>30.923957477352047</c:v>
                </c:pt>
                <c:pt idx="12777">
                  <c:v>30.922242803089247</c:v>
                </c:pt>
                <c:pt idx="12778">
                  <c:v>30.920528533093417</c:v>
                </c:pt>
                <c:pt idx="12779">
                  <c:v>30.918814667299358</c:v>
                </c:pt>
                <c:pt idx="12780">
                  <c:v>30.917101205641899</c:v>
                </c:pt>
                <c:pt idx="12781">
                  <c:v>30.915388148055911</c:v>
                </c:pt>
                <c:pt idx="12782">
                  <c:v>30.913675494476237</c:v>
                </c:pt>
                <c:pt idx="12783">
                  <c:v>30.911963244837708</c:v>
                </c:pt>
                <c:pt idx="12784">
                  <c:v>30.91025139907525</c:v>
                </c:pt>
                <c:pt idx="12785">
                  <c:v>30.908539957123736</c:v>
                </c:pt>
                <c:pt idx="12786">
                  <c:v>30.906828918918023</c:v>
                </c:pt>
                <c:pt idx="12787">
                  <c:v>30.905118284393055</c:v>
                </c:pt>
                <c:pt idx="12788">
                  <c:v>30.90340805348373</c:v>
                </c:pt>
                <c:pt idx="12789">
                  <c:v>30.90169822612495</c:v>
                </c:pt>
                <c:pt idx="12790">
                  <c:v>30.899988802251684</c:v>
                </c:pt>
                <c:pt idx="12791">
                  <c:v>30.898279781798863</c:v>
                </c:pt>
                <c:pt idx="12792">
                  <c:v>30.896571164701413</c:v>
                </c:pt>
                <c:pt idx="12793">
                  <c:v>30.89486295089435</c:v>
                </c:pt>
                <c:pt idx="12794">
                  <c:v>30.893155140312601</c:v>
                </c:pt>
                <c:pt idx="12795">
                  <c:v>30.891447732891152</c:v>
                </c:pt>
                <c:pt idx="12796">
                  <c:v>30.889740728565002</c:v>
                </c:pt>
                <c:pt idx="12797">
                  <c:v>30.888034127269137</c:v>
                </c:pt>
                <c:pt idx="12798">
                  <c:v>30.886327928938613</c:v>
                </c:pt>
                <c:pt idx="12799">
                  <c:v>30.884622133508387</c:v>
                </c:pt>
                <c:pt idx="12800">
                  <c:v>30.882916740913529</c:v>
                </c:pt>
                <c:pt idx="12801">
                  <c:v>30.881211751089097</c:v>
                </c:pt>
                <c:pt idx="12802">
                  <c:v>30.879507163970075</c:v>
                </c:pt>
                <c:pt idx="12803">
                  <c:v>30.877802979491591</c:v>
                </c:pt>
                <c:pt idx="12804">
                  <c:v>30.876099197588658</c:v>
                </c:pt>
                <c:pt idx="12805">
                  <c:v>30.874395818196419</c:v>
                </c:pt>
                <c:pt idx="12806">
                  <c:v>30.872692841249901</c:v>
                </c:pt>
                <c:pt idx="12807">
                  <c:v>30.870990266684231</c:v>
                </c:pt>
                <c:pt idx="12808">
                  <c:v>30.869288094434509</c:v>
                </c:pt>
                <c:pt idx="12809">
                  <c:v>30.867586324435877</c:v>
                </c:pt>
                <c:pt idx="12810">
                  <c:v>30.865884956623418</c:v>
                </c:pt>
                <c:pt idx="12811">
                  <c:v>30.86418399093229</c:v>
                </c:pt>
                <c:pt idx="12812">
                  <c:v>30.862483427297661</c:v>
                </c:pt>
                <c:pt idx="12813">
                  <c:v>30.860783265654675</c:v>
                </c:pt>
                <c:pt idx="12814">
                  <c:v>30.8590835059385</c:v>
                </c:pt>
                <c:pt idx="12815">
                  <c:v>30.857384148084265</c:v>
                </c:pt>
                <c:pt idx="12816">
                  <c:v>30.855685192027224</c:v>
                </c:pt>
                <c:pt idx="12817">
                  <c:v>30.853986637702562</c:v>
                </c:pt>
                <c:pt idx="12818">
                  <c:v>30.852288485045435</c:v>
                </c:pt>
                <c:pt idx="12819">
                  <c:v>30.850590733991126</c:v>
                </c:pt>
                <c:pt idx="12820">
                  <c:v>30.848893384474792</c:v>
                </c:pt>
                <c:pt idx="12821">
                  <c:v>30.84719643643173</c:v>
                </c:pt>
                <c:pt idx="12822">
                  <c:v>30.845499889797139</c:v>
                </c:pt>
                <c:pt idx="12823">
                  <c:v>30.843803744506303</c:v>
                </c:pt>
                <c:pt idx="12824">
                  <c:v>30.842108000494463</c:v>
                </c:pt>
                <c:pt idx="12825">
                  <c:v>30.840412657696888</c:v>
                </c:pt>
                <c:pt idx="12826">
                  <c:v>30.838717716048905</c:v>
                </c:pt>
                <c:pt idx="12827">
                  <c:v>30.837023175485754</c:v>
                </c:pt>
                <c:pt idx="12828">
                  <c:v>30.835329035942792</c:v>
                </c:pt>
                <c:pt idx="12829">
                  <c:v>30.833635297355272</c:v>
                </c:pt>
                <c:pt idx="12830">
                  <c:v>30.831941959658522</c:v>
                </c:pt>
                <c:pt idx="12831">
                  <c:v>30.830249022787925</c:v>
                </c:pt>
                <c:pt idx="12832">
                  <c:v>30.828556486678821</c:v>
                </c:pt>
                <c:pt idx="12833">
                  <c:v>30.82686435126648</c:v>
                </c:pt>
                <c:pt idx="12834">
                  <c:v>30.825172616486327</c:v>
                </c:pt>
                <c:pt idx="12835">
                  <c:v>30.823481282273775</c:v>
                </c:pt>
                <c:pt idx="12836">
                  <c:v>30.821790348564107</c:v>
                </c:pt>
                <c:pt idx="12837">
                  <c:v>30.82009981529275</c:v>
                </c:pt>
                <c:pt idx="12838">
                  <c:v>30.818409682395156</c:v>
                </c:pt>
                <c:pt idx="12839">
                  <c:v>30.81671994980664</c:v>
                </c:pt>
                <c:pt idx="12840">
                  <c:v>30.815030617462725</c:v>
                </c:pt>
                <c:pt idx="12841">
                  <c:v>30.813341685298752</c:v>
                </c:pt>
                <c:pt idx="12842">
                  <c:v>30.811653153250219</c:v>
                </c:pt>
                <c:pt idx="12843">
                  <c:v>30.809965021252509</c:v>
                </c:pt>
                <c:pt idx="12844">
                  <c:v>30.808277289241161</c:v>
                </c:pt>
                <c:pt idx="12845">
                  <c:v>30.806589957151587</c:v>
                </c:pt>
                <c:pt idx="12846">
                  <c:v>30.804903024919284</c:v>
                </c:pt>
                <c:pt idx="12847">
                  <c:v>30.803216492479748</c:v>
                </c:pt>
                <c:pt idx="12848">
                  <c:v>30.801530359768435</c:v>
                </c:pt>
                <c:pt idx="12849">
                  <c:v>30.799844626720898</c:v>
                </c:pt>
                <c:pt idx="12850">
                  <c:v>30.798159293272647</c:v>
                </c:pt>
                <c:pt idx="12851">
                  <c:v>30.796474359359209</c:v>
                </c:pt>
                <c:pt idx="12852">
                  <c:v>30.794789824916066</c:v>
                </c:pt>
                <c:pt idx="12853">
                  <c:v>30.793105689878828</c:v>
                </c:pt>
                <c:pt idx="12854">
                  <c:v>30.791421954183036</c:v>
                </c:pt>
                <c:pt idx="12855">
                  <c:v>30.789738617764243</c:v>
                </c:pt>
                <c:pt idx="12856">
                  <c:v>30.788055680558003</c:v>
                </c:pt>
                <c:pt idx="12857">
                  <c:v>30.786373142499954</c:v>
                </c:pt>
                <c:pt idx="12858">
                  <c:v>30.784691003525637</c:v>
                </c:pt>
                <c:pt idx="12859">
                  <c:v>30.783009263570719</c:v>
                </c:pt>
                <c:pt idx="12860">
                  <c:v>30.781327922570739</c:v>
                </c:pt>
                <c:pt idx="12861">
                  <c:v>30.779646980461365</c:v>
                </c:pt>
                <c:pt idx="12862">
                  <c:v>30.777966437178193</c:v>
                </c:pt>
                <c:pt idx="12863">
                  <c:v>30.776286292656934</c:v>
                </c:pt>
                <c:pt idx="12864">
                  <c:v>30.774606546833169</c:v>
                </c:pt>
                <c:pt idx="12865">
                  <c:v>30.772927199642581</c:v>
                </c:pt>
                <c:pt idx="12866">
                  <c:v>30.771248251020879</c:v>
                </c:pt>
                <c:pt idx="12867">
                  <c:v>30.769569700903716</c:v>
                </c:pt>
                <c:pt idx="12868">
                  <c:v>30.767891549226732</c:v>
                </c:pt>
                <c:pt idx="12869">
                  <c:v>30.766213795925722</c:v>
                </c:pt>
                <c:pt idx="12870">
                  <c:v>30.764536440936325</c:v>
                </c:pt>
                <c:pt idx="12871">
                  <c:v>30.762859484194308</c:v>
                </c:pt>
                <c:pt idx="12872">
                  <c:v>30.761182925635367</c:v>
                </c:pt>
                <c:pt idx="12873">
                  <c:v>30.759506765195241</c:v>
                </c:pt>
                <c:pt idx="12874">
                  <c:v>30.757831002809723</c:v>
                </c:pt>
                <c:pt idx="12875">
                  <c:v>30.756155638414512</c:v>
                </c:pt>
                <c:pt idx="12876">
                  <c:v>30.754480671945387</c:v>
                </c:pt>
                <c:pt idx="12877">
                  <c:v>30.752806103338202</c:v>
                </c:pt>
                <c:pt idx="12878">
                  <c:v>30.751131932528651</c:v>
                </c:pt>
                <c:pt idx="12879">
                  <c:v>30.749458159452558</c:v>
                </c:pt>
                <c:pt idx="12880">
                  <c:v>30.74778478404572</c:v>
                </c:pt>
                <c:pt idx="12881">
                  <c:v>30.746111806243988</c:v>
                </c:pt>
                <c:pt idx="12882">
                  <c:v>30.744439225983186</c:v>
                </c:pt>
                <c:pt idx="12883">
                  <c:v>30.742767043199137</c:v>
                </c:pt>
                <c:pt idx="12884">
                  <c:v>30.741095257827652</c:v>
                </c:pt>
                <c:pt idx="12885">
                  <c:v>30.739423869804654</c:v>
                </c:pt>
                <c:pt idx="12886">
                  <c:v>30.737752879065951</c:v>
                </c:pt>
                <c:pt idx="12887">
                  <c:v>30.736082285547454</c:v>
                </c:pt>
                <c:pt idx="12888">
                  <c:v>30.734412089185028</c:v>
                </c:pt>
                <c:pt idx="12889">
                  <c:v>30.732742289914555</c:v>
                </c:pt>
                <c:pt idx="12890">
                  <c:v>30.731072887671985</c:v>
                </c:pt>
                <c:pt idx="12891">
                  <c:v>30.729403882393171</c:v>
                </c:pt>
                <c:pt idx="12892">
                  <c:v>30.727735274014108</c:v>
                </c:pt>
                <c:pt idx="12893">
                  <c:v>30.726067062470648</c:v>
                </c:pt>
                <c:pt idx="12894">
                  <c:v>30.724399247698798</c:v>
                </c:pt>
                <c:pt idx="12895">
                  <c:v>30.722731829634455</c:v>
                </c:pt>
                <c:pt idx="12896">
                  <c:v>30.721064808213612</c:v>
                </c:pt>
                <c:pt idx="12897">
                  <c:v>30.719398183372292</c:v>
                </c:pt>
                <c:pt idx="12898">
                  <c:v>30.717731955046375</c:v>
                </c:pt>
                <c:pt idx="12899">
                  <c:v>30.716066123171899</c:v>
                </c:pt>
                <c:pt idx="12900">
                  <c:v>30.714400687684858</c:v>
                </c:pt>
                <c:pt idx="12901">
                  <c:v>30.712735648521289</c:v>
                </c:pt>
                <c:pt idx="12902">
                  <c:v>30.711071005617185</c:v>
                </c:pt>
                <c:pt idx="12903">
                  <c:v>30.709406758908571</c:v>
                </c:pt>
                <c:pt idx="12904">
                  <c:v>30.707742908331497</c:v>
                </c:pt>
                <c:pt idx="12905">
                  <c:v>30.706079453821999</c:v>
                </c:pt>
                <c:pt idx="12906">
                  <c:v>30.704416395316187</c:v>
                </c:pt>
                <c:pt idx="12907">
                  <c:v>30.70275373275004</c:v>
                </c:pt>
                <c:pt idx="12908">
                  <c:v>30.701091466059722</c:v>
                </c:pt>
                <c:pt idx="12909">
                  <c:v>30.699429595181243</c:v>
                </c:pt>
                <c:pt idx="12910">
                  <c:v>30.697768120050753</c:v>
                </c:pt>
                <c:pt idx="12911">
                  <c:v>30.696107040604346</c:v>
                </c:pt>
                <c:pt idx="12912">
                  <c:v>30.694446356778144</c:v>
                </c:pt>
                <c:pt idx="12913">
                  <c:v>30.692786068508241</c:v>
                </c:pt>
                <c:pt idx="12914">
                  <c:v>30.691126175730801</c:v>
                </c:pt>
                <c:pt idx="12915">
                  <c:v>30.689466678381962</c:v>
                </c:pt>
                <c:pt idx="12916">
                  <c:v>30.687807576397887</c:v>
                </c:pt>
                <c:pt idx="12917">
                  <c:v>30.686148869714714</c:v>
                </c:pt>
                <c:pt idx="12918">
                  <c:v>30.684490558268635</c:v>
                </c:pt>
                <c:pt idx="12919">
                  <c:v>30.68283264199583</c:v>
                </c:pt>
                <c:pt idx="12920">
                  <c:v>30.681175120832506</c:v>
                </c:pt>
                <c:pt idx="12921">
                  <c:v>30.679517994714857</c:v>
                </c:pt>
                <c:pt idx="12922">
                  <c:v>30.677861263579089</c:v>
                </c:pt>
                <c:pt idx="12923">
                  <c:v>30.676204927361425</c:v>
                </c:pt>
                <c:pt idx="12924">
                  <c:v>30.674548985998115</c:v>
                </c:pt>
                <c:pt idx="12925">
                  <c:v>30.672893439425351</c:v>
                </c:pt>
                <c:pt idx="12926">
                  <c:v>30.671238287579442</c:v>
                </c:pt>
                <c:pt idx="12927">
                  <c:v>30.669583530396608</c:v>
                </c:pt>
                <c:pt idx="12928">
                  <c:v>30.667929167813156</c:v>
                </c:pt>
                <c:pt idx="12929">
                  <c:v>30.666275199765323</c:v>
                </c:pt>
                <c:pt idx="12930">
                  <c:v>30.66462162618943</c:v>
                </c:pt>
                <c:pt idx="12931">
                  <c:v>30.662968447021768</c:v>
                </c:pt>
                <c:pt idx="12932">
                  <c:v>30.661315662198632</c:v>
                </c:pt>
                <c:pt idx="12933">
                  <c:v>30.659663271656356</c:v>
                </c:pt>
                <c:pt idx="12934">
                  <c:v>30.658011275331276</c:v>
                </c:pt>
                <c:pt idx="12935">
                  <c:v>30.656359673159699</c:v>
                </c:pt>
                <c:pt idx="12936">
                  <c:v>30.65470846507796</c:v>
                </c:pt>
                <c:pt idx="12937">
                  <c:v>30.653057651022479</c:v>
                </c:pt>
                <c:pt idx="12938">
                  <c:v>30.651407230929593</c:v>
                </c:pt>
                <c:pt idx="12939">
                  <c:v>30.64975720473565</c:v>
                </c:pt>
                <c:pt idx="12940">
                  <c:v>30.648107572377086</c:v>
                </c:pt>
                <c:pt idx="12941">
                  <c:v>30.64645833379025</c:v>
                </c:pt>
                <c:pt idx="12942">
                  <c:v>30.644809488911562</c:v>
                </c:pt>
                <c:pt idx="12943">
                  <c:v>30.643161037677459</c:v>
                </c:pt>
                <c:pt idx="12944">
                  <c:v>30.641512980024331</c:v>
                </c:pt>
                <c:pt idx="12945">
                  <c:v>30.639865315888628</c:v>
                </c:pt>
                <c:pt idx="12946">
                  <c:v>30.638218045206784</c:v>
                </c:pt>
                <c:pt idx="12947">
                  <c:v>30.636571167915278</c:v>
                </c:pt>
                <c:pt idx="12948">
                  <c:v>30.634924683950516</c:v>
                </c:pt>
                <c:pt idx="12949">
                  <c:v>30.633278593249031</c:v>
                </c:pt>
                <c:pt idx="12950">
                  <c:v>30.631632895747273</c:v>
                </c:pt>
                <c:pt idx="12951">
                  <c:v>30.629987591381749</c:v>
                </c:pt>
                <c:pt idx="12952">
                  <c:v>30.628342680088934</c:v>
                </c:pt>
                <c:pt idx="12953">
                  <c:v>30.626698161805365</c:v>
                </c:pt>
                <c:pt idx="12954">
                  <c:v>30.62505403646756</c:v>
                </c:pt>
                <c:pt idx="12955">
                  <c:v>30.62341030401204</c:v>
                </c:pt>
                <c:pt idx="12956">
                  <c:v>30.621766964375325</c:v>
                </c:pt>
                <c:pt idx="12957">
                  <c:v>30.620124017494007</c:v>
                </c:pt>
                <c:pt idx="12958">
                  <c:v>30.618481463304619</c:v>
                </c:pt>
                <c:pt idx="12959">
                  <c:v>30.616839301743724</c:v>
                </c:pt>
                <c:pt idx="12960">
                  <c:v>30.615197532747899</c:v>
                </c:pt>
                <c:pt idx="12961">
                  <c:v>30.61355615625375</c:v>
                </c:pt>
                <c:pt idx="12962">
                  <c:v>30.611915172197868</c:v>
                </c:pt>
                <c:pt idx="12963">
                  <c:v>30.61027458051683</c:v>
                </c:pt>
                <c:pt idx="12964">
                  <c:v>30.608634381147297</c:v>
                </c:pt>
                <c:pt idx="12965">
                  <c:v>30.606994574025876</c:v>
                </c:pt>
                <c:pt idx="12966">
                  <c:v>30.6053551590892</c:v>
                </c:pt>
                <c:pt idx="12967">
                  <c:v>30.603716136273889</c:v>
                </c:pt>
                <c:pt idx="12968">
                  <c:v>30.602077505516633</c:v>
                </c:pt>
                <c:pt idx="12969">
                  <c:v>30.60043926675408</c:v>
                </c:pt>
                <c:pt idx="12970">
                  <c:v>30.598801419922921</c:v>
                </c:pt>
                <c:pt idx="12971">
                  <c:v>30.59716396495979</c:v>
                </c:pt>
                <c:pt idx="12972">
                  <c:v>30.595526901801435</c:v>
                </c:pt>
                <c:pt idx="12973">
                  <c:v>30.593890230384559</c:v>
                </c:pt>
                <c:pt idx="12974">
                  <c:v>30.592253950645812</c:v>
                </c:pt>
                <c:pt idx="12975">
                  <c:v>30.590618062521983</c:v>
                </c:pt>
                <c:pt idx="12976">
                  <c:v>30.588982565949763</c:v>
                </c:pt>
                <c:pt idx="12977">
                  <c:v>30.587347460865928</c:v>
                </c:pt>
                <c:pt idx="12978">
                  <c:v>30.585712747207197</c:v>
                </c:pt>
                <c:pt idx="12979">
                  <c:v>30.584078424910317</c:v>
                </c:pt>
                <c:pt idx="12980">
                  <c:v>30.582444493912092</c:v>
                </c:pt>
                <c:pt idx="12981">
                  <c:v>30.580810954149271</c:v>
                </c:pt>
                <c:pt idx="12982">
                  <c:v>30.579177805558658</c:v>
                </c:pt>
                <c:pt idx="12983">
                  <c:v>30.57754504807707</c:v>
                </c:pt>
                <c:pt idx="12984">
                  <c:v>30.575912681641285</c:v>
                </c:pt>
                <c:pt idx="12985">
                  <c:v>30.574280706188134</c:v>
                </c:pt>
                <c:pt idx="12986">
                  <c:v>30.572649121654436</c:v>
                </c:pt>
                <c:pt idx="12987">
                  <c:v>30.571017927977053</c:v>
                </c:pt>
                <c:pt idx="12988">
                  <c:v>30.569387125092788</c:v>
                </c:pt>
                <c:pt idx="12989">
                  <c:v>30.56775671293849</c:v>
                </c:pt>
                <c:pt idx="12990">
                  <c:v>30.566126691451075</c:v>
                </c:pt>
                <c:pt idx="12991">
                  <c:v>30.564497060567405</c:v>
                </c:pt>
                <c:pt idx="12992">
                  <c:v>30.562867820224326</c:v>
                </c:pt>
                <c:pt idx="12993">
                  <c:v>30.561238970358787</c:v>
                </c:pt>
                <c:pt idx="12994">
                  <c:v>30.559610510907646</c:v>
                </c:pt>
                <c:pt idx="12995">
                  <c:v>30.557982441807823</c:v>
                </c:pt>
                <c:pt idx="12996">
                  <c:v>30.556354762996264</c:v>
                </c:pt>
                <c:pt idx="12997">
                  <c:v>30.554727474409859</c:v>
                </c:pt>
                <c:pt idx="12998">
                  <c:v>30.55310057598561</c:v>
                </c:pt>
                <c:pt idx="12999">
                  <c:v>30.551474067660422</c:v>
                </c:pt>
                <c:pt idx="13000">
                  <c:v>30.549847949371241</c:v>
                </c:pt>
                <c:pt idx="13001">
                  <c:v>30.548222221055113</c:v>
                </c:pt>
                <c:pt idx="13002">
                  <c:v>30.546596882648899</c:v>
                </c:pt>
                <c:pt idx="13003">
                  <c:v>30.544971934089716</c:v>
                </c:pt>
                <c:pt idx="13004">
                  <c:v>30.543347375314497</c:v>
                </c:pt>
                <c:pt idx="13005">
                  <c:v>30.541723206260215</c:v>
                </c:pt>
                <c:pt idx="13006">
                  <c:v>30.540099426863947</c:v>
                </c:pt>
                <c:pt idx="13007">
                  <c:v>30.538476037062708</c:v>
                </c:pt>
                <c:pt idx="13008">
                  <c:v>30.536853036793516</c:v>
                </c:pt>
                <c:pt idx="13009">
                  <c:v>30.535230425993461</c:v>
                </c:pt>
                <c:pt idx="13010">
                  <c:v>30.53360820459956</c:v>
                </c:pt>
                <c:pt idx="13011">
                  <c:v>30.531986372548886</c:v>
                </c:pt>
                <c:pt idx="13012">
                  <c:v>30.530364929778486</c:v>
                </c:pt>
                <c:pt idx="13013">
                  <c:v>30.528743876225505</c:v>
                </c:pt>
                <c:pt idx="13014">
                  <c:v>30.527123211826975</c:v>
                </c:pt>
                <c:pt idx="13015">
                  <c:v>30.525502936520056</c:v>
                </c:pt>
                <c:pt idx="13016">
                  <c:v>30.523883050241835</c:v>
                </c:pt>
                <c:pt idx="13017">
                  <c:v>30.522263552929402</c:v>
                </c:pt>
                <c:pt idx="13018">
                  <c:v>30.520644444519945</c:v>
                </c:pt>
                <c:pt idx="13019">
                  <c:v>30.519025724950581</c:v>
                </c:pt>
                <c:pt idx="13020">
                  <c:v>30.517407394158468</c:v>
                </c:pt>
                <c:pt idx="13021">
                  <c:v>30.515789452080753</c:v>
                </c:pt>
                <c:pt idx="13022">
                  <c:v>30.514171898654624</c:v>
                </c:pt>
                <c:pt idx="13023">
                  <c:v>30.512554733817254</c:v>
                </c:pt>
                <c:pt idx="13024">
                  <c:v>30.510937957505789</c:v>
                </c:pt>
                <c:pt idx="13025">
                  <c:v>30.509321569657516</c:v>
                </c:pt>
                <c:pt idx="13026">
                  <c:v>30.507705570209581</c:v>
                </c:pt>
                <c:pt idx="13027">
                  <c:v>30.506089959099214</c:v>
                </c:pt>
                <c:pt idx="13028">
                  <c:v>30.504474736263631</c:v>
                </c:pt>
                <c:pt idx="13029">
                  <c:v>30.502859901640122</c:v>
                </c:pt>
                <c:pt idx="13030">
                  <c:v>30.501245455165858</c:v>
                </c:pt>
                <c:pt idx="13031">
                  <c:v>30.499631396778156</c:v>
                </c:pt>
                <c:pt idx="13032">
                  <c:v>30.498017726414261</c:v>
                </c:pt>
                <c:pt idx="13033">
                  <c:v>30.496404444011418</c:v>
                </c:pt>
                <c:pt idx="13034">
                  <c:v>30.494791549506957</c:v>
                </c:pt>
                <c:pt idx="13035">
                  <c:v>30.493179042838179</c:v>
                </c:pt>
                <c:pt idx="13036">
                  <c:v>30.491566923942329</c:v>
                </c:pt>
                <c:pt idx="13037">
                  <c:v>30.489955192756753</c:v>
                </c:pt>
                <c:pt idx="13038">
                  <c:v>30.488343849218765</c:v>
                </c:pt>
                <c:pt idx="13039">
                  <c:v>30.486732893265739</c:v>
                </c:pt>
                <c:pt idx="13040">
                  <c:v>30.485122324834947</c:v>
                </c:pt>
                <c:pt idx="13041">
                  <c:v>30.483512143863805</c:v>
                </c:pt>
                <c:pt idx="13042">
                  <c:v>30.481902350289644</c:v>
                </c:pt>
                <c:pt idx="13043">
                  <c:v>30.48029294404985</c:v>
                </c:pt>
                <c:pt idx="13044">
                  <c:v>30.478683925081754</c:v>
                </c:pt>
                <c:pt idx="13045">
                  <c:v>30.477075293322798</c:v>
                </c:pt>
                <c:pt idx="13046">
                  <c:v>30.475467048710371</c:v>
                </c:pt>
                <c:pt idx="13047">
                  <c:v>30.473859191181859</c:v>
                </c:pt>
                <c:pt idx="13048">
                  <c:v>30.472251720674691</c:v>
                </c:pt>
                <c:pt idx="13049">
                  <c:v>30.470644637126327</c:v>
                </c:pt>
                <c:pt idx="13050">
                  <c:v>30.469037940474166</c:v>
                </c:pt>
                <c:pt idx="13051">
                  <c:v>30.467431630655625</c:v>
                </c:pt>
                <c:pt idx="13052">
                  <c:v>30.465825707608232</c:v>
                </c:pt>
                <c:pt idx="13053">
                  <c:v>30.464220171269403</c:v>
                </c:pt>
                <c:pt idx="13054">
                  <c:v>30.462615021576639</c:v>
                </c:pt>
                <c:pt idx="13055">
                  <c:v>30.461010258467397</c:v>
                </c:pt>
                <c:pt idx="13056">
                  <c:v>30.459405881879206</c:v>
                </c:pt>
                <c:pt idx="13057">
                  <c:v>30.45780189174954</c:v>
                </c:pt>
                <c:pt idx="13058">
                  <c:v>30.456198288015898</c:v>
                </c:pt>
                <c:pt idx="13059">
                  <c:v>30.454595070615866</c:v>
                </c:pt>
                <c:pt idx="13060">
                  <c:v>30.452992239486917</c:v>
                </c:pt>
                <c:pt idx="13061">
                  <c:v>30.451389794566651</c:v>
                </c:pt>
                <c:pt idx="13062">
                  <c:v>30.449787735792512</c:v>
                </c:pt>
                <c:pt idx="13063">
                  <c:v>30.44818606310217</c:v>
                </c:pt>
                <c:pt idx="13064">
                  <c:v>30.446584776433141</c:v>
                </c:pt>
                <c:pt idx="13065">
                  <c:v>30.444983875722997</c:v>
                </c:pt>
                <c:pt idx="13066">
                  <c:v>30.443383360909351</c:v>
                </c:pt>
                <c:pt idx="13067">
                  <c:v>30.441783231929804</c:v>
                </c:pt>
                <c:pt idx="13068">
                  <c:v>30.440183488721971</c:v>
                </c:pt>
                <c:pt idx="13069">
                  <c:v>30.438584131223422</c:v>
                </c:pt>
                <c:pt idx="13070">
                  <c:v>30.436985159371829</c:v>
                </c:pt>
                <c:pt idx="13071">
                  <c:v>30.435386573104807</c:v>
                </c:pt>
                <c:pt idx="13072">
                  <c:v>30.433788372360027</c:v>
                </c:pt>
                <c:pt idx="13073">
                  <c:v>30.432190557075117</c:v>
                </c:pt>
                <c:pt idx="13074">
                  <c:v>30.43059312718772</c:v>
                </c:pt>
                <c:pt idx="13075">
                  <c:v>30.428996082635564</c:v>
                </c:pt>
                <c:pt idx="13076">
                  <c:v>30.427399423356334</c:v>
                </c:pt>
                <c:pt idx="13077">
                  <c:v>30.425803149287646</c:v>
                </c:pt>
                <c:pt idx="13078">
                  <c:v>30.424207260367282</c:v>
                </c:pt>
                <c:pt idx="13079">
                  <c:v>30.422611756532916</c:v>
                </c:pt>
                <c:pt idx="13080">
                  <c:v>30.421016637722303</c:v>
                </c:pt>
                <c:pt idx="13081">
                  <c:v>30.419421903873129</c:v>
                </c:pt>
                <c:pt idx="13082">
                  <c:v>30.417827554923122</c:v>
                </c:pt>
                <c:pt idx="13083">
                  <c:v>30.416233590810108</c:v>
                </c:pt>
                <c:pt idx="13084">
                  <c:v>30.414640011471789</c:v>
                </c:pt>
                <c:pt idx="13085">
                  <c:v>30.413046816845963</c:v>
                </c:pt>
                <c:pt idx="13086">
                  <c:v>30.411454006870372</c:v>
                </c:pt>
                <c:pt idx="13087">
                  <c:v>30.409861581482858</c:v>
                </c:pt>
                <c:pt idx="13088">
                  <c:v>30.408269540621163</c:v>
                </c:pt>
                <c:pt idx="13089">
                  <c:v>30.406677884223086</c:v>
                </c:pt>
                <c:pt idx="13090">
                  <c:v>30.405086612226498</c:v>
                </c:pt>
                <c:pt idx="13091">
                  <c:v>30.403495724569211</c:v>
                </c:pt>
                <c:pt idx="13092">
                  <c:v>30.40190522118904</c:v>
                </c:pt>
                <c:pt idx="13093">
                  <c:v>30.400315102023853</c:v>
                </c:pt>
                <c:pt idx="13094">
                  <c:v>30.398725367011437</c:v>
                </c:pt>
                <c:pt idx="13095">
                  <c:v>30.397136016089775</c:v>
                </c:pt>
                <c:pt idx="13096">
                  <c:v>30.395547049196622</c:v>
                </c:pt>
                <c:pt idx="13097">
                  <c:v>30.393958466269922</c:v>
                </c:pt>
                <c:pt idx="13098">
                  <c:v>30.392370267247557</c:v>
                </c:pt>
                <c:pt idx="13099">
                  <c:v>30.390782452067427</c:v>
                </c:pt>
                <c:pt idx="13100">
                  <c:v>30.389195020667444</c:v>
                </c:pt>
                <c:pt idx="13101">
                  <c:v>30.387607972985535</c:v>
                </c:pt>
                <c:pt idx="13102">
                  <c:v>30.386021308959613</c:v>
                </c:pt>
                <c:pt idx="13103">
                  <c:v>30.384435028527591</c:v>
                </c:pt>
                <c:pt idx="13104">
                  <c:v>30.382849131627466</c:v>
                </c:pt>
                <c:pt idx="13105">
                  <c:v>30.38126361819721</c:v>
                </c:pt>
                <c:pt idx="13106">
                  <c:v>30.379678488174747</c:v>
                </c:pt>
                <c:pt idx="13107">
                  <c:v>30.378093741498063</c:v>
                </c:pt>
                <c:pt idx="13108">
                  <c:v>30.376509378105155</c:v>
                </c:pt>
                <c:pt idx="13109">
                  <c:v>30.374925397933993</c:v>
                </c:pt>
                <c:pt idx="13110">
                  <c:v>30.373341800922617</c:v>
                </c:pt>
                <c:pt idx="13111">
                  <c:v>30.371758587009026</c:v>
                </c:pt>
                <c:pt idx="13112">
                  <c:v>30.370175756131232</c:v>
                </c:pt>
                <c:pt idx="13113">
                  <c:v>30.36859330822729</c:v>
                </c:pt>
                <c:pt idx="13114">
                  <c:v>30.367011243235225</c:v>
                </c:pt>
                <c:pt idx="13115">
                  <c:v>30.365429561093094</c:v>
                </c:pt>
                <c:pt idx="13116">
                  <c:v>30.36384826173898</c:v>
                </c:pt>
                <c:pt idx="13117">
                  <c:v>30.362267345110922</c:v>
                </c:pt>
                <c:pt idx="13118">
                  <c:v>30.360686811147033</c:v>
                </c:pt>
                <c:pt idx="13119">
                  <c:v>30.359106659785368</c:v>
                </c:pt>
                <c:pt idx="13120">
                  <c:v>30.357526890964039</c:v>
                </c:pt>
                <c:pt idx="13121">
                  <c:v>30.35594750462117</c:v>
                </c:pt>
                <c:pt idx="13122">
                  <c:v>30.354368500694846</c:v>
                </c:pt>
                <c:pt idx="13123">
                  <c:v>30.35278987912325</c:v>
                </c:pt>
                <c:pt idx="13124">
                  <c:v>30.351211639844479</c:v>
                </c:pt>
                <c:pt idx="13125">
                  <c:v>30.349633782796687</c:v>
                </c:pt>
                <c:pt idx="13126">
                  <c:v>30.348056307918014</c:v>
                </c:pt>
                <c:pt idx="13127">
                  <c:v>30.34647921514663</c:v>
                </c:pt>
                <c:pt idx="13128">
                  <c:v>30.344902504420759</c:v>
                </c:pt>
                <c:pt idx="13129">
                  <c:v>30.343326175678541</c:v>
                </c:pt>
                <c:pt idx="13130">
                  <c:v>30.341750228858132</c:v>
                </c:pt>
                <c:pt idx="13131">
                  <c:v>30.340174663897812</c:v>
                </c:pt>
                <c:pt idx="13132">
                  <c:v>30.33859948073578</c:v>
                </c:pt>
                <c:pt idx="13133">
                  <c:v>30.337024679310247</c:v>
                </c:pt>
                <c:pt idx="13134">
                  <c:v>30.335450259559394</c:v>
                </c:pt>
                <c:pt idx="13135">
                  <c:v>30.333876221421491</c:v>
                </c:pt>
                <c:pt idx="13136">
                  <c:v>30.332302564834848</c:v>
                </c:pt>
                <c:pt idx="13137">
                  <c:v>30.330729289737661</c:v>
                </c:pt>
                <c:pt idx="13138">
                  <c:v>30.329156396068228</c:v>
                </c:pt>
                <c:pt idx="13139">
                  <c:v>30.327583883764788</c:v>
                </c:pt>
                <c:pt idx="13140">
                  <c:v>30.326011752765666</c:v>
                </c:pt>
                <c:pt idx="13141">
                  <c:v>30.324440003009144</c:v>
                </c:pt>
                <c:pt idx="13142">
                  <c:v>30.322868634433561</c:v>
                </c:pt>
                <c:pt idx="13143">
                  <c:v>30.321297646977158</c:v>
                </c:pt>
                <c:pt idx="13144">
                  <c:v>30.319727040578371</c:v>
                </c:pt>
                <c:pt idx="13145">
                  <c:v>30.318156815175413</c:v>
                </c:pt>
                <c:pt idx="13146">
                  <c:v>30.316586970706723</c:v>
                </c:pt>
                <c:pt idx="13147">
                  <c:v>30.315017507110625</c:v>
                </c:pt>
                <c:pt idx="13148">
                  <c:v>30.313448424325472</c:v>
                </c:pt>
                <c:pt idx="13149">
                  <c:v>30.311879722289603</c:v>
                </c:pt>
                <c:pt idx="13150">
                  <c:v>30.310311400941458</c:v>
                </c:pt>
                <c:pt idx="13151">
                  <c:v>30.308743460219446</c:v>
                </c:pt>
                <c:pt idx="13152">
                  <c:v>30.307175900061907</c:v>
                </c:pt>
                <c:pt idx="13153">
                  <c:v>30.30560872040725</c:v>
                </c:pt>
                <c:pt idx="13154">
                  <c:v>30.304041921193956</c:v>
                </c:pt>
                <c:pt idx="13155">
                  <c:v>30.30247550236038</c:v>
                </c:pt>
                <c:pt idx="13156">
                  <c:v>30.300909463845031</c:v>
                </c:pt>
                <c:pt idx="13157">
                  <c:v>30.299343805586304</c:v>
                </c:pt>
                <c:pt idx="13158">
                  <c:v>30.297778527522667</c:v>
                </c:pt>
                <c:pt idx="13159">
                  <c:v>30.2962136295926</c:v>
                </c:pt>
                <c:pt idx="13160">
                  <c:v>30.294649111734586</c:v>
                </c:pt>
                <c:pt idx="13161">
                  <c:v>30.29308497388709</c:v>
                </c:pt>
                <c:pt idx="13162">
                  <c:v>30.291521215988595</c:v>
                </c:pt>
                <c:pt idx="13163">
                  <c:v>30.289957837977653</c:v>
                </c:pt>
                <c:pt idx="13164">
                  <c:v>30.288394839792744</c:v>
                </c:pt>
                <c:pt idx="13165">
                  <c:v>30.286832221372364</c:v>
                </c:pt>
                <c:pt idx="13166">
                  <c:v>30.285269982655095</c:v>
                </c:pt>
                <c:pt idx="13167">
                  <c:v>30.283708123579487</c:v>
                </c:pt>
                <c:pt idx="13168">
                  <c:v>30.282146644084051</c:v>
                </c:pt>
                <c:pt idx="13169">
                  <c:v>30.280585544107325</c:v>
                </c:pt>
                <c:pt idx="13170">
                  <c:v>30.279024823587946</c:v>
                </c:pt>
                <c:pt idx="13171">
                  <c:v>30.277464482464453</c:v>
                </c:pt>
                <c:pt idx="13172">
                  <c:v>30.275904520675454</c:v>
                </c:pt>
                <c:pt idx="13173">
                  <c:v>30.274344938159516</c:v>
                </c:pt>
                <c:pt idx="13174">
                  <c:v>30.272785734855262</c:v>
                </c:pt>
                <c:pt idx="13175">
                  <c:v>30.271226910701344</c:v>
                </c:pt>
                <c:pt idx="13176">
                  <c:v>30.269668465636329</c:v>
                </c:pt>
                <c:pt idx="13177">
                  <c:v>30.268110399598882</c:v>
                </c:pt>
                <c:pt idx="13178">
                  <c:v>30.266552712527627</c:v>
                </c:pt>
                <c:pt idx="13179">
                  <c:v>30.264995404361258</c:v>
                </c:pt>
                <c:pt idx="13180">
                  <c:v>30.263438475038441</c:v>
                </c:pt>
                <c:pt idx="13181">
                  <c:v>30.261881924497786</c:v>
                </c:pt>
                <c:pt idx="13182">
                  <c:v>30.260325752678028</c:v>
                </c:pt>
                <c:pt idx="13183">
                  <c:v>30.258769959517835</c:v>
                </c:pt>
                <c:pt idx="13184">
                  <c:v>30.257214544955914</c:v>
                </c:pt>
                <c:pt idx="13185">
                  <c:v>30.255659508930975</c:v>
                </c:pt>
                <c:pt idx="13186">
                  <c:v>30.254104851381783</c:v>
                </c:pt>
                <c:pt idx="13187">
                  <c:v>30.252550572246989</c:v>
                </c:pt>
                <c:pt idx="13188">
                  <c:v>30.250996671465359</c:v>
                </c:pt>
                <c:pt idx="13189">
                  <c:v>30.249443148975658</c:v>
                </c:pt>
                <c:pt idx="13190">
                  <c:v>30.247890004716652</c:v>
                </c:pt>
                <c:pt idx="13191">
                  <c:v>30.246337238627078</c:v>
                </c:pt>
                <c:pt idx="13192">
                  <c:v>30.244784850645715</c:v>
                </c:pt>
                <c:pt idx="13193">
                  <c:v>30.243232840711372</c:v>
                </c:pt>
                <c:pt idx="13194">
                  <c:v>30.241681208762813</c:v>
                </c:pt>
                <c:pt idx="13195">
                  <c:v>30.240129954738862</c:v>
                </c:pt>
                <c:pt idx="13196">
                  <c:v>30.238579078578312</c:v>
                </c:pt>
                <c:pt idx="13197">
                  <c:v>30.237028580220013</c:v>
                </c:pt>
                <c:pt idx="13198">
                  <c:v>30.235478459602817</c:v>
                </c:pt>
                <c:pt idx="13199">
                  <c:v>30.23392871666546</c:v>
                </c:pt>
                <c:pt idx="13200">
                  <c:v>30.232379351346921</c:v>
                </c:pt>
                <c:pt idx="13201">
                  <c:v>30.23083036358598</c:v>
                </c:pt>
                <c:pt idx="13202">
                  <c:v>30.229281753321558</c:v>
                </c:pt>
                <c:pt idx="13203">
                  <c:v>30.227733520492464</c:v>
                </c:pt>
                <c:pt idx="13204">
                  <c:v>30.226185665037661</c:v>
                </c:pt>
                <c:pt idx="13205">
                  <c:v>30.224638186895987</c:v>
                </c:pt>
                <c:pt idx="13206">
                  <c:v>30.22309108600642</c:v>
                </c:pt>
                <c:pt idx="13207">
                  <c:v>30.221544362307782</c:v>
                </c:pt>
                <c:pt idx="13208">
                  <c:v>30.219998015739066</c:v>
                </c:pt>
                <c:pt idx="13209">
                  <c:v>30.218452046239207</c:v>
                </c:pt>
                <c:pt idx="13210">
                  <c:v>30.216906453747086</c:v>
                </c:pt>
                <c:pt idx="13211">
                  <c:v>30.215361238201737</c:v>
                </c:pt>
                <c:pt idx="13212">
                  <c:v>30.213816399542083</c:v>
                </c:pt>
                <c:pt idx="13213">
                  <c:v>30.212271937707101</c:v>
                </c:pt>
                <c:pt idx="13214">
                  <c:v>30.210727852635742</c:v>
                </c:pt>
                <c:pt idx="13215">
                  <c:v>30.209184144267027</c:v>
                </c:pt>
                <c:pt idx="13216">
                  <c:v>30.207640812539992</c:v>
                </c:pt>
                <c:pt idx="13217">
                  <c:v>30.206097857393587</c:v>
                </c:pt>
                <c:pt idx="13218">
                  <c:v>30.204555278766861</c:v>
                </c:pt>
                <c:pt idx="13219">
                  <c:v>30.203013076598808</c:v>
                </c:pt>
                <c:pt idx="13220">
                  <c:v>30.201471250828519</c:v>
                </c:pt>
                <c:pt idx="13221">
                  <c:v>30.199929801395001</c:v>
                </c:pt>
                <c:pt idx="13222">
                  <c:v>30.198388728237333</c:v>
                </c:pt>
                <c:pt idx="13223">
                  <c:v>30.19684803129455</c:v>
                </c:pt>
                <c:pt idx="13224">
                  <c:v>30.195307710505745</c:v>
                </c:pt>
                <c:pt idx="13225">
                  <c:v>30.193767765810009</c:v>
                </c:pt>
                <c:pt idx="13226">
                  <c:v>30.192228197146449</c:v>
                </c:pt>
                <c:pt idx="13227">
                  <c:v>30.190689004454114</c:v>
                </c:pt>
                <c:pt idx="13228">
                  <c:v>30.189150187672169</c:v>
                </c:pt>
                <c:pt idx="13229">
                  <c:v>30.187611746739705</c:v>
                </c:pt>
                <c:pt idx="13230">
                  <c:v>30.186073681595872</c:v>
                </c:pt>
                <c:pt idx="13231">
                  <c:v>30.184535992179789</c:v>
                </c:pt>
                <c:pt idx="13232">
                  <c:v>30.182998678430636</c:v>
                </c:pt>
                <c:pt idx="13233">
                  <c:v>30.181461740287546</c:v>
                </c:pt>
                <c:pt idx="13234">
                  <c:v>30.179925177689682</c:v>
                </c:pt>
                <c:pt idx="13235">
                  <c:v>30.178388990576224</c:v>
                </c:pt>
                <c:pt idx="13236">
                  <c:v>30.176853178886404</c:v>
                </c:pt>
                <c:pt idx="13237">
                  <c:v>30.175317742559372</c:v>
                </c:pt>
                <c:pt idx="13238">
                  <c:v>30.17378268153432</c:v>
                </c:pt>
                <c:pt idx="13239">
                  <c:v>30.172247995750482</c:v>
                </c:pt>
                <c:pt idx="13240">
                  <c:v>30.17071368514712</c:v>
                </c:pt>
                <c:pt idx="13241">
                  <c:v>30.1691797496634</c:v>
                </c:pt>
                <c:pt idx="13242">
                  <c:v>30.167646189238596</c:v>
                </c:pt>
                <c:pt idx="13243">
                  <c:v>30.166113003811986</c:v>
                </c:pt>
                <c:pt idx="13244">
                  <c:v>30.164580193322792</c:v>
                </c:pt>
                <c:pt idx="13245">
                  <c:v>30.163047757710288</c:v>
                </c:pt>
                <c:pt idx="13246">
                  <c:v>30.161515696913739</c:v>
                </c:pt>
                <c:pt idx="13247">
                  <c:v>30.159984010872478</c:v>
                </c:pt>
                <c:pt idx="13248">
                  <c:v>30.15845269952581</c:v>
                </c:pt>
                <c:pt idx="13249">
                  <c:v>30.156921762812956</c:v>
                </c:pt>
                <c:pt idx="13250">
                  <c:v>30.155391200673321</c:v>
                </c:pt>
                <c:pt idx="13251">
                  <c:v>30.15386101304621</c:v>
                </c:pt>
                <c:pt idx="13252">
                  <c:v>30.152331199870943</c:v>
                </c:pt>
                <c:pt idx="13253">
                  <c:v>30.150801761086868</c:v>
                </c:pt>
                <c:pt idx="13254">
                  <c:v>30.149272696633332</c:v>
                </c:pt>
                <c:pt idx="13255">
                  <c:v>30.147744006449713</c:v>
                </c:pt>
                <c:pt idx="13256">
                  <c:v>30.146215690475401</c:v>
                </c:pt>
                <c:pt idx="13257">
                  <c:v>30.14468774864973</c:v>
                </c:pt>
                <c:pt idx="13258">
                  <c:v>30.143160180912119</c:v>
                </c:pt>
                <c:pt idx="13259">
                  <c:v>30.141632987201945</c:v>
                </c:pt>
                <c:pt idx="13260">
                  <c:v>30.140106167458669</c:v>
                </c:pt>
                <c:pt idx="13261">
                  <c:v>30.138579721621682</c:v>
                </c:pt>
                <c:pt idx="13262">
                  <c:v>30.137053649630388</c:v>
                </c:pt>
                <c:pt idx="13263">
                  <c:v>30.135527951424251</c:v>
                </c:pt>
                <c:pt idx="13264">
                  <c:v>30.134002626942717</c:v>
                </c:pt>
                <c:pt idx="13265">
                  <c:v>30.132477676125205</c:v>
                </c:pt>
                <c:pt idx="13266">
                  <c:v>30.130953098911263</c:v>
                </c:pt>
                <c:pt idx="13267">
                  <c:v>30.129428895240309</c:v>
                </c:pt>
                <c:pt idx="13268">
                  <c:v>30.127905065051806</c:v>
                </c:pt>
                <c:pt idx="13269">
                  <c:v>30.126381608285286</c:v>
                </c:pt>
                <c:pt idx="13270">
                  <c:v>30.124858524880239</c:v>
                </c:pt>
                <c:pt idx="13271">
                  <c:v>30.123335814776169</c:v>
                </c:pt>
                <c:pt idx="13272">
                  <c:v>30.12181347791261</c:v>
                </c:pt>
                <c:pt idx="13273">
                  <c:v>30.120291514229081</c:v>
                </c:pt>
                <c:pt idx="13274">
                  <c:v>30.118769923665141</c:v>
                </c:pt>
                <c:pt idx="13275">
                  <c:v>30.117248706160325</c:v>
                </c:pt>
                <c:pt idx="13276">
                  <c:v>30.115727861654179</c:v>
                </c:pt>
                <c:pt idx="13277">
                  <c:v>30.114207390086264</c:v>
                </c:pt>
                <c:pt idx="13278">
                  <c:v>30.112687291396213</c:v>
                </c:pt>
                <c:pt idx="13279">
                  <c:v>30.111167565523559</c:v>
                </c:pt>
                <c:pt idx="13280">
                  <c:v>30.10964821240789</c:v>
                </c:pt>
                <c:pt idx="13281">
                  <c:v>30.108129231988883</c:v>
                </c:pt>
                <c:pt idx="13282">
                  <c:v>30.106610624206084</c:v>
                </c:pt>
                <c:pt idx="13283">
                  <c:v>30.105092388999097</c:v>
                </c:pt>
                <c:pt idx="13284">
                  <c:v>30.103574526307611</c:v>
                </c:pt>
                <c:pt idx="13285">
                  <c:v>30.102057036071272</c:v>
                </c:pt>
                <c:pt idx="13286">
                  <c:v>30.100539918229657</c:v>
                </c:pt>
                <c:pt idx="13287">
                  <c:v>30.099023172722497</c:v>
                </c:pt>
                <c:pt idx="13288">
                  <c:v>30.097506799489437</c:v>
                </c:pt>
                <c:pt idx="13289">
                  <c:v>30.095990798470183</c:v>
                </c:pt>
                <c:pt idx="13290">
                  <c:v>30.09447516960438</c:v>
                </c:pt>
                <c:pt idx="13291">
                  <c:v>30.092959912831716</c:v>
                </c:pt>
                <c:pt idx="13292">
                  <c:v>30.09144502809194</c:v>
                </c:pt>
                <c:pt idx="13293">
                  <c:v>30.089930515324767</c:v>
                </c:pt>
                <c:pt idx="13294">
                  <c:v>30.088416374469872</c:v>
                </c:pt>
                <c:pt idx="13295">
                  <c:v>30.086902605467046</c:v>
                </c:pt>
                <c:pt idx="13296">
                  <c:v>30.085389208256004</c:v>
                </c:pt>
                <c:pt idx="13297">
                  <c:v>30.083876182776507</c:v>
                </c:pt>
                <c:pt idx="13298">
                  <c:v>30.082363528968301</c:v>
                </c:pt>
                <c:pt idx="13299">
                  <c:v>30.080851246771161</c:v>
                </c:pt>
                <c:pt idx="13300">
                  <c:v>30.079339336124889</c:v>
                </c:pt>
                <c:pt idx="13301">
                  <c:v>30.07782779696926</c:v>
                </c:pt>
                <c:pt idx="13302">
                  <c:v>30.076316629244047</c:v>
                </c:pt>
                <c:pt idx="13303">
                  <c:v>30.074805832889098</c:v>
                </c:pt>
                <c:pt idx="13304">
                  <c:v>30.073295407844242</c:v>
                </c:pt>
                <c:pt idx="13305">
                  <c:v>30.07178535404924</c:v>
                </c:pt>
                <c:pt idx="13306">
                  <c:v>30.07027567144398</c:v>
                </c:pt>
                <c:pt idx="13307">
                  <c:v>30.068766359968294</c:v>
                </c:pt>
                <c:pt idx="13308">
                  <c:v>30.06725741956204</c:v>
                </c:pt>
                <c:pt idx="13309">
                  <c:v>30.065748850165065</c:v>
                </c:pt>
                <c:pt idx="13310">
                  <c:v>30.064240651717256</c:v>
                </c:pt>
                <c:pt idx="13311">
                  <c:v>30.062732824158502</c:v>
                </c:pt>
                <c:pt idx="13312">
                  <c:v>30.061225367428676</c:v>
                </c:pt>
                <c:pt idx="13313">
                  <c:v>30.059718281467681</c:v>
                </c:pt>
                <c:pt idx="13314">
                  <c:v>30.058211566215434</c:v>
                </c:pt>
                <c:pt idx="13315">
                  <c:v>30.05670522161185</c:v>
                </c:pt>
                <c:pt idx="13316">
                  <c:v>30.055199247596846</c:v>
                </c:pt>
                <c:pt idx="13317">
                  <c:v>30.05369364411041</c:v>
                </c:pt>
                <c:pt idx="13318">
                  <c:v>30.052188411092402</c:v>
                </c:pt>
                <c:pt idx="13319">
                  <c:v>30.050683548482851</c:v>
                </c:pt>
                <c:pt idx="13320">
                  <c:v>30.049179056221703</c:v>
                </c:pt>
                <c:pt idx="13321">
                  <c:v>30.047674934248903</c:v>
                </c:pt>
                <c:pt idx="13322">
                  <c:v>30.046171182504494</c:v>
                </c:pt>
                <c:pt idx="13323">
                  <c:v>30.044667800928366</c:v>
                </c:pt>
                <c:pt idx="13324">
                  <c:v>30.043164789460647</c:v>
                </c:pt>
                <c:pt idx="13325">
                  <c:v>30.04166214804124</c:v>
                </c:pt>
                <c:pt idx="13326">
                  <c:v>30.040159876610218</c:v>
                </c:pt>
                <c:pt idx="13327">
                  <c:v>30.038657975107654</c:v>
                </c:pt>
                <c:pt idx="13328">
                  <c:v>30.037156443473492</c:v>
                </c:pt>
                <c:pt idx="13329">
                  <c:v>30.035655281647834</c:v>
                </c:pt>
                <c:pt idx="13330">
                  <c:v>30.034154489570724</c:v>
                </c:pt>
                <c:pt idx="13331">
                  <c:v>30.032654067182222</c:v>
                </c:pt>
                <c:pt idx="13332">
                  <c:v>30.031154014422427</c:v>
                </c:pt>
                <c:pt idx="13333">
                  <c:v>30.029654331231413</c:v>
                </c:pt>
                <c:pt idx="13334">
                  <c:v>30.028155017549253</c:v>
                </c:pt>
                <c:pt idx="13335">
                  <c:v>30.026656073316076</c:v>
                </c:pt>
                <c:pt idx="13336">
                  <c:v>30.025157498471984</c:v>
                </c:pt>
                <c:pt idx="13337">
                  <c:v>30.023659292957078</c:v>
                </c:pt>
                <c:pt idx="13338">
                  <c:v>30.022161456711544</c:v>
                </c:pt>
                <c:pt idx="13339">
                  <c:v>30.020663989675484</c:v>
                </c:pt>
                <c:pt idx="13340">
                  <c:v>30.019166891789041</c:v>
                </c:pt>
                <c:pt idx="13341">
                  <c:v>30.017670162992388</c:v>
                </c:pt>
                <c:pt idx="13342">
                  <c:v>30.016173803225684</c:v>
                </c:pt>
                <c:pt idx="13343">
                  <c:v>30.014677812429113</c:v>
                </c:pt>
                <c:pt idx="13344">
                  <c:v>30.01318219054285</c:v>
                </c:pt>
                <c:pt idx="13345">
                  <c:v>30.011686937507122</c:v>
                </c:pt>
                <c:pt idx="13346">
                  <c:v>30.01019205326206</c:v>
                </c:pt>
                <c:pt idx="13347">
                  <c:v>30.008697537747977</c:v>
                </c:pt>
                <c:pt idx="13348">
                  <c:v>30.007203390905005</c:v>
                </c:pt>
                <c:pt idx="13349">
                  <c:v>30.005709612673442</c:v>
                </c:pt>
                <c:pt idx="13350">
                  <c:v>30.00421620299349</c:v>
                </c:pt>
                <c:pt idx="13351">
                  <c:v>30.00272316180542</c:v>
                </c:pt>
                <c:pt idx="13352">
                  <c:v>30.001230489049476</c:v>
                </c:pt>
                <c:pt idx="13353">
                  <c:v>29.999738184665915</c:v>
                </c:pt>
                <c:pt idx="13354">
                  <c:v>29.998246248595066</c:v>
                </c:pt>
                <c:pt idx="13355">
                  <c:v>29.996754680777173</c:v>
                </c:pt>
                <c:pt idx="13356">
                  <c:v>29.99526348115252</c:v>
                </c:pt>
                <c:pt idx="13357">
                  <c:v>29.993772649661452</c:v>
                </c:pt>
                <c:pt idx="13358">
                  <c:v>29.992282186244282</c:v>
                </c:pt>
                <c:pt idx="13359">
                  <c:v>29.99079209084131</c:v>
                </c:pt>
                <c:pt idx="13360">
                  <c:v>29.989302363392881</c:v>
                </c:pt>
                <c:pt idx="13361">
                  <c:v>29.987813003839307</c:v>
                </c:pt>
                <c:pt idx="13362">
                  <c:v>29.986324012120974</c:v>
                </c:pt>
                <c:pt idx="13363">
                  <c:v>29.98483538817824</c:v>
                </c:pt>
                <c:pt idx="13364">
                  <c:v>29.983347131951462</c:v>
                </c:pt>
                <c:pt idx="13365">
                  <c:v>29.981859243381024</c:v>
                </c:pt>
                <c:pt idx="13366">
                  <c:v>29.980371722407313</c:v>
                </c:pt>
                <c:pt idx="13367">
                  <c:v>29.978884568970727</c:v>
                </c:pt>
                <c:pt idx="13368">
                  <c:v>29.977397783011682</c:v>
                </c:pt>
                <c:pt idx="13369">
                  <c:v>29.975911364470591</c:v>
                </c:pt>
                <c:pt idx="13370">
                  <c:v>29.974425313287838</c:v>
                </c:pt>
                <c:pt idx="13371">
                  <c:v>29.972939629403925</c:v>
                </c:pt>
                <c:pt idx="13372">
                  <c:v>29.971454312759235</c:v>
                </c:pt>
                <c:pt idx="13373">
                  <c:v>29.969969363294268</c:v>
                </c:pt>
                <c:pt idx="13374">
                  <c:v>29.968484780949453</c:v>
                </c:pt>
                <c:pt idx="13375">
                  <c:v>29.967000565665259</c:v>
                </c:pt>
                <c:pt idx="13376">
                  <c:v>29.965516717382201</c:v>
                </c:pt>
                <c:pt idx="13377">
                  <c:v>29.96403323604072</c:v>
                </c:pt>
                <c:pt idx="13378">
                  <c:v>29.96255012158133</c:v>
                </c:pt>
                <c:pt idx="13379">
                  <c:v>29.961067373944587</c:v>
                </c:pt>
                <c:pt idx="13380">
                  <c:v>29.959584993070933</c:v>
                </c:pt>
                <c:pt idx="13381">
                  <c:v>29.958102978900925</c:v>
                </c:pt>
                <c:pt idx="13382">
                  <c:v>29.956621331375118</c:v>
                </c:pt>
                <c:pt idx="13383">
                  <c:v>29.955140050433997</c:v>
                </c:pt>
                <c:pt idx="13384">
                  <c:v>29.953659136018189</c:v>
                </c:pt>
                <c:pt idx="13385">
                  <c:v>29.952178588068207</c:v>
                </c:pt>
                <c:pt idx="13386">
                  <c:v>29.950698406524637</c:v>
                </c:pt>
                <c:pt idx="13387">
                  <c:v>29.949218591328062</c:v>
                </c:pt>
                <c:pt idx="13388">
                  <c:v>29.947739142419081</c:v>
                </c:pt>
                <c:pt idx="13389">
                  <c:v>29.94626005973825</c:v>
                </c:pt>
                <c:pt idx="13390">
                  <c:v>29.944781343226225</c:v>
                </c:pt>
                <c:pt idx="13391">
                  <c:v>29.943302992823604</c:v>
                </c:pt>
                <c:pt idx="13392">
                  <c:v>29.941825008471014</c:v>
                </c:pt>
                <c:pt idx="13393">
                  <c:v>29.940347390109054</c:v>
                </c:pt>
                <c:pt idx="13394">
                  <c:v>29.938870137678435</c:v>
                </c:pt>
                <c:pt idx="13395">
                  <c:v>29.937393251119801</c:v>
                </c:pt>
                <c:pt idx="13396">
                  <c:v>29.935916730373748</c:v>
                </c:pt>
                <c:pt idx="13397">
                  <c:v>29.934440575381032</c:v>
                </c:pt>
                <c:pt idx="13398">
                  <c:v>29.932964786082266</c:v>
                </c:pt>
                <c:pt idx="13399">
                  <c:v>29.931489362418191</c:v>
                </c:pt>
                <c:pt idx="13400">
                  <c:v>29.930014304329447</c:v>
                </c:pt>
                <c:pt idx="13401">
                  <c:v>29.92853961175679</c:v>
                </c:pt>
                <c:pt idx="13402">
                  <c:v>29.927065284640946</c:v>
                </c:pt>
                <c:pt idx="13403">
                  <c:v>29.9255913229226</c:v>
                </c:pt>
                <c:pt idx="13404">
                  <c:v>29.924117726542519</c:v>
                </c:pt>
                <c:pt idx="13405">
                  <c:v>29.92264449544146</c:v>
                </c:pt>
                <c:pt idx="13406">
                  <c:v>29.921171629560135</c:v>
                </c:pt>
                <c:pt idx="13407">
                  <c:v>29.919699128839312</c:v>
                </c:pt>
                <c:pt idx="13408">
                  <c:v>29.91822699321979</c:v>
                </c:pt>
                <c:pt idx="13409">
                  <c:v>29.916755222642351</c:v>
                </c:pt>
                <c:pt idx="13410">
                  <c:v>29.915283817047737</c:v>
                </c:pt>
                <c:pt idx="13411">
                  <c:v>29.913812776376815</c:v>
                </c:pt>
                <c:pt idx="13412">
                  <c:v>29.91234210057037</c:v>
                </c:pt>
                <c:pt idx="13413">
                  <c:v>29.9108717895692</c:v>
                </c:pt>
                <c:pt idx="13414">
                  <c:v>29.909401843314129</c:v>
                </c:pt>
                <c:pt idx="13415">
                  <c:v>29.907932261746041</c:v>
                </c:pt>
                <c:pt idx="13416">
                  <c:v>29.906463044805719</c:v>
                </c:pt>
                <c:pt idx="13417">
                  <c:v>29.904994192434046</c:v>
                </c:pt>
                <c:pt idx="13418">
                  <c:v>29.903525704571905</c:v>
                </c:pt>
                <c:pt idx="13419">
                  <c:v>29.902057581160165</c:v>
                </c:pt>
                <c:pt idx="13420">
                  <c:v>29.900589822139651</c:v>
                </c:pt>
                <c:pt idx="13421">
                  <c:v>29.899122427451317</c:v>
                </c:pt>
                <c:pt idx="13422">
                  <c:v>29.897655397036033</c:v>
                </c:pt>
                <c:pt idx="13423">
                  <c:v>29.896188730834737</c:v>
                </c:pt>
                <c:pt idx="13424">
                  <c:v>29.894722428788299</c:v>
                </c:pt>
                <c:pt idx="13425">
                  <c:v>29.8932564908377</c:v>
                </c:pt>
                <c:pt idx="13426">
                  <c:v>29.89179091692381</c:v>
                </c:pt>
                <c:pt idx="13427">
                  <c:v>29.890325706987639</c:v>
                </c:pt>
                <c:pt idx="13428">
                  <c:v>29.888860860970112</c:v>
                </c:pt>
                <c:pt idx="13429">
                  <c:v>29.887396378812198</c:v>
                </c:pt>
                <c:pt idx="13430">
                  <c:v>29.885932260454894</c:v>
                </c:pt>
                <c:pt idx="13431">
                  <c:v>29.884468505839138</c:v>
                </c:pt>
                <c:pt idx="13432">
                  <c:v>29.883005114905927</c:v>
                </c:pt>
                <c:pt idx="13433">
                  <c:v>29.881542087596287</c:v>
                </c:pt>
                <c:pt idx="13434">
                  <c:v>29.880079423851214</c:v>
                </c:pt>
                <c:pt idx="13435">
                  <c:v>29.878617123611733</c:v>
                </c:pt>
                <c:pt idx="13436">
                  <c:v>29.877155186818854</c:v>
                </c:pt>
                <c:pt idx="13437">
                  <c:v>29.875693613413631</c:v>
                </c:pt>
                <c:pt idx="13438">
                  <c:v>29.874232403337103</c:v>
                </c:pt>
                <c:pt idx="13439">
                  <c:v>29.872771556530324</c:v>
                </c:pt>
                <c:pt idx="13440">
                  <c:v>29.871311072934347</c:v>
                </c:pt>
                <c:pt idx="13441">
                  <c:v>29.869850952490268</c:v>
                </c:pt>
                <c:pt idx="13442">
                  <c:v>29.868391195139139</c:v>
                </c:pt>
                <c:pt idx="13443">
                  <c:v>29.866931800822115</c:v>
                </c:pt>
                <c:pt idx="13444">
                  <c:v>29.865472769480192</c:v>
                </c:pt>
                <c:pt idx="13445">
                  <c:v>29.864014101054593</c:v>
                </c:pt>
                <c:pt idx="13446">
                  <c:v>29.862555795486344</c:v>
                </c:pt>
                <c:pt idx="13447">
                  <c:v>29.861097852716625</c:v>
                </c:pt>
                <c:pt idx="13448">
                  <c:v>29.859640272686562</c:v>
                </c:pt>
                <c:pt idx="13449">
                  <c:v>29.858183055337292</c:v>
                </c:pt>
                <c:pt idx="13450">
                  <c:v>29.856726200609955</c:v>
                </c:pt>
                <c:pt idx="13451">
                  <c:v>29.855269708445746</c:v>
                </c:pt>
                <c:pt idx="13452">
                  <c:v>29.853813578785804</c:v>
                </c:pt>
                <c:pt idx="13453">
                  <c:v>29.85235781157138</c:v>
                </c:pt>
                <c:pt idx="13454">
                  <c:v>29.850902406743586</c:v>
                </c:pt>
                <c:pt idx="13455">
                  <c:v>29.849447364243659</c:v>
                </c:pt>
                <c:pt idx="13456">
                  <c:v>29.84799268401278</c:v>
                </c:pt>
                <c:pt idx="13457">
                  <c:v>29.846538365992217</c:v>
                </c:pt>
                <c:pt idx="13458">
                  <c:v>29.84508441012315</c:v>
                </c:pt>
                <c:pt idx="13459">
                  <c:v>29.843630816346831</c:v>
                </c:pt>
                <c:pt idx="13460">
                  <c:v>29.842177584604528</c:v>
                </c:pt>
                <c:pt idx="13461">
                  <c:v>29.840724714837464</c:v>
                </c:pt>
                <c:pt idx="13462">
                  <c:v>29.839272206986934</c:v>
                </c:pt>
                <c:pt idx="13463">
                  <c:v>29.837820060994176</c:v>
                </c:pt>
                <c:pt idx="13464">
                  <c:v>29.836368276800471</c:v>
                </c:pt>
                <c:pt idx="13465">
                  <c:v>29.834916854347156</c:v>
                </c:pt>
                <c:pt idx="13466">
                  <c:v>29.833465793575499</c:v>
                </c:pt>
                <c:pt idx="13467">
                  <c:v>29.832015094426794</c:v>
                </c:pt>
                <c:pt idx="13468">
                  <c:v>29.830564756842392</c:v>
                </c:pt>
                <c:pt idx="13469">
                  <c:v>29.829114780763575</c:v>
                </c:pt>
                <c:pt idx="13470">
                  <c:v>29.827665166131737</c:v>
                </c:pt>
                <c:pt idx="13471">
                  <c:v>29.826215912888173</c:v>
                </c:pt>
                <c:pt idx="13472">
                  <c:v>29.824767020974292</c:v>
                </c:pt>
                <c:pt idx="13473">
                  <c:v>29.823318490331374</c:v>
                </c:pt>
                <c:pt idx="13474">
                  <c:v>29.821870320900871</c:v>
                </c:pt>
                <c:pt idx="13475">
                  <c:v>29.820422512624134</c:v>
                </c:pt>
                <c:pt idx="13476">
                  <c:v>29.818975065442558</c:v>
                </c:pt>
                <c:pt idx="13477">
                  <c:v>29.817527979297523</c:v>
                </c:pt>
                <c:pt idx="13478">
                  <c:v>29.816081254130438</c:v>
                </c:pt>
                <c:pt idx="13479">
                  <c:v>29.814634889882782</c:v>
                </c:pt>
                <c:pt idx="13480">
                  <c:v>29.813188886495908</c:v>
                </c:pt>
                <c:pt idx="13481">
                  <c:v>29.811743243911266</c:v>
                </c:pt>
                <c:pt idx="13482">
                  <c:v>29.810297962070337</c:v>
                </c:pt>
                <c:pt idx="13483">
                  <c:v>29.808853040914542</c:v>
                </c:pt>
                <c:pt idx="13484">
                  <c:v>29.807408480385348</c:v>
                </c:pt>
                <c:pt idx="13485">
                  <c:v>29.805964280424234</c:v>
                </c:pt>
                <c:pt idx="13486">
                  <c:v>29.804520440972667</c:v>
                </c:pt>
                <c:pt idx="13487">
                  <c:v>29.803076961972167</c:v>
                </c:pt>
                <c:pt idx="13488">
                  <c:v>29.801633843364215</c:v>
                </c:pt>
                <c:pt idx="13489">
                  <c:v>29.800191085090319</c:v>
                </c:pt>
                <c:pt idx="13490">
                  <c:v>29.798748687091972</c:v>
                </c:pt>
                <c:pt idx="13491">
                  <c:v>29.797306649310741</c:v>
                </c:pt>
                <c:pt idx="13492">
                  <c:v>29.795864971688175</c:v>
                </c:pt>
                <c:pt idx="13493">
                  <c:v>29.794423654165726</c:v>
                </c:pt>
                <c:pt idx="13494">
                  <c:v>29.792982696685058</c:v>
                </c:pt>
                <c:pt idx="13495">
                  <c:v>29.791542099187666</c:v>
                </c:pt>
                <c:pt idx="13496">
                  <c:v>29.790101861615142</c:v>
                </c:pt>
                <c:pt idx="13497">
                  <c:v>29.788661983909066</c:v>
                </c:pt>
                <c:pt idx="13498">
                  <c:v>29.787222466011016</c:v>
                </c:pt>
                <c:pt idx="13499">
                  <c:v>29.785783307862602</c:v>
                </c:pt>
                <c:pt idx="13500">
                  <c:v>29.784344509405429</c:v>
                </c:pt>
                <c:pt idx="13501">
                  <c:v>29.78290607058112</c:v>
                </c:pt>
                <c:pt idx="13502">
                  <c:v>29.781467991331269</c:v>
                </c:pt>
                <c:pt idx="13503">
                  <c:v>29.780030271597568</c:v>
                </c:pt>
                <c:pt idx="13504">
                  <c:v>29.77859291132161</c:v>
                </c:pt>
                <c:pt idx="13505">
                  <c:v>29.777155910445074</c:v>
                </c:pt>
                <c:pt idx="13506">
                  <c:v>29.775719268909626</c:v>
                </c:pt>
                <c:pt idx="13507">
                  <c:v>29.7742829866569</c:v>
                </c:pt>
                <c:pt idx="13508">
                  <c:v>29.772847063628603</c:v>
                </c:pt>
                <c:pt idx="13509">
                  <c:v>29.77141149976643</c:v>
                </c:pt>
                <c:pt idx="13510">
                  <c:v>29.769976295012043</c:v>
                </c:pt>
                <c:pt idx="13511">
                  <c:v>29.768541449307207</c:v>
                </c:pt>
                <c:pt idx="13512">
                  <c:v>29.767106962593601</c:v>
                </c:pt>
                <c:pt idx="13513">
                  <c:v>29.765672834812918</c:v>
                </c:pt>
                <c:pt idx="13514">
                  <c:v>29.764239065906963</c:v>
                </c:pt>
                <c:pt idx="13515">
                  <c:v>29.762805655817431</c:v>
                </c:pt>
                <c:pt idx="13516">
                  <c:v>29.761372604486098</c:v>
                </c:pt>
                <c:pt idx="13517">
                  <c:v>29.759939911854701</c:v>
                </c:pt>
                <c:pt idx="13518">
                  <c:v>29.758507577865032</c:v>
                </c:pt>
                <c:pt idx="13519">
                  <c:v>29.757075602458855</c:v>
                </c:pt>
                <c:pt idx="13520">
                  <c:v>29.755643985577947</c:v>
                </c:pt>
                <c:pt idx="13521">
                  <c:v>29.754212727164145</c:v>
                </c:pt>
                <c:pt idx="13522">
                  <c:v>29.752781827159197</c:v>
                </c:pt>
                <c:pt idx="13523">
                  <c:v>29.751351285504981</c:v>
                </c:pt>
                <c:pt idx="13524">
                  <c:v>29.749921102143247</c:v>
                </c:pt>
                <c:pt idx="13525">
                  <c:v>29.74849127701593</c:v>
                </c:pt>
                <c:pt idx="13526">
                  <c:v>29.747061810064778</c:v>
                </c:pt>
                <c:pt idx="13527">
                  <c:v>29.745632701231699</c:v>
                </c:pt>
                <c:pt idx="13528">
                  <c:v>29.744203950458513</c:v>
                </c:pt>
                <c:pt idx="13529">
                  <c:v>29.742775557687096</c:v>
                </c:pt>
                <c:pt idx="13530">
                  <c:v>29.741347522859357</c:v>
                </c:pt>
                <c:pt idx="13531">
                  <c:v>29.739919845917171</c:v>
                </c:pt>
                <c:pt idx="13532">
                  <c:v>29.738492526802375</c:v>
                </c:pt>
                <c:pt idx="13533">
                  <c:v>29.737065565456973</c:v>
                </c:pt>
                <c:pt idx="13534">
                  <c:v>29.735638961822829</c:v>
                </c:pt>
                <c:pt idx="13535">
                  <c:v>29.734212715841849</c:v>
                </c:pt>
                <c:pt idx="13536">
                  <c:v>29.732786827455982</c:v>
                </c:pt>
                <c:pt idx="13537">
                  <c:v>29.731361296607176</c:v>
                </c:pt>
                <c:pt idx="13538">
                  <c:v>29.729936123237351</c:v>
                </c:pt>
                <c:pt idx="13539">
                  <c:v>29.728511307288514</c:v>
                </c:pt>
                <c:pt idx="13540">
                  <c:v>29.727086848702612</c:v>
                </c:pt>
                <c:pt idx="13541">
                  <c:v>29.725662747421595</c:v>
                </c:pt>
                <c:pt idx="13542">
                  <c:v>29.724239003387481</c:v>
                </c:pt>
                <c:pt idx="13543">
                  <c:v>29.722815616542249</c:v>
                </c:pt>
                <c:pt idx="13544">
                  <c:v>29.721392586827918</c:v>
                </c:pt>
                <c:pt idx="13545">
                  <c:v>29.719969914186493</c:v>
                </c:pt>
                <c:pt idx="13546">
                  <c:v>29.718547598559994</c:v>
                </c:pt>
                <c:pt idx="13547">
                  <c:v>29.71712563989044</c:v>
                </c:pt>
                <c:pt idx="13548">
                  <c:v>29.715704038119895</c:v>
                </c:pt>
                <c:pt idx="13549">
                  <c:v>29.714282793190364</c:v>
                </c:pt>
                <c:pt idx="13550">
                  <c:v>29.712861905043965</c:v>
                </c:pt>
                <c:pt idx="13551">
                  <c:v>29.711441373622733</c:v>
                </c:pt>
                <c:pt idx="13552">
                  <c:v>29.710021198868716</c:v>
                </c:pt>
                <c:pt idx="13553">
                  <c:v>29.708601380724062</c:v>
                </c:pt>
                <c:pt idx="13554">
                  <c:v>29.707181919130804</c:v>
                </c:pt>
                <c:pt idx="13555">
                  <c:v>29.705762814031075</c:v>
                </c:pt>
                <c:pt idx="13556">
                  <c:v>29.704344065366996</c:v>
                </c:pt>
                <c:pt idx="13557">
                  <c:v>29.702925673080642</c:v>
                </c:pt>
                <c:pt idx="13558">
                  <c:v>29.70150763711419</c:v>
                </c:pt>
                <c:pt idx="13559">
                  <c:v>29.700089957409773</c:v>
                </c:pt>
                <c:pt idx="13560">
                  <c:v>29.69867263390951</c:v>
                </c:pt>
                <c:pt idx="13561">
                  <c:v>29.697255666555577</c:v>
                </c:pt>
                <c:pt idx="13562">
                  <c:v>29.695839055290136</c:v>
                </c:pt>
                <c:pt idx="13563">
                  <c:v>29.694422800055378</c:v>
                </c:pt>
                <c:pt idx="13564">
                  <c:v>29.693006900793463</c:v>
                </c:pt>
                <c:pt idx="13565">
                  <c:v>29.691591357446569</c:v>
                </c:pt>
                <c:pt idx="13566">
                  <c:v>29.690176169956899</c:v>
                </c:pt>
                <c:pt idx="13567">
                  <c:v>29.688761338266744</c:v>
                </c:pt>
                <c:pt idx="13568">
                  <c:v>29.687346862318208</c:v>
                </c:pt>
                <c:pt idx="13569">
                  <c:v>29.685932742053581</c:v>
                </c:pt>
                <c:pt idx="13570">
                  <c:v>29.684518977415095</c:v>
                </c:pt>
                <c:pt idx="13571">
                  <c:v>29.683105568344985</c:v>
                </c:pt>
                <c:pt idx="13572">
                  <c:v>29.681692514785539</c:v>
                </c:pt>
                <c:pt idx="13573">
                  <c:v>29.680279816678961</c:v>
                </c:pt>
                <c:pt idx="13574">
                  <c:v>29.678867473967543</c:v>
                </c:pt>
                <c:pt idx="13575">
                  <c:v>29.677455486593601</c:v>
                </c:pt>
                <c:pt idx="13576">
                  <c:v>29.676043854499412</c:v>
                </c:pt>
                <c:pt idx="13577">
                  <c:v>29.67463257762725</c:v>
                </c:pt>
                <c:pt idx="13578">
                  <c:v>29.673221655919434</c:v>
                </c:pt>
                <c:pt idx="13579">
                  <c:v>29.671811089318297</c:v>
                </c:pt>
                <c:pt idx="13580">
                  <c:v>29.670400877766156</c:v>
                </c:pt>
                <c:pt idx="13581">
                  <c:v>29.668991021205358</c:v>
                </c:pt>
                <c:pt idx="13582">
                  <c:v>29.667581519578235</c:v>
                </c:pt>
                <c:pt idx="13583">
                  <c:v>29.666172372827091</c:v>
                </c:pt>
                <c:pt idx="13584">
                  <c:v>29.664763580894387</c:v>
                </c:pt>
                <c:pt idx="13585">
                  <c:v>29.663355143722441</c:v>
                </c:pt>
                <c:pt idx="13586">
                  <c:v>29.661947061253628</c:v>
                </c:pt>
                <c:pt idx="13587">
                  <c:v>29.66053933343035</c:v>
                </c:pt>
                <c:pt idx="13588">
                  <c:v>29.659131960194969</c:v>
                </c:pt>
                <c:pt idx="13589">
                  <c:v>29.657724941489974</c:v>
                </c:pt>
                <c:pt idx="13590">
                  <c:v>29.656318277257697</c:v>
                </c:pt>
                <c:pt idx="13591">
                  <c:v>29.654911967440583</c:v>
                </c:pt>
                <c:pt idx="13592">
                  <c:v>29.653506011981079</c:v>
                </c:pt>
                <c:pt idx="13593">
                  <c:v>29.652100410821646</c:v>
                </c:pt>
                <c:pt idx="13594">
                  <c:v>29.650695163904714</c:v>
                </c:pt>
                <c:pt idx="13595">
                  <c:v>29.649290271172731</c:v>
                </c:pt>
                <c:pt idx="13596">
                  <c:v>29.647885732568184</c:v>
                </c:pt>
                <c:pt idx="13597">
                  <c:v>29.646481548033549</c:v>
                </c:pt>
                <c:pt idx="13598">
                  <c:v>29.645077717511313</c:v>
                </c:pt>
                <c:pt idx="13599">
                  <c:v>29.643674240943966</c:v>
                </c:pt>
                <c:pt idx="13600">
                  <c:v>29.64227111827401</c:v>
                </c:pt>
                <c:pt idx="13601">
                  <c:v>29.640868349443977</c:v>
                </c:pt>
                <c:pt idx="13602">
                  <c:v>29.639465934396384</c:v>
                </c:pt>
                <c:pt idx="13603">
                  <c:v>29.638063873073747</c:v>
                </c:pt>
                <c:pt idx="13604">
                  <c:v>29.636662165418628</c:v>
                </c:pt>
                <c:pt idx="13605">
                  <c:v>29.635260811373513</c:v>
                </c:pt>
                <c:pt idx="13606">
                  <c:v>29.633859810881063</c:v>
                </c:pt>
                <c:pt idx="13607">
                  <c:v>29.63245916388378</c:v>
                </c:pt>
                <c:pt idx="13608">
                  <c:v>29.631058870324253</c:v>
                </c:pt>
                <c:pt idx="13609">
                  <c:v>29.629658930145084</c:v>
                </c:pt>
                <c:pt idx="13610">
                  <c:v>29.628259343288832</c:v>
                </c:pt>
                <c:pt idx="13611">
                  <c:v>29.626860109698114</c:v>
                </c:pt>
                <c:pt idx="13612">
                  <c:v>29.62546122931559</c:v>
                </c:pt>
                <c:pt idx="13613">
                  <c:v>29.624062702083819</c:v>
                </c:pt>
                <c:pt idx="13614">
                  <c:v>29.622664527945446</c:v>
                </c:pt>
                <c:pt idx="13615">
                  <c:v>29.621266706843102</c:v>
                </c:pt>
                <c:pt idx="13616">
                  <c:v>29.619869238719446</c:v>
                </c:pt>
                <c:pt idx="13617">
                  <c:v>29.618472123517151</c:v>
                </c:pt>
                <c:pt idx="13618">
                  <c:v>29.617075361178863</c:v>
                </c:pt>
                <c:pt idx="13619">
                  <c:v>29.615678951647254</c:v>
                </c:pt>
                <c:pt idx="13620">
                  <c:v>29.614282894864999</c:v>
                </c:pt>
                <c:pt idx="13621">
                  <c:v>29.612887190774842</c:v>
                </c:pt>
                <c:pt idx="13622">
                  <c:v>29.611491839319399</c:v>
                </c:pt>
                <c:pt idx="13623">
                  <c:v>29.610096840441443</c:v>
                </c:pt>
                <c:pt idx="13624">
                  <c:v>29.608702194083691</c:v>
                </c:pt>
                <c:pt idx="13625">
                  <c:v>29.607307900188829</c:v>
                </c:pt>
                <c:pt idx="13626">
                  <c:v>29.605913958699645</c:v>
                </c:pt>
                <c:pt idx="13627">
                  <c:v>29.604520369558827</c:v>
                </c:pt>
                <c:pt idx="13628">
                  <c:v>29.603127132709204</c:v>
                </c:pt>
                <c:pt idx="13629">
                  <c:v>29.601734248093479</c:v>
                </c:pt>
                <c:pt idx="13630">
                  <c:v>29.600341715654423</c:v>
                </c:pt>
                <c:pt idx="13631">
                  <c:v>29.598949535334867</c:v>
                </c:pt>
                <c:pt idx="13632">
                  <c:v>29.597557707077556</c:v>
                </c:pt>
                <c:pt idx="13633">
                  <c:v>29.596166230825276</c:v>
                </c:pt>
                <c:pt idx="13634">
                  <c:v>29.594775106520899</c:v>
                </c:pt>
                <c:pt idx="13635">
                  <c:v>29.593384334107185</c:v>
                </c:pt>
                <c:pt idx="13636">
                  <c:v>29.591993913526977</c:v>
                </c:pt>
                <c:pt idx="13637">
                  <c:v>29.590603844723091</c:v>
                </c:pt>
                <c:pt idx="13638">
                  <c:v>29.589214127638428</c:v>
                </c:pt>
                <c:pt idx="13639">
                  <c:v>29.587824762215774</c:v>
                </c:pt>
                <c:pt idx="13640">
                  <c:v>29.586435748398031</c:v>
                </c:pt>
                <c:pt idx="13641">
                  <c:v>29.585047086128043</c:v>
                </c:pt>
                <c:pt idx="13642">
                  <c:v>29.583658775348709</c:v>
                </c:pt>
                <c:pt idx="13643">
                  <c:v>29.58227081600289</c:v>
                </c:pt>
                <c:pt idx="13644">
                  <c:v>29.580883208033512</c:v>
                </c:pt>
                <c:pt idx="13645">
                  <c:v>29.579495951383464</c:v>
                </c:pt>
                <c:pt idx="13646">
                  <c:v>29.57810904599566</c:v>
                </c:pt>
                <c:pt idx="13647">
                  <c:v>29.576722491813044</c:v>
                </c:pt>
                <c:pt idx="13648">
                  <c:v>29.575336288778516</c:v>
                </c:pt>
                <c:pt idx="13649">
                  <c:v>29.57395043683502</c:v>
                </c:pt>
                <c:pt idx="13650">
                  <c:v>29.572564935925541</c:v>
                </c:pt>
                <c:pt idx="13651">
                  <c:v>29.571179785992996</c:v>
                </c:pt>
                <c:pt idx="13652">
                  <c:v>29.569794986980355</c:v>
                </c:pt>
                <c:pt idx="13653">
                  <c:v>29.568410538830662</c:v>
                </c:pt>
                <c:pt idx="13654">
                  <c:v>29.567026441486803</c:v>
                </c:pt>
                <c:pt idx="13655">
                  <c:v>29.565642694891821</c:v>
                </c:pt>
                <c:pt idx="13656">
                  <c:v>29.564259298988731</c:v>
                </c:pt>
                <c:pt idx="13657">
                  <c:v>29.562876253720518</c:v>
                </c:pt>
                <c:pt idx="13658">
                  <c:v>29.561493559030197</c:v>
                </c:pt>
                <c:pt idx="13659">
                  <c:v>29.560111214860839</c:v>
                </c:pt>
                <c:pt idx="13660">
                  <c:v>29.55872922115546</c:v>
                </c:pt>
                <c:pt idx="13661">
                  <c:v>29.557347577857072</c:v>
                </c:pt>
                <c:pt idx="13662">
                  <c:v>29.555966284908806</c:v>
                </c:pt>
                <c:pt idx="13663">
                  <c:v>29.55458534225366</c:v>
                </c:pt>
                <c:pt idx="13664">
                  <c:v>29.553204749834734</c:v>
                </c:pt>
                <c:pt idx="13665">
                  <c:v>29.5518245075951</c:v>
                </c:pt>
                <c:pt idx="13666">
                  <c:v>29.550444615477858</c:v>
                </c:pt>
                <c:pt idx="13667">
                  <c:v>29.549065073426121</c:v>
                </c:pt>
                <c:pt idx="13668">
                  <c:v>29.547685881382961</c:v>
                </c:pt>
                <c:pt idx="13669">
                  <c:v>29.54630703929152</c:v>
                </c:pt>
                <c:pt idx="13670">
                  <c:v>29.544928547094941</c:v>
                </c:pt>
                <c:pt idx="13671">
                  <c:v>29.543550404736322</c:v>
                </c:pt>
                <c:pt idx="13672">
                  <c:v>29.542172612158865</c:v>
                </c:pt>
                <c:pt idx="13673">
                  <c:v>29.540795169305653</c:v>
                </c:pt>
                <c:pt idx="13674">
                  <c:v>29.539418076119873</c:v>
                </c:pt>
                <c:pt idx="13675">
                  <c:v>29.538041332544736</c:v>
                </c:pt>
                <c:pt idx="13676">
                  <c:v>29.536664938523359</c:v>
                </c:pt>
                <c:pt idx="13677">
                  <c:v>29.535288893998953</c:v>
                </c:pt>
                <c:pt idx="13678">
                  <c:v>29.533913198914732</c:v>
                </c:pt>
                <c:pt idx="13679">
                  <c:v>29.53253785321391</c:v>
                </c:pt>
                <c:pt idx="13680">
                  <c:v>29.531162856839671</c:v>
                </c:pt>
                <c:pt idx="13681">
                  <c:v>29.529788209735244</c:v>
                </c:pt>
                <c:pt idx="13682">
                  <c:v>29.528413911843899</c:v>
                </c:pt>
                <c:pt idx="13683">
                  <c:v>29.527039963108834</c:v>
                </c:pt>
                <c:pt idx="13684">
                  <c:v>29.525666363473292</c:v>
                </c:pt>
                <c:pt idx="13685">
                  <c:v>29.524293112880571</c:v>
                </c:pt>
                <c:pt idx="13686">
                  <c:v>29.522920211273956</c:v>
                </c:pt>
                <c:pt idx="13687">
                  <c:v>29.521547658596646</c:v>
                </c:pt>
                <c:pt idx="13688">
                  <c:v>29.520175454791968</c:v>
                </c:pt>
                <c:pt idx="13689">
                  <c:v>29.518803599803235</c:v>
                </c:pt>
                <c:pt idx="13690">
                  <c:v>29.517432093573717</c:v>
                </c:pt>
                <c:pt idx="13691">
                  <c:v>29.516060936046784</c:v>
                </c:pt>
                <c:pt idx="13692">
                  <c:v>29.514690127165665</c:v>
                </c:pt>
                <c:pt idx="13693">
                  <c:v>29.513319666873784</c:v>
                </c:pt>
                <c:pt idx="13694">
                  <c:v>29.511949555114427</c:v>
                </c:pt>
                <c:pt idx="13695">
                  <c:v>29.510579791830949</c:v>
                </c:pt>
                <c:pt idx="13696">
                  <c:v>29.509210376966692</c:v>
                </c:pt>
                <c:pt idx="13697">
                  <c:v>29.507841310465039</c:v>
                </c:pt>
                <c:pt idx="13698">
                  <c:v>29.50647259226939</c:v>
                </c:pt>
                <c:pt idx="13699">
                  <c:v>29.50510422232307</c:v>
                </c:pt>
                <c:pt idx="13700">
                  <c:v>29.503736200569506</c:v>
                </c:pt>
                <c:pt idx="13701">
                  <c:v>29.502368526952125</c:v>
                </c:pt>
                <c:pt idx="13702">
                  <c:v>29.501001201414255</c:v>
                </c:pt>
                <c:pt idx="13703">
                  <c:v>29.499634223899392</c:v>
                </c:pt>
                <c:pt idx="13704">
                  <c:v>29.498267594350935</c:v>
                </c:pt>
                <c:pt idx="13705">
                  <c:v>29.496901312712311</c:v>
                </c:pt>
                <c:pt idx="13706">
                  <c:v>29.495535378926945</c:v>
                </c:pt>
                <c:pt idx="13707">
                  <c:v>29.494169792938365</c:v>
                </c:pt>
                <c:pt idx="13708">
                  <c:v>29.49280455468994</c:v>
                </c:pt>
                <c:pt idx="13709">
                  <c:v>29.491439664125238</c:v>
                </c:pt>
                <c:pt idx="13710">
                  <c:v>29.490075121187644</c:v>
                </c:pt>
                <c:pt idx="13711">
                  <c:v>29.488710925820683</c:v>
                </c:pt>
                <c:pt idx="13712">
                  <c:v>29.487347077967854</c:v>
                </c:pt>
                <c:pt idx="13713">
                  <c:v>29.485983577572696</c:v>
                </c:pt>
                <c:pt idx="13714">
                  <c:v>29.484620424578694</c:v>
                </c:pt>
                <c:pt idx="13715">
                  <c:v>29.483257618929358</c:v>
                </c:pt>
                <c:pt idx="13716">
                  <c:v>29.481895160568229</c:v>
                </c:pt>
                <c:pt idx="13717">
                  <c:v>29.480533049438847</c:v>
                </c:pt>
                <c:pt idx="13718">
                  <c:v>29.479171285484767</c:v>
                </c:pt>
                <c:pt idx="13719">
                  <c:v>29.477809868649558</c:v>
                </c:pt>
                <c:pt idx="13720">
                  <c:v>29.476448798876788</c:v>
                </c:pt>
                <c:pt idx="13721">
                  <c:v>29.475088076110012</c:v>
                </c:pt>
                <c:pt idx="13722">
                  <c:v>29.473727700292798</c:v>
                </c:pt>
                <c:pt idx="13723">
                  <c:v>29.472367671368801</c:v>
                </c:pt>
                <c:pt idx="13724">
                  <c:v>29.471007989281603</c:v>
                </c:pt>
                <c:pt idx="13725">
                  <c:v>29.469648653974772</c:v>
                </c:pt>
                <c:pt idx="13726">
                  <c:v>29.468289665391993</c:v>
                </c:pt>
                <c:pt idx="13727">
                  <c:v>29.466931023476818</c:v>
                </c:pt>
                <c:pt idx="13728">
                  <c:v>29.465572728172944</c:v>
                </c:pt>
                <c:pt idx="13729">
                  <c:v>29.464214779424012</c:v>
                </c:pt>
                <c:pt idx="13730">
                  <c:v>29.462857177173646</c:v>
                </c:pt>
                <c:pt idx="13731">
                  <c:v>29.46149992136553</c:v>
                </c:pt>
                <c:pt idx="13732">
                  <c:v>29.460143011943345</c:v>
                </c:pt>
                <c:pt idx="13733">
                  <c:v>29.458786448850773</c:v>
                </c:pt>
                <c:pt idx="13734">
                  <c:v>29.457430232031498</c:v>
                </c:pt>
                <c:pt idx="13735">
                  <c:v>29.456074361429202</c:v>
                </c:pt>
                <c:pt idx="13736">
                  <c:v>29.45471883698761</c:v>
                </c:pt>
                <c:pt idx="13737">
                  <c:v>29.453363658650431</c:v>
                </c:pt>
                <c:pt idx="13738">
                  <c:v>29.452008826361407</c:v>
                </c:pt>
                <c:pt idx="13739">
                  <c:v>29.450654340064276</c:v>
                </c:pt>
                <c:pt idx="13740">
                  <c:v>29.449300199702748</c:v>
                </c:pt>
                <c:pt idx="13741">
                  <c:v>29.447946405220605</c:v>
                </c:pt>
                <c:pt idx="13742">
                  <c:v>29.446592956561574</c:v>
                </c:pt>
                <c:pt idx="13743">
                  <c:v>29.445239853669463</c:v>
                </c:pt>
                <c:pt idx="13744">
                  <c:v>29.443887096488012</c:v>
                </c:pt>
                <c:pt idx="13745">
                  <c:v>29.442534684961061</c:v>
                </c:pt>
                <c:pt idx="13746">
                  <c:v>29.441182619032347</c:v>
                </c:pt>
                <c:pt idx="13747">
                  <c:v>29.439830898645738</c:v>
                </c:pt>
                <c:pt idx="13748">
                  <c:v>29.438479523744988</c:v>
                </c:pt>
                <c:pt idx="13749">
                  <c:v>29.437128494273921</c:v>
                </c:pt>
                <c:pt idx="13750">
                  <c:v>29.43577781017639</c:v>
                </c:pt>
                <c:pt idx="13751">
                  <c:v>29.434427471396262</c:v>
                </c:pt>
                <c:pt idx="13752">
                  <c:v>29.433077477877347</c:v>
                </c:pt>
                <c:pt idx="13753">
                  <c:v>29.431727829563499</c:v>
                </c:pt>
                <c:pt idx="13754">
                  <c:v>29.430378526398613</c:v>
                </c:pt>
                <c:pt idx="13755">
                  <c:v>29.429029568326527</c:v>
                </c:pt>
                <c:pt idx="13756">
                  <c:v>29.427680955291152</c:v>
                </c:pt>
                <c:pt idx="13757">
                  <c:v>29.426332687236354</c:v>
                </c:pt>
                <c:pt idx="13758">
                  <c:v>29.424984764106057</c:v>
                </c:pt>
                <c:pt idx="13759">
                  <c:v>29.423637185844157</c:v>
                </c:pt>
                <c:pt idx="13760">
                  <c:v>29.422289952394593</c:v>
                </c:pt>
                <c:pt idx="13761">
                  <c:v>29.420943063701259</c:v>
                </c:pt>
                <c:pt idx="13762">
                  <c:v>29.419596519708136</c:v>
                </c:pt>
                <c:pt idx="13763">
                  <c:v>29.418250320359135</c:v>
                </c:pt>
                <c:pt idx="13764">
                  <c:v>29.416904465598208</c:v>
                </c:pt>
                <c:pt idx="13765">
                  <c:v>29.415558955369292</c:v>
                </c:pt>
                <c:pt idx="13766">
                  <c:v>29.41421378961644</c:v>
                </c:pt>
                <c:pt idx="13767">
                  <c:v>29.412868968283547</c:v>
                </c:pt>
                <c:pt idx="13768">
                  <c:v>29.411524491314651</c:v>
                </c:pt>
                <c:pt idx="13769">
                  <c:v>29.410180358653733</c:v>
                </c:pt>
                <c:pt idx="13770">
                  <c:v>29.408836570244759</c:v>
                </c:pt>
                <c:pt idx="13771">
                  <c:v>29.407493126031852</c:v>
                </c:pt>
                <c:pt idx="13772">
                  <c:v>29.406150025958922</c:v>
                </c:pt>
                <c:pt idx="13773">
                  <c:v>29.404807269970036</c:v>
                </c:pt>
                <c:pt idx="13774">
                  <c:v>29.403464858009258</c:v>
                </c:pt>
                <c:pt idx="13775">
                  <c:v>29.402122790020641</c:v>
                </c:pt>
                <c:pt idx="13776">
                  <c:v>29.400781065948209</c:v>
                </c:pt>
                <c:pt idx="13777">
                  <c:v>29.399439685736027</c:v>
                </c:pt>
                <c:pt idx="13778">
                  <c:v>29.398098649328219</c:v>
                </c:pt>
                <c:pt idx="13779">
                  <c:v>29.396757956668793</c:v>
                </c:pt>
                <c:pt idx="13780">
                  <c:v>29.395417607701916</c:v>
                </c:pt>
                <c:pt idx="13781">
                  <c:v>29.394077602371667</c:v>
                </c:pt>
                <c:pt idx="13782">
                  <c:v>29.392737940622141</c:v>
                </c:pt>
                <c:pt idx="13783">
                  <c:v>29.391398622397418</c:v>
                </c:pt>
                <c:pt idx="13784">
                  <c:v>29.390059647641735</c:v>
                </c:pt>
                <c:pt idx="13785">
                  <c:v>29.388721016299144</c:v>
                </c:pt>
                <c:pt idx="13786">
                  <c:v>29.387382728313796</c:v>
                </c:pt>
                <c:pt idx="13787">
                  <c:v>29.386044783629856</c:v>
                </c:pt>
                <c:pt idx="13788">
                  <c:v>29.384707182191519</c:v>
                </c:pt>
                <c:pt idx="13789">
                  <c:v>29.383369923942936</c:v>
                </c:pt>
                <c:pt idx="13790">
                  <c:v>29.38203300882823</c:v>
                </c:pt>
                <c:pt idx="13791">
                  <c:v>29.380696436791681</c:v>
                </c:pt>
                <c:pt idx="13792">
                  <c:v>29.379360207777438</c:v>
                </c:pt>
                <c:pt idx="13793">
                  <c:v>29.378024321729711</c:v>
                </c:pt>
                <c:pt idx="13794">
                  <c:v>29.376688778592708</c:v>
                </c:pt>
                <c:pt idx="13795">
                  <c:v>29.37535357831068</c:v>
                </c:pt>
                <c:pt idx="13796">
                  <c:v>29.374018720827806</c:v>
                </c:pt>
                <c:pt idx="13797">
                  <c:v>29.37268420608838</c:v>
                </c:pt>
                <c:pt idx="13798">
                  <c:v>29.371350034036624</c:v>
                </c:pt>
                <c:pt idx="13799">
                  <c:v>29.370016204616832</c:v>
                </c:pt>
                <c:pt idx="13800">
                  <c:v>29.368682717773225</c:v>
                </c:pt>
                <c:pt idx="13801">
                  <c:v>29.367349573450113</c:v>
                </c:pt>
                <c:pt idx="13802">
                  <c:v>29.366016771591731</c:v>
                </c:pt>
                <c:pt idx="13803">
                  <c:v>29.364684312142444</c:v>
                </c:pt>
                <c:pt idx="13804">
                  <c:v>29.363352195046502</c:v>
                </c:pt>
                <c:pt idx="13805">
                  <c:v>29.362020420248228</c:v>
                </c:pt>
                <c:pt idx="13806">
                  <c:v>29.360688987691944</c:v>
                </c:pt>
                <c:pt idx="13807">
                  <c:v>29.359357897321985</c:v>
                </c:pt>
                <c:pt idx="13808">
                  <c:v>29.358027149082673</c:v>
                </c:pt>
                <c:pt idx="13809">
                  <c:v>29.356696742918373</c:v>
                </c:pt>
                <c:pt idx="13810">
                  <c:v>29.355366678773393</c:v>
                </c:pt>
                <c:pt idx="13811">
                  <c:v>29.354036956592154</c:v>
                </c:pt>
                <c:pt idx="13812">
                  <c:v>29.35270757631902</c:v>
                </c:pt>
                <c:pt idx="13813">
                  <c:v>29.351378537898313</c:v>
                </c:pt>
                <c:pt idx="13814">
                  <c:v>29.350049841274483</c:v>
                </c:pt>
                <c:pt idx="13815">
                  <c:v>29.348721486391895</c:v>
                </c:pt>
                <c:pt idx="13816">
                  <c:v>29.347393473194984</c:v>
                </c:pt>
                <c:pt idx="13817">
                  <c:v>29.346065801628157</c:v>
                </c:pt>
                <c:pt idx="13818">
                  <c:v>29.344738471635793</c:v>
                </c:pt>
                <c:pt idx="13819">
                  <c:v>29.343411483162384</c:v>
                </c:pt>
                <c:pt idx="13820">
                  <c:v>29.342084836152353</c:v>
                </c:pt>
                <c:pt idx="13821">
                  <c:v>29.34075853055009</c:v>
                </c:pt>
                <c:pt idx="13822">
                  <c:v>29.339432566300147</c:v>
                </c:pt>
                <c:pt idx="13823">
                  <c:v>29.338106943346943</c:v>
                </c:pt>
                <c:pt idx="13824">
                  <c:v>29.336781661634959</c:v>
                </c:pt>
                <c:pt idx="13825">
                  <c:v>29.335456721108685</c:v>
                </c:pt>
                <c:pt idx="13826">
                  <c:v>29.334132121712599</c:v>
                </c:pt>
                <c:pt idx="13827">
                  <c:v>29.332807863391238</c:v>
                </c:pt>
                <c:pt idx="13828">
                  <c:v>29.331483946089065</c:v>
                </c:pt>
                <c:pt idx="13829">
                  <c:v>29.330160369750629</c:v>
                </c:pt>
                <c:pt idx="13830">
                  <c:v>29.328837134320452</c:v>
                </c:pt>
                <c:pt idx="13831">
                  <c:v>29.327514239743053</c:v>
                </c:pt>
                <c:pt idx="13832">
                  <c:v>29.326191685962982</c:v>
                </c:pt>
                <c:pt idx="13833">
                  <c:v>29.324869472924817</c:v>
                </c:pt>
                <c:pt idx="13834">
                  <c:v>29.323547600573107</c:v>
                </c:pt>
                <c:pt idx="13835">
                  <c:v>29.32222606885243</c:v>
                </c:pt>
                <c:pt idx="13836">
                  <c:v>29.320904877707335</c:v>
                </c:pt>
                <c:pt idx="13837">
                  <c:v>29.319584027082428</c:v>
                </c:pt>
                <c:pt idx="13838">
                  <c:v>29.318263516922329</c:v>
                </c:pt>
                <c:pt idx="13839">
                  <c:v>29.316943347171616</c:v>
                </c:pt>
                <c:pt idx="13840">
                  <c:v>29.31562351777491</c:v>
                </c:pt>
                <c:pt idx="13841">
                  <c:v>29.314304028676844</c:v>
                </c:pt>
                <c:pt idx="13842">
                  <c:v>29.312984879822025</c:v>
                </c:pt>
                <c:pt idx="13843">
                  <c:v>29.311666071155116</c:v>
                </c:pt>
                <c:pt idx="13844">
                  <c:v>29.310347602620766</c:v>
                </c:pt>
                <c:pt idx="13845">
                  <c:v>29.309029474163609</c:v>
                </c:pt>
                <c:pt idx="13846">
                  <c:v>29.307711685728336</c:v>
                </c:pt>
                <c:pt idx="13847">
                  <c:v>29.30639423725961</c:v>
                </c:pt>
                <c:pt idx="13848">
                  <c:v>29.305077128702109</c:v>
                </c:pt>
                <c:pt idx="13849">
                  <c:v>29.303760360000553</c:v>
                </c:pt>
                <c:pt idx="13850">
                  <c:v>29.302443931099617</c:v>
                </c:pt>
                <c:pt idx="13851">
                  <c:v>29.301127841943995</c:v>
                </c:pt>
                <c:pt idx="13852">
                  <c:v>29.299812092478433</c:v>
                </c:pt>
                <c:pt idx="13853">
                  <c:v>29.298496682647652</c:v>
                </c:pt>
                <c:pt idx="13854">
                  <c:v>29.2971816123964</c:v>
                </c:pt>
                <c:pt idx="13855">
                  <c:v>29.295866881669397</c:v>
                </c:pt>
                <c:pt idx="13856">
                  <c:v>29.294552490411419</c:v>
                </c:pt>
                <c:pt idx="13857">
                  <c:v>29.293238438567187</c:v>
                </c:pt>
                <c:pt idx="13858">
                  <c:v>29.291924726081504</c:v>
                </c:pt>
                <c:pt idx="13859">
                  <c:v>29.290611352899148</c:v>
                </c:pt>
                <c:pt idx="13860">
                  <c:v>29.289298318964882</c:v>
                </c:pt>
                <c:pt idx="13861">
                  <c:v>29.287985624223566</c:v>
                </c:pt>
                <c:pt idx="13862">
                  <c:v>29.286673268619907</c:v>
                </c:pt>
                <c:pt idx="13863">
                  <c:v>29.285361252098809</c:v>
                </c:pt>
                <c:pt idx="13864">
                  <c:v>29.284049574605035</c:v>
                </c:pt>
                <c:pt idx="13865">
                  <c:v>29.282738236083418</c:v>
                </c:pt>
                <c:pt idx="13866">
                  <c:v>29.28142723647882</c:v>
                </c:pt>
                <c:pt idx="13867">
                  <c:v>29.280116575736116</c:v>
                </c:pt>
                <c:pt idx="13868">
                  <c:v>29.27880625380007</c:v>
                </c:pt>
                <c:pt idx="13869">
                  <c:v>29.277496270615643</c:v>
                </c:pt>
                <c:pt idx="13870">
                  <c:v>29.276186626127654</c:v>
                </c:pt>
                <c:pt idx="13871">
                  <c:v>29.274877320280993</c:v>
                </c:pt>
                <c:pt idx="13872">
                  <c:v>29.273568353020565</c:v>
                </c:pt>
                <c:pt idx="13873">
                  <c:v>29.272259724291274</c:v>
                </c:pt>
                <c:pt idx="13874">
                  <c:v>29.270951434037997</c:v>
                </c:pt>
                <c:pt idx="13875">
                  <c:v>29.269643482205666</c:v>
                </c:pt>
                <c:pt idx="13876">
                  <c:v>29.268335868739243</c:v>
                </c:pt>
                <c:pt idx="13877">
                  <c:v>29.267028593583603</c:v>
                </c:pt>
                <c:pt idx="13878">
                  <c:v>29.265721656683695</c:v>
                </c:pt>
                <c:pt idx="13879">
                  <c:v>29.264415057984507</c:v>
                </c:pt>
                <c:pt idx="13880">
                  <c:v>29.263108797431002</c:v>
                </c:pt>
                <c:pt idx="13881">
                  <c:v>29.261802874968097</c:v>
                </c:pt>
                <c:pt idx="13882">
                  <c:v>29.260497290540798</c:v>
                </c:pt>
                <c:pt idx="13883">
                  <c:v>29.259192044094092</c:v>
                </c:pt>
                <c:pt idx="13884">
                  <c:v>29.257887135572986</c:v>
                </c:pt>
                <c:pt idx="13885">
                  <c:v>29.256582564922468</c:v>
                </c:pt>
                <c:pt idx="13886">
                  <c:v>29.255278332087528</c:v>
                </c:pt>
                <c:pt idx="13887">
                  <c:v>29.253974437013213</c:v>
                </c:pt>
                <c:pt idx="13888">
                  <c:v>29.25267087964454</c:v>
                </c:pt>
                <c:pt idx="13889">
                  <c:v>29.251367659926558</c:v>
                </c:pt>
                <c:pt idx="13890">
                  <c:v>29.250064777804312</c:v>
                </c:pt>
                <c:pt idx="13891">
                  <c:v>29.248762233222848</c:v>
                </c:pt>
                <c:pt idx="13892">
                  <c:v>29.247460026127214</c:v>
                </c:pt>
                <c:pt idx="13893">
                  <c:v>29.246158156462513</c:v>
                </c:pt>
                <c:pt idx="13894">
                  <c:v>29.244856624173806</c:v>
                </c:pt>
                <c:pt idx="13895">
                  <c:v>29.243555429206182</c:v>
                </c:pt>
                <c:pt idx="13896">
                  <c:v>29.242254571504759</c:v>
                </c:pt>
                <c:pt idx="13897">
                  <c:v>29.240954051014583</c:v>
                </c:pt>
                <c:pt idx="13898">
                  <c:v>29.239653867680843</c:v>
                </c:pt>
                <c:pt idx="13899">
                  <c:v>29.238354021448643</c:v>
                </c:pt>
                <c:pt idx="13900">
                  <c:v>29.237054512263072</c:v>
                </c:pt>
                <c:pt idx="13901">
                  <c:v>29.235755340069318</c:v>
                </c:pt>
                <c:pt idx="13902">
                  <c:v>29.234456504812513</c:v>
                </c:pt>
                <c:pt idx="13903">
                  <c:v>29.23315800643779</c:v>
                </c:pt>
                <c:pt idx="13904">
                  <c:v>29.231859844890351</c:v>
                </c:pt>
                <c:pt idx="13905">
                  <c:v>29.230562020115343</c:v>
                </c:pt>
                <c:pt idx="13906">
                  <c:v>29.229264532057968</c:v>
                </c:pt>
                <c:pt idx="13907">
                  <c:v>29.227967380663429</c:v>
                </c:pt>
                <c:pt idx="13908">
                  <c:v>29.226670565876887</c:v>
                </c:pt>
                <c:pt idx="13909">
                  <c:v>29.225374087643573</c:v>
                </c:pt>
                <c:pt idx="13910">
                  <c:v>29.224077945908746</c:v>
                </c:pt>
                <c:pt idx="13911">
                  <c:v>29.222782140617554</c:v>
                </c:pt>
                <c:pt idx="13912">
                  <c:v>29.221486671715283</c:v>
                </c:pt>
                <c:pt idx="13913">
                  <c:v>29.220191539147166</c:v>
                </c:pt>
                <c:pt idx="13914">
                  <c:v>29.218896742858433</c:v>
                </c:pt>
                <c:pt idx="13915">
                  <c:v>29.217602282794388</c:v>
                </c:pt>
                <c:pt idx="13916">
                  <c:v>29.216308158900247</c:v>
                </c:pt>
                <c:pt idx="13917">
                  <c:v>29.215014371121299</c:v>
                </c:pt>
                <c:pt idx="13918">
                  <c:v>29.21372091940286</c:v>
                </c:pt>
                <c:pt idx="13919">
                  <c:v>29.212427803690247</c:v>
                </c:pt>
                <c:pt idx="13920">
                  <c:v>29.211135023928691</c:v>
                </c:pt>
                <c:pt idx="13921">
                  <c:v>29.209842580063537</c:v>
                </c:pt>
                <c:pt idx="13922">
                  <c:v>29.208550472040088</c:v>
                </c:pt>
                <c:pt idx="13923">
                  <c:v>29.207258699803717</c:v>
                </c:pt>
                <c:pt idx="13924">
                  <c:v>29.20596726329974</c:v>
                </c:pt>
                <c:pt idx="13925">
                  <c:v>29.204676162473504</c:v>
                </c:pt>
                <c:pt idx="13926">
                  <c:v>29.203385397270324</c:v>
                </c:pt>
                <c:pt idx="13927">
                  <c:v>29.202094967635645</c:v>
                </c:pt>
                <c:pt idx="13928">
                  <c:v>29.200804873514727</c:v>
                </c:pt>
                <c:pt idx="13929">
                  <c:v>29.199515114853071</c:v>
                </c:pt>
                <c:pt idx="13930">
                  <c:v>29.198225691595994</c:v>
                </c:pt>
                <c:pt idx="13931">
                  <c:v>29.196936603688883</c:v>
                </c:pt>
                <c:pt idx="13932">
                  <c:v>29.195647851077183</c:v>
                </c:pt>
                <c:pt idx="13933">
                  <c:v>29.19435943370631</c:v>
                </c:pt>
                <c:pt idx="13934">
                  <c:v>29.193071351521667</c:v>
                </c:pt>
                <c:pt idx="13935">
                  <c:v>29.191783604468668</c:v>
                </c:pt>
                <c:pt idx="13936">
                  <c:v>29.190496192492802</c:v>
                </c:pt>
                <c:pt idx="13937">
                  <c:v>29.189209115539498</c:v>
                </c:pt>
                <c:pt idx="13938">
                  <c:v>29.187922373554159</c:v>
                </c:pt>
                <c:pt idx="13939">
                  <c:v>29.186635966482328</c:v>
                </c:pt>
                <c:pt idx="13940">
                  <c:v>29.18534989426945</c:v>
                </c:pt>
                <c:pt idx="13941">
                  <c:v>29.184064156861012</c:v>
                </c:pt>
                <c:pt idx="13942">
                  <c:v>29.182778754202474</c:v>
                </c:pt>
                <c:pt idx="13943">
                  <c:v>29.181493686239392</c:v>
                </c:pt>
                <c:pt idx="13944">
                  <c:v>29.180208952917212</c:v>
                </c:pt>
                <c:pt idx="13945">
                  <c:v>29.178924554181506</c:v>
                </c:pt>
                <c:pt idx="13946">
                  <c:v>29.177640489977776</c:v>
                </c:pt>
                <c:pt idx="13947">
                  <c:v>29.176356760251551</c:v>
                </c:pt>
                <c:pt idx="13948">
                  <c:v>29.175073364948375</c:v>
                </c:pt>
                <c:pt idx="13949">
                  <c:v>29.173790304013806</c:v>
                </c:pt>
                <c:pt idx="13950">
                  <c:v>29.17250757739339</c:v>
                </c:pt>
                <c:pt idx="13951">
                  <c:v>29.171225185032711</c:v>
                </c:pt>
                <c:pt idx="13952">
                  <c:v>29.169943126877342</c:v>
                </c:pt>
                <c:pt idx="13953">
                  <c:v>29.1686614028729</c:v>
                </c:pt>
                <c:pt idx="13954">
                  <c:v>29.167380012964898</c:v>
                </c:pt>
                <c:pt idx="13955">
                  <c:v>29.16609895709901</c:v>
                </c:pt>
                <c:pt idx="13956">
                  <c:v>29.164818235220835</c:v>
                </c:pt>
                <c:pt idx="13957">
                  <c:v>29.163537847275961</c:v>
                </c:pt>
                <c:pt idx="13958">
                  <c:v>29.162257793210031</c:v>
                </c:pt>
                <c:pt idx="13959">
                  <c:v>29.160978072968703</c:v>
                </c:pt>
                <c:pt idx="13960">
                  <c:v>29.159698686497606</c:v>
                </c:pt>
                <c:pt idx="13961">
                  <c:v>29.158419633742369</c:v>
                </c:pt>
                <c:pt idx="13962">
                  <c:v>29.157140914648679</c:v>
                </c:pt>
                <c:pt idx="13963">
                  <c:v>29.155862529162221</c:v>
                </c:pt>
                <c:pt idx="13964">
                  <c:v>29.154584477228667</c:v>
                </c:pt>
                <c:pt idx="13965">
                  <c:v>29.153306758793676</c:v>
                </c:pt>
                <c:pt idx="13966">
                  <c:v>29.152029373802961</c:v>
                </c:pt>
                <c:pt idx="13967">
                  <c:v>29.150752322202237</c:v>
                </c:pt>
                <c:pt idx="13968">
                  <c:v>29.149475603937205</c:v>
                </c:pt>
                <c:pt idx="13969">
                  <c:v>29.148199218953593</c:v>
                </c:pt>
                <c:pt idx="13970">
                  <c:v>29.14692316719713</c:v>
                </c:pt>
                <c:pt idx="13971">
                  <c:v>29.145647448613545</c:v>
                </c:pt>
                <c:pt idx="13972">
                  <c:v>29.144372063148609</c:v>
                </c:pt>
                <c:pt idx="13973">
                  <c:v>29.14309701074805</c:v>
                </c:pt>
                <c:pt idx="13974">
                  <c:v>29.14182229135767</c:v>
                </c:pt>
                <c:pt idx="13975">
                  <c:v>29.140547904923181</c:v>
                </c:pt>
                <c:pt idx="13976">
                  <c:v>29.139273851390413</c:v>
                </c:pt>
                <c:pt idx="13977">
                  <c:v>29.138000130705151</c:v>
                </c:pt>
                <c:pt idx="13978">
                  <c:v>29.136726742813167</c:v>
                </c:pt>
                <c:pt idx="13979">
                  <c:v>29.135453687660288</c:v>
                </c:pt>
                <c:pt idx="13980">
                  <c:v>29.134180965192314</c:v>
                </c:pt>
                <c:pt idx="13981">
                  <c:v>29.132908575355103</c:v>
                </c:pt>
                <c:pt idx="13982">
                  <c:v>29.131636518094453</c:v>
                </c:pt>
                <c:pt idx="13983">
                  <c:v>29.130364793356236</c:v>
                </c:pt>
                <c:pt idx="13984">
                  <c:v>29.129093401086266</c:v>
                </c:pt>
                <c:pt idx="13985">
                  <c:v>29.127822341230399</c:v>
                </c:pt>
                <c:pt idx="13986">
                  <c:v>29.126551613734534</c:v>
                </c:pt>
                <c:pt idx="13987">
                  <c:v>29.125281218544544</c:v>
                </c:pt>
                <c:pt idx="13988">
                  <c:v>29.124011155606297</c:v>
                </c:pt>
                <c:pt idx="13989">
                  <c:v>29.122741424865652</c:v>
                </c:pt>
                <c:pt idx="13990">
                  <c:v>29.121472026268563</c:v>
                </c:pt>
                <c:pt idx="13991">
                  <c:v>29.120202959760931</c:v>
                </c:pt>
                <c:pt idx="13992">
                  <c:v>29.118934225288655</c:v>
                </c:pt>
                <c:pt idx="13993">
                  <c:v>29.117665822797676</c:v>
                </c:pt>
                <c:pt idx="13994">
                  <c:v>29.11639775223388</c:v>
                </c:pt>
                <c:pt idx="13995">
                  <c:v>29.115130013543279</c:v>
                </c:pt>
                <c:pt idx="13996">
                  <c:v>29.113862606671788</c:v>
                </c:pt>
                <c:pt idx="13997">
                  <c:v>29.112595531565375</c:v>
                </c:pt>
                <c:pt idx="13998">
                  <c:v>29.111328788169999</c:v>
                </c:pt>
                <c:pt idx="13999">
                  <c:v>29.110062376431642</c:v>
                </c:pt>
                <c:pt idx="14000">
                  <c:v>29.108796296296305</c:v>
                </c:pt>
                <c:pt idx="14001">
                  <c:v>29.107530547709956</c:v>
                </c:pt>
                <c:pt idx="14002">
                  <c:v>29.106265130618596</c:v>
                </c:pt>
                <c:pt idx="14003">
                  <c:v>29.105000044968236</c:v>
                </c:pt>
                <c:pt idx="14004">
                  <c:v>29.103735290704932</c:v>
                </c:pt>
                <c:pt idx="14005">
                  <c:v>29.10247086777467</c:v>
                </c:pt>
                <c:pt idx="14006">
                  <c:v>29.101206776123519</c:v>
                </c:pt>
                <c:pt idx="14007">
                  <c:v>29.099943015697477</c:v>
                </c:pt>
                <c:pt idx="14008">
                  <c:v>29.098679586442643</c:v>
                </c:pt>
                <c:pt idx="14009">
                  <c:v>29.097416488305043</c:v>
                </c:pt>
                <c:pt idx="14010">
                  <c:v>29.096153721230763</c:v>
                </c:pt>
                <c:pt idx="14011">
                  <c:v>29.094891285165886</c:v>
                </c:pt>
                <c:pt idx="14012">
                  <c:v>29.093629180056496</c:v>
                </c:pt>
                <c:pt idx="14013">
                  <c:v>29.092367405848705</c:v>
                </c:pt>
                <c:pt idx="14014">
                  <c:v>29.091105962488584</c:v>
                </c:pt>
                <c:pt idx="14015">
                  <c:v>29.089844849922258</c:v>
                </c:pt>
                <c:pt idx="14016">
                  <c:v>29.088584068095841</c:v>
                </c:pt>
                <c:pt idx="14017">
                  <c:v>29.087323616955473</c:v>
                </c:pt>
                <c:pt idx="14018">
                  <c:v>29.086063496447281</c:v>
                </c:pt>
                <c:pt idx="14019">
                  <c:v>29.084803706517448</c:v>
                </c:pt>
                <c:pt idx="14020">
                  <c:v>29.083544247112059</c:v>
                </c:pt>
                <c:pt idx="14021">
                  <c:v>29.082285118177325</c:v>
                </c:pt>
                <c:pt idx="14022">
                  <c:v>29.081026319659429</c:v>
                </c:pt>
                <c:pt idx="14023">
                  <c:v>29.079767851504528</c:v>
                </c:pt>
                <c:pt idx="14024">
                  <c:v>29.078509713658775</c:v>
                </c:pt>
                <c:pt idx="14025">
                  <c:v>29.07725190606844</c:v>
                </c:pt>
                <c:pt idx="14026">
                  <c:v>29.075994428679692</c:v>
                </c:pt>
                <c:pt idx="14027">
                  <c:v>29.074737281438701</c:v>
                </c:pt>
                <c:pt idx="14028">
                  <c:v>29.073480464291762</c:v>
                </c:pt>
                <c:pt idx="14029">
                  <c:v>29.072223977185075</c:v>
                </c:pt>
                <c:pt idx="14030">
                  <c:v>29.070967820064894</c:v>
                </c:pt>
                <c:pt idx="14031">
                  <c:v>29.069711992877416</c:v>
                </c:pt>
                <c:pt idx="14032">
                  <c:v>29.068456495568952</c:v>
                </c:pt>
                <c:pt idx="14033">
                  <c:v>29.067201328085758</c:v>
                </c:pt>
                <c:pt idx="14034">
                  <c:v>29.065946490374074</c:v>
                </c:pt>
                <c:pt idx="14035">
                  <c:v>29.064691982380225</c:v>
                </c:pt>
                <c:pt idx="14036">
                  <c:v>29.063437804050466</c:v>
                </c:pt>
                <c:pt idx="14037">
                  <c:v>29.062183955331093</c:v>
                </c:pt>
                <c:pt idx="14038">
                  <c:v>29.060930436168434</c:v>
                </c:pt>
                <c:pt idx="14039">
                  <c:v>29.059677246508798</c:v>
                </c:pt>
                <c:pt idx="14040">
                  <c:v>29.058424386298526</c:v>
                </c:pt>
                <c:pt idx="14041">
                  <c:v>29.057171855483887</c:v>
                </c:pt>
                <c:pt idx="14042">
                  <c:v>29.055919654011305</c:v>
                </c:pt>
                <c:pt idx="14043">
                  <c:v>29.05466778182705</c:v>
                </c:pt>
                <c:pt idx="14044">
                  <c:v>29.053416238877546</c:v>
                </c:pt>
                <c:pt idx="14045">
                  <c:v>29.052165025109105</c:v>
                </c:pt>
                <c:pt idx="14046">
                  <c:v>29.050914140468137</c:v>
                </c:pt>
                <c:pt idx="14047">
                  <c:v>29.049663584900998</c:v>
                </c:pt>
                <c:pt idx="14048">
                  <c:v>29.048413358354125</c:v>
                </c:pt>
                <c:pt idx="14049">
                  <c:v>29.047163460773859</c:v>
                </c:pt>
                <c:pt idx="14050">
                  <c:v>29.04591389210664</c:v>
                </c:pt>
                <c:pt idx="14051">
                  <c:v>29.044664652298863</c:v>
                </c:pt>
                <c:pt idx="14052">
                  <c:v>29.043415741296997</c:v>
                </c:pt>
                <c:pt idx="14053">
                  <c:v>29.042167159047423</c:v>
                </c:pt>
                <c:pt idx="14054">
                  <c:v>29.040918905496596</c:v>
                </c:pt>
                <c:pt idx="14055">
                  <c:v>29.039670980590984</c:v>
                </c:pt>
                <c:pt idx="14056">
                  <c:v>29.038423384277039</c:v>
                </c:pt>
                <c:pt idx="14057">
                  <c:v>29.0371761165012</c:v>
                </c:pt>
                <c:pt idx="14058">
                  <c:v>29.035929177209994</c:v>
                </c:pt>
                <c:pt idx="14059">
                  <c:v>29.034682566349872</c:v>
                </c:pt>
                <c:pt idx="14060">
                  <c:v>29.033436283867289</c:v>
                </c:pt>
                <c:pt idx="14061">
                  <c:v>29.032190329708826</c:v>
                </c:pt>
                <c:pt idx="14062">
                  <c:v>29.03094470382095</c:v>
                </c:pt>
                <c:pt idx="14063">
                  <c:v>29.029699406150158</c:v>
                </c:pt>
                <c:pt idx="14064">
                  <c:v>29.028454436643017</c:v>
                </c:pt>
                <c:pt idx="14065">
                  <c:v>29.027209795245994</c:v>
                </c:pt>
                <c:pt idx="14066">
                  <c:v>29.025965481905729</c:v>
                </c:pt>
                <c:pt idx="14067">
                  <c:v>29.024721496568688</c:v>
                </c:pt>
                <c:pt idx="14068">
                  <c:v>29.023477839181481</c:v>
                </c:pt>
                <c:pt idx="14069">
                  <c:v>29.022234509690605</c:v>
                </c:pt>
                <c:pt idx="14070">
                  <c:v>29.020991508042769</c:v>
                </c:pt>
                <c:pt idx="14071">
                  <c:v>29.019748834184412</c:v>
                </c:pt>
                <c:pt idx="14072">
                  <c:v>29.018506488062229</c:v>
                </c:pt>
                <c:pt idx="14073">
                  <c:v>29.017264469622731</c:v>
                </c:pt>
                <c:pt idx="14074">
                  <c:v>29.016022778812626</c:v>
                </c:pt>
                <c:pt idx="14075">
                  <c:v>29.014781415578469</c:v>
                </c:pt>
                <c:pt idx="14076">
                  <c:v>29.01354037986691</c:v>
                </c:pt>
                <c:pt idx="14077">
                  <c:v>29.012299671624575</c:v>
                </c:pt>
                <c:pt idx="14078">
                  <c:v>29.011059290798059</c:v>
                </c:pt>
                <c:pt idx="14079">
                  <c:v>29.009819237334128</c:v>
                </c:pt>
                <c:pt idx="14080">
                  <c:v>29.00857951117932</c:v>
                </c:pt>
                <c:pt idx="14081">
                  <c:v>29.007340112280389</c:v>
                </c:pt>
                <c:pt idx="14082">
                  <c:v>29.006101040583985</c:v>
                </c:pt>
                <c:pt idx="14083">
                  <c:v>29.004862296036762</c:v>
                </c:pt>
                <c:pt idx="14084">
                  <c:v>29.003623878585458</c:v>
                </c:pt>
                <c:pt idx="14085">
                  <c:v>29.002385788176753</c:v>
                </c:pt>
                <c:pt idx="14086">
                  <c:v>29.001148024757342</c:v>
                </c:pt>
                <c:pt idx="14087">
                  <c:v>28.999910588273991</c:v>
                </c:pt>
                <c:pt idx="14088">
                  <c:v>28.998673478673368</c:v>
                </c:pt>
                <c:pt idx="14089">
                  <c:v>28.997436695902266</c:v>
                </c:pt>
                <c:pt idx="14090">
                  <c:v>28.996200239907395</c:v>
                </c:pt>
                <c:pt idx="14091">
                  <c:v>28.994964110635493</c:v>
                </c:pt>
                <c:pt idx="14092">
                  <c:v>28.993728308033354</c:v>
                </c:pt>
                <c:pt idx="14093">
                  <c:v>28.992492832047716</c:v>
                </c:pt>
                <c:pt idx="14094">
                  <c:v>28.991257682625402</c:v>
                </c:pt>
                <c:pt idx="14095">
                  <c:v>28.990022859713122</c:v>
                </c:pt>
                <c:pt idx="14096">
                  <c:v>28.988788363257754</c:v>
                </c:pt>
                <c:pt idx="14097">
                  <c:v>28.987554193206051</c:v>
                </c:pt>
                <c:pt idx="14098">
                  <c:v>28.986320349504823</c:v>
                </c:pt>
                <c:pt idx="14099">
                  <c:v>28.985086832100919</c:v>
                </c:pt>
                <c:pt idx="14100">
                  <c:v>28.983853640941149</c:v>
                </c:pt>
                <c:pt idx="14101">
                  <c:v>28.982620775972308</c:v>
                </c:pt>
                <c:pt idx="14102">
                  <c:v>28.981388237141331</c:v>
                </c:pt>
                <c:pt idx="14103">
                  <c:v>28.980156024394972</c:v>
                </c:pt>
                <c:pt idx="14104">
                  <c:v>28.978924137680167</c:v>
                </c:pt>
                <c:pt idx="14105">
                  <c:v>28.977692576943753</c:v>
                </c:pt>
                <c:pt idx="14106">
                  <c:v>28.976461342132609</c:v>
                </c:pt>
                <c:pt idx="14107">
                  <c:v>28.975230433193602</c:v>
                </c:pt>
                <c:pt idx="14108">
                  <c:v>28.973999850073682</c:v>
                </c:pt>
                <c:pt idx="14109">
                  <c:v>28.972769592719686</c:v>
                </c:pt>
                <c:pt idx="14110">
                  <c:v>28.97153966107858</c:v>
                </c:pt>
                <c:pt idx="14111">
                  <c:v>28.970310055097229</c:v>
                </c:pt>
                <c:pt idx="14112">
                  <c:v>28.969080774722613</c:v>
                </c:pt>
                <c:pt idx="14113">
                  <c:v>28.967851819901654</c:v>
                </c:pt>
                <c:pt idx="14114">
                  <c:v>28.966623190581274</c:v>
                </c:pt>
                <c:pt idx="14115">
                  <c:v>28.96539488670841</c:v>
                </c:pt>
                <c:pt idx="14116">
                  <c:v>28.964166908230098</c:v>
                </c:pt>
                <c:pt idx="14117">
                  <c:v>28.962939255093247</c:v>
                </c:pt>
                <c:pt idx="14118">
                  <c:v>28.961711927244821</c:v>
                </c:pt>
                <c:pt idx="14119">
                  <c:v>28.960484924631885</c:v>
                </c:pt>
                <c:pt idx="14120">
                  <c:v>28.959258247201333</c:v>
                </c:pt>
                <c:pt idx="14121">
                  <c:v>28.958031894900245</c:v>
                </c:pt>
                <c:pt idx="14122">
                  <c:v>28.956805867675598</c:v>
                </c:pt>
                <c:pt idx="14123">
                  <c:v>28.955580165474444</c:v>
                </c:pt>
                <c:pt idx="14124">
                  <c:v>28.954354788243762</c:v>
                </c:pt>
                <c:pt idx="14125">
                  <c:v>28.953129735930602</c:v>
                </c:pt>
                <c:pt idx="14126">
                  <c:v>28.951905008482029</c:v>
                </c:pt>
                <c:pt idx="14127">
                  <c:v>28.950680605845079</c:v>
                </c:pt>
                <c:pt idx="14128">
                  <c:v>28.949456527966831</c:v>
                </c:pt>
                <c:pt idx="14129">
                  <c:v>28.94823277479432</c:v>
                </c:pt>
                <c:pt idx="14130">
                  <c:v>28.947009346274655</c:v>
                </c:pt>
                <c:pt idx="14131">
                  <c:v>28.945786242354899</c:v>
                </c:pt>
                <c:pt idx="14132">
                  <c:v>28.944563462982188</c:v>
                </c:pt>
                <c:pt idx="14133">
                  <c:v>28.943341008103573</c:v>
                </c:pt>
                <c:pt idx="14134">
                  <c:v>28.942118877666204</c:v>
                </c:pt>
                <c:pt idx="14135">
                  <c:v>28.940897071617186</c:v>
                </c:pt>
                <c:pt idx="14136">
                  <c:v>28.939675589903658</c:v>
                </c:pt>
                <c:pt idx="14137">
                  <c:v>28.938454432472724</c:v>
                </c:pt>
                <c:pt idx="14138">
                  <c:v>28.937233599271565</c:v>
                </c:pt>
                <c:pt idx="14139">
                  <c:v>28.9360130902473</c:v>
                </c:pt>
                <c:pt idx="14140">
                  <c:v>28.934792905347123</c:v>
                </c:pt>
                <c:pt idx="14141">
                  <c:v>28.933573044518198</c:v>
                </c:pt>
                <c:pt idx="14142">
                  <c:v>28.93235350770766</c:v>
                </c:pt>
                <c:pt idx="14143">
                  <c:v>28.931134294862773</c:v>
                </c:pt>
                <c:pt idx="14144">
                  <c:v>28.929915405930643</c:v>
                </c:pt>
                <c:pt idx="14145">
                  <c:v>28.928696840858549</c:v>
                </c:pt>
                <c:pt idx="14146">
                  <c:v>28.927478599593641</c:v>
                </c:pt>
                <c:pt idx="14147">
                  <c:v>28.926260682083196</c:v>
                </c:pt>
                <c:pt idx="14148">
                  <c:v>28.925043088274393</c:v>
                </c:pt>
                <c:pt idx="14149">
                  <c:v>28.92382581811448</c:v>
                </c:pt>
                <c:pt idx="14150">
                  <c:v>28.922608871550722</c:v>
                </c:pt>
                <c:pt idx="14151">
                  <c:v>28.921392248530367</c:v>
                </c:pt>
                <c:pt idx="14152">
                  <c:v>28.920175949000637</c:v>
                </c:pt>
                <c:pt idx="14153">
                  <c:v>28.918959972908851</c:v>
                </c:pt>
                <c:pt idx="14154">
                  <c:v>28.917744320202289</c:v>
                </c:pt>
                <c:pt idx="14155">
                  <c:v>28.916528990828198</c:v>
                </c:pt>
                <c:pt idx="14156">
                  <c:v>28.915313984733871</c:v>
                </c:pt>
                <c:pt idx="14157">
                  <c:v>28.914099301866628</c:v>
                </c:pt>
                <c:pt idx="14158">
                  <c:v>28.912884942173818</c:v>
                </c:pt>
                <c:pt idx="14159">
                  <c:v>28.911670905602705</c:v>
                </c:pt>
                <c:pt idx="14160">
                  <c:v>28.910457192100608</c:v>
                </c:pt>
                <c:pt idx="14161">
                  <c:v>28.909243801614906</c:v>
                </c:pt>
                <c:pt idx="14162">
                  <c:v>28.908030734092932</c:v>
                </c:pt>
                <c:pt idx="14163">
                  <c:v>28.906817989482036</c:v>
                </c:pt>
                <c:pt idx="14164">
                  <c:v>28.905605567729552</c:v>
                </c:pt>
                <c:pt idx="14165">
                  <c:v>28.904393468782871</c:v>
                </c:pt>
                <c:pt idx="14166">
                  <c:v>28.903181692589399</c:v>
                </c:pt>
                <c:pt idx="14167">
                  <c:v>28.901970239096471</c:v>
                </c:pt>
                <c:pt idx="14168">
                  <c:v>28.900759108251506</c:v>
                </c:pt>
                <c:pt idx="14169">
                  <c:v>28.899548300001896</c:v>
                </c:pt>
                <c:pt idx="14170">
                  <c:v>28.898337814295076</c:v>
                </c:pt>
                <c:pt idx="14171">
                  <c:v>28.897127651078421</c:v>
                </c:pt>
                <c:pt idx="14172">
                  <c:v>28.895917810299395</c:v>
                </c:pt>
                <c:pt idx="14173">
                  <c:v>28.894708291905403</c:v>
                </c:pt>
                <c:pt idx="14174">
                  <c:v>28.893499095843936</c:v>
                </c:pt>
                <c:pt idx="14175">
                  <c:v>28.8922902220624</c:v>
                </c:pt>
                <c:pt idx="14176">
                  <c:v>28.891081670508285</c:v>
                </c:pt>
                <c:pt idx="14177">
                  <c:v>28.889873441129041</c:v>
                </c:pt>
                <c:pt idx="14178">
                  <c:v>28.888665533872143</c:v>
                </c:pt>
                <c:pt idx="14179">
                  <c:v>28.887457948685082</c:v>
                </c:pt>
                <c:pt idx="14180">
                  <c:v>28.886250685515336</c:v>
                </c:pt>
                <c:pt idx="14181">
                  <c:v>28.885043744310423</c:v>
                </c:pt>
                <c:pt idx="14182">
                  <c:v>28.883837125017891</c:v>
                </c:pt>
                <c:pt idx="14183">
                  <c:v>28.882630827585189</c:v>
                </c:pt>
                <c:pt idx="14184">
                  <c:v>28.881424851959864</c:v>
                </c:pt>
                <c:pt idx="14185">
                  <c:v>28.880219198089463</c:v>
                </c:pt>
                <c:pt idx="14186">
                  <c:v>28.87901386592155</c:v>
                </c:pt>
                <c:pt idx="14187">
                  <c:v>28.877808855403629</c:v>
                </c:pt>
                <c:pt idx="14188">
                  <c:v>28.87660416648329</c:v>
                </c:pt>
                <c:pt idx="14189">
                  <c:v>28.875399799108067</c:v>
                </c:pt>
                <c:pt idx="14190">
                  <c:v>28.874195753225592</c:v>
                </c:pt>
                <c:pt idx="14191">
                  <c:v>28.872992028783386</c:v>
                </c:pt>
                <c:pt idx="14192">
                  <c:v>28.871788625729096</c:v>
                </c:pt>
                <c:pt idx="14193">
                  <c:v>28.870585544010311</c:v>
                </c:pt>
                <c:pt idx="14194">
                  <c:v>28.869382783574594</c:v>
                </c:pt>
                <c:pt idx="14195">
                  <c:v>28.868180344369605</c:v>
                </c:pt>
                <c:pt idx="14196">
                  <c:v>28.866978226342979</c:v>
                </c:pt>
                <c:pt idx="14197">
                  <c:v>28.865776429442334</c:v>
                </c:pt>
                <c:pt idx="14198">
                  <c:v>28.864574953615303</c:v>
                </c:pt>
                <c:pt idx="14199">
                  <c:v>28.863373798809519</c:v>
                </c:pt>
                <c:pt idx="14200">
                  <c:v>28.8621729649727</c:v>
                </c:pt>
                <c:pt idx="14201">
                  <c:v>28.860972452052451</c:v>
                </c:pt>
                <c:pt idx="14202">
                  <c:v>28.859772259996504</c:v>
                </c:pt>
                <c:pt idx="14203">
                  <c:v>28.858572388752492</c:v>
                </c:pt>
                <c:pt idx="14204">
                  <c:v>28.85737283826812</c:v>
                </c:pt>
                <c:pt idx="14205">
                  <c:v>28.856173608491105</c:v>
                </c:pt>
                <c:pt idx="14206">
                  <c:v>28.854974699369123</c:v>
                </c:pt>
                <c:pt idx="14207">
                  <c:v>28.853776110849921</c:v>
                </c:pt>
                <c:pt idx="14208">
                  <c:v>28.852577842881232</c:v>
                </c:pt>
                <c:pt idx="14209">
                  <c:v>28.851379895410744</c:v>
                </c:pt>
                <c:pt idx="14210">
                  <c:v>28.850182268386249</c:v>
                </c:pt>
                <c:pt idx="14211">
                  <c:v>28.848984961755448</c:v>
                </c:pt>
                <c:pt idx="14212">
                  <c:v>28.847787975466147</c:v>
                </c:pt>
                <c:pt idx="14213">
                  <c:v>28.846591309466064</c:v>
                </c:pt>
                <c:pt idx="14214">
                  <c:v>28.845394963703015</c:v>
                </c:pt>
                <c:pt idx="14215">
                  <c:v>28.844198938124734</c:v>
                </c:pt>
                <c:pt idx="14216">
                  <c:v>28.843003232679067</c:v>
                </c:pt>
                <c:pt idx="14217">
                  <c:v>28.841807847313788</c:v>
                </c:pt>
                <c:pt idx="14218">
                  <c:v>28.84061278197666</c:v>
                </c:pt>
                <c:pt idx="14219">
                  <c:v>28.839418036615598</c:v>
                </c:pt>
                <c:pt idx="14220">
                  <c:v>28.838223611178336</c:v>
                </c:pt>
                <c:pt idx="14221">
                  <c:v>28.837029505612733</c:v>
                </c:pt>
                <c:pt idx="14222">
                  <c:v>28.835835719866623</c:v>
                </c:pt>
                <c:pt idx="14223">
                  <c:v>28.834642253887893</c:v>
                </c:pt>
                <c:pt idx="14224">
                  <c:v>28.833449107624361</c:v>
                </c:pt>
                <c:pt idx="14225">
                  <c:v>28.832256281023902</c:v>
                </c:pt>
                <c:pt idx="14226">
                  <c:v>28.831063774034376</c:v>
                </c:pt>
                <c:pt idx="14227">
                  <c:v>28.829871586603701</c:v>
                </c:pt>
                <c:pt idx="14228">
                  <c:v>28.828679718679723</c:v>
                </c:pt>
                <c:pt idx="14229">
                  <c:v>28.827488170210344</c:v>
                </c:pt>
                <c:pt idx="14230">
                  <c:v>28.826296941143497</c:v>
                </c:pt>
                <c:pt idx="14231">
                  <c:v>28.825106031427083</c:v>
                </c:pt>
                <c:pt idx="14232">
                  <c:v>28.823915441009021</c:v>
                </c:pt>
                <c:pt idx="14233">
                  <c:v>28.822725169837227</c:v>
                </c:pt>
                <c:pt idx="14234">
                  <c:v>28.821535217859676</c:v>
                </c:pt>
                <c:pt idx="14235">
                  <c:v>28.820345585024299</c:v>
                </c:pt>
                <c:pt idx="14236">
                  <c:v>28.819156271278999</c:v>
                </c:pt>
                <c:pt idx="14237">
                  <c:v>28.817967276571835</c:v>
                </c:pt>
                <c:pt idx="14238">
                  <c:v>28.816778600850725</c:v>
                </c:pt>
                <c:pt idx="14239">
                  <c:v>28.815590244063642</c:v>
                </c:pt>
                <c:pt idx="14240">
                  <c:v>28.814402206158604</c:v>
                </c:pt>
                <c:pt idx="14241">
                  <c:v>28.81321448708357</c:v>
                </c:pt>
                <c:pt idx="14242">
                  <c:v>28.812027086786557</c:v>
                </c:pt>
                <c:pt idx="14243">
                  <c:v>28.810840005215582</c:v>
                </c:pt>
                <c:pt idx="14244">
                  <c:v>28.809653242318689</c:v>
                </c:pt>
                <c:pt idx="14245">
                  <c:v>28.808466798043881</c:v>
                </c:pt>
                <c:pt idx="14246">
                  <c:v>28.807280672339203</c:v>
                </c:pt>
                <c:pt idx="14247">
                  <c:v>28.806094865152673</c:v>
                </c:pt>
                <c:pt idx="14248">
                  <c:v>28.804909376432363</c:v>
                </c:pt>
                <c:pt idx="14249">
                  <c:v>28.803724206126375</c:v>
                </c:pt>
                <c:pt idx="14250">
                  <c:v>28.802539354182713</c:v>
                </c:pt>
                <c:pt idx="14251">
                  <c:v>28.801354820549506</c:v>
                </c:pt>
                <c:pt idx="14252">
                  <c:v>28.800170605174799</c:v>
                </c:pt>
                <c:pt idx="14253">
                  <c:v>28.798986708006709</c:v>
                </c:pt>
                <c:pt idx="14254">
                  <c:v>28.797803128993351</c:v>
                </c:pt>
                <c:pt idx="14255">
                  <c:v>28.796619868082814</c:v>
                </c:pt>
                <c:pt idx="14256">
                  <c:v>28.795436925223228</c:v>
                </c:pt>
                <c:pt idx="14257">
                  <c:v>28.794254300362709</c:v>
                </c:pt>
                <c:pt idx="14258">
                  <c:v>28.793071993449402</c:v>
                </c:pt>
                <c:pt idx="14259">
                  <c:v>28.791890004431465</c:v>
                </c:pt>
                <c:pt idx="14260">
                  <c:v>28.790708333257015</c:v>
                </c:pt>
                <c:pt idx="14261">
                  <c:v>28.789526979874239</c:v>
                </c:pt>
                <c:pt idx="14262">
                  <c:v>28.788345944231295</c:v>
                </c:pt>
                <c:pt idx="14263">
                  <c:v>28.787165226276358</c:v>
                </c:pt>
                <c:pt idx="14264">
                  <c:v>28.785984825957627</c:v>
                </c:pt>
                <c:pt idx="14265">
                  <c:v>28.784804743223262</c:v>
                </c:pt>
                <c:pt idx="14266">
                  <c:v>28.783624978021535</c:v>
                </c:pt>
                <c:pt idx="14267">
                  <c:v>28.782445530300549</c:v>
                </c:pt>
                <c:pt idx="14268">
                  <c:v>28.78126640000859</c:v>
                </c:pt>
                <c:pt idx="14269">
                  <c:v>28.780087587093902</c:v>
                </c:pt>
                <c:pt idx="14270">
                  <c:v>28.778909091504673</c:v>
                </c:pt>
                <c:pt idx="14271">
                  <c:v>28.777730913189146</c:v>
                </c:pt>
                <c:pt idx="14272">
                  <c:v>28.776553052095593</c:v>
                </c:pt>
                <c:pt idx="14273">
                  <c:v>28.77537550817226</c:v>
                </c:pt>
                <c:pt idx="14274">
                  <c:v>28.774198281367433</c:v>
                </c:pt>
                <c:pt idx="14275">
                  <c:v>28.773021371629369</c:v>
                </c:pt>
                <c:pt idx="14276">
                  <c:v>28.771844778906342</c:v>
                </c:pt>
                <c:pt idx="14277">
                  <c:v>28.770668503146666</c:v>
                </c:pt>
                <c:pt idx="14278">
                  <c:v>28.769492544298629</c:v>
                </c:pt>
                <c:pt idx="14279">
                  <c:v>28.768316902310531</c:v>
                </c:pt>
                <c:pt idx="14280">
                  <c:v>28.767141577130687</c:v>
                </c:pt>
                <c:pt idx="14281">
                  <c:v>28.765966568707455</c:v>
                </c:pt>
                <c:pt idx="14282">
                  <c:v>28.764791876989094</c:v>
                </c:pt>
                <c:pt idx="14283">
                  <c:v>28.763617501924003</c:v>
                </c:pt>
                <c:pt idx="14284">
                  <c:v>28.762443443460555</c:v>
                </c:pt>
                <c:pt idx="14285">
                  <c:v>28.761269701547036</c:v>
                </c:pt>
                <c:pt idx="14286">
                  <c:v>28.760096276131819</c:v>
                </c:pt>
                <c:pt idx="14287">
                  <c:v>28.758923167163331</c:v>
                </c:pt>
                <c:pt idx="14288">
                  <c:v>28.757750374589932</c:v>
                </c:pt>
                <c:pt idx="14289">
                  <c:v>28.756577898359978</c:v>
                </c:pt>
                <c:pt idx="14290">
                  <c:v>28.755405738421871</c:v>
                </c:pt>
                <c:pt idx="14291">
                  <c:v>28.754233894724067</c:v>
                </c:pt>
                <c:pt idx="14292">
                  <c:v>28.753062367214952</c:v>
                </c:pt>
                <c:pt idx="14293">
                  <c:v>28.751891155842898</c:v>
                </c:pt>
                <c:pt idx="14294">
                  <c:v>28.750720260556406</c:v>
                </c:pt>
                <c:pt idx="14295">
                  <c:v>28.74954968130389</c:v>
                </c:pt>
                <c:pt idx="14296">
                  <c:v>28.748379418033778</c:v>
                </c:pt>
                <c:pt idx="14297">
                  <c:v>28.747209470694543</c:v>
                </c:pt>
                <c:pt idx="14298">
                  <c:v>28.746039839234641</c:v>
                </c:pt>
                <c:pt idx="14299">
                  <c:v>28.744870523602543</c:v>
                </c:pt>
                <c:pt idx="14300">
                  <c:v>28.743701523746722</c:v>
                </c:pt>
                <c:pt idx="14301">
                  <c:v>28.742532839615677</c:v>
                </c:pt>
                <c:pt idx="14302">
                  <c:v>28.74136447115788</c:v>
                </c:pt>
                <c:pt idx="14303">
                  <c:v>28.740196418321887</c:v>
                </c:pt>
                <c:pt idx="14304">
                  <c:v>28.739028681056141</c:v>
                </c:pt>
                <c:pt idx="14305">
                  <c:v>28.737861259309184</c:v>
                </c:pt>
                <c:pt idx="14306">
                  <c:v>28.736694153029575</c:v>
                </c:pt>
                <c:pt idx="14307">
                  <c:v>28.735527362165826</c:v>
                </c:pt>
                <c:pt idx="14308">
                  <c:v>28.734360886666465</c:v>
                </c:pt>
                <c:pt idx="14309">
                  <c:v>28.733194726480065</c:v>
                </c:pt>
                <c:pt idx="14310">
                  <c:v>28.732028881555181</c:v>
                </c:pt>
                <c:pt idx="14311">
                  <c:v>28.730863351840384</c:v>
                </c:pt>
                <c:pt idx="14312">
                  <c:v>28.729698137284245</c:v>
                </c:pt>
                <c:pt idx="14313">
                  <c:v>28.72853323783535</c:v>
                </c:pt>
                <c:pt idx="14314">
                  <c:v>28.727368653442298</c:v>
                </c:pt>
                <c:pt idx="14315">
                  <c:v>28.726204384053673</c:v>
                </c:pt>
                <c:pt idx="14316">
                  <c:v>28.725040429618105</c:v>
                </c:pt>
                <c:pt idx="14317">
                  <c:v>28.723876790084162</c:v>
                </c:pt>
                <c:pt idx="14318">
                  <c:v>28.722713465400574</c:v>
                </c:pt>
                <c:pt idx="14319">
                  <c:v>28.721550455515839</c:v>
                </c:pt>
                <c:pt idx="14320">
                  <c:v>28.720387760378699</c:v>
                </c:pt>
                <c:pt idx="14321">
                  <c:v>28.719225379937768</c:v>
                </c:pt>
                <c:pt idx="14322">
                  <c:v>28.718063314141716</c:v>
                </c:pt>
                <c:pt idx="14323">
                  <c:v>28.716901562939171</c:v>
                </c:pt>
                <c:pt idx="14324">
                  <c:v>28.715740126278845</c:v>
                </c:pt>
                <c:pt idx="14325">
                  <c:v>28.71457900410941</c:v>
                </c:pt>
                <c:pt idx="14326">
                  <c:v>28.713418196379564</c:v>
                </c:pt>
                <c:pt idx="14327">
                  <c:v>28.712257703037992</c:v>
                </c:pt>
                <c:pt idx="14328">
                  <c:v>28.711097524033363</c:v>
                </c:pt>
                <c:pt idx="14329">
                  <c:v>28.709937659314505</c:v>
                </c:pt>
                <c:pt idx="14330">
                  <c:v>28.708778108830018</c:v>
                </c:pt>
                <c:pt idx="14331">
                  <c:v>28.707618872528698</c:v>
                </c:pt>
                <c:pt idx="14332">
                  <c:v>28.706459950359246</c:v>
                </c:pt>
                <c:pt idx="14333">
                  <c:v>28.705301342270459</c:v>
                </c:pt>
                <c:pt idx="14334">
                  <c:v>28.704143048211051</c:v>
                </c:pt>
                <c:pt idx="14335">
                  <c:v>28.702985068129806</c:v>
                </c:pt>
                <c:pt idx="14336">
                  <c:v>28.701827401975464</c:v>
                </c:pt>
                <c:pt idx="14337">
                  <c:v>28.700670049696825</c:v>
                </c:pt>
                <c:pt idx="14338">
                  <c:v>28.699513011242701</c:v>
                </c:pt>
                <c:pt idx="14339">
                  <c:v>28.698356286561861</c:v>
                </c:pt>
                <c:pt idx="14340">
                  <c:v>28.69719987560309</c:v>
                </c:pt>
                <c:pt idx="14341">
                  <c:v>28.696043778315229</c:v>
                </c:pt>
                <c:pt idx="14342">
                  <c:v>28.69488799464709</c:v>
                </c:pt>
                <c:pt idx="14343">
                  <c:v>28.693732524547514</c:v>
                </c:pt>
                <c:pt idx="14344">
                  <c:v>28.692577367965299</c:v>
                </c:pt>
                <c:pt idx="14345">
                  <c:v>28.69142252484933</c:v>
                </c:pt>
                <c:pt idx="14346">
                  <c:v>28.690267995148417</c:v>
                </c:pt>
                <c:pt idx="14347">
                  <c:v>28.689113778811461</c:v>
                </c:pt>
                <c:pt idx="14348">
                  <c:v>28.687959875787328</c:v>
                </c:pt>
                <c:pt idx="14349">
                  <c:v>28.686806286024876</c:v>
                </c:pt>
                <c:pt idx="14350">
                  <c:v>28.685653009472972</c:v>
                </c:pt>
                <c:pt idx="14351">
                  <c:v>28.684500046080544</c:v>
                </c:pt>
                <c:pt idx="14352">
                  <c:v>28.683347395796474</c:v>
                </c:pt>
                <c:pt idx="14353">
                  <c:v>28.682195058569675</c:v>
                </c:pt>
                <c:pt idx="14354">
                  <c:v>28.681043034349074</c:v>
                </c:pt>
                <c:pt idx="14355">
                  <c:v>28.679891323083581</c:v>
                </c:pt>
                <c:pt idx="14356">
                  <c:v>28.678739924722123</c:v>
                </c:pt>
                <c:pt idx="14357">
                  <c:v>28.677588839213655</c:v>
                </c:pt>
                <c:pt idx="14358">
                  <c:v>28.676438066507117</c:v>
                </c:pt>
                <c:pt idx="14359">
                  <c:v>28.675287606551478</c:v>
                </c:pt>
                <c:pt idx="14360">
                  <c:v>28.674137459295707</c:v>
                </c:pt>
                <c:pt idx="14361">
                  <c:v>28.672987624688773</c:v>
                </c:pt>
                <c:pt idx="14362">
                  <c:v>28.671838102679601</c:v>
                </c:pt>
                <c:pt idx="14363">
                  <c:v>28.670688893217275</c:v>
                </c:pt>
                <c:pt idx="14364">
                  <c:v>28.669539996250748</c:v>
                </c:pt>
                <c:pt idx="14365">
                  <c:v>28.668391411729004</c:v>
                </c:pt>
                <c:pt idx="14366">
                  <c:v>28.667243139601112</c:v>
                </c:pt>
                <c:pt idx="14367">
                  <c:v>28.66609517981604</c:v>
                </c:pt>
                <c:pt idx="14368">
                  <c:v>28.664947532322827</c:v>
                </c:pt>
                <c:pt idx="14369">
                  <c:v>28.663800197070543</c:v>
                </c:pt>
                <c:pt idx="14370">
                  <c:v>28.662653174008199</c:v>
                </c:pt>
                <c:pt idx="14371">
                  <c:v>28.661506463084876</c:v>
                </c:pt>
                <c:pt idx="14372">
                  <c:v>28.660360064249616</c:v>
                </c:pt>
                <c:pt idx="14373">
                  <c:v>28.659213977451486</c:v>
                </c:pt>
                <c:pt idx="14374">
                  <c:v>28.658068202639569</c:v>
                </c:pt>
                <c:pt idx="14375">
                  <c:v>28.65692273976299</c:v>
                </c:pt>
                <c:pt idx="14376">
                  <c:v>28.655777588770789</c:v>
                </c:pt>
                <c:pt idx="14377">
                  <c:v>28.654632749612077</c:v>
                </c:pt>
                <c:pt idx="14378">
                  <c:v>28.653488222235993</c:v>
                </c:pt>
                <c:pt idx="14379">
                  <c:v>28.652344006591619</c:v>
                </c:pt>
                <c:pt idx="14380">
                  <c:v>28.651200102628138</c:v>
                </c:pt>
                <c:pt idx="14381">
                  <c:v>28.650056510294604</c:v>
                </c:pt>
                <c:pt idx="14382">
                  <c:v>28.648913229540227</c:v>
                </c:pt>
                <c:pt idx="14383">
                  <c:v>28.647770260314147</c:v>
                </c:pt>
                <c:pt idx="14384">
                  <c:v>28.646627602565502</c:v>
                </c:pt>
                <c:pt idx="14385">
                  <c:v>28.645485256243447</c:v>
                </c:pt>
                <c:pt idx="14386">
                  <c:v>28.644343221297206</c:v>
                </c:pt>
                <c:pt idx="14387">
                  <c:v>28.643201497675918</c:v>
                </c:pt>
                <c:pt idx="14388">
                  <c:v>28.642060085328794</c:v>
                </c:pt>
                <c:pt idx="14389">
                  <c:v>28.64091898420503</c:v>
                </c:pt>
                <c:pt idx="14390">
                  <c:v>28.639778194253836</c:v>
                </c:pt>
                <c:pt idx="14391">
                  <c:v>28.638637715424395</c:v>
                </c:pt>
                <c:pt idx="14392">
                  <c:v>28.637497547665973</c:v>
                </c:pt>
                <c:pt idx="14393">
                  <c:v>28.636357690927795</c:v>
                </c:pt>
                <c:pt idx="14394">
                  <c:v>28.635218145159072</c:v>
                </c:pt>
                <c:pt idx="14395">
                  <c:v>28.634078910309114</c:v>
                </c:pt>
                <c:pt idx="14396">
                  <c:v>28.63293998632706</c:v>
                </c:pt>
                <c:pt idx="14397">
                  <c:v>28.63180137316229</c:v>
                </c:pt>
                <c:pt idx="14398">
                  <c:v>28.630663070764044</c:v>
                </c:pt>
                <c:pt idx="14399">
                  <c:v>28.62952507908156</c:v>
                </c:pt>
                <c:pt idx="14400">
                  <c:v>28.628387398064149</c:v>
                </c:pt>
                <c:pt idx="14401">
                  <c:v>28.627250027661134</c:v>
                </c:pt>
                <c:pt idx="14402">
                  <c:v>28.626112967821783</c:v>
                </c:pt>
                <c:pt idx="14403">
                  <c:v>28.624976218495419</c:v>
                </c:pt>
                <c:pt idx="14404">
                  <c:v>28.623839779631382</c:v>
                </c:pt>
                <c:pt idx="14405">
                  <c:v>28.622703651178952</c:v>
                </c:pt>
                <c:pt idx="14406">
                  <c:v>28.621567833087497</c:v>
                </c:pt>
                <c:pt idx="14407">
                  <c:v>28.620432325306368</c:v>
                </c:pt>
                <c:pt idx="14408">
                  <c:v>28.619297127784904</c:v>
                </c:pt>
                <c:pt idx="14409">
                  <c:v>28.618162240472472</c:v>
                </c:pt>
                <c:pt idx="14410">
                  <c:v>28.617027663318439</c:v>
                </c:pt>
                <c:pt idx="14411">
                  <c:v>28.615893396272142</c:v>
                </c:pt>
                <c:pt idx="14412">
                  <c:v>28.61475943928302</c:v>
                </c:pt>
                <c:pt idx="14413">
                  <c:v>28.613625792300454</c:v>
                </c:pt>
                <c:pt idx="14414">
                  <c:v>28.612492455273824</c:v>
                </c:pt>
                <c:pt idx="14415">
                  <c:v>28.611359428152539</c:v>
                </c:pt>
                <c:pt idx="14416">
                  <c:v>28.610226710886025</c:v>
                </c:pt>
                <c:pt idx="14417">
                  <c:v>28.609094303423703</c:v>
                </c:pt>
                <c:pt idx="14418">
                  <c:v>28.607962205714998</c:v>
                </c:pt>
                <c:pt idx="14419">
                  <c:v>28.606830417709375</c:v>
                </c:pt>
                <c:pt idx="14420">
                  <c:v>28.605698939356245</c:v>
                </c:pt>
                <c:pt idx="14421">
                  <c:v>28.604567770605087</c:v>
                </c:pt>
                <c:pt idx="14422">
                  <c:v>28.603436911405382</c:v>
                </c:pt>
                <c:pt idx="14423">
                  <c:v>28.602306361706553</c:v>
                </c:pt>
                <c:pt idx="14424">
                  <c:v>28.601176121458124</c:v>
                </c:pt>
                <c:pt idx="14425">
                  <c:v>28.600046190609575</c:v>
                </c:pt>
                <c:pt idx="14426">
                  <c:v>28.598916569110372</c:v>
                </c:pt>
                <c:pt idx="14427">
                  <c:v>28.597787256910038</c:v>
                </c:pt>
                <c:pt idx="14428">
                  <c:v>28.596658253958097</c:v>
                </c:pt>
                <c:pt idx="14429">
                  <c:v>28.595529560204085</c:v>
                </c:pt>
                <c:pt idx="14430">
                  <c:v>28.594401175597454</c:v>
                </c:pt>
                <c:pt idx="14431">
                  <c:v>28.593273100087814</c:v>
                </c:pt>
                <c:pt idx="14432">
                  <c:v>28.592145333624686</c:v>
                </c:pt>
                <c:pt idx="14433">
                  <c:v>28.591017876157636</c:v>
                </c:pt>
                <c:pt idx="14434">
                  <c:v>28.589890727636188</c:v>
                </c:pt>
                <c:pt idx="14435">
                  <c:v>28.588763888009922</c:v>
                </c:pt>
                <c:pt idx="14436">
                  <c:v>28.587637357228445</c:v>
                </c:pt>
                <c:pt idx="14437">
                  <c:v>28.586511135241295</c:v>
                </c:pt>
                <c:pt idx="14438">
                  <c:v>28.585385221998109</c:v>
                </c:pt>
                <c:pt idx="14439">
                  <c:v>28.584259617448467</c:v>
                </c:pt>
                <c:pt idx="14440">
                  <c:v>28.583134321541991</c:v>
                </c:pt>
                <c:pt idx="14441">
                  <c:v>28.58200933422826</c:v>
                </c:pt>
                <c:pt idx="14442">
                  <c:v>28.580884655456913</c:v>
                </c:pt>
                <c:pt idx="14443">
                  <c:v>28.579760285177585</c:v>
                </c:pt>
                <c:pt idx="14444">
                  <c:v>28.578636223339927</c:v>
                </c:pt>
                <c:pt idx="14445">
                  <c:v>28.577512469893577</c:v>
                </c:pt>
                <c:pt idx="14446">
                  <c:v>28.576389024788199</c:v>
                </c:pt>
                <c:pt idx="14447">
                  <c:v>28.57526588797343</c:v>
                </c:pt>
                <c:pt idx="14448">
                  <c:v>28.574143059399006</c:v>
                </c:pt>
                <c:pt idx="14449">
                  <c:v>28.573020539014507</c:v>
                </c:pt>
                <c:pt idx="14450">
                  <c:v>28.571898326769727</c:v>
                </c:pt>
                <c:pt idx="14451">
                  <c:v>28.570776422614287</c:v>
                </c:pt>
                <c:pt idx="14452">
                  <c:v>28.56965482649791</c:v>
                </c:pt>
                <c:pt idx="14453">
                  <c:v>28.568533538370303</c:v>
                </c:pt>
                <c:pt idx="14454">
                  <c:v>28.567412558181232</c:v>
                </c:pt>
                <c:pt idx="14455">
                  <c:v>28.566291885880347</c:v>
                </c:pt>
                <c:pt idx="14456">
                  <c:v>28.565171521417454</c:v>
                </c:pt>
                <c:pt idx="14457">
                  <c:v>28.564051464742235</c:v>
                </c:pt>
                <c:pt idx="14458">
                  <c:v>28.56293171580451</c:v>
                </c:pt>
                <c:pt idx="14459">
                  <c:v>28.561812274553986</c:v>
                </c:pt>
                <c:pt idx="14460">
                  <c:v>28.560693140940444</c:v>
                </c:pt>
                <c:pt idx="14461">
                  <c:v>28.559574314913675</c:v>
                </c:pt>
                <c:pt idx="14462">
                  <c:v>28.558455796423431</c:v>
                </c:pt>
                <c:pt idx="14463">
                  <c:v>28.557337585419546</c:v>
                </c:pt>
                <c:pt idx="14464">
                  <c:v>28.556219681851786</c:v>
                </c:pt>
                <c:pt idx="14465">
                  <c:v>28.555102085669944</c:v>
                </c:pt>
                <c:pt idx="14466">
                  <c:v>28.553984796823869</c:v>
                </c:pt>
                <c:pt idx="14467">
                  <c:v>28.552867815263397</c:v>
                </c:pt>
                <c:pt idx="14468">
                  <c:v>28.551751140938308</c:v>
                </c:pt>
                <c:pt idx="14469">
                  <c:v>28.550634773798478</c:v>
                </c:pt>
                <c:pt idx="14470">
                  <c:v>28.549518713793759</c:v>
                </c:pt>
                <c:pt idx="14471">
                  <c:v>28.548402960873943</c:v>
                </c:pt>
                <c:pt idx="14472">
                  <c:v>28.547287514988994</c:v>
                </c:pt>
                <c:pt idx="14473">
                  <c:v>28.546172376088705</c:v>
                </c:pt>
                <c:pt idx="14474">
                  <c:v>28.545057544122997</c:v>
                </c:pt>
                <c:pt idx="14475">
                  <c:v>28.543943019041748</c:v>
                </c:pt>
                <c:pt idx="14476">
                  <c:v>28.542828800794823</c:v>
                </c:pt>
                <c:pt idx="14477">
                  <c:v>28.541714889332155</c:v>
                </c:pt>
                <c:pt idx="14478">
                  <c:v>28.540601284603625</c:v>
                </c:pt>
                <c:pt idx="14479">
                  <c:v>28.539487986559209</c:v>
                </c:pt>
                <c:pt idx="14480">
                  <c:v>28.538374995148772</c:v>
                </c:pt>
                <c:pt idx="14481">
                  <c:v>28.537262310322291</c:v>
                </c:pt>
                <c:pt idx="14482">
                  <c:v>28.536149932029687</c:v>
                </c:pt>
                <c:pt idx="14483">
                  <c:v>28.535037860220925</c:v>
                </c:pt>
                <c:pt idx="14484">
                  <c:v>28.533926094845924</c:v>
                </c:pt>
                <c:pt idx="14485">
                  <c:v>28.532814635854706</c:v>
                </c:pt>
                <c:pt idx="14486">
                  <c:v>28.531703483197205</c:v>
                </c:pt>
                <c:pt idx="14487">
                  <c:v>28.530592636823442</c:v>
                </c:pt>
                <c:pt idx="14488">
                  <c:v>28.529482096683367</c:v>
                </c:pt>
                <c:pt idx="14489">
                  <c:v>28.528371862726999</c:v>
                </c:pt>
                <c:pt idx="14490">
                  <c:v>28.527261934904331</c:v>
                </c:pt>
                <c:pt idx="14491">
                  <c:v>28.526152313165383</c:v>
                </c:pt>
                <c:pt idx="14492">
                  <c:v>28.52504299746019</c:v>
                </c:pt>
                <c:pt idx="14493">
                  <c:v>28.523933987738744</c:v>
                </c:pt>
                <c:pt idx="14494">
                  <c:v>28.522825283951107</c:v>
                </c:pt>
                <c:pt idx="14495">
                  <c:v>28.521716886047344</c:v>
                </c:pt>
                <c:pt idx="14496">
                  <c:v>28.520608793977502</c:v>
                </c:pt>
                <c:pt idx="14497">
                  <c:v>28.519501007691616</c:v>
                </c:pt>
                <c:pt idx="14498">
                  <c:v>28.518393527139793</c:v>
                </c:pt>
                <c:pt idx="14499">
                  <c:v>28.517286352272052</c:v>
                </c:pt>
                <c:pt idx="14500">
                  <c:v>28.516179483038528</c:v>
                </c:pt>
                <c:pt idx="14501">
                  <c:v>28.515072919389297</c:v>
                </c:pt>
                <c:pt idx="14502">
                  <c:v>28.513966661274466</c:v>
                </c:pt>
                <c:pt idx="14503">
                  <c:v>28.512860708644155</c:v>
                </c:pt>
                <c:pt idx="14504">
                  <c:v>28.511755061448468</c:v>
                </c:pt>
                <c:pt idx="14505">
                  <c:v>28.510649719637513</c:v>
                </c:pt>
                <c:pt idx="14506">
                  <c:v>28.509544683161437</c:v>
                </c:pt>
                <c:pt idx="14507">
                  <c:v>28.508439951970388</c:v>
                </c:pt>
                <c:pt idx="14508">
                  <c:v>28.507335526014529</c:v>
                </c:pt>
                <c:pt idx="14509">
                  <c:v>28.506231405243938</c:v>
                </c:pt>
                <c:pt idx="14510">
                  <c:v>28.505127589608918</c:v>
                </c:pt>
                <c:pt idx="14511">
                  <c:v>28.504024079059491</c:v>
                </c:pt>
                <c:pt idx="14512">
                  <c:v>28.50292087354596</c:v>
                </c:pt>
                <c:pt idx="14513">
                  <c:v>28.501817973018433</c:v>
                </c:pt>
                <c:pt idx="14514">
                  <c:v>28.500715377427142</c:v>
                </c:pt>
                <c:pt idx="14515">
                  <c:v>28.499613086722277</c:v>
                </c:pt>
                <c:pt idx="14516">
                  <c:v>28.49851110085406</c:v>
                </c:pt>
                <c:pt idx="14517">
                  <c:v>28.497409419772708</c:v>
                </c:pt>
                <c:pt idx="14518">
                  <c:v>28.496308043428442</c:v>
                </c:pt>
                <c:pt idx="14519">
                  <c:v>28.495206971771509</c:v>
                </c:pt>
                <c:pt idx="14520">
                  <c:v>28.494106204752143</c:v>
                </c:pt>
                <c:pt idx="14521">
                  <c:v>28.493005742320591</c:v>
                </c:pt>
                <c:pt idx="14522">
                  <c:v>28.49190558442713</c:v>
                </c:pt>
                <c:pt idx="14523">
                  <c:v>28.490805731022022</c:v>
                </c:pt>
                <c:pt idx="14524">
                  <c:v>28.489706182055542</c:v>
                </c:pt>
                <c:pt idx="14525">
                  <c:v>28.48860693747794</c:v>
                </c:pt>
                <c:pt idx="14526">
                  <c:v>28.487507997239533</c:v>
                </c:pt>
                <c:pt idx="14527">
                  <c:v>28.486409361290654</c:v>
                </c:pt>
                <c:pt idx="14528">
                  <c:v>28.485311029581567</c:v>
                </c:pt>
                <c:pt idx="14529">
                  <c:v>28.484213002062603</c:v>
                </c:pt>
                <c:pt idx="14530">
                  <c:v>28.483115278684039</c:v>
                </c:pt>
                <c:pt idx="14531">
                  <c:v>28.482017859396279</c:v>
                </c:pt>
                <c:pt idx="14532">
                  <c:v>28.480920744149643</c:v>
                </c:pt>
                <c:pt idx="14533">
                  <c:v>28.479823932894419</c:v>
                </c:pt>
                <c:pt idx="14534">
                  <c:v>28.478727425581013</c:v>
                </c:pt>
                <c:pt idx="14535">
                  <c:v>28.477631222159786</c:v>
                </c:pt>
                <c:pt idx="14536">
                  <c:v>28.476535322581114</c:v>
                </c:pt>
                <c:pt idx="14537">
                  <c:v>28.475439726795329</c:v>
                </c:pt>
                <c:pt idx="14538">
                  <c:v>28.474344434752879</c:v>
                </c:pt>
                <c:pt idx="14539">
                  <c:v>28.473249446404111</c:v>
                </c:pt>
                <c:pt idx="14540">
                  <c:v>28.472154761699429</c:v>
                </c:pt>
                <c:pt idx="14541">
                  <c:v>28.47106038058925</c:v>
                </c:pt>
                <c:pt idx="14542">
                  <c:v>28.469966303023995</c:v>
                </c:pt>
                <c:pt idx="14543">
                  <c:v>28.468872528954108</c:v>
                </c:pt>
                <c:pt idx="14544">
                  <c:v>28.467779058330009</c:v>
                </c:pt>
                <c:pt idx="14545">
                  <c:v>28.466685891102102</c:v>
                </c:pt>
                <c:pt idx="14546">
                  <c:v>28.465593027220876</c:v>
                </c:pt>
                <c:pt idx="14547">
                  <c:v>28.464500466636764</c:v>
                </c:pt>
                <c:pt idx="14548">
                  <c:v>28.463408209300283</c:v>
                </c:pt>
                <c:pt idx="14549">
                  <c:v>28.462316255161809</c:v>
                </c:pt>
                <c:pt idx="14550">
                  <c:v>28.461224604171917</c:v>
                </c:pt>
                <c:pt idx="14551">
                  <c:v>28.460133256281054</c:v>
                </c:pt>
                <c:pt idx="14552">
                  <c:v>28.459042211439709</c:v>
                </c:pt>
                <c:pt idx="14553">
                  <c:v>28.457951469598385</c:v>
                </c:pt>
                <c:pt idx="14554">
                  <c:v>28.456861030707614</c:v>
                </c:pt>
                <c:pt idx="14555">
                  <c:v>28.455770894717915</c:v>
                </c:pt>
                <c:pt idx="14556">
                  <c:v>28.454681061579791</c:v>
                </c:pt>
                <c:pt idx="14557">
                  <c:v>28.453591531243788</c:v>
                </c:pt>
                <c:pt idx="14558">
                  <c:v>28.452502303660438</c:v>
                </c:pt>
                <c:pt idx="14559">
                  <c:v>28.45141337878033</c:v>
                </c:pt>
                <c:pt idx="14560">
                  <c:v>28.450324756553982</c:v>
                </c:pt>
                <c:pt idx="14561">
                  <c:v>28.449236436931983</c:v>
                </c:pt>
                <c:pt idx="14562">
                  <c:v>28.448148419864879</c:v>
                </c:pt>
                <c:pt idx="14563">
                  <c:v>28.447060705303301</c:v>
                </c:pt>
                <c:pt idx="14564">
                  <c:v>28.445973293197795</c:v>
                </c:pt>
                <c:pt idx="14565">
                  <c:v>28.44488618349898</c:v>
                </c:pt>
                <c:pt idx="14566">
                  <c:v>28.443799376157472</c:v>
                </c:pt>
                <c:pt idx="14567">
                  <c:v>28.442712871123859</c:v>
                </c:pt>
                <c:pt idx="14568">
                  <c:v>28.441626668348761</c:v>
                </c:pt>
                <c:pt idx="14569">
                  <c:v>28.440540767782835</c:v>
                </c:pt>
                <c:pt idx="14570">
                  <c:v>28.4394551693767</c:v>
                </c:pt>
                <c:pt idx="14571">
                  <c:v>28.438369873080987</c:v>
                </c:pt>
                <c:pt idx="14572">
                  <c:v>28.43728487884637</c:v>
                </c:pt>
                <c:pt idx="14573">
                  <c:v>28.436200186623509</c:v>
                </c:pt>
                <c:pt idx="14574">
                  <c:v>28.435115796363078</c:v>
                </c:pt>
                <c:pt idx="14575">
                  <c:v>28.434031708015738</c:v>
                </c:pt>
                <c:pt idx="14576">
                  <c:v>28.432947921532175</c:v>
                </c:pt>
                <c:pt idx="14577">
                  <c:v>28.43186443686308</c:v>
                </c:pt>
                <c:pt idx="14578">
                  <c:v>28.430781253959168</c:v>
                </c:pt>
                <c:pt idx="14579">
                  <c:v>28.429698372771128</c:v>
                </c:pt>
                <c:pt idx="14580">
                  <c:v>28.428615793249676</c:v>
                </c:pt>
                <c:pt idx="14581">
                  <c:v>28.427533515345559</c:v>
                </c:pt>
                <c:pt idx="14582">
                  <c:v>28.426451539009491</c:v>
                </c:pt>
                <c:pt idx="14583">
                  <c:v>28.425369864192206</c:v>
                </c:pt>
                <c:pt idx="14584">
                  <c:v>28.424288490844461</c:v>
                </c:pt>
                <c:pt idx="14585">
                  <c:v>28.423207418917002</c:v>
                </c:pt>
                <c:pt idx="14586">
                  <c:v>28.422126648360575</c:v>
                </c:pt>
                <c:pt idx="14587">
                  <c:v>28.421046179126009</c:v>
                </c:pt>
                <c:pt idx="14588">
                  <c:v>28.419966011164036</c:v>
                </c:pt>
                <c:pt idx="14589">
                  <c:v>28.418886144425457</c:v>
                </c:pt>
                <c:pt idx="14590">
                  <c:v>28.417806578861047</c:v>
                </c:pt>
                <c:pt idx="14591">
                  <c:v>28.416727314421593</c:v>
                </c:pt>
                <c:pt idx="14592">
                  <c:v>28.415648351057968</c:v>
                </c:pt>
                <c:pt idx="14593">
                  <c:v>28.414569688720945</c:v>
                </c:pt>
                <c:pt idx="14594">
                  <c:v>28.413491327361356</c:v>
                </c:pt>
                <c:pt idx="14595">
                  <c:v>28.412413266930031</c:v>
                </c:pt>
                <c:pt idx="14596">
                  <c:v>28.411335507377828</c:v>
                </c:pt>
                <c:pt idx="14597">
                  <c:v>28.410258048655564</c:v>
                </c:pt>
                <c:pt idx="14598">
                  <c:v>28.409180890714097</c:v>
                </c:pt>
                <c:pt idx="14599">
                  <c:v>28.408104033504344</c:v>
                </c:pt>
                <c:pt idx="14600">
                  <c:v>28.40702747697712</c:v>
                </c:pt>
                <c:pt idx="14601">
                  <c:v>28.405951221083342</c:v>
                </c:pt>
                <c:pt idx="14602">
                  <c:v>28.404875265773867</c:v>
                </c:pt>
                <c:pt idx="14603">
                  <c:v>28.403799610999613</c:v>
                </c:pt>
                <c:pt idx="14604">
                  <c:v>28.402724256711466</c:v>
                </c:pt>
                <c:pt idx="14605">
                  <c:v>28.401649202860355</c:v>
                </c:pt>
                <c:pt idx="14606">
                  <c:v>28.400574449397169</c:v>
                </c:pt>
                <c:pt idx="14607">
                  <c:v>28.399499996272866</c:v>
                </c:pt>
                <c:pt idx="14608">
                  <c:v>28.398425843438375</c:v>
                </c:pt>
                <c:pt idx="14609">
                  <c:v>28.397351990844626</c:v>
                </c:pt>
                <c:pt idx="14610">
                  <c:v>28.396278438442579</c:v>
                </c:pt>
                <c:pt idx="14611">
                  <c:v>28.39520518618319</c:v>
                </c:pt>
                <c:pt idx="14612">
                  <c:v>28.39413223401742</c:v>
                </c:pt>
                <c:pt idx="14613">
                  <c:v>28.393059581896225</c:v>
                </c:pt>
                <c:pt idx="14614">
                  <c:v>28.391987229770635</c:v>
                </c:pt>
                <c:pt idx="14615">
                  <c:v>28.390915177591623</c:v>
                </c:pt>
                <c:pt idx="14616">
                  <c:v>28.389843425310133</c:v>
                </c:pt>
                <c:pt idx="14617">
                  <c:v>28.388771972877237</c:v>
                </c:pt>
                <c:pt idx="14618">
                  <c:v>28.387700820243907</c:v>
                </c:pt>
                <c:pt idx="14619">
                  <c:v>28.386629967361202</c:v>
                </c:pt>
                <c:pt idx="14620">
                  <c:v>28.385559414180094</c:v>
                </c:pt>
                <c:pt idx="14621">
                  <c:v>28.38448916065164</c:v>
                </c:pt>
                <c:pt idx="14622">
                  <c:v>28.383419206726927</c:v>
                </c:pt>
                <c:pt idx="14623">
                  <c:v>28.382349552356956</c:v>
                </c:pt>
                <c:pt idx="14624">
                  <c:v>28.381280197492813</c:v>
                </c:pt>
                <c:pt idx="14625">
                  <c:v>28.380211142085557</c:v>
                </c:pt>
                <c:pt idx="14626">
                  <c:v>28.37914238608623</c:v>
                </c:pt>
                <c:pt idx="14627">
                  <c:v>28.378073929445975</c:v>
                </c:pt>
                <c:pt idx="14628">
                  <c:v>28.377005772115837</c:v>
                </c:pt>
                <c:pt idx="14629">
                  <c:v>28.375937914046929</c:v>
                </c:pt>
                <c:pt idx="14630">
                  <c:v>28.374870355190353</c:v>
                </c:pt>
                <c:pt idx="14631">
                  <c:v>28.373803095497266</c:v>
                </c:pt>
                <c:pt idx="14632">
                  <c:v>28.372736134918711</c:v>
                </c:pt>
                <c:pt idx="14633">
                  <c:v>28.371669473405859</c:v>
                </c:pt>
                <c:pt idx="14634">
                  <c:v>28.370603110909855</c:v>
                </c:pt>
                <c:pt idx="14635">
                  <c:v>28.369537047381826</c:v>
                </c:pt>
                <c:pt idx="14636">
                  <c:v>28.368471282772902</c:v>
                </c:pt>
                <c:pt idx="14637">
                  <c:v>28.367405817034296</c:v>
                </c:pt>
                <c:pt idx="14638">
                  <c:v>28.366340650117181</c:v>
                </c:pt>
                <c:pt idx="14639">
                  <c:v>28.365275781972684</c:v>
                </c:pt>
                <c:pt idx="14640">
                  <c:v>28.364211212552007</c:v>
                </c:pt>
                <c:pt idx="14641">
                  <c:v>28.363146941806335</c:v>
                </c:pt>
                <c:pt idx="14642">
                  <c:v>28.362082969686867</c:v>
                </c:pt>
                <c:pt idx="14643">
                  <c:v>28.361019296144846</c:v>
                </c:pt>
                <c:pt idx="14644">
                  <c:v>28.35995592113143</c:v>
                </c:pt>
                <c:pt idx="14645">
                  <c:v>28.358892844597889</c:v>
                </c:pt>
                <c:pt idx="14646">
                  <c:v>28.357830066495438</c:v>
                </c:pt>
                <c:pt idx="14647">
                  <c:v>28.356767586775305</c:v>
                </c:pt>
                <c:pt idx="14648">
                  <c:v>28.355705405388733</c:v>
                </c:pt>
                <c:pt idx="14649">
                  <c:v>28.354643522286977</c:v>
                </c:pt>
                <c:pt idx="14650">
                  <c:v>28.353581937421325</c:v>
                </c:pt>
                <c:pt idx="14651">
                  <c:v>28.352520650743031</c:v>
                </c:pt>
                <c:pt idx="14652">
                  <c:v>28.351459662203354</c:v>
                </c:pt>
                <c:pt idx="14653">
                  <c:v>28.350398971753577</c:v>
                </c:pt>
                <c:pt idx="14654">
                  <c:v>28.349338579345016</c:v>
                </c:pt>
                <c:pt idx="14655">
                  <c:v>28.348278484928969</c:v>
                </c:pt>
                <c:pt idx="14656">
                  <c:v>28.347218688456749</c:v>
                </c:pt>
                <c:pt idx="14657">
                  <c:v>28.346159189879657</c:v>
                </c:pt>
                <c:pt idx="14658">
                  <c:v>28.345099989148991</c:v>
                </c:pt>
                <c:pt idx="14659">
                  <c:v>28.344041086216137</c:v>
                </c:pt>
                <c:pt idx="14660">
                  <c:v>28.342982481032394</c:v>
                </c:pt>
                <c:pt idx="14661">
                  <c:v>28.341924173549117</c:v>
                </c:pt>
                <c:pt idx="14662">
                  <c:v>28.340866163717664</c:v>
                </c:pt>
                <c:pt idx="14663">
                  <c:v>28.33980845148939</c:v>
                </c:pt>
                <c:pt idx="14664">
                  <c:v>28.33875103681568</c:v>
                </c:pt>
                <c:pt idx="14665">
                  <c:v>28.337693919647904</c:v>
                </c:pt>
                <c:pt idx="14666">
                  <c:v>28.336637099937434</c:v>
                </c:pt>
                <c:pt idx="14667">
                  <c:v>28.335580577635696</c:v>
                </c:pt>
                <c:pt idx="14668">
                  <c:v>28.334524352694046</c:v>
                </c:pt>
                <c:pt idx="14669">
                  <c:v>28.333468425063941</c:v>
                </c:pt>
                <c:pt idx="14670">
                  <c:v>28.332412794696737</c:v>
                </c:pt>
                <c:pt idx="14671">
                  <c:v>28.331357461543931</c:v>
                </c:pt>
                <c:pt idx="14672">
                  <c:v>28.330302425556866</c:v>
                </c:pt>
                <c:pt idx="14673">
                  <c:v>28.329247686687069</c:v>
                </c:pt>
                <c:pt idx="14674">
                  <c:v>28.328193244885952</c:v>
                </c:pt>
                <c:pt idx="14675">
                  <c:v>28.32713910010493</c:v>
                </c:pt>
                <c:pt idx="14676">
                  <c:v>28.326085252295528</c:v>
                </c:pt>
                <c:pt idx="14677">
                  <c:v>28.325031701409202</c:v>
                </c:pt>
                <c:pt idx="14678">
                  <c:v>28.323978447397394</c:v>
                </c:pt>
                <c:pt idx="14679">
                  <c:v>28.322925490211631</c:v>
                </c:pt>
                <c:pt idx="14680">
                  <c:v>28.321872829803411</c:v>
                </c:pt>
                <c:pt idx="14681">
                  <c:v>28.320820466124161</c:v>
                </c:pt>
                <c:pt idx="14682">
                  <c:v>28.319768399125493</c:v>
                </c:pt>
                <c:pt idx="14683">
                  <c:v>28.318716628758835</c:v>
                </c:pt>
                <c:pt idx="14684">
                  <c:v>28.317665154975771</c:v>
                </c:pt>
                <c:pt idx="14685">
                  <c:v>28.316613977727798</c:v>
                </c:pt>
                <c:pt idx="14686">
                  <c:v>28.315563096966486</c:v>
                </c:pt>
                <c:pt idx="14687">
                  <c:v>28.314512512643361</c:v>
                </c:pt>
                <c:pt idx="14688">
                  <c:v>28.313462224709966</c:v>
                </c:pt>
                <c:pt idx="14689">
                  <c:v>28.312412233117897</c:v>
                </c:pt>
                <c:pt idx="14690">
                  <c:v>28.311362537818709</c:v>
                </c:pt>
                <c:pt idx="14691">
                  <c:v>28.310313138763959</c:v>
                </c:pt>
                <c:pt idx="14692">
                  <c:v>28.309264035905258</c:v>
                </c:pt>
                <c:pt idx="14693">
                  <c:v>28.308215229194218</c:v>
                </c:pt>
                <c:pt idx="14694">
                  <c:v>28.307166718582394</c:v>
                </c:pt>
                <c:pt idx="14695">
                  <c:v>28.306118504021441</c:v>
                </c:pt>
                <c:pt idx="14696">
                  <c:v>28.305070585462943</c:v>
                </c:pt>
                <c:pt idx="14697">
                  <c:v>28.304022962858554</c:v>
                </c:pt>
                <c:pt idx="14698">
                  <c:v>28.302975636159857</c:v>
                </c:pt>
                <c:pt idx="14699">
                  <c:v>28.301928605318537</c:v>
                </c:pt>
                <c:pt idx="14700">
                  <c:v>28.300881870286204</c:v>
                </c:pt>
                <c:pt idx="14701">
                  <c:v>28.299835431014557</c:v>
                </c:pt>
                <c:pt idx="14702">
                  <c:v>28.29878928745525</c:v>
                </c:pt>
                <c:pt idx="14703">
                  <c:v>28.297743439559923</c:v>
                </c:pt>
                <c:pt idx="14704">
                  <c:v>28.29669788728026</c:v>
                </c:pt>
                <c:pt idx="14705">
                  <c:v>28.295652630568</c:v>
                </c:pt>
                <c:pt idx="14706">
                  <c:v>28.29460766937477</c:v>
                </c:pt>
                <c:pt idx="14707">
                  <c:v>28.293563003652324</c:v>
                </c:pt>
                <c:pt idx="14708">
                  <c:v>28.29251863335233</c:v>
                </c:pt>
                <c:pt idx="14709">
                  <c:v>28.291474558426515</c:v>
                </c:pt>
                <c:pt idx="14710">
                  <c:v>28.290430778826632</c:v>
                </c:pt>
                <c:pt idx="14711">
                  <c:v>28.289387294504351</c:v>
                </c:pt>
                <c:pt idx="14712">
                  <c:v>28.288344105411468</c:v>
                </c:pt>
                <c:pt idx="14713">
                  <c:v>28.287301211499724</c:v>
                </c:pt>
                <c:pt idx="14714">
                  <c:v>28.286258612720857</c:v>
                </c:pt>
                <c:pt idx="14715">
                  <c:v>28.285216309026666</c:v>
                </c:pt>
                <c:pt idx="14716">
                  <c:v>28.284174300368875</c:v>
                </c:pt>
                <c:pt idx="14717">
                  <c:v>28.283132586699267</c:v>
                </c:pt>
                <c:pt idx="14718">
                  <c:v>28.282091167969654</c:v>
                </c:pt>
                <c:pt idx="14719">
                  <c:v>28.281050044131831</c:v>
                </c:pt>
                <c:pt idx="14720">
                  <c:v>28.280009215137554</c:v>
                </c:pt>
                <c:pt idx="14721">
                  <c:v>28.278968680938689</c:v>
                </c:pt>
                <c:pt idx="14722">
                  <c:v>28.277928441487035</c:v>
                </c:pt>
                <c:pt idx="14723">
                  <c:v>28.276888496734415</c:v>
                </c:pt>
                <c:pt idx="14724">
                  <c:v>28.275848846632627</c:v>
                </c:pt>
                <c:pt idx="14725">
                  <c:v>28.274809491133567</c:v>
                </c:pt>
                <c:pt idx="14726">
                  <c:v>28.273770430189046</c:v>
                </c:pt>
                <c:pt idx="14727">
                  <c:v>28.272731663750918</c:v>
                </c:pt>
                <c:pt idx="14728">
                  <c:v>28.27169319177105</c:v>
                </c:pt>
                <c:pt idx="14729">
                  <c:v>28.270655014201353</c:v>
                </c:pt>
                <c:pt idx="14730">
                  <c:v>28.269617130993637</c:v>
                </c:pt>
                <c:pt idx="14731">
                  <c:v>28.268579542099857</c:v>
                </c:pt>
                <c:pt idx="14732">
                  <c:v>28.267542247471866</c:v>
                </c:pt>
                <c:pt idx="14733">
                  <c:v>28.266505247061545</c:v>
                </c:pt>
                <c:pt idx="14734">
                  <c:v>28.265468540820848</c:v>
                </c:pt>
                <c:pt idx="14735">
                  <c:v>28.264432128701671</c:v>
                </c:pt>
                <c:pt idx="14736">
                  <c:v>28.263396010655924</c:v>
                </c:pt>
                <c:pt idx="14737">
                  <c:v>28.262360186635561</c:v>
                </c:pt>
                <c:pt idx="14738">
                  <c:v>28.261324656592549</c:v>
                </c:pt>
                <c:pt idx="14739">
                  <c:v>28.26028942047877</c:v>
                </c:pt>
                <c:pt idx="14740">
                  <c:v>28.259254478246206</c:v>
                </c:pt>
                <c:pt idx="14741">
                  <c:v>28.258219829846823</c:v>
                </c:pt>
                <c:pt idx="14742">
                  <c:v>28.257185475232617</c:v>
                </c:pt>
                <c:pt idx="14743">
                  <c:v>28.256151414355529</c:v>
                </c:pt>
                <c:pt idx="14744">
                  <c:v>28.255117647167538</c:v>
                </c:pt>
                <c:pt idx="14745">
                  <c:v>28.254084173620683</c:v>
                </c:pt>
                <c:pt idx="14746">
                  <c:v>28.253050993666918</c:v>
                </c:pt>
                <c:pt idx="14747">
                  <c:v>28.252018107258266</c:v>
                </c:pt>
                <c:pt idx="14748">
                  <c:v>28.250985514346766</c:v>
                </c:pt>
                <c:pt idx="14749">
                  <c:v>28.249953214884414</c:v>
                </c:pt>
                <c:pt idx="14750">
                  <c:v>28.248921208823276</c:v>
                </c:pt>
                <c:pt idx="14751">
                  <c:v>28.24788949611532</c:v>
                </c:pt>
                <c:pt idx="14752">
                  <c:v>28.24685807671267</c:v>
                </c:pt>
                <c:pt idx="14753">
                  <c:v>28.245826950567348</c:v>
                </c:pt>
                <c:pt idx="14754">
                  <c:v>28.24479611763141</c:v>
                </c:pt>
                <c:pt idx="14755">
                  <c:v>28.243765577856905</c:v>
                </c:pt>
                <c:pt idx="14756">
                  <c:v>28.242735331195973</c:v>
                </c:pt>
                <c:pt idx="14757">
                  <c:v>28.241705377600667</c:v>
                </c:pt>
                <c:pt idx="14758">
                  <c:v>28.240675717023052</c:v>
                </c:pt>
                <c:pt idx="14759">
                  <c:v>28.239646349415239</c:v>
                </c:pt>
                <c:pt idx="14760">
                  <c:v>28.238617274729393</c:v>
                </c:pt>
                <c:pt idx="14761">
                  <c:v>28.237588492917553</c:v>
                </c:pt>
                <c:pt idx="14762">
                  <c:v>28.236560003931885</c:v>
                </c:pt>
                <c:pt idx="14763">
                  <c:v>28.235531807724499</c:v>
                </c:pt>
                <c:pt idx="14764">
                  <c:v>28.234503904247561</c:v>
                </c:pt>
                <c:pt idx="14765">
                  <c:v>28.233476293453165</c:v>
                </c:pt>
                <c:pt idx="14766">
                  <c:v>28.232448975293551</c:v>
                </c:pt>
                <c:pt idx="14767">
                  <c:v>28.231421949720783</c:v>
                </c:pt>
                <c:pt idx="14768">
                  <c:v>28.230395216687086</c:v>
                </c:pt>
                <c:pt idx="14769">
                  <c:v>28.229368776144653</c:v>
                </c:pt>
                <c:pt idx="14770">
                  <c:v>28.228342628045596</c:v>
                </c:pt>
                <c:pt idx="14771">
                  <c:v>28.227316772342192</c:v>
                </c:pt>
                <c:pt idx="14772">
                  <c:v>28.226291208986567</c:v>
                </c:pt>
                <c:pt idx="14773">
                  <c:v>28.225265937930999</c:v>
                </c:pt>
                <c:pt idx="14774">
                  <c:v>28.224240959127613</c:v>
                </c:pt>
                <c:pt idx="14775">
                  <c:v>28.223216272528703</c:v>
                </c:pt>
                <c:pt idx="14776">
                  <c:v>28.222191878086505</c:v>
                </c:pt>
                <c:pt idx="14777">
                  <c:v>28.221167775753202</c:v>
                </c:pt>
                <c:pt idx="14778">
                  <c:v>28.220143965481057</c:v>
                </c:pt>
                <c:pt idx="14779">
                  <c:v>28.219120447222352</c:v>
                </c:pt>
                <c:pt idx="14780">
                  <c:v>28.218097220929309</c:v>
                </c:pt>
                <c:pt idx="14781">
                  <c:v>28.217074286554251</c:v>
                </c:pt>
                <c:pt idx="14782">
                  <c:v>28.216051644049372</c:v>
                </c:pt>
                <c:pt idx="14783">
                  <c:v>28.215029293367024</c:v>
                </c:pt>
                <c:pt idx="14784">
                  <c:v>28.214007234459459</c:v>
                </c:pt>
                <c:pt idx="14785">
                  <c:v>28.212985467278997</c:v>
                </c:pt>
                <c:pt idx="14786">
                  <c:v>28.211963991777949</c:v>
                </c:pt>
                <c:pt idx="14787">
                  <c:v>28.210942807908609</c:v>
                </c:pt>
                <c:pt idx="14788">
                  <c:v>28.209921915623283</c:v>
                </c:pt>
                <c:pt idx="14789">
                  <c:v>28.208901314874353</c:v>
                </c:pt>
                <c:pt idx="14790">
                  <c:v>28.207881005614112</c:v>
                </c:pt>
                <c:pt idx="14791">
                  <c:v>28.206860987794926</c:v>
                </c:pt>
                <c:pt idx="14792">
                  <c:v>28.205841261369116</c:v>
                </c:pt>
                <c:pt idx="14793">
                  <c:v>28.204821826289077</c:v>
                </c:pt>
                <c:pt idx="14794">
                  <c:v>28.20380268250716</c:v>
                </c:pt>
                <c:pt idx="14795">
                  <c:v>28.202783829975743</c:v>
                </c:pt>
                <c:pt idx="14796">
                  <c:v>28.201765268647179</c:v>
                </c:pt>
                <c:pt idx="14797">
                  <c:v>28.200746998473917</c:v>
                </c:pt>
                <c:pt idx="14798">
                  <c:v>28.199729019408295</c:v>
                </c:pt>
                <c:pt idx="14799">
                  <c:v>28.198711331402777</c:v>
                </c:pt>
                <c:pt idx="14800">
                  <c:v>28.197693934409742</c:v>
                </c:pt>
                <c:pt idx="14801">
                  <c:v>28.19667682838157</c:v>
                </c:pt>
                <c:pt idx="14802">
                  <c:v>28.195660013270754</c:v>
                </c:pt>
                <c:pt idx="14803">
                  <c:v>28.194643489029687</c:v>
                </c:pt>
                <c:pt idx="14804">
                  <c:v>28.193627255610849</c:v>
                </c:pt>
                <c:pt idx="14805">
                  <c:v>28.192611312966648</c:v>
                </c:pt>
                <c:pt idx="14806">
                  <c:v>28.191595661049575</c:v>
                </c:pt>
                <c:pt idx="14807">
                  <c:v>28.190580299812126</c:v>
                </c:pt>
                <c:pt idx="14808">
                  <c:v>28.189565229206636</c:v>
                </c:pt>
                <c:pt idx="14809">
                  <c:v>28.188550449185755</c:v>
                </c:pt>
                <c:pt idx="14810">
                  <c:v>28.18753595970189</c:v>
                </c:pt>
                <c:pt idx="14811">
                  <c:v>28.186521760707535</c:v>
                </c:pt>
                <c:pt idx="14812">
                  <c:v>28.185507852155197</c:v>
                </c:pt>
                <c:pt idx="14813">
                  <c:v>28.184494233997384</c:v>
                </c:pt>
                <c:pt idx="14814">
                  <c:v>28.183480906186659</c:v>
                </c:pt>
                <c:pt idx="14815">
                  <c:v>28.182467868675488</c:v>
                </c:pt>
                <c:pt idx="14816">
                  <c:v>28.181455121416434</c:v>
                </c:pt>
                <c:pt idx="14817">
                  <c:v>28.180442664362033</c:v>
                </c:pt>
                <c:pt idx="14818">
                  <c:v>28.179430497464821</c:v>
                </c:pt>
                <c:pt idx="14819">
                  <c:v>28.178418620677377</c:v>
                </c:pt>
                <c:pt idx="14820">
                  <c:v>28.177407033952264</c:v>
                </c:pt>
                <c:pt idx="14821">
                  <c:v>28.176395737242046</c:v>
                </c:pt>
                <c:pt idx="14822">
                  <c:v>28.175384730499303</c:v>
                </c:pt>
                <c:pt idx="14823">
                  <c:v>28.174374013676612</c:v>
                </c:pt>
                <c:pt idx="14824">
                  <c:v>28.173363586726566</c:v>
                </c:pt>
                <c:pt idx="14825">
                  <c:v>28.172353449601786</c:v>
                </c:pt>
                <c:pt idx="14826">
                  <c:v>28.171343602254865</c:v>
                </c:pt>
                <c:pt idx="14827">
                  <c:v>28.170334044638423</c:v>
                </c:pt>
                <c:pt idx="14828">
                  <c:v>28.16932477670511</c:v>
                </c:pt>
                <c:pt idx="14829">
                  <c:v>28.168315798407519</c:v>
                </c:pt>
                <c:pt idx="14830">
                  <c:v>28.167307109698285</c:v>
                </c:pt>
                <c:pt idx="14831">
                  <c:v>28.166298710530114</c:v>
                </c:pt>
                <c:pt idx="14832">
                  <c:v>28.165290600855613</c:v>
                </c:pt>
                <c:pt idx="14833">
                  <c:v>28.164282780627445</c:v>
                </c:pt>
                <c:pt idx="14834">
                  <c:v>28.163275249798289</c:v>
                </c:pt>
                <c:pt idx="14835">
                  <c:v>28.162268008320822</c:v>
                </c:pt>
                <c:pt idx="14836">
                  <c:v>28.161261056147737</c:v>
                </c:pt>
                <c:pt idx="14837">
                  <c:v>28.160254393231725</c:v>
                </c:pt>
                <c:pt idx="14838">
                  <c:v>28.159248019525464</c:v>
                </c:pt>
                <c:pt idx="14839">
                  <c:v>28.158241934981689</c:v>
                </c:pt>
                <c:pt idx="14840">
                  <c:v>28.157236139553106</c:v>
                </c:pt>
                <c:pt idx="14841">
                  <c:v>28.156230633192422</c:v>
                </c:pt>
                <c:pt idx="14842">
                  <c:v>28.155225415852399</c:v>
                </c:pt>
                <c:pt idx="14843">
                  <c:v>28.154220487485745</c:v>
                </c:pt>
                <c:pt idx="14844">
                  <c:v>28.153215848045207</c:v>
                </c:pt>
                <c:pt idx="14845">
                  <c:v>28.152211497483563</c:v>
                </c:pt>
                <c:pt idx="14846">
                  <c:v>28.151207435753562</c:v>
                </c:pt>
                <c:pt idx="14847">
                  <c:v>28.150203662807954</c:v>
                </c:pt>
                <c:pt idx="14848">
                  <c:v>28.149200178599528</c:v>
                </c:pt>
                <c:pt idx="14849">
                  <c:v>28.148196983081078</c:v>
                </c:pt>
                <c:pt idx="14850">
                  <c:v>28.147194076205395</c:v>
                </c:pt>
                <c:pt idx="14851">
                  <c:v>28.146191457925241</c:v>
                </c:pt>
                <c:pt idx="14852">
                  <c:v>28.145189128193465</c:v>
                </c:pt>
                <c:pt idx="14853">
                  <c:v>28.144187086962859</c:v>
                </c:pt>
                <c:pt idx="14854">
                  <c:v>28.143185334186228</c:v>
                </c:pt>
                <c:pt idx="14855">
                  <c:v>28.142183869816463</c:v>
                </c:pt>
                <c:pt idx="14856">
                  <c:v>28.141182693806314</c:v>
                </c:pt>
                <c:pt idx="14857">
                  <c:v>28.140181806108686</c:v>
                </c:pt>
                <c:pt idx="14858">
                  <c:v>28.139181206676398</c:v>
                </c:pt>
                <c:pt idx="14859">
                  <c:v>28.138180895462312</c:v>
                </c:pt>
                <c:pt idx="14860">
                  <c:v>28.137180872419322</c:v>
                </c:pt>
                <c:pt idx="14861">
                  <c:v>28.136181137500273</c:v>
                </c:pt>
                <c:pt idx="14862">
                  <c:v>28.135181690658058</c:v>
                </c:pt>
                <c:pt idx="14863">
                  <c:v>28.134182531845568</c:v>
                </c:pt>
                <c:pt idx="14864">
                  <c:v>28.133183661015693</c:v>
                </c:pt>
                <c:pt idx="14865">
                  <c:v>28.132185078121324</c:v>
                </c:pt>
                <c:pt idx="14866">
                  <c:v>28.131186783115396</c:v>
                </c:pt>
                <c:pt idx="14867">
                  <c:v>28.130188775950813</c:v>
                </c:pt>
                <c:pt idx="14868">
                  <c:v>28.129191056580495</c:v>
                </c:pt>
                <c:pt idx="14869">
                  <c:v>28.12819362495739</c:v>
                </c:pt>
                <c:pt idx="14870">
                  <c:v>28.127196481034431</c:v>
                </c:pt>
                <c:pt idx="14871">
                  <c:v>28.126199624764595</c:v>
                </c:pt>
                <c:pt idx="14872">
                  <c:v>28.125203056100787</c:v>
                </c:pt>
                <c:pt idx="14873">
                  <c:v>28.124206774995983</c:v>
                </c:pt>
                <c:pt idx="14874">
                  <c:v>28.123210781403188</c:v>
                </c:pt>
                <c:pt idx="14875">
                  <c:v>28.122215075275363</c:v>
                </c:pt>
                <c:pt idx="14876">
                  <c:v>28.121219656565501</c:v>
                </c:pt>
                <c:pt idx="14877">
                  <c:v>28.120224525226561</c:v>
                </c:pt>
                <c:pt idx="14878">
                  <c:v>28.119229681211579</c:v>
                </c:pt>
                <c:pt idx="14879">
                  <c:v>28.118235124473557</c:v>
                </c:pt>
                <c:pt idx="14880">
                  <c:v>28.117240854965502</c:v>
                </c:pt>
                <c:pt idx="14881">
                  <c:v>28.11624687264046</c:v>
                </c:pt>
                <c:pt idx="14882">
                  <c:v>28.115253177451422</c:v>
                </c:pt>
                <c:pt idx="14883">
                  <c:v>28.114259769351477</c:v>
                </c:pt>
                <c:pt idx="14884">
                  <c:v>28.113266648293617</c:v>
                </c:pt>
                <c:pt idx="14885">
                  <c:v>28.112273814230946</c:v>
                </c:pt>
                <c:pt idx="14886">
                  <c:v>28.111281267116496</c:v>
                </c:pt>
                <c:pt idx="14887">
                  <c:v>28.110289006903315</c:v>
                </c:pt>
                <c:pt idx="14888">
                  <c:v>28.109297033544536</c:v>
                </c:pt>
                <c:pt idx="14889">
                  <c:v>28.108305346993234</c:v>
                </c:pt>
                <c:pt idx="14890">
                  <c:v>28.107313947202442</c:v>
                </c:pt>
                <c:pt idx="14891">
                  <c:v>28.106322834125322</c:v>
                </c:pt>
                <c:pt idx="14892">
                  <c:v>28.105332007714935</c:v>
                </c:pt>
                <c:pt idx="14893">
                  <c:v>28.104341467924428</c:v>
                </c:pt>
                <c:pt idx="14894">
                  <c:v>28.103351214706919</c:v>
                </c:pt>
                <c:pt idx="14895">
                  <c:v>28.102361248015484</c:v>
                </c:pt>
                <c:pt idx="14896">
                  <c:v>28.101371567803326</c:v>
                </c:pt>
                <c:pt idx="14897">
                  <c:v>28.100382174023579</c:v>
                </c:pt>
                <c:pt idx="14898">
                  <c:v>28.099393066629375</c:v>
                </c:pt>
                <c:pt idx="14899">
                  <c:v>28.09840424557386</c:v>
                </c:pt>
                <c:pt idx="14900">
                  <c:v>28.097415710810225</c:v>
                </c:pt>
                <c:pt idx="14901">
                  <c:v>28.096427462291629</c:v>
                </c:pt>
                <c:pt idx="14902">
                  <c:v>28.095439499971263</c:v>
                </c:pt>
                <c:pt idx="14903">
                  <c:v>28.094451823802302</c:v>
                </c:pt>
                <c:pt idx="14904">
                  <c:v>28.093464433737964</c:v>
                </c:pt>
                <c:pt idx="14905">
                  <c:v>28.092477329731437</c:v>
                </c:pt>
                <c:pt idx="14906">
                  <c:v>28.091490511735927</c:v>
                </c:pt>
                <c:pt idx="14907">
                  <c:v>28.090503979704678</c:v>
                </c:pt>
                <c:pt idx="14908">
                  <c:v>28.089517733590867</c:v>
                </c:pt>
                <c:pt idx="14909">
                  <c:v>28.088531773347796</c:v>
                </c:pt>
                <c:pt idx="14910">
                  <c:v>28.087546098928655</c:v>
                </c:pt>
                <c:pt idx="14911">
                  <c:v>28.086560710286705</c:v>
                </c:pt>
                <c:pt idx="14912">
                  <c:v>28.085575607375205</c:v>
                </c:pt>
                <c:pt idx="14913">
                  <c:v>28.084590790147416</c:v>
                </c:pt>
                <c:pt idx="14914">
                  <c:v>28.0836062585566</c:v>
                </c:pt>
                <c:pt idx="14915">
                  <c:v>28.082622012556044</c:v>
                </c:pt>
                <c:pt idx="14916">
                  <c:v>28.081638052099038</c:v>
                </c:pt>
                <c:pt idx="14917">
                  <c:v>28.08065437713887</c:v>
                </c:pt>
                <c:pt idx="14918">
                  <c:v>28.079670987628859</c:v>
                </c:pt>
                <c:pt idx="14919">
                  <c:v>28.078687883522278</c:v>
                </c:pt>
                <c:pt idx="14920">
                  <c:v>28.077705064772474</c:v>
                </c:pt>
                <c:pt idx="14921">
                  <c:v>28.076722531332749</c:v>
                </c:pt>
                <c:pt idx="14922">
                  <c:v>28.075740283156449</c:v>
                </c:pt>
                <c:pt idx="14923">
                  <c:v>28.074758320196864</c:v>
                </c:pt>
                <c:pt idx="14924">
                  <c:v>28.07377664240741</c:v>
                </c:pt>
                <c:pt idx="14925">
                  <c:v>28.072795249741404</c:v>
                </c:pt>
                <c:pt idx="14926">
                  <c:v>28.071814142152206</c:v>
                </c:pt>
                <c:pt idx="14927">
                  <c:v>28.070833319593191</c:v>
                </c:pt>
                <c:pt idx="14928">
                  <c:v>28.069852782017733</c:v>
                </c:pt>
                <c:pt idx="14929">
                  <c:v>28.06887252937922</c:v>
                </c:pt>
                <c:pt idx="14930">
                  <c:v>28.067892561631027</c:v>
                </c:pt>
                <c:pt idx="14931">
                  <c:v>28.066912878726555</c:v>
                </c:pt>
                <c:pt idx="14932">
                  <c:v>28.065933480619222</c:v>
                </c:pt>
                <c:pt idx="14933">
                  <c:v>28.06495436726243</c:v>
                </c:pt>
                <c:pt idx="14934">
                  <c:v>28.063975538609625</c:v>
                </c:pt>
                <c:pt idx="14935">
                  <c:v>28.062996994614181</c:v>
                </c:pt>
                <c:pt idx="14936">
                  <c:v>28.062018735229557</c:v>
                </c:pt>
                <c:pt idx="14937">
                  <c:v>28.061040760409199</c:v>
                </c:pt>
                <c:pt idx="14938">
                  <c:v>28.060063070106594</c:v>
                </c:pt>
                <c:pt idx="14939">
                  <c:v>28.059085664275131</c:v>
                </c:pt>
                <c:pt idx="14940">
                  <c:v>28.058108542868339</c:v>
                </c:pt>
                <c:pt idx="14941">
                  <c:v>28.057131705839609</c:v>
                </c:pt>
                <c:pt idx="14942">
                  <c:v>28.056155153142512</c:v>
                </c:pt>
                <c:pt idx="14943">
                  <c:v>28.055178884730466</c:v>
                </c:pt>
                <c:pt idx="14944">
                  <c:v>28.054202900557016</c:v>
                </c:pt>
                <c:pt idx="14945">
                  <c:v>28.05322720057562</c:v>
                </c:pt>
                <c:pt idx="14946">
                  <c:v>28.052251784739809</c:v>
                </c:pt>
                <c:pt idx="14947">
                  <c:v>28.051276653003086</c:v>
                </c:pt>
                <c:pt idx="14948">
                  <c:v>28.050301805319009</c:v>
                </c:pt>
                <c:pt idx="14949">
                  <c:v>28.049327241641052</c:v>
                </c:pt>
                <c:pt idx="14950">
                  <c:v>28.048352961922816</c:v>
                </c:pt>
                <c:pt idx="14951">
                  <c:v>28.04737896611779</c:v>
                </c:pt>
                <c:pt idx="14952">
                  <c:v>28.046405254179604</c:v>
                </c:pt>
                <c:pt idx="14953">
                  <c:v>28.045431826061744</c:v>
                </c:pt>
                <c:pt idx="14954">
                  <c:v>28.044458681717813</c:v>
                </c:pt>
                <c:pt idx="14955">
                  <c:v>28.043485821101385</c:v>
                </c:pt>
                <c:pt idx="14956">
                  <c:v>28.042513244166017</c:v>
                </c:pt>
                <c:pt idx="14957">
                  <c:v>28.04154095086534</c:v>
                </c:pt>
                <c:pt idx="14958">
                  <c:v>28.040568941152927</c:v>
                </c:pt>
                <c:pt idx="14959">
                  <c:v>28.039597214982422</c:v>
                </c:pt>
                <c:pt idx="14960">
                  <c:v>28.038625772307356</c:v>
                </c:pt>
                <c:pt idx="14961">
                  <c:v>28.037654613081429</c:v>
                </c:pt>
                <c:pt idx="14962">
                  <c:v>28.036683737258215</c:v>
                </c:pt>
                <c:pt idx="14963">
                  <c:v>28.035713144791416</c:v>
                </c:pt>
                <c:pt idx="14964">
                  <c:v>28.034742835634617</c:v>
                </c:pt>
                <c:pt idx="14965">
                  <c:v>28.033772809741464</c:v>
                </c:pt>
                <c:pt idx="14966">
                  <c:v>28.032803067065657</c:v>
                </c:pt>
                <c:pt idx="14967">
                  <c:v>28.031833607560841</c:v>
                </c:pt>
                <c:pt idx="14968">
                  <c:v>28.03086443118066</c:v>
                </c:pt>
                <c:pt idx="14969">
                  <c:v>28.029895537878858</c:v>
                </c:pt>
                <c:pt idx="14970">
                  <c:v>28.028926927609049</c:v>
                </c:pt>
                <c:pt idx="14971">
                  <c:v>28.027958600324965</c:v>
                </c:pt>
                <c:pt idx="14972">
                  <c:v>28.026990555980333</c:v>
                </c:pt>
                <c:pt idx="14973">
                  <c:v>28.026022794528814</c:v>
                </c:pt>
                <c:pt idx="14974">
                  <c:v>28.025055315924163</c:v>
                </c:pt>
                <c:pt idx="14975">
                  <c:v>28.024088120120084</c:v>
                </c:pt>
                <c:pt idx="14976">
                  <c:v>28.023121207070304</c:v>
                </c:pt>
                <c:pt idx="14977">
                  <c:v>28.022154576728582</c:v>
                </c:pt>
                <c:pt idx="14978">
                  <c:v>28.021188229048661</c:v>
                </c:pt>
                <c:pt idx="14979">
                  <c:v>28.020222163984258</c:v>
                </c:pt>
                <c:pt idx="14980">
                  <c:v>28.019256381489186</c:v>
                </c:pt>
                <c:pt idx="14981">
                  <c:v>28.018290881517188</c:v>
                </c:pt>
                <c:pt idx="14982">
                  <c:v>28.017325664022025</c:v>
                </c:pt>
                <c:pt idx="14983">
                  <c:v>28.016360728957508</c:v>
                </c:pt>
                <c:pt idx="14984">
                  <c:v>28.015396076277412</c:v>
                </c:pt>
                <c:pt idx="14985">
                  <c:v>28.014431705935564</c:v>
                </c:pt>
                <c:pt idx="14986">
                  <c:v>28.013467617885709</c:v>
                </c:pt>
                <c:pt idx="14987">
                  <c:v>28.012503812081746</c:v>
                </c:pt>
                <c:pt idx="14988">
                  <c:v>28.011540288477406</c:v>
                </c:pt>
                <c:pt idx="14989">
                  <c:v>28.010577047026587</c:v>
                </c:pt>
                <c:pt idx="14990">
                  <c:v>28.009614087683062</c:v>
                </c:pt>
                <c:pt idx="14991">
                  <c:v>28.008651410400731</c:v>
                </c:pt>
                <c:pt idx="14992">
                  <c:v>28.007689015133408</c:v>
                </c:pt>
                <c:pt idx="14993">
                  <c:v>28.006726901834966</c:v>
                </c:pt>
                <c:pt idx="14994">
                  <c:v>28.005765070459262</c:v>
                </c:pt>
                <c:pt idx="14995">
                  <c:v>28.004803520960195</c:v>
                </c:pt>
                <c:pt idx="14996">
                  <c:v>28.003842253291594</c:v>
                </c:pt>
                <c:pt idx="14997">
                  <c:v>28.002881267407389</c:v>
                </c:pt>
                <c:pt idx="14998">
                  <c:v>28.00192056326145</c:v>
                </c:pt>
                <c:pt idx="14999">
                  <c:v>28.000960140807663</c:v>
                </c:pt>
                <c:pt idx="15000">
                  <c:v>28</c:v>
                </c:pt>
                <c:pt idx="15001">
                  <c:v>27.999040140792331</c:v>
                </c:pt>
                <c:pt idx="15002">
                  <c:v>27.998080563138558</c:v>
                </c:pt>
                <c:pt idx="15003">
                  <c:v>27.997121266992664</c:v>
                </c:pt>
                <c:pt idx="15004">
                  <c:v>27.996162252308565</c:v>
                </c:pt>
                <c:pt idx="15005">
                  <c:v>27.995203519040174</c:v>
                </c:pt>
                <c:pt idx="15006">
                  <c:v>27.994245067141506</c:v>
                </c:pt>
                <c:pt idx="15007">
                  <c:v>27.993286896566488</c:v>
                </c:pt>
                <c:pt idx="15008">
                  <c:v>27.992329007269106</c:v>
                </c:pt>
                <c:pt idx="15009">
                  <c:v>27.991371399203288</c:v>
                </c:pt>
                <c:pt idx="15010">
                  <c:v>27.990414072323077</c:v>
                </c:pt>
                <c:pt idx="15011">
                  <c:v>27.9894570265824</c:v>
                </c:pt>
                <c:pt idx="15012">
                  <c:v>27.988500261935343</c:v>
                </c:pt>
                <c:pt idx="15013">
                  <c:v>27.987543778335805</c:v>
                </c:pt>
                <c:pt idx="15014">
                  <c:v>27.9865875757379</c:v>
                </c:pt>
                <c:pt idx="15015">
                  <c:v>27.985631654095542</c:v>
                </c:pt>
                <c:pt idx="15016">
                  <c:v>27.984676013362844</c:v>
                </c:pt>
                <c:pt idx="15017">
                  <c:v>27.983720653493819</c:v>
                </c:pt>
                <c:pt idx="15018">
                  <c:v>27.982765574442467</c:v>
                </c:pt>
                <c:pt idx="15019">
                  <c:v>27.981810776162888</c:v>
                </c:pt>
                <c:pt idx="15020">
                  <c:v>27.980856258609123</c:v>
                </c:pt>
                <c:pt idx="15021">
                  <c:v>27.979902021735228</c:v>
                </c:pt>
                <c:pt idx="15022">
                  <c:v>27.978948065495274</c:v>
                </c:pt>
                <c:pt idx="15023">
                  <c:v>27.977994389843346</c:v>
                </c:pt>
                <c:pt idx="15024">
                  <c:v>27.977040994733528</c:v>
                </c:pt>
                <c:pt idx="15025">
                  <c:v>27.97608788011992</c:v>
                </c:pt>
                <c:pt idx="15026">
                  <c:v>27.975135045956591</c:v>
                </c:pt>
                <c:pt idx="15027">
                  <c:v>27.974182492197684</c:v>
                </c:pt>
                <c:pt idx="15028">
                  <c:v>27.973230218797326</c:v>
                </c:pt>
                <c:pt idx="15029">
                  <c:v>27.972278225709559</c:v>
                </c:pt>
                <c:pt idx="15030">
                  <c:v>27.971326512888623</c:v>
                </c:pt>
                <c:pt idx="15031">
                  <c:v>27.970375080288562</c:v>
                </c:pt>
                <c:pt idx="15032">
                  <c:v>27.969423927863573</c:v>
                </c:pt>
                <c:pt idx="15033">
                  <c:v>27.968473055567813</c:v>
                </c:pt>
                <c:pt idx="15034">
                  <c:v>27.967522463355394</c:v>
                </c:pt>
                <c:pt idx="15035">
                  <c:v>27.966572151180529</c:v>
                </c:pt>
                <c:pt idx="15036">
                  <c:v>27.965622118997345</c:v>
                </c:pt>
                <c:pt idx="15037">
                  <c:v>27.96467236676007</c:v>
                </c:pt>
                <c:pt idx="15038">
                  <c:v>27.963722894422872</c:v>
                </c:pt>
                <c:pt idx="15039">
                  <c:v>27.962773701939966</c:v>
                </c:pt>
                <c:pt idx="15040">
                  <c:v>27.961824789265521</c:v>
                </c:pt>
                <c:pt idx="15041">
                  <c:v>27.960876156353763</c:v>
                </c:pt>
                <c:pt idx="15042">
                  <c:v>27.959927803158919</c:v>
                </c:pt>
                <c:pt idx="15043">
                  <c:v>27.958979729635175</c:v>
                </c:pt>
                <c:pt idx="15044">
                  <c:v>27.958031935736827</c:v>
                </c:pt>
                <c:pt idx="15045">
                  <c:v>27.95708442141806</c:v>
                </c:pt>
                <c:pt idx="15046">
                  <c:v>27.956137186633143</c:v>
                </c:pt>
                <c:pt idx="15047">
                  <c:v>27.955190231336331</c:v>
                </c:pt>
                <c:pt idx="15048">
                  <c:v>27.954243555481895</c:v>
                </c:pt>
                <c:pt idx="15049">
                  <c:v>27.953297159024089</c:v>
                </c:pt>
                <c:pt idx="15050">
                  <c:v>27.952351041917169</c:v>
                </c:pt>
                <c:pt idx="15051">
                  <c:v>27.951405204115488</c:v>
                </c:pt>
                <c:pt idx="15052">
                  <c:v>27.950459645573261</c:v>
                </c:pt>
                <c:pt idx="15053">
                  <c:v>27.949514366244827</c:v>
                </c:pt>
                <c:pt idx="15054">
                  <c:v>27.948569366084499</c:v>
                </c:pt>
                <c:pt idx="15055">
                  <c:v>27.947624645046531</c:v>
                </c:pt>
                <c:pt idx="15056">
                  <c:v>27.946680203085307</c:v>
                </c:pt>
                <c:pt idx="15057">
                  <c:v>27.945736040155154</c:v>
                </c:pt>
                <c:pt idx="15058">
                  <c:v>27.944792156210369</c:v>
                </c:pt>
                <c:pt idx="15059">
                  <c:v>27.943848551205306</c:v>
                </c:pt>
                <c:pt idx="15060">
                  <c:v>27.942905225094307</c:v>
                </c:pt>
                <c:pt idx="15061">
                  <c:v>27.941962177831755</c:v>
                </c:pt>
                <c:pt idx="15062">
                  <c:v>27.941019409372004</c:v>
                </c:pt>
                <c:pt idx="15063">
                  <c:v>27.940076919669423</c:v>
                </c:pt>
                <c:pt idx="15064">
                  <c:v>27.939134708678353</c:v>
                </c:pt>
                <c:pt idx="15065">
                  <c:v>27.938192776353247</c:v>
                </c:pt>
                <c:pt idx="15066">
                  <c:v>27.937251122648476</c:v>
                </c:pt>
                <c:pt idx="15067">
                  <c:v>27.936309747518436</c:v>
                </c:pt>
                <c:pt idx="15068">
                  <c:v>27.935368650917496</c:v>
                </c:pt>
                <c:pt idx="15069">
                  <c:v>27.934427832800125</c:v>
                </c:pt>
                <c:pt idx="15070">
                  <c:v>27.933487293120734</c:v>
                </c:pt>
                <c:pt idx="15071">
                  <c:v>27.932547031833749</c:v>
                </c:pt>
                <c:pt idx="15072">
                  <c:v>27.931607048893582</c:v>
                </c:pt>
                <c:pt idx="15073">
                  <c:v>27.930667344254701</c:v>
                </c:pt>
                <c:pt idx="15074">
                  <c:v>27.929727917871574</c:v>
                </c:pt>
                <c:pt idx="15075">
                  <c:v>27.928788769698642</c:v>
                </c:pt>
                <c:pt idx="15076">
                  <c:v>27.927849899690344</c:v>
                </c:pt>
                <c:pt idx="15077">
                  <c:v>27.926911307801191</c:v>
                </c:pt>
                <c:pt idx="15078">
                  <c:v>27.925972993985667</c:v>
                </c:pt>
                <c:pt idx="15079">
                  <c:v>27.925034958198239</c:v>
                </c:pt>
                <c:pt idx="15080">
                  <c:v>27.924097200393419</c:v>
                </c:pt>
                <c:pt idx="15081">
                  <c:v>27.923159720525675</c:v>
                </c:pt>
                <c:pt idx="15082">
                  <c:v>27.922222518549574</c:v>
                </c:pt>
                <c:pt idx="15083">
                  <c:v>27.921285594419587</c:v>
                </c:pt>
                <c:pt idx="15084">
                  <c:v>27.920348948090236</c:v>
                </c:pt>
                <c:pt idx="15085">
                  <c:v>27.919412579516106</c:v>
                </c:pt>
                <c:pt idx="15086">
                  <c:v>27.918476488651649</c:v>
                </c:pt>
                <c:pt idx="15087">
                  <c:v>27.917540675451505</c:v>
                </c:pt>
                <c:pt idx="15088">
                  <c:v>27.916605139870185</c:v>
                </c:pt>
                <c:pt idx="15089">
                  <c:v>27.915669881862215</c:v>
                </c:pt>
                <c:pt idx="15090">
                  <c:v>27.914734901382218</c:v>
                </c:pt>
                <c:pt idx="15091">
                  <c:v>27.913800198384777</c:v>
                </c:pt>
                <c:pt idx="15092">
                  <c:v>27.912865772824446</c:v>
                </c:pt>
                <c:pt idx="15093">
                  <c:v>27.911931624655764</c:v>
                </c:pt>
                <c:pt idx="15094">
                  <c:v>27.910997753833428</c:v>
                </c:pt>
                <c:pt idx="15095">
                  <c:v>27.910064160311961</c:v>
                </c:pt>
                <c:pt idx="15096">
                  <c:v>27.909130844046047</c:v>
                </c:pt>
                <c:pt idx="15097">
                  <c:v>27.908197804990252</c:v>
                </c:pt>
                <c:pt idx="15098">
                  <c:v>27.90726504309923</c:v>
                </c:pt>
                <c:pt idx="15099">
                  <c:v>27.906332558327605</c:v>
                </c:pt>
                <c:pt idx="15100">
                  <c:v>27.905400350629975</c:v>
                </c:pt>
                <c:pt idx="15101">
                  <c:v>27.904468419961063</c:v>
                </c:pt>
                <c:pt idx="15102">
                  <c:v>27.903536766275494</c:v>
                </c:pt>
                <c:pt idx="15103">
                  <c:v>27.902605389527935</c:v>
                </c:pt>
                <c:pt idx="15104">
                  <c:v>27.901674289673039</c:v>
                </c:pt>
                <c:pt idx="15105">
                  <c:v>27.900743466665475</c:v>
                </c:pt>
                <c:pt idx="15106">
                  <c:v>27.899812920459979</c:v>
                </c:pt>
                <c:pt idx="15107">
                  <c:v>27.898882651011164</c:v>
                </c:pt>
                <c:pt idx="15108">
                  <c:v>27.897952658273809</c:v>
                </c:pt>
                <c:pt idx="15109">
                  <c:v>27.897022942202582</c:v>
                </c:pt>
                <c:pt idx="15110">
                  <c:v>27.896093502752194</c:v>
                </c:pt>
                <c:pt idx="15111">
                  <c:v>27.895164339877368</c:v>
                </c:pt>
                <c:pt idx="15112">
                  <c:v>27.894235453532872</c:v>
                </c:pt>
                <c:pt idx="15113">
                  <c:v>27.893306843673386</c:v>
                </c:pt>
                <c:pt idx="15114">
                  <c:v>27.89237851025365</c:v>
                </c:pt>
                <c:pt idx="15115">
                  <c:v>27.891450453228444</c:v>
                </c:pt>
                <c:pt idx="15116">
                  <c:v>27.890522672552535</c:v>
                </c:pt>
                <c:pt idx="15117">
                  <c:v>27.889595168180662</c:v>
                </c:pt>
                <c:pt idx="15118">
                  <c:v>27.888667940067606</c:v>
                </c:pt>
                <c:pt idx="15119">
                  <c:v>27.887740988168147</c:v>
                </c:pt>
                <c:pt idx="15120">
                  <c:v>27.886814312437053</c:v>
                </c:pt>
                <c:pt idx="15121">
                  <c:v>27.885887912829148</c:v>
                </c:pt>
                <c:pt idx="15122">
                  <c:v>27.884961789299211</c:v>
                </c:pt>
                <c:pt idx="15123">
                  <c:v>27.884035941802082</c:v>
                </c:pt>
                <c:pt idx="15124">
                  <c:v>27.883110370292528</c:v>
                </c:pt>
                <c:pt idx="15125">
                  <c:v>27.882185074725371</c:v>
                </c:pt>
                <c:pt idx="15126">
                  <c:v>27.881260055055506</c:v>
                </c:pt>
                <c:pt idx="15127">
                  <c:v>27.880335311237687</c:v>
                </c:pt>
                <c:pt idx="15128">
                  <c:v>27.879410843226822</c:v>
                </c:pt>
                <c:pt idx="15129">
                  <c:v>27.878486650977734</c:v>
                </c:pt>
                <c:pt idx="15130">
                  <c:v>27.877562734445306</c:v>
                </c:pt>
                <c:pt idx="15131">
                  <c:v>27.876639093584345</c:v>
                </c:pt>
                <c:pt idx="15132">
                  <c:v>27.875715728349789</c:v>
                </c:pt>
                <c:pt idx="15133">
                  <c:v>27.874792638696491</c:v>
                </c:pt>
                <c:pt idx="15134">
                  <c:v>27.873869824579344</c:v>
                </c:pt>
                <c:pt idx="15135">
                  <c:v>27.872947285953231</c:v>
                </c:pt>
                <c:pt idx="15136">
                  <c:v>27.87202502277303</c:v>
                </c:pt>
                <c:pt idx="15137">
                  <c:v>27.871103034993709</c:v>
                </c:pt>
                <c:pt idx="15138">
                  <c:v>27.870181322570161</c:v>
                </c:pt>
                <c:pt idx="15139">
                  <c:v>27.869259885457311</c:v>
                </c:pt>
                <c:pt idx="15140">
                  <c:v>27.868338723610066</c:v>
                </c:pt>
                <c:pt idx="15141">
                  <c:v>27.867417836983378</c:v>
                </c:pt>
                <c:pt idx="15142">
                  <c:v>27.8664972255322</c:v>
                </c:pt>
                <c:pt idx="15143">
                  <c:v>27.865576889211482</c:v>
                </c:pt>
                <c:pt idx="15144">
                  <c:v>27.864656827976205</c:v>
                </c:pt>
                <c:pt idx="15145">
                  <c:v>27.863737041781306</c:v>
                </c:pt>
                <c:pt idx="15146">
                  <c:v>27.862817530581736</c:v>
                </c:pt>
                <c:pt idx="15147">
                  <c:v>27.861898294332519</c:v>
                </c:pt>
                <c:pt idx="15148">
                  <c:v>27.860979332988634</c:v>
                </c:pt>
                <c:pt idx="15149">
                  <c:v>27.86006064650509</c:v>
                </c:pt>
                <c:pt idx="15150">
                  <c:v>27.859142234836867</c:v>
                </c:pt>
                <c:pt idx="15151">
                  <c:v>27.858224097938958</c:v>
                </c:pt>
                <c:pt idx="15152">
                  <c:v>27.85730623576643</c:v>
                </c:pt>
                <c:pt idx="15153">
                  <c:v>27.856388648274248</c:v>
                </c:pt>
                <c:pt idx="15154">
                  <c:v>27.855471335417519</c:v>
                </c:pt>
                <c:pt idx="15155">
                  <c:v>27.854554297151211</c:v>
                </c:pt>
                <c:pt idx="15156">
                  <c:v>27.853637533430415</c:v>
                </c:pt>
                <c:pt idx="15157">
                  <c:v>27.852721044210185</c:v>
                </c:pt>
                <c:pt idx="15158">
                  <c:v>27.851804829445541</c:v>
                </c:pt>
                <c:pt idx="15159">
                  <c:v>27.850888889091578</c:v>
                </c:pt>
                <c:pt idx="15160">
                  <c:v>27.849973223103376</c:v>
                </c:pt>
                <c:pt idx="15161">
                  <c:v>27.849057831435999</c:v>
                </c:pt>
                <c:pt idx="15162">
                  <c:v>27.84814271404457</c:v>
                </c:pt>
                <c:pt idx="15163">
                  <c:v>27.847227870884154</c:v>
                </c:pt>
                <c:pt idx="15164">
                  <c:v>27.846313301909845</c:v>
                </c:pt>
                <c:pt idx="15165">
                  <c:v>27.845399007076807</c:v>
                </c:pt>
                <c:pt idx="15166">
                  <c:v>27.844484986340106</c:v>
                </c:pt>
                <c:pt idx="15167">
                  <c:v>27.843571239654878</c:v>
                </c:pt>
                <c:pt idx="15168">
                  <c:v>27.842657766976288</c:v>
                </c:pt>
                <c:pt idx="15169">
                  <c:v>27.841744568259429</c:v>
                </c:pt>
                <c:pt idx="15170">
                  <c:v>27.840831643459481</c:v>
                </c:pt>
                <c:pt idx="15171">
                  <c:v>27.83991899253158</c:v>
                </c:pt>
                <c:pt idx="15172">
                  <c:v>27.83900661543089</c:v>
                </c:pt>
                <c:pt idx="15173">
                  <c:v>27.838094512112605</c:v>
                </c:pt>
                <c:pt idx="15174">
                  <c:v>27.837182682531861</c:v>
                </c:pt>
                <c:pt idx="15175">
                  <c:v>27.836271126643865</c:v>
                </c:pt>
                <c:pt idx="15176">
                  <c:v>27.835359844403797</c:v>
                </c:pt>
                <c:pt idx="15177">
                  <c:v>27.834448835766892</c:v>
                </c:pt>
                <c:pt idx="15178">
                  <c:v>27.833538100688287</c:v>
                </c:pt>
                <c:pt idx="15179">
                  <c:v>27.832627639123245</c:v>
                </c:pt>
                <c:pt idx="15180">
                  <c:v>27.831717451026947</c:v>
                </c:pt>
                <c:pt idx="15181">
                  <c:v>27.830807536354669</c:v>
                </c:pt>
                <c:pt idx="15182">
                  <c:v>27.829897895061592</c:v>
                </c:pt>
                <c:pt idx="15183">
                  <c:v>27.828988527103022</c:v>
                </c:pt>
                <c:pt idx="15184">
                  <c:v>27.828079432434137</c:v>
                </c:pt>
                <c:pt idx="15185">
                  <c:v>27.827170611010217</c:v>
                </c:pt>
                <c:pt idx="15186">
                  <c:v>27.826262062786526</c:v>
                </c:pt>
                <c:pt idx="15187">
                  <c:v>27.825353787718342</c:v>
                </c:pt>
                <c:pt idx="15188">
                  <c:v>27.824445785760943</c:v>
                </c:pt>
                <c:pt idx="15189">
                  <c:v>27.82353805686958</c:v>
                </c:pt>
                <c:pt idx="15190">
                  <c:v>27.822630600999574</c:v>
                </c:pt>
                <c:pt idx="15191">
                  <c:v>27.821723418106217</c:v>
                </c:pt>
                <c:pt idx="15192">
                  <c:v>27.820816508144816</c:v>
                </c:pt>
                <c:pt idx="15193">
                  <c:v>27.819909871070692</c:v>
                </c:pt>
                <c:pt idx="15194">
                  <c:v>27.819003506839138</c:v>
                </c:pt>
                <c:pt idx="15195">
                  <c:v>27.818097415405475</c:v>
                </c:pt>
                <c:pt idx="15196">
                  <c:v>27.817191596725081</c:v>
                </c:pt>
                <c:pt idx="15197">
                  <c:v>27.816286050753277</c:v>
                </c:pt>
                <c:pt idx="15198">
                  <c:v>27.815380777445384</c:v>
                </c:pt>
                <c:pt idx="15199">
                  <c:v>27.814475776756808</c:v>
                </c:pt>
                <c:pt idx="15200">
                  <c:v>27.813571048642842</c:v>
                </c:pt>
                <c:pt idx="15201">
                  <c:v>27.812666593058921</c:v>
                </c:pt>
                <c:pt idx="15202">
                  <c:v>27.811762409960394</c:v>
                </c:pt>
                <c:pt idx="15203">
                  <c:v>27.810858499302668</c:v>
                </c:pt>
                <c:pt idx="15204">
                  <c:v>27.809954861041092</c:v>
                </c:pt>
                <c:pt idx="15205">
                  <c:v>27.809051495131072</c:v>
                </c:pt>
                <c:pt idx="15206">
                  <c:v>27.808148401528044</c:v>
                </c:pt>
                <c:pt idx="15207">
                  <c:v>27.807245580187399</c:v>
                </c:pt>
                <c:pt idx="15208">
                  <c:v>27.806343031064543</c:v>
                </c:pt>
                <c:pt idx="15209">
                  <c:v>27.80544075411494</c:v>
                </c:pt>
                <c:pt idx="15210">
                  <c:v>27.804538749294025</c:v>
                </c:pt>
                <c:pt idx="15211">
                  <c:v>27.803637016557175</c:v>
                </c:pt>
                <c:pt idx="15212">
                  <c:v>27.802735555859897</c:v>
                </c:pt>
                <c:pt idx="15213">
                  <c:v>27.801834367157625</c:v>
                </c:pt>
                <c:pt idx="15214">
                  <c:v>27.800933450405836</c:v>
                </c:pt>
                <c:pt idx="15215">
                  <c:v>27.800032805559994</c:v>
                </c:pt>
                <c:pt idx="15216">
                  <c:v>27.799132432575561</c:v>
                </c:pt>
                <c:pt idx="15217">
                  <c:v>27.79823233140803</c:v>
                </c:pt>
                <c:pt idx="15218">
                  <c:v>27.797332502012907</c:v>
                </c:pt>
                <c:pt idx="15219">
                  <c:v>27.796432944345653</c:v>
                </c:pt>
                <c:pt idx="15220">
                  <c:v>27.795533658361819</c:v>
                </c:pt>
                <c:pt idx="15221">
                  <c:v>27.794634644016881</c:v>
                </c:pt>
                <c:pt idx="15222">
                  <c:v>27.793735901266402</c:v>
                </c:pt>
                <c:pt idx="15223">
                  <c:v>27.792837430065845</c:v>
                </c:pt>
                <c:pt idx="15224">
                  <c:v>27.791939230370787</c:v>
                </c:pt>
                <c:pt idx="15225">
                  <c:v>27.791041302136776</c:v>
                </c:pt>
                <c:pt idx="15226">
                  <c:v>27.790143645319333</c:v>
                </c:pt>
                <c:pt idx="15227">
                  <c:v>27.78924625987402</c:v>
                </c:pt>
                <c:pt idx="15228">
                  <c:v>27.788349145756413</c:v>
                </c:pt>
                <c:pt idx="15229">
                  <c:v>27.787452302922091</c:v>
                </c:pt>
                <c:pt idx="15230">
                  <c:v>27.786555731326573</c:v>
                </c:pt>
                <c:pt idx="15231">
                  <c:v>27.785659430925506</c:v>
                </c:pt>
                <c:pt idx="15232">
                  <c:v>27.784763401674439</c:v>
                </c:pt>
                <c:pt idx="15233">
                  <c:v>27.783867643529021</c:v>
                </c:pt>
                <c:pt idx="15234">
                  <c:v>27.782972156444771</c:v>
                </c:pt>
                <c:pt idx="15235">
                  <c:v>27.782076940377408</c:v>
                </c:pt>
                <c:pt idx="15236">
                  <c:v>27.781181995282466</c:v>
                </c:pt>
                <c:pt idx="15237">
                  <c:v>27.780287321115637</c:v>
                </c:pt>
                <c:pt idx="15238">
                  <c:v>27.779392917832482</c:v>
                </c:pt>
                <c:pt idx="15239">
                  <c:v>27.778498785388692</c:v>
                </c:pt>
                <c:pt idx="15240">
                  <c:v>27.777604923739901</c:v>
                </c:pt>
                <c:pt idx="15241">
                  <c:v>27.776711332841771</c:v>
                </c:pt>
                <c:pt idx="15242">
                  <c:v>27.775818012649964</c:v>
                </c:pt>
                <c:pt idx="15243">
                  <c:v>27.774924963120142</c:v>
                </c:pt>
                <c:pt idx="15244">
                  <c:v>27.774032184207982</c:v>
                </c:pt>
                <c:pt idx="15245">
                  <c:v>27.77313967586916</c:v>
                </c:pt>
                <c:pt idx="15246">
                  <c:v>27.772247438059367</c:v>
                </c:pt>
                <c:pt idx="15247">
                  <c:v>27.771355470734335</c:v>
                </c:pt>
                <c:pt idx="15248">
                  <c:v>27.770463773849741</c:v>
                </c:pt>
                <c:pt idx="15249">
                  <c:v>27.769572347361276</c:v>
                </c:pt>
                <c:pt idx="15250">
                  <c:v>27.768681191224701</c:v>
                </c:pt>
                <c:pt idx="15251">
                  <c:v>27.767790305395721</c:v>
                </c:pt>
                <c:pt idx="15252">
                  <c:v>27.766899689830069</c:v>
                </c:pt>
                <c:pt idx="15253">
                  <c:v>27.766009344483479</c:v>
                </c:pt>
                <c:pt idx="15254">
                  <c:v>27.765119269311711</c:v>
                </c:pt>
                <c:pt idx="15255">
                  <c:v>27.7642294642705</c:v>
                </c:pt>
                <c:pt idx="15256">
                  <c:v>27.763339929315663</c:v>
                </c:pt>
                <c:pt idx="15257">
                  <c:v>27.762450664402905</c:v>
                </c:pt>
                <c:pt idx="15258">
                  <c:v>27.761561669488017</c:v>
                </c:pt>
                <c:pt idx="15259">
                  <c:v>27.760672944526775</c:v>
                </c:pt>
                <c:pt idx="15260">
                  <c:v>27.75978448947501</c:v>
                </c:pt>
                <c:pt idx="15261">
                  <c:v>27.758896304288484</c:v>
                </c:pt>
                <c:pt idx="15262">
                  <c:v>27.758008388923002</c:v>
                </c:pt>
                <c:pt idx="15263">
                  <c:v>27.757120743334411</c:v>
                </c:pt>
                <c:pt idx="15264">
                  <c:v>27.756233367478487</c:v>
                </c:pt>
                <c:pt idx="15265">
                  <c:v>27.755346261311061</c:v>
                </c:pt>
                <c:pt idx="15266">
                  <c:v>27.754459424787981</c:v>
                </c:pt>
                <c:pt idx="15267">
                  <c:v>27.753572857865095</c:v>
                </c:pt>
                <c:pt idx="15268">
                  <c:v>27.752686560498205</c:v>
                </c:pt>
                <c:pt idx="15269">
                  <c:v>27.751800532643202</c:v>
                </c:pt>
                <c:pt idx="15270">
                  <c:v>27.750914774255932</c:v>
                </c:pt>
                <c:pt idx="15271">
                  <c:v>27.7500292852923</c:v>
                </c:pt>
                <c:pt idx="15272">
                  <c:v>27.749144065708137</c:v>
                </c:pt>
                <c:pt idx="15273">
                  <c:v>27.748259115459334</c:v>
                </c:pt>
                <c:pt idx="15274">
                  <c:v>27.747374434501793</c:v>
                </c:pt>
                <c:pt idx="15275">
                  <c:v>27.746490022791406</c:v>
                </c:pt>
                <c:pt idx="15276">
                  <c:v>27.74560588028406</c:v>
                </c:pt>
                <c:pt idx="15277">
                  <c:v>27.74472200693566</c:v>
                </c:pt>
                <c:pt idx="15278">
                  <c:v>27.743838402702167</c:v>
                </c:pt>
                <c:pt idx="15279">
                  <c:v>27.742955067539484</c:v>
                </c:pt>
                <c:pt idx="15280">
                  <c:v>27.742072001403542</c:v>
                </c:pt>
                <c:pt idx="15281">
                  <c:v>27.741189204250261</c:v>
                </c:pt>
                <c:pt idx="15282">
                  <c:v>27.740306676035615</c:v>
                </c:pt>
                <c:pt idx="15283">
                  <c:v>27.739424416715551</c:v>
                </c:pt>
                <c:pt idx="15284">
                  <c:v>27.738542426245999</c:v>
                </c:pt>
                <c:pt idx="15285">
                  <c:v>27.737660704582964</c:v>
                </c:pt>
                <c:pt idx="15286">
                  <c:v>27.736779251682421</c:v>
                </c:pt>
                <c:pt idx="15287">
                  <c:v>27.735898067500301</c:v>
                </c:pt>
                <c:pt idx="15288">
                  <c:v>27.73501715199265</c:v>
                </c:pt>
                <c:pt idx="15289">
                  <c:v>27.73413650511543</c:v>
                </c:pt>
                <c:pt idx="15290">
                  <c:v>27.733256126824671</c:v>
                </c:pt>
                <c:pt idx="15291">
                  <c:v>27.732376017076362</c:v>
                </c:pt>
                <c:pt idx="15292">
                  <c:v>27.731496175826493</c:v>
                </c:pt>
                <c:pt idx="15293">
                  <c:v>27.730616603031166</c:v>
                </c:pt>
                <c:pt idx="15294">
                  <c:v>27.729737298646313</c:v>
                </c:pt>
                <c:pt idx="15295">
                  <c:v>27.728858262628066</c:v>
                </c:pt>
                <c:pt idx="15296">
                  <c:v>27.72797949493237</c:v>
                </c:pt>
                <c:pt idx="15297">
                  <c:v>27.727100995515386</c:v>
                </c:pt>
                <c:pt idx="15298">
                  <c:v>27.726222764333087</c:v>
                </c:pt>
                <c:pt idx="15299">
                  <c:v>27.725344801341578</c:v>
                </c:pt>
                <c:pt idx="15300">
                  <c:v>27.724467106496945</c:v>
                </c:pt>
                <c:pt idx="15301">
                  <c:v>27.723589679755236</c:v>
                </c:pt>
                <c:pt idx="15302">
                  <c:v>27.722712521072538</c:v>
                </c:pt>
                <c:pt idx="15303">
                  <c:v>27.721835630404968</c:v>
                </c:pt>
                <c:pt idx="15304">
                  <c:v>27.720959007708601</c:v>
                </c:pt>
                <c:pt idx="15305">
                  <c:v>27.720082652939581</c:v>
                </c:pt>
                <c:pt idx="15306">
                  <c:v>27.719206566053998</c:v>
                </c:pt>
                <c:pt idx="15307">
                  <c:v>27.718330747007968</c:v>
                </c:pt>
                <c:pt idx="15308">
                  <c:v>27.717455195757623</c:v>
                </c:pt>
                <c:pt idx="15309">
                  <c:v>27.716579912259121</c:v>
                </c:pt>
                <c:pt idx="15310">
                  <c:v>27.715704896468594</c:v>
                </c:pt>
                <c:pt idx="15311">
                  <c:v>27.714830148342173</c:v>
                </c:pt>
                <c:pt idx="15312">
                  <c:v>27.713955667836046</c:v>
                </c:pt>
                <c:pt idx="15313">
                  <c:v>27.713081454906373</c:v>
                </c:pt>
                <c:pt idx="15314">
                  <c:v>27.712207509509312</c:v>
                </c:pt>
                <c:pt idx="15315">
                  <c:v>27.711333831601038</c:v>
                </c:pt>
                <c:pt idx="15316">
                  <c:v>27.710460421137753</c:v>
                </c:pt>
                <c:pt idx="15317">
                  <c:v>27.709587278075631</c:v>
                </c:pt>
                <c:pt idx="15318">
                  <c:v>27.708714402370916</c:v>
                </c:pt>
                <c:pt idx="15319">
                  <c:v>27.707841793979753</c:v>
                </c:pt>
                <c:pt idx="15320">
                  <c:v>27.706969452858374</c:v>
                </c:pt>
                <c:pt idx="15321">
                  <c:v>27.706097378963022</c:v>
                </c:pt>
                <c:pt idx="15322">
                  <c:v>27.705225572249915</c:v>
                </c:pt>
                <c:pt idx="15323">
                  <c:v>27.704354032675269</c:v>
                </c:pt>
                <c:pt idx="15324">
                  <c:v>27.703482760195371</c:v>
                </c:pt>
                <c:pt idx="15325">
                  <c:v>27.702611754766423</c:v>
                </c:pt>
                <c:pt idx="15326">
                  <c:v>27.701741016344684</c:v>
                </c:pt>
                <c:pt idx="15327">
                  <c:v>27.700870544886484</c:v>
                </c:pt>
                <c:pt idx="15328">
                  <c:v>27.700000340347998</c:v>
                </c:pt>
                <c:pt idx="15329">
                  <c:v>27.699130402685554</c:v>
                </c:pt>
                <c:pt idx="15330">
                  <c:v>27.698260731855427</c:v>
                </c:pt>
                <c:pt idx="15331">
                  <c:v>27.697391327813904</c:v>
                </c:pt>
                <c:pt idx="15332">
                  <c:v>27.696522190517328</c:v>
                </c:pt>
                <c:pt idx="15333">
                  <c:v>27.695653319921917</c:v>
                </c:pt>
                <c:pt idx="15334">
                  <c:v>27.694784715984042</c:v>
                </c:pt>
                <c:pt idx="15335">
                  <c:v>27.69391637866002</c:v>
                </c:pt>
                <c:pt idx="15336">
                  <c:v>27.693048307906182</c:v>
                </c:pt>
                <c:pt idx="15337">
                  <c:v>27.692180503678841</c:v>
                </c:pt>
                <c:pt idx="15338">
                  <c:v>27.69131296593433</c:v>
                </c:pt>
                <c:pt idx="15339">
                  <c:v>27.690445694629034</c:v>
                </c:pt>
                <c:pt idx="15340">
                  <c:v>27.689578689719255</c:v>
                </c:pt>
                <c:pt idx="15341">
                  <c:v>27.68871195116138</c:v>
                </c:pt>
                <c:pt idx="15342">
                  <c:v>27.687845478911797</c:v>
                </c:pt>
                <c:pt idx="15343">
                  <c:v>27.686979272926862</c:v>
                </c:pt>
                <c:pt idx="15344">
                  <c:v>27.686113333162965</c:v>
                </c:pt>
                <c:pt idx="15345">
                  <c:v>27.685247659576461</c:v>
                </c:pt>
                <c:pt idx="15346">
                  <c:v>27.684382252123811</c:v>
                </c:pt>
                <c:pt idx="15347">
                  <c:v>27.683517110761358</c:v>
                </c:pt>
                <c:pt idx="15348">
                  <c:v>27.682652235445559</c:v>
                </c:pt>
                <c:pt idx="15349">
                  <c:v>27.681787626132788</c:v>
                </c:pt>
                <c:pt idx="15350">
                  <c:v>27.680923282779489</c:v>
                </c:pt>
                <c:pt idx="15351">
                  <c:v>27.680059205342104</c:v>
                </c:pt>
                <c:pt idx="15352">
                  <c:v>27.679195393777078</c:v>
                </c:pt>
                <c:pt idx="15353">
                  <c:v>27.678331848040813</c:v>
                </c:pt>
                <c:pt idx="15354">
                  <c:v>27.677468568089793</c:v>
                </c:pt>
                <c:pt idx="15355">
                  <c:v>27.676605553880478</c:v>
                </c:pt>
                <c:pt idx="15356">
                  <c:v>27.675742805369325</c:v>
                </c:pt>
                <c:pt idx="15357">
                  <c:v>27.674880322512806</c:v>
                </c:pt>
                <c:pt idx="15358">
                  <c:v>27.674018105267407</c:v>
                </c:pt>
                <c:pt idx="15359">
                  <c:v>27.67315615358963</c:v>
                </c:pt>
                <c:pt idx="15360">
                  <c:v>27.672294467435947</c:v>
                </c:pt>
                <c:pt idx="15361">
                  <c:v>27.671433046762843</c:v>
                </c:pt>
                <c:pt idx="15362">
                  <c:v>27.670571891526876</c:v>
                </c:pt>
                <c:pt idx="15363">
                  <c:v>27.669711001684519</c:v>
                </c:pt>
                <c:pt idx="15364">
                  <c:v>27.668850377192328</c:v>
                </c:pt>
                <c:pt idx="15365">
                  <c:v>27.667990018006805</c:v>
                </c:pt>
                <c:pt idx="15366">
                  <c:v>27.667129924084492</c:v>
                </c:pt>
                <c:pt idx="15367">
                  <c:v>27.666270095381918</c:v>
                </c:pt>
                <c:pt idx="15368">
                  <c:v>27.665410531855684</c:v>
                </c:pt>
                <c:pt idx="15369">
                  <c:v>27.664551233462291</c:v>
                </c:pt>
                <c:pt idx="15370">
                  <c:v>27.663692200158351</c:v>
                </c:pt>
                <c:pt idx="15371">
                  <c:v>27.662833431900381</c:v>
                </c:pt>
                <c:pt idx="15372">
                  <c:v>27.661974928644995</c:v>
                </c:pt>
                <c:pt idx="15373">
                  <c:v>27.661116690348763</c:v>
                </c:pt>
                <c:pt idx="15374">
                  <c:v>27.660258716968286</c:v>
                </c:pt>
                <c:pt idx="15375">
                  <c:v>27.659401008460179</c:v>
                </c:pt>
                <c:pt idx="15376">
                  <c:v>27.658543564781027</c:v>
                </c:pt>
                <c:pt idx="15377">
                  <c:v>27.657686385887445</c:v>
                </c:pt>
                <c:pt idx="15378">
                  <c:v>27.656829471736032</c:v>
                </c:pt>
                <c:pt idx="15379">
                  <c:v>27.655972822283459</c:v>
                </c:pt>
                <c:pt idx="15380">
                  <c:v>27.655116437486313</c:v>
                </c:pt>
                <c:pt idx="15381">
                  <c:v>27.654260317301279</c:v>
                </c:pt>
                <c:pt idx="15382">
                  <c:v>27.653404461685014</c:v>
                </c:pt>
                <c:pt idx="15383">
                  <c:v>27.652548870594103</c:v>
                </c:pt>
                <c:pt idx="15384">
                  <c:v>27.65169354398526</c:v>
                </c:pt>
                <c:pt idx="15385">
                  <c:v>27.650838481815143</c:v>
                </c:pt>
                <c:pt idx="15386">
                  <c:v>27.649983684040436</c:v>
                </c:pt>
                <c:pt idx="15387">
                  <c:v>27.649129150617782</c:v>
                </c:pt>
                <c:pt idx="15388">
                  <c:v>27.648274881503937</c:v>
                </c:pt>
                <c:pt idx="15389">
                  <c:v>27.647420876655531</c:v>
                </c:pt>
                <c:pt idx="15390">
                  <c:v>27.646567136029333</c:v>
                </c:pt>
                <c:pt idx="15391">
                  <c:v>27.645713659582015</c:v>
                </c:pt>
                <c:pt idx="15392">
                  <c:v>27.644860447270275</c:v>
                </c:pt>
                <c:pt idx="15393">
                  <c:v>27.644007499050872</c:v>
                </c:pt>
                <c:pt idx="15394">
                  <c:v>27.643154814880532</c:v>
                </c:pt>
                <c:pt idx="15395">
                  <c:v>27.642302394715983</c:v>
                </c:pt>
                <c:pt idx="15396">
                  <c:v>27.64145023851394</c:v>
                </c:pt>
                <c:pt idx="15397">
                  <c:v>27.640598346231229</c:v>
                </c:pt>
                <c:pt idx="15398">
                  <c:v>27.639746717824565</c:v>
                </c:pt>
                <c:pt idx="15399">
                  <c:v>27.638895353250732</c:v>
                </c:pt>
                <c:pt idx="15400">
                  <c:v>27.638044252466457</c:v>
                </c:pt>
                <c:pt idx="15401">
                  <c:v>27.63719341542857</c:v>
                </c:pt>
                <c:pt idx="15402">
                  <c:v>27.636342842093839</c:v>
                </c:pt>
                <c:pt idx="15403">
                  <c:v>27.63549253241905</c:v>
                </c:pt>
                <c:pt idx="15404">
                  <c:v>27.634642486361017</c:v>
                </c:pt>
                <c:pt idx="15405">
                  <c:v>27.633792703876551</c:v>
                </c:pt>
                <c:pt idx="15406">
                  <c:v>27.632943184922468</c:v>
                </c:pt>
                <c:pt idx="15407">
                  <c:v>27.632093929455564</c:v>
                </c:pt>
                <c:pt idx="15408">
                  <c:v>27.631244937432697</c:v>
                </c:pt>
                <c:pt idx="15409">
                  <c:v>27.630396208810666</c:v>
                </c:pt>
                <c:pt idx="15410">
                  <c:v>27.629547743546368</c:v>
                </c:pt>
                <c:pt idx="15411">
                  <c:v>27.628699541596603</c:v>
                </c:pt>
                <c:pt idx="15412">
                  <c:v>27.62785160291827</c:v>
                </c:pt>
                <c:pt idx="15413">
                  <c:v>27.627003927468166</c:v>
                </c:pt>
                <c:pt idx="15414">
                  <c:v>27.626156515203235</c:v>
                </c:pt>
                <c:pt idx="15415">
                  <c:v>27.62530936608033</c:v>
                </c:pt>
                <c:pt idx="15416">
                  <c:v>27.624462480056309</c:v>
                </c:pt>
                <c:pt idx="15417">
                  <c:v>27.623615857088083</c:v>
                </c:pt>
                <c:pt idx="15418">
                  <c:v>27.622769497132538</c:v>
                </c:pt>
                <c:pt idx="15419">
                  <c:v>27.621923400146613</c:v>
                </c:pt>
                <c:pt idx="15420">
                  <c:v>27.621077566087195</c:v>
                </c:pt>
                <c:pt idx="15421">
                  <c:v>27.620231994911194</c:v>
                </c:pt>
                <c:pt idx="15422">
                  <c:v>27.619386686575524</c:v>
                </c:pt>
                <c:pt idx="15423">
                  <c:v>27.618541641037183</c:v>
                </c:pt>
                <c:pt idx="15424">
                  <c:v>27.617696858253026</c:v>
                </c:pt>
                <c:pt idx="15425">
                  <c:v>27.616852338180081</c:v>
                </c:pt>
                <c:pt idx="15426">
                  <c:v>27.616008080775231</c:v>
                </c:pt>
                <c:pt idx="15427">
                  <c:v>27.615164085995474</c:v>
                </c:pt>
                <c:pt idx="15428">
                  <c:v>27.614320353797766</c:v>
                </c:pt>
                <c:pt idx="15429">
                  <c:v>27.613476884139104</c:v>
                </c:pt>
                <c:pt idx="15430">
                  <c:v>27.612633676976429</c:v>
                </c:pt>
                <c:pt idx="15431">
                  <c:v>27.611790732266726</c:v>
                </c:pt>
                <c:pt idx="15432">
                  <c:v>27.61094804996705</c:v>
                </c:pt>
                <c:pt idx="15433">
                  <c:v>27.610105630034354</c:v>
                </c:pt>
                <c:pt idx="15434">
                  <c:v>27.609263472425638</c:v>
                </c:pt>
                <c:pt idx="15435">
                  <c:v>27.608421577097985</c:v>
                </c:pt>
                <c:pt idx="15436">
                  <c:v>27.607579944008322</c:v>
                </c:pt>
                <c:pt idx="15437">
                  <c:v>27.606738573113731</c:v>
                </c:pt>
                <c:pt idx="15438">
                  <c:v>27.605897464371267</c:v>
                </c:pt>
                <c:pt idx="15439">
                  <c:v>27.605056617737944</c:v>
                </c:pt>
                <c:pt idx="15440">
                  <c:v>27.6042160331708</c:v>
                </c:pt>
                <c:pt idx="15441">
                  <c:v>27.603375710626906</c:v>
                </c:pt>
                <c:pt idx="15442">
                  <c:v>27.602535650063359</c:v>
                </c:pt>
                <c:pt idx="15443">
                  <c:v>27.601695851437199</c:v>
                </c:pt>
                <c:pt idx="15444">
                  <c:v>27.600856314705482</c:v>
                </c:pt>
                <c:pt idx="15445">
                  <c:v>27.600017039825318</c:v>
                </c:pt>
                <c:pt idx="15446">
                  <c:v>27.599178026753805</c:v>
                </c:pt>
                <c:pt idx="15447">
                  <c:v>27.598339275448041</c:v>
                </c:pt>
                <c:pt idx="15448">
                  <c:v>27.597500785865108</c:v>
                </c:pt>
                <c:pt idx="15449">
                  <c:v>27.596662557962134</c:v>
                </c:pt>
                <c:pt idx="15450">
                  <c:v>27.595824591696257</c:v>
                </c:pt>
                <c:pt idx="15451">
                  <c:v>27.594986887024561</c:v>
                </c:pt>
                <c:pt idx="15452">
                  <c:v>27.5941494439042</c:v>
                </c:pt>
                <c:pt idx="15453">
                  <c:v>27.593312262292315</c:v>
                </c:pt>
                <c:pt idx="15454">
                  <c:v>27.592475342146088</c:v>
                </c:pt>
                <c:pt idx="15455">
                  <c:v>27.591638683422602</c:v>
                </c:pt>
                <c:pt idx="15456">
                  <c:v>27.590802286079054</c:v>
                </c:pt>
                <c:pt idx="15457">
                  <c:v>27.589966150072627</c:v>
                </c:pt>
                <c:pt idx="15458">
                  <c:v>27.589130275360446</c:v>
                </c:pt>
                <c:pt idx="15459">
                  <c:v>27.588294661899766</c:v>
                </c:pt>
                <c:pt idx="15460">
                  <c:v>27.587459309647699</c:v>
                </c:pt>
                <c:pt idx="15461">
                  <c:v>27.586624218561496</c:v>
                </c:pt>
                <c:pt idx="15462">
                  <c:v>27.585789388598329</c:v>
                </c:pt>
                <c:pt idx="15463">
                  <c:v>27.584954819715406</c:v>
                </c:pt>
                <c:pt idx="15464">
                  <c:v>27.584120511869955</c:v>
                </c:pt>
                <c:pt idx="15465">
                  <c:v>27.583286465019199</c:v>
                </c:pt>
                <c:pt idx="15466">
                  <c:v>27.582452679120379</c:v>
                </c:pt>
                <c:pt idx="15467">
                  <c:v>27.581619154130692</c:v>
                </c:pt>
                <c:pt idx="15468">
                  <c:v>27.580785890007405</c:v>
                </c:pt>
                <c:pt idx="15469">
                  <c:v>27.579952886707773</c:v>
                </c:pt>
                <c:pt idx="15470">
                  <c:v>27.579120144189048</c:v>
                </c:pt>
                <c:pt idx="15471">
                  <c:v>27.578287662408471</c:v>
                </c:pt>
                <c:pt idx="15472">
                  <c:v>27.577455441323366</c:v>
                </c:pt>
                <c:pt idx="15473">
                  <c:v>27.576623480890959</c:v>
                </c:pt>
                <c:pt idx="15474">
                  <c:v>27.57579178106856</c:v>
                </c:pt>
                <c:pt idx="15475">
                  <c:v>27.574960341813451</c:v>
                </c:pt>
                <c:pt idx="15476">
                  <c:v>27.574129163082944</c:v>
                </c:pt>
                <c:pt idx="15477">
                  <c:v>27.573298244834319</c:v>
                </c:pt>
                <c:pt idx="15478">
                  <c:v>27.572467587024931</c:v>
                </c:pt>
                <c:pt idx="15479">
                  <c:v>27.571637189612034</c:v>
                </c:pt>
                <c:pt idx="15480">
                  <c:v>27.570807052553008</c:v>
                </c:pt>
                <c:pt idx="15481">
                  <c:v>27.56997717580515</c:v>
                </c:pt>
                <c:pt idx="15482">
                  <c:v>27.569147559325813</c:v>
                </c:pt>
                <c:pt idx="15483">
                  <c:v>27.568318203072351</c:v>
                </c:pt>
                <c:pt idx="15484">
                  <c:v>27.567489107002132</c:v>
                </c:pt>
                <c:pt idx="15485">
                  <c:v>27.566660271072465</c:v>
                </c:pt>
                <c:pt idx="15486">
                  <c:v>27.565831695240774</c:v>
                </c:pt>
                <c:pt idx="15487">
                  <c:v>27.5650033794644</c:v>
                </c:pt>
                <c:pt idx="15488">
                  <c:v>27.564175323700724</c:v>
                </c:pt>
                <c:pt idx="15489">
                  <c:v>27.563347527907126</c:v>
                </c:pt>
                <c:pt idx="15490">
                  <c:v>27.562519992041018</c:v>
                </c:pt>
                <c:pt idx="15491">
                  <c:v>27.561692716059795</c:v>
                </c:pt>
                <c:pt idx="15492">
                  <c:v>27.560865699920882</c:v>
                </c:pt>
                <c:pt idx="15493">
                  <c:v>27.56003894358166</c:v>
                </c:pt>
                <c:pt idx="15494">
                  <c:v>27.559212446999581</c:v>
                </c:pt>
                <c:pt idx="15495">
                  <c:v>27.558386210132042</c:v>
                </c:pt>
                <c:pt idx="15496">
                  <c:v>27.557560232936524</c:v>
                </c:pt>
                <c:pt idx="15497">
                  <c:v>27.556734515370408</c:v>
                </c:pt>
                <c:pt idx="15498">
                  <c:v>27.555909057391176</c:v>
                </c:pt>
                <c:pt idx="15499">
                  <c:v>27.555083858956309</c:v>
                </c:pt>
                <c:pt idx="15500">
                  <c:v>27.554258920023216</c:v>
                </c:pt>
                <c:pt idx="15501">
                  <c:v>27.553434240549421</c:v>
                </c:pt>
                <c:pt idx="15502">
                  <c:v>27.55260982049235</c:v>
                </c:pt>
                <c:pt idx="15503">
                  <c:v>27.551785659809525</c:v>
                </c:pt>
                <c:pt idx="15504">
                  <c:v>27.550961758458413</c:v>
                </c:pt>
                <c:pt idx="15505">
                  <c:v>27.550138116396511</c:v>
                </c:pt>
                <c:pt idx="15506">
                  <c:v>27.549314733581355</c:v>
                </c:pt>
                <c:pt idx="15507">
                  <c:v>27.548491609970398</c:v>
                </c:pt>
                <c:pt idx="15508">
                  <c:v>27.547668745521221</c:v>
                </c:pt>
                <c:pt idx="15509">
                  <c:v>27.546846140191292</c:v>
                </c:pt>
                <c:pt idx="15510">
                  <c:v>27.546023793938176</c:v>
                </c:pt>
                <c:pt idx="15511">
                  <c:v>27.545201706719425</c:v>
                </c:pt>
                <c:pt idx="15512">
                  <c:v>27.544379878492506</c:v>
                </c:pt>
                <c:pt idx="15513">
                  <c:v>27.543558309215072</c:v>
                </c:pt>
                <c:pt idx="15514">
                  <c:v>27.542736998844617</c:v>
                </c:pt>
                <c:pt idx="15515">
                  <c:v>27.541915947338737</c:v>
                </c:pt>
                <c:pt idx="15516">
                  <c:v>27.541095154654982</c:v>
                </c:pt>
                <c:pt idx="15517">
                  <c:v>27.540274620750935</c:v>
                </c:pt>
                <c:pt idx="15518">
                  <c:v>27.539454345584176</c:v>
                </c:pt>
                <c:pt idx="15519">
                  <c:v>27.538634329112327</c:v>
                </c:pt>
                <c:pt idx="15520">
                  <c:v>27.537814571292941</c:v>
                </c:pt>
                <c:pt idx="15521">
                  <c:v>27.53699507208367</c:v>
                </c:pt>
                <c:pt idx="15522">
                  <c:v>27.536175831442108</c:v>
                </c:pt>
                <c:pt idx="15523">
                  <c:v>27.535356849325879</c:v>
                </c:pt>
                <c:pt idx="15524">
                  <c:v>27.534538125692592</c:v>
                </c:pt>
                <c:pt idx="15525">
                  <c:v>27.533719660499898</c:v>
                </c:pt>
                <c:pt idx="15526">
                  <c:v>27.532901453705435</c:v>
                </c:pt>
                <c:pt idx="15527">
                  <c:v>27.532083505266826</c:v>
                </c:pt>
                <c:pt idx="15528">
                  <c:v>27.531265815141751</c:v>
                </c:pt>
                <c:pt idx="15529">
                  <c:v>27.53044838328789</c:v>
                </c:pt>
                <c:pt idx="15530">
                  <c:v>27.529631209662867</c:v>
                </c:pt>
                <c:pt idx="15531">
                  <c:v>27.528814294224389</c:v>
                </c:pt>
                <c:pt idx="15532">
                  <c:v>27.527997636930124</c:v>
                </c:pt>
                <c:pt idx="15533">
                  <c:v>27.527181237737722</c:v>
                </c:pt>
                <c:pt idx="15534">
                  <c:v>27.526365096604934</c:v>
                </c:pt>
                <c:pt idx="15535">
                  <c:v>27.525549213489469</c:v>
                </c:pt>
                <c:pt idx="15536">
                  <c:v>27.524733588348994</c:v>
                </c:pt>
                <c:pt idx="15537">
                  <c:v>27.523918221141216</c:v>
                </c:pt>
                <c:pt idx="15538">
                  <c:v>27.523103111823929</c:v>
                </c:pt>
                <c:pt idx="15539">
                  <c:v>27.522288260354756</c:v>
                </c:pt>
                <c:pt idx="15540">
                  <c:v>27.521473666691492</c:v>
                </c:pt>
                <c:pt idx="15541">
                  <c:v>27.520659330791915</c:v>
                </c:pt>
                <c:pt idx="15542">
                  <c:v>27.51984525261372</c:v>
                </c:pt>
                <c:pt idx="15543">
                  <c:v>27.519031432114687</c:v>
                </c:pt>
                <c:pt idx="15544">
                  <c:v>27.518217869252538</c:v>
                </c:pt>
                <c:pt idx="15545">
                  <c:v>27.517404563985082</c:v>
                </c:pt>
                <c:pt idx="15546">
                  <c:v>27.516591516270125</c:v>
                </c:pt>
                <c:pt idx="15547">
                  <c:v>27.515778726065363</c:v>
                </c:pt>
                <c:pt idx="15548">
                  <c:v>27.514966193328647</c:v>
                </c:pt>
                <c:pt idx="15549">
                  <c:v>27.514153918017783</c:v>
                </c:pt>
                <c:pt idx="15550">
                  <c:v>27.513341900090538</c:v>
                </c:pt>
                <c:pt idx="15551">
                  <c:v>27.512530139504733</c:v>
                </c:pt>
                <c:pt idx="15552">
                  <c:v>27.511718636218205</c:v>
                </c:pt>
                <c:pt idx="15553">
                  <c:v>27.510907390188777</c:v>
                </c:pt>
                <c:pt idx="15554">
                  <c:v>27.510096401374227</c:v>
                </c:pt>
                <c:pt idx="15555">
                  <c:v>27.509285669732463</c:v>
                </c:pt>
                <c:pt idx="15556">
                  <c:v>27.508475195221266</c:v>
                </c:pt>
                <c:pt idx="15557">
                  <c:v>27.507664977798527</c:v>
                </c:pt>
                <c:pt idx="15558">
                  <c:v>27.506855017422112</c:v>
                </c:pt>
                <c:pt idx="15559">
                  <c:v>27.506045314049871</c:v>
                </c:pt>
                <c:pt idx="15560">
                  <c:v>27.505235867639641</c:v>
                </c:pt>
                <c:pt idx="15561">
                  <c:v>27.504426678149343</c:v>
                </c:pt>
                <c:pt idx="15562">
                  <c:v>27.503617745536872</c:v>
                </c:pt>
                <c:pt idx="15563">
                  <c:v>27.502809069760062</c:v>
                </c:pt>
                <c:pt idx="15564">
                  <c:v>27.502000650776878</c:v>
                </c:pt>
                <c:pt idx="15565">
                  <c:v>27.501192488545172</c:v>
                </c:pt>
                <c:pt idx="15566">
                  <c:v>27.500384583022893</c:v>
                </c:pt>
                <c:pt idx="15567">
                  <c:v>27.499576934167962</c:v>
                </c:pt>
                <c:pt idx="15568">
                  <c:v>27.498769541938259</c:v>
                </c:pt>
                <c:pt idx="15569">
                  <c:v>27.497962406291776</c:v>
                </c:pt>
                <c:pt idx="15570">
                  <c:v>27.497155527186379</c:v>
                </c:pt>
                <c:pt idx="15571">
                  <c:v>27.496348904580088</c:v>
                </c:pt>
                <c:pt idx="15572">
                  <c:v>27.495542538430811</c:v>
                </c:pt>
                <c:pt idx="15573">
                  <c:v>27.494736428696527</c:v>
                </c:pt>
                <c:pt idx="15574">
                  <c:v>27.493930575335199</c:v>
                </c:pt>
                <c:pt idx="15575">
                  <c:v>27.493124978304778</c:v>
                </c:pt>
                <c:pt idx="15576">
                  <c:v>27.492319637563284</c:v>
                </c:pt>
                <c:pt idx="15577">
                  <c:v>27.491514553068669</c:v>
                </c:pt>
                <c:pt idx="15578">
                  <c:v>27.490709724778938</c:v>
                </c:pt>
                <c:pt idx="15579">
                  <c:v>27.489905152652113</c:v>
                </c:pt>
                <c:pt idx="15580">
                  <c:v>27.489100836646159</c:v>
                </c:pt>
                <c:pt idx="15581">
                  <c:v>27.488296776719125</c:v>
                </c:pt>
                <c:pt idx="15582">
                  <c:v>27.487492972829003</c:v>
                </c:pt>
                <c:pt idx="15583">
                  <c:v>27.486689424933843</c:v>
                </c:pt>
                <c:pt idx="15584">
                  <c:v>27.485886132991652</c:v>
                </c:pt>
                <c:pt idx="15585">
                  <c:v>27.485083096960494</c:v>
                </c:pt>
                <c:pt idx="15586">
                  <c:v>27.484280316798433</c:v>
                </c:pt>
                <c:pt idx="15587">
                  <c:v>27.483477792463461</c:v>
                </c:pt>
                <c:pt idx="15588">
                  <c:v>27.482675523913713</c:v>
                </c:pt>
                <c:pt idx="15589">
                  <c:v>27.48187351110721</c:v>
                </c:pt>
                <c:pt idx="15590">
                  <c:v>27.481071754002045</c:v>
                </c:pt>
                <c:pt idx="15591">
                  <c:v>27.480270252556281</c:v>
                </c:pt>
                <c:pt idx="15592">
                  <c:v>27.479469006728038</c:v>
                </c:pt>
                <c:pt idx="15593">
                  <c:v>27.478668016475339</c:v>
                </c:pt>
                <c:pt idx="15594">
                  <c:v>27.477867281756389</c:v>
                </c:pt>
                <c:pt idx="15595">
                  <c:v>27.477066802529208</c:v>
                </c:pt>
                <c:pt idx="15596">
                  <c:v>27.476266578751961</c:v>
                </c:pt>
                <c:pt idx="15597">
                  <c:v>27.475466610382753</c:v>
                </c:pt>
                <c:pt idx="15598">
                  <c:v>27.47466689737972</c:v>
                </c:pt>
                <c:pt idx="15599">
                  <c:v>27.473867439700982</c:v>
                </c:pt>
                <c:pt idx="15600">
                  <c:v>27.473068237304688</c:v>
                </c:pt>
                <c:pt idx="15601">
                  <c:v>27.472269290149001</c:v>
                </c:pt>
                <c:pt idx="15602">
                  <c:v>27.471470598192042</c:v>
                </c:pt>
                <c:pt idx="15603">
                  <c:v>27.470672161392017</c:v>
                </c:pt>
                <c:pt idx="15604">
                  <c:v>27.469873979707046</c:v>
                </c:pt>
                <c:pt idx="15605">
                  <c:v>27.469076053095336</c:v>
                </c:pt>
                <c:pt idx="15606">
                  <c:v>27.468278381515077</c:v>
                </c:pt>
                <c:pt idx="15607">
                  <c:v>27.46748096492442</c:v>
                </c:pt>
                <c:pt idx="15608">
                  <c:v>27.466683803281612</c:v>
                </c:pt>
                <c:pt idx="15609">
                  <c:v>27.465886896544831</c:v>
                </c:pt>
                <c:pt idx="15610">
                  <c:v>27.465090244672268</c:v>
                </c:pt>
                <c:pt idx="15611">
                  <c:v>27.464293847622145</c:v>
                </c:pt>
                <c:pt idx="15612">
                  <c:v>27.463497705352708</c:v>
                </c:pt>
                <c:pt idx="15613">
                  <c:v>27.462701817822165</c:v>
                </c:pt>
                <c:pt idx="15614">
                  <c:v>27.461906184988763</c:v>
                </c:pt>
                <c:pt idx="15615">
                  <c:v>27.461110806810751</c:v>
                </c:pt>
                <c:pt idx="15616">
                  <c:v>27.460315683246364</c:v>
                </c:pt>
                <c:pt idx="15617">
                  <c:v>27.459520814253835</c:v>
                </c:pt>
                <c:pt idx="15618">
                  <c:v>27.458726199791499</c:v>
                </c:pt>
                <c:pt idx="15619">
                  <c:v>27.457931839817562</c:v>
                </c:pt>
                <c:pt idx="15620">
                  <c:v>27.457137734290285</c:v>
                </c:pt>
                <c:pt idx="15621">
                  <c:v>27.456343883168017</c:v>
                </c:pt>
                <c:pt idx="15622">
                  <c:v>27.455550286409036</c:v>
                </c:pt>
                <c:pt idx="15623">
                  <c:v>27.454756943971603</c:v>
                </c:pt>
                <c:pt idx="15624">
                  <c:v>27.45396385581401</c:v>
                </c:pt>
                <c:pt idx="15625">
                  <c:v>27.453171021894647</c:v>
                </c:pt>
                <c:pt idx="15626">
                  <c:v>27.452378442171721</c:v>
                </c:pt>
                <c:pt idx="15627">
                  <c:v>27.451586116603636</c:v>
                </c:pt>
                <c:pt idx="15628">
                  <c:v>27.450794045148712</c:v>
                </c:pt>
                <c:pt idx="15629">
                  <c:v>27.450002227765268</c:v>
                </c:pt>
                <c:pt idx="15630">
                  <c:v>27.449210664411638</c:v>
                </c:pt>
                <c:pt idx="15631">
                  <c:v>27.448419355046198</c:v>
                </c:pt>
                <c:pt idx="15632">
                  <c:v>27.447628299627283</c:v>
                </c:pt>
                <c:pt idx="15633">
                  <c:v>27.446837498113254</c:v>
                </c:pt>
                <c:pt idx="15634">
                  <c:v>27.446046950462517</c:v>
                </c:pt>
                <c:pt idx="15635">
                  <c:v>27.445256656633433</c:v>
                </c:pt>
                <c:pt idx="15636">
                  <c:v>27.444466616584336</c:v>
                </c:pt>
                <c:pt idx="15637">
                  <c:v>27.443676830273716</c:v>
                </c:pt>
                <c:pt idx="15638">
                  <c:v>27.44288729765988</c:v>
                </c:pt>
                <c:pt idx="15639">
                  <c:v>27.442098018701259</c:v>
                </c:pt>
                <c:pt idx="15640">
                  <c:v>27.441308993356273</c:v>
                </c:pt>
                <c:pt idx="15641">
                  <c:v>27.440520221583355</c:v>
                </c:pt>
                <c:pt idx="15642">
                  <c:v>27.439731703340897</c:v>
                </c:pt>
                <c:pt idx="15643">
                  <c:v>27.438943438587316</c:v>
                </c:pt>
                <c:pt idx="15644">
                  <c:v>27.438155427281103</c:v>
                </c:pt>
                <c:pt idx="15645">
                  <c:v>27.437367669380677</c:v>
                </c:pt>
                <c:pt idx="15646">
                  <c:v>27.436580164844472</c:v>
                </c:pt>
                <c:pt idx="15647">
                  <c:v>27.435792913630962</c:v>
                </c:pt>
                <c:pt idx="15648">
                  <c:v>27.435005915698639</c:v>
                </c:pt>
                <c:pt idx="15649">
                  <c:v>27.434219171005921</c:v>
                </c:pt>
                <c:pt idx="15650">
                  <c:v>27.433432679511284</c:v>
                </c:pt>
                <c:pt idx="15651">
                  <c:v>27.432646441173262</c:v>
                </c:pt>
                <c:pt idx="15652">
                  <c:v>27.431860455950329</c:v>
                </c:pt>
                <c:pt idx="15653">
                  <c:v>27.431074723800947</c:v>
                </c:pt>
                <c:pt idx="15654">
                  <c:v>27.430289244683664</c:v>
                </c:pt>
                <c:pt idx="15655">
                  <c:v>27.429504018556969</c:v>
                </c:pt>
                <c:pt idx="15656">
                  <c:v>27.428719045379381</c:v>
                </c:pt>
                <c:pt idx="15657">
                  <c:v>27.427934325109462</c:v>
                </c:pt>
                <c:pt idx="15658">
                  <c:v>27.427149857705672</c:v>
                </c:pt>
                <c:pt idx="15659">
                  <c:v>27.426365643126573</c:v>
                </c:pt>
                <c:pt idx="15660">
                  <c:v>27.425581681330769</c:v>
                </c:pt>
                <c:pt idx="15661">
                  <c:v>27.424797972276721</c:v>
                </c:pt>
                <c:pt idx="15662">
                  <c:v>27.424014515923048</c:v>
                </c:pt>
                <c:pt idx="15663">
                  <c:v>27.423231312228282</c:v>
                </c:pt>
                <c:pt idx="15664">
                  <c:v>27.422448361151027</c:v>
                </c:pt>
                <c:pt idx="15665">
                  <c:v>27.421665662649829</c:v>
                </c:pt>
                <c:pt idx="15666">
                  <c:v>27.420883216683293</c:v>
                </c:pt>
                <c:pt idx="15667">
                  <c:v>27.420101023210009</c:v>
                </c:pt>
                <c:pt idx="15668">
                  <c:v>27.419319082188537</c:v>
                </c:pt>
                <c:pt idx="15669">
                  <c:v>27.418537393577537</c:v>
                </c:pt>
                <c:pt idx="15670">
                  <c:v>27.417755957335586</c:v>
                </c:pt>
                <c:pt idx="15671">
                  <c:v>27.416974773421316</c:v>
                </c:pt>
                <c:pt idx="15672">
                  <c:v>27.416193841793344</c:v>
                </c:pt>
                <c:pt idx="15673">
                  <c:v>27.415413162410317</c:v>
                </c:pt>
                <c:pt idx="15674">
                  <c:v>27.414632735230839</c:v>
                </c:pt>
                <c:pt idx="15675">
                  <c:v>27.413852560213556</c:v>
                </c:pt>
                <c:pt idx="15676">
                  <c:v>27.413072637317171</c:v>
                </c:pt>
                <c:pt idx="15677">
                  <c:v>27.412292966500303</c:v>
                </c:pt>
                <c:pt idx="15678">
                  <c:v>27.411513547721611</c:v>
                </c:pt>
                <c:pt idx="15679">
                  <c:v>27.410734380939786</c:v>
                </c:pt>
                <c:pt idx="15680">
                  <c:v>27.409955466113487</c:v>
                </c:pt>
                <c:pt idx="15681">
                  <c:v>27.409176803201419</c:v>
                </c:pt>
                <c:pt idx="15682">
                  <c:v>27.408398392162255</c:v>
                </c:pt>
                <c:pt idx="15683">
                  <c:v>27.407620232954727</c:v>
                </c:pt>
                <c:pt idx="15684">
                  <c:v>27.406842325537454</c:v>
                </c:pt>
                <c:pt idx="15685">
                  <c:v>27.406064669869238</c:v>
                </c:pt>
                <c:pt idx="15686">
                  <c:v>27.405287265908768</c:v>
                </c:pt>
                <c:pt idx="15687">
                  <c:v>27.404510113614734</c:v>
                </c:pt>
                <c:pt idx="15688">
                  <c:v>27.403733212945923</c:v>
                </c:pt>
                <c:pt idx="15689">
                  <c:v>27.402956563861039</c:v>
                </c:pt>
                <c:pt idx="15690">
                  <c:v>27.402180166318828</c:v>
                </c:pt>
                <c:pt idx="15691">
                  <c:v>27.401404020278065</c:v>
                </c:pt>
                <c:pt idx="15692">
                  <c:v>27.40062812569748</c:v>
                </c:pt>
                <c:pt idx="15693">
                  <c:v>27.399852482535834</c:v>
                </c:pt>
                <c:pt idx="15694">
                  <c:v>27.399077090751916</c:v>
                </c:pt>
                <c:pt idx="15695">
                  <c:v>27.398301950304528</c:v>
                </c:pt>
                <c:pt idx="15696">
                  <c:v>27.39752706115236</c:v>
                </c:pt>
                <c:pt idx="15697">
                  <c:v>27.396752423254313</c:v>
                </c:pt>
                <c:pt idx="15698">
                  <c:v>27.395978036569119</c:v>
                </c:pt>
                <c:pt idx="15699">
                  <c:v>27.395203901055595</c:v>
                </c:pt>
                <c:pt idx="15700">
                  <c:v>27.394430016672572</c:v>
                </c:pt>
                <c:pt idx="15701">
                  <c:v>27.393656383378854</c:v>
                </c:pt>
                <c:pt idx="15702">
                  <c:v>27.392883001133242</c:v>
                </c:pt>
                <c:pt idx="15703">
                  <c:v>27.392109869894583</c:v>
                </c:pt>
                <c:pt idx="15704">
                  <c:v>27.391336989621735</c:v>
                </c:pt>
                <c:pt idx="15705">
                  <c:v>27.390564360273544</c:v>
                </c:pt>
                <c:pt idx="15706">
                  <c:v>27.389791981808827</c:v>
                </c:pt>
                <c:pt idx="15707">
                  <c:v>27.389019854186429</c:v>
                </c:pt>
                <c:pt idx="15708">
                  <c:v>27.388247977365268</c:v>
                </c:pt>
                <c:pt idx="15709">
                  <c:v>27.387476351304187</c:v>
                </c:pt>
                <c:pt idx="15710">
                  <c:v>27.386704975962061</c:v>
                </c:pt>
                <c:pt idx="15711">
                  <c:v>27.385933851297764</c:v>
                </c:pt>
                <c:pt idx="15712">
                  <c:v>27.385162977270198</c:v>
                </c:pt>
                <c:pt idx="15713">
                  <c:v>27.38439235383828</c:v>
                </c:pt>
                <c:pt idx="15714">
                  <c:v>27.383621980960882</c:v>
                </c:pt>
                <c:pt idx="15715">
                  <c:v>27.382851858596922</c:v>
                </c:pt>
                <c:pt idx="15716">
                  <c:v>27.38208198670533</c:v>
                </c:pt>
                <c:pt idx="15717">
                  <c:v>27.381312365245023</c:v>
                </c:pt>
                <c:pt idx="15718">
                  <c:v>27.380542994174903</c:v>
                </c:pt>
                <c:pt idx="15719">
                  <c:v>27.379773873453956</c:v>
                </c:pt>
                <c:pt idx="15720">
                  <c:v>27.379005003041073</c:v>
                </c:pt>
                <c:pt idx="15721">
                  <c:v>27.378236382895253</c:v>
                </c:pt>
                <c:pt idx="15722">
                  <c:v>27.377468012975442</c:v>
                </c:pt>
                <c:pt idx="15723">
                  <c:v>27.376699893240556</c:v>
                </c:pt>
                <c:pt idx="15724">
                  <c:v>27.375932023649611</c:v>
                </c:pt>
                <c:pt idx="15725">
                  <c:v>27.375164404161609</c:v>
                </c:pt>
                <c:pt idx="15726">
                  <c:v>27.374397034735438</c:v>
                </c:pt>
                <c:pt idx="15727">
                  <c:v>27.373629915330184</c:v>
                </c:pt>
                <c:pt idx="15728">
                  <c:v>27.372863045904793</c:v>
                </c:pt>
                <c:pt idx="15729">
                  <c:v>27.372096426418267</c:v>
                </c:pt>
                <c:pt idx="15730">
                  <c:v>27.371330056829635</c:v>
                </c:pt>
                <c:pt idx="15731">
                  <c:v>27.370563937097927</c:v>
                </c:pt>
                <c:pt idx="15732">
                  <c:v>27.369798067182145</c:v>
                </c:pt>
                <c:pt idx="15733">
                  <c:v>27.369032447041306</c:v>
                </c:pt>
                <c:pt idx="15734">
                  <c:v>27.368267076634439</c:v>
                </c:pt>
                <c:pt idx="15735">
                  <c:v>27.367501955920616</c:v>
                </c:pt>
                <c:pt idx="15736">
                  <c:v>27.366737084858883</c:v>
                </c:pt>
                <c:pt idx="15737">
                  <c:v>27.365972463408283</c:v>
                </c:pt>
                <c:pt idx="15738">
                  <c:v>27.365208091527876</c:v>
                </c:pt>
                <c:pt idx="15739">
                  <c:v>27.364443969176747</c:v>
                </c:pt>
                <c:pt idx="15740">
                  <c:v>27.363680096313942</c:v>
                </c:pt>
                <c:pt idx="15741">
                  <c:v>27.362916472898576</c:v>
                </c:pt>
                <c:pt idx="15742">
                  <c:v>27.362153098889706</c:v>
                </c:pt>
                <c:pt idx="15743">
                  <c:v>27.361389974246492</c:v>
                </c:pt>
                <c:pt idx="15744">
                  <c:v>27.360627098927949</c:v>
                </c:pt>
                <c:pt idx="15745">
                  <c:v>27.359864472893236</c:v>
                </c:pt>
                <c:pt idx="15746">
                  <c:v>27.359102096101438</c:v>
                </c:pt>
                <c:pt idx="15747">
                  <c:v>27.358339968511714</c:v>
                </c:pt>
                <c:pt idx="15748">
                  <c:v>27.35757809008318</c:v>
                </c:pt>
                <c:pt idx="15749">
                  <c:v>27.356816460774965</c:v>
                </c:pt>
                <c:pt idx="15750">
                  <c:v>27.356055080546184</c:v>
                </c:pt>
                <c:pt idx="15751">
                  <c:v>27.355293949356039</c:v>
                </c:pt>
                <c:pt idx="15752">
                  <c:v>27.354533067163658</c:v>
                </c:pt>
                <c:pt idx="15753">
                  <c:v>27.353772433928157</c:v>
                </c:pt>
                <c:pt idx="15754">
                  <c:v>27.353012049608779</c:v>
                </c:pt>
                <c:pt idx="15755">
                  <c:v>27.352251914164654</c:v>
                </c:pt>
                <c:pt idx="15756">
                  <c:v>27.351492027554983</c:v>
                </c:pt>
                <c:pt idx="15757">
                  <c:v>27.350732389738937</c:v>
                </c:pt>
                <c:pt idx="15758">
                  <c:v>27.349973000675732</c:v>
                </c:pt>
                <c:pt idx="15759">
                  <c:v>27.349213860324525</c:v>
                </c:pt>
                <c:pt idx="15760">
                  <c:v>27.348454968644575</c:v>
                </c:pt>
                <c:pt idx="15761">
                  <c:v>27.347696325595052</c:v>
                </c:pt>
                <c:pt idx="15762">
                  <c:v>27.346937931135201</c:v>
                </c:pt>
                <c:pt idx="15763">
                  <c:v>27.34617978522428</c:v>
                </c:pt>
                <c:pt idx="15764">
                  <c:v>27.345421887821473</c:v>
                </c:pt>
                <c:pt idx="15765">
                  <c:v>27.344664238886025</c:v>
                </c:pt>
                <c:pt idx="15766">
                  <c:v>27.343906838377166</c:v>
                </c:pt>
                <c:pt idx="15767">
                  <c:v>27.343149686254208</c:v>
                </c:pt>
                <c:pt idx="15768">
                  <c:v>27.342392782476367</c:v>
                </c:pt>
                <c:pt idx="15769">
                  <c:v>27.341636127002914</c:v>
                </c:pt>
                <c:pt idx="15770">
                  <c:v>27.340879719793122</c:v>
                </c:pt>
                <c:pt idx="15771">
                  <c:v>27.340123560806305</c:v>
                </c:pt>
                <c:pt idx="15772">
                  <c:v>27.339367650001691</c:v>
                </c:pt>
                <c:pt idx="15773">
                  <c:v>27.338611987338609</c:v>
                </c:pt>
                <c:pt idx="15774">
                  <c:v>27.337856572776346</c:v>
                </c:pt>
                <c:pt idx="15775">
                  <c:v>27.337101406274215</c:v>
                </c:pt>
                <c:pt idx="15776">
                  <c:v>27.336346487791531</c:v>
                </c:pt>
                <c:pt idx="15777">
                  <c:v>27.335591817287593</c:v>
                </c:pt>
                <c:pt idx="15778">
                  <c:v>27.33483739472176</c:v>
                </c:pt>
                <c:pt idx="15779">
                  <c:v>27.334083220053316</c:v>
                </c:pt>
                <c:pt idx="15780">
                  <c:v>27.333329293241647</c:v>
                </c:pt>
                <c:pt idx="15781">
                  <c:v>27.332575614246053</c:v>
                </c:pt>
                <c:pt idx="15782">
                  <c:v>27.331822183025949</c:v>
                </c:pt>
                <c:pt idx="15783">
                  <c:v>27.331068999540634</c:v>
                </c:pt>
                <c:pt idx="15784">
                  <c:v>27.330316063749493</c:v>
                </c:pt>
                <c:pt idx="15785">
                  <c:v>27.329563375611897</c:v>
                </c:pt>
                <c:pt idx="15786">
                  <c:v>27.328810935087219</c:v>
                </c:pt>
                <c:pt idx="15787">
                  <c:v>27.328058742134871</c:v>
                </c:pt>
                <c:pt idx="15788">
                  <c:v>27.327306796714197</c:v>
                </c:pt>
                <c:pt idx="15789">
                  <c:v>27.326555098784624</c:v>
                </c:pt>
                <c:pt idx="15790">
                  <c:v>27.325803648305566</c:v>
                </c:pt>
                <c:pt idx="15791">
                  <c:v>27.325052445236395</c:v>
                </c:pt>
                <c:pt idx="15792">
                  <c:v>27.324301489536552</c:v>
                </c:pt>
                <c:pt idx="15793">
                  <c:v>27.32355078116548</c:v>
                </c:pt>
                <c:pt idx="15794">
                  <c:v>27.322800320082578</c:v>
                </c:pt>
                <c:pt idx="15795">
                  <c:v>27.322050106247289</c:v>
                </c:pt>
                <c:pt idx="15796">
                  <c:v>27.321300139619055</c:v>
                </c:pt>
                <c:pt idx="15797">
                  <c:v>27.320550420157346</c:v>
                </c:pt>
                <c:pt idx="15798">
                  <c:v>27.319800947821591</c:v>
                </c:pt>
                <c:pt idx="15799">
                  <c:v>27.319051722571288</c:v>
                </c:pt>
                <c:pt idx="15800">
                  <c:v>27.318302744365866</c:v>
                </c:pt>
                <c:pt idx="15801">
                  <c:v>27.317554013164809</c:v>
                </c:pt>
                <c:pt idx="15802">
                  <c:v>27.316805528927617</c:v>
                </c:pt>
                <c:pt idx="15803">
                  <c:v>27.31605729161376</c:v>
                </c:pt>
                <c:pt idx="15804">
                  <c:v>27.315309301182765</c:v>
                </c:pt>
                <c:pt idx="15805">
                  <c:v>27.314561557594118</c:v>
                </c:pt>
                <c:pt idx="15806">
                  <c:v>27.313814060807303</c:v>
                </c:pt>
                <c:pt idx="15807">
                  <c:v>27.313066810781834</c:v>
                </c:pt>
                <c:pt idx="15808">
                  <c:v>27.312319807477309</c:v>
                </c:pt>
                <c:pt idx="15809">
                  <c:v>27.311573050853156</c:v>
                </c:pt>
                <c:pt idx="15810">
                  <c:v>27.310826540868987</c:v>
                </c:pt>
                <c:pt idx="15811">
                  <c:v>27.310080277484275</c:v>
                </c:pt>
                <c:pt idx="15812">
                  <c:v>27.30933426065863</c:v>
                </c:pt>
                <c:pt idx="15813">
                  <c:v>27.308588490351553</c:v>
                </c:pt>
                <c:pt idx="15814">
                  <c:v>27.307842966522657</c:v>
                </c:pt>
                <c:pt idx="15815">
                  <c:v>27.307097689131467</c:v>
                </c:pt>
                <c:pt idx="15816">
                  <c:v>27.30635265813757</c:v>
                </c:pt>
                <c:pt idx="15817">
                  <c:v>27.305607873500563</c:v>
                </c:pt>
                <c:pt idx="15818">
                  <c:v>27.304863335180031</c:v>
                </c:pt>
                <c:pt idx="15819">
                  <c:v>27.304119043135543</c:v>
                </c:pt>
                <c:pt idx="15820">
                  <c:v>27.303374997326699</c:v>
                </c:pt>
                <c:pt idx="15821">
                  <c:v>27.302631197713097</c:v>
                </c:pt>
                <c:pt idx="15822">
                  <c:v>27.301887644254421</c:v>
                </c:pt>
                <c:pt idx="15823">
                  <c:v>27.301144336910212</c:v>
                </c:pt>
                <c:pt idx="15824">
                  <c:v>27.300401275640141</c:v>
                </c:pt>
                <c:pt idx="15825">
                  <c:v>27.299658460403791</c:v>
                </c:pt>
                <c:pt idx="15826">
                  <c:v>27.29891589116086</c:v>
                </c:pt>
                <c:pt idx="15827">
                  <c:v>27.298173567870961</c:v>
                </c:pt>
                <c:pt idx="15828">
                  <c:v>27.297431490493736</c:v>
                </c:pt>
                <c:pt idx="15829">
                  <c:v>27.296689658988882</c:v>
                </c:pt>
                <c:pt idx="15830">
                  <c:v>27.295948073316026</c:v>
                </c:pt>
                <c:pt idx="15831">
                  <c:v>27.295206733434853</c:v>
                </c:pt>
                <c:pt idx="15832">
                  <c:v>27.294465639305059</c:v>
                </c:pt>
                <c:pt idx="15833">
                  <c:v>27.293724790886287</c:v>
                </c:pt>
                <c:pt idx="15834">
                  <c:v>27.292984188138277</c:v>
                </c:pt>
                <c:pt idx="15835">
                  <c:v>27.292243831020684</c:v>
                </c:pt>
                <c:pt idx="15836">
                  <c:v>27.291503719493249</c:v>
                </c:pt>
                <c:pt idx="15837">
                  <c:v>27.290763853515642</c:v>
                </c:pt>
                <c:pt idx="15838">
                  <c:v>27.290024233047617</c:v>
                </c:pt>
                <c:pt idx="15839">
                  <c:v>27.289284858048873</c:v>
                </c:pt>
                <c:pt idx="15840">
                  <c:v>27.28854572847915</c:v>
                </c:pt>
                <c:pt idx="15841">
                  <c:v>27.287806844298203</c:v>
                </c:pt>
                <c:pt idx="15842">
                  <c:v>27.287068205465729</c:v>
                </c:pt>
                <c:pt idx="15843">
                  <c:v>27.286329811941528</c:v>
                </c:pt>
                <c:pt idx="15844">
                  <c:v>27.285591663685295</c:v>
                </c:pt>
                <c:pt idx="15845">
                  <c:v>27.284853760656858</c:v>
                </c:pt>
                <c:pt idx="15846">
                  <c:v>27.284116102815958</c:v>
                </c:pt>
                <c:pt idx="15847">
                  <c:v>27.283378690122348</c:v>
                </c:pt>
                <c:pt idx="15848">
                  <c:v>27.282641522535855</c:v>
                </c:pt>
                <c:pt idx="15849">
                  <c:v>27.281904600016219</c:v>
                </c:pt>
                <c:pt idx="15850">
                  <c:v>27.281167922523267</c:v>
                </c:pt>
                <c:pt idx="15851">
                  <c:v>27.280431490016824</c:v>
                </c:pt>
                <c:pt idx="15852">
                  <c:v>27.279695302456631</c:v>
                </c:pt>
                <c:pt idx="15853">
                  <c:v>27.27895935980257</c:v>
                </c:pt>
                <c:pt idx="15854">
                  <c:v>27.278223662014398</c:v>
                </c:pt>
                <c:pt idx="15855">
                  <c:v>27.277488209051981</c:v>
                </c:pt>
                <c:pt idx="15856">
                  <c:v>27.276753000875161</c:v>
                </c:pt>
                <c:pt idx="15857">
                  <c:v>27.276018037443762</c:v>
                </c:pt>
                <c:pt idx="15858">
                  <c:v>27.275283318717626</c:v>
                </c:pt>
                <c:pt idx="15859">
                  <c:v>27.274548844656621</c:v>
                </c:pt>
                <c:pt idx="15860">
                  <c:v>27.273814615220573</c:v>
                </c:pt>
                <c:pt idx="15861">
                  <c:v>27.273080630369392</c:v>
                </c:pt>
                <c:pt idx="15862">
                  <c:v>27.272346890062934</c:v>
                </c:pt>
                <c:pt idx="15863">
                  <c:v>27.271613394261081</c:v>
                </c:pt>
                <c:pt idx="15864">
                  <c:v>27.270880142923701</c:v>
                </c:pt>
                <c:pt idx="15865">
                  <c:v>27.270147136010692</c:v>
                </c:pt>
                <c:pt idx="15866">
                  <c:v>27.269414373481993</c:v>
                </c:pt>
                <c:pt idx="15867">
                  <c:v>27.268681855297459</c:v>
                </c:pt>
                <c:pt idx="15868">
                  <c:v>27.267949581416985</c:v>
                </c:pt>
                <c:pt idx="15869">
                  <c:v>27.267217551800542</c:v>
                </c:pt>
                <c:pt idx="15870">
                  <c:v>27.266485766408039</c:v>
                </c:pt>
                <c:pt idx="15871">
                  <c:v>27.265754225199416</c:v>
                </c:pt>
                <c:pt idx="15872">
                  <c:v>27.26502292813457</c:v>
                </c:pt>
                <c:pt idx="15873">
                  <c:v>27.264291875173484</c:v>
                </c:pt>
                <c:pt idx="15874">
                  <c:v>27.263561066276097</c:v>
                </c:pt>
                <c:pt idx="15875">
                  <c:v>27.262830501402362</c:v>
                </c:pt>
                <c:pt idx="15876">
                  <c:v>27.262100180512221</c:v>
                </c:pt>
                <c:pt idx="15877">
                  <c:v>27.261370103565696</c:v>
                </c:pt>
                <c:pt idx="15878">
                  <c:v>27.260640270522728</c:v>
                </c:pt>
                <c:pt idx="15879">
                  <c:v>27.2599106813433</c:v>
                </c:pt>
                <c:pt idx="15880">
                  <c:v>27.259181335987407</c:v>
                </c:pt>
                <c:pt idx="15881">
                  <c:v>27.258452234415032</c:v>
                </c:pt>
                <c:pt idx="15882">
                  <c:v>27.257723376586213</c:v>
                </c:pt>
                <c:pt idx="15883">
                  <c:v>27.256994762460906</c:v>
                </c:pt>
                <c:pt idx="15884">
                  <c:v>27.256266391999205</c:v>
                </c:pt>
                <c:pt idx="15885">
                  <c:v>27.255538265161036</c:v>
                </c:pt>
                <c:pt idx="15886">
                  <c:v>27.254810381906452</c:v>
                </c:pt>
                <c:pt idx="15887">
                  <c:v>27.25408274219555</c:v>
                </c:pt>
                <c:pt idx="15888">
                  <c:v>27.253355345988297</c:v>
                </c:pt>
                <c:pt idx="15889">
                  <c:v>27.252628193244789</c:v>
                </c:pt>
                <c:pt idx="15890">
                  <c:v>27.251901283925065</c:v>
                </c:pt>
                <c:pt idx="15891">
                  <c:v>27.25117461798915</c:v>
                </c:pt>
                <c:pt idx="15892">
                  <c:v>27.250448195397169</c:v>
                </c:pt>
                <c:pt idx="15893">
                  <c:v>27.24972201610916</c:v>
                </c:pt>
                <c:pt idx="15894">
                  <c:v>27.248996080085206</c:v>
                </c:pt>
                <c:pt idx="15895">
                  <c:v>27.248270387285373</c:v>
                </c:pt>
                <c:pt idx="15896">
                  <c:v>27.247544937669829</c:v>
                </c:pt>
                <c:pt idx="15897">
                  <c:v>27.24681973119857</c:v>
                </c:pt>
                <c:pt idx="15898">
                  <c:v>27.246094767831778</c:v>
                </c:pt>
                <c:pt idx="15899">
                  <c:v>27.245370047529505</c:v>
                </c:pt>
                <c:pt idx="15900">
                  <c:v>27.244645570251919</c:v>
                </c:pt>
                <c:pt idx="15901">
                  <c:v>27.243921335959143</c:v>
                </c:pt>
                <c:pt idx="15902">
                  <c:v>27.243197344611275</c:v>
                </c:pt>
                <c:pt idx="15903">
                  <c:v>27.242473596168466</c:v>
                </c:pt>
                <c:pt idx="15904">
                  <c:v>27.24175009059087</c:v>
                </c:pt>
                <c:pt idx="15905">
                  <c:v>27.24102682783861</c:v>
                </c:pt>
                <c:pt idx="15906">
                  <c:v>27.240303807871868</c:v>
                </c:pt>
                <c:pt idx="15907">
                  <c:v>27.239581030650797</c:v>
                </c:pt>
                <c:pt idx="15908">
                  <c:v>27.238858496135592</c:v>
                </c:pt>
                <c:pt idx="15909">
                  <c:v>27.238136204286377</c:v>
                </c:pt>
                <c:pt idx="15910">
                  <c:v>27.237414155063377</c:v>
                </c:pt>
                <c:pt idx="15911">
                  <c:v>27.236692348426743</c:v>
                </c:pt>
                <c:pt idx="15912">
                  <c:v>27.235970784336757</c:v>
                </c:pt>
                <c:pt idx="15913">
                  <c:v>27.235249462753515</c:v>
                </c:pt>
                <c:pt idx="15914">
                  <c:v>27.234528383637254</c:v>
                </c:pt>
                <c:pt idx="15915">
                  <c:v>27.233807546948228</c:v>
                </c:pt>
                <c:pt idx="15916">
                  <c:v>27.233086952646616</c:v>
                </c:pt>
                <c:pt idx="15917">
                  <c:v>27.232366600692657</c:v>
                </c:pt>
                <c:pt idx="15918">
                  <c:v>27.23164649104659</c:v>
                </c:pt>
                <c:pt idx="15919">
                  <c:v>27.23092662366868</c:v>
                </c:pt>
                <c:pt idx="15920">
                  <c:v>27.230206998519122</c:v>
                </c:pt>
                <c:pt idx="15921">
                  <c:v>27.229487615558199</c:v>
                </c:pt>
                <c:pt idx="15922">
                  <c:v>27.228768474746161</c:v>
                </c:pt>
                <c:pt idx="15923">
                  <c:v>27.22804957604329</c:v>
                </c:pt>
                <c:pt idx="15924">
                  <c:v>27.227330919409837</c:v>
                </c:pt>
                <c:pt idx="15925">
                  <c:v>27.22661250480607</c:v>
                </c:pt>
                <c:pt idx="15926">
                  <c:v>27.22589433219234</c:v>
                </c:pt>
                <c:pt idx="15927">
                  <c:v>27.225176401528856</c:v>
                </c:pt>
                <c:pt idx="15928">
                  <c:v>27.224458712775942</c:v>
                </c:pt>
                <c:pt idx="15929">
                  <c:v>27.223741265893935</c:v>
                </c:pt>
                <c:pt idx="15930">
                  <c:v>27.223024060843116</c:v>
                </c:pt>
                <c:pt idx="15931">
                  <c:v>27.222307097583808</c:v>
                </c:pt>
                <c:pt idx="15932">
                  <c:v>27.221590376076335</c:v>
                </c:pt>
                <c:pt idx="15933">
                  <c:v>27.220873896280992</c:v>
                </c:pt>
                <c:pt idx="15934">
                  <c:v>27.220157658158186</c:v>
                </c:pt>
                <c:pt idx="15935">
                  <c:v>27.219441661668228</c:v>
                </c:pt>
                <c:pt idx="15936">
                  <c:v>27.218725906771454</c:v>
                </c:pt>
                <c:pt idx="15937">
                  <c:v>27.218010393428202</c:v>
                </c:pt>
                <c:pt idx="15938">
                  <c:v>27.217295121598895</c:v>
                </c:pt>
                <c:pt idx="15939">
                  <c:v>27.216580091243841</c:v>
                </c:pt>
                <c:pt idx="15940">
                  <c:v>27.215865302323436</c:v>
                </c:pt>
                <c:pt idx="15941">
                  <c:v>27.215150754798074</c:v>
                </c:pt>
                <c:pt idx="15942">
                  <c:v>27.214436448628135</c:v>
                </c:pt>
                <c:pt idx="15943">
                  <c:v>27.213722383773998</c:v>
                </c:pt>
                <c:pt idx="15944">
                  <c:v>27.213008560196087</c:v>
                </c:pt>
                <c:pt idx="15945">
                  <c:v>27.212294977854754</c:v>
                </c:pt>
                <c:pt idx="15946">
                  <c:v>27.21158163671052</c:v>
                </c:pt>
                <c:pt idx="15947">
                  <c:v>27.21086853672368</c:v>
                </c:pt>
                <c:pt idx="15948">
                  <c:v>27.210155677854743</c:v>
                </c:pt>
                <c:pt idx="15949">
                  <c:v>27.209443060064132</c:v>
                </c:pt>
                <c:pt idx="15950">
                  <c:v>27.208730683312254</c:v>
                </c:pt>
                <c:pt idx="15951">
                  <c:v>27.208018547559547</c:v>
                </c:pt>
                <c:pt idx="15952">
                  <c:v>27.207306652766491</c:v>
                </c:pt>
                <c:pt idx="15953">
                  <c:v>27.206594998893564</c:v>
                </c:pt>
                <c:pt idx="15954">
                  <c:v>27.205883585901205</c:v>
                </c:pt>
                <c:pt idx="15955">
                  <c:v>27.205172413749864</c:v>
                </c:pt>
                <c:pt idx="15956">
                  <c:v>27.204461482400021</c:v>
                </c:pt>
                <c:pt idx="15957">
                  <c:v>27.203750791812183</c:v>
                </c:pt>
                <c:pt idx="15958">
                  <c:v>27.203040341946846</c:v>
                </c:pt>
                <c:pt idx="15959">
                  <c:v>27.202330132764473</c:v>
                </c:pt>
                <c:pt idx="15960">
                  <c:v>27.201620164225616</c:v>
                </c:pt>
                <c:pt idx="15961">
                  <c:v>27.200910436290727</c:v>
                </c:pt>
                <c:pt idx="15962">
                  <c:v>27.200200948920312</c:v>
                </c:pt>
                <c:pt idx="15963">
                  <c:v>27.19949170207498</c:v>
                </c:pt>
                <c:pt idx="15964">
                  <c:v>27.198782695715181</c:v>
                </c:pt>
                <c:pt idx="15965">
                  <c:v>27.198073929801467</c:v>
                </c:pt>
                <c:pt idx="15966">
                  <c:v>27.197365404294402</c:v>
                </c:pt>
                <c:pt idx="15967">
                  <c:v>27.196657119154509</c:v>
                </c:pt>
                <c:pt idx="15968">
                  <c:v>27.195949074342337</c:v>
                </c:pt>
                <c:pt idx="15969">
                  <c:v>27.195241269818467</c:v>
                </c:pt>
                <c:pt idx="15970">
                  <c:v>27.194533705543435</c:v>
                </c:pt>
                <c:pt idx="15971">
                  <c:v>27.193826381477862</c:v>
                </c:pt>
                <c:pt idx="15972">
                  <c:v>27.193119297582271</c:v>
                </c:pt>
                <c:pt idx="15973">
                  <c:v>27.192412453817283</c:v>
                </c:pt>
                <c:pt idx="15974">
                  <c:v>27.191705850143478</c:v>
                </c:pt>
                <c:pt idx="15975">
                  <c:v>27.190999486521463</c:v>
                </c:pt>
                <c:pt idx="15976">
                  <c:v>27.190293362911802</c:v>
                </c:pt>
                <c:pt idx="15977">
                  <c:v>27.189587479275175</c:v>
                </c:pt>
                <c:pt idx="15978">
                  <c:v>27.188881835572161</c:v>
                </c:pt>
                <c:pt idx="15979">
                  <c:v>27.188176431763338</c:v>
                </c:pt>
                <c:pt idx="15980">
                  <c:v>27.187471267809428</c:v>
                </c:pt>
                <c:pt idx="15981">
                  <c:v>27.18676634367101</c:v>
                </c:pt>
                <c:pt idx="15982">
                  <c:v>27.186061659308734</c:v>
                </c:pt>
                <c:pt idx="15983">
                  <c:v>27.185357214683236</c:v>
                </c:pt>
                <c:pt idx="15984">
                  <c:v>27.184653009755209</c:v>
                </c:pt>
                <c:pt idx="15985">
                  <c:v>27.183949044485288</c:v>
                </c:pt>
                <c:pt idx="15986">
                  <c:v>27.183245318834125</c:v>
                </c:pt>
                <c:pt idx="15987">
                  <c:v>27.182541832762425</c:v>
                </c:pt>
                <c:pt idx="15988">
                  <c:v>27.181838586230867</c:v>
                </c:pt>
                <c:pt idx="15989">
                  <c:v>27.181135579200131</c:v>
                </c:pt>
                <c:pt idx="15990">
                  <c:v>27.180432811630894</c:v>
                </c:pt>
                <c:pt idx="15991">
                  <c:v>27.179730283483863</c:v>
                </c:pt>
                <c:pt idx="15992">
                  <c:v>27.179027994719746</c:v>
                </c:pt>
                <c:pt idx="15993">
                  <c:v>27.17832594529925</c:v>
                </c:pt>
                <c:pt idx="15994">
                  <c:v>27.177624135183123</c:v>
                </c:pt>
                <c:pt idx="15995">
                  <c:v>27.176922564332074</c:v>
                </c:pt>
                <c:pt idx="15996">
                  <c:v>27.176221232706794</c:v>
                </c:pt>
                <c:pt idx="15997">
                  <c:v>27.175520140268091</c:v>
                </c:pt>
                <c:pt idx="15998">
                  <c:v>27.174819286976657</c:v>
                </c:pt>
                <c:pt idx="15999">
                  <c:v>27.174118672793256</c:v>
                </c:pt>
                <c:pt idx="16000">
                  <c:v>27.173418297678637</c:v>
                </c:pt>
                <c:pt idx="16001">
                  <c:v>27.172718161593593</c:v>
                </c:pt>
                <c:pt idx="16002">
                  <c:v>27.172018264498874</c:v>
                </c:pt>
                <c:pt idx="16003">
                  <c:v>27.171318606355229</c:v>
                </c:pt>
                <c:pt idx="16004">
                  <c:v>27.170619187123492</c:v>
                </c:pt>
                <c:pt idx="16005">
                  <c:v>27.169920006764414</c:v>
                </c:pt>
                <c:pt idx="16006">
                  <c:v>27.169221065238787</c:v>
                </c:pt>
                <c:pt idx="16007">
                  <c:v>27.168522362507446</c:v>
                </c:pt>
                <c:pt idx="16008">
                  <c:v>27.167823898531154</c:v>
                </c:pt>
                <c:pt idx="16009">
                  <c:v>27.167125673270746</c:v>
                </c:pt>
                <c:pt idx="16010">
                  <c:v>27.166427686687058</c:v>
                </c:pt>
                <c:pt idx="16011">
                  <c:v>27.165729938740895</c:v>
                </c:pt>
                <c:pt idx="16012">
                  <c:v>27.165032429393094</c:v>
                </c:pt>
                <c:pt idx="16013">
                  <c:v>27.164335158604501</c:v>
                </c:pt>
                <c:pt idx="16014">
                  <c:v>27.16363812633594</c:v>
                </c:pt>
                <c:pt idx="16015">
                  <c:v>27.162941332548272</c:v>
                </c:pt>
                <c:pt idx="16016">
                  <c:v>27.162244777202389</c:v>
                </c:pt>
                <c:pt idx="16017">
                  <c:v>27.161548460259098</c:v>
                </c:pt>
                <c:pt idx="16018">
                  <c:v>27.160852381679305</c:v>
                </c:pt>
                <c:pt idx="16019">
                  <c:v>27.160156541423916</c:v>
                </c:pt>
                <c:pt idx="16020">
                  <c:v>27.159460939453737</c:v>
                </c:pt>
                <c:pt idx="16021">
                  <c:v>27.158765575729703</c:v>
                </c:pt>
                <c:pt idx="16022">
                  <c:v>27.158070450212719</c:v>
                </c:pt>
                <c:pt idx="16023">
                  <c:v>27.157375562863663</c:v>
                </c:pt>
                <c:pt idx="16024">
                  <c:v>27.156680913643441</c:v>
                </c:pt>
                <c:pt idx="16025">
                  <c:v>27.155986502512988</c:v>
                </c:pt>
                <c:pt idx="16026">
                  <c:v>27.155292329433223</c:v>
                </c:pt>
                <c:pt idx="16027">
                  <c:v>27.154598394365038</c:v>
                </c:pt>
                <c:pt idx="16028">
                  <c:v>27.153904697269439</c:v>
                </c:pt>
                <c:pt idx="16029">
                  <c:v>27.153211238107289</c:v>
                </c:pt>
                <c:pt idx="16030">
                  <c:v>27.152518016839579</c:v>
                </c:pt>
                <c:pt idx="16031">
                  <c:v>27.151825033427258</c:v>
                </c:pt>
                <c:pt idx="16032">
                  <c:v>27.151132287831274</c:v>
                </c:pt>
                <c:pt idx="16033">
                  <c:v>27.15043978001259</c:v>
                </c:pt>
                <c:pt idx="16034">
                  <c:v>27.149747509932169</c:v>
                </c:pt>
                <c:pt idx="16035">
                  <c:v>27.14905547755103</c:v>
                </c:pt>
                <c:pt idx="16036">
                  <c:v>27.148363682830109</c:v>
                </c:pt>
                <c:pt idx="16037">
                  <c:v>27.147672125730409</c:v>
                </c:pt>
                <c:pt idx="16038">
                  <c:v>27.146980806212952</c:v>
                </c:pt>
                <c:pt idx="16039">
                  <c:v>27.146289724238713</c:v>
                </c:pt>
                <c:pt idx="16040">
                  <c:v>27.145598879768698</c:v>
                </c:pt>
                <c:pt idx="16041">
                  <c:v>27.144908272763942</c:v>
                </c:pt>
                <c:pt idx="16042">
                  <c:v>27.144217903185478</c:v>
                </c:pt>
                <c:pt idx="16043">
                  <c:v>27.143527770994297</c:v>
                </c:pt>
                <c:pt idx="16044">
                  <c:v>27.142837876151432</c:v>
                </c:pt>
                <c:pt idx="16045">
                  <c:v>27.142148218617976</c:v>
                </c:pt>
                <c:pt idx="16046">
                  <c:v>27.141458798354932</c:v>
                </c:pt>
                <c:pt idx="16047">
                  <c:v>27.140769615323379</c:v>
                </c:pt>
                <c:pt idx="16048">
                  <c:v>27.14008066948432</c:v>
                </c:pt>
                <c:pt idx="16049">
                  <c:v>27.139391960798903</c:v>
                </c:pt>
                <c:pt idx="16050">
                  <c:v>27.138703489228149</c:v>
                </c:pt>
                <c:pt idx="16051">
                  <c:v>27.138015254733162</c:v>
                </c:pt>
                <c:pt idx="16052">
                  <c:v>27.13732725727499</c:v>
                </c:pt>
                <c:pt idx="16053">
                  <c:v>27.136639496814752</c:v>
                </c:pt>
                <c:pt idx="16054">
                  <c:v>27.135951973313524</c:v>
                </c:pt>
                <c:pt idx="16055">
                  <c:v>27.135264686732441</c:v>
                </c:pt>
                <c:pt idx="16056">
                  <c:v>27.134577637032606</c:v>
                </c:pt>
                <c:pt idx="16057">
                  <c:v>27.133890824175097</c:v>
                </c:pt>
                <c:pt idx="16058">
                  <c:v>27.133204248121075</c:v>
                </c:pt>
                <c:pt idx="16059">
                  <c:v>27.132517908831673</c:v>
                </c:pt>
                <c:pt idx="16060">
                  <c:v>27.131831806267996</c:v>
                </c:pt>
                <c:pt idx="16061">
                  <c:v>27.131145940391207</c:v>
                </c:pt>
                <c:pt idx="16062">
                  <c:v>27.130460311162437</c:v>
                </c:pt>
                <c:pt idx="16063">
                  <c:v>27.129774918542864</c:v>
                </c:pt>
                <c:pt idx="16064">
                  <c:v>27.129089762493649</c:v>
                </c:pt>
                <c:pt idx="16065">
                  <c:v>27.128404842975925</c:v>
                </c:pt>
                <c:pt idx="16066">
                  <c:v>27.127720159950869</c:v>
                </c:pt>
                <c:pt idx="16067">
                  <c:v>27.127035713379684</c:v>
                </c:pt>
                <c:pt idx="16068">
                  <c:v>27.12635150322356</c:v>
                </c:pt>
                <c:pt idx="16069">
                  <c:v>27.12566752944366</c:v>
                </c:pt>
                <c:pt idx="16070">
                  <c:v>27.124983792001188</c:v>
                </c:pt>
                <c:pt idx="16071">
                  <c:v>27.124300290857349</c:v>
                </c:pt>
                <c:pt idx="16072">
                  <c:v>27.123617025973374</c:v>
                </c:pt>
                <c:pt idx="16073">
                  <c:v>27.122933997310469</c:v>
                </c:pt>
                <c:pt idx="16074">
                  <c:v>27.122251204829837</c:v>
                </c:pt>
                <c:pt idx="16075">
                  <c:v>27.121568648492712</c:v>
                </c:pt>
                <c:pt idx="16076">
                  <c:v>27.120886328260355</c:v>
                </c:pt>
                <c:pt idx="16077">
                  <c:v>27.120204244093983</c:v>
                </c:pt>
                <c:pt idx="16078">
                  <c:v>27.11952239595486</c:v>
                </c:pt>
                <c:pt idx="16079">
                  <c:v>27.118840783804231</c:v>
                </c:pt>
                <c:pt idx="16080">
                  <c:v>27.118159407603329</c:v>
                </c:pt>
                <c:pt idx="16081">
                  <c:v>27.117478267313487</c:v>
                </c:pt>
                <c:pt idx="16082">
                  <c:v>27.116797362895937</c:v>
                </c:pt>
                <c:pt idx="16083">
                  <c:v>27.116116694311955</c:v>
                </c:pt>
                <c:pt idx="16084">
                  <c:v>27.115436261522831</c:v>
                </c:pt>
                <c:pt idx="16085">
                  <c:v>27.114756064489839</c:v>
                </c:pt>
                <c:pt idx="16086">
                  <c:v>27.114076103174312</c:v>
                </c:pt>
                <c:pt idx="16087">
                  <c:v>27.113396377537541</c:v>
                </c:pt>
                <c:pt idx="16088">
                  <c:v>27.112716887540827</c:v>
                </c:pt>
                <c:pt idx="16089">
                  <c:v>27.112037633145491</c:v>
                </c:pt>
                <c:pt idx="16090">
                  <c:v>27.111358614312834</c:v>
                </c:pt>
                <c:pt idx="16091">
                  <c:v>27.110679831004262</c:v>
                </c:pt>
                <c:pt idx="16092">
                  <c:v>27.110001283181006</c:v>
                </c:pt>
                <c:pt idx="16093">
                  <c:v>27.109322970804456</c:v>
                </c:pt>
                <c:pt idx="16094">
                  <c:v>27.108644893836015</c:v>
                </c:pt>
                <c:pt idx="16095">
                  <c:v>27.107967052236944</c:v>
                </c:pt>
                <c:pt idx="16096">
                  <c:v>27.107289445968632</c:v>
                </c:pt>
                <c:pt idx="16097">
                  <c:v>27.106612074992469</c:v>
                </c:pt>
                <c:pt idx="16098">
                  <c:v>27.105934939269829</c:v>
                </c:pt>
                <c:pt idx="16099">
                  <c:v>27.105258038762059</c:v>
                </c:pt>
                <c:pt idx="16100">
                  <c:v>27.104581373430563</c:v>
                </c:pt>
                <c:pt idx="16101">
                  <c:v>27.103904943236756</c:v>
                </c:pt>
                <c:pt idx="16102">
                  <c:v>27.103228748141973</c:v>
                </c:pt>
                <c:pt idx="16103">
                  <c:v>27.102552788107687</c:v>
                </c:pt>
                <c:pt idx="16104">
                  <c:v>27.101877063095245</c:v>
                </c:pt>
                <c:pt idx="16105">
                  <c:v>27.10120157306612</c:v>
                </c:pt>
                <c:pt idx="16106">
                  <c:v>27.100526317981704</c:v>
                </c:pt>
                <c:pt idx="16107">
                  <c:v>27.099851297803411</c:v>
                </c:pt>
                <c:pt idx="16108">
                  <c:v>27.099176512492718</c:v>
                </c:pt>
                <c:pt idx="16109">
                  <c:v>27.098501962011071</c:v>
                </c:pt>
                <c:pt idx="16110">
                  <c:v>27.097827646319857</c:v>
                </c:pt>
                <c:pt idx="16111">
                  <c:v>27.097153565380566</c:v>
                </c:pt>
                <c:pt idx="16112">
                  <c:v>27.096479719154672</c:v>
                </c:pt>
                <c:pt idx="16113">
                  <c:v>27.095806107603593</c:v>
                </c:pt>
                <c:pt idx="16114">
                  <c:v>27.095132730688874</c:v>
                </c:pt>
                <c:pt idx="16115">
                  <c:v>27.094459588371933</c:v>
                </c:pt>
                <c:pt idx="16116">
                  <c:v>27.093786680614301</c:v>
                </c:pt>
                <c:pt idx="16117">
                  <c:v>27.093114007377423</c:v>
                </c:pt>
                <c:pt idx="16118">
                  <c:v>27.092441568622803</c:v>
                </c:pt>
                <c:pt idx="16119">
                  <c:v>27.091769364311986</c:v>
                </c:pt>
                <c:pt idx="16120">
                  <c:v>27.091097394406432</c:v>
                </c:pt>
                <c:pt idx="16121">
                  <c:v>27.090425658867687</c:v>
                </c:pt>
                <c:pt idx="16122">
                  <c:v>27.089754157657268</c:v>
                </c:pt>
                <c:pt idx="16123">
                  <c:v>27.089082890736719</c:v>
                </c:pt>
                <c:pt idx="16124">
                  <c:v>27.088411858067531</c:v>
                </c:pt>
                <c:pt idx="16125">
                  <c:v>27.087741059611275</c:v>
                </c:pt>
                <c:pt idx="16126">
                  <c:v>27.087070495329513</c:v>
                </c:pt>
                <c:pt idx="16127">
                  <c:v>27.086400165183747</c:v>
                </c:pt>
                <c:pt idx="16128">
                  <c:v>27.085730069135607</c:v>
                </c:pt>
                <c:pt idx="16129">
                  <c:v>27.085060207146583</c:v>
                </c:pt>
                <c:pt idx="16130">
                  <c:v>27.084390579178304</c:v>
                </c:pt>
                <c:pt idx="16131">
                  <c:v>27.083721185192317</c:v>
                </c:pt>
                <c:pt idx="16132">
                  <c:v>27.083052025150238</c:v>
                </c:pt>
                <c:pt idx="16133">
                  <c:v>27.082383099013612</c:v>
                </c:pt>
                <c:pt idx="16134">
                  <c:v>27.081714406744084</c:v>
                </c:pt>
                <c:pt idx="16135">
                  <c:v>27.081045948303213</c:v>
                </c:pt>
                <c:pt idx="16136">
                  <c:v>27.080377723652646</c:v>
                </c:pt>
                <c:pt idx="16137">
                  <c:v>27.079709732753969</c:v>
                </c:pt>
                <c:pt idx="16138">
                  <c:v>27.079041975568813</c:v>
                </c:pt>
                <c:pt idx="16139">
                  <c:v>27.078374452058824</c:v>
                </c:pt>
                <c:pt idx="16140">
                  <c:v>27.077707162185618</c:v>
                </c:pt>
                <c:pt idx="16141">
                  <c:v>27.077040105910825</c:v>
                </c:pt>
                <c:pt idx="16142">
                  <c:v>27.076373283196105</c:v>
                </c:pt>
                <c:pt idx="16143">
                  <c:v>27.075706694003117</c:v>
                </c:pt>
                <c:pt idx="16144">
                  <c:v>27.075040338293519</c:v>
                </c:pt>
                <c:pt idx="16145">
                  <c:v>27.074374216028957</c:v>
                </c:pt>
                <c:pt idx="16146">
                  <c:v>27.073708327171119</c:v>
                </c:pt>
                <c:pt idx="16147">
                  <c:v>27.073042671681677</c:v>
                </c:pt>
                <c:pt idx="16148">
                  <c:v>27.072377249522305</c:v>
                </c:pt>
                <c:pt idx="16149">
                  <c:v>27.071712060654718</c:v>
                </c:pt>
                <c:pt idx="16150">
                  <c:v>27.071047105040577</c:v>
                </c:pt>
                <c:pt idx="16151">
                  <c:v>27.070382382641611</c:v>
                </c:pt>
                <c:pt idx="16152">
                  <c:v>27.069717893419522</c:v>
                </c:pt>
                <c:pt idx="16153">
                  <c:v>27.06905363733604</c:v>
                </c:pt>
                <c:pt idx="16154">
                  <c:v>27.068389614352867</c:v>
                </c:pt>
                <c:pt idx="16155">
                  <c:v>27.067725824431719</c:v>
                </c:pt>
                <c:pt idx="16156">
                  <c:v>27.067062267534368</c:v>
                </c:pt>
                <c:pt idx="16157">
                  <c:v>27.066398943622488</c:v>
                </c:pt>
                <c:pt idx="16158">
                  <c:v>27.065735852657866</c:v>
                </c:pt>
                <c:pt idx="16159">
                  <c:v>27.065072994602289</c:v>
                </c:pt>
                <c:pt idx="16160">
                  <c:v>27.064410369417431</c:v>
                </c:pt>
                <c:pt idx="16161">
                  <c:v>27.06374797706512</c:v>
                </c:pt>
                <c:pt idx="16162">
                  <c:v>27.063085817507115</c:v>
                </c:pt>
                <c:pt idx="16163">
                  <c:v>27.06242389070519</c:v>
                </c:pt>
                <c:pt idx="16164">
                  <c:v>27.061762196621103</c:v>
                </c:pt>
                <c:pt idx="16165">
                  <c:v>27.061100735216684</c:v>
                </c:pt>
                <c:pt idx="16166">
                  <c:v>27.06043950645369</c:v>
                </c:pt>
                <c:pt idx="16167">
                  <c:v>27.059778510293938</c:v>
                </c:pt>
                <c:pt idx="16168">
                  <c:v>27.059117746699243</c:v>
                </c:pt>
                <c:pt idx="16169">
                  <c:v>27.058457215631407</c:v>
                </c:pt>
                <c:pt idx="16170">
                  <c:v>27.057796917052258</c:v>
                </c:pt>
                <c:pt idx="16171">
                  <c:v>27.057136850923612</c:v>
                </c:pt>
                <c:pt idx="16172">
                  <c:v>27.056477017207285</c:v>
                </c:pt>
                <c:pt idx="16173">
                  <c:v>27.05581741586515</c:v>
                </c:pt>
                <c:pt idx="16174">
                  <c:v>27.055158046859063</c:v>
                </c:pt>
                <c:pt idx="16175">
                  <c:v>27.054498910150826</c:v>
                </c:pt>
                <c:pt idx="16176">
                  <c:v>27.053840005702313</c:v>
                </c:pt>
                <c:pt idx="16177">
                  <c:v>27.053181333475393</c:v>
                </c:pt>
                <c:pt idx="16178">
                  <c:v>27.052522893431927</c:v>
                </c:pt>
                <c:pt idx="16179">
                  <c:v>27.051864685533801</c:v>
                </c:pt>
                <c:pt idx="16180">
                  <c:v>27.0512067097429</c:v>
                </c:pt>
                <c:pt idx="16181">
                  <c:v>27.050548966021083</c:v>
                </c:pt>
                <c:pt idx="16182">
                  <c:v>27.049891454330279</c:v>
                </c:pt>
                <c:pt idx="16183">
                  <c:v>27.04923417463236</c:v>
                </c:pt>
                <c:pt idx="16184">
                  <c:v>27.048577126889242</c:v>
                </c:pt>
                <c:pt idx="16185">
                  <c:v>27.047920311062839</c:v>
                </c:pt>
                <c:pt idx="16186">
                  <c:v>27.047263727115066</c:v>
                </c:pt>
                <c:pt idx="16187">
                  <c:v>27.046607375007866</c:v>
                </c:pt>
                <c:pt idx="16188">
                  <c:v>27.045951254703141</c:v>
                </c:pt>
                <c:pt idx="16189">
                  <c:v>27.045295366162833</c:v>
                </c:pt>
                <c:pt idx="16190">
                  <c:v>27.0446397093489</c:v>
                </c:pt>
                <c:pt idx="16191">
                  <c:v>27.043984284223271</c:v>
                </c:pt>
                <c:pt idx="16192">
                  <c:v>27.043329090747932</c:v>
                </c:pt>
                <c:pt idx="16193">
                  <c:v>27.042674128884812</c:v>
                </c:pt>
                <c:pt idx="16194">
                  <c:v>27.042019398595883</c:v>
                </c:pt>
                <c:pt idx="16195">
                  <c:v>27.041364899843117</c:v>
                </c:pt>
                <c:pt idx="16196">
                  <c:v>27.040710632588528</c:v>
                </c:pt>
                <c:pt idx="16197">
                  <c:v>27.040056596794059</c:v>
                </c:pt>
                <c:pt idx="16198">
                  <c:v>27.039402792421726</c:v>
                </c:pt>
                <c:pt idx="16199">
                  <c:v>27.038749219433498</c:v>
                </c:pt>
                <c:pt idx="16200">
                  <c:v>27.038095877791434</c:v>
                </c:pt>
                <c:pt idx="16201">
                  <c:v>27.037442767457478</c:v>
                </c:pt>
                <c:pt idx="16202">
                  <c:v>27.036789888393713</c:v>
                </c:pt>
                <c:pt idx="16203">
                  <c:v>27.036137240562098</c:v>
                </c:pt>
                <c:pt idx="16204">
                  <c:v>27.035484823924705</c:v>
                </c:pt>
                <c:pt idx="16205">
                  <c:v>27.034832638443547</c:v>
                </c:pt>
                <c:pt idx="16206">
                  <c:v>27.034180684080681</c:v>
                </c:pt>
                <c:pt idx="16207">
                  <c:v>27.033528960798151</c:v>
                </c:pt>
                <c:pt idx="16208">
                  <c:v>27.032877468557984</c:v>
                </c:pt>
                <c:pt idx="16209">
                  <c:v>27.032226207322282</c:v>
                </c:pt>
                <c:pt idx="16210">
                  <c:v>27.031575177053085</c:v>
                </c:pt>
                <c:pt idx="16211">
                  <c:v>27.030924377712452</c:v>
                </c:pt>
                <c:pt idx="16212">
                  <c:v>27.030273809262482</c:v>
                </c:pt>
                <c:pt idx="16213">
                  <c:v>27.029623471665275</c:v>
                </c:pt>
                <c:pt idx="16214">
                  <c:v>27.028973364882901</c:v>
                </c:pt>
                <c:pt idx="16215">
                  <c:v>27.028323488877447</c:v>
                </c:pt>
                <c:pt idx="16216">
                  <c:v>27.027673843610998</c:v>
                </c:pt>
                <c:pt idx="16217">
                  <c:v>27.027024429045738</c:v>
                </c:pt>
                <c:pt idx="16218">
                  <c:v>27.026375245143697</c:v>
                </c:pt>
                <c:pt idx="16219">
                  <c:v>27.025726291867045</c:v>
                </c:pt>
                <c:pt idx="16220">
                  <c:v>27.025077569177881</c:v>
                </c:pt>
                <c:pt idx="16221">
                  <c:v>27.024429077038363</c:v>
                </c:pt>
                <c:pt idx="16222">
                  <c:v>27.023780815410603</c:v>
                </c:pt>
                <c:pt idx="16223">
                  <c:v>27.023132784256774</c:v>
                </c:pt>
                <c:pt idx="16224">
                  <c:v>27.022484983539016</c:v>
                </c:pt>
                <c:pt idx="16225">
                  <c:v>27.021837413219473</c:v>
                </c:pt>
                <c:pt idx="16226">
                  <c:v>27.021190073260357</c:v>
                </c:pt>
                <c:pt idx="16227">
                  <c:v>27.020542963623768</c:v>
                </c:pt>
                <c:pt idx="16228">
                  <c:v>27.01989608427192</c:v>
                </c:pt>
                <c:pt idx="16229">
                  <c:v>27.019249435166984</c:v>
                </c:pt>
                <c:pt idx="16230">
                  <c:v>27.018603016271143</c:v>
                </c:pt>
                <c:pt idx="16231">
                  <c:v>27.017956827546627</c:v>
                </c:pt>
                <c:pt idx="16232">
                  <c:v>27.01731086895559</c:v>
                </c:pt>
                <c:pt idx="16233">
                  <c:v>27.016665140460276</c:v>
                </c:pt>
                <c:pt idx="16234">
                  <c:v>27.016019642022869</c:v>
                </c:pt>
                <c:pt idx="16235">
                  <c:v>27.01537437360561</c:v>
                </c:pt>
                <c:pt idx="16236">
                  <c:v>27.014729335170713</c:v>
                </c:pt>
                <c:pt idx="16237">
                  <c:v>27.014084526680392</c:v>
                </c:pt>
                <c:pt idx="16238">
                  <c:v>27.013439948096917</c:v>
                </c:pt>
                <c:pt idx="16239">
                  <c:v>27.012795599382514</c:v>
                </c:pt>
                <c:pt idx="16240">
                  <c:v>27.012151480499412</c:v>
                </c:pt>
                <c:pt idx="16241">
                  <c:v>27.011507591409895</c:v>
                </c:pt>
                <c:pt idx="16242">
                  <c:v>27.010863932076205</c:v>
                </c:pt>
                <c:pt idx="16243">
                  <c:v>27.010220502460641</c:v>
                </c:pt>
                <c:pt idx="16244">
                  <c:v>27.009577302525457</c:v>
                </c:pt>
                <c:pt idx="16245">
                  <c:v>27.008934332232897</c:v>
                </c:pt>
                <c:pt idx="16246">
                  <c:v>27.008291591545301</c:v>
                </c:pt>
                <c:pt idx="16247">
                  <c:v>27.00764908042494</c:v>
                </c:pt>
                <c:pt idx="16248">
                  <c:v>27.007006798834126</c:v>
                </c:pt>
                <c:pt idx="16249">
                  <c:v>27.006364746735116</c:v>
                </c:pt>
                <c:pt idx="16250">
                  <c:v>27.005722924090279</c:v>
                </c:pt>
                <c:pt idx="16251">
                  <c:v>27.005081330861884</c:v>
                </c:pt>
                <c:pt idx="16252">
                  <c:v>27.004439967012289</c:v>
                </c:pt>
                <c:pt idx="16253">
                  <c:v>27.003798832503804</c:v>
                </c:pt>
                <c:pt idx="16254">
                  <c:v>27.003157927298744</c:v>
                </c:pt>
                <c:pt idx="16255">
                  <c:v>27.002517251359492</c:v>
                </c:pt>
                <c:pt idx="16256">
                  <c:v>27.001876804648361</c:v>
                </c:pt>
                <c:pt idx="16257">
                  <c:v>27.001236587127735</c:v>
                </c:pt>
                <c:pt idx="16258">
                  <c:v>27.000596598759955</c:v>
                </c:pt>
                <c:pt idx="16259">
                  <c:v>26.999956839507348</c:v>
                </c:pt>
                <c:pt idx="16260">
                  <c:v>26.999317309332355</c:v>
                </c:pt>
                <c:pt idx="16261">
                  <c:v>26.998678008197317</c:v>
                </c:pt>
                <c:pt idx="16262">
                  <c:v>26.998038936064617</c:v>
                </c:pt>
                <c:pt idx="16263">
                  <c:v>26.99740009289664</c:v>
                </c:pt>
                <c:pt idx="16264">
                  <c:v>26.996761478655785</c:v>
                </c:pt>
                <c:pt idx="16265">
                  <c:v>26.996123093304462</c:v>
                </c:pt>
                <c:pt idx="16266">
                  <c:v>26.99548493680507</c:v>
                </c:pt>
                <c:pt idx="16267">
                  <c:v>26.994847009120036</c:v>
                </c:pt>
                <c:pt idx="16268">
                  <c:v>26.994209310211758</c:v>
                </c:pt>
                <c:pt idx="16269">
                  <c:v>26.993571840042691</c:v>
                </c:pt>
                <c:pt idx="16270">
                  <c:v>26.992934598575218</c:v>
                </c:pt>
                <c:pt idx="16271">
                  <c:v>26.992297585771823</c:v>
                </c:pt>
                <c:pt idx="16272">
                  <c:v>26.991660801594918</c:v>
                </c:pt>
                <c:pt idx="16273">
                  <c:v>26.991024246006972</c:v>
                </c:pt>
                <c:pt idx="16274">
                  <c:v>26.990387918970455</c:v>
                </c:pt>
                <c:pt idx="16275">
                  <c:v>26.989751820447793</c:v>
                </c:pt>
                <c:pt idx="16276">
                  <c:v>26.989115950401469</c:v>
                </c:pt>
                <c:pt idx="16277">
                  <c:v>26.988480308793982</c:v>
                </c:pt>
                <c:pt idx="16278">
                  <c:v>26.98784489558777</c:v>
                </c:pt>
                <c:pt idx="16279">
                  <c:v>26.987209710745347</c:v>
                </c:pt>
                <c:pt idx="16280">
                  <c:v>26.986574754229196</c:v>
                </c:pt>
                <c:pt idx="16281">
                  <c:v>26.985940026001828</c:v>
                </c:pt>
                <c:pt idx="16282">
                  <c:v>26.985305526025712</c:v>
                </c:pt>
                <c:pt idx="16283">
                  <c:v>26.984671254263404</c:v>
                </c:pt>
                <c:pt idx="16284">
                  <c:v>26.984037210677371</c:v>
                </c:pt>
                <c:pt idx="16285">
                  <c:v>26.983403395230198</c:v>
                </c:pt>
                <c:pt idx="16286">
                  <c:v>26.982769807884367</c:v>
                </c:pt>
                <c:pt idx="16287">
                  <c:v>26.982136448602418</c:v>
                </c:pt>
                <c:pt idx="16288">
                  <c:v>26.98150331734692</c:v>
                </c:pt>
                <c:pt idx="16289">
                  <c:v>26.980870414080385</c:v>
                </c:pt>
                <c:pt idx="16290">
                  <c:v>26.980237738765382</c:v>
                </c:pt>
                <c:pt idx="16291">
                  <c:v>26.979605291364464</c:v>
                </c:pt>
                <c:pt idx="16292">
                  <c:v>26.978973071840187</c:v>
                </c:pt>
                <c:pt idx="16293">
                  <c:v>26.978341080155175</c:v>
                </c:pt>
                <c:pt idx="16294">
                  <c:v>26.977709316271927</c:v>
                </c:pt>
                <c:pt idx="16295">
                  <c:v>26.977077780153095</c:v>
                </c:pt>
                <c:pt idx="16296">
                  <c:v>26.976446471761221</c:v>
                </c:pt>
                <c:pt idx="16297">
                  <c:v>26.975815391058902</c:v>
                </c:pt>
                <c:pt idx="16298">
                  <c:v>26.97518453800879</c:v>
                </c:pt>
                <c:pt idx="16299">
                  <c:v>26.974553912573413</c:v>
                </c:pt>
                <c:pt idx="16300">
                  <c:v>26.973923514715466</c:v>
                </c:pt>
                <c:pt idx="16301">
                  <c:v>26.973293344397504</c:v>
                </c:pt>
                <c:pt idx="16302">
                  <c:v>26.972663401582196</c:v>
                </c:pt>
                <c:pt idx="16303">
                  <c:v>26.972033686232152</c:v>
                </c:pt>
                <c:pt idx="16304">
                  <c:v>26.971404198309997</c:v>
                </c:pt>
                <c:pt idx="16305">
                  <c:v>26.97077493777843</c:v>
                </c:pt>
                <c:pt idx="16306">
                  <c:v>26.970145904600031</c:v>
                </c:pt>
                <c:pt idx="16307">
                  <c:v>26.969517098737484</c:v>
                </c:pt>
                <c:pt idx="16308">
                  <c:v>26.96888852015347</c:v>
                </c:pt>
                <c:pt idx="16309">
                  <c:v>26.968260168810644</c:v>
                </c:pt>
                <c:pt idx="16310">
                  <c:v>26.96763204467166</c:v>
                </c:pt>
                <c:pt idx="16311">
                  <c:v>26.967004147699214</c:v>
                </c:pt>
                <c:pt idx="16312">
                  <c:v>26.966376477856016</c:v>
                </c:pt>
                <c:pt idx="16313">
                  <c:v>26.965749035104722</c:v>
                </c:pt>
                <c:pt idx="16314">
                  <c:v>26.965121819408012</c:v>
                </c:pt>
                <c:pt idx="16315">
                  <c:v>26.964494830728654</c:v>
                </c:pt>
                <c:pt idx="16316">
                  <c:v>26.963868069029317</c:v>
                </c:pt>
                <c:pt idx="16317">
                  <c:v>26.963241534272726</c:v>
                </c:pt>
                <c:pt idx="16318">
                  <c:v>26.962615226421605</c:v>
                </c:pt>
                <c:pt idx="16319">
                  <c:v>26.96198914543865</c:v>
                </c:pt>
                <c:pt idx="16320">
                  <c:v>26.961363291286659</c:v>
                </c:pt>
                <c:pt idx="16321">
                  <c:v>26.960737663928299</c:v>
                </c:pt>
                <c:pt idx="16322">
                  <c:v>26.96011226332638</c:v>
                </c:pt>
                <c:pt idx="16323">
                  <c:v>26.959487089443613</c:v>
                </c:pt>
                <c:pt idx="16324">
                  <c:v>26.958862142242793</c:v>
                </c:pt>
                <c:pt idx="16325">
                  <c:v>26.958237421686647</c:v>
                </c:pt>
                <c:pt idx="16326">
                  <c:v>26.957612927737955</c:v>
                </c:pt>
                <c:pt idx="16327">
                  <c:v>26.956988660359514</c:v>
                </c:pt>
                <c:pt idx="16328">
                  <c:v>26.956364619514076</c:v>
                </c:pt>
                <c:pt idx="16329">
                  <c:v>26.955740805164439</c:v>
                </c:pt>
                <c:pt idx="16330">
                  <c:v>26.955117217273397</c:v>
                </c:pt>
                <c:pt idx="16331">
                  <c:v>26.954493855803776</c:v>
                </c:pt>
                <c:pt idx="16332">
                  <c:v>26.953870720718356</c:v>
                </c:pt>
                <c:pt idx="16333">
                  <c:v>26.953247811979963</c:v>
                </c:pt>
                <c:pt idx="16334">
                  <c:v>26.952625129551393</c:v>
                </c:pt>
                <c:pt idx="16335">
                  <c:v>26.952002673395512</c:v>
                </c:pt>
                <c:pt idx="16336">
                  <c:v>26.951380443475102</c:v>
                </c:pt>
                <c:pt idx="16337">
                  <c:v>26.950758439753002</c:v>
                </c:pt>
                <c:pt idx="16338">
                  <c:v>26.950136662192108</c:v>
                </c:pt>
                <c:pt idx="16339">
                  <c:v>26.949515110755215</c:v>
                </c:pt>
                <c:pt idx="16340">
                  <c:v>26.948893785405204</c:v>
                </c:pt>
                <c:pt idx="16341">
                  <c:v>26.948272686104929</c:v>
                </c:pt>
                <c:pt idx="16342">
                  <c:v>26.947651812817242</c:v>
                </c:pt>
                <c:pt idx="16343">
                  <c:v>26.947031165505024</c:v>
                </c:pt>
                <c:pt idx="16344">
                  <c:v>26.946410744131171</c:v>
                </c:pt>
                <c:pt idx="16345">
                  <c:v>26.945790548658564</c:v>
                </c:pt>
                <c:pt idx="16346">
                  <c:v>26.945170579050071</c:v>
                </c:pt>
                <c:pt idx="16347">
                  <c:v>26.944550835268601</c:v>
                </c:pt>
                <c:pt idx="16348">
                  <c:v>26.943931317277062</c:v>
                </c:pt>
                <c:pt idx="16349">
                  <c:v>26.943312025038338</c:v>
                </c:pt>
                <c:pt idx="16350">
                  <c:v>26.942692958515394</c:v>
                </c:pt>
                <c:pt idx="16351">
                  <c:v>26.942074117671098</c:v>
                </c:pt>
                <c:pt idx="16352">
                  <c:v>26.941455502468401</c:v>
                </c:pt>
                <c:pt idx="16353">
                  <c:v>26.940837112870227</c:v>
                </c:pt>
                <c:pt idx="16354">
                  <c:v>26.940218948839544</c:v>
                </c:pt>
                <c:pt idx="16355">
                  <c:v>26.93960101033926</c:v>
                </c:pt>
                <c:pt idx="16356">
                  <c:v>26.938983297332314</c:v>
                </c:pt>
                <c:pt idx="16357">
                  <c:v>26.9383658097817</c:v>
                </c:pt>
                <c:pt idx="16358">
                  <c:v>26.937748547650386</c:v>
                </c:pt>
                <c:pt idx="16359">
                  <c:v>26.937131510901281</c:v>
                </c:pt>
                <c:pt idx="16360">
                  <c:v>26.936514699497437</c:v>
                </c:pt>
                <c:pt idx="16361">
                  <c:v>26.935898113401777</c:v>
                </c:pt>
                <c:pt idx="16362">
                  <c:v>26.935281752577296</c:v>
                </c:pt>
                <c:pt idx="16363">
                  <c:v>26.934665616987019</c:v>
                </c:pt>
                <c:pt idx="16364">
                  <c:v>26.934049706593896</c:v>
                </c:pt>
                <c:pt idx="16365">
                  <c:v>26.933434021360995</c:v>
                </c:pt>
                <c:pt idx="16366">
                  <c:v>26.932818561251253</c:v>
                </c:pt>
                <c:pt idx="16367">
                  <c:v>26.932203326227736</c:v>
                </c:pt>
                <c:pt idx="16368">
                  <c:v>26.931588316253467</c:v>
                </c:pt>
                <c:pt idx="16369">
                  <c:v>26.930973531291443</c:v>
                </c:pt>
                <c:pt idx="16370">
                  <c:v>26.930358971304713</c:v>
                </c:pt>
                <c:pt idx="16371">
                  <c:v>26.929744636256302</c:v>
                </c:pt>
                <c:pt idx="16372">
                  <c:v>26.929130526109304</c:v>
                </c:pt>
                <c:pt idx="16373">
                  <c:v>26.928516640826729</c:v>
                </c:pt>
                <c:pt idx="16374">
                  <c:v>26.927902980371641</c:v>
                </c:pt>
                <c:pt idx="16375">
                  <c:v>26.927289544707094</c:v>
                </c:pt>
                <c:pt idx="16376">
                  <c:v>26.926676333796209</c:v>
                </c:pt>
                <c:pt idx="16377">
                  <c:v>26.92606334760201</c:v>
                </c:pt>
                <c:pt idx="16378">
                  <c:v>26.925450586087592</c:v>
                </c:pt>
                <c:pt idx="16379">
                  <c:v>26.924838049216049</c:v>
                </c:pt>
                <c:pt idx="16380">
                  <c:v>26.924225736950461</c:v>
                </c:pt>
                <c:pt idx="16381">
                  <c:v>26.923613649253937</c:v>
                </c:pt>
                <c:pt idx="16382">
                  <c:v>26.923001786089628</c:v>
                </c:pt>
                <c:pt idx="16383">
                  <c:v>26.922390147420572</c:v>
                </c:pt>
                <c:pt idx="16384">
                  <c:v>26.921778733209905</c:v>
                </c:pt>
                <c:pt idx="16385">
                  <c:v>26.921167543420793</c:v>
                </c:pt>
                <c:pt idx="16386">
                  <c:v>26.920556578016303</c:v>
                </c:pt>
                <c:pt idx="16387">
                  <c:v>26.919945836959613</c:v>
                </c:pt>
                <c:pt idx="16388">
                  <c:v>26.919335320213875</c:v>
                </c:pt>
                <c:pt idx="16389">
                  <c:v>26.918725027742184</c:v>
                </c:pt>
                <c:pt idx="16390">
                  <c:v>26.918114959507761</c:v>
                </c:pt>
                <c:pt idx="16391">
                  <c:v>26.917505115473716</c:v>
                </c:pt>
                <c:pt idx="16392">
                  <c:v>26.916895495603214</c:v>
                </c:pt>
                <c:pt idx="16393">
                  <c:v>26.916286099859448</c:v>
                </c:pt>
                <c:pt idx="16394">
                  <c:v>26.915676928205599</c:v>
                </c:pt>
                <c:pt idx="16395">
                  <c:v>26.915067980604846</c:v>
                </c:pt>
                <c:pt idx="16396">
                  <c:v>26.914459257020383</c:v>
                </c:pt>
                <c:pt idx="16397">
                  <c:v>26.913850757415361</c:v>
                </c:pt>
                <c:pt idx="16398">
                  <c:v>26.913242481753045</c:v>
                </c:pt>
                <c:pt idx="16399">
                  <c:v>26.912634429996587</c:v>
                </c:pt>
                <c:pt idx="16400">
                  <c:v>26.912026602109236</c:v>
                </c:pt>
                <c:pt idx="16401">
                  <c:v>26.911418998054216</c:v>
                </c:pt>
                <c:pt idx="16402">
                  <c:v>26.910811617794735</c:v>
                </c:pt>
                <c:pt idx="16403">
                  <c:v>26.910204461294001</c:v>
                </c:pt>
                <c:pt idx="16404">
                  <c:v>26.909597528515278</c:v>
                </c:pt>
                <c:pt idx="16405">
                  <c:v>26.908990819421817</c:v>
                </c:pt>
                <c:pt idx="16406">
                  <c:v>26.908384333976855</c:v>
                </c:pt>
                <c:pt idx="16407">
                  <c:v>26.907778072143671</c:v>
                </c:pt>
                <c:pt idx="16408">
                  <c:v>26.907172033885473</c:v>
                </c:pt>
                <c:pt idx="16409">
                  <c:v>26.906566219165569</c:v>
                </c:pt>
                <c:pt idx="16410">
                  <c:v>26.905960627947209</c:v>
                </c:pt>
                <c:pt idx="16411">
                  <c:v>26.905355260193716</c:v>
                </c:pt>
                <c:pt idx="16412">
                  <c:v>26.90475011586831</c:v>
                </c:pt>
                <c:pt idx="16413">
                  <c:v>26.904145194934316</c:v>
                </c:pt>
                <c:pt idx="16414">
                  <c:v>26.903540497355038</c:v>
                </c:pt>
                <c:pt idx="16415">
                  <c:v>26.902936023093758</c:v>
                </c:pt>
                <c:pt idx="16416">
                  <c:v>26.902331772113797</c:v>
                </c:pt>
                <c:pt idx="16417">
                  <c:v>26.901727744378448</c:v>
                </c:pt>
                <c:pt idx="16418">
                  <c:v>26.901123939851061</c:v>
                </c:pt>
                <c:pt idx="16419">
                  <c:v>26.900520358494958</c:v>
                </c:pt>
                <c:pt idx="16420">
                  <c:v>26.899917000273462</c:v>
                </c:pt>
                <c:pt idx="16421">
                  <c:v>26.899313865149892</c:v>
                </c:pt>
                <c:pt idx="16422">
                  <c:v>26.898710953087615</c:v>
                </c:pt>
                <c:pt idx="16423">
                  <c:v>26.898108264049995</c:v>
                </c:pt>
                <c:pt idx="16424">
                  <c:v>26.897505798000367</c:v>
                </c:pt>
                <c:pt idx="16425">
                  <c:v>26.896903554902082</c:v>
                </c:pt>
                <c:pt idx="16426">
                  <c:v>26.896301534718518</c:v>
                </c:pt>
                <c:pt idx="16427">
                  <c:v>26.895699737413068</c:v>
                </c:pt>
                <c:pt idx="16428">
                  <c:v>26.895098162949068</c:v>
                </c:pt>
                <c:pt idx="16429">
                  <c:v>26.89449681128994</c:v>
                </c:pt>
                <c:pt idx="16430">
                  <c:v>26.893895682399062</c:v>
                </c:pt>
                <c:pt idx="16431">
                  <c:v>26.893294776239841</c:v>
                </c:pt>
                <c:pt idx="16432">
                  <c:v>26.892694092775685</c:v>
                </c:pt>
                <c:pt idx="16433">
                  <c:v>26.892093631969971</c:v>
                </c:pt>
                <c:pt idx="16434">
                  <c:v>26.891493393786135</c:v>
                </c:pt>
                <c:pt idx="16435">
                  <c:v>26.890893378187599</c:v>
                </c:pt>
                <c:pt idx="16436">
                  <c:v>26.890293585137783</c:v>
                </c:pt>
                <c:pt idx="16437">
                  <c:v>26.88969401460011</c:v>
                </c:pt>
                <c:pt idx="16438">
                  <c:v>26.889094666538057</c:v>
                </c:pt>
                <c:pt idx="16439">
                  <c:v>26.888495540915031</c:v>
                </c:pt>
                <c:pt idx="16440">
                  <c:v>26.887896637694496</c:v>
                </c:pt>
                <c:pt idx="16441">
                  <c:v>26.88729795683993</c:v>
                </c:pt>
                <c:pt idx="16442">
                  <c:v>26.886699498314741</c:v>
                </c:pt>
                <c:pt idx="16443">
                  <c:v>26.886101262082448</c:v>
                </c:pt>
                <c:pt idx="16444">
                  <c:v>26.885503248106502</c:v>
                </c:pt>
                <c:pt idx="16445">
                  <c:v>26.884905456350381</c:v>
                </c:pt>
                <c:pt idx="16446">
                  <c:v>26.884307886777563</c:v>
                </c:pt>
                <c:pt idx="16447">
                  <c:v>26.883710539351583</c:v>
                </c:pt>
                <c:pt idx="16448">
                  <c:v>26.883113414035876</c:v>
                </c:pt>
                <c:pt idx="16449">
                  <c:v>26.882516510794005</c:v>
                </c:pt>
                <c:pt idx="16450">
                  <c:v>26.881919829589421</c:v>
                </c:pt>
                <c:pt idx="16451">
                  <c:v>26.881323370385687</c:v>
                </c:pt>
                <c:pt idx="16452">
                  <c:v>26.880727133146323</c:v>
                </c:pt>
                <c:pt idx="16453">
                  <c:v>26.880131117834836</c:v>
                </c:pt>
                <c:pt idx="16454">
                  <c:v>26.879535324414746</c:v>
                </c:pt>
                <c:pt idx="16455">
                  <c:v>26.878939752849618</c:v>
                </c:pt>
                <c:pt idx="16456">
                  <c:v>26.878344403102986</c:v>
                </c:pt>
                <c:pt idx="16457">
                  <c:v>26.877749275138427</c:v>
                </c:pt>
                <c:pt idx="16458">
                  <c:v>26.877154368919435</c:v>
                </c:pt>
                <c:pt idx="16459">
                  <c:v>26.876559684409656</c:v>
                </c:pt>
                <c:pt idx="16460">
                  <c:v>26.875965221572585</c:v>
                </c:pt>
                <c:pt idx="16461">
                  <c:v>26.875370980371827</c:v>
                </c:pt>
                <c:pt idx="16462">
                  <c:v>26.874776960770959</c:v>
                </c:pt>
                <c:pt idx="16463">
                  <c:v>26.874183162733573</c:v>
                </c:pt>
                <c:pt idx="16464">
                  <c:v>26.873589586223261</c:v>
                </c:pt>
                <c:pt idx="16465">
                  <c:v>26.872996231203615</c:v>
                </c:pt>
                <c:pt idx="16466">
                  <c:v>26.872403097638212</c:v>
                </c:pt>
                <c:pt idx="16467">
                  <c:v>26.87181018549073</c:v>
                </c:pt>
                <c:pt idx="16468">
                  <c:v>26.871217494724718</c:v>
                </c:pt>
                <c:pt idx="16469">
                  <c:v>26.870625025303823</c:v>
                </c:pt>
                <c:pt idx="16470">
                  <c:v>26.870032777191696</c:v>
                </c:pt>
                <c:pt idx="16471">
                  <c:v>26.869440750351956</c:v>
                </c:pt>
                <c:pt idx="16472">
                  <c:v>26.868848944748194</c:v>
                </c:pt>
                <c:pt idx="16473">
                  <c:v>26.868257360344103</c:v>
                </c:pt>
                <c:pt idx="16474">
                  <c:v>26.867665997103359</c:v>
                </c:pt>
                <c:pt idx="16475">
                  <c:v>26.867074854989554</c:v>
                </c:pt>
                <c:pt idx="16476">
                  <c:v>26.866483933966379</c:v>
                </c:pt>
                <c:pt idx="16477">
                  <c:v>26.865893233997525</c:v>
                </c:pt>
                <c:pt idx="16478">
                  <c:v>26.865302755046613</c:v>
                </c:pt>
                <c:pt idx="16479">
                  <c:v>26.864712497077377</c:v>
                </c:pt>
                <c:pt idx="16480">
                  <c:v>26.864122460053508</c:v>
                </c:pt>
                <c:pt idx="16481">
                  <c:v>26.86353264393864</c:v>
                </c:pt>
                <c:pt idx="16482">
                  <c:v>26.862943048696522</c:v>
                </c:pt>
                <c:pt idx="16483">
                  <c:v>26.862353674290816</c:v>
                </c:pt>
                <c:pt idx="16484">
                  <c:v>26.861764520685256</c:v>
                </c:pt>
                <c:pt idx="16485">
                  <c:v>26.861175587843576</c:v>
                </c:pt>
                <c:pt idx="16486">
                  <c:v>26.860586875729467</c:v>
                </c:pt>
                <c:pt idx="16487">
                  <c:v>26.859998384306678</c:v>
                </c:pt>
                <c:pt idx="16488">
                  <c:v>26.8594101135389</c:v>
                </c:pt>
                <c:pt idx="16489">
                  <c:v>26.858822063389937</c:v>
                </c:pt>
                <c:pt idx="16490">
                  <c:v>26.858234233823481</c:v>
                </c:pt>
                <c:pt idx="16491">
                  <c:v>26.857646624803309</c:v>
                </c:pt>
                <c:pt idx="16492">
                  <c:v>26.857059236293168</c:v>
                </c:pt>
                <c:pt idx="16493">
                  <c:v>26.856472068256807</c:v>
                </c:pt>
                <c:pt idx="16494">
                  <c:v>26.855885120658016</c:v>
                </c:pt>
                <c:pt idx="16495">
                  <c:v>26.855298393460572</c:v>
                </c:pt>
                <c:pt idx="16496">
                  <c:v>26.854711886628237</c:v>
                </c:pt>
                <c:pt idx="16497">
                  <c:v>26.854125600124789</c:v>
                </c:pt>
                <c:pt idx="16498">
                  <c:v>26.853539533914059</c:v>
                </c:pt>
                <c:pt idx="16499">
                  <c:v>26.852953687959825</c:v>
                </c:pt>
                <c:pt idx="16500">
                  <c:v>26.852368062225864</c:v>
                </c:pt>
                <c:pt idx="16501">
                  <c:v>26.851782656676022</c:v>
                </c:pt>
                <c:pt idx="16502">
                  <c:v>26.851197471274077</c:v>
                </c:pt>
                <c:pt idx="16503">
                  <c:v>26.850612505983918</c:v>
                </c:pt>
                <c:pt idx="16504">
                  <c:v>26.850027760769294</c:v>
                </c:pt>
                <c:pt idx="16505">
                  <c:v>26.849443235594066</c:v>
                </c:pt>
                <c:pt idx="16506">
                  <c:v>26.848858930422082</c:v>
                </c:pt>
                <c:pt idx="16507">
                  <c:v>26.848274845217205</c:v>
                </c:pt>
                <c:pt idx="16508">
                  <c:v>26.847690979943252</c:v>
                </c:pt>
                <c:pt idx="16509">
                  <c:v>26.847107334564058</c:v>
                </c:pt>
                <c:pt idx="16510">
                  <c:v>26.846523909043555</c:v>
                </c:pt>
                <c:pt idx="16511">
                  <c:v>26.845940703345548</c:v>
                </c:pt>
                <c:pt idx="16512">
                  <c:v>26.845357717433942</c:v>
                </c:pt>
                <c:pt idx="16513">
                  <c:v>26.844774951272598</c:v>
                </c:pt>
                <c:pt idx="16514">
                  <c:v>26.844192404825435</c:v>
                </c:pt>
                <c:pt idx="16515">
                  <c:v>26.843610078056287</c:v>
                </c:pt>
                <c:pt idx="16516">
                  <c:v>26.843027970929114</c:v>
                </c:pt>
                <c:pt idx="16517">
                  <c:v>26.842446083407765</c:v>
                </c:pt>
                <c:pt idx="16518">
                  <c:v>26.841864415456186</c:v>
                </c:pt>
                <c:pt idx="16519">
                  <c:v>26.841282967038296</c:v>
                </c:pt>
                <c:pt idx="16520">
                  <c:v>26.840701738117957</c:v>
                </c:pt>
                <c:pt idx="16521">
                  <c:v>26.840120728659173</c:v>
                </c:pt>
                <c:pt idx="16522">
                  <c:v>26.839539938625819</c:v>
                </c:pt>
                <c:pt idx="16523">
                  <c:v>26.838959367981872</c:v>
                </c:pt>
                <c:pt idx="16524">
                  <c:v>26.838379016691221</c:v>
                </c:pt>
                <c:pt idx="16525">
                  <c:v>26.83779888471787</c:v>
                </c:pt>
                <c:pt idx="16526">
                  <c:v>26.837218972025752</c:v>
                </c:pt>
                <c:pt idx="16527">
                  <c:v>26.836639278578843</c:v>
                </c:pt>
                <c:pt idx="16528">
                  <c:v>26.83605980434109</c:v>
                </c:pt>
                <c:pt idx="16529">
                  <c:v>26.835480549276468</c:v>
                </c:pt>
                <c:pt idx="16530">
                  <c:v>26.834901513348981</c:v>
                </c:pt>
                <c:pt idx="16531">
                  <c:v>26.834322696522591</c:v>
                </c:pt>
                <c:pt idx="16532">
                  <c:v>26.833744098761258</c:v>
                </c:pt>
                <c:pt idx="16533">
                  <c:v>26.833165720029058</c:v>
                </c:pt>
                <c:pt idx="16534">
                  <c:v>26.832587560289909</c:v>
                </c:pt>
                <c:pt idx="16535">
                  <c:v>26.832009619507872</c:v>
                </c:pt>
                <c:pt idx="16536">
                  <c:v>26.831431897646951</c:v>
                </c:pt>
                <c:pt idx="16537">
                  <c:v>26.830854394671164</c:v>
                </c:pt>
                <c:pt idx="16538">
                  <c:v>26.830277110544515</c:v>
                </c:pt>
                <c:pt idx="16539">
                  <c:v>26.829700045231064</c:v>
                </c:pt>
                <c:pt idx="16540">
                  <c:v>26.82912319869483</c:v>
                </c:pt>
                <c:pt idx="16541">
                  <c:v>26.82854657089986</c:v>
                </c:pt>
                <c:pt idx="16542">
                  <c:v>26.827970161810214</c:v>
                </c:pt>
                <c:pt idx="16543">
                  <c:v>26.827393971389924</c:v>
                </c:pt>
                <c:pt idx="16544">
                  <c:v>26.826817999603051</c:v>
                </c:pt>
                <c:pt idx="16545">
                  <c:v>26.826242246413699</c:v>
                </c:pt>
                <c:pt idx="16546">
                  <c:v>26.8256667117859</c:v>
                </c:pt>
                <c:pt idx="16547">
                  <c:v>26.825091395683756</c:v>
                </c:pt>
                <c:pt idx="16548">
                  <c:v>26.82451629807133</c:v>
                </c:pt>
                <c:pt idx="16549">
                  <c:v>26.823941418912725</c:v>
                </c:pt>
                <c:pt idx="16550">
                  <c:v>26.823366758172014</c:v>
                </c:pt>
                <c:pt idx="16551">
                  <c:v>26.822792315813331</c:v>
                </c:pt>
                <c:pt idx="16552">
                  <c:v>26.822218091800778</c:v>
                </c:pt>
                <c:pt idx="16553">
                  <c:v>26.821644086098445</c:v>
                </c:pt>
                <c:pt idx="16554">
                  <c:v>26.821070298670449</c:v>
                </c:pt>
                <c:pt idx="16555">
                  <c:v>26.820496729480951</c:v>
                </c:pt>
                <c:pt idx="16556">
                  <c:v>26.819923378494039</c:v>
                </c:pt>
                <c:pt idx="16557">
                  <c:v>26.81935024567386</c:v>
                </c:pt>
                <c:pt idx="16558">
                  <c:v>26.818777330984574</c:v>
                </c:pt>
                <c:pt idx="16559">
                  <c:v>26.818204634390312</c:v>
                </c:pt>
                <c:pt idx="16560">
                  <c:v>26.81763215585525</c:v>
                </c:pt>
                <c:pt idx="16561">
                  <c:v>26.81705989534349</c:v>
                </c:pt>
                <c:pt idx="16562">
                  <c:v>26.816487852819265</c:v>
                </c:pt>
                <c:pt idx="16563">
                  <c:v>26.815916028246704</c:v>
                </c:pt>
                <c:pt idx="16564">
                  <c:v>26.815344421589998</c:v>
                </c:pt>
                <c:pt idx="16565">
                  <c:v>26.814773032813321</c:v>
                </c:pt>
                <c:pt idx="16566">
                  <c:v>26.814201861880875</c:v>
                </c:pt>
                <c:pt idx="16567">
                  <c:v>26.813630908756835</c:v>
                </c:pt>
                <c:pt idx="16568">
                  <c:v>26.813060173405418</c:v>
                </c:pt>
                <c:pt idx="16569">
                  <c:v>26.812489655790813</c:v>
                </c:pt>
                <c:pt idx="16570">
                  <c:v>26.811919355877251</c:v>
                </c:pt>
                <c:pt idx="16571">
                  <c:v>26.81134927362892</c:v>
                </c:pt>
                <c:pt idx="16572">
                  <c:v>26.810779409010067</c:v>
                </c:pt>
                <c:pt idx="16573">
                  <c:v>26.810209761984908</c:v>
                </c:pt>
                <c:pt idx="16574">
                  <c:v>26.809640332517674</c:v>
                </c:pt>
                <c:pt idx="16575">
                  <c:v>26.809071120572625</c:v>
                </c:pt>
                <c:pt idx="16576">
                  <c:v>26.808502126113993</c:v>
                </c:pt>
                <c:pt idx="16577">
                  <c:v>26.807933349106037</c:v>
                </c:pt>
                <c:pt idx="16578">
                  <c:v>26.807364789513002</c:v>
                </c:pt>
                <c:pt idx="16579">
                  <c:v>26.806796447299163</c:v>
                </c:pt>
                <c:pt idx="16580">
                  <c:v>26.806228322428751</c:v>
                </c:pt>
                <c:pt idx="16581">
                  <c:v>26.805660414866125</c:v>
                </c:pt>
                <c:pt idx="16582">
                  <c:v>26.805092724575474</c:v>
                </c:pt>
                <c:pt idx="16583">
                  <c:v>26.804525251521156</c:v>
                </c:pt>
                <c:pt idx="16584">
                  <c:v>26.803957995667417</c:v>
                </c:pt>
                <c:pt idx="16585">
                  <c:v>26.803390956978546</c:v>
                </c:pt>
                <c:pt idx="16586">
                  <c:v>26.802824135418888</c:v>
                </c:pt>
                <c:pt idx="16587">
                  <c:v>26.802257530952744</c:v>
                </c:pt>
                <c:pt idx="16588">
                  <c:v>26.801691143544389</c:v>
                </c:pt>
                <c:pt idx="16589">
                  <c:v>26.801124973158196</c:v>
                </c:pt>
                <c:pt idx="16590">
                  <c:v>26.800559019758481</c:v>
                </c:pt>
                <c:pt idx="16591">
                  <c:v>26.799993283309547</c:v>
                </c:pt>
                <c:pt idx="16592">
                  <c:v>26.799427763775753</c:v>
                </c:pt>
                <c:pt idx="16593">
                  <c:v>26.798862461121431</c:v>
                </c:pt>
                <c:pt idx="16594">
                  <c:v>26.798297375310952</c:v>
                </c:pt>
                <c:pt idx="16595">
                  <c:v>26.797732506308662</c:v>
                </c:pt>
                <c:pt idx="16596">
                  <c:v>26.797167854078893</c:v>
                </c:pt>
                <c:pt idx="16597">
                  <c:v>26.796603418586088</c:v>
                </c:pt>
                <c:pt idx="16598">
                  <c:v>26.796039199794521</c:v>
                </c:pt>
                <c:pt idx="16599">
                  <c:v>26.795475197668637</c:v>
                </c:pt>
                <c:pt idx="16600">
                  <c:v>26.794911412172794</c:v>
                </c:pt>
                <c:pt idx="16601">
                  <c:v>26.794347843271424</c:v>
                </c:pt>
                <c:pt idx="16602">
                  <c:v>26.793784490928857</c:v>
                </c:pt>
                <c:pt idx="16603">
                  <c:v>26.793221355109537</c:v>
                </c:pt>
                <c:pt idx="16604">
                  <c:v>26.792658435777867</c:v>
                </c:pt>
                <c:pt idx="16605">
                  <c:v>26.792095732898247</c:v>
                </c:pt>
                <c:pt idx="16606">
                  <c:v>26.791533246435122</c:v>
                </c:pt>
                <c:pt idx="16607">
                  <c:v>26.790970976352881</c:v>
                </c:pt>
                <c:pt idx="16608">
                  <c:v>26.790408922615995</c:v>
                </c:pt>
                <c:pt idx="16609">
                  <c:v>26.789847085188867</c:v>
                </c:pt>
                <c:pt idx="16610">
                  <c:v>26.789285464035913</c:v>
                </c:pt>
                <c:pt idx="16611">
                  <c:v>26.788724059121662</c:v>
                </c:pt>
                <c:pt idx="16612">
                  <c:v>26.788162870410517</c:v>
                </c:pt>
                <c:pt idx="16613">
                  <c:v>26.787601897866921</c:v>
                </c:pt>
                <c:pt idx="16614">
                  <c:v>26.78704114145539</c:v>
                </c:pt>
                <c:pt idx="16615">
                  <c:v>26.786480601140326</c:v>
                </c:pt>
                <c:pt idx="16616">
                  <c:v>26.785920276886287</c:v>
                </c:pt>
                <c:pt idx="16617">
                  <c:v>26.785360168657704</c:v>
                </c:pt>
                <c:pt idx="16618">
                  <c:v>26.784800276419034</c:v>
                </c:pt>
                <c:pt idx="16619">
                  <c:v>26.784240600134851</c:v>
                </c:pt>
                <c:pt idx="16620">
                  <c:v>26.783681139769612</c:v>
                </c:pt>
                <c:pt idx="16621">
                  <c:v>26.783121895287806</c:v>
                </c:pt>
                <c:pt idx="16622">
                  <c:v>26.782562866653976</c:v>
                </c:pt>
                <c:pt idx="16623">
                  <c:v>26.782004053832623</c:v>
                </c:pt>
                <c:pt idx="16624">
                  <c:v>26.781445456788276</c:v>
                </c:pt>
                <c:pt idx="16625">
                  <c:v>26.780887075485452</c:v>
                </c:pt>
                <c:pt idx="16626">
                  <c:v>26.780328909888695</c:v>
                </c:pt>
                <c:pt idx="16627">
                  <c:v>26.779770959962534</c:v>
                </c:pt>
                <c:pt idx="16628">
                  <c:v>26.77921322567154</c:v>
                </c:pt>
                <c:pt idx="16629">
                  <c:v>26.778655706980217</c:v>
                </c:pt>
                <c:pt idx="16630">
                  <c:v>26.778098403853164</c:v>
                </c:pt>
                <c:pt idx="16631">
                  <c:v>26.77754131625494</c:v>
                </c:pt>
                <c:pt idx="16632">
                  <c:v>26.776984444150102</c:v>
                </c:pt>
                <c:pt idx="16633">
                  <c:v>26.776427787503195</c:v>
                </c:pt>
                <c:pt idx="16634">
                  <c:v>26.775871346278848</c:v>
                </c:pt>
                <c:pt idx="16635">
                  <c:v>26.775315120441647</c:v>
                </c:pt>
                <c:pt idx="16636">
                  <c:v>26.774759109956136</c:v>
                </c:pt>
                <c:pt idx="16637">
                  <c:v>26.774203314786945</c:v>
                </c:pt>
                <c:pt idx="16638">
                  <c:v>26.773647734898688</c:v>
                </c:pt>
                <c:pt idx="16639">
                  <c:v>26.773092370255938</c:v>
                </c:pt>
                <c:pt idx="16640">
                  <c:v>26.772537220823352</c:v>
                </c:pt>
                <c:pt idx="16641">
                  <c:v>26.771982286565489</c:v>
                </c:pt>
                <c:pt idx="16642">
                  <c:v>26.771427567447034</c:v>
                </c:pt>
                <c:pt idx="16643">
                  <c:v>26.770873063432603</c:v>
                </c:pt>
                <c:pt idx="16644">
                  <c:v>26.77031877448681</c:v>
                </c:pt>
                <c:pt idx="16645">
                  <c:v>26.769764700574328</c:v>
                </c:pt>
                <c:pt idx="16646">
                  <c:v>26.76921084165977</c:v>
                </c:pt>
                <c:pt idx="16647">
                  <c:v>26.768657197707839</c:v>
                </c:pt>
                <c:pt idx="16648">
                  <c:v>26.768103768683162</c:v>
                </c:pt>
                <c:pt idx="16649">
                  <c:v>26.767550554550382</c:v>
                </c:pt>
                <c:pt idx="16650">
                  <c:v>26.76699755527423</c:v>
                </c:pt>
                <c:pt idx="16651">
                  <c:v>26.766444770819334</c:v>
                </c:pt>
                <c:pt idx="16652">
                  <c:v>26.765892201150407</c:v>
                </c:pt>
                <c:pt idx="16653">
                  <c:v>26.765339846232109</c:v>
                </c:pt>
                <c:pt idx="16654">
                  <c:v>26.764787706029153</c:v>
                </c:pt>
                <c:pt idx="16655">
                  <c:v>26.76423578050624</c:v>
                </c:pt>
                <c:pt idx="16656">
                  <c:v>26.763684069628084</c:v>
                </c:pt>
                <c:pt idx="16657">
                  <c:v>26.763132573359357</c:v>
                </c:pt>
                <c:pt idx="16658">
                  <c:v>26.762581291664816</c:v>
                </c:pt>
                <c:pt idx="16659">
                  <c:v>26.762030224509189</c:v>
                </c:pt>
                <c:pt idx="16660">
                  <c:v>26.761479371857178</c:v>
                </c:pt>
                <c:pt idx="16661">
                  <c:v>26.760928733673509</c:v>
                </c:pt>
                <c:pt idx="16662">
                  <c:v>26.760378309922928</c:v>
                </c:pt>
                <c:pt idx="16663">
                  <c:v>26.759828100570203</c:v>
                </c:pt>
                <c:pt idx="16664">
                  <c:v>26.75927810558008</c:v>
                </c:pt>
                <c:pt idx="16665">
                  <c:v>26.758728324917314</c:v>
                </c:pt>
                <c:pt idx="16666">
                  <c:v>26.758178758546663</c:v>
                </c:pt>
                <c:pt idx="16667">
                  <c:v>26.757629406432898</c:v>
                </c:pt>
                <c:pt idx="16668">
                  <c:v>26.757080268540761</c:v>
                </c:pt>
                <c:pt idx="16669">
                  <c:v>26.756531344835096</c:v>
                </c:pt>
                <c:pt idx="16670">
                  <c:v>26.755982635280631</c:v>
                </c:pt>
                <c:pt idx="16671">
                  <c:v>26.755434139842194</c:v>
                </c:pt>
                <c:pt idx="16672">
                  <c:v>26.75488585848457</c:v>
                </c:pt>
                <c:pt idx="16673">
                  <c:v>26.754337791172546</c:v>
                </c:pt>
                <c:pt idx="16674">
                  <c:v>26.753789937870962</c:v>
                </c:pt>
                <c:pt idx="16675">
                  <c:v>26.753242298544606</c:v>
                </c:pt>
                <c:pt idx="16676">
                  <c:v>26.752694873158305</c:v>
                </c:pt>
                <c:pt idx="16677">
                  <c:v>26.752147661676872</c:v>
                </c:pt>
                <c:pt idx="16678">
                  <c:v>26.751600664065165</c:v>
                </c:pt>
                <c:pt idx="16679">
                  <c:v>26.751053880287998</c:v>
                </c:pt>
                <c:pt idx="16680">
                  <c:v>26.75050731031024</c:v>
                </c:pt>
                <c:pt idx="16681">
                  <c:v>26.749960954096707</c:v>
                </c:pt>
                <c:pt idx="16682">
                  <c:v>26.749414811612269</c:v>
                </c:pt>
                <c:pt idx="16683">
                  <c:v>26.748868882821796</c:v>
                </c:pt>
                <c:pt idx="16684">
                  <c:v>26.748323167690131</c:v>
                </c:pt>
                <c:pt idx="16685">
                  <c:v>26.747777666182145</c:v>
                </c:pt>
                <c:pt idx="16686">
                  <c:v>26.747232378262765</c:v>
                </c:pt>
                <c:pt idx="16687">
                  <c:v>26.746687303896792</c:v>
                </c:pt>
                <c:pt idx="16688">
                  <c:v>26.746142443049166</c:v>
                </c:pt>
                <c:pt idx="16689">
                  <c:v>26.745597795684773</c:v>
                </c:pt>
                <c:pt idx="16690">
                  <c:v>26.745053361768498</c:v>
                </c:pt>
                <c:pt idx="16691">
                  <c:v>26.744509141265269</c:v>
                </c:pt>
                <c:pt idx="16692">
                  <c:v>26.743965134139998</c:v>
                </c:pt>
                <c:pt idx="16693">
                  <c:v>26.743421340357557</c:v>
                </c:pt>
                <c:pt idx="16694">
                  <c:v>26.74287775988293</c:v>
                </c:pt>
                <c:pt idx="16695">
                  <c:v>26.742334392681002</c:v>
                </c:pt>
                <c:pt idx="16696">
                  <c:v>26.741791238716701</c:v>
                </c:pt>
                <c:pt idx="16697">
                  <c:v>26.741248297955011</c:v>
                </c:pt>
                <c:pt idx="16698">
                  <c:v>26.740705570360859</c:v>
                </c:pt>
                <c:pt idx="16699">
                  <c:v>26.740163055899146</c:v>
                </c:pt>
                <c:pt idx="16700">
                  <c:v>26.739620754534897</c:v>
                </c:pt>
                <c:pt idx="16701">
                  <c:v>26.739078666233027</c:v>
                </c:pt>
                <c:pt idx="16702">
                  <c:v>26.73853679095852</c:v>
                </c:pt>
                <c:pt idx="16703">
                  <c:v>26.73799512867636</c:v>
                </c:pt>
                <c:pt idx="16704">
                  <c:v>26.737453679351518</c:v>
                </c:pt>
                <c:pt idx="16705">
                  <c:v>26.736912442948963</c:v>
                </c:pt>
                <c:pt idx="16706">
                  <c:v>26.736371419433709</c:v>
                </c:pt>
                <c:pt idx="16707">
                  <c:v>26.735830608770755</c:v>
                </c:pt>
                <c:pt idx="16708">
                  <c:v>26.735290010925056</c:v>
                </c:pt>
                <c:pt idx="16709">
                  <c:v>26.734749625861667</c:v>
                </c:pt>
                <c:pt idx="16710">
                  <c:v>26.734209453545617</c:v>
                </c:pt>
                <c:pt idx="16711">
                  <c:v>26.733669493941861</c:v>
                </c:pt>
                <c:pt idx="16712">
                  <c:v>26.733129747015454</c:v>
                </c:pt>
                <c:pt idx="16713">
                  <c:v>26.732590212731424</c:v>
                </c:pt>
                <c:pt idx="16714">
                  <c:v>26.732050891054826</c:v>
                </c:pt>
                <c:pt idx="16715">
                  <c:v>26.731511781950658</c:v>
                </c:pt>
                <c:pt idx="16716">
                  <c:v>26.730972885384034</c:v>
                </c:pt>
                <c:pt idx="16717">
                  <c:v>26.730434201319937</c:v>
                </c:pt>
                <c:pt idx="16718">
                  <c:v>26.729895729723452</c:v>
                </c:pt>
                <c:pt idx="16719">
                  <c:v>26.729357470559648</c:v>
                </c:pt>
                <c:pt idx="16720">
                  <c:v>26.728819423793595</c:v>
                </c:pt>
                <c:pt idx="16721">
                  <c:v>26.728281589390363</c:v>
                </c:pt>
                <c:pt idx="16722">
                  <c:v>26.727743967315035</c:v>
                </c:pt>
                <c:pt idx="16723">
                  <c:v>26.727206557532696</c:v>
                </c:pt>
                <c:pt idx="16724">
                  <c:v>26.72666936000843</c:v>
                </c:pt>
                <c:pt idx="16725">
                  <c:v>26.726132374707362</c:v>
                </c:pt>
                <c:pt idx="16726">
                  <c:v>26.725595601594549</c:v>
                </c:pt>
                <c:pt idx="16727">
                  <c:v>26.725059040635131</c:v>
                </c:pt>
                <c:pt idx="16728">
                  <c:v>26.724522691794235</c:v>
                </c:pt>
                <c:pt idx="16729">
                  <c:v>26.723986555036959</c:v>
                </c:pt>
                <c:pt idx="16730">
                  <c:v>26.723450630328429</c:v>
                </c:pt>
                <c:pt idx="16731">
                  <c:v>26.722914917633787</c:v>
                </c:pt>
                <c:pt idx="16732">
                  <c:v>26.722379416918145</c:v>
                </c:pt>
                <c:pt idx="16733">
                  <c:v>26.721844128146685</c:v>
                </c:pt>
                <c:pt idx="16734">
                  <c:v>26.721309051284521</c:v>
                </c:pt>
                <c:pt idx="16735">
                  <c:v>26.72077418629685</c:v>
                </c:pt>
                <c:pt idx="16736">
                  <c:v>26.720239533148771</c:v>
                </c:pt>
                <c:pt idx="16737">
                  <c:v>26.719705091805494</c:v>
                </c:pt>
                <c:pt idx="16738">
                  <c:v>26.719170862232204</c:v>
                </c:pt>
                <c:pt idx="16739">
                  <c:v>26.718636844394013</c:v>
                </c:pt>
                <c:pt idx="16740">
                  <c:v>26.718103038256146</c:v>
                </c:pt>
                <c:pt idx="16741">
                  <c:v>26.717569443783802</c:v>
                </c:pt>
                <c:pt idx="16742">
                  <c:v>26.717036060942164</c:v>
                </c:pt>
                <c:pt idx="16743">
                  <c:v>26.716502889696415</c:v>
                </c:pt>
                <c:pt idx="16744">
                  <c:v>26.715969930011767</c:v>
                </c:pt>
                <c:pt idx="16745">
                  <c:v>26.715437181853446</c:v>
                </c:pt>
                <c:pt idx="16746">
                  <c:v>26.714904645186635</c:v>
                </c:pt>
                <c:pt idx="16747">
                  <c:v>26.714372319976604</c:v>
                </c:pt>
                <c:pt idx="16748">
                  <c:v>26.713840206188564</c:v>
                </c:pt>
                <c:pt idx="16749">
                  <c:v>26.713308303787699</c:v>
                </c:pt>
                <c:pt idx="16750">
                  <c:v>26.712776612739304</c:v>
                </c:pt>
                <c:pt idx="16751">
                  <c:v>26.712245133008608</c:v>
                </c:pt>
                <c:pt idx="16752">
                  <c:v>26.711713864560863</c:v>
                </c:pt>
                <c:pt idx="16753">
                  <c:v>26.711182807361311</c:v>
                </c:pt>
                <c:pt idx="16754">
                  <c:v>26.710651961375234</c:v>
                </c:pt>
                <c:pt idx="16755">
                  <c:v>26.710121326567858</c:v>
                </c:pt>
                <c:pt idx="16756">
                  <c:v>26.709590902904495</c:v>
                </c:pt>
                <c:pt idx="16757">
                  <c:v>26.709060690350427</c:v>
                </c:pt>
                <c:pt idx="16758">
                  <c:v>26.708530688870894</c:v>
                </c:pt>
                <c:pt idx="16759">
                  <c:v>26.708000898431237</c:v>
                </c:pt>
                <c:pt idx="16760">
                  <c:v>26.707471318996724</c:v>
                </c:pt>
                <c:pt idx="16761">
                  <c:v>26.706941950532666</c:v>
                </c:pt>
                <c:pt idx="16762">
                  <c:v>26.706412793004347</c:v>
                </c:pt>
                <c:pt idx="16763">
                  <c:v>26.705883846377091</c:v>
                </c:pt>
                <c:pt idx="16764">
                  <c:v>26.705355110616239</c:v>
                </c:pt>
                <c:pt idx="16765">
                  <c:v>26.704826585687073</c:v>
                </c:pt>
                <c:pt idx="16766">
                  <c:v>26.704298271554919</c:v>
                </c:pt>
                <c:pt idx="16767">
                  <c:v>26.703770168185173</c:v>
                </c:pt>
                <c:pt idx="16768">
                  <c:v>26.703242275543133</c:v>
                </c:pt>
                <c:pt idx="16769">
                  <c:v>26.702714593594123</c:v>
                </c:pt>
                <c:pt idx="16770">
                  <c:v>26.702187122303528</c:v>
                </c:pt>
                <c:pt idx="16771">
                  <c:v>26.701659861636685</c:v>
                </c:pt>
                <c:pt idx="16772">
                  <c:v>26.701132811558978</c:v>
                </c:pt>
                <c:pt idx="16773">
                  <c:v>26.70060597203576</c:v>
                </c:pt>
                <c:pt idx="16774">
                  <c:v>26.700079343032385</c:v>
                </c:pt>
                <c:pt idx="16775">
                  <c:v>26.699552924514265</c:v>
                </c:pt>
                <c:pt idx="16776">
                  <c:v>26.699026716446781</c:v>
                </c:pt>
                <c:pt idx="16777">
                  <c:v>26.698500718795302</c:v>
                </c:pt>
                <c:pt idx="16778">
                  <c:v>26.697974931525238</c:v>
                </c:pt>
                <c:pt idx="16779">
                  <c:v>26.697449354601986</c:v>
                </c:pt>
                <c:pt idx="16780">
                  <c:v>26.696923987990971</c:v>
                </c:pt>
                <c:pt idx="16781">
                  <c:v>26.696398831657575</c:v>
                </c:pt>
                <c:pt idx="16782">
                  <c:v>26.695873885567224</c:v>
                </c:pt>
                <c:pt idx="16783">
                  <c:v>26.695349149685356</c:v>
                </c:pt>
                <c:pt idx="16784">
                  <c:v>26.694824623977382</c:v>
                </c:pt>
                <c:pt idx="16785">
                  <c:v>26.694300308408771</c:v>
                </c:pt>
                <c:pt idx="16786">
                  <c:v>26.693776202944932</c:v>
                </c:pt>
                <c:pt idx="16787">
                  <c:v>26.693252307551333</c:v>
                </c:pt>
                <c:pt idx="16788">
                  <c:v>26.6927286221934</c:v>
                </c:pt>
                <c:pt idx="16789">
                  <c:v>26.692205146836571</c:v>
                </c:pt>
                <c:pt idx="16790">
                  <c:v>26.691681881446371</c:v>
                </c:pt>
                <c:pt idx="16791">
                  <c:v>26.691158825988239</c:v>
                </c:pt>
                <c:pt idx="16792">
                  <c:v>26.690635980427658</c:v>
                </c:pt>
                <c:pt idx="16793">
                  <c:v>26.690113344730079</c:v>
                </c:pt>
                <c:pt idx="16794">
                  <c:v>26.689590918861001</c:v>
                </c:pt>
                <c:pt idx="16795">
                  <c:v>26.689068702785946</c:v>
                </c:pt>
                <c:pt idx="16796">
                  <c:v>26.688546696470354</c:v>
                </c:pt>
                <c:pt idx="16797">
                  <c:v>26.688024899879778</c:v>
                </c:pt>
                <c:pt idx="16798">
                  <c:v>26.687503312979686</c:v>
                </c:pt>
                <c:pt idx="16799">
                  <c:v>26.686981935735645</c:v>
                </c:pt>
                <c:pt idx="16800">
                  <c:v>26.686460768113108</c:v>
                </c:pt>
                <c:pt idx="16801">
                  <c:v>26.685939810077613</c:v>
                </c:pt>
                <c:pt idx="16802">
                  <c:v>26.685419061594743</c:v>
                </c:pt>
                <c:pt idx="16803">
                  <c:v>26.684898522629993</c:v>
                </c:pt>
                <c:pt idx="16804">
                  <c:v>26.684378193148888</c:v>
                </c:pt>
                <c:pt idx="16805">
                  <c:v>26.683858073117008</c:v>
                </c:pt>
                <c:pt idx="16806">
                  <c:v>26.683338162499908</c:v>
                </c:pt>
                <c:pt idx="16807">
                  <c:v>26.682818461263111</c:v>
                </c:pt>
                <c:pt idx="16808">
                  <c:v>26.682298969372212</c:v>
                </c:pt>
                <c:pt idx="16809">
                  <c:v>26.681779686792751</c:v>
                </c:pt>
                <c:pt idx="16810">
                  <c:v>26.681260613490338</c:v>
                </c:pt>
                <c:pt idx="16811">
                  <c:v>26.680741749430524</c:v>
                </c:pt>
                <c:pt idx="16812">
                  <c:v>26.680223094578906</c:v>
                </c:pt>
                <c:pt idx="16813">
                  <c:v>26.67970464890108</c:v>
                </c:pt>
                <c:pt idx="16814">
                  <c:v>26.679186412362611</c:v>
                </c:pt>
                <c:pt idx="16815">
                  <c:v>26.678668384929168</c:v>
                </c:pt>
                <c:pt idx="16816">
                  <c:v>26.678150566566288</c:v>
                </c:pt>
                <c:pt idx="16817">
                  <c:v>26.677632957239624</c:v>
                </c:pt>
                <c:pt idx="16818">
                  <c:v>26.677115556914785</c:v>
                </c:pt>
                <c:pt idx="16819">
                  <c:v>26.67659836555741</c:v>
                </c:pt>
                <c:pt idx="16820">
                  <c:v>26.676081383133109</c:v>
                </c:pt>
                <c:pt idx="16821">
                  <c:v>26.675564609607505</c:v>
                </c:pt>
                <c:pt idx="16822">
                  <c:v>26.675048044946294</c:v>
                </c:pt>
                <c:pt idx="16823">
                  <c:v>26.674531689115071</c:v>
                </c:pt>
                <c:pt idx="16824">
                  <c:v>26.674015542079502</c:v>
                </c:pt>
                <c:pt idx="16825">
                  <c:v>26.67349960380524</c:v>
                </c:pt>
                <c:pt idx="16826">
                  <c:v>26.67298387425798</c:v>
                </c:pt>
                <c:pt idx="16827">
                  <c:v>26.67246835340336</c:v>
                </c:pt>
                <c:pt idx="16828">
                  <c:v>26.671953041207047</c:v>
                </c:pt>
                <c:pt idx="16829">
                  <c:v>26.671437937634735</c:v>
                </c:pt>
                <c:pt idx="16830">
                  <c:v>26.670923042652134</c:v>
                </c:pt>
                <c:pt idx="16831">
                  <c:v>26.670408356224925</c:v>
                </c:pt>
                <c:pt idx="16832">
                  <c:v>26.66989387831876</c:v>
                </c:pt>
                <c:pt idx="16833">
                  <c:v>26.669379608899405</c:v>
                </c:pt>
                <c:pt idx="16834">
                  <c:v>26.668865547932512</c:v>
                </c:pt>
                <c:pt idx="16835">
                  <c:v>26.668351695383805</c:v>
                </c:pt>
                <c:pt idx="16836">
                  <c:v>26.667838051219036</c:v>
                </c:pt>
                <c:pt idx="16837">
                  <c:v>26.667324615403942</c:v>
                </c:pt>
                <c:pt idx="16838">
                  <c:v>26.66681138790419</c:v>
                </c:pt>
                <c:pt idx="16839">
                  <c:v>26.666298368685574</c:v>
                </c:pt>
                <c:pt idx="16840">
                  <c:v>26.665785557713775</c:v>
                </c:pt>
                <c:pt idx="16841">
                  <c:v>26.665272954954602</c:v>
                </c:pt>
                <c:pt idx="16842">
                  <c:v>26.664760560373779</c:v>
                </c:pt>
                <c:pt idx="16843">
                  <c:v>26.664248373937042</c:v>
                </c:pt>
                <c:pt idx="16844">
                  <c:v>26.663736395610215</c:v>
                </c:pt>
                <c:pt idx="16845">
                  <c:v>26.663224625359021</c:v>
                </c:pt>
                <c:pt idx="16846">
                  <c:v>26.662713063149212</c:v>
                </c:pt>
                <c:pt idx="16847">
                  <c:v>26.662201708946625</c:v>
                </c:pt>
                <c:pt idx="16848">
                  <c:v>26.661690562717013</c:v>
                </c:pt>
                <c:pt idx="16849">
                  <c:v>26.661179624426197</c:v>
                </c:pt>
                <c:pt idx="16850">
                  <c:v>26.660668894039915</c:v>
                </c:pt>
                <c:pt idx="16851">
                  <c:v>26.660158371524048</c:v>
                </c:pt>
                <c:pt idx="16852">
                  <c:v>26.659648056844318</c:v>
                </c:pt>
                <c:pt idx="16853">
                  <c:v>26.65913794996662</c:v>
                </c:pt>
                <c:pt idx="16854">
                  <c:v>26.658628050856706</c:v>
                </c:pt>
                <c:pt idx="16855">
                  <c:v>26.65811835948044</c:v>
                </c:pt>
                <c:pt idx="16856">
                  <c:v>26.657608875803632</c:v>
                </c:pt>
                <c:pt idx="16857">
                  <c:v>26.657099599792147</c:v>
                </c:pt>
                <c:pt idx="16858">
                  <c:v>26.656590531411794</c:v>
                </c:pt>
                <c:pt idx="16859">
                  <c:v>26.656081670628438</c:v>
                </c:pt>
                <c:pt idx="16860">
                  <c:v>26.655573017407889</c:v>
                </c:pt>
                <c:pt idx="16861">
                  <c:v>26.655064571716096</c:v>
                </c:pt>
                <c:pt idx="16862">
                  <c:v>26.654556333518826</c:v>
                </c:pt>
                <c:pt idx="16863">
                  <c:v>26.654048302782016</c:v>
                </c:pt>
                <c:pt idx="16864">
                  <c:v>26.653540479471474</c:v>
                </c:pt>
                <c:pt idx="16865">
                  <c:v>26.653032863553136</c:v>
                </c:pt>
                <c:pt idx="16866">
                  <c:v>26.652525454992883</c:v>
                </c:pt>
                <c:pt idx="16867">
                  <c:v>26.65201825375658</c:v>
                </c:pt>
                <c:pt idx="16868">
                  <c:v>26.651511259810107</c:v>
                </c:pt>
                <c:pt idx="16869">
                  <c:v>26.651004473119414</c:v>
                </c:pt>
                <c:pt idx="16870">
                  <c:v>26.65049789365041</c:v>
                </c:pt>
                <c:pt idx="16871">
                  <c:v>26.649991521368975</c:v>
                </c:pt>
                <c:pt idx="16872">
                  <c:v>26.64948535624103</c:v>
                </c:pt>
                <c:pt idx="16873">
                  <c:v>26.648979398232484</c:v>
                </c:pt>
                <c:pt idx="16874">
                  <c:v>26.648473647309331</c:v>
                </c:pt>
                <c:pt idx="16875">
                  <c:v>26.647968103437435</c:v>
                </c:pt>
                <c:pt idx="16876">
                  <c:v>26.647462766582777</c:v>
                </c:pt>
                <c:pt idx="16877">
                  <c:v>26.646957636711278</c:v>
                </c:pt>
                <c:pt idx="16878">
                  <c:v>26.646452713788904</c:v>
                </c:pt>
                <c:pt idx="16879">
                  <c:v>26.645947997781619</c:v>
                </c:pt>
                <c:pt idx="16880">
                  <c:v>26.645443488655388</c:v>
                </c:pt>
                <c:pt idx="16881">
                  <c:v>26.644939186376163</c:v>
                </c:pt>
                <c:pt idx="16882">
                  <c:v>26.64443509090988</c:v>
                </c:pt>
                <c:pt idx="16883">
                  <c:v>26.643931202222632</c:v>
                </c:pt>
                <c:pt idx="16884">
                  <c:v>26.643427520280284</c:v>
                </c:pt>
                <c:pt idx="16885">
                  <c:v>26.642924045048872</c:v>
                </c:pt>
                <c:pt idx="16886">
                  <c:v>26.642420776494404</c:v>
                </c:pt>
                <c:pt idx="16887">
                  <c:v>26.641917714582888</c:v>
                </c:pt>
                <c:pt idx="16888">
                  <c:v>26.641414859280289</c:v>
                </c:pt>
                <c:pt idx="16889">
                  <c:v>26.640912210552642</c:v>
                </c:pt>
                <c:pt idx="16890">
                  <c:v>26.64040976836597</c:v>
                </c:pt>
                <c:pt idx="16891">
                  <c:v>26.639907532686294</c:v>
                </c:pt>
                <c:pt idx="16892">
                  <c:v>26.639405503479637</c:v>
                </c:pt>
                <c:pt idx="16893">
                  <c:v>26.638903680712019</c:v>
                </c:pt>
                <c:pt idx="16894">
                  <c:v>26.638402064349521</c:v>
                </c:pt>
                <c:pt idx="16895">
                  <c:v>26.637900654358148</c:v>
                </c:pt>
                <c:pt idx="16896">
                  <c:v>26.637399450703967</c:v>
                </c:pt>
                <c:pt idx="16897">
                  <c:v>26.636898453353027</c:v>
                </c:pt>
                <c:pt idx="16898">
                  <c:v>26.636397662271406</c:v>
                </c:pt>
                <c:pt idx="16899">
                  <c:v>26.635897077425184</c:v>
                </c:pt>
                <c:pt idx="16900">
                  <c:v>26.635396698780355</c:v>
                </c:pt>
                <c:pt idx="16901">
                  <c:v>26.634896526303081</c:v>
                </c:pt>
                <c:pt idx="16902">
                  <c:v>26.634396559959413</c:v>
                </c:pt>
                <c:pt idx="16903">
                  <c:v>26.633896799715458</c:v>
                </c:pt>
                <c:pt idx="16904">
                  <c:v>26.633397245537267</c:v>
                </c:pt>
                <c:pt idx="16905">
                  <c:v>26.63289789739099</c:v>
                </c:pt>
                <c:pt idx="16906">
                  <c:v>26.632398755242704</c:v>
                </c:pt>
                <c:pt idx="16907">
                  <c:v>26.631899819058532</c:v>
                </c:pt>
                <c:pt idx="16908">
                  <c:v>26.631401088804566</c:v>
                </c:pt>
                <c:pt idx="16909">
                  <c:v>26.630902564446941</c:v>
                </c:pt>
                <c:pt idx="16910">
                  <c:v>26.630404245951823</c:v>
                </c:pt>
                <c:pt idx="16911">
                  <c:v>26.629906133285289</c:v>
                </c:pt>
                <c:pt idx="16912">
                  <c:v>26.629408226413503</c:v>
                </c:pt>
                <c:pt idx="16913">
                  <c:v>26.628910525302601</c:v>
                </c:pt>
                <c:pt idx="16914">
                  <c:v>26.628413029918747</c:v>
                </c:pt>
                <c:pt idx="16915">
                  <c:v>26.62791574022809</c:v>
                </c:pt>
                <c:pt idx="16916">
                  <c:v>26.627418656196767</c:v>
                </c:pt>
                <c:pt idx="16917">
                  <c:v>26.626921777790969</c:v>
                </c:pt>
                <c:pt idx="16918">
                  <c:v>26.626425104976875</c:v>
                </c:pt>
                <c:pt idx="16919">
                  <c:v>26.625928637720634</c:v>
                </c:pt>
                <c:pt idx="16920">
                  <c:v>26.625432375988453</c:v>
                </c:pt>
                <c:pt idx="16921">
                  <c:v>26.624936319746496</c:v>
                </c:pt>
                <c:pt idx="16922">
                  <c:v>26.624440468960984</c:v>
                </c:pt>
                <c:pt idx="16923">
                  <c:v>26.623944823598066</c:v>
                </c:pt>
                <c:pt idx="16924">
                  <c:v>26.62344938362402</c:v>
                </c:pt>
                <c:pt idx="16925">
                  <c:v>26.622954149004983</c:v>
                </c:pt>
                <c:pt idx="16926">
                  <c:v>26.62245911970723</c:v>
                </c:pt>
                <c:pt idx="16927">
                  <c:v>26.621964295696912</c:v>
                </c:pt>
                <c:pt idx="16928">
                  <c:v>26.621469676940336</c:v>
                </c:pt>
                <c:pt idx="16929">
                  <c:v>26.620975263403679</c:v>
                </c:pt>
                <c:pt idx="16930">
                  <c:v>26.620481055053204</c:v>
                </c:pt>
                <c:pt idx="16931">
                  <c:v>26.619987051855134</c:v>
                </c:pt>
                <c:pt idx="16932">
                  <c:v>26.61949325377573</c:v>
                </c:pt>
                <c:pt idx="16933">
                  <c:v>26.618999660781256</c:v>
                </c:pt>
                <c:pt idx="16934">
                  <c:v>26.618506272837919</c:v>
                </c:pt>
                <c:pt idx="16935">
                  <c:v>26.618013089912026</c:v>
                </c:pt>
                <c:pt idx="16936">
                  <c:v>26.617520111969853</c:v>
                </c:pt>
                <c:pt idx="16937">
                  <c:v>26.617027338977664</c:v>
                </c:pt>
                <c:pt idx="16938">
                  <c:v>26.616534770901737</c:v>
                </c:pt>
                <c:pt idx="16939">
                  <c:v>26.616042407708349</c:v>
                </c:pt>
                <c:pt idx="16940">
                  <c:v>26.615550249363807</c:v>
                </c:pt>
                <c:pt idx="16941">
                  <c:v>26.615058295834402</c:v>
                </c:pt>
                <c:pt idx="16942">
                  <c:v>26.614566547086412</c:v>
                </c:pt>
                <c:pt idx="16943">
                  <c:v>26.614075003086185</c:v>
                </c:pt>
                <c:pt idx="16944">
                  <c:v>26.613583663800043</c:v>
                </c:pt>
                <c:pt idx="16945">
                  <c:v>26.613092529194262</c:v>
                </c:pt>
                <c:pt idx="16946">
                  <c:v>26.612601599235177</c:v>
                </c:pt>
                <c:pt idx="16947">
                  <c:v>26.612110873889122</c:v>
                </c:pt>
                <c:pt idx="16948">
                  <c:v>26.611620353122433</c:v>
                </c:pt>
                <c:pt idx="16949">
                  <c:v>26.611130036901457</c:v>
                </c:pt>
                <c:pt idx="16950">
                  <c:v>26.610639925192544</c:v>
                </c:pt>
                <c:pt idx="16951">
                  <c:v>26.610150017962042</c:v>
                </c:pt>
                <c:pt idx="16952">
                  <c:v>26.609660315176285</c:v>
                </c:pt>
                <c:pt idx="16953">
                  <c:v>26.609170816801665</c:v>
                </c:pt>
                <c:pt idx="16954">
                  <c:v>26.608681522804531</c:v>
                </c:pt>
                <c:pt idx="16955">
                  <c:v>26.60819243315126</c:v>
                </c:pt>
                <c:pt idx="16956">
                  <c:v>26.607703547808242</c:v>
                </c:pt>
                <c:pt idx="16957">
                  <c:v>26.607214866741842</c:v>
                </c:pt>
                <c:pt idx="16958">
                  <c:v>26.606726389918478</c:v>
                </c:pt>
                <c:pt idx="16959">
                  <c:v>26.606238117304514</c:v>
                </c:pt>
                <c:pt idx="16960">
                  <c:v>26.605750048866355</c:v>
                </c:pt>
                <c:pt idx="16961">
                  <c:v>26.605262184570421</c:v>
                </c:pt>
                <c:pt idx="16962">
                  <c:v>26.604774524383132</c:v>
                </c:pt>
                <c:pt idx="16963">
                  <c:v>26.604287068270878</c:v>
                </c:pt>
                <c:pt idx="16964">
                  <c:v>26.603799816200095</c:v>
                </c:pt>
                <c:pt idx="16965">
                  <c:v>26.603312768137201</c:v>
                </c:pt>
                <c:pt idx="16966">
                  <c:v>26.602825924048645</c:v>
                </c:pt>
                <c:pt idx="16967">
                  <c:v>26.602339283900861</c:v>
                </c:pt>
                <c:pt idx="16968">
                  <c:v>26.601852847660297</c:v>
                </c:pt>
                <c:pt idx="16969">
                  <c:v>26.601366615293387</c:v>
                </c:pt>
                <c:pt idx="16970">
                  <c:v>26.600880586766593</c:v>
                </c:pt>
                <c:pt idx="16971">
                  <c:v>26.600394762046363</c:v>
                </c:pt>
                <c:pt idx="16972">
                  <c:v>26.599909141099189</c:v>
                </c:pt>
                <c:pt idx="16973">
                  <c:v>26.599423723891547</c:v>
                </c:pt>
                <c:pt idx="16974">
                  <c:v>26.598938510389857</c:v>
                </c:pt>
                <c:pt idx="16975">
                  <c:v>26.598453500560652</c:v>
                </c:pt>
                <c:pt idx="16976">
                  <c:v>26.597968694370422</c:v>
                </c:pt>
                <c:pt idx="16977">
                  <c:v>26.597484091785631</c:v>
                </c:pt>
                <c:pt idx="16978">
                  <c:v>26.596999692772798</c:v>
                </c:pt>
                <c:pt idx="16979">
                  <c:v>26.596515497298412</c:v>
                </c:pt>
                <c:pt idx="16980">
                  <c:v>26.596031505328995</c:v>
                </c:pt>
                <c:pt idx="16981">
                  <c:v>26.595547716831035</c:v>
                </c:pt>
                <c:pt idx="16982">
                  <c:v>26.59506413177111</c:v>
                </c:pt>
                <c:pt idx="16983">
                  <c:v>26.594580750115668</c:v>
                </c:pt>
                <c:pt idx="16984">
                  <c:v>26.594097571831298</c:v>
                </c:pt>
                <c:pt idx="16985">
                  <c:v>26.593614596884535</c:v>
                </c:pt>
                <c:pt idx="16986">
                  <c:v>26.593131825241883</c:v>
                </c:pt>
                <c:pt idx="16987">
                  <c:v>26.592649256869905</c:v>
                </c:pt>
                <c:pt idx="16988">
                  <c:v>26.592166891735161</c:v>
                </c:pt>
                <c:pt idx="16989">
                  <c:v>26.591684729804228</c:v>
                </c:pt>
                <c:pt idx="16990">
                  <c:v>26.591202771043626</c:v>
                </c:pt>
                <c:pt idx="16991">
                  <c:v>26.59072101541993</c:v>
                </c:pt>
                <c:pt idx="16992">
                  <c:v>26.590239462899746</c:v>
                </c:pt>
                <c:pt idx="16993">
                  <c:v>26.589758113449648</c:v>
                </c:pt>
                <c:pt idx="16994">
                  <c:v>26.58927696703617</c:v>
                </c:pt>
                <c:pt idx="16995">
                  <c:v>26.588796023625989</c:v>
                </c:pt>
                <c:pt idx="16996">
                  <c:v>26.588315283185608</c:v>
                </c:pt>
                <c:pt idx="16997">
                  <c:v>26.587834745681704</c:v>
                </c:pt>
                <c:pt idx="16998">
                  <c:v>26.587354411080838</c:v>
                </c:pt>
                <c:pt idx="16999">
                  <c:v>26.58687427934963</c:v>
                </c:pt>
                <c:pt idx="17000">
                  <c:v>26.586394350454697</c:v>
                </c:pt>
                <c:pt idx="17001">
                  <c:v>26.585914624362701</c:v>
                </c:pt>
                <c:pt idx="17002">
                  <c:v>26.585435101040204</c:v>
                </c:pt>
                <c:pt idx="17003">
                  <c:v>26.584955780453896</c:v>
                </c:pt>
                <c:pt idx="17004">
                  <c:v>26.584476662570381</c:v>
                </c:pt>
                <c:pt idx="17005">
                  <c:v>26.583997747356307</c:v>
                </c:pt>
                <c:pt idx="17006">
                  <c:v>26.583519034778348</c:v>
                </c:pt>
                <c:pt idx="17007">
                  <c:v>26.58304052480311</c:v>
                </c:pt>
                <c:pt idx="17008">
                  <c:v>26.582562217397324</c:v>
                </c:pt>
                <c:pt idx="17009">
                  <c:v>26.582084112527596</c:v>
                </c:pt>
                <c:pt idx="17010">
                  <c:v>26.581606210160643</c:v>
                </c:pt>
                <c:pt idx="17011">
                  <c:v>26.581128510263099</c:v>
                </c:pt>
                <c:pt idx="17012">
                  <c:v>26.580651012801667</c:v>
                </c:pt>
                <c:pt idx="17013">
                  <c:v>26.580173717743037</c:v>
                </c:pt>
                <c:pt idx="17014">
                  <c:v>26.579696625053899</c:v>
                </c:pt>
                <c:pt idx="17015">
                  <c:v>26.579219734700942</c:v>
                </c:pt>
                <c:pt idx="17016">
                  <c:v>26.578743046650885</c:v>
                </c:pt>
                <c:pt idx="17017">
                  <c:v>26.578266560870432</c:v>
                </c:pt>
                <c:pt idx="17018">
                  <c:v>26.577790277326272</c:v>
                </c:pt>
                <c:pt idx="17019">
                  <c:v>26.577314195985181</c:v>
                </c:pt>
                <c:pt idx="17020">
                  <c:v>26.57683831681382</c:v>
                </c:pt>
                <c:pt idx="17021">
                  <c:v>26.576362639778964</c:v>
                </c:pt>
                <c:pt idx="17022">
                  <c:v>26.57588716484733</c:v>
                </c:pt>
                <c:pt idx="17023">
                  <c:v>26.575411891985681</c:v>
                </c:pt>
                <c:pt idx="17024">
                  <c:v>26.574936821160733</c:v>
                </c:pt>
                <c:pt idx="17025">
                  <c:v>26.574461952339263</c:v>
                </c:pt>
                <c:pt idx="17026">
                  <c:v>26.573987285488002</c:v>
                </c:pt>
                <c:pt idx="17027">
                  <c:v>26.57351282057374</c:v>
                </c:pt>
                <c:pt idx="17028">
                  <c:v>26.573038557563237</c:v>
                </c:pt>
                <c:pt idx="17029">
                  <c:v>26.572564496423254</c:v>
                </c:pt>
                <c:pt idx="17030">
                  <c:v>26.572090637120596</c:v>
                </c:pt>
                <c:pt idx="17031">
                  <c:v>26.571616979622036</c:v>
                </c:pt>
                <c:pt idx="17032">
                  <c:v>26.571143523894335</c:v>
                </c:pt>
                <c:pt idx="17033">
                  <c:v>26.570670269904312</c:v>
                </c:pt>
                <c:pt idx="17034">
                  <c:v>26.570197217618798</c:v>
                </c:pt>
                <c:pt idx="17035">
                  <c:v>26.569724367004525</c:v>
                </c:pt>
                <c:pt idx="17036">
                  <c:v>26.569251718028383</c:v>
                </c:pt>
                <c:pt idx="17037">
                  <c:v>26.568779270657146</c:v>
                </c:pt>
                <c:pt idx="17038">
                  <c:v>26.568307024857646</c:v>
                </c:pt>
                <c:pt idx="17039">
                  <c:v>26.567834980596729</c:v>
                </c:pt>
                <c:pt idx="17040">
                  <c:v>26.56736313784117</c:v>
                </c:pt>
                <c:pt idx="17041">
                  <c:v>26.566891496557858</c:v>
                </c:pt>
                <c:pt idx="17042">
                  <c:v>26.566420056713611</c:v>
                </c:pt>
                <c:pt idx="17043">
                  <c:v>26.565948818275331</c:v>
                </c:pt>
                <c:pt idx="17044">
                  <c:v>26.565477781209793</c:v>
                </c:pt>
                <c:pt idx="17045">
                  <c:v>26.565006945483916</c:v>
                </c:pt>
                <c:pt idx="17046">
                  <c:v>26.564536311064515</c:v>
                </c:pt>
                <c:pt idx="17047">
                  <c:v>26.564065877918509</c:v>
                </c:pt>
                <c:pt idx="17048">
                  <c:v>26.563595646012757</c:v>
                </c:pt>
                <c:pt idx="17049">
                  <c:v>26.563125615314135</c:v>
                </c:pt>
                <c:pt idx="17050">
                  <c:v>26.562655785789545</c:v>
                </c:pt>
                <c:pt idx="17051">
                  <c:v>26.562186157405847</c:v>
                </c:pt>
                <c:pt idx="17052">
                  <c:v>26.561716730129959</c:v>
                </c:pt>
                <c:pt idx="17053">
                  <c:v>26.561247503928755</c:v>
                </c:pt>
                <c:pt idx="17054">
                  <c:v>26.560778478769222</c:v>
                </c:pt>
                <c:pt idx="17055">
                  <c:v>26.56030965461818</c:v>
                </c:pt>
                <c:pt idx="17056">
                  <c:v>26.559841031442588</c:v>
                </c:pt>
                <c:pt idx="17057">
                  <c:v>26.55937260920939</c:v>
                </c:pt>
                <c:pt idx="17058">
                  <c:v>26.558904387885491</c:v>
                </c:pt>
                <c:pt idx="17059">
                  <c:v>26.558436367437821</c:v>
                </c:pt>
                <c:pt idx="17060">
                  <c:v>26.55796854783334</c:v>
                </c:pt>
                <c:pt idx="17061">
                  <c:v>26.557500929038966</c:v>
                </c:pt>
                <c:pt idx="17062">
                  <c:v>26.557033511021686</c:v>
                </c:pt>
                <c:pt idx="17063">
                  <c:v>26.556566293748432</c:v>
                </c:pt>
                <c:pt idx="17064">
                  <c:v>26.556099277186149</c:v>
                </c:pt>
                <c:pt idx="17065">
                  <c:v>26.555632461301826</c:v>
                </c:pt>
                <c:pt idx="17066">
                  <c:v>26.555165846062451</c:v>
                </c:pt>
                <c:pt idx="17067">
                  <c:v>26.554699431434983</c:v>
                </c:pt>
                <c:pt idx="17068">
                  <c:v>26.554233217386397</c:v>
                </c:pt>
                <c:pt idx="17069">
                  <c:v>26.55376720388368</c:v>
                </c:pt>
                <c:pt idx="17070">
                  <c:v>26.55330139089385</c:v>
                </c:pt>
                <c:pt idx="17071">
                  <c:v>26.552835778383894</c:v>
                </c:pt>
                <c:pt idx="17072">
                  <c:v>26.552370366320801</c:v>
                </c:pt>
                <c:pt idx="17073">
                  <c:v>26.551905154671601</c:v>
                </c:pt>
                <c:pt idx="17074">
                  <c:v>26.551440143403298</c:v>
                </c:pt>
                <c:pt idx="17075">
                  <c:v>26.550975332482892</c:v>
                </c:pt>
                <c:pt idx="17076">
                  <c:v>26.550510721877444</c:v>
                </c:pt>
                <c:pt idx="17077">
                  <c:v>26.550046311553984</c:v>
                </c:pt>
                <c:pt idx="17078">
                  <c:v>26.549582101479544</c:v>
                </c:pt>
                <c:pt idx="17079">
                  <c:v>26.549118091621139</c:v>
                </c:pt>
                <c:pt idx="17080">
                  <c:v>26.548654281945844</c:v>
                </c:pt>
                <c:pt idx="17081">
                  <c:v>26.548190672420702</c:v>
                </c:pt>
                <c:pt idx="17082">
                  <c:v>26.547727263012746</c:v>
                </c:pt>
                <c:pt idx="17083">
                  <c:v>26.547264053689105</c:v>
                </c:pt>
                <c:pt idx="17084">
                  <c:v>26.546801044416767</c:v>
                </c:pt>
                <c:pt idx="17085">
                  <c:v>26.546338235162878</c:v>
                </c:pt>
                <c:pt idx="17086">
                  <c:v>26.545875625894453</c:v>
                </c:pt>
                <c:pt idx="17087">
                  <c:v>26.545413216578623</c:v>
                </c:pt>
                <c:pt idx="17088">
                  <c:v>26.544951007182462</c:v>
                </c:pt>
                <c:pt idx="17089">
                  <c:v>26.544488997673071</c:v>
                </c:pt>
                <c:pt idx="17090">
                  <c:v>26.544027188017495</c:v>
                </c:pt>
                <c:pt idx="17091">
                  <c:v>26.543565578182921</c:v>
                </c:pt>
                <c:pt idx="17092">
                  <c:v>26.543104168136438</c:v>
                </c:pt>
                <c:pt idx="17093">
                  <c:v>26.542642957845146</c:v>
                </c:pt>
                <c:pt idx="17094">
                  <c:v>26.542181947276163</c:v>
                </c:pt>
                <c:pt idx="17095">
                  <c:v>26.541721136396617</c:v>
                </c:pt>
                <c:pt idx="17096">
                  <c:v>26.541260525173669</c:v>
                </c:pt>
                <c:pt idx="17097">
                  <c:v>26.540800113574406</c:v>
                </c:pt>
                <c:pt idx="17098">
                  <c:v>26.540339901566</c:v>
                </c:pt>
                <c:pt idx="17099">
                  <c:v>26.53987988911561</c:v>
                </c:pt>
                <c:pt idx="17100">
                  <c:v>26.539420076190382</c:v>
                </c:pt>
                <c:pt idx="17101">
                  <c:v>26.538960462757473</c:v>
                </c:pt>
                <c:pt idx="17102">
                  <c:v>26.538501048784042</c:v>
                </c:pt>
                <c:pt idx="17103">
                  <c:v>26.538041834237248</c:v>
                </c:pt>
                <c:pt idx="17104">
                  <c:v>26.537582819084278</c:v>
                </c:pt>
                <c:pt idx="17105">
                  <c:v>26.537124003292305</c:v>
                </c:pt>
                <c:pt idx="17106">
                  <c:v>26.536665386828545</c:v>
                </c:pt>
                <c:pt idx="17107">
                  <c:v>26.536206969660157</c:v>
                </c:pt>
                <c:pt idx="17108">
                  <c:v>26.53574875175434</c:v>
                </c:pt>
                <c:pt idx="17109">
                  <c:v>26.535290733078313</c:v>
                </c:pt>
                <c:pt idx="17110">
                  <c:v>26.534832913599246</c:v>
                </c:pt>
                <c:pt idx="17111">
                  <c:v>26.534375293284413</c:v>
                </c:pt>
                <c:pt idx="17112">
                  <c:v>26.533917872100972</c:v>
                </c:pt>
                <c:pt idx="17113">
                  <c:v>26.533460650016153</c:v>
                </c:pt>
                <c:pt idx="17114">
                  <c:v>26.533003626997214</c:v>
                </c:pt>
                <c:pt idx="17115">
                  <c:v>26.532546803011357</c:v>
                </c:pt>
                <c:pt idx="17116">
                  <c:v>26.53209017802584</c:v>
                </c:pt>
                <c:pt idx="17117">
                  <c:v>26.531633752007906</c:v>
                </c:pt>
                <c:pt idx="17118">
                  <c:v>26.531177524924786</c:v>
                </c:pt>
                <c:pt idx="17119">
                  <c:v>26.530721496743766</c:v>
                </c:pt>
                <c:pt idx="17120">
                  <c:v>26.530265667432062</c:v>
                </c:pt>
                <c:pt idx="17121">
                  <c:v>26.529810036956974</c:v>
                </c:pt>
                <c:pt idx="17122">
                  <c:v>26.529354605285789</c:v>
                </c:pt>
                <c:pt idx="17123">
                  <c:v>26.528899372385752</c:v>
                </c:pt>
                <c:pt idx="17124">
                  <c:v>26.528444338224134</c:v>
                </c:pt>
                <c:pt idx="17125">
                  <c:v>26.527989502768236</c:v>
                </c:pt>
                <c:pt idx="17126">
                  <c:v>26.527534865985331</c:v>
                </c:pt>
                <c:pt idx="17127">
                  <c:v>26.527080427842733</c:v>
                </c:pt>
                <c:pt idx="17128">
                  <c:v>26.526626188307773</c:v>
                </c:pt>
                <c:pt idx="17129">
                  <c:v>26.52617214734768</c:v>
                </c:pt>
                <c:pt idx="17130">
                  <c:v>26.525718304929867</c:v>
                </c:pt>
                <c:pt idx="17131">
                  <c:v>26.525264661021595</c:v>
                </c:pt>
                <c:pt idx="17132">
                  <c:v>26.524811215590177</c:v>
                </c:pt>
                <c:pt idx="17133">
                  <c:v>26.524357968602942</c:v>
                </c:pt>
                <c:pt idx="17134">
                  <c:v>26.523904920027249</c:v>
                </c:pt>
                <c:pt idx="17135">
                  <c:v>26.523452069830441</c:v>
                </c:pt>
                <c:pt idx="17136">
                  <c:v>26.522999417979847</c:v>
                </c:pt>
                <c:pt idx="17137">
                  <c:v>26.52254696444281</c:v>
                </c:pt>
                <c:pt idx="17138">
                  <c:v>26.522094709186689</c:v>
                </c:pt>
                <c:pt idx="17139">
                  <c:v>26.521642652178869</c:v>
                </c:pt>
                <c:pt idx="17140">
                  <c:v>26.52119079338668</c:v>
                </c:pt>
                <c:pt idx="17141">
                  <c:v>26.520739132777507</c:v>
                </c:pt>
                <c:pt idx="17142">
                  <c:v>26.520287670318709</c:v>
                </c:pt>
                <c:pt idx="17143">
                  <c:v>26.519836405977685</c:v>
                </c:pt>
                <c:pt idx="17144">
                  <c:v>26.519385339721836</c:v>
                </c:pt>
                <c:pt idx="17145">
                  <c:v>26.518934471518534</c:v>
                </c:pt>
                <c:pt idx="17146">
                  <c:v>26.518483801335194</c:v>
                </c:pt>
                <c:pt idx="17147">
                  <c:v>26.518033329139186</c:v>
                </c:pt>
                <c:pt idx="17148">
                  <c:v>26.517583054897955</c:v>
                </c:pt>
                <c:pt idx="17149">
                  <c:v>26.517132978578871</c:v>
                </c:pt>
                <c:pt idx="17150">
                  <c:v>26.516683100149393</c:v>
                </c:pt>
                <c:pt idx="17151">
                  <c:v>26.516233419576935</c:v>
                </c:pt>
                <c:pt idx="17152">
                  <c:v>26.51578393682891</c:v>
                </c:pt>
                <c:pt idx="17153">
                  <c:v>26.515334651872749</c:v>
                </c:pt>
                <c:pt idx="17154">
                  <c:v>26.514885564675907</c:v>
                </c:pt>
                <c:pt idx="17155">
                  <c:v>26.514436675205843</c:v>
                </c:pt>
                <c:pt idx="17156">
                  <c:v>26.513987983429971</c:v>
                </c:pt>
                <c:pt idx="17157">
                  <c:v>26.513539489315775</c:v>
                </c:pt>
                <c:pt idx="17158">
                  <c:v>26.5130911928307</c:v>
                </c:pt>
                <c:pt idx="17159">
                  <c:v>26.512643093942216</c:v>
                </c:pt>
                <c:pt idx="17160">
                  <c:v>26.512195192617824</c:v>
                </c:pt>
                <c:pt idx="17161">
                  <c:v>26.511747488824909</c:v>
                </c:pt>
                <c:pt idx="17162">
                  <c:v>26.511299982531057</c:v>
                </c:pt>
                <c:pt idx="17163">
                  <c:v>26.51085267370371</c:v>
                </c:pt>
                <c:pt idx="17164">
                  <c:v>26.510405562310339</c:v>
                </c:pt>
                <c:pt idx="17165">
                  <c:v>26.509958648318488</c:v>
                </c:pt>
                <c:pt idx="17166">
                  <c:v>26.509511931695627</c:v>
                </c:pt>
                <c:pt idx="17167">
                  <c:v>26.509065412409271</c:v>
                </c:pt>
                <c:pt idx="17168">
                  <c:v>26.508619090426933</c:v>
                </c:pt>
                <c:pt idx="17169">
                  <c:v>26.508172965716128</c:v>
                </c:pt>
                <c:pt idx="17170">
                  <c:v>26.507727038244383</c:v>
                </c:pt>
                <c:pt idx="17171">
                  <c:v>26.507281307979227</c:v>
                </c:pt>
                <c:pt idx="17172">
                  <c:v>26.506835774888216</c:v>
                </c:pt>
                <c:pt idx="17173">
                  <c:v>26.506390438938865</c:v>
                </c:pt>
                <c:pt idx="17174">
                  <c:v>26.505945300098702</c:v>
                </c:pt>
                <c:pt idx="17175">
                  <c:v>26.505500358335297</c:v>
                </c:pt>
                <c:pt idx="17176">
                  <c:v>26.505055613616221</c:v>
                </c:pt>
                <c:pt idx="17177">
                  <c:v>26.504611065909003</c:v>
                </c:pt>
                <c:pt idx="17178">
                  <c:v>26.504166715181228</c:v>
                </c:pt>
                <c:pt idx="17179">
                  <c:v>26.503722561400465</c:v>
                </c:pt>
                <c:pt idx="17180">
                  <c:v>26.503278604534302</c:v>
                </c:pt>
                <c:pt idx="17181">
                  <c:v>26.502834844550279</c:v>
                </c:pt>
                <c:pt idx="17182">
                  <c:v>26.502391281416024</c:v>
                </c:pt>
                <c:pt idx="17183">
                  <c:v>26.501947915099109</c:v>
                </c:pt>
                <c:pt idx="17184">
                  <c:v>26.501504745567146</c:v>
                </c:pt>
                <c:pt idx="17185">
                  <c:v>26.501061772787722</c:v>
                </c:pt>
                <c:pt idx="17186">
                  <c:v>26.500618996728463</c:v>
                </c:pt>
                <c:pt idx="17187">
                  <c:v>26.50017641735694</c:v>
                </c:pt>
                <c:pt idx="17188">
                  <c:v>26.499734034640809</c:v>
                </c:pt>
                <c:pt idx="17189">
                  <c:v>26.499291848547685</c:v>
                </c:pt>
                <c:pt idx="17190">
                  <c:v>26.498849859045222</c:v>
                </c:pt>
                <c:pt idx="17191">
                  <c:v>26.498408066100993</c:v>
                </c:pt>
                <c:pt idx="17192">
                  <c:v>26.49796646968268</c:v>
                </c:pt>
                <c:pt idx="17193">
                  <c:v>26.497525069757941</c:v>
                </c:pt>
                <c:pt idx="17194">
                  <c:v>26.497083866294375</c:v>
                </c:pt>
                <c:pt idx="17195">
                  <c:v>26.496642859259694</c:v>
                </c:pt>
                <c:pt idx="17196">
                  <c:v>26.496202048621512</c:v>
                </c:pt>
                <c:pt idx="17197">
                  <c:v>26.495761434347514</c:v>
                </c:pt>
                <c:pt idx="17198">
                  <c:v>26.49532101640537</c:v>
                </c:pt>
                <c:pt idx="17199">
                  <c:v>26.49488079476275</c:v>
                </c:pt>
                <c:pt idx="17200">
                  <c:v>26.494440769387339</c:v>
                </c:pt>
                <c:pt idx="17201">
                  <c:v>26.494000940246821</c:v>
                </c:pt>
                <c:pt idx="17202">
                  <c:v>26.493561307308894</c:v>
                </c:pt>
                <c:pt idx="17203">
                  <c:v>26.493121870541259</c:v>
                </c:pt>
                <c:pt idx="17204">
                  <c:v>26.492682629911585</c:v>
                </c:pt>
                <c:pt idx="17205">
                  <c:v>26.492243585387612</c:v>
                </c:pt>
                <c:pt idx="17206">
                  <c:v>26.491804736937056</c:v>
                </c:pt>
                <c:pt idx="17207">
                  <c:v>26.491366084527613</c:v>
                </c:pt>
                <c:pt idx="17208">
                  <c:v>26.490927628127011</c:v>
                </c:pt>
                <c:pt idx="17209">
                  <c:v>26.490489367702978</c:v>
                </c:pt>
                <c:pt idx="17210">
                  <c:v>26.490051303223254</c:v>
                </c:pt>
                <c:pt idx="17211">
                  <c:v>26.489613434655567</c:v>
                </c:pt>
                <c:pt idx="17212">
                  <c:v>26.489175761967687</c:v>
                </c:pt>
                <c:pt idx="17213">
                  <c:v>26.48873828512734</c:v>
                </c:pt>
                <c:pt idx="17214">
                  <c:v>26.488301004102254</c:v>
                </c:pt>
                <c:pt idx="17215">
                  <c:v>26.487863918860256</c:v>
                </c:pt>
                <c:pt idx="17216">
                  <c:v>26.487427029369044</c:v>
                </c:pt>
                <c:pt idx="17217">
                  <c:v>26.486990335596403</c:v>
                </c:pt>
                <c:pt idx="17218">
                  <c:v>26.486553837510172</c:v>
                </c:pt>
                <c:pt idx="17219">
                  <c:v>26.486117535078037</c:v>
                </c:pt>
                <c:pt idx="17220">
                  <c:v>26.485681428267839</c:v>
                </c:pt>
                <c:pt idx="17221">
                  <c:v>26.485245517047375</c:v>
                </c:pt>
                <c:pt idx="17222">
                  <c:v>26.484809801384387</c:v>
                </c:pt>
                <c:pt idx="17223">
                  <c:v>26.484374281246744</c:v>
                </c:pt>
                <c:pt idx="17224">
                  <c:v>26.483938956602188</c:v>
                </c:pt>
                <c:pt idx="17225">
                  <c:v>26.483503827418573</c:v>
                </c:pt>
                <c:pt idx="17226">
                  <c:v>26.483068893663713</c:v>
                </c:pt>
                <c:pt idx="17227">
                  <c:v>26.482634155305419</c:v>
                </c:pt>
                <c:pt idx="17228">
                  <c:v>26.482199612311518</c:v>
                </c:pt>
                <c:pt idx="17229">
                  <c:v>26.481765264649837</c:v>
                </c:pt>
                <c:pt idx="17230">
                  <c:v>26.481331112288217</c:v>
                </c:pt>
                <c:pt idx="17231">
                  <c:v>26.480897155194512</c:v>
                </c:pt>
                <c:pt idx="17232">
                  <c:v>26.480463393336578</c:v>
                </c:pt>
                <c:pt idx="17233">
                  <c:v>26.480029826682241</c:v>
                </c:pt>
                <c:pt idx="17234">
                  <c:v>26.479596455199371</c:v>
                </c:pt>
                <c:pt idx="17235">
                  <c:v>26.479163278855822</c:v>
                </c:pt>
                <c:pt idx="17236">
                  <c:v>26.478730297619492</c:v>
                </c:pt>
                <c:pt idx="17237">
                  <c:v>26.478297511458209</c:v>
                </c:pt>
                <c:pt idx="17238">
                  <c:v>26.477864920339911</c:v>
                </c:pt>
                <c:pt idx="17239">
                  <c:v>26.477432524232412</c:v>
                </c:pt>
                <c:pt idx="17240">
                  <c:v>26.477000323103667</c:v>
                </c:pt>
                <c:pt idx="17241">
                  <c:v>26.476568316921529</c:v>
                </c:pt>
                <c:pt idx="17242">
                  <c:v>26.476136505653926</c:v>
                </c:pt>
                <c:pt idx="17243">
                  <c:v>26.475704889268727</c:v>
                </c:pt>
                <c:pt idx="17244">
                  <c:v>26.475273467733871</c:v>
                </c:pt>
                <c:pt idx="17245">
                  <c:v>26.474842241017285</c:v>
                </c:pt>
                <c:pt idx="17246">
                  <c:v>26.474411209086853</c:v>
                </c:pt>
                <c:pt idx="17247">
                  <c:v>26.473980371910528</c:v>
                </c:pt>
                <c:pt idx="17248">
                  <c:v>26.473549729456238</c:v>
                </c:pt>
                <c:pt idx="17249">
                  <c:v>26.473119281691893</c:v>
                </c:pt>
                <c:pt idx="17250">
                  <c:v>26.472689028585464</c:v>
                </c:pt>
                <c:pt idx="17251">
                  <c:v>26.472258970104889</c:v>
                </c:pt>
                <c:pt idx="17252">
                  <c:v>26.471829106218124</c:v>
                </c:pt>
                <c:pt idx="17253">
                  <c:v>26.471399436893108</c:v>
                </c:pt>
                <c:pt idx="17254">
                  <c:v>26.470969962097826</c:v>
                </c:pt>
                <c:pt idx="17255">
                  <c:v>26.47054068180023</c:v>
                </c:pt>
                <c:pt idx="17256">
                  <c:v>26.470111595968319</c:v>
                </c:pt>
                <c:pt idx="17257">
                  <c:v>26.469682704570033</c:v>
                </c:pt>
                <c:pt idx="17258">
                  <c:v>26.469254007573369</c:v>
                </c:pt>
                <c:pt idx="17259">
                  <c:v>26.468825504946324</c:v>
                </c:pt>
                <c:pt idx="17260">
                  <c:v>26.468397196656909</c:v>
                </c:pt>
                <c:pt idx="17261">
                  <c:v>26.467969082673065</c:v>
                </c:pt>
                <c:pt idx="17262">
                  <c:v>26.467541162962846</c:v>
                </c:pt>
                <c:pt idx="17263">
                  <c:v>26.467113437494248</c:v>
                </c:pt>
                <c:pt idx="17264">
                  <c:v>26.466685906235284</c:v>
                </c:pt>
                <c:pt idx="17265">
                  <c:v>26.46625856915395</c:v>
                </c:pt>
                <c:pt idx="17266">
                  <c:v>26.465831426218315</c:v>
                </c:pt>
                <c:pt idx="17267">
                  <c:v>26.465404477396362</c:v>
                </c:pt>
                <c:pt idx="17268">
                  <c:v>26.464977722656158</c:v>
                </c:pt>
                <c:pt idx="17269">
                  <c:v>26.464551161965744</c:v>
                </c:pt>
                <c:pt idx="17270">
                  <c:v>26.464124795293159</c:v>
                </c:pt>
                <c:pt idx="17271">
                  <c:v>26.463698622606444</c:v>
                </c:pt>
                <c:pt idx="17272">
                  <c:v>26.463272643873665</c:v>
                </c:pt>
                <c:pt idx="17273">
                  <c:v>26.462846859062864</c:v>
                </c:pt>
                <c:pt idx="17274">
                  <c:v>26.462421268142123</c:v>
                </c:pt>
                <c:pt idx="17275">
                  <c:v>26.461995871079495</c:v>
                </c:pt>
                <c:pt idx="17276">
                  <c:v>26.461570667843091</c:v>
                </c:pt>
                <c:pt idx="17277">
                  <c:v>26.46114565840098</c:v>
                </c:pt>
                <c:pt idx="17278">
                  <c:v>26.46072084272123</c:v>
                </c:pt>
                <c:pt idx="17279">
                  <c:v>26.460296220771937</c:v>
                </c:pt>
                <c:pt idx="17280">
                  <c:v>26.459871792521213</c:v>
                </c:pt>
                <c:pt idx="17281">
                  <c:v>26.459447557937153</c:v>
                </c:pt>
                <c:pt idx="17282">
                  <c:v>26.459023516987841</c:v>
                </c:pt>
                <c:pt idx="17283">
                  <c:v>26.45859966964143</c:v>
                </c:pt>
                <c:pt idx="17284">
                  <c:v>26.458176015866016</c:v>
                </c:pt>
                <c:pt idx="17285">
                  <c:v>26.45775255562971</c:v>
                </c:pt>
                <c:pt idx="17286">
                  <c:v>26.457329288900667</c:v>
                </c:pt>
                <c:pt idx="17287">
                  <c:v>26.456906215647024</c:v>
                </c:pt>
                <c:pt idx="17288">
                  <c:v>26.456483335836893</c:v>
                </c:pt>
                <c:pt idx="17289">
                  <c:v>26.456060649438399</c:v>
                </c:pt>
                <c:pt idx="17290">
                  <c:v>26.455638156419724</c:v>
                </c:pt>
                <c:pt idx="17291">
                  <c:v>26.455215856749035</c:v>
                </c:pt>
                <c:pt idx="17292">
                  <c:v>26.454793750394444</c:v>
                </c:pt>
                <c:pt idx="17293">
                  <c:v>26.454371837324175</c:v>
                </c:pt>
                <c:pt idx="17294">
                  <c:v>26.453950117506352</c:v>
                </c:pt>
                <c:pt idx="17295">
                  <c:v>26.453528590909144</c:v>
                </c:pt>
                <c:pt idx="17296">
                  <c:v>26.453107257500747</c:v>
                </c:pt>
                <c:pt idx="17297">
                  <c:v>26.452686117249343</c:v>
                </c:pt>
                <c:pt idx="17298">
                  <c:v>26.452265170123141</c:v>
                </c:pt>
                <c:pt idx="17299">
                  <c:v>26.45184441609031</c:v>
                </c:pt>
                <c:pt idx="17300">
                  <c:v>26.45142385511906</c:v>
                </c:pt>
                <c:pt idx="17301">
                  <c:v>26.451003487177601</c:v>
                </c:pt>
                <c:pt idx="17302">
                  <c:v>26.45058331223413</c:v>
                </c:pt>
                <c:pt idx="17303">
                  <c:v>26.450163330256856</c:v>
                </c:pt>
                <c:pt idx="17304">
                  <c:v>26.449743541214033</c:v>
                </c:pt>
                <c:pt idx="17305">
                  <c:v>26.449323945073857</c:v>
                </c:pt>
                <c:pt idx="17306">
                  <c:v>26.448904541804566</c:v>
                </c:pt>
                <c:pt idx="17307">
                  <c:v>26.4484853313744</c:v>
                </c:pt>
                <c:pt idx="17308">
                  <c:v>26.448066313751582</c:v>
                </c:pt>
                <c:pt idx="17309">
                  <c:v>26.447647488904408</c:v>
                </c:pt>
                <c:pt idx="17310">
                  <c:v>26.447228856801075</c:v>
                </c:pt>
                <c:pt idx="17311">
                  <c:v>26.446810417409864</c:v>
                </c:pt>
                <c:pt idx="17312">
                  <c:v>26.446392170699028</c:v>
                </c:pt>
                <c:pt idx="17313">
                  <c:v>26.445974116636847</c:v>
                </c:pt>
                <c:pt idx="17314">
                  <c:v>26.445556255191576</c:v>
                </c:pt>
                <c:pt idx="17315">
                  <c:v>26.445138586331481</c:v>
                </c:pt>
                <c:pt idx="17316">
                  <c:v>26.444721110024886</c:v>
                </c:pt>
                <c:pt idx="17317">
                  <c:v>26.444303826240073</c:v>
                </c:pt>
                <c:pt idx="17318">
                  <c:v>26.443886734945295</c:v>
                </c:pt>
                <c:pt idx="17319">
                  <c:v>26.443469836108861</c:v>
                </c:pt>
                <c:pt idx="17320">
                  <c:v>26.443053129699109</c:v>
                </c:pt>
                <c:pt idx="17321">
                  <c:v>26.442636615684307</c:v>
                </c:pt>
                <c:pt idx="17322">
                  <c:v>26.442220294032794</c:v>
                </c:pt>
                <c:pt idx="17323">
                  <c:v>26.441804164712849</c:v>
                </c:pt>
                <c:pt idx="17324">
                  <c:v>26.441388227692855</c:v>
                </c:pt>
                <c:pt idx="17325">
                  <c:v>26.440972482941092</c:v>
                </c:pt>
                <c:pt idx="17326">
                  <c:v>26.440556930425942</c:v>
                </c:pt>
                <c:pt idx="17327">
                  <c:v>26.440141570115671</c:v>
                </c:pt>
                <c:pt idx="17328">
                  <c:v>26.439726401978675</c:v>
                </c:pt>
                <c:pt idx="17329">
                  <c:v>26.439311425983291</c:v>
                </c:pt>
                <c:pt idx="17330">
                  <c:v>26.438896642097873</c:v>
                </c:pt>
                <c:pt idx="17331">
                  <c:v>26.438482050290787</c:v>
                </c:pt>
                <c:pt idx="17332">
                  <c:v>26.4380676505304</c:v>
                </c:pt>
                <c:pt idx="17333">
                  <c:v>26.437653442785063</c:v>
                </c:pt>
                <c:pt idx="17334">
                  <c:v>26.437239427023144</c:v>
                </c:pt>
                <c:pt idx="17335">
                  <c:v>26.436825603213066</c:v>
                </c:pt>
                <c:pt idx="17336">
                  <c:v>26.436411971323153</c:v>
                </c:pt>
                <c:pt idx="17337">
                  <c:v>26.435998531321857</c:v>
                </c:pt>
                <c:pt idx="17338">
                  <c:v>26.435585283177545</c:v>
                </c:pt>
                <c:pt idx="17339">
                  <c:v>26.435172226858583</c:v>
                </c:pt>
                <c:pt idx="17340">
                  <c:v>26.434759362333438</c:v>
                </c:pt>
                <c:pt idx="17341">
                  <c:v>26.434346689570475</c:v>
                </c:pt>
                <c:pt idx="17342">
                  <c:v>26.433934208538147</c:v>
                </c:pt>
                <c:pt idx="17343">
                  <c:v>26.433521919204821</c:v>
                </c:pt>
                <c:pt idx="17344">
                  <c:v>26.433109821538977</c:v>
                </c:pt>
                <c:pt idx="17345">
                  <c:v>26.43269791550901</c:v>
                </c:pt>
                <c:pt idx="17346">
                  <c:v>26.432286201083357</c:v>
                </c:pt>
                <c:pt idx="17347">
                  <c:v>26.4318746782305</c:v>
                </c:pt>
                <c:pt idx="17348">
                  <c:v>26.431463346918861</c:v>
                </c:pt>
                <c:pt idx="17349">
                  <c:v>26.431052207116863</c:v>
                </c:pt>
                <c:pt idx="17350">
                  <c:v>26.430641258793003</c:v>
                </c:pt>
                <c:pt idx="17351">
                  <c:v>26.430230501915716</c:v>
                </c:pt>
                <c:pt idx="17352">
                  <c:v>26.42981993645347</c:v>
                </c:pt>
                <c:pt idx="17353">
                  <c:v>26.429409562374744</c:v>
                </c:pt>
                <c:pt idx="17354">
                  <c:v>26.428999379648019</c:v>
                </c:pt>
                <c:pt idx="17355">
                  <c:v>26.428589388241775</c:v>
                </c:pt>
                <c:pt idx="17356">
                  <c:v>26.428179588124507</c:v>
                </c:pt>
                <c:pt idx="17357">
                  <c:v>26.427769979264667</c:v>
                </c:pt>
                <c:pt idx="17358">
                  <c:v>26.427360561630806</c:v>
                </c:pt>
                <c:pt idx="17359">
                  <c:v>26.42695133519139</c:v>
                </c:pt>
                <c:pt idx="17360">
                  <c:v>26.426542299914956</c:v>
                </c:pt>
                <c:pt idx="17361">
                  <c:v>26.426133455769971</c:v>
                </c:pt>
                <c:pt idx="17362">
                  <c:v>26.425724802724986</c:v>
                </c:pt>
                <c:pt idx="17363">
                  <c:v>26.425316340748523</c:v>
                </c:pt>
                <c:pt idx="17364">
                  <c:v>26.424908069809121</c:v>
                </c:pt>
                <c:pt idx="17365">
                  <c:v>26.424499989875272</c:v>
                </c:pt>
                <c:pt idx="17366">
                  <c:v>26.42409210091553</c:v>
                </c:pt>
                <c:pt idx="17367">
                  <c:v>26.423684402898459</c:v>
                </c:pt>
                <c:pt idx="17368">
                  <c:v>26.423276895792611</c:v>
                </c:pt>
                <c:pt idx="17369">
                  <c:v>26.422869579566481</c:v>
                </c:pt>
                <c:pt idx="17370">
                  <c:v>26.42246245418869</c:v>
                </c:pt>
                <c:pt idx="17371">
                  <c:v>26.42205551962779</c:v>
                </c:pt>
                <c:pt idx="17372">
                  <c:v>26.421648775852304</c:v>
                </c:pt>
                <c:pt idx="17373">
                  <c:v>26.421242222830884</c:v>
                </c:pt>
                <c:pt idx="17374">
                  <c:v>26.420835860532051</c:v>
                </c:pt>
                <c:pt idx="17375">
                  <c:v>26.420429688924372</c:v>
                </c:pt>
                <c:pt idx="17376">
                  <c:v>26.420023707976497</c:v>
                </c:pt>
                <c:pt idx="17377">
                  <c:v>26.419617917656979</c:v>
                </c:pt>
                <c:pt idx="17378">
                  <c:v>26.419212317934424</c:v>
                </c:pt>
                <c:pt idx="17379">
                  <c:v>26.418806908777455</c:v>
                </c:pt>
                <c:pt idx="17380">
                  <c:v>26.418401690154639</c:v>
                </c:pt>
                <c:pt idx="17381">
                  <c:v>26.417996662034639</c:v>
                </c:pt>
                <c:pt idx="17382">
                  <c:v>26.417591824386022</c:v>
                </c:pt>
                <c:pt idx="17383">
                  <c:v>26.417187177177468</c:v>
                </c:pt>
                <c:pt idx="17384">
                  <c:v>26.416782720377569</c:v>
                </c:pt>
                <c:pt idx="17385">
                  <c:v>26.416378453954991</c:v>
                </c:pt>
                <c:pt idx="17386">
                  <c:v>26.415974377878328</c:v>
                </c:pt>
                <c:pt idx="17387">
                  <c:v>26.415570492116245</c:v>
                </c:pt>
                <c:pt idx="17388">
                  <c:v>26.415166796637394</c:v>
                </c:pt>
                <c:pt idx="17389">
                  <c:v>26.414763291410466</c:v>
                </c:pt>
                <c:pt idx="17390">
                  <c:v>26.414359976404057</c:v>
                </c:pt>
                <c:pt idx="17391">
                  <c:v>26.41395685158686</c:v>
                </c:pt>
                <c:pt idx="17392">
                  <c:v>26.413553916927555</c:v>
                </c:pt>
                <c:pt idx="17393">
                  <c:v>26.413151172394819</c:v>
                </c:pt>
                <c:pt idx="17394">
                  <c:v>26.412748617957305</c:v>
                </c:pt>
                <c:pt idx="17395">
                  <c:v>26.412346253583721</c:v>
                </c:pt>
                <c:pt idx="17396">
                  <c:v>26.411944079242758</c:v>
                </c:pt>
                <c:pt idx="17397">
                  <c:v>26.411542094903098</c:v>
                </c:pt>
                <c:pt idx="17398">
                  <c:v>26.411140300533432</c:v>
                </c:pt>
                <c:pt idx="17399">
                  <c:v>26.410738696102499</c:v>
                </c:pt>
                <c:pt idx="17400">
                  <c:v>26.41033728157899</c:v>
                </c:pt>
                <c:pt idx="17401">
                  <c:v>26.409936056931642</c:v>
                </c:pt>
                <c:pt idx="17402">
                  <c:v>26.40953502212912</c:v>
                </c:pt>
                <c:pt idx="17403">
                  <c:v>26.409134177140203</c:v>
                </c:pt>
                <c:pt idx="17404">
                  <c:v>26.408733521933598</c:v>
                </c:pt>
                <c:pt idx="17405">
                  <c:v>26.408333056478071</c:v>
                </c:pt>
                <c:pt idx="17406">
                  <c:v>26.407932780742314</c:v>
                </c:pt>
                <c:pt idx="17407">
                  <c:v>26.407532694695121</c:v>
                </c:pt>
                <c:pt idx="17408">
                  <c:v>26.407132798305184</c:v>
                </c:pt>
                <c:pt idx="17409">
                  <c:v>26.406733091541312</c:v>
                </c:pt>
                <c:pt idx="17410">
                  <c:v>26.406333574372255</c:v>
                </c:pt>
                <c:pt idx="17411">
                  <c:v>26.40593424676679</c:v>
                </c:pt>
                <c:pt idx="17412">
                  <c:v>26.405535108693641</c:v>
                </c:pt>
                <c:pt idx="17413">
                  <c:v>26.405136160121643</c:v>
                </c:pt>
                <c:pt idx="17414">
                  <c:v>26.404737401019531</c:v>
                </c:pt>
                <c:pt idx="17415">
                  <c:v>26.404338831356114</c:v>
                </c:pt>
                <c:pt idx="17416">
                  <c:v>26.403940451100169</c:v>
                </c:pt>
                <c:pt idx="17417">
                  <c:v>26.403542260220519</c:v>
                </c:pt>
                <c:pt idx="17418">
                  <c:v>26.403144258685955</c:v>
                </c:pt>
                <c:pt idx="17419">
                  <c:v>26.402746446465272</c:v>
                </c:pt>
                <c:pt idx="17420">
                  <c:v>26.402348823527291</c:v>
                </c:pt>
                <c:pt idx="17421">
                  <c:v>26.401951389840818</c:v>
                </c:pt>
                <c:pt idx="17422">
                  <c:v>26.401554145374675</c:v>
                </c:pt>
                <c:pt idx="17423">
                  <c:v>26.401157090097712</c:v>
                </c:pt>
                <c:pt idx="17424">
                  <c:v>26.400760223978736</c:v>
                </c:pt>
                <c:pt idx="17425">
                  <c:v>26.400363546986583</c:v>
                </c:pt>
                <c:pt idx="17426">
                  <c:v>26.39996705909013</c:v>
                </c:pt>
                <c:pt idx="17427">
                  <c:v>26.3995707602582</c:v>
                </c:pt>
                <c:pt idx="17428">
                  <c:v>26.399174650459614</c:v>
                </c:pt>
                <c:pt idx="17429">
                  <c:v>26.398778729663263</c:v>
                </c:pt>
                <c:pt idx="17430">
                  <c:v>26.398382997838027</c:v>
                </c:pt>
                <c:pt idx="17431">
                  <c:v>26.397987454952727</c:v>
                </c:pt>
                <c:pt idx="17432">
                  <c:v>26.397592100976283</c:v>
                </c:pt>
                <c:pt idx="17433">
                  <c:v>26.397196935877545</c:v>
                </c:pt>
                <c:pt idx="17434">
                  <c:v>26.396801959625378</c:v>
                </c:pt>
                <c:pt idx="17435">
                  <c:v>26.396407172188702</c:v>
                </c:pt>
                <c:pt idx="17436">
                  <c:v>26.39601257353641</c:v>
                </c:pt>
                <c:pt idx="17437">
                  <c:v>26.39561816363738</c:v>
                </c:pt>
                <c:pt idx="17438">
                  <c:v>26.395223942460518</c:v>
                </c:pt>
                <c:pt idx="17439">
                  <c:v>26.394829909974732</c:v>
                </c:pt>
                <c:pt idx="17440">
                  <c:v>26.394436066148927</c:v>
                </c:pt>
                <c:pt idx="17441">
                  <c:v>26.394042410952054</c:v>
                </c:pt>
                <c:pt idx="17442">
                  <c:v>26.393648944352975</c:v>
                </c:pt>
                <c:pt idx="17443">
                  <c:v>26.393255666320698</c:v>
                </c:pt>
                <c:pt idx="17444">
                  <c:v>26.392862576824086</c:v>
                </c:pt>
                <c:pt idx="17445">
                  <c:v>26.392469675832132</c:v>
                </c:pt>
                <c:pt idx="17446">
                  <c:v>26.392076963313713</c:v>
                </c:pt>
                <c:pt idx="17447">
                  <c:v>26.391684439237835</c:v>
                </c:pt>
                <c:pt idx="17448">
                  <c:v>26.391292103573406</c:v>
                </c:pt>
                <c:pt idx="17449">
                  <c:v>26.390899956289417</c:v>
                </c:pt>
                <c:pt idx="17450">
                  <c:v>26.390507997354845</c:v>
                </c:pt>
                <c:pt idx="17451">
                  <c:v>26.390116226738613</c:v>
                </c:pt>
                <c:pt idx="17452">
                  <c:v>26.389724644409711</c:v>
                </c:pt>
                <c:pt idx="17453">
                  <c:v>26.389333250337117</c:v>
                </c:pt>
                <c:pt idx="17454">
                  <c:v>26.388942044489838</c:v>
                </c:pt>
                <c:pt idx="17455">
                  <c:v>26.388551026836822</c:v>
                </c:pt>
                <c:pt idx="17456">
                  <c:v>26.388160197347077</c:v>
                </c:pt>
                <c:pt idx="17457">
                  <c:v>26.387769555989607</c:v>
                </c:pt>
                <c:pt idx="17458">
                  <c:v>26.387379102733419</c:v>
                </c:pt>
                <c:pt idx="17459">
                  <c:v>26.38698883754752</c:v>
                </c:pt>
                <c:pt idx="17460">
                  <c:v>26.386598760400886</c:v>
                </c:pt>
                <c:pt idx="17461">
                  <c:v>26.386208871262596</c:v>
                </c:pt>
                <c:pt idx="17462">
                  <c:v>26.385819170101641</c:v>
                </c:pt>
                <c:pt idx="17463">
                  <c:v>26.385429656887027</c:v>
                </c:pt>
                <c:pt idx="17464">
                  <c:v>26.385040331587817</c:v>
                </c:pt>
                <c:pt idx="17465">
                  <c:v>26.38465119417306</c:v>
                </c:pt>
                <c:pt idx="17466">
                  <c:v>26.38426224461179</c:v>
                </c:pt>
                <c:pt idx="17467">
                  <c:v>26.383873482873028</c:v>
                </c:pt>
                <c:pt idx="17468">
                  <c:v>26.383484908925837</c:v>
                </c:pt>
                <c:pt idx="17469">
                  <c:v>26.383096522739294</c:v>
                </c:pt>
                <c:pt idx="17470">
                  <c:v>26.382708324282447</c:v>
                </c:pt>
                <c:pt idx="17471">
                  <c:v>26.382320313524374</c:v>
                </c:pt>
                <c:pt idx="17472">
                  <c:v>26.381932490434153</c:v>
                </c:pt>
                <c:pt idx="17473">
                  <c:v>26.381544854980831</c:v>
                </c:pt>
                <c:pt idx="17474">
                  <c:v>26.381157407133514</c:v>
                </c:pt>
                <c:pt idx="17475">
                  <c:v>26.380770146861295</c:v>
                </c:pt>
                <c:pt idx="17476">
                  <c:v>26.380383074133277</c:v>
                </c:pt>
                <c:pt idx="17477">
                  <c:v>26.379996188918511</c:v>
                </c:pt>
                <c:pt idx="17478">
                  <c:v>26.379609491186145</c:v>
                </c:pt>
                <c:pt idx="17479">
                  <c:v>26.379222980905269</c:v>
                </c:pt>
                <c:pt idx="17480">
                  <c:v>26.378836658045003</c:v>
                </c:pt>
                <c:pt idx="17481">
                  <c:v>26.378450522574468</c:v>
                </c:pt>
                <c:pt idx="17482">
                  <c:v>26.378064574462769</c:v>
                </c:pt>
                <c:pt idx="17483">
                  <c:v>26.377678813679054</c:v>
                </c:pt>
                <c:pt idx="17484">
                  <c:v>26.377293240192458</c:v>
                </c:pt>
                <c:pt idx="17485">
                  <c:v>26.376907853972057</c:v>
                </c:pt>
                <c:pt idx="17486">
                  <c:v>26.376522654987099</c:v>
                </c:pt>
                <c:pt idx="17487">
                  <c:v>26.376137643206661</c:v>
                </c:pt>
                <c:pt idx="17488">
                  <c:v>26.375752818599921</c:v>
                </c:pt>
                <c:pt idx="17489">
                  <c:v>26.375368181136039</c:v>
                </c:pt>
                <c:pt idx="17490">
                  <c:v>26.374983730784152</c:v>
                </c:pt>
                <c:pt idx="17491">
                  <c:v>26.374599467513434</c:v>
                </c:pt>
                <c:pt idx="17492">
                  <c:v>26.374215391293077</c:v>
                </c:pt>
                <c:pt idx="17493">
                  <c:v>26.373831502092258</c:v>
                </c:pt>
                <c:pt idx="17494">
                  <c:v>26.373447799880154</c:v>
                </c:pt>
                <c:pt idx="17495">
                  <c:v>26.373064284625954</c:v>
                </c:pt>
                <c:pt idx="17496">
                  <c:v>26.372680956298851</c:v>
                </c:pt>
                <c:pt idx="17497">
                  <c:v>26.37229781486802</c:v>
                </c:pt>
                <c:pt idx="17498">
                  <c:v>26.371914860302695</c:v>
                </c:pt>
                <c:pt idx="17499">
                  <c:v>26.371532092572082</c:v>
                </c:pt>
                <c:pt idx="17500">
                  <c:v>26.371149511645385</c:v>
                </c:pt>
                <c:pt idx="17501">
                  <c:v>26.370767117491809</c:v>
                </c:pt>
                <c:pt idx="17502">
                  <c:v>26.370384910080617</c:v>
                </c:pt>
                <c:pt idx="17503">
                  <c:v>26.37000288938097</c:v>
                </c:pt>
                <c:pt idx="17504">
                  <c:v>26.369621055362174</c:v>
                </c:pt>
                <c:pt idx="17505">
                  <c:v>26.369239407993419</c:v>
                </c:pt>
                <c:pt idx="17506">
                  <c:v>26.368857947243953</c:v>
                </c:pt>
                <c:pt idx="17507">
                  <c:v>26.368476673083052</c:v>
                </c:pt>
                <c:pt idx="17508">
                  <c:v>26.368095585479949</c:v>
                </c:pt>
                <c:pt idx="17509">
                  <c:v>26.367714684403907</c:v>
                </c:pt>
                <c:pt idx="17510">
                  <c:v>26.367333969824173</c:v>
                </c:pt>
                <c:pt idx="17511">
                  <c:v>26.366953441710024</c:v>
                </c:pt>
                <c:pt idx="17512">
                  <c:v>26.366573100030735</c:v>
                </c:pt>
                <c:pt idx="17513">
                  <c:v>26.366192944755596</c:v>
                </c:pt>
                <c:pt idx="17514">
                  <c:v>26.365812975853856</c:v>
                </c:pt>
                <c:pt idx="17515">
                  <c:v>26.365433193294834</c:v>
                </c:pt>
                <c:pt idx="17516">
                  <c:v>26.365053597047805</c:v>
                </c:pt>
                <c:pt idx="17517">
                  <c:v>26.364674187082116</c:v>
                </c:pt>
                <c:pt idx="17518">
                  <c:v>26.364294963366987</c:v>
                </c:pt>
                <c:pt idx="17519">
                  <c:v>26.363915925871765</c:v>
                </c:pt>
                <c:pt idx="17520">
                  <c:v>26.363537074565755</c:v>
                </c:pt>
                <c:pt idx="17521">
                  <c:v>26.36315840941829</c:v>
                </c:pt>
                <c:pt idx="17522">
                  <c:v>26.362779930398702</c:v>
                </c:pt>
                <c:pt idx="17523">
                  <c:v>26.362401637476282</c:v>
                </c:pt>
                <c:pt idx="17524">
                  <c:v>26.362023530620391</c:v>
                </c:pt>
                <c:pt idx="17525">
                  <c:v>26.361645609800348</c:v>
                </c:pt>
                <c:pt idx="17526">
                  <c:v>26.361267874985529</c:v>
                </c:pt>
                <c:pt idx="17527">
                  <c:v>26.36089032614521</c:v>
                </c:pt>
                <c:pt idx="17528">
                  <c:v>26.360512963248809</c:v>
                </c:pt>
                <c:pt idx="17529">
                  <c:v>26.360135786265658</c:v>
                </c:pt>
                <c:pt idx="17530">
                  <c:v>26.359758795165149</c:v>
                </c:pt>
                <c:pt idx="17531">
                  <c:v>26.359381989916599</c:v>
                </c:pt>
                <c:pt idx="17532">
                  <c:v>26.359005370489399</c:v>
                </c:pt>
                <c:pt idx="17533">
                  <c:v>26.358628936852938</c:v>
                </c:pt>
                <c:pt idx="17534">
                  <c:v>26.35825268897662</c:v>
                </c:pt>
                <c:pt idx="17535">
                  <c:v>26.35787662682975</c:v>
                </c:pt>
                <c:pt idx="17536">
                  <c:v>26.357500750381817</c:v>
                </c:pt>
                <c:pt idx="17537">
                  <c:v>26.357125059602154</c:v>
                </c:pt>
                <c:pt idx="17538">
                  <c:v>26.35674955446018</c:v>
                </c:pt>
                <c:pt idx="17539">
                  <c:v>26.356374234925298</c:v>
                </c:pt>
                <c:pt idx="17540">
                  <c:v>26.35599910096694</c:v>
                </c:pt>
                <c:pt idx="17541">
                  <c:v>26.355624152554512</c:v>
                </c:pt>
                <c:pt idx="17542">
                  <c:v>26.35524938965743</c:v>
                </c:pt>
                <c:pt idx="17543">
                  <c:v>26.3548748122451</c:v>
                </c:pt>
                <c:pt idx="17544">
                  <c:v>26.354500420286996</c:v>
                </c:pt>
                <c:pt idx="17545">
                  <c:v>26.354126213752508</c:v>
                </c:pt>
                <c:pt idx="17546">
                  <c:v>26.353752192611125</c:v>
                </c:pt>
                <c:pt idx="17547">
                  <c:v>26.35337835683228</c:v>
                </c:pt>
                <c:pt idx="17548">
                  <c:v>26.353004706385391</c:v>
                </c:pt>
                <c:pt idx="17549">
                  <c:v>26.352631241239948</c:v>
                </c:pt>
                <c:pt idx="17550">
                  <c:v>26.35225796136541</c:v>
                </c:pt>
                <c:pt idx="17551">
                  <c:v>26.351884866731211</c:v>
                </c:pt>
                <c:pt idx="17552">
                  <c:v>26.35151195730684</c:v>
                </c:pt>
                <c:pt idx="17553">
                  <c:v>26.351139233061815</c:v>
                </c:pt>
                <c:pt idx="17554">
                  <c:v>26.350766693965568</c:v>
                </c:pt>
                <c:pt idx="17555">
                  <c:v>26.350394339987574</c:v>
                </c:pt>
                <c:pt idx="17556">
                  <c:v>26.350022171097365</c:v>
                </c:pt>
                <c:pt idx="17557">
                  <c:v>26.349650187264416</c:v>
                </c:pt>
                <c:pt idx="17558">
                  <c:v>26.349278388458231</c:v>
                </c:pt>
                <c:pt idx="17559">
                  <c:v>26.348906774648327</c:v>
                </c:pt>
                <c:pt idx="17560">
                  <c:v>26.348535345804166</c:v>
                </c:pt>
                <c:pt idx="17561">
                  <c:v>26.348164101895307</c:v>
                </c:pt>
                <c:pt idx="17562">
                  <c:v>26.347793042891283</c:v>
                </c:pt>
                <c:pt idx="17563">
                  <c:v>26.347422168761597</c:v>
                </c:pt>
                <c:pt idx="17564">
                  <c:v>26.34705147947578</c:v>
                </c:pt>
                <c:pt idx="17565">
                  <c:v>26.346680975003352</c:v>
                </c:pt>
                <c:pt idx="17566">
                  <c:v>26.346310655313886</c:v>
                </c:pt>
                <c:pt idx="17567">
                  <c:v>26.345940520376899</c:v>
                </c:pt>
                <c:pt idx="17568">
                  <c:v>26.345570570161954</c:v>
                </c:pt>
                <c:pt idx="17569">
                  <c:v>26.34520080463858</c:v>
                </c:pt>
                <c:pt idx="17570">
                  <c:v>26.34483122377641</c:v>
                </c:pt>
                <c:pt idx="17571">
                  <c:v>26.344461827544919</c:v>
                </c:pt>
                <c:pt idx="17572">
                  <c:v>26.344092615913723</c:v>
                </c:pt>
                <c:pt idx="17573">
                  <c:v>26.343723588852384</c:v>
                </c:pt>
                <c:pt idx="17574">
                  <c:v>26.343354746330505</c:v>
                </c:pt>
                <c:pt idx="17575">
                  <c:v>26.342986088317645</c:v>
                </c:pt>
                <c:pt idx="17576">
                  <c:v>26.342617614783379</c:v>
                </c:pt>
                <c:pt idx="17577">
                  <c:v>26.342249325697352</c:v>
                </c:pt>
                <c:pt idx="17578">
                  <c:v>26.341881221029126</c:v>
                </c:pt>
                <c:pt idx="17579">
                  <c:v>26.341513300748289</c:v>
                </c:pt>
                <c:pt idx="17580">
                  <c:v>26.341145564824501</c:v>
                </c:pt>
                <c:pt idx="17581">
                  <c:v>26.340778013227336</c:v>
                </c:pt>
                <c:pt idx="17582">
                  <c:v>26.34041064592644</c:v>
                </c:pt>
                <c:pt idx="17583">
                  <c:v>26.340043462891401</c:v>
                </c:pt>
                <c:pt idx="17584">
                  <c:v>26.33967646409188</c:v>
                </c:pt>
                <c:pt idx="17585">
                  <c:v>26.339309649497494</c:v>
                </c:pt>
                <c:pt idx="17586">
                  <c:v>26.338943019077888</c:v>
                </c:pt>
                <c:pt idx="17587">
                  <c:v>26.338576572802708</c:v>
                </c:pt>
                <c:pt idx="17588">
                  <c:v>26.3382103106416</c:v>
                </c:pt>
                <c:pt idx="17589">
                  <c:v>26.337844232564194</c:v>
                </c:pt>
                <c:pt idx="17590">
                  <c:v>26.337478338540194</c:v>
                </c:pt>
                <c:pt idx="17591">
                  <c:v>26.337112628539217</c:v>
                </c:pt>
                <c:pt idx="17592">
                  <c:v>26.336747102530978</c:v>
                </c:pt>
                <c:pt idx="17593">
                  <c:v>26.336381760485082</c:v>
                </c:pt>
                <c:pt idx="17594">
                  <c:v>26.336016602371259</c:v>
                </c:pt>
                <c:pt idx="17595">
                  <c:v>26.335651628159198</c:v>
                </c:pt>
                <c:pt idx="17596">
                  <c:v>26.335286837818572</c:v>
                </c:pt>
                <c:pt idx="17597">
                  <c:v>26.334922231319069</c:v>
                </c:pt>
                <c:pt idx="17598">
                  <c:v>26.334557808630393</c:v>
                </c:pt>
                <c:pt idx="17599">
                  <c:v>26.334193569722203</c:v>
                </c:pt>
                <c:pt idx="17600">
                  <c:v>26.333829514564286</c:v>
                </c:pt>
                <c:pt idx="17601">
                  <c:v>26.333465643126289</c:v>
                </c:pt>
                <c:pt idx="17602">
                  <c:v>26.333101955377984</c:v>
                </c:pt>
                <c:pt idx="17603">
                  <c:v>26.332738451289018</c:v>
                </c:pt>
                <c:pt idx="17604">
                  <c:v>26.332375130829192</c:v>
                </c:pt>
                <c:pt idx="17605">
                  <c:v>26.332011993968194</c:v>
                </c:pt>
                <c:pt idx="17606">
                  <c:v>26.331649040675771</c:v>
                </c:pt>
                <c:pt idx="17607">
                  <c:v>26.33128627092168</c:v>
                </c:pt>
                <c:pt idx="17608">
                  <c:v>26.330923684675639</c:v>
                </c:pt>
                <c:pt idx="17609">
                  <c:v>26.330561281907421</c:v>
                </c:pt>
                <c:pt idx="17610">
                  <c:v>26.330199062586743</c:v>
                </c:pt>
                <c:pt idx="17611">
                  <c:v>26.329837026683464</c:v>
                </c:pt>
                <c:pt idx="17612">
                  <c:v>26.329475174167229</c:v>
                </c:pt>
                <c:pt idx="17613">
                  <c:v>26.329113505007882</c:v>
                </c:pt>
                <c:pt idx="17614">
                  <c:v>26.32875201917517</c:v>
                </c:pt>
                <c:pt idx="17615">
                  <c:v>26.328390716638893</c:v>
                </c:pt>
                <c:pt idx="17616">
                  <c:v>26.328029597368825</c:v>
                </c:pt>
                <c:pt idx="17617">
                  <c:v>26.327668661334769</c:v>
                </c:pt>
                <c:pt idx="17618">
                  <c:v>26.327307908506498</c:v>
                </c:pt>
                <c:pt idx="17619">
                  <c:v>26.326947338853813</c:v>
                </c:pt>
                <c:pt idx="17620">
                  <c:v>26.326586952346531</c:v>
                </c:pt>
                <c:pt idx="17621">
                  <c:v>26.326226748954497</c:v>
                </c:pt>
                <c:pt idx="17622">
                  <c:v>26.325866728647441</c:v>
                </c:pt>
                <c:pt idx="17623">
                  <c:v>26.325506891395264</c:v>
                </c:pt>
                <c:pt idx="17624">
                  <c:v>26.325147237167755</c:v>
                </c:pt>
                <c:pt idx="17625">
                  <c:v>26.324787765934715</c:v>
                </c:pt>
                <c:pt idx="17626">
                  <c:v>26.324428477666046</c:v>
                </c:pt>
                <c:pt idx="17627">
                  <c:v>26.324069372331522</c:v>
                </c:pt>
                <c:pt idx="17628">
                  <c:v>26.323710449901043</c:v>
                </c:pt>
                <c:pt idx="17629">
                  <c:v>26.323351710344411</c:v>
                </c:pt>
                <c:pt idx="17630">
                  <c:v>26.322993153631515</c:v>
                </c:pt>
                <c:pt idx="17631">
                  <c:v>26.322634779732184</c:v>
                </c:pt>
                <c:pt idx="17632">
                  <c:v>26.322276588616305</c:v>
                </c:pt>
                <c:pt idx="17633">
                  <c:v>26.321918580253723</c:v>
                </c:pt>
                <c:pt idx="17634">
                  <c:v>26.321560754614339</c:v>
                </c:pt>
                <c:pt idx="17635">
                  <c:v>26.321203111668027</c:v>
                </c:pt>
                <c:pt idx="17636">
                  <c:v>26.320845651384644</c:v>
                </c:pt>
                <c:pt idx="17637">
                  <c:v>26.320488373734079</c:v>
                </c:pt>
                <c:pt idx="17638">
                  <c:v>26.320131278686262</c:v>
                </c:pt>
                <c:pt idx="17639">
                  <c:v>26.319774366211078</c:v>
                </c:pt>
                <c:pt idx="17640">
                  <c:v>26.319417636278374</c:v>
                </c:pt>
                <c:pt idx="17641">
                  <c:v>26.319061088858149</c:v>
                </c:pt>
                <c:pt idx="17642">
                  <c:v>26.318704723920263</c:v>
                </c:pt>
                <c:pt idx="17643">
                  <c:v>26.318348541434631</c:v>
                </c:pt>
                <c:pt idx="17644">
                  <c:v>26.317992541371197</c:v>
                </c:pt>
                <c:pt idx="17645">
                  <c:v>26.317636723699863</c:v>
                </c:pt>
                <c:pt idx="17646">
                  <c:v>26.317281088390587</c:v>
                </c:pt>
                <c:pt idx="17647">
                  <c:v>26.316925635413256</c:v>
                </c:pt>
                <c:pt idx="17648">
                  <c:v>26.316570364737885</c:v>
                </c:pt>
                <c:pt idx="17649">
                  <c:v>26.316215276334361</c:v>
                </c:pt>
                <c:pt idx="17650">
                  <c:v>26.315860370172672</c:v>
                </c:pt>
                <c:pt idx="17651">
                  <c:v>26.315505646222732</c:v>
                </c:pt>
                <c:pt idx="17652">
                  <c:v>26.315151104454571</c:v>
                </c:pt>
                <c:pt idx="17653">
                  <c:v>26.314796744838077</c:v>
                </c:pt>
                <c:pt idx="17654">
                  <c:v>26.314442567343264</c:v>
                </c:pt>
                <c:pt idx="17655">
                  <c:v>26.314088571940118</c:v>
                </c:pt>
                <c:pt idx="17656">
                  <c:v>26.313734758598571</c:v>
                </c:pt>
                <c:pt idx="17657">
                  <c:v>26.313381127288665</c:v>
                </c:pt>
                <c:pt idx="17658">
                  <c:v>26.313027677980344</c:v>
                </c:pt>
                <c:pt idx="17659">
                  <c:v>26.312674410643638</c:v>
                </c:pt>
                <c:pt idx="17660">
                  <c:v>26.312321325248519</c:v>
                </c:pt>
                <c:pt idx="17661">
                  <c:v>26.311968421765002</c:v>
                </c:pt>
                <c:pt idx="17662">
                  <c:v>26.311615700163102</c:v>
                </c:pt>
                <c:pt idx="17663">
                  <c:v>26.311263160412835</c:v>
                </c:pt>
                <c:pt idx="17664">
                  <c:v>26.310910802484202</c:v>
                </c:pt>
                <c:pt idx="17665">
                  <c:v>26.310558626347245</c:v>
                </c:pt>
                <c:pt idx="17666">
                  <c:v>26.310206631972008</c:v>
                </c:pt>
                <c:pt idx="17667">
                  <c:v>26.309854819328464</c:v>
                </c:pt>
                <c:pt idx="17668">
                  <c:v>26.309503188386728</c:v>
                </c:pt>
                <c:pt idx="17669">
                  <c:v>26.3091517391168</c:v>
                </c:pt>
                <c:pt idx="17670">
                  <c:v>26.308800471488723</c:v>
                </c:pt>
                <c:pt idx="17671">
                  <c:v>26.308449385472542</c:v>
                </c:pt>
                <c:pt idx="17672">
                  <c:v>26.308098481038371</c:v>
                </c:pt>
                <c:pt idx="17673">
                  <c:v>26.307747758156239</c:v>
                </c:pt>
                <c:pt idx="17674">
                  <c:v>26.30739721679619</c:v>
                </c:pt>
                <c:pt idx="17675">
                  <c:v>26.307046856928324</c:v>
                </c:pt>
                <c:pt idx="17676">
                  <c:v>26.306696678522741</c:v>
                </c:pt>
                <c:pt idx="17677">
                  <c:v>26.306346681549471</c:v>
                </c:pt>
                <c:pt idx="17678">
                  <c:v>26.305996865978614</c:v>
                </c:pt>
                <c:pt idx="17679">
                  <c:v>26.305647231780284</c:v>
                </c:pt>
                <c:pt idx="17680">
                  <c:v>26.305297778924583</c:v>
                </c:pt>
                <c:pt idx="17681">
                  <c:v>26.304948507381567</c:v>
                </c:pt>
                <c:pt idx="17682">
                  <c:v>26.304599417121395</c:v>
                </c:pt>
                <c:pt idx="17683">
                  <c:v>26.304250508114151</c:v>
                </c:pt>
                <c:pt idx="17684">
                  <c:v>26.303901780329923</c:v>
                </c:pt>
                <c:pt idx="17685">
                  <c:v>26.30355323373891</c:v>
                </c:pt>
                <c:pt idx="17686">
                  <c:v>26.30320486831117</c:v>
                </c:pt>
                <c:pt idx="17687">
                  <c:v>26.302856684016859</c:v>
                </c:pt>
                <c:pt idx="17688">
                  <c:v>26.302508680826108</c:v>
                </c:pt>
                <c:pt idx="17689">
                  <c:v>26.302160858709058</c:v>
                </c:pt>
                <c:pt idx="17690">
                  <c:v>26.301813217635853</c:v>
                </c:pt>
                <c:pt idx="17691">
                  <c:v>26.301465757576651</c:v>
                </c:pt>
                <c:pt idx="17692">
                  <c:v>26.301118478501579</c:v>
                </c:pt>
                <c:pt idx="17693">
                  <c:v>26.300771380380837</c:v>
                </c:pt>
                <c:pt idx="17694">
                  <c:v>26.300424463184555</c:v>
                </c:pt>
                <c:pt idx="17695">
                  <c:v>26.300077726882918</c:v>
                </c:pt>
                <c:pt idx="17696">
                  <c:v>26.299731171446098</c:v>
                </c:pt>
                <c:pt idx="17697">
                  <c:v>26.299384796844294</c:v>
                </c:pt>
                <c:pt idx="17698">
                  <c:v>26.299038603047649</c:v>
                </c:pt>
                <c:pt idx="17699">
                  <c:v>26.298692590026377</c:v>
                </c:pt>
                <c:pt idx="17700">
                  <c:v>26.298346757750679</c:v>
                </c:pt>
                <c:pt idx="17701">
                  <c:v>26.298001106190725</c:v>
                </c:pt>
                <c:pt idx="17702">
                  <c:v>26.29765563531673</c:v>
                </c:pt>
                <c:pt idx="17703">
                  <c:v>26.297310345098921</c:v>
                </c:pt>
                <c:pt idx="17704">
                  <c:v>26.296965235507471</c:v>
                </c:pt>
                <c:pt idx="17705">
                  <c:v>26.296620306512651</c:v>
                </c:pt>
                <c:pt idx="17706">
                  <c:v>26.296275558084645</c:v>
                </c:pt>
                <c:pt idx="17707">
                  <c:v>26.295930990193696</c:v>
                </c:pt>
                <c:pt idx="17708">
                  <c:v>26.295586602810019</c:v>
                </c:pt>
                <c:pt idx="17709">
                  <c:v>26.295242395903841</c:v>
                </c:pt>
                <c:pt idx="17710">
                  <c:v>26.294898369445448</c:v>
                </c:pt>
                <c:pt idx="17711">
                  <c:v>26.294554523405054</c:v>
                </c:pt>
                <c:pt idx="17712">
                  <c:v>26.294210857752915</c:v>
                </c:pt>
                <c:pt idx="17713">
                  <c:v>26.293867372459289</c:v>
                </c:pt>
                <c:pt idx="17714">
                  <c:v>26.293524067494445</c:v>
                </c:pt>
                <c:pt idx="17715">
                  <c:v>26.293180942828641</c:v>
                </c:pt>
                <c:pt idx="17716">
                  <c:v>26.292837998432134</c:v>
                </c:pt>
                <c:pt idx="17717">
                  <c:v>26.292495234275236</c:v>
                </c:pt>
                <c:pt idx="17718">
                  <c:v>26.292152650328191</c:v>
                </c:pt>
                <c:pt idx="17719">
                  <c:v>26.291810246561283</c:v>
                </c:pt>
                <c:pt idx="17720">
                  <c:v>26.291468022944812</c:v>
                </c:pt>
                <c:pt idx="17721">
                  <c:v>26.291125979449092</c:v>
                </c:pt>
                <c:pt idx="17722">
                  <c:v>26.290784116044392</c:v>
                </c:pt>
                <c:pt idx="17723">
                  <c:v>26.290442432701042</c:v>
                </c:pt>
                <c:pt idx="17724">
                  <c:v>26.29010092938934</c:v>
                </c:pt>
                <c:pt idx="17725">
                  <c:v>26.289759606079571</c:v>
                </c:pt>
                <c:pt idx="17726">
                  <c:v>26.289418462742105</c:v>
                </c:pt>
                <c:pt idx="17727">
                  <c:v>26.289077499347229</c:v>
                </c:pt>
                <c:pt idx="17728">
                  <c:v>26.288736715865284</c:v>
                </c:pt>
                <c:pt idx="17729">
                  <c:v>26.288396112266611</c:v>
                </c:pt>
                <c:pt idx="17730">
                  <c:v>26.288055688521538</c:v>
                </c:pt>
                <c:pt idx="17731">
                  <c:v>26.28771544460038</c:v>
                </c:pt>
                <c:pt idx="17732">
                  <c:v>26.287375380473549</c:v>
                </c:pt>
                <c:pt idx="17733">
                  <c:v>26.287035496111329</c:v>
                </c:pt>
                <c:pt idx="17734">
                  <c:v>26.286695791484107</c:v>
                </c:pt>
                <c:pt idx="17735">
                  <c:v>26.286356266562265</c:v>
                </c:pt>
                <c:pt idx="17736">
                  <c:v>26.286016921316147</c:v>
                </c:pt>
                <c:pt idx="17737">
                  <c:v>26.285677755716108</c:v>
                </c:pt>
                <c:pt idx="17738">
                  <c:v>26.285338769732547</c:v>
                </c:pt>
                <c:pt idx="17739">
                  <c:v>26.284999963335849</c:v>
                </c:pt>
                <c:pt idx="17740">
                  <c:v>26.284661336496384</c:v>
                </c:pt>
                <c:pt idx="17741">
                  <c:v>26.284322889184551</c:v>
                </c:pt>
                <c:pt idx="17742">
                  <c:v>26.283984621370749</c:v>
                </c:pt>
                <c:pt idx="17743">
                  <c:v>26.283646533025362</c:v>
                </c:pt>
                <c:pt idx="17744">
                  <c:v>26.283308624118803</c:v>
                </c:pt>
                <c:pt idx="17745">
                  <c:v>26.282970894621513</c:v>
                </c:pt>
                <c:pt idx="17746">
                  <c:v>26.282633344503836</c:v>
                </c:pt>
                <c:pt idx="17747">
                  <c:v>26.282295973736254</c:v>
                </c:pt>
                <c:pt idx="17748">
                  <c:v>26.281958782289166</c:v>
                </c:pt>
                <c:pt idx="17749">
                  <c:v>26.281621770133</c:v>
                </c:pt>
                <c:pt idx="17750">
                  <c:v>26.281284937238183</c:v>
                </c:pt>
                <c:pt idx="17751">
                  <c:v>26.280948283575185</c:v>
                </c:pt>
                <c:pt idx="17752">
                  <c:v>26.280611809114404</c:v>
                </c:pt>
                <c:pt idx="17753">
                  <c:v>26.280275513826325</c:v>
                </c:pt>
                <c:pt idx="17754">
                  <c:v>26.279939397681389</c:v>
                </c:pt>
                <c:pt idx="17755">
                  <c:v>26.279603460650009</c:v>
                </c:pt>
                <c:pt idx="17756">
                  <c:v>26.279267702702739</c:v>
                </c:pt>
                <c:pt idx="17757">
                  <c:v>26.278932123809994</c:v>
                </c:pt>
                <c:pt idx="17758">
                  <c:v>26.278596723942229</c:v>
                </c:pt>
                <c:pt idx="17759">
                  <c:v>26.278261503069928</c:v>
                </c:pt>
                <c:pt idx="17760">
                  <c:v>26.277926461163588</c:v>
                </c:pt>
                <c:pt idx="17761">
                  <c:v>26.277591598193709</c:v>
                </c:pt>
                <c:pt idx="17762">
                  <c:v>26.277256914130746</c:v>
                </c:pt>
                <c:pt idx="17763">
                  <c:v>26.276922408945211</c:v>
                </c:pt>
                <c:pt idx="17764">
                  <c:v>26.276588082607603</c:v>
                </c:pt>
                <c:pt idx="17765">
                  <c:v>26.276253935088434</c:v>
                </c:pt>
                <c:pt idx="17766">
                  <c:v>26.275919966358217</c:v>
                </c:pt>
                <c:pt idx="17767">
                  <c:v>26.275586176387449</c:v>
                </c:pt>
                <c:pt idx="17768">
                  <c:v>26.275252565146658</c:v>
                </c:pt>
                <c:pt idx="17769">
                  <c:v>26.274919132606371</c:v>
                </c:pt>
                <c:pt idx="17770">
                  <c:v>26.274585878737128</c:v>
                </c:pt>
                <c:pt idx="17771">
                  <c:v>26.274252803509441</c:v>
                </c:pt>
                <c:pt idx="17772">
                  <c:v>26.273919906893838</c:v>
                </c:pt>
                <c:pt idx="17773">
                  <c:v>26.273587188860887</c:v>
                </c:pt>
                <c:pt idx="17774">
                  <c:v>26.273254649381144</c:v>
                </c:pt>
                <c:pt idx="17775">
                  <c:v>26.272922288425121</c:v>
                </c:pt>
                <c:pt idx="17776">
                  <c:v>26.272590105963417</c:v>
                </c:pt>
                <c:pt idx="17777">
                  <c:v>26.272258101966599</c:v>
                </c:pt>
                <c:pt idx="17778">
                  <c:v>26.271926276405196</c:v>
                </c:pt>
                <c:pt idx="17779">
                  <c:v>26.27159462924979</c:v>
                </c:pt>
                <c:pt idx="17780">
                  <c:v>26.27126316047098</c:v>
                </c:pt>
                <c:pt idx="17781">
                  <c:v>26.270931870039334</c:v>
                </c:pt>
                <c:pt idx="17782">
                  <c:v>26.270600757925436</c:v>
                </c:pt>
                <c:pt idx="17783">
                  <c:v>26.27026982409987</c:v>
                </c:pt>
                <c:pt idx="17784">
                  <c:v>26.269939068533247</c:v>
                </c:pt>
                <c:pt idx="17785">
                  <c:v>26.269608491196152</c:v>
                </c:pt>
                <c:pt idx="17786">
                  <c:v>26.269278092059196</c:v>
                </c:pt>
                <c:pt idx="17787">
                  <c:v>26.268947871093005</c:v>
                </c:pt>
                <c:pt idx="17788">
                  <c:v>26.268617828268177</c:v>
                </c:pt>
                <c:pt idx="17789">
                  <c:v>26.268287963555309</c:v>
                </c:pt>
                <c:pt idx="17790">
                  <c:v>26.267958276925071</c:v>
                </c:pt>
                <c:pt idx="17791">
                  <c:v>26.267628768348089</c:v>
                </c:pt>
                <c:pt idx="17792">
                  <c:v>26.267299437794946</c:v>
                </c:pt>
                <c:pt idx="17793">
                  <c:v>26.266970285236326</c:v>
                </c:pt>
                <c:pt idx="17794">
                  <c:v>26.266641310642854</c:v>
                </c:pt>
                <c:pt idx="17795">
                  <c:v>26.266312513985199</c:v>
                </c:pt>
                <c:pt idx="17796">
                  <c:v>26.265983895233973</c:v>
                </c:pt>
                <c:pt idx="17797">
                  <c:v>26.265655454359873</c:v>
                </c:pt>
                <c:pt idx="17798">
                  <c:v>26.265327191333569</c:v>
                </c:pt>
                <c:pt idx="17799">
                  <c:v>26.264999106125671</c:v>
                </c:pt>
                <c:pt idx="17800">
                  <c:v>26.264671198706893</c:v>
                </c:pt>
                <c:pt idx="17801">
                  <c:v>26.264343469047901</c:v>
                </c:pt>
                <c:pt idx="17802">
                  <c:v>26.264015917119366</c:v>
                </c:pt>
                <c:pt idx="17803">
                  <c:v>26.263688542892012</c:v>
                </c:pt>
                <c:pt idx="17804">
                  <c:v>26.263361346336509</c:v>
                </c:pt>
                <c:pt idx="17805">
                  <c:v>26.263034327423526</c:v>
                </c:pt>
                <c:pt idx="17806">
                  <c:v>26.262707486123773</c:v>
                </c:pt>
                <c:pt idx="17807">
                  <c:v>26.262380822407977</c:v>
                </c:pt>
                <c:pt idx="17808">
                  <c:v>26.262054336246834</c:v>
                </c:pt>
                <c:pt idx="17809">
                  <c:v>26.261728027611071</c:v>
                </c:pt>
                <c:pt idx="17810">
                  <c:v>26.261401896471384</c:v>
                </c:pt>
                <c:pt idx="17811">
                  <c:v>26.261075942798513</c:v>
                </c:pt>
                <c:pt idx="17812">
                  <c:v>26.26075016656317</c:v>
                </c:pt>
                <c:pt idx="17813">
                  <c:v>26.260424567736138</c:v>
                </c:pt>
                <c:pt idx="17814">
                  <c:v>26.260099146288098</c:v>
                </c:pt>
                <c:pt idx="17815">
                  <c:v>26.259773902189792</c:v>
                </c:pt>
                <c:pt idx="17816">
                  <c:v>26.259448835412016</c:v>
                </c:pt>
                <c:pt idx="17817">
                  <c:v>26.259123945925467</c:v>
                </c:pt>
                <c:pt idx="17818">
                  <c:v>26.258799233700941</c:v>
                </c:pt>
                <c:pt idx="17819">
                  <c:v>26.258474698709193</c:v>
                </c:pt>
                <c:pt idx="17820">
                  <c:v>26.258150340920977</c:v>
                </c:pt>
                <c:pt idx="17821">
                  <c:v>26.257826160307076</c:v>
                </c:pt>
                <c:pt idx="17822">
                  <c:v>26.257502156838257</c:v>
                </c:pt>
                <c:pt idx="17823">
                  <c:v>26.257178330485289</c:v>
                </c:pt>
                <c:pt idx="17824">
                  <c:v>26.256854681218996</c:v>
                </c:pt>
                <c:pt idx="17825">
                  <c:v>26.256531209010134</c:v>
                </c:pt>
                <c:pt idx="17826">
                  <c:v>26.256207913829499</c:v>
                </c:pt>
                <c:pt idx="17827">
                  <c:v>26.255884795647916</c:v>
                </c:pt>
                <c:pt idx="17828">
                  <c:v>26.255561854436166</c:v>
                </c:pt>
                <c:pt idx="17829">
                  <c:v>26.255239090165048</c:v>
                </c:pt>
                <c:pt idx="17830">
                  <c:v>26.254916502805401</c:v>
                </c:pt>
                <c:pt idx="17831">
                  <c:v>26.254594092328048</c:v>
                </c:pt>
                <c:pt idx="17832">
                  <c:v>26.254271858703788</c:v>
                </c:pt>
                <c:pt idx="17833">
                  <c:v>26.253949801903445</c:v>
                </c:pt>
                <c:pt idx="17834">
                  <c:v>26.253627921897888</c:v>
                </c:pt>
                <c:pt idx="17835">
                  <c:v>26.253306218657912</c:v>
                </c:pt>
                <c:pt idx="17836">
                  <c:v>26.252984692154371</c:v>
                </c:pt>
                <c:pt idx="17837">
                  <c:v>26.252663342358161</c:v>
                </c:pt>
                <c:pt idx="17838">
                  <c:v>26.252342169240052</c:v>
                </c:pt>
                <c:pt idx="17839">
                  <c:v>26.252021172770938</c:v>
                </c:pt>
                <c:pt idx="17840">
                  <c:v>26.251700352921688</c:v>
                </c:pt>
                <c:pt idx="17841">
                  <c:v>26.251379709663169</c:v>
                </c:pt>
                <c:pt idx="17842">
                  <c:v>26.251059242966235</c:v>
                </c:pt>
                <c:pt idx="17843">
                  <c:v>26.250738952801782</c:v>
                </c:pt>
                <c:pt idx="17844">
                  <c:v>26.250418839140664</c:v>
                </c:pt>
                <c:pt idx="17845">
                  <c:v>26.250098901953763</c:v>
                </c:pt>
                <c:pt idx="17846">
                  <c:v>26.249779141212002</c:v>
                </c:pt>
                <c:pt idx="17847">
                  <c:v>26.249459556886251</c:v>
                </c:pt>
                <c:pt idx="17848">
                  <c:v>26.249140148947404</c:v>
                </c:pt>
                <c:pt idx="17849">
                  <c:v>26.248820917366373</c:v>
                </c:pt>
                <c:pt idx="17850">
                  <c:v>26.248501862114082</c:v>
                </c:pt>
                <c:pt idx="17851">
                  <c:v>26.248182983161414</c:v>
                </c:pt>
                <c:pt idx="17852">
                  <c:v>26.247864280479277</c:v>
                </c:pt>
                <c:pt idx="17853">
                  <c:v>26.247545754038654</c:v>
                </c:pt>
                <c:pt idx="17854">
                  <c:v>26.247227403810413</c:v>
                </c:pt>
                <c:pt idx="17855">
                  <c:v>26.246909229765507</c:v>
                </c:pt>
                <c:pt idx="17856">
                  <c:v>26.246591231874859</c:v>
                </c:pt>
                <c:pt idx="17857">
                  <c:v>26.246273410109424</c:v>
                </c:pt>
                <c:pt idx="17858">
                  <c:v>26.245955764440154</c:v>
                </c:pt>
                <c:pt idx="17859">
                  <c:v>26.245638294837974</c:v>
                </c:pt>
                <c:pt idx="17860">
                  <c:v>26.245321001273851</c:v>
                </c:pt>
                <c:pt idx="17861">
                  <c:v>26.245003883718752</c:v>
                </c:pt>
                <c:pt idx="17862">
                  <c:v>26.244686942143645</c:v>
                </c:pt>
                <c:pt idx="17863">
                  <c:v>26.244370176519496</c:v>
                </c:pt>
                <c:pt idx="17864">
                  <c:v>26.244053586817245</c:v>
                </c:pt>
                <c:pt idx="17865">
                  <c:v>26.243737173007929</c:v>
                </c:pt>
                <c:pt idx="17866">
                  <c:v>26.243420935062503</c:v>
                </c:pt>
                <c:pt idx="17867">
                  <c:v>26.243104872951918</c:v>
                </c:pt>
                <c:pt idx="17868">
                  <c:v>26.242788986647227</c:v>
                </c:pt>
                <c:pt idx="17869">
                  <c:v>26.242473276119384</c:v>
                </c:pt>
                <c:pt idx="17870">
                  <c:v>26.242157741339412</c:v>
                </c:pt>
                <c:pt idx="17871">
                  <c:v>26.241842382278335</c:v>
                </c:pt>
                <c:pt idx="17872">
                  <c:v>26.241527198907107</c:v>
                </c:pt>
                <c:pt idx="17873">
                  <c:v>26.241212191196794</c:v>
                </c:pt>
                <c:pt idx="17874">
                  <c:v>26.240897359118392</c:v>
                </c:pt>
                <c:pt idx="17875">
                  <c:v>26.240582702642939</c:v>
                </c:pt>
                <c:pt idx="17876">
                  <c:v>26.240268221741459</c:v>
                </c:pt>
                <c:pt idx="17877">
                  <c:v>26.239953916385005</c:v>
                </c:pt>
                <c:pt idx="17878">
                  <c:v>26.239639786544586</c:v>
                </c:pt>
                <c:pt idx="17879">
                  <c:v>26.23932583219127</c:v>
                </c:pt>
                <c:pt idx="17880">
                  <c:v>26.239012053296065</c:v>
                </c:pt>
                <c:pt idx="17881">
                  <c:v>26.238698449830082</c:v>
                </c:pt>
                <c:pt idx="17882">
                  <c:v>26.238385021764344</c:v>
                </c:pt>
                <c:pt idx="17883">
                  <c:v>26.238071769069919</c:v>
                </c:pt>
                <c:pt idx="17884">
                  <c:v>26.237758691717872</c:v>
                </c:pt>
                <c:pt idx="17885">
                  <c:v>26.237445789679299</c:v>
                </c:pt>
                <c:pt idx="17886">
                  <c:v>26.237133062925253</c:v>
                </c:pt>
                <c:pt idx="17887">
                  <c:v>26.236820511426799</c:v>
                </c:pt>
                <c:pt idx="17888">
                  <c:v>26.236508135155049</c:v>
                </c:pt>
                <c:pt idx="17889">
                  <c:v>26.236195934081124</c:v>
                </c:pt>
                <c:pt idx="17890">
                  <c:v>26.235883908176049</c:v>
                </c:pt>
                <c:pt idx="17891">
                  <c:v>26.235572057410963</c:v>
                </c:pt>
                <c:pt idx="17892">
                  <c:v>26.235260381756959</c:v>
                </c:pt>
                <c:pt idx="17893">
                  <c:v>26.234948881185161</c:v>
                </c:pt>
                <c:pt idx="17894">
                  <c:v>26.234637555666694</c:v>
                </c:pt>
                <c:pt idx="17895">
                  <c:v>26.234326405172638</c:v>
                </c:pt>
                <c:pt idx="17896">
                  <c:v>26.23401542967413</c:v>
                </c:pt>
                <c:pt idx="17897">
                  <c:v>26.233704629142338</c:v>
                </c:pt>
                <c:pt idx="17898">
                  <c:v>26.233394003548327</c:v>
                </c:pt>
                <c:pt idx="17899">
                  <c:v>26.233083552863292</c:v>
                </c:pt>
                <c:pt idx="17900">
                  <c:v>26.232773277058342</c:v>
                </c:pt>
                <c:pt idx="17901">
                  <c:v>26.232463176104645</c:v>
                </c:pt>
                <c:pt idx="17902">
                  <c:v>26.232153249973308</c:v>
                </c:pt>
                <c:pt idx="17903">
                  <c:v>26.231843498635556</c:v>
                </c:pt>
                <c:pt idx="17904">
                  <c:v>26.231533922062496</c:v>
                </c:pt>
                <c:pt idx="17905">
                  <c:v>26.231224520225339</c:v>
                </c:pt>
                <c:pt idx="17906">
                  <c:v>26.230915293095194</c:v>
                </c:pt>
                <c:pt idx="17907">
                  <c:v>26.230606240643297</c:v>
                </c:pt>
                <c:pt idx="17908">
                  <c:v>26.230297362840787</c:v>
                </c:pt>
                <c:pt idx="17909">
                  <c:v>26.229988659658858</c:v>
                </c:pt>
                <c:pt idx="17910">
                  <c:v>26.229680131068719</c:v>
                </c:pt>
                <c:pt idx="17911">
                  <c:v>26.229371777041521</c:v>
                </c:pt>
                <c:pt idx="17912">
                  <c:v>26.229063597548503</c:v>
                </c:pt>
                <c:pt idx="17913">
                  <c:v>26.228755592560844</c:v>
                </c:pt>
                <c:pt idx="17914">
                  <c:v>26.228447762049768</c:v>
                </c:pt>
                <c:pt idx="17915">
                  <c:v>26.228140105986469</c:v>
                </c:pt>
                <c:pt idx="17916">
                  <c:v>26.227832624342199</c:v>
                </c:pt>
                <c:pt idx="17917">
                  <c:v>26.227525317088123</c:v>
                </c:pt>
                <c:pt idx="17918">
                  <c:v>26.227218184195493</c:v>
                </c:pt>
                <c:pt idx="17919">
                  <c:v>26.226911225635561</c:v>
                </c:pt>
                <c:pt idx="17920">
                  <c:v>26.226604441379536</c:v>
                </c:pt>
                <c:pt idx="17921">
                  <c:v>26.226297831398682</c:v>
                </c:pt>
                <c:pt idx="17922">
                  <c:v>26.225991395664209</c:v>
                </c:pt>
                <c:pt idx="17923">
                  <c:v>26.225685134147398</c:v>
                </c:pt>
                <c:pt idx="17924">
                  <c:v>26.225379046819498</c:v>
                </c:pt>
                <c:pt idx="17925">
                  <c:v>26.225073133651748</c:v>
                </c:pt>
                <c:pt idx="17926">
                  <c:v>26.224767394615426</c:v>
                </c:pt>
                <c:pt idx="17927">
                  <c:v>26.2244618296818</c:v>
                </c:pt>
                <c:pt idx="17928">
                  <c:v>26.224156438822149</c:v>
                </c:pt>
                <c:pt idx="17929">
                  <c:v>26.223851222007724</c:v>
                </c:pt>
                <c:pt idx="17930">
                  <c:v>26.223546179209819</c:v>
                </c:pt>
                <c:pt idx="17931">
                  <c:v>26.223241310399743</c:v>
                </c:pt>
                <c:pt idx="17932">
                  <c:v>26.222936615548761</c:v>
                </c:pt>
                <c:pt idx="17933">
                  <c:v>26.222632094628182</c:v>
                </c:pt>
                <c:pt idx="17934">
                  <c:v>26.222327747609285</c:v>
                </c:pt>
                <c:pt idx="17935">
                  <c:v>26.222023574463407</c:v>
                </c:pt>
                <c:pt idx="17936">
                  <c:v>26.221719575161828</c:v>
                </c:pt>
                <c:pt idx="17937">
                  <c:v>26.22141574967587</c:v>
                </c:pt>
                <c:pt idx="17938">
                  <c:v>26.221112097976899</c:v>
                </c:pt>
                <c:pt idx="17939">
                  <c:v>26.220808620036166</c:v>
                </c:pt>
                <c:pt idx="17940">
                  <c:v>26.220505315825022</c:v>
                </c:pt>
                <c:pt idx="17941">
                  <c:v>26.220202185314818</c:v>
                </c:pt>
                <c:pt idx="17942">
                  <c:v>26.219899228476891</c:v>
                </c:pt>
                <c:pt idx="17943">
                  <c:v>26.219596445282562</c:v>
                </c:pt>
                <c:pt idx="17944">
                  <c:v>26.219293835703184</c:v>
                </c:pt>
                <c:pt idx="17945">
                  <c:v>26.21899139971012</c:v>
                </c:pt>
                <c:pt idx="17946">
                  <c:v>26.218689137274708</c:v>
                </c:pt>
                <c:pt idx="17947">
                  <c:v>26.218387048368328</c:v>
                </c:pt>
                <c:pt idx="17948">
                  <c:v>26.218085132962358</c:v>
                </c:pt>
                <c:pt idx="17949">
                  <c:v>26.217783391028121</c:v>
                </c:pt>
                <c:pt idx="17950">
                  <c:v>26.217481822537025</c:v>
                </c:pt>
                <c:pt idx="17951">
                  <c:v>26.217180427460434</c:v>
                </c:pt>
                <c:pt idx="17952">
                  <c:v>26.216879205769743</c:v>
                </c:pt>
                <c:pt idx="17953">
                  <c:v>26.216578157436345</c:v>
                </c:pt>
                <c:pt idx="17954">
                  <c:v>26.216277282431633</c:v>
                </c:pt>
                <c:pt idx="17955">
                  <c:v>26.215976580726988</c:v>
                </c:pt>
                <c:pt idx="17956">
                  <c:v>26.215676052293801</c:v>
                </c:pt>
                <c:pt idx="17957">
                  <c:v>26.215375697103525</c:v>
                </c:pt>
                <c:pt idx="17958">
                  <c:v>26.215075515127523</c:v>
                </c:pt>
                <c:pt idx="17959">
                  <c:v>26.214775506337233</c:v>
                </c:pt>
                <c:pt idx="17960">
                  <c:v>26.21447567070409</c:v>
                </c:pt>
                <c:pt idx="17961">
                  <c:v>26.214176008199502</c:v>
                </c:pt>
                <c:pt idx="17962">
                  <c:v>26.213876518794905</c:v>
                </c:pt>
                <c:pt idx="17963">
                  <c:v>26.213577202461707</c:v>
                </c:pt>
                <c:pt idx="17964">
                  <c:v>26.213278059171387</c:v>
                </c:pt>
                <c:pt idx="17965">
                  <c:v>26.212979088895381</c:v>
                </c:pt>
                <c:pt idx="17966">
                  <c:v>26.21268029160511</c:v>
                </c:pt>
                <c:pt idx="17967">
                  <c:v>26.212381667272055</c:v>
                </c:pt>
                <c:pt idx="17968">
                  <c:v>26.212083215867665</c:v>
                </c:pt>
                <c:pt idx="17969">
                  <c:v>26.211784937363376</c:v>
                </c:pt>
                <c:pt idx="17970">
                  <c:v>26.21148683173071</c:v>
                </c:pt>
                <c:pt idx="17971">
                  <c:v>26.211188898941103</c:v>
                </c:pt>
                <c:pt idx="17972">
                  <c:v>26.210891138966034</c:v>
                </c:pt>
                <c:pt idx="17973">
                  <c:v>26.210593551776981</c:v>
                </c:pt>
                <c:pt idx="17974">
                  <c:v>26.210296137345452</c:v>
                </c:pt>
                <c:pt idx="17975">
                  <c:v>26.209998895642912</c:v>
                </c:pt>
                <c:pt idx="17976">
                  <c:v>26.209701826640853</c:v>
                </c:pt>
                <c:pt idx="17977">
                  <c:v>26.209404930310782</c:v>
                </c:pt>
                <c:pt idx="17978">
                  <c:v>26.209108206624208</c:v>
                </c:pt>
                <c:pt idx="17979">
                  <c:v>26.208811655552651</c:v>
                </c:pt>
                <c:pt idx="17980">
                  <c:v>26.208515277067605</c:v>
                </c:pt>
                <c:pt idx="17981">
                  <c:v>26.20821907114059</c:v>
                </c:pt>
                <c:pt idx="17982">
                  <c:v>26.207923037743143</c:v>
                </c:pt>
                <c:pt idx="17983">
                  <c:v>26.207627176846742</c:v>
                </c:pt>
                <c:pt idx="17984">
                  <c:v>26.20733148842298</c:v>
                </c:pt>
                <c:pt idx="17985">
                  <c:v>26.207035972443364</c:v>
                </c:pt>
                <c:pt idx="17986">
                  <c:v>26.20674062887943</c:v>
                </c:pt>
                <c:pt idx="17987">
                  <c:v>26.206445457702742</c:v>
                </c:pt>
                <c:pt idx="17988">
                  <c:v>26.206150458884835</c:v>
                </c:pt>
                <c:pt idx="17989">
                  <c:v>26.20585563239726</c:v>
                </c:pt>
                <c:pt idx="17990">
                  <c:v>26.205560978211594</c:v>
                </c:pt>
                <c:pt idx="17991">
                  <c:v>26.205266496299387</c:v>
                </c:pt>
                <c:pt idx="17992">
                  <c:v>26.204972186632205</c:v>
                </c:pt>
                <c:pt idx="17993">
                  <c:v>26.204678049181638</c:v>
                </c:pt>
                <c:pt idx="17994">
                  <c:v>26.204384083919223</c:v>
                </c:pt>
                <c:pt idx="17995">
                  <c:v>26.204090290816595</c:v>
                </c:pt>
                <c:pt idx="17996">
                  <c:v>26.203796669845318</c:v>
                </c:pt>
                <c:pt idx="17997">
                  <c:v>26.20350322097697</c:v>
                </c:pt>
                <c:pt idx="17998">
                  <c:v>26.203209944183143</c:v>
                </c:pt>
                <c:pt idx="17999">
                  <c:v>26.202916839435474</c:v>
                </c:pt>
                <c:pt idx="18000">
                  <c:v>26.20262390670554</c:v>
                </c:pt>
                <c:pt idx="18001">
                  <c:v>26.202331145964962</c:v>
                </c:pt>
                <c:pt idx="18002">
                  <c:v>26.202038557185332</c:v>
                </c:pt>
                <c:pt idx="18003">
                  <c:v>26.201746140338287</c:v>
                </c:pt>
                <c:pt idx="18004">
                  <c:v>26.20145389539546</c:v>
                </c:pt>
                <c:pt idx="18005">
                  <c:v>26.201161822328444</c:v>
                </c:pt>
                <c:pt idx="18006">
                  <c:v>26.200869921108946</c:v>
                </c:pt>
                <c:pt idx="18007">
                  <c:v>26.200578191708502</c:v>
                </c:pt>
                <c:pt idx="18008">
                  <c:v>26.200286634098831</c:v>
                </c:pt>
                <c:pt idx="18009">
                  <c:v>26.199995248251525</c:v>
                </c:pt>
                <c:pt idx="18010">
                  <c:v>26.199704034138279</c:v>
                </c:pt>
                <c:pt idx="18011">
                  <c:v>26.199412991730725</c:v>
                </c:pt>
                <c:pt idx="18012">
                  <c:v>26.199122121000542</c:v>
                </c:pt>
                <c:pt idx="18013">
                  <c:v>26.198831421919365</c:v>
                </c:pt>
                <c:pt idx="18014">
                  <c:v>26.198540894458858</c:v>
                </c:pt>
                <c:pt idx="18015">
                  <c:v>26.19825053859077</c:v>
                </c:pt>
                <c:pt idx="18016">
                  <c:v>26.197960354286678</c:v>
                </c:pt>
                <c:pt idx="18017">
                  <c:v>26.197670341518332</c:v>
                </c:pt>
                <c:pt idx="18018">
                  <c:v>26.19738050025741</c:v>
                </c:pt>
                <c:pt idx="18019">
                  <c:v>26.19709083047556</c:v>
                </c:pt>
                <c:pt idx="18020">
                  <c:v>26.196801332144517</c:v>
                </c:pt>
                <c:pt idx="18021">
                  <c:v>26.196512005235988</c:v>
                </c:pt>
                <c:pt idx="18022">
                  <c:v>26.196222849721693</c:v>
                </c:pt>
                <c:pt idx="18023">
                  <c:v>26.195933865573281</c:v>
                </c:pt>
                <c:pt idx="18024">
                  <c:v>26.195645052762515</c:v>
                </c:pt>
                <c:pt idx="18025">
                  <c:v>26.195356411261116</c:v>
                </c:pt>
                <c:pt idx="18026">
                  <c:v>26.195067941040776</c:v>
                </c:pt>
                <c:pt idx="18027">
                  <c:v>26.194779642073243</c:v>
                </c:pt>
                <c:pt idx="18028">
                  <c:v>26.194491514330252</c:v>
                </c:pt>
                <c:pt idx="18029">
                  <c:v>26.194203557783524</c:v>
                </c:pt>
                <c:pt idx="18030">
                  <c:v>26.193915772404836</c:v>
                </c:pt>
                <c:pt idx="18031">
                  <c:v>26.193628158165907</c:v>
                </c:pt>
                <c:pt idx="18032">
                  <c:v>26.193340715038488</c:v>
                </c:pt>
                <c:pt idx="18033">
                  <c:v>26.193053442994341</c:v>
                </c:pt>
                <c:pt idx="18034">
                  <c:v>26.192766342005243</c:v>
                </c:pt>
                <c:pt idx="18035">
                  <c:v>26.192479412042942</c:v>
                </c:pt>
                <c:pt idx="18036">
                  <c:v>26.192192653079189</c:v>
                </c:pt>
                <c:pt idx="18037">
                  <c:v>26.191906065085803</c:v>
                </c:pt>
                <c:pt idx="18038">
                  <c:v>26.191619648034532</c:v>
                </c:pt>
                <c:pt idx="18039">
                  <c:v>26.191333401897154</c:v>
                </c:pt>
                <c:pt idx="18040">
                  <c:v>26.191047326645474</c:v>
                </c:pt>
                <c:pt idx="18041">
                  <c:v>26.190761422251271</c:v>
                </c:pt>
                <c:pt idx="18042">
                  <c:v>26.190475688686377</c:v>
                </c:pt>
                <c:pt idx="18043">
                  <c:v>26.190190125922541</c:v>
                </c:pt>
                <c:pt idx="18044">
                  <c:v>26.189904733931613</c:v>
                </c:pt>
                <c:pt idx="18045">
                  <c:v>26.189619512685368</c:v>
                </c:pt>
                <c:pt idx="18046">
                  <c:v>26.189334462155642</c:v>
                </c:pt>
                <c:pt idx="18047">
                  <c:v>26.189049582314254</c:v>
                </c:pt>
                <c:pt idx="18048">
                  <c:v>26.188764873133039</c:v>
                </c:pt>
                <c:pt idx="18049">
                  <c:v>26.188480334583801</c:v>
                </c:pt>
                <c:pt idx="18050">
                  <c:v>26.188195966638389</c:v>
                </c:pt>
                <c:pt idx="18051">
                  <c:v>26.187911769268638</c:v>
                </c:pt>
                <c:pt idx="18052">
                  <c:v>26.187627742446381</c:v>
                </c:pt>
                <c:pt idx="18053">
                  <c:v>26.187343886143481</c:v>
                </c:pt>
                <c:pt idx="18054">
                  <c:v>26.1870602003318</c:v>
                </c:pt>
                <c:pt idx="18055">
                  <c:v>26.186776684983144</c:v>
                </c:pt>
                <c:pt idx="18056">
                  <c:v>26.186493340069418</c:v>
                </c:pt>
                <c:pt idx="18057">
                  <c:v>26.186210165562485</c:v>
                </c:pt>
                <c:pt idx="18058">
                  <c:v>26.185927161434208</c:v>
                </c:pt>
                <c:pt idx="18059">
                  <c:v>26.185644327656433</c:v>
                </c:pt>
                <c:pt idx="18060">
                  <c:v>26.18536166420111</c:v>
                </c:pt>
                <c:pt idx="18061">
                  <c:v>26.185079171040044</c:v>
                </c:pt>
                <c:pt idx="18062">
                  <c:v>26.184796848145155</c:v>
                </c:pt>
                <c:pt idx="18063">
                  <c:v>26.18451469548836</c:v>
                </c:pt>
                <c:pt idx="18064">
                  <c:v>26.184232713041524</c:v>
                </c:pt>
                <c:pt idx="18065">
                  <c:v>26.183950900776566</c:v>
                </c:pt>
                <c:pt idx="18066">
                  <c:v>26.183669258665375</c:v>
                </c:pt>
                <c:pt idx="18067">
                  <c:v>26.183387786679873</c:v>
                </c:pt>
                <c:pt idx="18068">
                  <c:v>26.183106484791963</c:v>
                </c:pt>
                <c:pt idx="18069">
                  <c:v>26.182825352973595</c:v>
                </c:pt>
                <c:pt idx="18070">
                  <c:v>26.182544391196657</c:v>
                </c:pt>
                <c:pt idx="18071">
                  <c:v>26.182263599433114</c:v>
                </c:pt>
                <c:pt idx="18072">
                  <c:v>26.181982977654869</c:v>
                </c:pt>
                <c:pt idx="18073">
                  <c:v>26.181702525833884</c:v>
                </c:pt>
                <c:pt idx="18074">
                  <c:v>26.18142224394208</c:v>
                </c:pt>
                <c:pt idx="18075">
                  <c:v>26.181142131951418</c:v>
                </c:pt>
                <c:pt idx="18076">
                  <c:v>26.180862189833803</c:v>
                </c:pt>
                <c:pt idx="18077">
                  <c:v>26.180582417561283</c:v>
                </c:pt>
                <c:pt idx="18078">
                  <c:v>26.180302815105748</c:v>
                </c:pt>
                <c:pt idx="18079">
                  <c:v>26.180023382439174</c:v>
                </c:pt>
                <c:pt idx="18080">
                  <c:v>26.179744119533552</c:v>
                </c:pt>
                <c:pt idx="18081">
                  <c:v>26.179465026360859</c:v>
                </c:pt>
                <c:pt idx="18082">
                  <c:v>26.179186102893055</c:v>
                </c:pt>
                <c:pt idx="18083">
                  <c:v>26.178907349102133</c:v>
                </c:pt>
                <c:pt idx="18084">
                  <c:v>26.178628764960052</c:v>
                </c:pt>
                <c:pt idx="18085">
                  <c:v>26.178350350438848</c:v>
                </c:pt>
                <c:pt idx="18086">
                  <c:v>26.178072105510466</c:v>
                </c:pt>
                <c:pt idx="18087">
                  <c:v>26.17779403014697</c:v>
                </c:pt>
                <c:pt idx="18088">
                  <c:v>26.17751612432032</c:v>
                </c:pt>
                <c:pt idx="18089">
                  <c:v>26.17723838800255</c:v>
                </c:pt>
                <c:pt idx="18090">
                  <c:v>26.17696082116565</c:v>
                </c:pt>
                <c:pt idx="18091">
                  <c:v>26.176683423781682</c:v>
                </c:pt>
                <c:pt idx="18092">
                  <c:v>26.176406195822636</c:v>
                </c:pt>
                <c:pt idx="18093">
                  <c:v>26.176129137260517</c:v>
                </c:pt>
                <c:pt idx="18094">
                  <c:v>26.175852248067443</c:v>
                </c:pt>
                <c:pt idx="18095">
                  <c:v>26.175575528215376</c:v>
                </c:pt>
                <c:pt idx="18096">
                  <c:v>26.175298977676363</c:v>
                </c:pt>
                <c:pt idx="18097">
                  <c:v>26.17502259642248</c:v>
                </c:pt>
                <c:pt idx="18098">
                  <c:v>26.17474638442576</c:v>
                </c:pt>
                <c:pt idx="18099">
                  <c:v>26.174470341658278</c:v>
                </c:pt>
                <c:pt idx="18100">
                  <c:v>26.174194468092068</c:v>
                </c:pt>
                <c:pt idx="18101">
                  <c:v>26.17391876369922</c:v>
                </c:pt>
                <c:pt idx="18102">
                  <c:v>26.17364322845178</c:v>
                </c:pt>
                <c:pt idx="18103">
                  <c:v>26.17336786232184</c:v>
                </c:pt>
                <c:pt idx="18104">
                  <c:v>26.173092665281459</c:v>
                </c:pt>
                <c:pt idx="18105">
                  <c:v>26.172817637302742</c:v>
                </c:pt>
                <c:pt idx="18106">
                  <c:v>26.172542778357766</c:v>
                </c:pt>
                <c:pt idx="18107">
                  <c:v>26.172268088418605</c:v>
                </c:pt>
                <c:pt idx="18108">
                  <c:v>26.171993567457392</c:v>
                </c:pt>
                <c:pt idx="18109">
                  <c:v>26.171719215446217</c:v>
                </c:pt>
                <c:pt idx="18110">
                  <c:v>26.171445032357141</c:v>
                </c:pt>
                <c:pt idx="18111">
                  <c:v>26.171171018162354</c:v>
                </c:pt>
                <c:pt idx="18112">
                  <c:v>26.170897172833889</c:v>
                </c:pt>
                <c:pt idx="18113">
                  <c:v>26.170623496343921</c:v>
                </c:pt>
                <c:pt idx="18114">
                  <c:v>26.170349988664569</c:v>
                </c:pt>
                <c:pt idx="18115">
                  <c:v>26.170076649767921</c:v>
                </c:pt>
                <c:pt idx="18116">
                  <c:v>26.16980347962614</c:v>
                </c:pt>
                <c:pt idx="18117">
                  <c:v>26.169530478211357</c:v>
                </c:pt>
                <c:pt idx="18118">
                  <c:v>26.169257645495705</c:v>
                </c:pt>
                <c:pt idx="18119">
                  <c:v>26.168984981451345</c:v>
                </c:pt>
                <c:pt idx="18120">
                  <c:v>26.168712486050424</c:v>
                </c:pt>
                <c:pt idx="18121">
                  <c:v>26.168440159265089</c:v>
                </c:pt>
                <c:pt idx="18122">
                  <c:v>26.1681680010675</c:v>
                </c:pt>
                <c:pt idx="18123">
                  <c:v>26.167896011429832</c:v>
                </c:pt>
                <c:pt idx="18124">
                  <c:v>26.167624190324247</c:v>
                </c:pt>
                <c:pt idx="18125">
                  <c:v>26.167352537722905</c:v>
                </c:pt>
                <c:pt idx="18126">
                  <c:v>26.167081053598011</c:v>
                </c:pt>
                <c:pt idx="18127">
                  <c:v>26.166809737921724</c:v>
                </c:pt>
                <c:pt idx="18128">
                  <c:v>26.166538590666235</c:v>
                </c:pt>
                <c:pt idx="18129">
                  <c:v>26.166267611803733</c:v>
                </c:pt>
                <c:pt idx="18130">
                  <c:v>26.165996801306406</c:v>
                </c:pt>
                <c:pt idx="18131">
                  <c:v>26.165726159146487</c:v>
                </c:pt>
                <c:pt idx="18132">
                  <c:v>26.165455685296152</c:v>
                </c:pt>
                <c:pt idx="18133">
                  <c:v>26.165185379727617</c:v>
                </c:pt>
                <c:pt idx="18134">
                  <c:v>26.164915242413088</c:v>
                </c:pt>
                <c:pt idx="18135">
                  <c:v>26.164645273324808</c:v>
                </c:pt>
                <c:pt idx="18136">
                  <c:v>26.164375472434955</c:v>
                </c:pt>
                <c:pt idx="18137">
                  <c:v>26.164105839715788</c:v>
                </c:pt>
                <c:pt idx="18138">
                  <c:v>26.163836375139539</c:v>
                </c:pt>
                <c:pt idx="18139">
                  <c:v>26.163567078678412</c:v>
                </c:pt>
                <c:pt idx="18140">
                  <c:v>26.163297950304695</c:v>
                </c:pt>
                <c:pt idx="18141">
                  <c:v>26.163028989990593</c:v>
                </c:pt>
                <c:pt idx="18142">
                  <c:v>26.162760197708394</c:v>
                </c:pt>
                <c:pt idx="18143">
                  <c:v>26.162491573430302</c:v>
                </c:pt>
                <c:pt idx="18144">
                  <c:v>26.162223117128633</c:v>
                </c:pt>
                <c:pt idx="18145">
                  <c:v>26.161954828775592</c:v>
                </c:pt>
                <c:pt idx="18146">
                  <c:v>26.161686708343467</c:v>
                </c:pt>
                <c:pt idx="18147">
                  <c:v>26.161418755804561</c:v>
                </c:pt>
                <c:pt idx="18148">
                  <c:v>26.161150971131093</c:v>
                </c:pt>
                <c:pt idx="18149">
                  <c:v>26.160883354295393</c:v>
                </c:pt>
                <c:pt idx="18150">
                  <c:v>26.160615905269751</c:v>
                </c:pt>
                <c:pt idx="18151">
                  <c:v>26.160348624026398</c:v>
                </c:pt>
                <c:pt idx="18152">
                  <c:v>26.160081510537665</c:v>
                </c:pt>
                <c:pt idx="18153">
                  <c:v>26.159814564775857</c:v>
                </c:pt>
                <c:pt idx="18154">
                  <c:v>26.159547786713262</c:v>
                </c:pt>
                <c:pt idx="18155">
                  <c:v>26.159281176322196</c:v>
                </c:pt>
                <c:pt idx="18156">
                  <c:v>26.159014733574963</c:v>
                </c:pt>
                <c:pt idx="18157">
                  <c:v>26.15874845844391</c:v>
                </c:pt>
                <c:pt idx="18158">
                  <c:v>26.158482350901295</c:v>
                </c:pt>
                <c:pt idx="18159">
                  <c:v>26.158216410919522</c:v>
                </c:pt>
                <c:pt idx="18160">
                  <c:v>26.157950638470837</c:v>
                </c:pt>
                <c:pt idx="18161">
                  <c:v>26.157685033527642</c:v>
                </c:pt>
                <c:pt idx="18162">
                  <c:v>26.15741959606224</c:v>
                </c:pt>
                <c:pt idx="18163">
                  <c:v>26.157154326047007</c:v>
                </c:pt>
                <c:pt idx="18164">
                  <c:v>26.156889223454229</c:v>
                </c:pt>
                <c:pt idx="18165">
                  <c:v>26.156624288256324</c:v>
                </c:pt>
                <c:pt idx="18166">
                  <c:v>26.15635952042561</c:v>
                </c:pt>
                <c:pt idx="18167">
                  <c:v>26.156094919934461</c:v>
                </c:pt>
                <c:pt idx="18168">
                  <c:v>26.155830486755264</c:v>
                </c:pt>
                <c:pt idx="18169">
                  <c:v>26.155566220860322</c:v>
                </c:pt>
                <c:pt idx="18170">
                  <c:v>26.15530212222211</c:v>
                </c:pt>
                <c:pt idx="18171">
                  <c:v>26.155038190812903</c:v>
                </c:pt>
                <c:pt idx="18172">
                  <c:v>26.154774426605158</c:v>
                </c:pt>
                <c:pt idx="18173">
                  <c:v>26.154510829571223</c:v>
                </c:pt>
                <c:pt idx="18174">
                  <c:v>26.154247399683527</c:v>
                </c:pt>
                <c:pt idx="18175">
                  <c:v>26.153984136914417</c:v>
                </c:pt>
                <c:pt idx="18176">
                  <c:v>26.153721041236309</c:v>
                </c:pt>
                <c:pt idx="18177">
                  <c:v>26.153458112621649</c:v>
                </c:pt>
                <c:pt idx="18178">
                  <c:v>26.153195351042811</c:v>
                </c:pt>
                <c:pt idx="18179">
                  <c:v>26.152932756472211</c:v>
                </c:pt>
                <c:pt idx="18180">
                  <c:v>26.152670328882294</c:v>
                </c:pt>
                <c:pt idx="18181">
                  <c:v>26.152408068245435</c:v>
                </c:pt>
                <c:pt idx="18182">
                  <c:v>26.152145974534108</c:v>
                </c:pt>
                <c:pt idx="18183">
                  <c:v>26.151884047720728</c:v>
                </c:pt>
                <c:pt idx="18184">
                  <c:v>26.151622287777727</c:v>
                </c:pt>
                <c:pt idx="18185">
                  <c:v>26.15136069467755</c:v>
                </c:pt>
                <c:pt idx="18186">
                  <c:v>26.151099268392642</c:v>
                </c:pt>
                <c:pt idx="18187">
                  <c:v>26.150838008895462</c:v>
                </c:pt>
                <c:pt idx="18188">
                  <c:v>26.150576916158457</c:v>
                </c:pt>
                <c:pt idx="18189">
                  <c:v>26.15031599015407</c:v>
                </c:pt>
                <c:pt idx="18190">
                  <c:v>26.150055230854818</c:v>
                </c:pt>
                <c:pt idx="18191">
                  <c:v>26.149794638233089</c:v>
                </c:pt>
                <c:pt idx="18192">
                  <c:v>26.149534212261429</c:v>
                </c:pt>
                <c:pt idx="18193">
                  <c:v>26.149273952912282</c:v>
                </c:pt>
                <c:pt idx="18194">
                  <c:v>26.149013860158107</c:v>
                </c:pt>
                <c:pt idx="18195">
                  <c:v>26.148753933971435</c:v>
                </c:pt>
                <c:pt idx="18196">
                  <c:v>26.148494174324739</c:v>
                </c:pt>
                <c:pt idx="18197">
                  <c:v>26.148234581190493</c:v>
                </c:pt>
                <c:pt idx="18198">
                  <c:v>26.147975154541243</c:v>
                </c:pt>
                <c:pt idx="18199">
                  <c:v>26.147715894349432</c:v>
                </c:pt>
                <c:pt idx="18200">
                  <c:v>26.147456800587605</c:v>
                </c:pt>
                <c:pt idx="18201">
                  <c:v>26.147197873228279</c:v>
                </c:pt>
                <c:pt idx="18202">
                  <c:v>26.146939112243942</c:v>
                </c:pt>
                <c:pt idx="18203">
                  <c:v>26.146680517607152</c:v>
                </c:pt>
                <c:pt idx="18204">
                  <c:v>26.146422089290411</c:v>
                </c:pt>
                <c:pt idx="18205">
                  <c:v>26.146163827266264</c:v>
                </c:pt>
                <c:pt idx="18206">
                  <c:v>26.145905731507227</c:v>
                </c:pt>
                <c:pt idx="18207">
                  <c:v>26.145647801985845</c:v>
                </c:pt>
                <c:pt idx="18208">
                  <c:v>26.145390038674677</c:v>
                </c:pt>
                <c:pt idx="18209">
                  <c:v>26.145132441546238</c:v>
                </c:pt>
                <c:pt idx="18210">
                  <c:v>26.144875010573116</c:v>
                </c:pt>
                <c:pt idx="18211">
                  <c:v>26.144617745727857</c:v>
                </c:pt>
                <c:pt idx="18212">
                  <c:v>26.144360646982989</c:v>
                </c:pt>
                <c:pt idx="18213">
                  <c:v>26.144103714311143</c:v>
                </c:pt>
                <c:pt idx="18214">
                  <c:v>26.143846947684835</c:v>
                </c:pt>
                <c:pt idx="18215">
                  <c:v>26.143590347076653</c:v>
                </c:pt>
                <c:pt idx="18216">
                  <c:v>26.143333912459184</c:v>
                </c:pt>
                <c:pt idx="18217">
                  <c:v>26.143077643805015</c:v>
                </c:pt>
                <c:pt idx="18218">
                  <c:v>26.142821541086732</c:v>
                </c:pt>
                <c:pt idx="18219">
                  <c:v>26.142565604276896</c:v>
                </c:pt>
                <c:pt idx="18220">
                  <c:v>26.142309833348165</c:v>
                </c:pt>
                <c:pt idx="18221">
                  <c:v>26.142054228273082</c:v>
                </c:pt>
                <c:pt idx="18222">
                  <c:v>26.141798789024293</c:v>
                </c:pt>
                <c:pt idx="18223">
                  <c:v>26.141543515574355</c:v>
                </c:pt>
                <c:pt idx="18224">
                  <c:v>26.141288407895928</c:v>
                </c:pt>
                <c:pt idx="18225">
                  <c:v>26.141033465961641</c:v>
                </c:pt>
                <c:pt idx="18226">
                  <c:v>26.140778689744081</c:v>
                </c:pt>
                <c:pt idx="18227">
                  <c:v>26.140524079215893</c:v>
                </c:pt>
                <c:pt idx="18228">
                  <c:v>26.140269634349693</c:v>
                </c:pt>
                <c:pt idx="18229">
                  <c:v>26.140015355118152</c:v>
                </c:pt>
                <c:pt idx="18230">
                  <c:v>26.139761241493872</c:v>
                </c:pt>
                <c:pt idx="18231">
                  <c:v>26.139507293449526</c:v>
                </c:pt>
                <c:pt idx="18232">
                  <c:v>26.139253510957772</c:v>
                </c:pt>
                <c:pt idx="18233">
                  <c:v>26.13899989399124</c:v>
                </c:pt>
                <c:pt idx="18234">
                  <c:v>26.138746442522574</c:v>
                </c:pt>
                <c:pt idx="18235">
                  <c:v>26.138493156524476</c:v>
                </c:pt>
                <c:pt idx="18236">
                  <c:v>26.138240035969588</c:v>
                </c:pt>
                <c:pt idx="18237">
                  <c:v>26.137987080830584</c:v>
                </c:pt>
                <c:pt idx="18238">
                  <c:v>26.137734291080136</c:v>
                </c:pt>
                <c:pt idx="18239">
                  <c:v>26.13748166669096</c:v>
                </c:pt>
                <c:pt idx="18240">
                  <c:v>26.137229207635698</c:v>
                </c:pt>
                <c:pt idx="18241">
                  <c:v>26.136976913887068</c:v>
                </c:pt>
                <c:pt idx="18242">
                  <c:v>26.136724785417755</c:v>
                </c:pt>
                <c:pt idx="18243">
                  <c:v>26.136472822200432</c:v>
                </c:pt>
                <c:pt idx="18244">
                  <c:v>26.136221024207842</c:v>
                </c:pt>
                <c:pt idx="18245">
                  <c:v>26.135969391412686</c:v>
                </c:pt>
                <c:pt idx="18246">
                  <c:v>26.135717923787638</c:v>
                </c:pt>
                <c:pt idx="18247">
                  <c:v>26.13546662130544</c:v>
                </c:pt>
                <c:pt idx="18248">
                  <c:v>26.135215483938836</c:v>
                </c:pt>
                <c:pt idx="18249">
                  <c:v>26.134964511660513</c:v>
                </c:pt>
                <c:pt idx="18250">
                  <c:v>26.134713704443215</c:v>
                </c:pt>
                <c:pt idx="18251">
                  <c:v>26.134463062259655</c:v>
                </c:pt>
                <c:pt idx="18252">
                  <c:v>26.134212585082622</c:v>
                </c:pt>
                <c:pt idx="18253">
                  <c:v>26.133962272884816</c:v>
                </c:pt>
                <c:pt idx="18254">
                  <c:v>26.133712125638993</c:v>
                </c:pt>
                <c:pt idx="18255">
                  <c:v>26.133462143317928</c:v>
                </c:pt>
                <c:pt idx="18256">
                  <c:v>26.13321232589432</c:v>
                </c:pt>
                <c:pt idx="18257">
                  <c:v>26.13296267334097</c:v>
                </c:pt>
                <c:pt idx="18258">
                  <c:v>26.132713185630635</c:v>
                </c:pt>
                <c:pt idx="18259">
                  <c:v>26.132463862736103</c:v>
                </c:pt>
                <c:pt idx="18260">
                  <c:v>26.132214704630101</c:v>
                </c:pt>
                <c:pt idx="18261">
                  <c:v>26.13196571128546</c:v>
                </c:pt>
                <c:pt idx="18262">
                  <c:v>26.131716882674908</c:v>
                </c:pt>
                <c:pt idx="18263">
                  <c:v>26.131468218771303</c:v>
                </c:pt>
                <c:pt idx="18264">
                  <c:v>26.13121971954736</c:v>
                </c:pt>
                <c:pt idx="18265">
                  <c:v>26.130971384975908</c:v>
                </c:pt>
                <c:pt idx="18266">
                  <c:v>26.130723215029747</c:v>
                </c:pt>
                <c:pt idx="18267">
                  <c:v>26.130475209681677</c:v>
                </c:pt>
                <c:pt idx="18268">
                  <c:v>26.130227368904499</c:v>
                </c:pt>
                <c:pt idx="18269">
                  <c:v>26.129979692671057</c:v>
                </c:pt>
                <c:pt idx="18270">
                  <c:v>26.129732180954122</c:v>
                </c:pt>
                <c:pt idx="18271">
                  <c:v>26.129484833726551</c:v>
                </c:pt>
                <c:pt idx="18272">
                  <c:v>26.129237650961173</c:v>
                </c:pt>
                <c:pt idx="18273">
                  <c:v>26.128990632630789</c:v>
                </c:pt>
                <c:pt idx="18274">
                  <c:v>26.128743778708241</c:v>
                </c:pt>
                <c:pt idx="18275">
                  <c:v>26.128497089166373</c:v>
                </c:pt>
                <c:pt idx="18276">
                  <c:v>26.128250563978042</c:v>
                </c:pt>
                <c:pt idx="18277">
                  <c:v>26.128004203116092</c:v>
                </c:pt>
                <c:pt idx="18278">
                  <c:v>26.127758006553336</c:v>
                </c:pt>
                <c:pt idx="18279">
                  <c:v>26.127511974262688</c:v>
                </c:pt>
                <c:pt idx="18280">
                  <c:v>26.127266106216993</c:v>
                </c:pt>
                <c:pt idx="18281">
                  <c:v>26.127020402389078</c:v>
                </c:pt>
                <c:pt idx="18282">
                  <c:v>26.126774862751859</c:v>
                </c:pt>
                <c:pt idx="18283">
                  <c:v>26.126529487278162</c:v>
                </c:pt>
                <c:pt idx="18284">
                  <c:v>26.126284275940932</c:v>
                </c:pt>
                <c:pt idx="18285">
                  <c:v>26.126039228712997</c:v>
                </c:pt>
                <c:pt idx="18286">
                  <c:v>26.125794345567257</c:v>
                </c:pt>
                <c:pt idx="18287">
                  <c:v>26.125549626476626</c:v>
                </c:pt>
                <c:pt idx="18288">
                  <c:v>26.125305071413976</c:v>
                </c:pt>
                <c:pt idx="18289">
                  <c:v>26.125060680352206</c:v>
                </c:pt>
                <c:pt idx="18290">
                  <c:v>26.124816453264259</c:v>
                </c:pt>
                <c:pt idx="18291">
                  <c:v>26.124572390122978</c:v>
                </c:pt>
                <c:pt idx="18292">
                  <c:v>26.12432849090132</c:v>
                </c:pt>
                <c:pt idx="18293">
                  <c:v>26.124084755572213</c:v>
                </c:pt>
                <c:pt idx="18294">
                  <c:v>26.123841184108542</c:v>
                </c:pt>
                <c:pt idx="18295">
                  <c:v>26.123597776483265</c:v>
                </c:pt>
                <c:pt idx="18296">
                  <c:v>26.123354532669282</c:v>
                </c:pt>
                <c:pt idx="18297">
                  <c:v>26.123111452639577</c:v>
                </c:pt>
                <c:pt idx="18298">
                  <c:v>26.122868536367051</c:v>
                </c:pt>
                <c:pt idx="18299">
                  <c:v>26.122625783824645</c:v>
                </c:pt>
                <c:pt idx="18300">
                  <c:v>26.122383194985346</c:v>
                </c:pt>
                <c:pt idx="18301">
                  <c:v>26.122140769822053</c:v>
                </c:pt>
                <c:pt idx="18302">
                  <c:v>26.121898508307765</c:v>
                </c:pt>
                <c:pt idx="18303">
                  <c:v>26.121656410415426</c:v>
                </c:pt>
                <c:pt idx="18304">
                  <c:v>26.121414476118005</c:v>
                </c:pt>
                <c:pt idx="18305">
                  <c:v>26.12117270538846</c:v>
                </c:pt>
                <c:pt idx="18306">
                  <c:v>26.120931098199804</c:v>
                </c:pt>
                <c:pt idx="18307">
                  <c:v>26.12068965452498</c:v>
                </c:pt>
                <c:pt idx="18308">
                  <c:v>26.120448374336974</c:v>
                </c:pt>
                <c:pt idx="18309">
                  <c:v>26.120207257608783</c:v>
                </c:pt>
                <c:pt idx="18310">
                  <c:v>26.119966304313394</c:v>
                </c:pt>
                <c:pt idx="18311">
                  <c:v>26.119725514423834</c:v>
                </c:pt>
                <c:pt idx="18312">
                  <c:v>26.11948488791306</c:v>
                </c:pt>
                <c:pt idx="18313">
                  <c:v>26.119244424754072</c:v>
                </c:pt>
                <c:pt idx="18314">
                  <c:v>26.11900412491994</c:v>
                </c:pt>
                <c:pt idx="18315">
                  <c:v>26.11876398838362</c:v>
                </c:pt>
                <c:pt idx="18316">
                  <c:v>26.11852401511814</c:v>
                </c:pt>
                <c:pt idx="18317">
                  <c:v>26.118284205096558</c:v>
                </c:pt>
                <c:pt idx="18318">
                  <c:v>26.118044558291857</c:v>
                </c:pt>
                <c:pt idx="18319">
                  <c:v>26.117805074677108</c:v>
                </c:pt>
                <c:pt idx="18320">
                  <c:v>26.117565754225296</c:v>
                </c:pt>
                <c:pt idx="18321">
                  <c:v>26.117326596909507</c:v>
                </c:pt>
                <c:pt idx="18322">
                  <c:v>26.117087602702753</c:v>
                </c:pt>
                <c:pt idx="18323">
                  <c:v>26.116848771578134</c:v>
                </c:pt>
                <c:pt idx="18324">
                  <c:v>26.116610103508634</c:v>
                </c:pt>
                <c:pt idx="18325">
                  <c:v>26.116371598467353</c:v>
                </c:pt>
                <c:pt idx="18326">
                  <c:v>26.116133256427347</c:v>
                </c:pt>
                <c:pt idx="18327">
                  <c:v>26.115895077361671</c:v>
                </c:pt>
                <c:pt idx="18328">
                  <c:v>26.115657061243425</c:v>
                </c:pt>
                <c:pt idx="18329">
                  <c:v>26.115419208045637</c:v>
                </c:pt>
                <c:pt idx="18330">
                  <c:v>26.115181517741448</c:v>
                </c:pt>
                <c:pt idx="18331">
                  <c:v>26.114943990303857</c:v>
                </c:pt>
                <c:pt idx="18332">
                  <c:v>26.114706625706035</c:v>
                </c:pt>
                <c:pt idx="18333">
                  <c:v>26.114469423921022</c:v>
                </c:pt>
                <c:pt idx="18334">
                  <c:v>26.114232384921948</c:v>
                </c:pt>
                <c:pt idx="18335">
                  <c:v>26.113995508681867</c:v>
                </c:pt>
                <c:pt idx="18336">
                  <c:v>26.11375879517395</c:v>
                </c:pt>
                <c:pt idx="18337">
                  <c:v>26.113522244371254</c:v>
                </c:pt>
                <c:pt idx="18338">
                  <c:v>26.113285856246918</c:v>
                </c:pt>
                <c:pt idx="18339">
                  <c:v>26.113049630774057</c:v>
                </c:pt>
                <c:pt idx="18340">
                  <c:v>26.112813567925784</c:v>
                </c:pt>
                <c:pt idx="18341">
                  <c:v>26.112577667675225</c:v>
                </c:pt>
                <c:pt idx="18342">
                  <c:v>26.112341929995523</c:v>
                </c:pt>
                <c:pt idx="18343">
                  <c:v>26.112106354859804</c:v>
                </c:pt>
                <c:pt idx="18344">
                  <c:v>26.111870942241211</c:v>
                </c:pt>
                <c:pt idx="18345">
                  <c:v>26.111635692112898</c:v>
                </c:pt>
                <c:pt idx="18346">
                  <c:v>26.111400604447994</c:v>
                </c:pt>
                <c:pt idx="18347">
                  <c:v>26.111165679219681</c:v>
                </c:pt>
                <c:pt idx="18348">
                  <c:v>26.110930916401102</c:v>
                </c:pt>
                <c:pt idx="18349">
                  <c:v>26.110696315965399</c:v>
                </c:pt>
                <c:pt idx="18350">
                  <c:v>26.11046187788574</c:v>
                </c:pt>
                <c:pt idx="18351">
                  <c:v>26.110227602135353</c:v>
                </c:pt>
                <c:pt idx="18352">
                  <c:v>26.109993488687337</c:v>
                </c:pt>
                <c:pt idx="18353">
                  <c:v>26.109759537514904</c:v>
                </c:pt>
                <c:pt idx="18354">
                  <c:v>26.109525748591253</c:v>
                </c:pt>
                <c:pt idx="18355">
                  <c:v>26.109292121889538</c:v>
                </c:pt>
                <c:pt idx="18356">
                  <c:v>26.109058657382974</c:v>
                </c:pt>
                <c:pt idx="18357">
                  <c:v>26.108825355044743</c:v>
                </c:pt>
                <c:pt idx="18358">
                  <c:v>26.108592214848059</c:v>
                </c:pt>
                <c:pt idx="18359">
                  <c:v>26.108359236766134</c:v>
                </c:pt>
                <c:pt idx="18360">
                  <c:v>26.108126420772166</c:v>
                </c:pt>
                <c:pt idx="18361">
                  <c:v>26.107893766839354</c:v>
                </c:pt>
                <c:pt idx="18362">
                  <c:v>26.107661274940924</c:v>
                </c:pt>
                <c:pt idx="18363">
                  <c:v>26.107428945050131</c:v>
                </c:pt>
                <c:pt idx="18364">
                  <c:v>26.10719677714016</c:v>
                </c:pt>
                <c:pt idx="18365">
                  <c:v>26.106964771184238</c:v>
                </c:pt>
                <c:pt idx="18366">
                  <c:v>26.106732927155647</c:v>
                </c:pt>
                <c:pt idx="18367">
                  <c:v>26.106501245027587</c:v>
                </c:pt>
                <c:pt idx="18368">
                  <c:v>26.106269724773327</c:v>
                </c:pt>
                <c:pt idx="18369">
                  <c:v>26.106038366366064</c:v>
                </c:pt>
                <c:pt idx="18370">
                  <c:v>26.105807169779112</c:v>
                </c:pt>
                <c:pt idx="18371">
                  <c:v>26.105576134985711</c:v>
                </c:pt>
                <c:pt idx="18372">
                  <c:v>26.105345261959116</c:v>
                </c:pt>
                <c:pt idx="18373">
                  <c:v>26.105114550672582</c:v>
                </c:pt>
                <c:pt idx="18374">
                  <c:v>26.104884001099379</c:v>
                </c:pt>
                <c:pt idx="18375">
                  <c:v>26.104653613212804</c:v>
                </c:pt>
                <c:pt idx="18376">
                  <c:v>26.104423386986099</c:v>
                </c:pt>
                <c:pt idx="18377">
                  <c:v>26.104193322392604</c:v>
                </c:pt>
                <c:pt idx="18378">
                  <c:v>26.103963419405545</c:v>
                </c:pt>
                <c:pt idx="18379">
                  <c:v>26.103733677998264</c:v>
                </c:pt>
                <c:pt idx="18380">
                  <c:v>26.103504098144001</c:v>
                </c:pt>
                <c:pt idx="18381">
                  <c:v>26.10327467981611</c:v>
                </c:pt>
                <c:pt idx="18382">
                  <c:v>26.103045422987847</c:v>
                </c:pt>
                <c:pt idx="18383">
                  <c:v>26.102816327632581</c:v>
                </c:pt>
                <c:pt idx="18384">
                  <c:v>26.102587393723567</c:v>
                </c:pt>
                <c:pt idx="18385">
                  <c:v>26.102358621234146</c:v>
                </c:pt>
                <c:pt idx="18386">
                  <c:v>26.102130010137628</c:v>
                </c:pt>
                <c:pt idx="18387">
                  <c:v>26.101901560407384</c:v>
                </c:pt>
                <c:pt idx="18388">
                  <c:v>26.101673272016669</c:v>
                </c:pt>
                <c:pt idx="18389">
                  <c:v>26.101445144938879</c:v>
                </c:pt>
                <c:pt idx="18390">
                  <c:v>26.101217179147341</c:v>
                </c:pt>
                <c:pt idx="18391">
                  <c:v>26.100989374615367</c:v>
                </c:pt>
                <c:pt idx="18392">
                  <c:v>26.100761731316339</c:v>
                </c:pt>
                <c:pt idx="18393">
                  <c:v>26.100534249223585</c:v>
                </c:pt>
                <c:pt idx="18394">
                  <c:v>26.100306928310474</c:v>
                </c:pt>
                <c:pt idx="18395">
                  <c:v>26.100079768550373</c:v>
                </c:pt>
                <c:pt idx="18396">
                  <c:v>26.099852769916637</c:v>
                </c:pt>
                <c:pt idx="18397">
                  <c:v>26.099625932382622</c:v>
                </c:pt>
                <c:pt idx="18398">
                  <c:v>26.099399255921711</c:v>
                </c:pt>
                <c:pt idx="18399">
                  <c:v>26.099172740507299</c:v>
                </c:pt>
                <c:pt idx="18400">
                  <c:v>26.098946386112743</c:v>
                </c:pt>
                <c:pt idx="18401">
                  <c:v>26.098720192711454</c:v>
                </c:pt>
                <c:pt idx="18402">
                  <c:v>26.098494160276786</c:v>
                </c:pt>
                <c:pt idx="18403">
                  <c:v>26.09826828878218</c:v>
                </c:pt>
                <c:pt idx="18404">
                  <c:v>26.098042578200989</c:v>
                </c:pt>
                <c:pt idx="18405">
                  <c:v>26.09781702850664</c:v>
                </c:pt>
                <c:pt idx="18406">
                  <c:v>26.097591639672558</c:v>
                </c:pt>
                <c:pt idx="18407">
                  <c:v>26.097366411672098</c:v>
                </c:pt>
                <c:pt idx="18408">
                  <c:v>26.097141344478743</c:v>
                </c:pt>
                <c:pt idx="18409">
                  <c:v>26.096916438065861</c:v>
                </c:pt>
                <c:pt idx="18410">
                  <c:v>26.096691692406921</c:v>
                </c:pt>
                <c:pt idx="18411">
                  <c:v>26.096467107475306</c:v>
                </c:pt>
                <c:pt idx="18412">
                  <c:v>26.096242683244498</c:v>
                </c:pt>
                <c:pt idx="18413">
                  <c:v>26.09601841968788</c:v>
                </c:pt>
                <c:pt idx="18414">
                  <c:v>26.095794316778935</c:v>
                </c:pt>
                <c:pt idx="18415">
                  <c:v>26.095570374491103</c:v>
                </c:pt>
                <c:pt idx="18416">
                  <c:v>26.095346592797839</c:v>
                </c:pt>
                <c:pt idx="18417">
                  <c:v>26.095122971672566</c:v>
                </c:pt>
                <c:pt idx="18418">
                  <c:v>26.094899511088755</c:v>
                </c:pt>
                <c:pt idx="18419">
                  <c:v>26.094676211019902</c:v>
                </c:pt>
                <c:pt idx="18420">
                  <c:v>26.09445307143946</c:v>
                </c:pt>
                <c:pt idx="18421">
                  <c:v>26.094230092320856</c:v>
                </c:pt>
                <c:pt idx="18422">
                  <c:v>26.094007273637629</c:v>
                </c:pt>
                <c:pt idx="18423">
                  <c:v>26.093784615363219</c:v>
                </c:pt>
                <c:pt idx="18424">
                  <c:v>26.093562117471123</c:v>
                </c:pt>
                <c:pt idx="18425">
                  <c:v>26.093339779934837</c:v>
                </c:pt>
                <c:pt idx="18426">
                  <c:v>26.093117602727844</c:v>
                </c:pt>
                <c:pt idx="18427">
                  <c:v>26.092895585823641</c:v>
                </c:pt>
                <c:pt idx="18428">
                  <c:v>26.092673729195738</c:v>
                </c:pt>
                <c:pt idx="18429">
                  <c:v>26.092452032817647</c:v>
                </c:pt>
                <c:pt idx="18430">
                  <c:v>26.092230496662864</c:v>
                </c:pt>
                <c:pt idx="18431">
                  <c:v>26.092009120704901</c:v>
                </c:pt>
                <c:pt idx="18432">
                  <c:v>26.091787904917268</c:v>
                </c:pt>
                <c:pt idx="18433">
                  <c:v>26.091566849273519</c:v>
                </c:pt>
                <c:pt idx="18434">
                  <c:v>26.091345953747179</c:v>
                </c:pt>
                <c:pt idx="18435">
                  <c:v>26.09112521831176</c:v>
                </c:pt>
                <c:pt idx="18436">
                  <c:v>26.090904642940785</c:v>
                </c:pt>
                <c:pt idx="18437">
                  <c:v>26.090684227607838</c:v>
                </c:pt>
                <c:pt idx="18438">
                  <c:v>26.090463972286429</c:v>
                </c:pt>
                <c:pt idx="18439">
                  <c:v>26.090243876950126</c:v>
                </c:pt>
                <c:pt idx="18440">
                  <c:v>26.090023941572454</c:v>
                </c:pt>
                <c:pt idx="18441">
                  <c:v>26.089804166127024</c:v>
                </c:pt>
                <c:pt idx="18442">
                  <c:v>26.089584550587333</c:v>
                </c:pt>
                <c:pt idx="18443">
                  <c:v>26.089365094926976</c:v>
                </c:pt>
                <c:pt idx="18444">
                  <c:v>26.089145799119521</c:v>
                </c:pt>
                <c:pt idx="18445">
                  <c:v>26.088926663138565</c:v>
                </c:pt>
                <c:pt idx="18446">
                  <c:v>26.088707686957662</c:v>
                </c:pt>
                <c:pt idx="18447">
                  <c:v>26.088488870550407</c:v>
                </c:pt>
                <c:pt idx="18448">
                  <c:v>26.088270213890354</c:v>
                </c:pt>
                <c:pt idx="18449">
                  <c:v>26.088051716951128</c:v>
                </c:pt>
                <c:pt idx="18450">
                  <c:v>26.087833379706339</c:v>
                </c:pt>
                <c:pt idx="18451">
                  <c:v>26.087615202129541</c:v>
                </c:pt>
                <c:pt idx="18452">
                  <c:v>26.087397184194359</c:v>
                </c:pt>
                <c:pt idx="18453">
                  <c:v>26.08717932587443</c:v>
                </c:pt>
                <c:pt idx="18454">
                  <c:v>26.086961627143324</c:v>
                </c:pt>
                <c:pt idx="18455">
                  <c:v>26.086744087974679</c:v>
                </c:pt>
                <c:pt idx="18456">
                  <c:v>26.08652670834212</c:v>
                </c:pt>
                <c:pt idx="18457">
                  <c:v>26.086309488219243</c:v>
                </c:pt>
                <c:pt idx="18458">
                  <c:v>26.086092427579715</c:v>
                </c:pt>
                <c:pt idx="18459">
                  <c:v>26.085875526397146</c:v>
                </c:pt>
                <c:pt idx="18460">
                  <c:v>26.085658784645204</c:v>
                </c:pt>
                <c:pt idx="18461">
                  <c:v>26.085442202297486</c:v>
                </c:pt>
                <c:pt idx="18462">
                  <c:v>26.085225779327672</c:v>
                </c:pt>
                <c:pt idx="18463">
                  <c:v>26.085009515709402</c:v>
                </c:pt>
                <c:pt idx="18464">
                  <c:v>26.084793411416356</c:v>
                </c:pt>
                <c:pt idx="18465">
                  <c:v>26.084577466422147</c:v>
                </c:pt>
                <c:pt idx="18466">
                  <c:v>26.084361680700454</c:v>
                </c:pt>
                <c:pt idx="18467">
                  <c:v>26.084146054224973</c:v>
                </c:pt>
                <c:pt idx="18468">
                  <c:v>26.083930586969345</c:v>
                </c:pt>
                <c:pt idx="18469">
                  <c:v>26.083715278907263</c:v>
                </c:pt>
                <c:pt idx="18470">
                  <c:v>26.083500130012411</c:v>
                </c:pt>
                <c:pt idx="18471">
                  <c:v>26.083285140258468</c:v>
                </c:pt>
                <c:pt idx="18472">
                  <c:v>26.083070309619103</c:v>
                </c:pt>
                <c:pt idx="18473">
                  <c:v>26.08285563806804</c:v>
                </c:pt>
                <c:pt idx="18474">
                  <c:v>26.082641125578974</c:v>
                </c:pt>
                <c:pt idx="18475">
                  <c:v>26.082426772125572</c:v>
                </c:pt>
                <c:pt idx="18476">
                  <c:v>26.082212577681602</c:v>
                </c:pt>
                <c:pt idx="18477">
                  <c:v>26.081998542220703</c:v>
                </c:pt>
                <c:pt idx="18478">
                  <c:v>26.08178466571664</c:v>
                </c:pt>
                <c:pt idx="18479">
                  <c:v>26.081570948143124</c:v>
                </c:pt>
                <c:pt idx="18480">
                  <c:v>26.081357389473865</c:v>
                </c:pt>
                <c:pt idx="18481">
                  <c:v>26.081143989682587</c:v>
                </c:pt>
                <c:pt idx="18482">
                  <c:v>26.080930748743043</c:v>
                </c:pt>
                <c:pt idx="18483">
                  <c:v>26.080717666628956</c:v>
                </c:pt>
                <c:pt idx="18484">
                  <c:v>26.080504743314066</c:v>
                </c:pt>
                <c:pt idx="18485">
                  <c:v>26.080291978772138</c:v>
                </c:pt>
                <c:pt idx="18486">
                  <c:v>26.080079372976869</c:v>
                </c:pt>
                <c:pt idx="18487">
                  <c:v>26.079866925902053</c:v>
                </c:pt>
                <c:pt idx="18488">
                  <c:v>26.079654637521429</c:v>
                </c:pt>
                <c:pt idx="18489">
                  <c:v>26.079442507808793</c:v>
                </c:pt>
                <c:pt idx="18490">
                  <c:v>26.079230536737867</c:v>
                </c:pt>
                <c:pt idx="18491">
                  <c:v>26.079018724282463</c:v>
                </c:pt>
                <c:pt idx="18492">
                  <c:v>26.078807070416303</c:v>
                </c:pt>
                <c:pt idx="18493">
                  <c:v>26.078595575113198</c:v>
                </c:pt>
                <c:pt idx="18494">
                  <c:v>26.078384238346928</c:v>
                </c:pt>
                <c:pt idx="18495">
                  <c:v>26.078173060091274</c:v>
                </c:pt>
                <c:pt idx="18496">
                  <c:v>26.077962040320045</c:v>
                </c:pt>
                <c:pt idx="18497">
                  <c:v>26.077751179007009</c:v>
                </c:pt>
                <c:pt idx="18498">
                  <c:v>26.077540476125989</c:v>
                </c:pt>
                <c:pt idx="18499">
                  <c:v>26.07732993165078</c:v>
                </c:pt>
                <c:pt idx="18500">
                  <c:v>26.077119545555163</c:v>
                </c:pt>
                <c:pt idx="18501">
                  <c:v>26.076909317813005</c:v>
                </c:pt>
                <c:pt idx="18502">
                  <c:v>26.076699248398072</c:v>
                </c:pt>
                <c:pt idx="18503">
                  <c:v>26.076489337284215</c:v>
                </c:pt>
                <c:pt idx="18504">
                  <c:v>26.07627958444526</c:v>
                </c:pt>
                <c:pt idx="18505">
                  <c:v>26.076069989855</c:v>
                </c:pt>
                <c:pt idx="18506">
                  <c:v>26.075860553487288</c:v>
                </c:pt>
                <c:pt idx="18507">
                  <c:v>26.075651275315991</c:v>
                </c:pt>
                <c:pt idx="18508">
                  <c:v>26.075442155314903</c:v>
                </c:pt>
                <c:pt idx="18509">
                  <c:v>26.075233193457919</c:v>
                </c:pt>
                <c:pt idx="18510">
                  <c:v>26.075024389718834</c:v>
                </c:pt>
                <c:pt idx="18511">
                  <c:v>26.074815744071543</c:v>
                </c:pt>
                <c:pt idx="18512">
                  <c:v>26.074607256489884</c:v>
                </c:pt>
                <c:pt idx="18513">
                  <c:v>26.074398926947737</c:v>
                </c:pt>
                <c:pt idx="18514">
                  <c:v>26.074190755418954</c:v>
                </c:pt>
                <c:pt idx="18515">
                  <c:v>26.07398274187743</c:v>
                </c:pt>
                <c:pt idx="18516">
                  <c:v>26.073774886297016</c:v>
                </c:pt>
                <c:pt idx="18517">
                  <c:v>26.073567188651566</c:v>
                </c:pt>
                <c:pt idx="18518">
                  <c:v>26.073359648915044</c:v>
                </c:pt>
                <c:pt idx="18519">
                  <c:v>26.073152267061246</c:v>
                </c:pt>
                <c:pt idx="18520">
                  <c:v>26.072945043064138</c:v>
                </c:pt>
                <c:pt idx="18521">
                  <c:v>26.072737976897585</c:v>
                </c:pt>
                <c:pt idx="18522">
                  <c:v>26.072531068535497</c:v>
                </c:pt>
                <c:pt idx="18523">
                  <c:v>26.072324317951754</c:v>
                </c:pt>
                <c:pt idx="18524">
                  <c:v>26.072117725120279</c:v>
                </c:pt>
                <c:pt idx="18525">
                  <c:v>26.071911290014995</c:v>
                </c:pt>
                <c:pt idx="18526">
                  <c:v>26.071705012609797</c:v>
                </c:pt>
                <c:pt idx="18527">
                  <c:v>26.071498892878651</c:v>
                </c:pt>
                <c:pt idx="18528">
                  <c:v>26.071292930795437</c:v>
                </c:pt>
                <c:pt idx="18529">
                  <c:v>26.071087126334106</c:v>
                </c:pt>
                <c:pt idx="18530">
                  <c:v>26.070881479468596</c:v>
                </c:pt>
                <c:pt idx="18531">
                  <c:v>26.070675990172845</c:v>
                </c:pt>
                <c:pt idx="18532">
                  <c:v>26.070470658420774</c:v>
                </c:pt>
                <c:pt idx="18533">
                  <c:v>26.070265484186336</c:v>
                </c:pt>
                <c:pt idx="18534">
                  <c:v>26.070060467443511</c:v>
                </c:pt>
                <c:pt idx="18535">
                  <c:v>26.06985560816625</c:v>
                </c:pt>
                <c:pt idx="18536">
                  <c:v>26.069650906328476</c:v>
                </c:pt>
                <c:pt idx="18537">
                  <c:v>26.06944636190417</c:v>
                </c:pt>
                <c:pt idx="18538">
                  <c:v>26.069241974867296</c:v>
                </c:pt>
                <c:pt idx="18539">
                  <c:v>26.069037745191864</c:v>
                </c:pt>
                <c:pt idx="18540">
                  <c:v>26.068833672851781</c:v>
                </c:pt>
                <c:pt idx="18541">
                  <c:v>26.068629757821114</c:v>
                </c:pt>
                <c:pt idx="18542">
                  <c:v>26.068426000073771</c:v>
                </c:pt>
                <c:pt idx="18543">
                  <c:v>26.06822239958376</c:v>
                </c:pt>
                <c:pt idx="18544">
                  <c:v>26.068018956325119</c:v>
                </c:pt>
                <c:pt idx="18545">
                  <c:v>26.067815670271798</c:v>
                </c:pt>
                <c:pt idx="18546">
                  <c:v>26.067612541397807</c:v>
                </c:pt>
                <c:pt idx="18547">
                  <c:v>26.067409569677153</c:v>
                </c:pt>
                <c:pt idx="18548">
                  <c:v>26.067206755083859</c:v>
                </c:pt>
                <c:pt idx="18549">
                  <c:v>26.067004097591933</c:v>
                </c:pt>
                <c:pt idx="18550">
                  <c:v>26.066801597175399</c:v>
                </c:pt>
                <c:pt idx="18551">
                  <c:v>26.066599253808235</c:v>
                </c:pt>
                <c:pt idx="18552">
                  <c:v>26.066397067464521</c:v>
                </c:pt>
                <c:pt idx="18553">
                  <c:v>26.066195038118266</c:v>
                </c:pt>
                <c:pt idx="18554">
                  <c:v>26.065993165743535</c:v>
                </c:pt>
                <c:pt idx="18555">
                  <c:v>26.065791450314322</c:v>
                </c:pt>
                <c:pt idx="18556">
                  <c:v>26.065589891804677</c:v>
                </c:pt>
                <c:pt idx="18557">
                  <c:v>26.065388490188681</c:v>
                </c:pt>
                <c:pt idx="18558">
                  <c:v>26.065187245440342</c:v>
                </c:pt>
                <c:pt idx="18559">
                  <c:v>26.064986157533752</c:v>
                </c:pt>
                <c:pt idx="18560">
                  <c:v>26.064785226442964</c:v>
                </c:pt>
                <c:pt idx="18561">
                  <c:v>26.064584452142029</c:v>
                </c:pt>
                <c:pt idx="18562">
                  <c:v>26.064383834605039</c:v>
                </c:pt>
                <c:pt idx="18563">
                  <c:v>26.064183373806046</c:v>
                </c:pt>
                <c:pt idx="18564">
                  <c:v>26.063983069719114</c:v>
                </c:pt>
                <c:pt idx="18565">
                  <c:v>26.063782922318353</c:v>
                </c:pt>
                <c:pt idx="18566">
                  <c:v>26.063582931577855</c:v>
                </c:pt>
                <c:pt idx="18567">
                  <c:v>26.063383097471657</c:v>
                </c:pt>
                <c:pt idx="18568">
                  <c:v>26.06318341997391</c:v>
                </c:pt>
                <c:pt idx="18569">
                  <c:v>26.062983899058665</c:v>
                </c:pt>
                <c:pt idx="18570">
                  <c:v>26.062784534700072</c:v>
                </c:pt>
                <c:pt idx="18571">
                  <c:v>26.062585326872224</c:v>
                </c:pt>
                <c:pt idx="18572">
                  <c:v>26.062386275549187</c:v>
                </c:pt>
                <c:pt idx="18573">
                  <c:v>26.06218738070514</c:v>
                </c:pt>
                <c:pt idx="18574">
                  <c:v>26.061988642314162</c:v>
                </c:pt>
                <c:pt idx="18575">
                  <c:v>26.061790060350376</c:v>
                </c:pt>
                <c:pt idx="18576">
                  <c:v>26.061591634787916</c:v>
                </c:pt>
                <c:pt idx="18577">
                  <c:v>26.061393365600907</c:v>
                </c:pt>
                <c:pt idx="18578">
                  <c:v>26.061195252763525</c:v>
                </c:pt>
                <c:pt idx="18579">
                  <c:v>26.060997296249852</c:v>
                </c:pt>
                <c:pt idx="18580">
                  <c:v>26.060799496034065</c:v>
                </c:pt>
                <c:pt idx="18581">
                  <c:v>26.060601852090301</c:v>
                </c:pt>
                <c:pt idx="18582">
                  <c:v>26.060404364392724</c:v>
                </c:pt>
                <c:pt idx="18583">
                  <c:v>26.060207032915471</c:v>
                </c:pt>
                <c:pt idx="18584">
                  <c:v>26.060009857632693</c:v>
                </c:pt>
                <c:pt idx="18585">
                  <c:v>26.05981283851861</c:v>
                </c:pt>
                <c:pt idx="18586">
                  <c:v>26.059615975547331</c:v>
                </c:pt>
                <c:pt idx="18587">
                  <c:v>26.059419268693048</c:v>
                </c:pt>
                <c:pt idx="18588">
                  <c:v>26.059222717929956</c:v>
                </c:pt>
                <c:pt idx="18589">
                  <c:v>26.059026323232231</c:v>
                </c:pt>
                <c:pt idx="18590">
                  <c:v>26.058830084574041</c:v>
                </c:pt>
                <c:pt idx="18591">
                  <c:v>26.05863400192959</c:v>
                </c:pt>
                <c:pt idx="18592">
                  <c:v>26.05843807527306</c:v>
                </c:pt>
                <c:pt idx="18593">
                  <c:v>26.058242304578656</c:v>
                </c:pt>
                <c:pt idx="18594">
                  <c:v>26.058046689820571</c:v>
                </c:pt>
                <c:pt idx="18595">
                  <c:v>26.057851230973029</c:v>
                </c:pt>
                <c:pt idx="18596">
                  <c:v>26.05765592801022</c:v>
                </c:pt>
                <c:pt idx="18597">
                  <c:v>26.057460780906382</c:v>
                </c:pt>
                <c:pt idx="18598">
                  <c:v>26.057265789635736</c:v>
                </c:pt>
                <c:pt idx="18599">
                  <c:v>26.057070954172474</c:v>
                </c:pt>
                <c:pt idx="18600">
                  <c:v>26.056876274490818</c:v>
                </c:pt>
                <c:pt idx="18601">
                  <c:v>26.056681750565048</c:v>
                </c:pt>
                <c:pt idx="18602">
                  <c:v>26.056487382369355</c:v>
                </c:pt>
                <c:pt idx="18603">
                  <c:v>26.056293169878003</c:v>
                </c:pt>
                <c:pt idx="18604">
                  <c:v>26.056099113065244</c:v>
                </c:pt>
                <c:pt idx="18605">
                  <c:v>26.055905211905284</c:v>
                </c:pt>
                <c:pt idx="18606">
                  <c:v>26.055711466372415</c:v>
                </c:pt>
                <c:pt idx="18607">
                  <c:v>26.055517876440859</c:v>
                </c:pt>
                <c:pt idx="18608">
                  <c:v>26.055324442084924</c:v>
                </c:pt>
                <c:pt idx="18609">
                  <c:v>26.05513116327883</c:v>
                </c:pt>
                <c:pt idx="18610">
                  <c:v>26.05493803999687</c:v>
                </c:pt>
                <c:pt idx="18611">
                  <c:v>26.054745072213294</c:v>
                </c:pt>
                <c:pt idx="18612">
                  <c:v>26.054552259902408</c:v>
                </c:pt>
                <c:pt idx="18613">
                  <c:v>26.054359603038463</c:v>
                </c:pt>
                <c:pt idx="18614">
                  <c:v>26.054167101595766</c:v>
                </c:pt>
                <c:pt idx="18615">
                  <c:v>26.053974755548609</c:v>
                </c:pt>
                <c:pt idx="18616">
                  <c:v>26.05378256487127</c:v>
                </c:pt>
                <c:pt idx="18617">
                  <c:v>26.053590529538027</c:v>
                </c:pt>
                <c:pt idx="18618">
                  <c:v>26.053398649523245</c:v>
                </c:pt>
                <c:pt idx="18619">
                  <c:v>26.05320692480116</c:v>
                </c:pt>
                <c:pt idx="18620">
                  <c:v>26.053015355346119</c:v>
                </c:pt>
                <c:pt idx="18621">
                  <c:v>26.052823941132459</c:v>
                </c:pt>
                <c:pt idx="18622">
                  <c:v>26.052632682134458</c:v>
                </c:pt>
                <c:pt idx="18623">
                  <c:v>26.052441578326437</c:v>
                </c:pt>
                <c:pt idx="18624">
                  <c:v>26.052250629682746</c:v>
                </c:pt>
                <c:pt idx="18625">
                  <c:v>26.052059836177719</c:v>
                </c:pt>
                <c:pt idx="18626">
                  <c:v>26.051869197785663</c:v>
                </c:pt>
                <c:pt idx="18627">
                  <c:v>26.051678714480929</c:v>
                </c:pt>
                <c:pt idx="18628">
                  <c:v>26.051488386237892</c:v>
                </c:pt>
                <c:pt idx="18629">
                  <c:v>26.051298213030819</c:v>
                </c:pt>
                <c:pt idx="18630">
                  <c:v>26.051108194834143</c:v>
                </c:pt>
                <c:pt idx="18631">
                  <c:v>26.050918331622199</c:v>
                </c:pt>
                <c:pt idx="18632">
                  <c:v>26.050728623369324</c:v>
                </c:pt>
                <c:pt idx="18633">
                  <c:v>26.050539070049894</c:v>
                </c:pt>
                <c:pt idx="18634">
                  <c:v>26.050349671638287</c:v>
                </c:pt>
                <c:pt idx="18635">
                  <c:v>26.050160428108853</c:v>
                </c:pt>
                <c:pt idx="18636">
                  <c:v>26.049971339435984</c:v>
                </c:pt>
                <c:pt idx="18637">
                  <c:v>26.049782405594058</c:v>
                </c:pt>
                <c:pt idx="18638">
                  <c:v>26.049593626557453</c:v>
                </c:pt>
                <c:pt idx="18639">
                  <c:v>26.049405002300574</c:v>
                </c:pt>
                <c:pt idx="18640">
                  <c:v>26.049216532797814</c:v>
                </c:pt>
                <c:pt idx="18641">
                  <c:v>26.049028218023523</c:v>
                </c:pt>
                <c:pt idx="18642">
                  <c:v>26.048840057952162</c:v>
                </c:pt>
                <c:pt idx="18643">
                  <c:v>26.048652052558111</c:v>
                </c:pt>
                <c:pt idx="18644">
                  <c:v>26.04846420181579</c:v>
                </c:pt>
                <c:pt idx="18645">
                  <c:v>26.04827650569959</c:v>
                </c:pt>
                <c:pt idx="18646">
                  <c:v>26.048088964183918</c:v>
                </c:pt>
                <c:pt idx="18647">
                  <c:v>26.047901577243252</c:v>
                </c:pt>
                <c:pt idx="18648">
                  <c:v>26.047714344851968</c:v>
                </c:pt>
                <c:pt idx="18649">
                  <c:v>26.047527266984531</c:v>
                </c:pt>
                <c:pt idx="18650">
                  <c:v>26.047340343615332</c:v>
                </c:pt>
                <c:pt idx="18651">
                  <c:v>26.047153574718877</c:v>
                </c:pt>
                <c:pt idx="18652">
                  <c:v>26.046966960269501</c:v>
                </c:pt>
                <c:pt idx="18653">
                  <c:v>26.046780500241766</c:v>
                </c:pt>
                <c:pt idx="18654">
                  <c:v>26.046594194610051</c:v>
                </c:pt>
                <c:pt idx="18655">
                  <c:v>26.046408043348833</c:v>
                </c:pt>
                <c:pt idx="18656">
                  <c:v>26.046222046432561</c:v>
                </c:pt>
                <c:pt idx="18657">
                  <c:v>26.046036203835712</c:v>
                </c:pt>
                <c:pt idx="18658">
                  <c:v>26.045850515532734</c:v>
                </c:pt>
                <c:pt idx="18659">
                  <c:v>26.04566498149812</c:v>
                </c:pt>
                <c:pt idx="18660">
                  <c:v>26.045479601706333</c:v>
                </c:pt>
                <c:pt idx="18661">
                  <c:v>26.045294376131849</c:v>
                </c:pt>
                <c:pt idx="18662">
                  <c:v>26.045109304749161</c:v>
                </c:pt>
                <c:pt idx="18663">
                  <c:v>26.04492438753276</c:v>
                </c:pt>
                <c:pt idx="18664">
                  <c:v>26.044739624457122</c:v>
                </c:pt>
                <c:pt idx="18665">
                  <c:v>26.044555015496741</c:v>
                </c:pt>
                <c:pt idx="18666">
                  <c:v>26.044370560626135</c:v>
                </c:pt>
                <c:pt idx="18667">
                  <c:v>26.044186259819796</c:v>
                </c:pt>
                <c:pt idx="18668">
                  <c:v>26.044002113052244</c:v>
                </c:pt>
                <c:pt idx="18669">
                  <c:v>26.043818120297956</c:v>
                </c:pt>
                <c:pt idx="18670">
                  <c:v>26.043634281531496</c:v>
                </c:pt>
                <c:pt idx="18671">
                  <c:v>26.043450596727368</c:v>
                </c:pt>
                <c:pt idx="18672">
                  <c:v>26.043267065860093</c:v>
                </c:pt>
                <c:pt idx="18673">
                  <c:v>26.04308368890419</c:v>
                </c:pt>
                <c:pt idx="18674">
                  <c:v>26.042900465834194</c:v>
                </c:pt>
                <c:pt idx="18675">
                  <c:v>26.042717396624667</c:v>
                </c:pt>
                <c:pt idx="18676">
                  <c:v>26.042534481250115</c:v>
                </c:pt>
                <c:pt idx="18677">
                  <c:v>26.042351719685101</c:v>
                </c:pt>
                <c:pt idx="18678">
                  <c:v>26.042169111904172</c:v>
                </c:pt>
                <c:pt idx="18679">
                  <c:v>26.041986657881864</c:v>
                </c:pt>
                <c:pt idx="18680">
                  <c:v>26.041804357592767</c:v>
                </c:pt>
                <c:pt idx="18681">
                  <c:v>26.041622211011443</c:v>
                </c:pt>
                <c:pt idx="18682">
                  <c:v>26.041440218112442</c:v>
                </c:pt>
                <c:pt idx="18683">
                  <c:v>26.041258378870296</c:v>
                </c:pt>
                <c:pt idx="18684">
                  <c:v>26.041076693259654</c:v>
                </c:pt>
                <c:pt idx="18685">
                  <c:v>26.040895161255037</c:v>
                </c:pt>
                <c:pt idx="18686">
                  <c:v>26.040713782831034</c:v>
                </c:pt>
                <c:pt idx="18687">
                  <c:v>26.040532557962266</c:v>
                </c:pt>
                <c:pt idx="18688">
                  <c:v>26.040351486623294</c:v>
                </c:pt>
                <c:pt idx="18689">
                  <c:v>26.040170568788696</c:v>
                </c:pt>
                <c:pt idx="18690">
                  <c:v>26.039989804433134</c:v>
                </c:pt>
                <c:pt idx="18691">
                  <c:v>26.039809193531141</c:v>
                </c:pt>
                <c:pt idx="18692">
                  <c:v>26.039628736057352</c:v>
                </c:pt>
                <c:pt idx="18693">
                  <c:v>26.039448431986386</c:v>
                </c:pt>
                <c:pt idx="18694">
                  <c:v>26.039268281292848</c:v>
                </c:pt>
                <c:pt idx="18695">
                  <c:v>26.039088283951358</c:v>
                </c:pt>
                <c:pt idx="18696">
                  <c:v>26.038908439936534</c:v>
                </c:pt>
                <c:pt idx="18697">
                  <c:v>26.038728749222997</c:v>
                </c:pt>
                <c:pt idx="18698">
                  <c:v>26.038549211785408</c:v>
                </c:pt>
                <c:pt idx="18699">
                  <c:v>26.038369827598359</c:v>
                </c:pt>
                <c:pt idx="18700">
                  <c:v>26.038190596636539</c:v>
                </c:pt>
                <c:pt idx="18701">
                  <c:v>26.038011518874555</c:v>
                </c:pt>
                <c:pt idx="18702">
                  <c:v>26.037832594287082</c:v>
                </c:pt>
                <c:pt idx="18703">
                  <c:v>26.037653822848725</c:v>
                </c:pt>
                <c:pt idx="18704">
                  <c:v>26.037475204534175</c:v>
                </c:pt>
                <c:pt idx="18705">
                  <c:v>26.037296739318094</c:v>
                </c:pt>
                <c:pt idx="18706">
                  <c:v>26.037118427175116</c:v>
                </c:pt>
                <c:pt idx="18707">
                  <c:v>26.036940268079945</c:v>
                </c:pt>
                <c:pt idx="18708">
                  <c:v>26.036762262007272</c:v>
                </c:pt>
                <c:pt idx="18709">
                  <c:v>26.036584408931702</c:v>
                </c:pt>
                <c:pt idx="18710">
                  <c:v>26.036406708827954</c:v>
                </c:pt>
                <c:pt idx="18711">
                  <c:v>26.036229161670718</c:v>
                </c:pt>
                <c:pt idx="18712">
                  <c:v>26.036051767434671</c:v>
                </c:pt>
                <c:pt idx="18713">
                  <c:v>26.035874526094503</c:v>
                </c:pt>
                <c:pt idx="18714">
                  <c:v>26.035697437624918</c:v>
                </c:pt>
                <c:pt idx="18715">
                  <c:v>26.035520502000622</c:v>
                </c:pt>
                <c:pt idx="18716">
                  <c:v>26.03534371919632</c:v>
                </c:pt>
                <c:pt idx="18717">
                  <c:v>26.035167089186686</c:v>
                </c:pt>
                <c:pt idx="18718">
                  <c:v>26.034990611946469</c:v>
                </c:pt>
                <c:pt idx="18719">
                  <c:v>26.034814287450402</c:v>
                </c:pt>
                <c:pt idx="18720">
                  <c:v>26.034638115673161</c:v>
                </c:pt>
                <c:pt idx="18721">
                  <c:v>26.034462096589493</c:v>
                </c:pt>
                <c:pt idx="18722">
                  <c:v>26.034286230174118</c:v>
                </c:pt>
                <c:pt idx="18723">
                  <c:v>26.034110516401796</c:v>
                </c:pt>
                <c:pt idx="18724">
                  <c:v>26.033934955247219</c:v>
                </c:pt>
                <c:pt idx="18725">
                  <c:v>26.033759546685161</c:v>
                </c:pt>
                <c:pt idx="18726">
                  <c:v>26.033584290690357</c:v>
                </c:pt>
                <c:pt idx="18727">
                  <c:v>26.033409187237567</c:v>
                </c:pt>
                <c:pt idx="18728">
                  <c:v>26.033234236301539</c:v>
                </c:pt>
                <c:pt idx="18729">
                  <c:v>26.03305943785702</c:v>
                </c:pt>
                <c:pt idx="18730">
                  <c:v>26.032884791878772</c:v>
                </c:pt>
                <c:pt idx="18731">
                  <c:v>26.032710298341598</c:v>
                </c:pt>
                <c:pt idx="18732">
                  <c:v>26.032535957220219</c:v>
                </c:pt>
                <c:pt idx="18733">
                  <c:v>26.032361768489409</c:v>
                </c:pt>
                <c:pt idx="18734">
                  <c:v>26.032187732123987</c:v>
                </c:pt>
                <c:pt idx="18735">
                  <c:v>26.032013848098686</c:v>
                </c:pt>
                <c:pt idx="18736">
                  <c:v>26.031840116388352</c:v>
                </c:pt>
                <c:pt idx="18737">
                  <c:v>26.031666536967734</c:v>
                </c:pt>
                <c:pt idx="18738">
                  <c:v>26.03149310981162</c:v>
                </c:pt>
                <c:pt idx="18739">
                  <c:v>26.03131983489483</c:v>
                </c:pt>
                <c:pt idx="18740">
                  <c:v>26.031146712192168</c:v>
                </c:pt>
                <c:pt idx="18741">
                  <c:v>26.030973741678423</c:v>
                </c:pt>
                <c:pt idx="18742">
                  <c:v>26.030800923328385</c:v>
                </c:pt>
                <c:pt idx="18743">
                  <c:v>26.030628257116945</c:v>
                </c:pt>
                <c:pt idx="18744">
                  <c:v>26.030455743018834</c:v>
                </c:pt>
                <c:pt idx="18745">
                  <c:v>26.030283381008928</c:v>
                </c:pt>
                <c:pt idx="18746">
                  <c:v>26.030111171062046</c:v>
                </c:pt>
                <c:pt idx="18747">
                  <c:v>26.029939113153006</c:v>
                </c:pt>
                <c:pt idx="18748">
                  <c:v>26.029767207256654</c:v>
                </c:pt>
                <c:pt idx="18749">
                  <c:v>26.02959545334781</c:v>
                </c:pt>
                <c:pt idx="18750">
                  <c:v>26.029423851401333</c:v>
                </c:pt>
                <c:pt idx="18751">
                  <c:v>26.029252401392071</c:v>
                </c:pt>
                <c:pt idx="18752">
                  <c:v>26.029081103294857</c:v>
                </c:pt>
                <c:pt idx="18753">
                  <c:v>26.028909957084579</c:v>
                </c:pt>
                <c:pt idx="18754">
                  <c:v>26.028738962736071</c:v>
                </c:pt>
                <c:pt idx="18755">
                  <c:v>26.028568120224193</c:v>
                </c:pt>
                <c:pt idx="18756">
                  <c:v>26.028397429523821</c:v>
                </c:pt>
                <c:pt idx="18757">
                  <c:v>26.02822689060983</c:v>
                </c:pt>
                <c:pt idx="18758">
                  <c:v>26.028056503457123</c:v>
                </c:pt>
                <c:pt idx="18759">
                  <c:v>26.027886268040504</c:v>
                </c:pt>
                <c:pt idx="18760">
                  <c:v>26.027716184334906</c:v>
                </c:pt>
                <c:pt idx="18761">
                  <c:v>26.027546252315233</c:v>
                </c:pt>
                <c:pt idx="18762">
                  <c:v>26.02737647195633</c:v>
                </c:pt>
                <c:pt idx="18763">
                  <c:v>26.027206843233117</c:v>
                </c:pt>
                <c:pt idx="18764">
                  <c:v>26.02703736612051</c:v>
                </c:pt>
                <c:pt idx="18765">
                  <c:v>26.026868040593385</c:v>
                </c:pt>
                <c:pt idx="18766">
                  <c:v>26.026698866626646</c:v>
                </c:pt>
                <c:pt idx="18767">
                  <c:v>26.026529844195238</c:v>
                </c:pt>
                <c:pt idx="18768">
                  <c:v>26.026360973274066</c:v>
                </c:pt>
                <c:pt idx="18769">
                  <c:v>26.026192253838005</c:v>
                </c:pt>
                <c:pt idx="18770">
                  <c:v>26.026023685862057</c:v>
                </c:pt>
                <c:pt idx="18771">
                  <c:v>26.025855269321099</c:v>
                </c:pt>
                <c:pt idx="18772">
                  <c:v>26.025687004190047</c:v>
                </c:pt>
                <c:pt idx="18773">
                  <c:v>26.025518890443863</c:v>
                </c:pt>
                <c:pt idx="18774">
                  <c:v>26.02535092805752</c:v>
                </c:pt>
                <c:pt idx="18775">
                  <c:v>26.025183117005895</c:v>
                </c:pt>
                <c:pt idx="18776">
                  <c:v>26.025015457263976</c:v>
                </c:pt>
                <c:pt idx="18777">
                  <c:v>26.024847948806723</c:v>
                </c:pt>
                <c:pt idx="18778">
                  <c:v>26.024680591609069</c:v>
                </c:pt>
                <c:pt idx="18779">
                  <c:v>26.02451338564596</c:v>
                </c:pt>
                <c:pt idx="18780">
                  <c:v>26.024346330892385</c:v>
                </c:pt>
                <c:pt idx="18781">
                  <c:v>26.024179427323347</c:v>
                </c:pt>
                <c:pt idx="18782">
                  <c:v>26.024012674913749</c:v>
                </c:pt>
                <c:pt idx="18783">
                  <c:v>26.023846073638595</c:v>
                </c:pt>
                <c:pt idx="18784">
                  <c:v>26.023679623472887</c:v>
                </c:pt>
                <c:pt idx="18785">
                  <c:v>26.023513324391573</c:v>
                </c:pt>
                <c:pt idx="18786">
                  <c:v>26.023347176369683</c:v>
                </c:pt>
                <c:pt idx="18787">
                  <c:v>26.023181179382163</c:v>
                </c:pt>
                <c:pt idx="18788">
                  <c:v>26.023015333404047</c:v>
                </c:pt>
                <c:pt idx="18789">
                  <c:v>26.022849638410307</c:v>
                </c:pt>
                <c:pt idx="18790">
                  <c:v>26.022684094375975</c:v>
                </c:pt>
                <c:pt idx="18791">
                  <c:v>26.022518701276056</c:v>
                </c:pt>
                <c:pt idx="18792">
                  <c:v>26.022353459085522</c:v>
                </c:pt>
                <c:pt idx="18793">
                  <c:v>26.022188367779435</c:v>
                </c:pt>
                <c:pt idx="18794">
                  <c:v>26.022023427332812</c:v>
                </c:pt>
                <c:pt idx="18795">
                  <c:v>26.021858637720626</c:v>
                </c:pt>
                <c:pt idx="18796">
                  <c:v>26.021693998917996</c:v>
                </c:pt>
                <c:pt idx="18797">
                  <c:v>26.021529510899867</c:v>
                </c:pt>
                <c:pt idx="18798">
                  <c:v>26.021365173641342</c:v>
                </c:pt>
                <c:pt idx="18799">
                  <c:v>26.02120098711741</c:v>
                </c:pt>
                <c:pt idx="18800">
                  <c:v>26.021036951303159</c:v>
                </c:pt>
                <c:pt idx="18801">
                  <c:v>26.020873066173607</c:v>
                </c:pt>
                <c:pt idx="18802">
                  <c:v>26.020709331703813</c:v>
                </c:pt>
                <c:pt idx="18803">
                  <c:v>26.020545747868823</c:v>
                </c:pt>
                <c:pt idx="18804">
                  <c:v>26.02038231464374</c:v>
                </c:pt>
                <c:pt idx="18805">
                  <c:v>26.020219032003595</c:v>
                </c:pt>
                <c:pt idx="18806">
                  <c:v>26.020055899923463</c:v>
                </c:pt>
                <c:pt idx="18807">
                  <c:v>26.019892918378403</c:v>
                </c:pt>
                <c:pt idx="18808">
                  <c:v>26.019730087343518</c:v>
                </c:pt>
                <c:pt idx="18809">
                  <c:v>26.019567406793868</c:v>
                </c:pt>
                <c:pt idx="18810">
                  <c:v>26.019404876704556</c:v>
                </c:pt>
                <c:pt idx="18811">
                  <c:v>26.019242497050669</c:v>
                </c:pt>
                <c:pt idx="18812">
                  <c:v>26.019080267807283</c:v>
                </c:pt>
                <c:pt idx="18813">
                  <c:v>26.018918188949513</c:v>
                </c:pt>
                <c:pt idx="18814">
                  <c:v>26.018756260452449</c:v>
                </c:pt>
                <c:pt idx="18815">
                  <c:v>26.018594482291178</c:v>
                </c:pt>
                <c:pt idx="18816">
                  <c:v>26.018432854440832</c:v>
                </c:pt>
                <c:pt idx="18817">
                  <c:v>26.018271376876555</c:v>
                </c:pt>
                <c:pt idx="18818">
                  <c:v>26.018110049573394</c:v>
                </c:pt>
                <c:pt idx="18819">
                  <c:v>26.017948872506523</c:v>
                </c:pt>
                <c:pt idx="18820">
                  <c:v>26.017787845651043</c:v>
                </c:pt>
                <c:pt idx="18821">
                  <c:v>26.017626968982114</c:v>
                </c:pt>
                <c:pt idx="18822">
                  <c:v>26.017466242474811</c:v>
                </c:pt>
                <c:pt idx="18823">
                  <c:v>26.017305666104335</c:v>
                </c:pt>
                <c:pt idx="18824">
                  <c:v>26.01714523984576</c:v>
                </c:pt>
                <c:pt idx="18825">
                  <c:v>26.016984963674304</c:v>
                </c:pt>
                <c:pt idx="18826">
                  <c:v>26.016824837565053</c:v>
                </c:pt>
                <c:pt idx="18827">
                  <c:v>26.016664861493211</c:v>
                </c:pt>
                <c:pt idx="18828">
                  <c:v>26.016505035433923</c:v>
                </c:pt>
                <c:pt idx="18829">
                  <c:v>26.016345359362305</c:v>
                </c:pt>
                <c:pt idx="18830">
                  <c:v>26.016185833253559</c:v>
                </c:pt>
                <c:pt idx="18831">
                  <c:v>26.016026457082873</c:v>
                </c:pt>
                <c:pt idx="18832">
                  <c:v>26.015867230825378</c:v>
                </c:pt>
                <c:pt idx="18833">
                  <c:v>26.015708154456291</c:v>
                </c:pt>
                <c:pt idx="18834">
                  <c:v>26.015549227950757</c:v>
                </c:pt>
                <c:pt idx="18835">
                  <c:v>26.015390451283992</c:v>
                </c:pt>
                <c:pt idx="18836">
                  <c:v>26.015231824431154</c:v>
                </c:pt>
                <c:pt idx="18837">
                  <c:v>26.015073347367434</c:v>
                </c:pt>
                <c:pt idx="18838">
                  <c:v>26.014915020068088</c:v>
                </c:pt>
                <c:pt idx="18839">
                  <c:v>26.014756842508248</c:v>
                </c:pt>
                <c:pt idx="18840">
                  <c:v>26.014598814663159</c:v>
                </c:pt>
                <c:pt idx="18841">
                  <c:v>26.014440936508024</c:v>
                </c:pt>
                <c:pt idx="18842">
                  <c:v>26.014283208018057</c:v>
                </c:pt>
                <c:pt idx="18843">
                  <c:v>26.014125629168447</c:v>
                </c:pt>
                <c:pt idx="18844">
                  <c:v>26.013968199934425</c:v>
                </c:pt>
                <c:pt idx="18845">
                  <c:v>26.013810920291263</c:v>
                </c:pt>
                <c:pt idx="18846">
                  <c:v>26.013653790214136</c:v>
                </c:pt>
                <c:pt idx="18847">
                  <c:v>26.013496809678301</c:v>
                </c:pt>
                <c:pt idx="18848">
                  <c:v>26.013339978658991</c:v>
                </c:pt>
                <c:pt idx="18849">
                  <c:v>26.01318329713142</c:v>
                </c:pt>
                <c:pt idx="18850">
                  <c:v>26.013026765070876</c:v>
                </c:pt>
                <c:pt idx="18851">
                  <c:v>26.012870382452604</c:v>
                </c:pt>
                <c:pt idx="18852">
                  <c:v>26.012714149251821</c:v>
                </c:pt>
                <c:pt idx="18853">
                  <c:v>26.012558065443812</c:v>
                </c:pt>
                <c:pt idx="18854">
                  <c:v>26.012402131003853</c:v>
                </c:pt>
                <c:pt idx="18855">
                  <c:v>26.012246345907158</c:v>
                </c:pt>
                <c:pt idx="18856">
                  <c:v>26.012090710129044</c:v>
                </c:pt>
                <c:pt idx="18857">
                  <c:v>26.011935223644755</c:v>
                </c:pt>
                <c:pt idx="18858">
                  <c:v>26.011779886429579</c:v>
                </c:pt>
                <c:pt idx="18859">
                  <c:v>26.011624698458803</c:v>
                </c:pt>
                <c:pt idx="18860">
                  <c:v>26.0114696597077</c:v>
                </c:pt>
                <c:pt idx="18861">
                  <c:v>26.011314770151571</c:v>
                </c:pt>
                <c:pt idx="18862">
                  <c:v>26.011160029765691</c:v>
                </c:pt>
                <c:pt idx="18863">
                  <c:v>26.011005438525359</c:v>
                </c:pt>
                <c:pt idx="18864">
                  <c:v>26.010850996405892</c:v>
                </c:pt>
                <c:pt idx="18865">
                  <c:v>26.010696703382592</c:v>
                </c:pt>
                <c:pt idx="18866">
                  <c:v>26.010542559430775</c:v>
                </c:pt>
                <c:pt idx="18867">
                  <c:v>26.010388564525712</c:v>
                </c:pt>
                <c:pt idx="18868">
                  <c:v>26.010234718642749</c:v>
                </c:pt>
                <c:pt idx="18869">
                  <c:v>26.01008102175723</c:v>
                </c:pt>
                <c:pt idx="18870">
                  <c:v>26.009927473844442</c:v>
                </c:pt>
                <c:pt idx="18871">
                  <c:v>26.009774074879743</c:v>
                </c:pt>
                <c:pt idx="18872">
                  <c:v>26.009620824838422</c:v>
                </c:pt>
                <c:pt idx="18873">
                  <c:v>26.009467723695849</c:v>
                </c:pt>
                <c:pt idx="18874">
                  <c:v>26.009314771427384</c:v>
                </c:pt>
                <c:pt idx="18875">
                  <c:v>26.009161968008314</c:v>
                </c:pt>
                <c:pt idx="18876">
                  <c:v>26.00900931341404</c:v>
                </c:pt>
                <c:pt idx="18877">
                  <c:v>26.008856807619878</c:v>
                </c:pt>
                <c:pt idx="18878">
                  <c:v>26.008704450601215</c:v>
                </c:pt>
                <c:pt idx="18879">
                  <c:v>26.008552242333394</c:v>
                </c:pt>
                <c:pt idx="18880">
                  <c:v>26.008400182791775</c:v>
                </c:pt>
                <c:pt idx="18881">
                  <c:v>26.008248271951729</c:v>
                </c:pt>
                <c:pt idx="18882">
                  <c:v>26.008096509788643</c:v>
                </c:pt>
                <c:pt idx="18883">
                  <c:v>26.007944896277877</c:v>
                </c:pt>
                <c:pt idx="18884">
                  <c:v>26.00779343139483</c:v>
                </c:pt>
                <c:pt idx="18885">
                  <c:v>26.007642115114848</c:v>
                </c:pt>
                <c:pt idx="18886">
                  <c:v>26.007490947413345</c:v>
                </c:pt>
                <c:pt idx="18887">
                  <c:v>26.00733992826575</c:v>
                </c:pt>
                <c:pt idx="18888">
                  <c:v>26.007189057647381</c:v>
                </c:pt>
                <c:pt idx="18889">
                  <c:v>26.007038335533693</c:v>
                </c:pt>
                <c:pt idx="18890">
                  <c:v>26.006887761900074</c:v>
                </c:pt>
                <c:pt idx="18891">
                  <c:v>26.006737336721926</c:v>
                </c:pt>
                <c:pt idx="18892">
                  <c:v>26.006587059974663</c:v>
                </c:pt>
                <c:pt idx="18893">
                  <c:v>26.006436931633715</c:v>
                </c:pt>
                <c:pt idx="18894">
                  <c:v>26.006286951674497</c:v>
                </c:pt>
                <c:pt idx="18895">
                  <c:v>26.006137120072424</c:v>
                </c:pt>
                <c:pt idx="18896">
                  <c:v>26.005987436802926</c:v>
                </c:pt>
                <c:pt idx="18897">
                  <c:v>26.005837901841417</c:v>
                </c:pt>
                <c:pt idx="18898">
                  <c:v>26.005688515163399</c:v>
                </c:pt>
                <c:pt idx="18899">
                  <c:v>26.005539276744216</c:v>
                </c:pt>
                <c:pt idx="18900">
                  <c:v>26.005390186559396</c:v>
                </c:pt>
                <c:pt idx="18901">
                  <c:v>26.005241244584326</c:v>
                </c:pt>
                <c:pt idx="18902">
                  <c:v>26.005092450794479</c:v>
                </c:pt>
                <c:pt idx="18903">
                  <c:v>26.004943805165325</c:v>
                </c:pt>
                <c:pt idx="18904">
                  <c:v>26.00479530767231</c:v>
                </c:pt>
                <c:pt idx="18905">
                  <c:v>26.004646958290905</c:v>
                </c:pt>
                <c:pt idx="18906">
                  <c:v>26.00449875699654</c:v>
                </c:pt>
                <c:pt idx="18907">
                  <c:v>26.004350703764743</c:v>
                </c:pt>
                <c:pt idx="18908">
                  <c:v>26.004202798570972</c:v>
                </c:pt>
                <c:pt idx="18909">
                  <c:v>26.004055041390671</c:v>
                </c:pt>
                <c:pt idx="18910">
                  <c:v>26.00390743219937</c:v>
                </c:pt>
                <c:pt idx="18911">
                  <c:v>26.003759970972538</c:v>
                </c:pt>
                <c:pt idx="18912">
                  <c:v>26.003612657685665</c:v>
                </c:pt>
                <c:pt idx="18913">
                  <c:v>26.00346549231422</c:v>
                </c:pt>
                <c:pt idx="18914">
                  <c:v>26.003318474833733</c:v>
                </c:pt>
                <c:pt idx="18915">
                  <c:v>26.00317160521972</c:v>
                </c:pt>
                <c:pt idx="18916">
                  <c:v>26.003024883447637</c:v>
                </c:pt>
                <c:pt idx="18917">
                  <c:v>26.002878309493028</c:v>
                </c:pt>
                <c:pt idx="18918">
                  <c:v>26.002731883331421</c:v>
                </c:pt>
                <c:pt idx="18919">
                  <c:v>26.002585604938318</c:v>
                </c:pt>
                <c:pt idx="18920">
                  <c:v>26.002439474289247</c:v>
                </c:pt>
                <c:pt idx="18921">
                  <c:v>26.002293491359723</c:v>
                </c:pt>
                <c:pt idx="18922">
                  <c:v>26.00214765612526</c:v>
                </c:pt>
                <c:pt idx="18923">
                  <c:v>26.002001968561444</c:v>
                </c:pt>
                <c:pt idx="18924">
                  <c:v>26.001856428643777</c:v>
                </c:pt>
                <c:pt idx="18925">
                  <c:v>26.0017110363478</c:v>
                </c:pt>
                <c:pt idx="18926">
                  <c:v>26.001565791649071</c:v>
                </c:pt>
                <c:pt idx="18927">
                  <c:v>26.001420694523119</c:v>
                </c:pt>
                <c:pt idx="18928">
                  <c:v>26.001275744945545</c:v>
                </c:pt>
                <c:pt idx="18929">
                  <c:v>26.001130942891862</c:v>
                </c:pt>
                <c:pt idx="18930">
                  <c:v>26.000986288337657</c:v>
                </c:pt>
                <c:pt idx="18931">
                  <c:v>26.000841781258458</c:v>
                </c:pt>
                <c:pt idx="18932">
                  <c:v>26.000697421629894</c:v>
                </c:pt>
                <c:pt idx="18933">
                  <c:v>26.000553209427508</c:v>
                </c:pt>
                <c:pt idx="18934">
                  <c:v>26.000409144626857</c:v>
                </c:pt>
                <c:pt idx="18935">
                  <c:v>26.000265227203542</c:v>
                </c:pt>
                <c:pt idx="18936">
                  <c:v>26.000121457133147</c:v>
                </c:pt>
                <c:pt idx="18937">
                  <c:v>25.999977834391288</c:v>
                </c:pt>
                <c:pt idx="18938">
                  <c:v>25.999834358953507</c:v>
                </c:pt>
                <c:pt idx="18939">
                  <c:v>25.999691030795432</c:v>
                </c:pt>
                <c:pt idx="18940">
                  <c:v>25.999547849892664</c:v>
                </c:pt>
                <c:pt idx="18941">
                  <c:v>25.999404816220817</c:v>
                </c:pt>
                <c:pt idx="18942">
                  <c:v>25.999261929755477</c:v>
                </c:pt>
                <c:pt idx="18943">
                  <c:v>25.999119190472271</c:v>
                </c:pt>
                <c:pt idx="18944">
                  <c:v>25.9989765983468</c:v>
                </c:pt>
                <c:pt idx="18945">
                  <c:v>25.998834153354707</c:v>
                </c:pt>
                <c:pt idx="18946">
                  <c:v>25.998691855471591</c:v>
                </c:pt>
                <c:pt idx="18947">
                  <c:v>25.998549704673124</c:v>
                </c:pt>
                <c:pt idx="18948">
                  <c:v>25.998407700934891</c:v>
                </c:pt>
                <c:pt idx="18949">
                  <c:v>25.998265844232549</c:v>
                </c:pt>
                <c:pt idx="18950">
                  <c:v>25.998124134541754</c:v>
                </c:pt>
                <c:pt idx="18951">
                  <c:v>25.997982571838108</c:v>
                </c:pt>
                <c:pt idx="18952">
                  <c:v>25.997841156097309</c:v>
                </c:pt>
                <c:pt idx="18953">
                  <c:v>25.997699887294957</c:v>
                </c:pt>
                <c:pt idx="18954">
                  <c:v>25.997558765406779</c:v>
                </c:pt>
                <c:pt idx="18955">
                  <c:v>25.997417790408349</c:v>
                </c:pt>
                <c:pt idx="18956">
                  <c:v>25.997276962275393</c:v>
                </c:pt>
                <c:pt idx="18957">
                  <c:v>25.997136280983568</c:v>
                </c:pt>
                <c:pt idx="18958">
                  <c:v>25.996995746508546</c:v>
                </c:pt>
                <c:pt idx="18959">
                  <c:v>25.996855358825968</c:v>
                </c:pt>
                <c:pt idx="18960">
                  <c:v>25.996715117911563</c:v>
                </c:pt>
                <c:pt idx="18961">
                  <c:v>25.996575023740974</c:v>
                </c:pt>
                <c:pt idx="18962">
                  <c:v>25.996435076289927</c:v>
                </c:pt>
                <c:pt idx="18963">
                  <c:v>25.996295275534067</c:v>
                </c:pt>
                <c:pt idx="18964">
                  <c:v>25.996155621449134</c:v>
                </c:pt>
                <c:pt idx="18965">
                  <c:v>25.9960161140108</c:v>
                </c:pt>
                <c:pt idx="18966">
                  <c:v>25.995876753194779</c:v>
                </c:pt>
                <c:pt idx="18967">
                  <c:v>25.995737538976783</c:v>
                </c:pt>
                <c:pt idx="18968">
                  <c:v>25.995598471332514</c:v>
                </c:pt>
                <c:pt idx="18969">
                  <c:v>25.995459550237683</c:v>
                </c:pt>
                <c:pt idx="18970">
                  <c:v>25.995320775668006</c:v>
                </c:pt>
                <c:pt idx="18971">
                  <c:v>25.995182147599223</c:v>
                </c:pt>
                <c:pt idx="18972">
                  <c:v>25.995043666007078</c:v>
                </c:pt>
                <c:pt idx="18973">
                  <c:v>25.99490533086724</c:v>
                </c:pt>
                <c:pt idx="18974">
                  <c:v>25.994767142155467</c:v>
                </c:pt>
                <c:pt idx="18975">
                  <c:v>25.994629099847543</c:v>
                </c:pt>
                <c:pt idx="18976">
                  <c:v>25.994491203919154</c:v>
                </c:pt>
                <c:pt idx="18977">
                  <c:v>25.994353454346069</c:v>
                </c:pt>
                <c:pt idx="18978">
                  <c:v>25.994215851104045</c:v>
                </c:pt>
                <c:pt idx="18979">
                  <c:v>25.994078394168824</c:v>
                </c:pt>
                <c:pt idx="18980">
                  <c:v>25.993941083516191</c:v>
                </c:pt>
                <c:pt idx="18981">
                  <c:v>25.993803919121845</c:v>
                </c:pt>
                <c:pt idx="18982">
                  <c:v>25.993666900961614</c:v>
                </c:pt>
                <c:pt idx="18983">
                  <c:v>25.993530029011225</c:v>
                </c:pt>
                <c:pt idx="18984">
                  <c:v>25.993393303246506</c:v>
                </c:pt>
                <c:pt idx="18985">
                  <c:v>25.993256723643157</c:v>
                </c:pt>
                <c:pt idx="18986">
                  <c:v>25.993120290177018</c:v>
                </c:pt>
                <c:pt idx="18987">
                  <c:v>25.992984002823874</c:v>
                </c:pt>
                <c:pt idx="18988">
                  <c:v>25.992847861559483</c:v>
                </c:pt>
                <c:pt idx="18989">
                  <c:v>25.992711866359656</c:v>
                </c:pt>
                <c:pt idx="18990">
                  <c:v>25.992576017200179</c:v>
                </c:pt>
                <c:pt idx="18991">
                  <c:v>25.992440314056878</c:v>
                </c:pt>
                <c:pt idx="18992">
                  <c:v>25.992304756905511</c:v>
                </c:pt>
                <c:pt idx="18993">
                  <c:v>25.992169345721933</c:v>
                </c:pt>
                <c:pt idx="18994">
                  <c:v>25.992034080481929</c:v>
                </c:pt>
                <c:pt idx="18995">
                  <c:v>25.99189896116134</c:v>
                </c:pt>
                <c:pt idx="18996">
                  <c:v>25.991763987735951</c:v>
                </c:pt>
                <c:pt idx="18997">
                  <c:v>25.991629160181631</c:v>
                </c:pt>
                <c:pt idx="18998">
                  <c:v>25.991494478474152</c:v>
                </c:pt>
                <c:pt idx="18999">
                  <c:v>25.991359942589398</c:v>
                </c:pt>
                <c:pt idx="19000">
                  <c:v>25.991225552503181</c:v>
                </c:pt>
                <c:pt idx="19001">
                  <c:v>25.991091308191329</c:v>
                </c:pt>
                <c:pt idx="19002">
                  <c:v>25.990957209629713</c:v>
                </c:pt>
                <c:pt idx="19003">
                  <c:v>25.990823256794158</c:v>
                </c:pt>
                <c:pt idx="19004">
                  <c:v>25.990689449660522</c:v>
                </c:pt>
                <c:pt idx="19005">
                  <c:v>25.990555788204688</c:v>
                </c:pt>
                <c:pt idx="19006">
                  <c:v>25.990422272402483</c:v>
                </c:pt>
                <c:pt idx="19007">
                  <c:v>25.99028890222975</c:v>
                </c:pt>
                <c:pt idx="19008">
                  <c:v>25.990155677662401</c:v>
                </c:pt>
                <c:pt idx="19009">
                  <c:v>25.99002259867629</c:v>
                </c:pt>
                <c:pt idx="19010">
                  <c:v>25.989889665247276</c:v>
                </c:pt>
                <c:pt idx="19011">
                  <c:v>25.989756877351255</c:v>
                </c:pt>
                <c:pt idx="19012">
                  <c:v>25.989624234964111</c:v>
                </c:pt>
                <c:pt idx="19013">
                  <c:v>25.989491738061716</c:v>
                </c:pt>
                <c:pt idx="19014">
                  <c:v>25.989359386619981</c:v>
                </c:pt>
                <c:pt idx="19015">
                  <c:v>25.989227180614776</c:v>
                </c:pt>
                <c:pt idx="19016">
                  <c:v>25.989095120022014</c:v>
                </c:pt>
                <c:pt idx="19017">
                  <c:v>25.988963204817594</c:v>
                </c:pt>
                <c:pt idx="19018">
                  <c:v>25.988831434977442</c:v>
                </c:pt>
                <c:pt idx="19019">
                  <c:v>25.988699810477414</c:v>
                </c:pt>
                <c:pt idx="19020">
                  <c:v>25.988568331293479</c:v>
                </c:pt>
                <c:pt idx="19021">
                  <c:v>25.988436997401507</c:v>
                </c:pt>
                <c:pt idx="19022">
                  <c:v>25.988305808777454</c:v>
                </c:pt>
                <c:pt idx="19023">
                  <c:v>25.988174765397261</c:v>
                </c:pt>
                <c:pt idx="19024">
                  <c:v>25.988043867236783</c:v>
                </c:pt>
                <c:pt idx="19025">
                  <c:v>25.987913114272033</c:v>
                </c:pt>
                <c:pt idx="19026">
                  <c:v>25.987782506478908</c:v>
                </c:pt>
                <c:pt idx="19027">
                  <c:v>25.987652043833364</c:v>
                </c:pt>
                <c:pt idx="19028">
                  <c:v>25.9875217263113</c:v>
                </c:pt>
                <c:pt idx="19029">
                  <c:v>25.987391553888727</c:v>
                </c:pt>
                <c:pt idx="19030">
                  <c:v>25.987261526541573</c:v>
                </c:pt>
                <c:pt idx="19031">
                  <c:v>25.987131644245792</c:v>
                </c:pt>
                <c:pt idx="19032">
                  <c:v>25.987001906977341</c:v>
                </c:pt>
                <c:pt idx="19033">
                  <c:v>25.986872314712173</c:v>
                </c:pt>
                <c:pt idx="19034">
                  <c:v>25.986742867426301</c:v>
                </c:pt>
                <c:pt idx="19035">
                  <c:v>25.986613565095638</c:v>
                </c:pt>
                <c:pt idx="19036">
                  <c:v>25.986484407696182</c:v>
                </c:pt>
                <c:pt idx="19037">
                  <c:v>25.98635539520393</c:v>
                </c:pt>
                <c:pt idx="19038">
                  <c:v>25.986226527594852</c:v>
                </c:pt>
                <c:pt idx="19039">
                  <c:v>25.986097804844931</c:v>
                </c:pt>
                <c:pt idx="19040">
                  <c:v>25.985969226930166</c:v>
                </c:pt>
                <c:pt idx="19041">
                  <c:v>25.98584079382654</c:v>
                </c:pt>
                <c:pt idx="19042">
                  <c:v>25.985712505510051</c:v>
                </c:pt>
                <c:pt idx="19043">
                  <c:v>25.985584361956725</c:v>
                </c:pt>
                <c:pt idx="19044">
                  <c:v>25.985456363142546</c:v>
                </c:pt>
                <c:pt idx="19045">
                  <c:v>25.985328509043541</c:v>
                </c:pt>
                <c:pt idx="19046">
                  <c:v>25.985200799635678</c:v>
                </c:pt>
                <c:pt idx="19047">
                  <c:v>25.98507323489504</c:v>
                </c:pt>
                <c:pt idx="19048">
                  <c:v>25.984945814797626</c:v>
                </c:pt>
                <c:pt idx="19049">
                  <c:v>25.98481853931942</c:v>
                </c:pt>
                <c:pt idx="19050">
                  <c:v>25.984691408436504</c:v>
                </c:pt>
                <c:pt idx="19051">
                  <c:v>25.984564422124905</c:v>
                </c:pt>
                <c:pt idx="19052">
                  <c:v>25.984437580360634</c:v>
                </c:pt>
                <c:pt idx="19053">
                  <c:v>25.984310883119733</c:v>
                </c:pt>
                <c:pt idx="19054">
                  <c:v>25.984184330378284</c:v>
                </c:pt>
                <c:pt idx="19055">
                  <c:v>25.984057922112299</c:v>
                </c:pt>
                <c:pt idx="19056">
                  <c:v>25.983931658297834</c:v>
                </c:pt>
                <c:pt idx="19057">
                  <c:v>25.983805538910971</c:v>
                </c:pt>
                <c:pt idx="19058">
                  <c:v>25.983679563927765</c:v>
                </c:pt>
                <c:pt idx="19059">
                  <c:v>25.983553733324229</c:v>
                </c:pt>
                <c:pt idx="19060">
                  <c:v>25.983428047076501</c:v>
                </c:pt>
                <c:pt idx="19061">
                  <c:v>25.983302505160609</c:v>
                </c:pt>
                <c:pt idx="19062">
                  <c:v>25.983177107552649</c:v>
                </c:pt>
                <c:pt idx="19063">
                  <c:v>25.983051854228705</c:v>
                </c:pt>
                <c:pt idx="19064">
                  <c:v>25.982926745164832</c:v>
                </c:pt>
                <c:pt idx="19065">
                  <c:v>25.982801780337127</c:v>
                </c:pt>
                <c:pt idx="19066">
                  <c:v>25.982676959721701</c:v>
                </c:pt>
                <c:pt idx="19067">
                  <c:v>25.982552283294652</c:v>
                </c:pt>
                <c:pt idx="19068">
                  <c:v>25.98242775103202</c:v>
                </c:pt>
                <c:pt idx="19069">
                  <c:v>25.982303362909974</c:v>
                </c:pt>
                <c:pt idx="19070">
                  <c:v>25.982179118904597</c:v>
                </c:pt>
                <c:pt idx="19071">
                  <c:v>25.982055018992</c:v>
                </c:pt>
                <c:pt idx="19072">
                  <c:v>25.981931063148295</c:v>
                </c:pt>
                <c:pt idx="19073">
                  <c:v>25.981807251349608</c:v>
                </c:pt>
                <c:pt idx="19074">
                  <c:v>25.981683583572064</c:v>
                </c:pt>
                <c:pt idx="19075">
                  <c:v>25.981560059791761</c:v>
                </c:pt>
                <c:pt idx="19076">
                  <c:v>25.981436679984824</c:v>
                </c:pt>
                <c:pt idx="19077">
                  <c:v>25.981313444127451</c:v>
                </c:pt>
                <c:pt idx="19078">
                  <c:v>25.981190352195711</c:v>
                </c:pt>
                <c:pt idx="19079">
                  <c:v>25.981067404165771</c:v>
                </c:pt>
                <c:pt idx="19080">
                  <c:v>25.9809446000138</c:v>
                </c:pt>
                <c:pt idx="19081">
                  <c:v>25.980821939715895</c:v>
                </c:pt>
                <c:pt idx="19082">
                  <c:v>25.98069942324824</c:v>
                </c:pt>
                <c:pt idx="19083">
                  <c:v>25.980577050587002</c:v>
                </c:pt>
                <c:pt idx="19084">
                  <c:v>25.980454821708307</c:v>
                </c:pt>
                <c:pt idx="19085">
                  <c:v>25.980332736588352</c:v>
                </c:pt>
                <c:pt idx="19086">
                  <c:v>25.980210795203277</c:v>
                </c:pt>
                <c:pt idx="19087">
                  <c:v>25.980088997529293</c:v>
                </c:pt>
                <c:pt idx="19088">
                  <c:v>25.979967343542526</c:v>
                </c:pt>
                <c:pt idx="19089">
                  <c:v>25.979845833219173</c:v>
                </c:pt>
                <c:pt idx="19090">
                  <c:v>25.979724466535444</c:v>
                </c:pt>
                <c:pt idx="19091">
                  <c:v>25.979603243467508</c:v>
                </c:pt>
                <c:pt idx="19092">
                  <c:v>25.979482163991534</c:v>
                </c:pt>
                <c:pt idx="19093">
                  <c:v>25.979361228083761</c:v>
                </c:pt>
                <c:pt idx="19094">
                  <c:v>25.979240435720342</c:v>
                </c:pt>
                <c:pt idx="19095">
                  <c:v>25.979119786877519</c:v>
                </c:pt>
                <c:pt idx="19096">
                  <c:v>25.978999281531472</c:v>
                </c:pt>
                <c:pt idx="19097">
                  <c:v>25.978878919658413</c:v>
                </c:pt>
                <c:pt idx="19098">
                  <c:v>25.978758701234568</c:v>
                </c:pt>
                <c:pt idx="19099">
                  <c:v>25.978638626236148</c:v>
                </c:pt>
                <c:pt idx="19100">
                  <c:v>25.978518694639362</c:v>
                </c:pt>
                <c:pt idx="19101">
                  <c:v>25.97839890642048</c:v>
                </c:pt>
                <c:pt idx="19102">
                  <c:v>25.978279261555656</c:v>
                </c:pt>
                <c:pt idx="19103">
                  <c:v>25.978159760021185</c:v>
                </c:pt>
                <c:pt idx="19104">
                  <c:v>25.97804040179328</c:v>
                </c:pt>
                <c:pt idx="19105">
                  <c:v>25.977921186848207</c:v>
                </c:pt>
                <c:pt idx="19106">
                  <c:v>25.977802115162163</c:v>
                </c:pt>
                <c:pt idx="19107">
                  <c:v>25.977683186711431</c:v>
                </c:pt>
                <c:pt idx="19108">
                  <c:v>25.977564401472264</c:v>
                </c:pt>
                <c:pt idx="19109">
                  <c:v>25.977445759420903</c:v>
                </c:pt>
                <c:pt idx="19110">
                  <c:v>25.977327260533613</c:v>
                </c:pt>
                <c:pt idx="19111">
                  <c:v>25.977208904786664</c:v>
                </c:pt>
                <c:pt idx="19112">
                  <c:v>25.97709069215631</c:v>
                </c:pt>
                <c:pt idx="19113">
                  <c:v>25.976972622618831</c:v>
                </c:pt>
                <c:pt idx="19114">
                  <c:v>25.976854696150511</c:v>
                </c:pt>
                <c:pt idx="19115">
                  <c:v>25.976736912727603</c:v>
                </c:pt>
                <c:pt idx="19116">
                  <c:v>25.976619272326403</c:v>
                </c:pt>
                <c:pt idx="19117">
                  <c:v>25.976501774923207</c:v>
                </c:pt>
                <c:pt idx="19118">
                  <c:v>25.976384420494313</c:v>
                </c:pt>
                <c:pt idx="19119">
                  <c:v>25.976267209015987</c:v>
                </c:pt>
                <c:pt idx="19120">
                  <c:v>25.97615014046454</c:v>
                </c:pt>
                <c:pt idx="19121">
                  <c:v>25.976033214816269</c:v>
                </c:pt>
                <c:pt idx="19122">
                  <c:v>25.975916432047484</c:v>
                </c:pt>
                <c:pt idx="19123">
                  <c:v>25.975799792134509</c:v>
                </c:pt>
                <c:pt idx="19124">
                  <c:v>25.975683295053614</c:v>
                </c:pt>
                <c:pt idx="19125">
                  <c:v>25.975566940781164</c:v>
                </c:pt>
                <c:pt idx="19126">
                  <c:v>25.975450729293456</c:v>
                </c:pt>
                <c:pt idx="19127">
                  <c:v>25.97533466056683</c:v>
                </c:pt>
                <c:pt idx="19128">
                  <c:v>25.975218734577581</c:v>
                </c:pt>
                <c:pt idx="19129">
                  <c:v>25.975102951302063</c:v>
                </c:pt>
                <c:pt idx="19130">
                  <c:v>25.974987310716642</c:v>
                </c:pt>
                <c:pt idx="19131">
                  <c:v>25.974871812797616</c:v>
                </c:pt>
                <c:pt idx="19132">
                  <c:v>25.974756457521323</c:v>
                </c:pt>
                <c:pt idx="19133">
                  <c:v>25.974641244864131</c:v>
                </c:pt>
                <c:pt idx="19134">
                  <c:v>25.974526174802392</c:v>
                </c:pt>
                <c:pt idx="19135">
                  <c:v>25.97441124731246</c:v>
                </c:pt>
                <c:pt idx="19136">
                  <c:v>25.974296462370702</c:v>
                </c:pt>
                <c:pt idx="19137">
                  <c:v>25.974181819953458</c:v>
                </c:pt>
                <c:pt idx="19138">
                  <c:v>25.974067320037094</c:v>
                </c:pt>
                <c:pt idx="19139">
                  <c:v>25.973952962598005</c:v>
                </c:pt>
                <c:pt idx="19140">
                  <c:v>25.973838747612547</c:v>
                </c:pt>
                <c:pt idx="19141">
                  <c:v>25.973724675057099</c:v>
                </c:pt>
                <c:pt idx="19142">
                  <c:v>25.973610744908058</c:v>
                </c:pt>
                <c:pt idx="19143">
                  <c:v>25.973496957141791</c:v>
                </c:pt>
                <c:pt idx="19144">
                  <c:v>25.973383311734693</c:v>
                </c:pt>
                <c:pt idx="19145">
                  <c:v>25.973269808663161</c:v>
                </c:pt>
                <c:pt idx="19146">
                  <c:v>25.973156447903577</c:v>
                </c:pt>
                <c:pt idx="19147">
                  <c:v>25.973043229432363</c:v>
                </c:pt>
                <c:pt idx="19148">
                  <c:v>25.972930153225917</c:v>
                </c:pt>
                <c:pt idx="19149">
                  <c:v>25.972817219260648</c:v>
                </c:pt>
                <c:pt idx="19150">
                  <c:v>25.972704427512966</c:v>
                </c:pt>
                <c:pt idx="19151">
                  <c:v>25.972591777959266</c:v>
                </c:pt>
                <c:pt idx="19152">
                  <c:v>25.972479270576002</c:v>
                </c:pt>
                <c:pt idx="19153">
                  <c:v>25.97236690533957</c:v>
                </c:pt>
                <c:pt idx="19154">
                  <c:v>25.972254682226406</c:v>
                </c:pt>
                <c:pt idx="19155">
                  <c:v>25.972142601212951</c:v>
                </c:pt>
                <c:pt idx="19156">
                  <c:v>25.972030662275642</c:v>
                </c:pt>
                <c:pt idx="19157">
                  <c:v>25.97191886539089</c:v>
                </c:pt>
                <c:pt idx="19158">
                  <c:v>25.971807210535147</c:v>
                </c:pt>
                <c:pt idx="19159">
                  <c:v>25.971695697684893</c:v>
                </c:pt>
                <c:pt idx="19160">
                  <c:v>25.971584326816554</c:v>
                </c:pt>
                <c:pt idx="19161">
                  <c:v>25.971473097906554</c:v>
                </c:pt>
                <c:pt idx="19162">
                  <c:v>25.971362010931401</c:v>
                </c:pt>
                <c:pt idx="19163">
                  <c:v>25.97125106586752</c:v>
                </c:pt>
                <c:pt idx="19164">
                  <c:v>25.971140262691378</c:v>
                </c:pt>
                <c:pt idx="19165">
                  <c:v>25.97102960137947</c:v>
                </c:pt>
                <c:pt idx="19166">
                  <c:v>25.970919081908278</c:v>
                </c:pt>
                <c:pt idx="19167">
                  <c:v>25.970808704254225</c:v>
                </c:pt>
                <c:pt idx="19168">
                  <c:v>25.970698468393834</c:v>
                </c:pt>
                <c:pt idx="19169">
                  <c:v>25.97058837430356</c:v>
                </c:pt>
                <c:pt idx="19170">
                  <c:v>25.970478421959925</c:v>
                </c:pt>
                <c:pt idx="19171">
                  <c:v>25.970368611339381</c:v>
                </c:pt>
                <c:pt idx="19172">
                  <c:v>25.97025894241844</c:v>
                </c:pt>
                <c:pt idx="19173">
                  <c:v>25.970149415173637</c:v>
                </c:pt>
                <c:pt idx="19174">
                  <c:v>25.970040029581426</c:v>
                </c:pt>
                <c:pt idx="19175">
                  <c:v>25.969930785618317</c:v>
                </c:pt>
                <c:pt idx="19176">
                  <c:v>25.969821683260847</c:v>
                </c:pt>
                <c:pt idx="19177">
                  <c:v>25.969712722485511</c:v>
                </c:pt>
                <c:pt idx="19178">
                  <c:v>25.969603903268847</c:v>
                </c:pt>
                <c:pt idx="19179">
                  <c:v>25.969495225587352</c:v>
                </c:pt>
                <c:pt idx="19180">
                  <c:v>25.969386689417547</c:v>
                </c:pt>
                <c:pt idx="19181">
                  <c:v>25.969278294735986</c:v>
                </c:pt>
                <c:pt idx="19182">
                  <c:v>25.96917004151922</c:v>
                </c:pt>
                <c:pt idx="19183">
                  <c:v>25.969061929743731</c:v>
                </c:pt>
                <c:pt idx="19184">
                  <c:v>25.96895395938607</c:v>
                </c:pt>
                <c:pt idx="19185">
                  <c:v>25.968846130422818</c:v>
                </c:pt>
                <c:pt idx="19186">
                  <c:v>25.968738442830514</c:v>
                </c:pt>
                <c:pt idx="19187">
                  <c:v>25.968630896585694</c:v>
                </c:pt>
                <c:pt idx="19188">
                  <c:v>25.968523491664911</c:v>
                </c:pt>
                <c:pt idx="19189">
                  <c:v>25.968416228044731</c:v>
                </c:pt>
                <c:pt idx="19190">
                  <c:v>25.968309105701735</c:v>
                </c:pt>
                <c:pt idx="19191">
                  <c:v>25.968202124612446</c:v>
                </c:pt>
                <c:pt idx="19192">
                  <c:v>25.968095284753488</c:v>
                </c:pt>
                <c:pt idx="19193">
                  <c:v>25.967988586101384</c:v>
                </c:pt>
                <c:pt idx="19194">
                  <c:v>25.967882028632772</c:v>
                </c:pt>
                <c:pt idx="19195">
                  <c:v>25.967775612324175</c:v>
                </c:pt>
                <c:pt idx="19196">
                  <c:v>25.967669337152202</c:v>
                </c:pt>
                <c:pt idx="19197">
                  <c:v>25.967563203093462</c:v>
                </c:pt>
                <c:pt idx="19198">
                  <c:v>25.967457210124522</c:v>
                </c:pt>
                <c:pt idx="19199">
                  <c:v>25.967351358221975</c:v>
                </c:pt>
                <c:pt idx="19200">
                  <c:v>25.967245647362446</c:v>
                </c:pt>
                <c:pt idx="19201">
                  <c:v>25.967140077522544</c:v>
                </c:pt>
                <c:pt idx="19202">
                  <c:v>25.967034648678847</c:v>
                </c:pt>
                <c:pt idx="19203">
                  <c:v>25.966929360807981</c:v>
                </c:pt>
                <c:pt idx="19204">
                  <c:v>25.966824213886554</c:v>
                </c:pt>
                <c:pt idx="19205">
                  <c:v>25.966719207891217</c:v>
                </c:pt>
                <c:pt idx="19206">
                  <c:v>25.966614342798565</c:v>
                </c:pt>
                <c:pt idx="19207">
                  <c:v>25.966509618585206</c:v>
                </c:pt>
                <c:pt idx="19208">
                  <c:v>25.966405035227837</c:v>
                </c:pt>
                <c:pt idx="19209">
                  <c:v>25.966300592703007</c:v>
                </c:pt>
                <c:pt idx="19210">
                  <c:v>25.966196290987426</c:v>
                </c:pt>
                <c:pt idx="19211">
                  <c:v>25.966092130057731</c:v>
                </c:pt>
                <c:pt idx="19212">
                  <c:v>25.965988109890517</c:v>
                </c:pt>
                <c:pt idx="19213">
                  <c:v>25.965884230462464</c:v>
                </c:pt>
                <c:pt idx="19214">
                  <c:v>25.965780491750223</c:v>
                </c:pt>
                <c:pt idx="19215">
                  <c:v>25.965676893730461</c:v>
                </c:pt>
                <c:pt idx="19216">
                  <c:v>25.965573436379842</c:v>
                </c:pt>
                <c:pt idx="19217">
                  <c:v>25.965470119675018</c:v>
                </c:pt>
                <c:pt idx="19218">
                  <c:v>25.965366943592628</c:v>
                </c:pt>
                <c:pt idx="19219">
                  <c:v>25.965263908109392</c:v>
                </c:pt>
                <c:pt idx="19220">
                  <c:v>25.965161013201993</c:v>
                </c:pt>
                <c:pt idx="19221">
                  <c:v>25.965058258847051</c:v>
                </c:pt>
                <c:pt idx="19222">
                  <c:v>25.96495564502132</c:v>
                </c:pt>
                <c:pt idx="19223">
                  <c:v>25.964853171701435</c:v>
                </c:pt>
                <c:pt idx="19224">
                  <c:v>25.96475083886412</c:v>
                </c:pt>
                <c:pt idx="19225">
                  <c:v>25.964648646486012</c:v>
                </c:pt>
                <c:pt idx="19226">
                  <c:v>25.964546594543904</c:v>
                </c:pt>
                <c:pt idx="19227">
                  <c:v>25.96444468301442</c:v>
                </c:pt>
                <c:pt idx="19228">
                  <c:v>25.964342911874297</c:v>
                </c:pt>
                <c:pt idx="19229">
                  <c:v>25.964241281100229</c:v>
                </c:pt>
                <c:pt idx="19230">
                  <c:v>25.964139790668952</c:v>
                </c:pt>
                <c:pt idx="19231">
                  <c:v>25.964038440557175</c:v>
                </c:pt>
                <c:pt idx="19232">
                  <c:v>25.963937230741635</c:v>
                </c:pt>
                <c:pt idx="19233">
                  <c:v>25.963836161198998</c:v>
                </c:pt>
                <c:pt idx="19234">
                  <c:v>25.963735231906057</c:v>
                </c:pt>
                <c:pt idx="19235">
                  <c:v>25.963634442839492</c:v>
                </c:pt>
                <c:pt idx="19236">
                  <c:v>25.963533793976097</c:v>
                </c:pt>
                <c:pt idx="19237">
                  <c:v>25.963433285292567</c:v>
                </c:pt>
                <c:pt idx="19238">
                  <c:v>25.963332916765665</c:v>
                </c:pt>
                <c:pt idx="19239">
                  <c:v>25.963232688372116</c:v>
                </c:pt>
                <c:pt idx="19240">
                  <c:v>25.963132600088699</c:v>
                </c:pt>
                <c:pt idx="19241">
                  <c:v>25.963032651892178</c:v>
                </c:pt>
                <c:pt idx="19242">
                  <c:v>25.962932843759262</c:v>
                </c:pt>
                <c:pt idx="19243">
                  <c:v>25.962833175666759</c:v>
                </c:pt>
                <c:pt idx="19244">
                  <c:v>25.962733647591406</c:v>
                </c:pt>
                <c:pt idx="19245">
                  <c:v>25.962634259509983</c:v>
                </c:pt>
                <c:pt idx="19246">
                  <c:v>25.962535011399254</c:v>
                </c:pt>
                <c:pt idx="19247">
                  <c:v>25.962435903236027</c:v>
                </c:pt>
                <c:pt idx="19248">
                  <c:v>25.96233693499704</c:v>
                </c:pt>
                <c:pt idx="19249">
                  <c:v>25.962238106659129</c:v>
                </c:pt>
                <c:pt idx="19250">
                  <c:v>25.96213941819903</c:v>
                </c:pt>
                <c:pt idx="19251">
                  <c:v>25.962040869593551</c:v>
                </c:pt>
                <c:pt idx="19252">
                  <c:v>25.9619424608195</c:v>
                </c:pt>
                <c:pt idx="19253">
                  <c:v>25.9618441918537</c:v>
                </c:pt>
                <c:pt idx="19254">
                  <c:v>25.961746062672887</c:v>
                </c:pt>
                <c:pt idx="19255">
                  <c:v>25.961648073253926</c:v>
                </c:pt>
                <c:pt idx="19256">
                  <c:v>25.961550223573596</c:v>
                </c:pt>
                <c:pt idx="19257">
                  <c:v>25.961452513608734</c:v>
                </c:pt>
                <c:pt idx="19258">
                  <c:v>25.961354943336119</c:v>
                </c:pt>
                <c:pt idx="19259">
                  <c:v>25.961257512732615</c:v>
                </c:pt>
                <c:pt idx="19260">
                  <c:v>25.961160221775046</c:v>
                </c:pt>
                <c:pt idx="19261">
                  <c:v>25.961063070440218</c:v>
                </c:pt>
                <c:pt idx="19262">
                  <c:v>25.960966058704955</c:v>
                </c:pt>
                <c:pt idx="19263">
                  <c:v>25.960869186546148</c:v>
                </c:pt>
                <c:pt idx="19264">
                  <c:v>25.960772453940592</c:v>
                </c:pt>
                <c:pt idx="19265">
                  <c:v>25.960675860865123</c:v>
                </c:pt>
                <c:pt idx="19266">
                  <c:v>25.960579407296635</c:v>
                </c:pt>
                <c:pt idx="19267">
                  <c:v>25.96048309321192</c:v>
                </c:pt>
                <c:pt idx="19268">
                  <c:v>25.960386918587886</c:v>
                </c:pt>
                <c:pt idx="19269">
                  <c:v>25.96029088340137</c:v>
                </c:pt>
                <c:pt idx="19270">
                  <c:v>25.960194987629222</c:v>
                </c:pt>
                <c:pt idx="19271">
                  <c:v>25.960099231248336</c:v>
                </c:pt>
                <c:pt idx="19272">
                  <c:v>25.960003614235561</c:v>
                </c:pt>
                <c:pt idx="19273">
                  <c:v>25.959908136567762</c:v>
                </c:pt>
                <c:pt idx="19274">
                  <c:v>25.959812798221861</c:v>
                </c:pt>
                <c:pt idx="19275">
                  <c:v>25.959717599174695</c:v>
                </c:pt>
                <c:pt idx="19276">
                  <c:v>25.959622539403156</c:v>
                </c:pt>
                <c:pt idx="19277">
                  <c:v>25.959527618884152</c:v>
                </c:pt>
                <c:pt idx="19278">
                  <c:v>25.959432837594591</c:v>
                </c:pt>
                <c:pt idx="19279">
                  <c:v>25.959338195511293</c:v>
                </c:pt>
                <c:pt idx="19280">
                  <c:v>25.959243692611238</c:v>
                </c:pt>
                <c:pt idx="19281">
                  <c:v>25.959149328871305</c:v>
                </c:pt>
                <c:pt idx="19282">
                  <c:v>25.959055104268373</c:v>
                </c:pt>
                <c:pt idx="19283">
                  <c:v>25.958961018779391</c:v>
                </c:pt>
                <c:pt idx="19284">
                  <c:v>25.958867072381267</c:v>
                </c:pt>
                <c:pt idx="19285">
                  <c:v>25.958773265050894</c:v>
                </c:pt>
                <c:pt idx="19286">
                  <c:v>25.958679596765208</c:v>
                </c:pt>
                <c:pt idx="19287">
                  <c:v>25.958586067501145</c:v>
                </c:pt>
                <c:pt idx="19288">
                  <c:v>25.958492677235625</c:v>
                </c:pt>
                <c:pt idx="19289">
                  <c:v>25.958399425945601</c:v>
                </c:pt>
                <c:pt idx="19290">
                  <c:v>25.958306313607991</c:v>
                </c:pt>
                <c:pt idx="19291">
                  <c:v>25.95821334019972</c:v>
                </c:pt>
                <c:pt idx="19292">
                  <c:v>25.95812050569775</c:v>
                </c:pt>
                <c:pt idx="19293">
                  <c:v>25.958027810079031</c:v>
                </c:pt>
                <c:pt idx="19294">
                  <c:v>25.957935253320514</c:v>
                </c:pt>
                <c:pt idx="19295">
                  <c:v>25.957842835399177</c:v>
                </c:pt>
                <c:pt idx="19296">
                  <c:v>25.957750556291927</c:v>
                </c:pt>
                <c:pt idx="19297">
                  <c:v>25.957658415975757</c:v>
                </c:pt>
                <c:pt idx="19298">
                  <c:v>25.957566414427646</c:v>
                </c:pt>
                <c:pt idx="19299">
                  <c:v>25.957474551624543</c:v>
                </c:pt>
                <c:pt idx="19300">
                  <c:v>25.957382827543427</c:v>
                </c:pt>
                <c:pt idx="19301">
                  <c:v>25.957291242161261</c:v>
                </c:pt>
                <c:pt idx="19302">
                  <c:v>25.957199795455068</c:v>
                </c:pt>
                <c:pt idx="19303">
                  <c:v>25.957108487401811</c:v>
                </c:pt>
                <c:pt idx="19304">
                  <c:v>25.957017317978455</c:v>
                </c:pt>
                <c:pt idx="19305">
                  <c:v>25.956926287162034</c:v>
                </c:pt>
                <c:pt idx="19306">
                  <c:v>25.956835394929513</c:v>
                </c:pt>
                <c:pt idx="19307">
                  <c:v>25.956744641257899</c:v>
                </c:pt>
                <c:pt idx="19308">
                  <c:v>25.956654026124212</c:v>
                </c:pt>
                <c:pt idx="19309">
                  <c:v>25.956563549505432</c:v>
                </c:pt>
                <c:pt idx="19310">
                  <c:v>25.956473211378608</c:v>
                </c:pt>
                <c:pt idx="19311">
                  <c:v>25.956383011720717</c:v>
                </c:pt>
                <c:pt idx="19312">
                  <c:v>25.956292950508782</c:v>
                </c:pt>
                <c:pt idx="19313">
                  <c:v>25.956203027719837</c:v>
                </c:pt>
                <c:pt idx="19314">
                  <c:v>25.956113243330918</c:v>
                </c:pt>
                <c:pt idx="19315">
                  <c:v>25.956023597319032</c:v>
                </c:pt>
                <c:pt idx="19316">
                  <c:v>25.955934089661241</c:v>
                </c:pt>
                <c:pt idx="19317">
                  <c:v>25.955844720334554</c:v>
                </c:pt>
                <c:pt idx="19318">
                  <c:v>25.95575548931599</c:v>
                </c:pt>
                <c:pt idx="19319">
                  <c:v>25.955666396582657</c:v>
                </c:pt>
                <c:pt idx="19320">
                  <c:v>25.955577442111561</c:v>
                </c:pt>
                <c:pt idx="19321">
                  <c:v>25.955488625879752</c:v>
                </c:pt>
                <c:pt idx="19322">
                  <c:v>25.955399947864322</c:v>
                </c:pt>
                <c:pt idx="19323">
                  <c:v>25.955311408042277</c:v>
                </c:pt>
                <c:pt idx="19324">
                  <c:v>25.955223006390725</c:v>
                </c:pt>
                <c:pt idx="19325">
                  <c:v>25.955134742886699</c:v>
                </c:pt>
                <c:pt idx="19326">
                  <c:v>25.955046617507278</c:v>
                </c:pt>
                <c:pt idx="19327">
                  <c:v>25.954958630229569</c:v>
                </c:pt>
                <c:pt idx="19328">
                  <c:v>25.954870781030593</c:v>
                </c:pt>
                <c:pt idx="19329">
                  <c:v>25.954783069887469</c:v>
                </c:pt>
                <c:pt idx="19330">
                  <c:v>25.954695496777276</c:v>
                </c:pt>
                <c:pt idx="19331">
                  <c:v>25.954608061677092</c:v>
                </c:pt>
                <c:pt idx="19332">
                  <c:v>25.954520764564009</c:v>
                </c:pt>
                <c:pt idx="19333">
                  <c:v>25.954433605415161</c:v>
                </c:pt>
                <c:pt idx="19334">
                  <c:v>25.954346584207585</c:v>
                </c:pt>
                <c:pt idx="19335">
                  <c:v>25.954259700918442</c:v>
                </c:pt>
                <c:pt idx="19336">
                  <c:v>25.954172955524783</c:v>
                </c:pt>
                <c:pt idx="19337">
                  <c:v>25.954086348003756</c:v>
                </c:pt>
                <c:pt idx="19338">
                  <c:v>25.953999878332468</c:v>
                </c:pt>
                <c:pt idx="19339">
                  <c:v>25.953913546488039</c:v>
                </c:pt>
                <c:pt idx="19340">
                  <c:v>25.95382735244759</c:v>
                </c:pt>
                <c:pt idx="19341">
                  <c:v>25.953741296188227</c:v>
                </c:pt>
                <c:pt idx="19342">
                  <c:v>25.953655377687113</c:v>
                </c:pt>
                <c:pt idx="19343">
                  <c:v>25.953569596921355</c:v>
                </c:pt>
                <c:pt idx="19344">
                  <c:v>25.953483953868087</c:v>
                </c:pt>
                <c:pt idx="19345">
                  <c:v>25.953398448504473</c:v>
                </c:pt>
                <c:pt idx="19346">
                  <c:v>25.953313080807632</c:v>
                </c:pt>
                <c:pt idx="19347">
                  <c:v>25.953227850754743</c:v>
                </c:pt>
                <c:pt idx="19348">
                  <c:v>25.953142758322912</c:v>
                </c:pt>
                <c:pt idx="19349">
                  <c:v>25.95305780348933</c:v>
                </c:pt>
                <c:pt idx="19350">
                  <c:v>25.952972986231117</c:v>
                </c:pt>
                <c:pt idx="19351">
                  <c:v>25.952888306525509</c:v>
                </c:pt>
                <c:pt idx="19352">
                  <c:v>25.952803764349568</c:v>
                </c:pt>
                <c:pt idx="19353">
                  <c:v>25.952719359680543</c:v>
                </c:pt>
                <c:pt idx="19354">
                  <c:v>25.952635092495584</c:v>
                </c:pt>
                <c:pt idx="19355">
                  <c:v>25.95255096277188</c:v>
                </c:pt>
                <c:pt idx="19356">
                  <c:v>25.952466970486569</c:v>
                </c:pt>
                <c:pt idx="19357">
                  <c:v>25.952383115616897</c:v>
                </c:pt>
                <c:pt idx="19358">
                  <c:v>25.952299398139985</c:v>
                </c:pt>
                <c:pt idx="19359">
                  <c:v>25.952215818033068</c:v>
                </c:pt>
                <c:pt idx="19360">
                  <c:v>25.952132375273322</c:v>
                </c:pt>
                <c:pt idx="19361">
                  <c:v>25.952049069837955</c:v>
                </c:pt>
                <c:pt idx="19362">
                  <c:v>25.95196590170417</c:v>
                </c:pt>
                <c:pt idx="19363">
                  <c:v>25.951882870849161</c:v>
                </c:pt>
                <c:pt idx="19364">
                  <c:v>25.951799977250161</c:v>
                </c:pt>
                <c:pt idx="19365">
                  <c:v>25.95171722088439</c:v>
                </c:pt>
                <c:pt idx="19366">
                  <c:v>25.951634601728998</c:v>
                </c:pt>
                <c:pt idx="19367">
                  <c:v>25.951552119761274</c:v>
                </c:pt>
                <c:pt idx="19368">
                  <c:v>25.951469774958426</c:v>
                </c:pt>
                <c:pt idx="19369">
                  <c:v>25.951387567297644</c:v>
                </c:pt>
                <c:pt idx="19370">
                  <c:v>25.951305496756234</c:v>
                </c:pt>
                <c:pt idx="19371">
                  <c:v>25.951223563311359</c:v>
                </c:pt>
                <c:pt idx="19372">
                  <c:v>25.951141766940296</c:v>
                </c:pt>
                <c:pt idx="19373">
                  <c:v>25.951060107620293</c:v>
                </c:pt>
                <c:pt idx="19374">
                  <c:v>25.950978585328571</c:v>
                </c:pt>
                <c:pt idx="19375">
                  <c:v>25.950897200042377</c:v>
                </c:pt>
                <c:pt idx="19376">
                  <c:v>25.950815951738988</c:v>
                </c:pt>
                <c:pt idx="19377">
                  <c:v>25.950734840395654</c:v>
                </c:pt>
                <c:pt idx="19378">
                  <c:v>25.950653865989622</c:v>
                </c:pt>
                <c:pt idx="19379">
                  <c:v>25.950573028498184</c:v>
                </c:pt>
                <c:pt idx="19380">
                  <c:v>25.950492327898573</c:v>
                </c:pt>
                <c:pt idx="19381">
                  <c:v>25.950411764168095</c:v>
                </c:pt>
                <c:pt idx="19382">
                  <c:v>25.950331337284013</c:v>
                </c:pt>
                <c:pt idx="19383">
                  <c:v>25.950251047223588</c:v>
                </c:pt>
                <c:pt idx="19384">
                  <c:v>25.950170893964128</c:v>
                </c:pt>
                <c:pt idx="19385">
                  <c:v>25.950090877482893</c:v>
                </c:pt>
                <c:pt idx="19386">
                  <c:v>25.95001099775719</c:v>
                </c:pt>
                <c:pt idx="19387">
                  <c:v>25.949931254764323</c:v>
                </c:pt>
                <c:pt idx="19388">
                  <c:v>25.949851648481584</c:v>
                </c:pt>
                <c:pt idx="19389">
                  <c:v>25.949772178886249</c:v>
                </c:pt>
                <c:pt idx="19390">
                  <c:v>25.949692845955653</c:v>
                </c:pt>
                <c:pt idx="19391">
                  <c:v>25.949613649667086</c:v>
                </c:pt>
                <c:pt idx="19392">
                  <c:v>25.949534589997853</c:v>
                </c:pt>
                <c:pt idx="19393">
                  <c:v>25.949455666925317</c:v>
                </c:pt>
                <c:pt idx="19394">
                  <c:v>25.94937688042674</c:v>
                </c:pt>
                <c:pt idx="19395">
                  <c:v>25.949298230479471</c:v>
                </c:pt>
                <c:pt idx="19396">
                  <c:v>25.949219717060814</c:v>
                </c:pt>
                <c:pt idx="19397">
                  <c:v>25.949141340148145</c:v>
                </c:pt>
                <c:pt idx="19398">
                  <c:v>25.949063099718771</c:v>
                </c:pt>
                <c:pt idx="19399">
                  <c:v>25.948984995749996</c:v>
                </c:pt>
                <c:pt idx="19400">
                  <c:v>25.948907028219224</c:v>
                </c:pt>
                <c:pt idx="19401">
                  <c:v>25.948829197103748</c:v>
                </c:pt>
                <c:pt idx="19402">
                  <c:v>25.948751502380958</c:v>
                </c:pt>
                <c:pt idx="19403">
                  <c:v>25.948673944028172</c:v>
                </c:pt>
                <c:pt idx="19404">
                  <c:v>25.948596522022783</c:v>
                </c:pt>
                <c:pt idx="19405">
                  <c:v>25.948519236342094</c:v>
                </c:pt>
                <c:pt idx="19406">
                  <c:v>25.948442086963496</c:v>
                </c:pt>
                <c:pt idx="19407">
                  <c:v>25.948365073864395</c:v>
                </c:pt>
                <c:pt idx="19408">
                  <c:v>25.948288197022109</c:v>
                </c:pt>
                <c:pt idx="19409">
                  <c:v>25.948211456414015</c:v>
                </c:pt>
                <c:pt idx="19410">
                  <c:v>25.948134852017503</c:v>
                </c:pt>
                <c:pt idx="19411">
                  <c:v>25.948058383809979</c:v>
                </c:pt>
                <c:pt idx="19412">
                  <c:v>25.94798205176879</c:v>
                </c:pt>
                <c:pt idx="19413">
                  <c:v>25.947905855871326</c:v>
                </c:pt>
                <c:pt idx="19414">
                  <c:v>25.947829796095007</c:v>
                </c:pt>
                <c:pt idx="19415">
                  <c:v>25.947753872417209</c:v>
                </c:pt>
                <c:pt idx="19416">
                  <c:v>25.947678084815323</c:v>
                </c:pt>
                <c:pt idx="19417">
                  <c:v>25.947602433266766</c:v>
                </c:pt>
                <c:pt idx="19418">
                  <c:v>25.947526917748945</c:v>
                </c:pt>
                <c:pt idx="19419">
                  <c:v>25.947451538239264</c:v>
                </c:pt>
                <c:pt idx="19420">
                  <c:v>25.947376294715141</c:v>
                </c:pt>
                <c:pt idx="19421">
                  <c:v>25.947301187153997</c:v>
                </c:pt>
                <c:pt idx="19422">
                  <c:v>25.947226215533234</c:v>
                </c:pt>
                <c:pt idx="19423">
                  <c:v>25.947151379830288</c:v>
                </c:pt>
                <c:pt idx="19424">
                  <c:v>25.947076680022576</c:v>
                </c:pt>
                <c:pt idx="19425">
                  <c:v>25.947002116087575</c:v>
                </c:pt>
                <c:pt idx="19426">
                  <c:v>25.946927688002674</c:v>
                </c:pt>
                <c:pt idx="19427">
                  <c:v>25.946853395745322</c:v>
                </c:pt>
                <c:pt idx="19428">
                  <c:v>25.946779239292965</c:v>
                </c:pt>
                <c:pt idx="19429">
                  <c:v>25.946705218623052</c:v>
                </c:pt>
                <c:pt idx="19430">
                  <c:v>25.946631333713029</c:v>
                </c:pt>
                <c:pt idx="19431">
                  <c:v>25.946557584540372</c:v>
                </c:pt>
                <c:pt idx="19432">
                  <c:v>25.946483971082472</c:v>
                </c:pt>
                <c:pt idx="19433">
                  <c:v>25.946410493316861</c:v>
                </c:pt>
                <c:pt idx="19434">
                  <c:v>25.946337151220973</c:v>
                </c:pt>
                <c:pt idx="19435">
                  <c:v>25.946263944772269</c:v>
                </c:pt>
                <c:pt idx="19436">
                  <c:v>25.946190873948254</c:v>
                </c:pt>
                <c:pt idx="19437">
                  <c:v>25.946117938726374</c:v>
                </c:pt>
                <c:pt idx="19438">
                  <c:v>25.94604513908412</c:v>
                </c:pt>
                <c:pt idx="19439">
                  <c:v>25.945972474998953</c:v>
                </c:pt>
                <c:pt idx="19440">
                  <c:v>25.945899946448378</c:v>
                </c:pt>
                <c:pt idx="19441">
                  <c:v>25.945827553409899</c:v>
                </c:pt>
                <c:pt idx="19442">
                  <c:v>25.945755295860977</c:v>
                </c:pt>
                <c:pt idx="19443">
                  <c:v>25.945683173779116</c:v>
                </c:pt>
                <c:pt idx="19444">
                  <c:v>25.945611187141836</c:v>
                </c:pt>
                <c:pt idx="19445">
                  <c:v>25.94553933592664</c:v>
                </c:pt>
                <c:pt idx="19446">
                  <c:v>25.945467620111017</c:v>
                </c:pt>
                <c:pt idx="19447">
                  <c:v>25.945396039672474</c:v>
                </c:pt>
                <c:pt idx="19448">
                  <c:v>25.945324594588541</c:v>
                </c:pt>
                <c:pt idx="19449">
                  <c:v>25.945253284836753</c:v>
                </c:pt>
                <c:pt idx="19450">
                  <c:v>25.945182110394597</c:v>
                </c:pt>
                <c:pt idx="19451">
                  <c:v>25.945111071239609</c:v>
                </c:pt>
                <c:pt idx="19452">
                  <c:v>25.945040167349347</c:v>
                </c:pt>
                <c:pt idx="19453">
                  <c:v>25.944969398701303</c:v>
                </c:pt>
                <c:pt idx="19454">
                  <c:v>25.944898765273038</c:v>
                </c:pt>
                <c:pt idx="19455">
                  <c:v>25.944828267042084</c:v>
                </c:pt>
                <c:pt idx="19456">
                  <c:v>25.944757903986002</c:v>
                </c:pt>
                <c:pt idx="19457">
                  <c:v>25.94468767608231</c:v>
                </c:pt>
                <c:pt idx="19458">
                  <c:v>25.94461758330857</c:v>
                </c:pt>
                <c:pt idx="19459">
                  <c:v>25.944547625642358</c:v>
                </c:pt>
                <c:pt idx="19460">
                  <c:v>25.944477803061204</c:v>
                </c:pt>
                <c:pt idx="19461">
                  <c:v>25.944408115542672</c:v>
                </c:pt>
                <c:pt idx="19462">
                  <c:v>25.944338563064349</c:v>
                </c:pt>
                <c:pt idx="19463">
                  <c:v>25.944269145603783</c:v>
                </c:pt>
                <c:pt idx="19464">
                  <c:v>25.944199863138579</c:v>
                </c:pt>
                <c:pt idx="19465">
                  <c:v>25.944130715646253</c:v>
                </c:pt>
                <c:pt idx="19466">
                  <c:v>25.944061703104424</c:v>
                </c:pt>
                <c:pt idx="19467">
                  <c:v>25.943992825490682</c:v>
                </c:pt>
                <c:pt idx="19468">
                  <c:v>25.943924082782615</c:v>
                </c:pt>
                <c:pt idx="19469">
                  <c:v>25.9438554749578</c:v>
                </c:pt>
                <c:pt idx="19470">
                  <c:v>25.943787001993812</c:v>
                </c:pt>
                <c:pt idx="19471">
                  <c:v>25.943718663868296</c:v>
                </c:pt>
                <c:pt idx="19472">
                  <c:v>25.943650460558828</c:v>
                </c:pt>
                <c:pt idx="19473">
                  <c:v>25.943582392042998</c:v>
                </c:pt>
                <c:pt idx="19474">
                  <c:v>25.943514458298438</c:v>
                </c:pt>
                <c:pt idx="19475">
                  <c:v>25.943446659302751</c:v>
                </c:pt>
                <c:pt idx="19476">
                  <c:v>25.943378995033555</c:v>
                </c:pt>
                <c:pt idx="19477">
                  <c:v>25.943311465468454</c:v>
                </c:pt>
                <c:pt idx="19478">
                  <c:v>25.943244070585109</c:v>
                </c:pt>
                <c:pt idx="19479">
                  <c:v>25.943176810361095</c:v>
                </c:pt>
                <c:pt idx="19480">
                  <c:v>25.9431096847741</c:v>
                </c:pt>
                <c:pt idx="19481">
                  <c:v>25.943042693801715</c:v>
                </c:pt>
                <c:pt idx="19482">
                  <c:v>25.942975837421585</c:v>
                </c:pt>
                <c:pt idx="19483">
                  <c:v>25.942909115611386</c:v>
                </c:pt>
                <c:pt idx="19484">
                  <c:v>25.942842528348692</c:v>
                </c:pt>
                <c:pt idx="19485">
                  <c:v>25.942776075611221</c:v>
                </c:pt>
                <c:pt idx="19486">
                  <c:v>25.942709757376576</c:v>
                </c:pt>
                <c:pt idx="19487">
                  <c:v>25.942643573622419</c:v>
                </c:pt>
                <c:pt idx="19488">
                  <c:v>25.942577524326452</c:v>
                </c:pt>
                <c:pt idx="19489">
                  <c:v>25.942511609466294</c:v>
                </c:pt>
                <c:pt idx="19490">
                  <c:v>25.942445829019647</c:v>
                </c:pt>
                <c:pt idx="19491">
                  <c:v>25.942380182964115</c:v>
                </c:pt>
                <c:pt idx="19492">
                  <c:v>25.942314671277458</c:v>
                </c:pt>
                <c:pt idx="19493">
                  <c:v>25.942249293937294</c:v>
                </c:pt>
                <c:pt idx="19494">
                  <c:v>25.942184050921313</c:v>
                </c:pt>
                <c:pt idx="19495">
                  <c:v>25.942118942207202</c:v>
                </c:pt>
                <c:pt idx="19496">
                  <c:v>25.942053967772665</c:v>
                </c:pt>
                <c:pt idx="19497">
                  <c:v>25.941989127595349</c:v>
                </c:pt>
                <c:pt idx="19498">
                  <c:v>25.941924421652999</c:v>
                </c:pt>
                <c:pt idx="19499">
                  <c:v>25.94185984992329</c:v>
                </c:pt>
                <c:pt idx="19500">
                  <c:v>25.941795412383939</c:v>
                </c:pt>
                <c:pt idx="19501">
                  <c:v>25.941731109012636</c:v>
                </c:pt>
                <c:pt idx="19502">
                  <c:v>25.941666939787055</c:v>
                </c:pt>
                <c:pt idx="19503">
                  <c:v>25.941602904685013</c:v>
                </c:pt>
                <c:pt idx="19504">
                  <c:v>25.941539003684113</c:v>
                </c:pt>
                <c:pt idx="19505">
                  <c:v>25.94147523676213</c:v>
                </c:pt>
                <c:pt idx="19506">
                  <c:v>25.941411603896782</c:v>
                </c:pt>
                <c:pt idx="19507">
                  <c:v>25.941348105065813</c:v>
                </c:pt>
                <c:pt idx="19508">
                  <c:v>25.941284740246914</c:v>
                </c:pt>
                <c:pt idx="19509">
                  <c:v>25.941221509417844</c:v>
                </c:pt>
                <c:pt idx="19510">
                  <c:v>25.941158412556348</c:v>
                </c:pt>
                <c:pt idx="19511">
                  <c:v>25.94109544964013</c:v>
                </c:pt>
                <c:pt idx="19512">
                  <c:v>25.941032620646979</c:v>
                </c:pt>
                <c:pt idx="19513">
                  <c:v>25.940969925554612</c:v>
                </c:pt>
                <c:pt idx="19514">
                  <c:v>25.940907364340802</c:v>
                </c:pt>
                <c:pt idx="19515">
                  <c:v>25.940844936983282</c:v>
                </c:pt>
                <c:pt idx="19516">
                  <c:v>25.940782643459841</c:v>
                </c:pt>
                <c:pt idx="19517">
                  <c:v>25.940720483748208</c:v>
                </c:pt>
                <c:pt idx="19518">
                  <c:v>25.940658457826203</c:v>
                </c:pt>
                <c:pt idx="19519">
                  <c:v>25.940596565671527</c:v>
                </c:pt>
                <c:pt idx="19520">
                  <c:v>25.940534807261983</c:v>
                </c:pt>
                <c:pt idx="19521">
                  <c:v>25.940473182575374</c:v>
                </c:pt>
                <c:pt idx="19522">
                  <c:v>25.940411691589432</c:v>
                </c:pt>
                <c:pt idx="19523">
                  <c:v>25.940350334281959</c:v>
                </c:pt>
                <c:pt idx="19524">
                  <c:v>25.940289110630772</c:v>
                </c:pt>
                <c:pt idx="19525">
                  <c:v>25.940228020613631</c:v>
                </c:pt>
                <c:pt idx="19526">
                  <c:v>25.940167064208339</c:v>
                </c:pt>
                <c:pt idx="19527">
                  <c:v>25.940106241392712</c:v>
                </c:pt>
                <c:pt idx="19528">
                  <c:v>25.940045552144525</c:v>
                </c:pt>
                <c:pt idx="19529">
                  <c:v>25.939984996441595</c:v>
                </c:pt>
                <c:pt idx="19530">
                  <c:v>25.939924574261724</c:v>
                </c:pt>
                <c:pt idx="19531">
                  <c:v>25.939864285582729</c:v>
                </c:pt>
                <c:pt idx="19532">
                  <c:v>25.939804130382413</c:v>
                </c:pt>
                <c:pt idx="19533">
                  <c:v>25.939744108638621</c:v>
                </c:pt>
                <c:pt idx="19534">
                  <c:v>25.939684220329184</c:v>
                </c:pt>
                <c:pt idx="19535">
                  <c:v>25.939624465431876</c:v>
                </c:pt>
                <c:pt idx="19536">
                  <c:v>25.939564843924586</c:v>
                </c:pt>
                <c:pt idx="19537">
                  <c:v>25.939505355785101</c:v>
                </c:pt>
                <c:pt idx="19538">
                  <c:v>25.93944600099131</c:v>
                </c:pt>
                <c:pt idx="19539">
                  <c:v>25.939386779521016</c:v>
                </c:pt>
                <c:pt idx="19540">
                  <c:v>25.939327691352062</c:v>
                </c:pt>
                <c:pt idx="19541">
                  <c:v>25.939268736462282</c:v>
                </c:pt>
                <c:pt idx="19542">
                  <c:v>25.939209914829576</c:v>
                </c:pt>
                <c:pt idx="19543">
                  <c:v>25.93915122643179</c:v>
                </c:pt>
                <c:pt idx="19544">
                  <c:v>25.939092671246755</c:v>
                </c:pt>
                <c:pt idx="19545">
                  <c:v>25.939034249252344</c:v>
                </c:pt>
                <c:pt idx="19546">
                  <c:v>25.938975960426419</c:v>
                </c:pt>
                <c:pt idx="19547">
                  <c:v>25.938917804746865</c:v>
                </c:pt>
                <c:pt idx="19548">
                  <c:v>25.938859782191528</c:v>
                </c:pt>
                <c:pt idx="19549">
                  <c:v>25.938801892738326</c:v>
                </c:pt>
                <c:pt idx="19550">
                  <c:v>25.938744136365088</c:v>
                </c:pt>
                <c:pt idx="19551">
                  <c:v>25.938686513049745</c:v>
                </c:pt>
                <c:pt idx="19552">
                  <c:v>25.938629022770172</c:v>
                </c:pt>
                <c:pt idx="19553">
                  <c:v>25.938571665504242</c:v>
                </c:pt>
                <c:pt idx="19554">
                  <c:v>25.938514441229856</c:v>
                </c:pt>
                <c:pt idx="19555">
                  <c:v>25.938457349924903</c:v>
                </c:pt>
                <c:pt idx="19556">
                  <c:v>25.938400391567299</c:v>
                </c:pt>
                <c:pt idx="19557">
                  <c:v>25.938343566134961</c:v>
                </c:pt>
                <c:pt idx="19558">
                  <c:v>25.93828687360579</c:v>
                </c:pt>
                <c:pt idx="19559">
                  <c:v>25.938230313957675</c:v>
                </c:pt>
                <c:pt idx="19560">
                  <c:v>25.938173887168546</c:v>
                </c:pt>
                <c:pt idx="19561">
                  <c:v>25.938117593216319</c:v>
                </c:pt>
                <c:pt idx="19562">
                  <c:v>25.938061432078939</c:v>
                </c:pt>
                <c:pt idx="19563">
                  <c:v>25.93800540373428</c:v>
                </c:pt>
                <c:pt idx="19564">
                  <c:v>25.937949508160344</c:v>
                </c:pt>
                <c:pt idx="19565">
                  <c:v>25.937893745335003</c:v>
                </c:pt>
                <c:pt idx="19566">
                  <c:v>25.937838115236218</c:v>
                </c:pt>
                <c:pt idx="19567">
                  <c:v>25.937782617841947</c:v>
                </c:pt>
                <c:pt idx="19568">
                  <c:v>25.937727253130092</c:v>
                </c:pt>
                <c:pt idx="19569">
                  <c:v>25.937672021078626</c:v>
                </c:pt>
                <c:pt idx="19570">
                  <c:v>25.937616921665523</c:v>
                </c:pt>
                <c:pt idx="19571">
                  <c:v>25.937561954868684</c:v>
                </c:pt>
                <c:pt idx="19572">
                  <c:v>25.937507120666098</c:v>
                </c:pt>
                <c:pt idx="19573">
                  <c:v>25.937452419035736</c:v>
                </c:pt>
                <c:pt idx="19574">
                  <c:v>25.937397849955545</c:v>
                </c:pt>
                <c:pt idx="19575">
                  <c:v>25.937343413403497</c:v>
                </c:pt>
                <c:pt idx="19576">
                  <c:v>25.937289109357565</c:v>
                </c:pt>
                <c:pt idx="19577">
                  <c:v>25.937234937795722</c:v>
                </c:pt>
                <c:pt idx="19578">
                  <c:v>25.937180898695971</c:v>
                </c:pt>
                <c:pt idx="19579">
                  <c:v>25.937126992036241</c:v>
                </c:pt>
                <c:pt idx="19580">
                  <c:v>25.937073217794577</c:v>
                </c:pt>
                <c:pt idx="19581">
                  <c:v>25.937019575948966</c:v>
                </c:pt>
                <c:pt idx="19582">
                  <c:v>25.936966066477339</c:v>
                </c:pt>
                <c:pt idx="19583">
                  <c:v>25.936912689357754</c:v>
                </c:pt>
                <c:pt idx="19584">
                  <c:v>25.936859444568185</c:v>
                </c:pt>
                <c:pt idx="19585">
                  <c:v>25.936806332086633</c:v>
                </c:pt>
                <c:pt idx="19586">
                  <c:v>25.936753351891142</c:v>
                </c:pt>
                <c:pt idx="19587">
                  <c:v>25.936700503959685</c:v>
                </c:pt>
                <c:pt idx="19588">
                  <c:v>25.936647788270264</c:v>
                </c:pt>
                <c:pt idx="19589">
                  <c:v>25.936595204800952</c:v>
                </c:pt>
                <c:pt idx="19590">
                  <c:v>25.936542753529721</c:v>
                </c:pt>
                <c:pt idx="19591">
                  <c:v>25.936490434434631</c:v>
                </c:pt>
                <c:pt idx="19592">
                  <c:v>25.936438247493655</c:v>
                </c:pt>
                <c:pt idx="19593">
                  <c:v>25.936386192684907</c:v>
                </c:pt>
                <c:pt idx="19594">
                  <c:v>25.936334269986361</c:v>
                </c:pt>
                <c:pt idx="19595">
                  <c:v>25.936282479376075</c:v>
                </c:pt>
                <c:pt idx="19596">
                  <c:v>25.93623082083208</c:v>
                </c:pt>
                <c:pt idx="19597">
                  <c:v>25.936179294332433</c:v>
                </c:pt>
                <c:pt idx="19598">
                  <c:v>25.936127899855208</c:v>
                </c:pt>
                <c:pt idx="19599">
                  <c:v>25.93607663737842</c:v>
                </c:pt>
                <c:pt idx="19600">
                  <c:v>25.936025506880156</c:v>
                </c:pt>
                <c:pt idx="19601">
                  <c:v>25.935974508338433</c:v>
                </c:pt>
                <c:pt idx="19602">
                  <c:v>25.935923641731364</c:v>
                </c:pt>
                <c:pt idx="19603">
                  <c:v>25.93587290703698</c:v>
                </c:pt>
                <c:pt idx="19604">
                  <c:v>25.935822304233383</c:v>
                </c:pt>
                <c:pt idx="19605">
                  <c:v>25.935771833298631</c:v>
                </c:pt>
                <c:pt idx="19606">
                  <c:v>25.93572149421081</c:v>
                </c:pt>
                <c:pt idx="19607">
                  <c:v>25.935671286947979</c:v>
                </c:pt>
                <c:pt idx="19608">
                  <c:v>25.935621211488211</c:v>
                </c:pt>
                <c:pt idx="19609">
                  <c:v>25.935571267809664</c:v>
                </c:pt>
                <c:pt idx="19610">
                  <c:v>25.935521455890367</c:v>
                </c:pt>
                <c:pt idx="19611">
                  <c:v>25.93547177570845</c:v>
                </c:pt>
                <c:pt idx="19612">
                  <c:v>25.935422227241986</c:v>
                </c:pt>
                <c:pt idx="19613">
                  <c:v>25.93537281046909</c:v>
                </c:pt>
                <c:pt idx="19614">
                  <c:v>25.935323525367878</c:v>
                </c:pt>
                <c:pt idx="19615">
                  <c:v>25.935274371916435</c:v>
                </c:pt>
                <c:pt idx="19616">
                  <c:v>25.935225350092892</c:v>
                </c:pt>
                <c:pt idx="19617">
                  <c:v>25.935176459875379</c:v>
                </c:pt>
                <c:pt idx="19618">
                  <c:v>25.935127701241996</c:v>
                </c:pt>
                <c:pt idx="19619">
                  <c:v>25.935079074170858</c:v>
                </c:pt>
                <c:pt idx="19620">
                  <c:v>25.935030578640109</c:v>
                </c:pt>
                <c:pt idx="19621">
                  <c:v>25.934982214627851</c:v>
                </c:pt>
                <c:pt idx="19622">
                  <c:v>25.934933982112256</c:v>
                </c:pt>
                <c:pt idx="19623">
                  <c:v>25.934885881071466</c:v>
                </c:pt>
                <c:pt idx="19624">
                  <c:v>25.934837911483584</c:v>
                </c:pt>
                <c:pt idx="19625">
                  <c:v>25.934790073326781</c:v>
                </c:pt>
                <c:pt idx="19626">
                  <c:v>25.934742366579201</c:v>
                </c:pt>
                <c:pt idx="19627">
                  <c:v>25.934694791218988</c:v>
                </c:pt>
                <c:pt idx="19628">
                  <c:v>25.934647347224299</c:v>
                </c:pt>
                <c:pt idx="19629">
                  <c:v>25.934600034573293</c:v>
                </c:pt>
                <c:pt idx="19630">
                  <c:v>25.934552853244128</c:v>
                </c:pt>
                <c:pt idx="19631">
                  <c:v>25.934505803215004</c:v>
                </c:pt>
                <c:pt idx="19632">
                  <c:v>25.93445888446405</c:v>
                </c:pt>
                <c:pt idx="19633">
                  <c:v>25.934412096969453</c:v>
                </c:pt>
                <c:pt idx="19634">
                  <c:v>25.934365440709357</c:v>
                </c:pt>
                <c:pt idx="19635">
                  <c:v>25.934318915662004</c:v>
                </c:pt>
                <c:pt idx="19636">
                  <c:v>25.934272521805539</c:v>
                </c:pt>
                <c:pt idx="19637">
                  <c:v>25.934226259118148</c:v>
                </c:pt>
                <c:pt idx="19638">
                  <c:v>25.934180127578031</c:v>
                </c:pt>
                <c:pt idx="19639">
                  <c:v>25.934134127163389</c:v>
                </c:pt>
                <c:pt idx="19640">
                  <c:v>25.934088257852395</c:v>
                </c:pt>
                <c:pt idx="19641">
                  <c:v>25.934042519623276</c:v>
                </c:pt>
                <c:pt idx="19642">
                  <c:v>25.933996912454205</c:v>
                </c:pt>
                <c:pt idx="19643">
                  <c:v>25.933951436323412</c:v>
                </c:pt>
                <c:pt idx="19644">
                  <c:v>25.933906091209138</c:v>
                </c:pt>
                <c:pt idx="19645">
                  <c:v>25.933860877089515</c:v>
                </c:pt>
                <c:pt idx="19646">
                  <c:v>25.933815793942841</c:v>
                </c:pt>
                <c:pt idx="19647">
                  <c:v>25.933770841747304</c:v>
                </c:pt>
                <c:pt idx="19648">
                  <c:v>25.933726020481132</c:v>
                </c:pt>
                <c:pt idx="19649">
                  <c:v>25.933681330122553</c:v>
                </c:pt>
                <c:pt idx="19650">
                  <c:v>25.933636770649784</c:v>
                </c:pt>
                <c:pt idx="19651">
                  <c:v>25.933592342041081</c:v>
                </c:pt>
                <c:pt idx="19652">
                  <c:v>25.933548044274687</c:v>
                </c:pt>
                <c:pt idx="19653">
                  <c:v>25.933503877328832</c:v>
                </c:pt>
                <c:pt idx="19654">
                  <c:v>25.933459841181772</c:v>
                </c:pt>
                <c:pt idx="19655">
                  <c:v>25.933415935811752</c:v>
                </c:pt>
                <c:pt idx="19656">
                  <c:v>25.933372161197013</c:v>
                </c:pt>
                <c:pt idx="19657">
                  <c:v>25.933328517315829</c:v>
                </c:pt>
                <c:pt idx="19658">
                  <c:v>25.933285004146455</c:v>
                </c:pt>
                <c:pt idx="19659">
                  <c:v>25.933241621667136</c:v>
                </c:pt>
                <c:pt idx="19660">
                  <c:v>25.933198369856171</c:v>
                </c:pt>
                <c:pt idx="19661">
                  <c:v>25.933155248691804</c:v>
                </c:pt>
                <c:pt idx="19662">
                  <c:v>25.933112258152349</c:v>
                </c:pt>
                <c:pt idx="19663">
                  <c:v>25.93306939821602</c:v>
                </c:pt>
                <c:pt idx="19664">
                  <c:v>25.933026668861146</c:v>
                </c:pt>
                <c:pt idx="19665">
                  <c:v>25.932984070065999</c:v>
                </c:pt>
                <c:pt idx="19666">
                  <c:v>25.932941601808864</c:v>
                </c:pt>
                <c:pt idx="19667">
                  <c:v>25.932899264068027</c:v>
                </c:pt>
                <c:pt idx="19668">
                  <c:v>25.932857056821803</c:v>
                </c:pt>
                <c:pt idx="19669">
                  <c:v>25.932814980048477</c:v>
                </c:pt>
                <c:pt idx="19670">
                  <c:v>25.932773033726335</c:v>
                </c:pt>
                <c:pt idx="19671">
                  <c:v>25.932731217833719</c:v>
                </c:pt>
                <c:pt idx="19672">
                  <c:v>25.932689532348888</c:v>
                </c:pt>
                <c:pt idx="19673">
                  <c:v>25.932647977250198</c:v>
                </c:pt>
                <c:pt idx="19674">
                  <c:v>25.932606552515963</c:v>
                </c:pt>
                <c:pt idx="19675">
                  <c:v>25.932565258124484</c:v>
                </c:pt>
                <c:pt idx="19676">
                  <c:v>25.932524094054074</c:v>
                </c:pt>
                <c:pt idx="19677">
                  <c:v>25.932483060283104</c:v>
                </c:pt>
                <c:pt idx="19678">
                  <c:v>25.932442156789833</c:v>
                </c:pt>
                <c:pt idx="19679">
                  <c:v>25.932401383552659</c:v>
                </c:pt>
                <c:pt idx="19680">
                  <c:v>25.932360740549882</c:v>
                </c:pt>
                <c:pt idx="19681">
                  <c:v>25.93232022775986</c:v>
                </c:pt>
                <c:pt idx="19682">
                  <c:v>25.932279845160934</c:v>
                </c:pt>
                <c:pt idx="19683">
                  <c:v>25.932239592731449</c:v>
                </c:pt>
                <c:pt idx="19684">
                  <c:v>25.932199470449746</c:v>
                </c:pt>
                <c:pt idx="19685">
                  <c:v>25.93215947829421</c:v>
                </c:pt>
                <c:pt idx="19686">
                  <c:v>25.932119616243142</c:v>
                </c:pt>
                <c:pt idx="19687">
                  <c:v>25.932079884274955</c:v>
                </c:pt>
                <c:pt idx="19688">
                  <c:v>25.932040282367993</c:v>
                </c:pt>
                <c:pt idx="19689">
                  <c:v>25.932000810500611</c:v>
                </c:pt>
                <c:pt idx="19690">
                  <c:v>25.93196146865121</c:v>
                </c:pt>
                <c:pt idx="19691">
                  <c:v>25.931922256798146</c:v>
                </c:pt>
                <c:pt idx="19692">
                  <c:v>25.931883174919818</c:v>
                </c:pt>
                <c:pt idx="19693">
                  <c:v>25.93184422299457</c:v>
                </c:pt>
                <c:pt idx="19694">
                  <c:v>25.931805401000801</c:v>
                </c:pt>
                <c:pt idx="19695">
                  <c:v>25.931766708916911</c:v>
                </c:pt>
                <c:pt idx="19696">
                  <c:v>25.931728146721312</c:v>
                </c:pt>
                <c:pt idx="19697">
                  <c:v>25.931689714392348</c:v>
                </c:pt>
                <c:pt idx="19698">
                  <c:v>25.931651411908447</c:v>
                </c:pt>
                <c:pt idx="19699">
                  <c:v>25.931613239248009</c:v>
                </c:pt>
                <c:pt idx="19700">
                  <c:v>25.931575196389431</c:v>
                </c:pt>
                <c:pt idx="19701">
                  <c:v>25.931537283311172</c:v>
                </c:pt>
                <c:pt idx="19702">
                  <c:v>25.931499499991546</c:v>
                </c:pt>
                <c:pt idx="19703">
                  <c:v>25.931461846409078</c:v>
                </c:pt>
                <c:pt idx="19704">
                  <c:v>25.931424322542114</c:v>
                </c:pt>
                <c:pt idx="19705">
                  <c:v>25.931386928369108</c:v>
                </c:pt>
                <c:pt idx="19706">
                  <c:v>25.931349663868474</c:v>
                </c:pt>
                <c:pt idx="19707">
                  <c:v>25.931312529018641</c:v>
                </c:pt>
                <c:pt idx="19708">
                  <c:v>25.93127552379805</c:v>
                </c:pt>
                <c:pt idx="19709">
                  <c:v>25.931238648185143</c:v>
                </c:pt>
                <c:pt idx="19710">
                  <c:v>25.931201902158364</c:v>
                </c:pt>
                <c:pt idx="19711">
                  <c:v>25.931165285696125</c:v>
                </c:pt>
                <c:pt idx="19712">
                  <c:v>25.931128798776925</c:v>
                </c:pt>
                <c:pt idx="19713">
                  <c:v>25.931092441379164</c:v>
                </c:pt>
                <c:pt idx="19714">
                  <c:v>25.931056213481313</c:v>
                </c:pt>
                <c:pt idx="19715">
                  <c:v>25.931020115061855</c:v>
                </c:pt>
                <c:pt idx="19716">
                  <c:v>25.930984146099206</c:v>
                </c:pt>
                <c:pt idx="19717">
                  <c:v>25.930948306571892</c:v>
                </c:pt>
                <c:pt idx="19718">
                  <c:v>25.930912596458313</c:v>
                </c:pt>
                <c:pt idx="19719">
                  <c:v>25.930877015736982</c:v>
                </c:pt>
                <c:pt idx="19720">
                  <c:v>25.93084156438637</c:v>
                </c:pt>
                <c:pt idx="19721">
                  <c:v>25.930806242384932</c:v>
                </c:pt>
                <c:pt idx="19722">
                  <c:v>25.930771049711197</c:v>
                </c:pt>
                <c:pt idx="19723">
                  <c:v>25.930735986343592</c:v>
                </c:pt>
                <c:pt idx="19724">
                  <c:v>25.930701052260659</c:v>
                </c:pt>
                <c:pt idx="19725">
                  <c:v>25.93066624744084</c:v>
                </c:pt>
                <c:pt idx="19726">
                  <c:v>25.930631571862676</c:v>
                </c:pt>
                <c:pt idx="19727">
                  <c:v>25.930597025504653</c:v>
                </c:pt>
                <c:pt idx="19728">
                  <c:v>25.930562608345255</c:v>
                </c:pt>
                <c:pt idx="19729">
                  <c:v>25.930528320362995</c:v>
                </c:pt>
                <c:pt idx="19730">
                  <c:v>25.930494161536387</c:v>
                </c:pt>
                <c:pt idx="19731">
                  <c:v>25.930460131843958</c:v>
                </c:pt>
                <c:pt idx="19732">
                  <c:v>25.930426231264221</c:v>
                </c:pt>
                <c:pt idx="19733">
                  <c:v>25.930392459775675</c:v>
                </c:pt>
                <c:pt idx="19734">
                  <c:v>25.930358817356861</c:v>
                </c:pt>
                <c:pt idx="19735">
                  <c:v>25.930325303986294</c:v>
                </c:pt>
                <c:pt idx="19736">
                  <c:v>25.930291919642499</c:v>
                </c:pt>
                <c:pt idx="19737">
                  <c:v>25.930258664304034</c:v>
                </c:pt>
                <c:pt idx="19738">
                  <c:v>25.930225537949411</c:v>
                </c:pt>
                <c:pt idx="19739">
                  <c:v>25.930192540557201</c:v>
                </c:pt>
                <c:pt idx="19740">
                  <c:v>25.930159672105916</c:v>
                </c:pt>
                <c:pt idx="19741">
                  <c:v>25.930126932574112</c:v>
                </c:pt>
                <c:pt idx="19742">
                  <c:v>25.930094321940359</c:v>
                </c:pt>
                <c:pt idx="19743">
                  <c:v>25.930061840183185</c:v>
                </c:pt>
                <c:pt idx="19744">
                  <c:v>25.930029487281161</c:v>
                </c:pt>
                <c:pt idx="19745">
                  <c:v>25.92999726321284</c:v>
                </c:pt>
                <c:pt idx="19746">
                  <c:v>25.929965167956794</c:v>
                </c:pt>
                <c:pt idx="19747">
                  <c:v>25.929933201491593</c:v>
                </c:pt>
                <c:pt idx="19748">
                  <c:v>25.929901363795821</c:v>
                </c:pt>
                <c:pt idx="19749">
                  <c:v>25.929869654848019</c:v>
                </c:pt>
                <c:pt idx="19750">
                  <c:v>25.929838074626787</c:v>
                </c:pt>
                <c:pt idx="19751">
                  <c:v>25.929806623110693</c:v>
                </c:pt>
                <c:pt idx="19752">
                  <c:v>25.929775300278351</c:v>
                </c:pt>
                <c:pt idx="19753">
                  <c:v>25.929744106108316</c:v>
                </c:pt>
                <c:pt idx="19754">
                  <c:v>25.929713040579188</c:v>
                </c:pt>
                <c:pt idx="19755">
                  <c:v>25.929682103669592</c:v>
                </c:pt>
                <c:pt idx="19756">
                  <c:v>25.929651295358099</c:v>
                </c:pt>
                <c:pt idx="19757">
                  <c:v>25.929620615623321</c:v>
                </c:pt>
                <c:pt idx="19758">
                  <c:v>25.929590064443843</c:v>
                </c:pt>
                <c:pt idx="19759">
                  <c:v>25.929559641798278</c:v>
                </c:pt>
                <c:pt idx="19760">
                  <c:v>25.929529347665266</c:v>
                </c:pt>
                <c:pt idx="19761">
                  <c:v>25.92949918202342</c:v>
                </c:pt>
                <c:pt idx="19762">
                  <c:v>25.929469144851325</c:v>
                </c:pt>
                <c:pt idx="19763">
                  <c:v>25.929439236127649</c:v>
                </c:pt>
                <c:pt idx="19764">
                  <c:v>25.929409455830978</c:v>
                </c:pt>
                <c:pt idx="19765">
                  <c:v>25.92937980393998</c:v>
                </c:pt>
                <c:pt idx="19766">
                  <c:v>25.929350280433241</c:v>
                </c:pt>
                <c:pt idx="19767">
                  <c:v>25.929320885289457</c:v>
                </c:pt>
                <c:pt idx="19768">
                  <c:v>25.929291618487198</c:v>
                </c:pt>
                <c:pt idx="19769">
                  <c:v>25.92926248000515</c:v>
                </c:pt>
                <c:pt idx="19770">
                  <c:v>25.929233469821966</c:v>
                </c:pt>
                <c:pt idx="19771">
                  <c:v>25.929204587916288</c:v>
                </c:pt>
                <c:pt idx="19772">
                  <c:v>25.929175834266772</c:v>
                </c:pt>
                <c:pt idx="19773">
                  <c:v>25.929147208852044</c:v>
                </c:pt>
                <c:pt idx="19774">
                  <c:v>25.929118711650801</c:v>
                </c:pt>
                <c:pt idx="19775">
                  <c:v>25.9290903426417</c:v>
                </c:pt>
                <c:pt idx="19776">
                  <c:v>25.929062101803396</c:v>
                </c:pt>
                <c:pt idx="19777">
                  <c:v>25.929033989114586</c:v>
                </c:pt>
                <c:pt idx="19778">
                  <c:v>25.929006004553898</c:v>
                </c:pt>
                <c:pt idx="19779">
                  <c:v>25.928978148100043</c:v>
                </c:pt>
                <c:pt idx="19780">
                  <c:v>25.92895041973172</c:v>
                </c:pt>
                <c:pt idx="19781">
                  <c:v>25.928922819427584</c:v>
                </c:pt>
                <c:pt idx="19782">
                  <c:v>25.928895347166318</c:v>
                </c:pt>
                <c:pt idx="19783">
                  <c:v>25.928868002926606</c:v>
                </c:pt>
                <c:pt idx="19784">
                  <c:v>25.928840786687189</c:v>
                </c:pt>
                <c:pt idx="19785">
                  <c:v>25.928813698426723</c:v>
                </c:pt>
                <c:pt idx="19786">
                  <c:v>25.928786738123932</c:v>
                </c:pt>
                <c:pt idx="19787">
                  <c:v>25.928759905757531</c:v>
                </c:pt>
                <c:pt idx="19788">
                  <c:v>25.928733201306173</c:v>
                </c:pt>
                <c:pt idx="19789">
                  <c:v>25.9287066247486</c:v>
                </c:pt>
                <c:pt idx="19790">
                  <c:v>25.928680176063565</c:v>
                </c:pt>
                <c:pt idx="19791">
                  <c:v>25.928653855229754</c:v>
                </c:pt>
                <c:pt idx="19792">
                  <c:v>25.928627662225864</c:v>
                </c:pt>
                <c:pt idx="19793">
                  <c:v>25.928601597030664</c:v>
                </c:pt>
                <c:pt idx="19794">
                  <c:v>25.928575659622865</c:v>
                </c:pt>
                <c:pt idx="19795">
                  <c:v>25.928549849981209</c:v>
                </c:pt>
                <c:pt idx="19796">
                  <c:v>25.928524168084394</c:v>
                </c:pt>
                <c:pt idx="19797">
                  <c:v>25.928498613911202</c:v>
                </c:pt>
                <c:pt idx="19798">
                  <c:v>25.928473187440375</c:v>
                </c:pt>
                <c:pt idx="19799">
                  <c:v>25.928447888650624</c:v>
                </c:pt>
                <c:pt idx="19800">
                  <c:v>25.928422717520732</c:v>
                </c:pt>
                <c:pt idx="19801">
                  <c:v>25.928397674029441</c:v>
                </c:pt>
                <c:pt idx="19802">
                  <c:v>25.92837275815549</c:v>
                </c:pt>
                <c:pt idx="19803">
                  <c:v>25.928347969877649</c:v>
                </c:pt>
                <c:pt idx="19804">
                  <c:v>25.928323309174701</c:v>
                </c:pt>
                <c:pt idx="19805">
                  <c:v>25.9282987760254</c:v>
                </c:pt>
                <c:pt idx="19806">
                  <c:v>25.928274370408502</c:v>
                </c:pt>
                <c:pt idx="19807">
                  <c:v>25.928250092302775</c:v>
                </c:pt>
                <c:pt idx="19808">
                  <c:v>25.928225941687018</c:v>
                </c:pt>
                <c:pt idx="19809">
                  <c:v>25.928201918540012</c:v>
                </c:pt>
                <c:pt idx="19810">
                  <c:v>25.928178022840513</c:v>
                </c:pt>
                <c:pt idx="19811">
                  <c:v>25.928154254567346</c:v>
                </c:pt>
                <c:pt idx="19812">
                  <c:v>25.928130613699281</c:v>
                </c:pt>
                <c:pt idx="19813">
                  <c:v>25.928107100215101</c:v>
                </c:pt>
                <c:pt idx="19814">
                  <c:v>25.928083714093617</c:v>
                </c:pt>
                <c:pt idx="19815">
                  <c:v>25.928060455313613</c:v>
                </c:pt>
                <c:pt idx="19816">
                  <c:v>25.928037323853914</c:v>
                </c:pt>
                <c:pt idx="19817">
                  <c:v>25.928014319693318</c:v>
                </c:pt>
                <c:pt idx="19818">
                  <c:v>25.927991442810622</c:v>
                </c:pt>
                <c:pt idx="19819">
                  <c:v>25.927968693184681</c:v>
                </c:pt>
                <c:pt idx="19820">
                  <c:v>25.927946070794277</c:v>
                </c:pt>
                <c:pt idx="19821">
                  <c:v>25.927923575618209</c:v>
                </c:pt>
                <c:pt idx="19822">
                  <c:v>25.927901207635358</c:v>
                </c:pt>
                <c:pt idx="19823">
                  <c:v>25.927878966824522</c:v>
                </c:pt>
                <c:pt idx="19824">
                  <c:v>25.927856853164528</c:v>
                </c:pt>
                <c:pt idx="19825">
                  <c:v>25.9278348666342</c:v>
                </c:pt>
                <c:pt idx="19826">
                  <c:v>25.927813007212407</c:v>
                </c:pt>
                <c:pt idx="19827">
                  <c:v>25.927791274877976</c:v>
                </c:pt>
                <c:pt idx="19828">
                  <c:v>25.927769669609745</c:v>
                </c:pt>
                <c:pt idx="19829">
                  <c:v>25.927748191386556</c:v>
                </c:pt>
                <c:pt idx="19830">
                  <c:v>25.92772684018729</c:v>
                </c:pt>
                <c:pt idx="19831">
                  <c:v>25.92770561599076</c:v>
                </c:pt>
                <c:pt idx="19832">
                  <c:v>25.927684518775862</c:v>
                </c:pt>
                <c:pt idx="19833">
                  <c:v>25.927663548521437</c:v>
                </c:pt>
                <c:pt idx="19834">
                  <c:v>25.927642705206338</c:v>
                </c:pt>
                <c:pt idx="19835">
                  <c:v>25.927621988809463</c:v>
                </c:pt>
                <c:pt idx="19836">
                  <c:v>25.927601399309665</c:v>
                </c:pt>
                <c:pt idx="19837">
                  <c:v>25.927580936685828</c:v>
                </c:pt>
                <c:pt idx="19838">
                  <c:v>25.92756060091682</c:v>
                </c:pt>
                <c:pt idx="19839">
                  <c:v>25.927540391981509</c:v>
                </c:pt>
                <c:pt idx="19840">
                  <c:v>25.927520309858835</c:v>
                </c:pt>
                <c:pt idx="19841">
                  <c:v>25.927500354527609</c:v>
                </c:pt>
                <c:pt idx="19842">
                  <c:v>25.9274805259668</c:v>
                </c:pt>
                <c:pt idx="19843">
                  <c:v>25.927460824155247</c:v>
                </c:pt>
                <c:pt idx="19844">
                  <c:v>25.927441249071876</c:v>
                </c:pt>
                <c:pt idx="19845">
                  <c:v>25.927421800695569</c:v>
                </c:pt>
                <c:pt idx="19846">
                  <c:v>25.927402479005252</c:v>
                </c:pt>
                <c:pt idx="19847">
                  <c:v>25.927383283979822</c:v>
                </c:pt>
                <c:pt idx="19848">
                  <c:v>25.927364215598189</c:v>
                </c:pt>
                <c:pt idx="19849">
                  <c:v>25.927345273839279</c:v>
                </c:pt>
                <c:pt idx="19850">
                  <c:v>25.927326458682003</c:v>
                </c:pt>
                <c:pt idx="19851">
                  <c:v>25.927307770105301</c:v>
                </c:pt>
                <c:pt idx="19852">
                  <c:v>25.927289208088055</c:v>
                </c:pt>
                <c:pt idx="19853">
                  <c:v>25.927270772609234</c:v>
                </c:pt>
                <c:pt idx="19854">
                  <c:v>25.927252463647761</c:v>
                </c:pt>
                <c:pt idx="19855">
                  <c:v>25.927234281182564</c:v>
                </c:pt>
                <c:pt idx="19856">
                  <c:v>25.927216225192581</c:v>
                </c:pt>
                <c:pt idx="19857">
                  <c:v>25.927198295656765</c:v>
                </c:pt>
                <c:pt idx="19858">
                  <c:v>25.927180492554044</c:v>
                </c:pt>
                <c:pt idx="19859">
                  <c:v>25.927162815863412</c:v>
                </c:pt>
                <c:pt idx="19860">
                  <c:v>25.927145265563752</c:v>
                </c:pt>
                <c:pt idx="19861">
                  <c:v>25.927127841634075</c:v>
                </c:pt>
                <c:pt idx="19862">
                  <c:v>25.92711054405332</c:v>
                </c:pt>
                <c:pt idx="19863">
                  <c:v>25.927093372800456</c:v>
                </c:pt>
                <c:pt idx="19864">
                  <c:v>25.927076327854422</c:v>
                </c:pt>
                <c:pt idx="19865">
                  <c:v>25.927059409194229</c:v>
                </c:pt>
                <c:pt idx="19866">
                  <c:v>25.927042616798815</c:v>
                </c:pt>
                <c:pt idx="19867">
                  <c:v>25.927025950647206</c:v>
                </c:pt>
                <c:pt idx="19868">
                  <c:v>25.927009410718313</c:v>
                </c:pt>
                <c:pt idx="19869">
                  <c:v>25.926992996991174</c:v>
                </c:pt>
                <c:pt idx="19870">
                  <c:v>25.92697670944473</c:v>
                </c:pt>
                <c:pt idx="19871">
                  <c:v>25.92696054805802</c:v>
                </c:pt>
                <c:pt idx="19872">
                  <c:v>25.926944512809996</c:v>
                </c:pt>
                <c:pt idx="19873">
                  <c:v>25.92692860367967</c:v>
                </c:pt>
                <c:pt idx="19874">
                  <c:v>25.926912820646038</c:v>
                </c:pt>
                <c:pt idx="19875">
                  <c:v>25.926897163688125</c:v>
                </c:pt>
                <c:pt idx="19876">
                  <c:v>25.926881632784898</c:v>
                </c:pt>
                <c:pt idx="19877">
                  <c:v>25.926866227915397</c:v>
                </c:pt>
                <c:pt idx="19878">
                  <c:v>25.926850949058633</c:v>
                </c:pt>
                <c:pt idx="19879">
                  <c:v>25.9268357961936</c:v>
                </c:pt>
                <c:pt idx="19880">
                  <c:v>25.92682076929934</c:v>
                </c:pt>
                <c:pt idx="19881">
                  <c:v>25.926805868354876</c:v>
                </c:pt>
                <c:pt idx="19882">
                  <c:v>25.926791093339205</c:v>
                </c:pt>
                <c:pt idx="19883">
                  <c:v>25.926776444231393</c:v>
                </c:pt>
                <c:pt idx="19884">
                  <c:v>25.926761921010467</c:v>
                </c:pt>
                <c:pt idx="19885">
                  <c:v>25.92674752365545</c:v>
                </c:pt>
                <c:pt idx="19886">
                  <c:v>25.926733252145382</c:v>
                </c:pt>
                <c:pt idx="19887">
                  <c:v>25.926719106459331</c:v>
                </c:pt>
                <c:pt idx="19888">
                  <c:v>25.926705086576291</c:v>
                </c:pt>
                <c:pt idx="19889">
                  <c:v>25.926691192475374</c:v>
                </c:pt>
                <c:pt idx="19890">
                  <c:v>25.92667742413559</c:v>
                </c:pt>
                <c:pt idx="19891">
                  <c:v>25.926663781536007</c:v>
                </c:pt>
                <c:pt idx="19892">
                  <c:v>25.92665026465572</c:v>
                </c:pt>
                <c:pt idx="19893">
                  <c:v>25.926636873473726</c:v>
                </c:pt>
                <c:pt idx="19894">
                  <c:v>25.926623607969134</c:v>
                </c:pt>
                <c:pt idx="19895">
                  <c:v>25.926610468121041</c:v>
                </c:pt>
                <c:pt idx="19896">
                  <c:v>25.926597453908443</c:v>
                </c:pt>
                <c:pt idx="19897">
                  <c:v>25.926584565310478</c:v>
                </c:pt>
                <c:pt idx="19898">
                  <c:v>25.926571802306228</c:v>
                </c:pt>
                <c:pt idx="19899">
                  <c:v>25.926559164874732</c:v>
                </c:pt>
                <c:pt idx="19900">
                  <c:v>25.9265466529951</c:v>
                </c:pt>
                <c:pt idx="19901">
                  <c:v>25.926534266646428</c:v>
                </c:pt>
                <c:pt idx="19902">
                  <c:v>25.926522005807797</c:v>
                </c:pt>
                <c:pt idx="19903">
                  <c:v>25.926509870458347</c:v>
                </c:pt>
                <c:pt idx="19904">
                  <c:v>25.926497860577115</c:v>
                </c:pt>
                <c:pt idx="19905">
                  <c:v>25.926485976143226</c:v>
                </c:pt>
                <c:pt idx="19906">
                  <c:v>25.926474217135834</c:v>
                </c:pt>
                <c:pt idx="19907">
                  <c:v>25.926462583533976</c:v>
                </c:pt>
                <c:pt idx="19908">
                  <c:v>25.92645107531682</c:v>
                </c:pt>
                <c:pt idx="19909">
                  <c:v>25.926439692463447</c:v>
                </c:pt>
                <c:pt idx="19910">
                  <c:v>25.926428434952996</c:v>
                </c:pt>
                <c:pt idx="19911">
                  <c:v>25.926417302764591</c:v>
                </c:pt>
                <c:pt idx="19912">
                  <c:v>25.926406295877342</c:v>
                </c:pt>
                <c:pt idx="19913">
                  <c:v>25.926395414270402</c:v>
                </c:pt>
                <c:pt idx="19914">
                  <c:v>25.92638465792291</c:v>
                </c:pt>
                <c:pt idx="19915">
                  <c:v>25.92637402681396</c:v>
                </c:pt>
                <c:pt idx="19916">
                  <c:v>25.926363520922749</c:v>
                </c:pt>
                <c:pt idx="19917">
                  <c:v>25.926353140228372</c:v>
                </c:pt>
                <c:pt idx="19918">
                  <c:v>25.926342884710024</c:v>
                </c:pt>
                <c:pt idx="19919">
                  <c:v>25.926332754346802</c:v>
                </c:pt>
                <c:pt idx="19920">
                  <c:v>25.926322749117901</c:v>
                </c:pt>
                <c:pt idx="19921">
                  <c:v>25.926312869002459</c:v>
                </c:pt>
                <c:pt idx="19922">
                  <c:v>25.926303113979628</c:v>
                </c:pt>
                <c:pt idx="19923">
                  <c:v>25.926293484028605</c:v>
                </c:pt>
                <c:pt idx="19924">
                  <c:v>25.926283979128527</c:v>
                </c:pt>
                <c:pt idx="19925">
                  <c:v>25.926274599258562</c:v>
                </c:pt>
                <c:pt idx="19926">
                  <c:v>25.926265344397891</c:v>
                </c:pt>
                <c:pt idx="19927">
                  <c:v>25.926256214525708</c:v>
                </c:pt>
                <c:pt idx="19928">
                  <c:v>25.926247209621181</c:v>
                </c:pt>
                <c:pt idx="19929">
                  <c:v>25.926238329663519</c:v>
                </c:pt>
                <c:pt idx="19930">
                  <c:v>25.926229574631833</c:v>
                </c:pt>
                <c:pt idx="19931">
                  <c:v>25.926220944505388</c:v>
                </c:pt>
                <c:pt idx="19932">
                  <c:v>25.926212439263367</c:v>
                </c:pt>
                <c:pt idx="19933">
                  <c:v>25.926204058884949</c:v>
                </c:pt>
                <c:pt idx="19934">
                  <c:v>25.92619580334933</c:v>
                </c:pt>
                <c:pt idx="19935">
                  <c:v>25.926187672635706</c:v>
                </c:pt>
                <c:pt idx="19936">
                  <c:v>25.926179666723343</c:v>
                </c:pt>
                <c:pt idx="19937">
                  <c:v>25.926171785591364</c:v>
                </c:pt>
                <c:pt idx="19938">
                  <c:v>25.926164029219052</c:v>
                </c:pt>
                <c:pt idx="19939">
                  <c:v>25.926156397585601</c:v>
                </c:pt>
                <c:pt idx="19940">
                  <c:v>25.926148890670234</c:v>
                </c:pt>
                <c:pt idx="19941">
                  <c:v>25.926141508452162</c:v>
                </c:pt>
                <c:pt idx="19942">
                  <c:v>25.926134250910621</c:v>
                </c:pt>
                <c:pt idx="19943">
                  <c:v>25.926127118024851</c:v>
                </c:pt>
                <c:pt idx="19944">
                  <c:v>25.926120109774061</c:v>
                </c:pt>
                <c:pt idx="19945">
                  <c:v>25.926113226137502</c:v>
                </c:pt>
                <c:pt idx="19946">
                  <c:v>25.926106467094442</c:v>
                </c:pt>
                <c:pt idx="19947">
                  <c:v>25.926099832624075</c:v>
                </c:pt>
                <c:pt idx="19948">
                  <c:v>25.926093322705682</c:v>
                </c:pt>
                <c:pt idx="19949">
                  <c:v>25.926086937318473</c:v>
                </c:pt>
                <c:pt idx="19950">
                  <c:v>25.926080676441771</c:v>
                </c:pt>
                <c:pt idx="19951">
                  <c:v>25.926074540054771</c:v>
                </c:pt>
                <c:pt idx="19952">
                  <c:v>25.926068528136753</c:v>
                </c:pt>
                <c:pt idx="19953">
                  <c:v>25.926062640666999</c:v>
                </c:pt>
                <c:pt idx="19954">
                  <c:v>25.926056877624745</c:v>
                </c:pt>
                <c:pt idx="19955">
                  <c:v>25.926051238989274</c:v>
                </c:pt>
                <c:pt idx="19956">
                  <c:v>25.926045724739865</c:v>
                </c:pt>
                <c:pt idx="19957">
                  <c:v>25.926040334855799</c:v>
                </c:pt>
                <c:pt idx="19958">
                  <c:v>25.926035069316328</c:v>
                </c:pt>
                <c:pt idx="19959">
                  <c:v>25.926029928100775</c:v>
                </c:pt>
                <c:pt idx="19960">
                  <c:v>25.926024911188392</c:v>
                </c:pt>
                <c:pt idx="19961">
                  <c:v>25.926020018558489</c:v>
                </c:pt>
                <c:pt idx="19962">
                  <c:v>25.92601525019036</c:v>
                </c:pt>
                <c:pt idx="19963">
                  <c:v>25.926010606063301</c:v>
                </c:pt>
                <c:pt idx="19964">
                  <c:v>25.926006086156619</c:v>
                </c:pt>
                <c:pt idx="19965">
                  <c:v>25.926001690449567</c:v>
                </c:pt>
                <c:pt idx="19966">
                  <c:v>25.925997418921511</c:v>
                </c:pt>
                <c:pt idx="19967">
                  <c:v>25.925993271551746</c:v>
                </c:pt>
                <c:pt idx="19968">
                  <c:v>25.925989248319567</c:v>
                </c:pt>
                <c:pt idx="19969">
                  <c:v>25.925985349204311</c:v>
                </c:pt>
                <c:pt idx="19970">
                  <c:v>25.9259815741853</c:v>
                </c:pt>
                <c:pt idx="19971">
                  <c:v>25.925977923241831</c:v>
                </c:pt>
                <c:pt idx="19972">
                  <c:v>25.925974396353254</c:v>
                </c:pt>
                <c:pt idx="19973">
                  <c:v>25.925970993498893</c:v>
                </c:pt>
                <c:pt idx="19974">
                  <c:v>25.925967714658086</c:v>
                </c:pt>
                <c:pt idx="19975">
                  <c:v>25.92596455981014</c:v>
                </c:pt>
                <c:pt idx="19976">
                  <c:v>25.925961528934437</c:v>
                </c:pt>
                <c:pt idx="19977">
                  <c:v>25.925958622010285</c:v>
                </c:pt>
                <c:pt idx="19978">
                  <c:v>25.925955839017064</c:v>
                </c:pt>
                <c:pt idx="19979">
                  <c:v>25.925953179934112</c:v>
                </c:pt>
                <c:pt idx="19980">
                  <c:v>25.925950644740752</c:v>
                </c:pt>
                <c:pt idx="19981">
                  <c:v>25.925948233416392</c:v>
                </c:pt>
                <c:pt idx="19982">
                  <c:v>25.925945945940327</c:v>
                </c:pt>
                <c:pt idx="19983">
                  <c:v>25.925943782291981</c:v>
                </c:pt>
                <c:pt idx="19984">
                  <c:v>25.925941742450689</c:v>
                </c:pt>
                <c:pt idx="19985">
                  <c:v>25.925939826395833</c:v>
                </c:pt>
                <c:pt idx="19986">
                  <c:v>25.925938034106778</c:v>
                </c:pt>
                <c:pt idx="19987">
                  <c:v>25.925936365562904</c:v>
                </c:pt>
                <c:pt idx="19988">
                  <c:v>25.925934820743592</c:v>
                </c:pt>
                <c:pt idx="19989">
                  <c:v>25.925933399628207</c:v>
                </c:pt>
                <c:pt idx="19990">
                  <c:v>25.925932102196171</c:v>
                </c:pt>
                <c:pt idx="19991">
                  <c:v>25.925930928426837</c:v>
                </c:pt>
                <c:pt idx="19992">
                  <c:v>25.925929878299598</c:v>
                </c:pt>
                <c:pt idx="19993">
                  <c:v>25.925928951793892</c:v>
                </c:pt>
                <c:pt idx="19994">
                  <c:v>25.925928148889071</c:v>
                </c:pt>
                <c:pt idx="19995">
                  <c:v>25.925927469564556</c:v>
                </c:pt>
                <c:pt idx="19996">
                  <c:v>25.925926913799756</c:v>
                </c:pt>
                <c:pt idx="19997">
                  <c:v>25.925926481574081</c:v>
                </c:pt>
                <c:pt idx="19998">
                  <c:v>25.925926172866937</c:v>
                </c:pt>
                <c:pt idx="19999">
                  <c:v>25.925925987657749</c:v>
                </c:pt>
                <c:pt idx="20000">
                  <c:v>25.925925925925924</c:v>
                </c:pt>
                <c:pt idx="20001">
                  <c:v>25.925925987650885</c:v>
                </c:pt>
                <c:pt idx="20002">
                  <c:v>25.925926172812069</c:v>
                </c:pt>
                <c:pt idx="20003">
                  <c:v>25.925926481388899</c:v>
                </c:pt>
                <c:pt idx="20004">
                  <c:v>25.925926913360797</c:v>
                </c:pt>
                <c:pt idx="20005">
                  <c:v>25.925927468707215</c:v>
                </c:pt>
                <c:pt idx="20006">
                  <c:v>25.925928147407589</c:v>
                </c:pt>
                <c:pt idx="20007">
                  <c:v>25.925928949441342</c:v>
                </c:pt>
                <c:pt idx="20008">
                  <c:v>25.92592987478794</c:v>
                </c:pt>
                <c:pt idx="20009">
                  <c:v>25.925930923426833</c:v>
                </c:pt>
                <c:pt idx="20010">
                  <c:v>25.925932095337444</c:v>
                </c:pt>
                <c:pt idx="20011">
                  <c:v>25.925933390499267</c:v>
                </c:pt>
                <c:pt idx="20012">
                  <c:v>25.925934808891739</c:v>
                </c:pt>
                <c:pt idx="20013">
                  <c:v>25.925936350494311</c:v>
                </c:pt>
                <c:pt idx="20014">
                  <c:v>25.925938015286476</c:v>
                </c:pt>
                <c:pt idx="20015">
                  <c:v>25.925939803247687</c:v>
                </c:pt>
                <c:pt idx="20016">
                  <c:v>25.925941714357407</c:v>
                </c:pt>
                <c:pt idx="20017">
                  <c:v>25.925943748595117</c:v>
                </c:pt>
                <c:pt idx="20018">
                  <c:v>25.92594590594031</c:v>
                </c:pt>
                <c:pt idx="20019">
                  <c:v>25.925948186372466</c:v>
                </c:pt>
                <c:pt idx="20020">
                  <c:v>25.925950589871036</c:v>
                </c:pt>
                <c:pt idx="20021">
                  <c:v>25.925953116415556</c:v>
                </c:pt>
                <c:pt idx="20022">
                  <c:v>25.925955765985478</c:v>
                </c:pt>
                <c:pt idx="20023">
                  <c:v>25.925958538560309</c:v>
                </c:pt>
                <c:pt idx="20024">
                  <c:v>25.925961434119543</c:v>
                </c:pt>
                <c:pt idx="20025">
                  <c:v>25.925964452642702</c:v>
                </c:pt>
                <c:pt idx="20026">
                  <c:v>25.925967594109281</c:v>
                </c:pt>
                <c:pt idx="20027">
                  <c:v>25.925970858498744</c:v>
                </c:pt>
                <c:pt idx="20028">
                  <c:v>25.925974245790684</c:v>
                </c:pt>
                <c:pt idx="20029">
                  <c:v>25.925977755964567</c:v>
                </c:pt>
                <c:pt idx="20030">
                  <c:v>25.925981388999901</c:v>
                </c:pt>
                <c:pt idx="20031">
                  <c:v>25.925985144876208</c:v>
                </c:pt>
                <c:pt idx="20032">
                  <c:v>25.925989023573038</c:v>
                </c:pt>
                <c:pt idx="20033">
                  <c:v>25.9259930250699</c:v>
                </c:pt>
                <c:pt idx="20034">
                  <c:v>25.925997149346344</c:v>
                </c:pt>
                <c:pt idx="20035">
                  <c:v>25.926001396381878</c:v>
                </c:pt>
                <c:pt idx="20036">
                  <c:v>25.926005766156038</c:v>
                </c:pt>
                <c:pt idx="20037">
                  <c:v>25.92601025864839</c:v>
                </c:pt>
                <c:pt idx="20038">
                  <c:v>25.926014873838483</c:v>
                </c:pt>
                <c:pt idx="20039">
                  <c:v>25.926019611705811</c:v>
                </c:pt>
                <c:pt idx="20040">
                  <c:v>25.926024472229983</c:v>
                </c:pt>
                <c:pt idx="20041">
                  <c:v>25.92602945539052</c:v>
                </c:pt>
                <c:pt idx="20042">
                  <c:v>25.926034561167</c:v>
                </c:pt>
                <c:pt idx="20043">
                  <c:v>25.926039789538947</c:v>
                </c:pt>
                <c:pt idx="20044">
                  <c:v>25.926045140485954</c:v>
                </c:pt>
                <c:pt idx="20045">
                  <c:v>25.926050613987584</c:v>
                </c:pt>
                <c:pt idx="20046">
                  <c:v>25.92605621002339</c:v>
                </c:pt>
                <c:pt idx="20047">
                  <c:v>25.926061928572977</c:v>
                </c:pt>
                <c:pt idx="20048">
                  <c:v>25.926067769615898</c:v>
                </c:pt>
                <c:pt idx="20049">
                  <c:v>25.926073733131744</c:v>
                </c:pt>
                <c:pt idx="20050">
                  <c:v>25.926079819100082</c:v>
                </c:pt>
                <c:pt idx="20051">
                  <c:v>25.926086027500503</c:v>
                </c:pt>
                <c:pt idx="20052">
                  <c:v>25.926092358312616</c:v>
                </c:pt>
                <c:pt idx="20053">
                  <c:v>25.926098811515985</c:v>
                </c:pt>
                <c:pt idx="20054">
                  <c:v>25.926105387090232</c:v>
                </c:pt>
                <c:pt idx="20055">
                  <c:v>25.926112085014935</c:v>
                </c:pt>
                <c:pt idx="20056">
                  <c:v>25.926118905269703</c:v>
                </c:pt>
                <c:pt idx="20057">
                  <c:v>25.926125847834157</c:v>
                </c:pt>
                <c:pt idx="20058">
                  <c:v>25.926132912687891</c:v>
                </c:pt>
                <c:pt idx="20059">
                  <c:v>25.926140099810496</c:v>
                </c:pt>
                <c:pt idx="20060">
                  <c:v>25.926147409181638</c:v>
                </c:pt>
                <c:pt idx="20061">
                  <c:v>25.926154840780896</c:v>
                </c:pt>
                <c:pt idx="20062">
                  <c:v>25.926162394587905</c:v>
                </c:pt>
                <c:pt idx="20063">
                  <c:v>25.926170070582288</c:v>
                </c:pt>
                <c:pt idx="20064">
                  <c:v>25.926177868743693</c:v>
                </c:pt>
                <c:pt idx="20065">
                  <c:v>25.926185789051715</c:v>
                </c:pt>
                <c:pt idx="20066">
                  <c:v>25.926193831486017</c:v>
                </c:pt>
                <c:pt idx="20067">
                  <c:v>25.926201996026236</c:v>
                </c:pt>
                <c:pt idx="20068">
                  <c:v>25.926210282651994</c:v>
                </c:pt>
                <c:pt idx="20069">
                  <c:v>25.926218691342939</c:v>
                </c:pt>
                <c:pt idx="20070">
                  <c:v>25.926227222078765</c:v>
                </c:pt>
                <c:pt idx="20071">
                  <c:v>25.926235874839051</c:v>
                </c:pt>
                <c:pt idx="20072">
                  <c:v>25.92624464960349</c:v>
                </c:pt>
                <c:pt idx="20073">
                  <c:v>25.926253546351759</c:v>
                </c:pt>
                <c:pt idx="20074">
                  <c:v>25.926262565063467</c:v>
                </c:pt>
                <c:pt idx="20075">
                  <c:v>25.926271705718349</c:v>
                </c:pt>
                <c:pt idx="20076">
                  <c:v>25.926280968295998</c:v>
                </c:pt>
                <c:pt idx="20077">
                  <c:v>25.926290352776135</c:v>
                </c:pt>
                <c:pt idx="20078">
                  <c:v>25.92629985913841</c:v>
                </c:pt>
                <c:pt idx="20079">
                  <c:v>25.926309487362516</c:v>
                </c:pt>
                <c:pt idx="20080">
                  <c:v>25.926319237428118</c:v>
                </c:pt>
                <c:pt idx="20081">
                  <c:v>25.926329109314921</c:v>
                </c:pt>
                <c:pt idx="20082">
                  <c:v>25.92633910300259</c:v>
                </c:pt>
                <c:pt idx="20083">
                  <c:v>25.926349218470833</c:v>
                </c:pt>
                <c:pt idx="20084">
                  <c:v>25.926359455699327</c:v>
                </c:pt>
                <c:pt idx="20085">
                  <c:v>25.92636981466778</c:v>
                </c:pt>
                <c:pt idx="20086">
                  <c:v>25.926380295355898</c:v>
                </c:pt>
                <c:pt idx="20087">
                  <c:v>25.926390897743346</c:v>
                </c:pt>
                <c:pt idx="20088">
                  <c:v>25.926401621809887</c:v>
                </c:pt>
                <c:pt idx="20089">
                  <c:v>25.926412467535201</c:v>
                </c:pt>
                <c:pt idx="20090">
                  <c:v>25.926423434898993</c:v>
                </c:pt>
                <c:pt idx="20091">
                  <c:v>25.926434523881014</c:v>
                </c:pt>
                <c:pt idx="20092">
                  <c:v>25.926445734460927</c:v>
                </c:pt>
                <c:pt idx="20093">
                  <c:v>25.926457066618497</c:v>
                </c:pt>
                <c:pt idx="20094">
                  <c:v>25.926468520333444</c:v>
                </c:pt>
                <c:pt idx="20095">
                  <c:v>25.926480095585504</c:v>
                </c:pt>
                <c:pt idx="20096">
                  <c:v>25.926491792354398</c:v>
                </c:pt>
                <c:pt idx="20097">
                  <c:v>25.926503610619875</c:v>
                </c:pt>
                <c:pt idx="20098">
                  <c:v>25.926515550361643</c:v>
                </c:pt>
                <c:pt idx="20099">
                  <c:v>25.926527611559465</c:v>
                </c:pt>
                <c:pt idx="20100">
                  <c:v>25.926539794193076</c:v>
                </c:pt>
                <c:pt idx="20101">
                  <c:v>25.926552098242269</c:v>
                </c:pt>
                <c:pt idx="20102">
                  <c:v>25.926564523686736</c:v>
                </c:pt>
                <c:pt idx="20103">
                  <c:v>25.926577070506255</c:v>
                </c:pt>
                <c:pt idx="20104">
                  <c:v>25.92658973868059</c:v>
                </c:pt>
                <c:pt idx="20105">
                  <c:v>25.926602528189491</c:v>
                </c:pt>
                <c:pt idx="20106">
                  <c:v>25.92661543901275</c:v>
                </c:pt>
                <c:pt idx="20107">
                  <c:v>25.926628471130101</c:v>
                </c:pt>
                <c:pt idx="20108">
                  <c:v>25.926641624521352</c:v>
                </c:pt>
                <c:pt idx="20109">
                  <c:v>25.926654899166223</c:v>
                </c:pt>
                <c:pt idx="20110">
                  <c:v>25.926668295044536</c:v>
                </c:pt>
                <c:pt idx="20111">
                  <c:v>25.926681812136096</c:v>
                </c:pt>
                <c:pt idx="20112">
                  <c:v>25.926695450420624</c:v>
                </c:pt>
                <c:pt idx="20113">
                  <c:v>25.926709209877927</c:v>
                </c:pt>
                <c:pt idx="20114">
                  <c:v>25.926723090487826</c:v>
                </c:pt>
                <c:pt idx="20115">
                  <c:v>25.92673709223007</c:v>
                </c:pt>
                <c:pt idx="20116">
                  <c:v>25.926751215084494</c:v>
                </c:pt>
                <c:pt idx="20117">
                  <c:v>25.926765459030904</c:v>
                </c:pt>
                <c:pt idx="20118">
                  <c:v>25.926779824049063</c:v>
                </c:pt>
                <c:pt idx="20119">
                  <c:v>25.926794310118808</c:v>
                </c:pt>
                <c:pt idx="20120">
                  <c:v>25.926808917219944</c:v>
                </c:pt>
                <c:pt idx="20121">
                  <c:v>25.926823645332263</c:v>
                </c:pt>
                <c:pt idx="20122">
                  <c:v>25.9268384944356</c:v>
                </c:pt>
                <c:pt idx="20123">
                  <c:v>25.92685346450979</c:v>
                </c:pt>
                <c:pt idx="20124">
                  <c:v>25.926868555534639</c:v>
                </c:pt>
                <c:pt idx="20125">
                  <c:v>25.926883767489954</c:v>
                </c:pt>
                <c:pt idx="20126">
                  <c:v>25.926899100355627</c:v>
                </c:pt>
                <c:pt idx="20127">
                  <c:v>25.92691455411142</c:v>
                </c:pt>
                <c:pt idx="20128">
                  <c:v>25.926930128737212</c:v>
                </c:pt>
                <c:pt idx="20129">
                  <c:v>25.926945824212808</c:v>
                </c:pt>
                <c:pt idx="20130">
                  <c:v>25.926961640518087</c:v>
                </c:pt>
                <c:pt idx="20131">
                  <c:v>25.926977577632854</c:v>
                </c:pt>
                <c:pt idx="20132">
                  <c:v>25.926993635537002</c:v>
                </c:pt>
                <c:pt idx="20133">
                  <c:v>25.927009814210379</c:v>
                </c:pt>
                <c:pt idx="20134">
                  <c:v>25.927026113632806</c:v>
                </c:pt>
                <c:pt idx="20135">
                  <c:v>25.92704253378416</c:v>
                </c:pt>
                <c:pt idx="20136">
                  <c:v>25.927059074644305</c:v>
                </c:pt>
                <c:pt idx="20137">
                  <c:v>25.927075736193117</c:v>
                </c:pt>
                <c:pt idx="20138">
                  <c:v>25.927092518410433</c:v>
                </c:pt>
                <c:pt idx="20139">
                  <c:v>25.927109421276128</c:v>
                </c:pt>
                <c:pt idx="20140">
                  <c:v>25.927126444770124</c:v>
                </c:pt>
                <c:pt idx="20141">
                  <c:v>25.927143588872255</c:v>
                </c:pt>
                <c:pt idx="20142">
                  <c:v>25.927160853562413</c:v>
                </c:pt>
                <c:pt idx="20143">
                  <c:v>25.927178238820474</c:v>
                </c:pt>
                <c:pt idx="20144">
                  <c:v>25.927195744626331</c:v>
                </c:pt>
                <c:pt idx="20145">
                  <c:v>25.92721337095989</c:v>
                </c:pt>
                <c:pt idx="20146">
                  <c:v>25.927231117801028</c:v>
                </c:pt>
                <c:pt idx="20147">
                  <c:v>25.927248985129651</c:v>
                </c:pt>
                <c:pt idx="20148">
                  <c:v>25.927266972925651</c:v>
                </c:pt>
                <c:pt idx="20149">
                  <c:v>25.927285081168947</c:v>
                </c:pt>
                <c:pt idx="20150">
                  <c:v>25.927303309839402</c:v>
                </c:pt>
                <c:pt idx="20151">
                  <c:v>25.927321658916981</c:v>
                </c:pt>
                <c:pt idx="20152">
                  <c:v>25.927340128381559</c:v>
                </c:pt>
                <c:pt idx="20153">
                  <c:v>25.927358718213085</c:v>
                </c:pt>
                <c:pt idx="20154">
                  <c:v>25.927377428391466</c:v>
                </c:pt>
                <c:pt idx="20155">
                  <c:v>25.927396258896607</c:v>
                </c:pt>
                <c:pt idx="20156">
                  <c:v>25.927415209708442</c:v>
                </c:pt>
                <c:pt idx="20157">
                  <c:v>25.927434280806906</c:v>
                </c:pt>
                <c:pt idx="20158">
                  <c:v>25.927453472171948</c:v>
                </c:pt>
                <c:pt idx="20159">
                  <c:v>25.927472783783472</c:v>
                </c:pt>
                <c:pt idx="20160">
                  <c:v>25.927492215621442</c:v>
                </c:pt>
                <c:pt idx="20161">
                  <c:v>25.927511767665763</c:v>
                </c:pt>
                <c:pt idx="20162">
                  <c:v>25.927531439896427</c:v>
                </c:pt>
                <c:pt idx="20163">
                  <c:v>25.927551232293354</c:v>
                </c:pt>
                <c:pt idx="20164">
                  <c:v>25.927571144836506</c:v>
                </c:pt>
                <c:pt idx="20165">
                  <c:v>25.92759117750586</c:v>
                </c:pt>
                <c:pt idx="20166">
                  <c:v>25.927611330281323</c:v>
                </c:pt>
                <c:pt idx="20167">
                  <c:v>25.927631603142885</c:v>
                </c:pt>
                <c:pt idx="20168">
                  <c:v>25.927651996070509</c:v>
                </c:pt>
                <c:pt idx="20169">
                  <c:v>25.927672509044143</c:v>
                </c:pt>
                <c:pt idx="20170">
                  <c:v>25.927693142043822</c:v>
                </c:pt>
                <c:pt idx="20171">
                  <c:v>25.92771389504945</c:v>
                </c:pt>
                <c:pt idx="20172">
                  <c:v>25.92773476804102</c:v>
                </c:pt>
                <c:pt idx="20173">
                  <c:v>25.927755760998522</c:v>
                </c:pt>
                <c:pt idx="20174">
                  <c:v>25.927776873901962</c:v>
                </c:pt>
                <c:pt idx="20175">
                  <c:v>25.927798106731274</c:v>
                </c:pt>
                <c:pt idx="20176">
                  <c:v>25.927819459466505</c:v>
                </c:pt>
                <c:pt idx="20177">
                  <c:v>25.927840932087619</c:v>
                </c:pt>
                <c:pt idx="20178">
                  <c:v>25.927862524574621</c:v>
                </c:pt>
                <c:pt idx="20179">
                  <c:v>25.927884236907474</c:v>
                </c:pt>
                <c:pt idx="20180">
                  <c:v>25.927906069066225</c:v>
                </c:pt>
                <c:pt idx="20181">
                  <c:v>25.927928021030866</c:v>
                </c:pt>
                <c:pt idx="20182">
                  <c:v>25.92795009278143</c:v>
                </c:pt>
                <c:pt idx="20183">
                  <c:v>25.92797228429788</c:v>
                </c:pt>
                <c:pt idx="20184">
                  <c:v>25.927994595560264</c:v>
                </c:pt>
                <c:pt idx="20185">
                  <c:v>25.928017026548602</c:v>
                </c:pt>
                <c:pt idx="20186">
                  <c:v>25.928039577242899</c:v>
                </c:pt>
                <c:pt idx="20187">
                  <c:v>25.928062247623203</c:v>
                </c:pt>
                <c:pt idx="20188">
                  <c:v>25.928085037669518</c:v>
                </c:pt>
                <c:pt idx="20189">
                  <c:v>25.92810794736188</c:v>
                </c:pt>
                <c:pt idx="20190">
                  <c:v>25.92813097668035</c:v>
                </c:pt>
                <c:pt idx="20191">
                  <c:v>25.928154125604934</c:v>
                </c:pt>
                <c:pt idx="20192">
                  <c:v>25.928177394115707</c:v>
                </c:pt>
                <c:pt idx="20193">
                  <c:v>25.928200782192661</c:v>
                </c:pt>
                <c:pt idx="20194">
                  <c:v>25.928224289815887</c:v>
                </c:pt>
                <c:pt idx="20195">
                  <c:v>25.928247916965418</c:v>
                </c:pt>
                <c:pt idx="20196">
                  <c:v>25.928271663621331</c:v>
                </c:pt>
                <c:pt idx="20197">
                  <c:v>25.928295529763673</c:v>
                </c:pt>
                <c:pt idx="20198">
                  <c:v>25.928319515372465</c:v>
                </c:pt>
                <c:pt idx="20199">
                  <c:v>25.928343620427825</c:v>
                </c:pt>
                <c:pt idx="20200">
                  <c:v>25.928367844909801</c:v>
                </c:pt>
                <c:pt idx="20201">
                  <c:v>25.928392188798441</c:v>
                </c:pt>
                <c:pt idx="20202">
                  <c:v>25.928416652073835</c:v>
                </c:pt>
                <c:pt idx="20203">
                  <c:v>25.928441234716075</c:v>
                </c:pt>
                <c:pt idx="20204">
                  <c:v>25.928465936705209</c:v>
                </c:pt>
                <c:pt idx="20205">
                  <c:v>25.928490758021368</c:v>
                </c:pt>
                <c:pt idx="20206">
                  <c:v>25.928515698644574</c:v>
                </c:pt>
                <c:pt idx="20207">
                  <c:v>25.928540758554973</c:v>
                </c:pt>
                <c:pt idx="20208">
                  <c:v>25.928565937732614</c:v>
                </c:pt>
                <c:pt idx="20209">
                  <c:v>25.928591236157615</c:v>
                </c:pt>
                <c:pt idx="20210">
                  <c:v>25.928616653810067</c:v>
                </c:pt>
                <c:pt idx="20211">
                  <c:v>25.928642190670075</c:v>
                </c:pt>
                <c:pt idx="20212">
                  <c:v>25.928667846717758</c:v>
                </c:pt>
                <c:pt idx="20213">
                  <c:v>25.928693621933192</c:v>
                </c:pt>
                <c:pt idx="20214">
                  <c:v>25.928719516296511</c:v>
                </c:pt>
                <c:pt idx="20215">
                  <c:v>25.928745529787832</c:v>
                </c:pt>
                <c:pt idx="20216">
                  <c:v>25.928771662387263</c:v>
                </c:pt>
                <c:pt idx="20217">
                  <c:v>25.92879791407492</c:v>
                </c:pt>
                <c:pt idx="20218">
                  <c:v>25.928824284830938</c:v>
                </c:pt>
                <c:pt idx="20219">
                  <c:v>25.928850774635436</c:v>
                </c:pt>
                <c:pt idx="20220">
                  <c:v>25.92887738346856</c:v>
                </c:pt>
                <c:pt idx="20221">
                  <c:v>25.928904111310416</c:v>
                </c:pt>
                <c:pt idx="20222">
                  <c:v>25.928930958141152</c:v>
                </c:pt>
                <c:pt idx="20223">
                  <c:v>25.928957923940928</c:v>
                </c:pt>
                <c:pt idx="20224">
                  <c:v>25.928985008689864</c:v>
                </c:pt>
                <c:pt idx="20225">
                  <c:v>25.929012212368107</c:v>
                </c:pt>
                <c:pt idx="20226">
                  <c:v>25.92903953495582</c:v>
                </c:pt>
                <c:pt idx="20227">
                  <c:v>25.929066976433148</c:v>
                </c:pt>
                <c:pt idx="20228">
                  <c:v>25.929094536780241</c:v>
                </c:pt>
                <c:pt idx="20229">
                  <c:v>25.929122215977259</c:v>
                </c:pt>
                <c:pt idx="20230">
                  <c:v>25.929150014004378</c:v>
                </c:pt>
                <c:pt idx="20231">
                  <c:v>25.92917793084176</c:v>
                </c:pt>
                <c:pt idx="20232">
                  <c:v>25.929205966469553</c:v>
                </c:pt>
                <c:pt idx="20233">
                  <c:v>25.929234120867946</c:v>
                </c:pt>
                <c:pt idx="20234">
                  <c:v>25.929262394017101</c:v>
                </c:pt>
                <c:pt idx="20235">
                  <c:v>25.929290785897223</c:v>
                </c:pt>
                <c:pt idx="20236">
                  <c:v>25.929319296488472</c:v>
                </c:pt>
                <c:pt idx="20237">
                  <c:v>25.929347925771012</c:v>
                </c:pt>
                <c:pt idx="20238">
                  <c:v>25.929376673725059</c:v>
                </c:pt>
                <c:pt idx="20239">
                  <c:v>25.929405540330819</c:v>
                </c:pt>
                <c:pt idx="20240">
                  <c:v>25.929434525568453</c:v>
                </c:pt>
                <c:pt idx="20241">
                  <c:v>25.929463629418166</c:v>
                </c:pt>
                <c:pt idx="20242">
                  <c:v>25.929492851860161</c:v>
                </c:pt>
                <c:pt idx="20243">
                  <c:v>25.929522192874657</c:v>
                </c:pt>
                <c:pt idx="20244">
                  <c:v>25.929551652441816</c:v>
                </c:pt>
                <c:pt idx="20245">
                  <c:v>25.929581230541899</c:v>
                </c:pt>
                <c:pt idx="20246">
                  <c:v>25.929610927155082</c:v>
                </c:pt>
                <c:pt idx="20247">
                  <c:v>25.929640742261597</c:v>
                </c:pt>
                <c:pt idx="20248">
                  <c:v>25.929670675841649</c:v>
                </c:pt>
                <c:pt idx="20249">
                  <c:v>25.929700727875499</c:v>
                </c:pt>
                <c:pt idx="20250">
                  <c:v>25.929730898343323</c:v>
                </c:pt>
                <c:pt idx="20251">
                  <c:v>25.929761187225381</c:v>
                </c:pt>
                <c:pt idx="20252">
                  <c:v>25.929791594501893</c:v>
                </c:pt>
                <c:pt idx="20253">
                  <c:v>25.929822120153105</c:v>
                </c:pt>
                <c:pt idx="20254">
                  <c:v>25.929852764159222</c:v>
                </c:pt>
                <c:pt idx="20255">
                  <c:v>25.929883526500518</c:v>
                </c:pt>
                <c:pt idx="20256">
                  <c:v>25.929914407157227</c:v>
                </c:pt>
                <c:pt idx="20257">
                  <c:v>25.929945406109596</c:v>
                </c:pt>
                <c:pt idx="20258">
                  <c:v>25.929976523337885</c:v>
                </c:pt>
                <c:pt idx="20259">
                  <c:v>25.930007758822327</c:v>
                </c:pt>
                <c:pt idx="20260">
                  <c:v>25.930039112543213</c:v>
                </c:pt>
                <c:pt idx="20261">
                  <c:v>25.93007058448076</c:v>
                </c:pt>
                <c:pt idx="20262">
                  <c:v>25.930102174615257</c:v>
                </c:pt>
                <c:pt idx="20263">
                  <c:v>25.930133882926967</c:v>
                </c:pt>
                <c:pt idx="20264">
                  <c:v>25.93016570939615</c:v>
                </c:pt>
                <c:pt idx="20265">
                  <c:v>25.930197654003095</c:v>
                </c:pt>
                <c:pt idx="20266">
                  <c:v>25.930229716728078</c:v>
                </c:pt>
                <c:pt idx="20267">
                  <c:v>25.930261897551347</c:v>
                </c:pt>
                <c:pt idx="20268">
                  <c:v>25.930294196453218</c:v>
                </c:pt>
                <c:pt idx="20269">
                  <c:v>25.930326613413968</c:v>
                </c:pt>
                <c:pt idx="20270">
                  <c:v>25.930359148413871</c:v>
                </c:pt>
                <c:pt idx="20271">
                  <c:v>25.930391801433231</c:v>
                </c:pt>
                <c:pt idx="20272">
                  <c:v>25.930424572452353</c:v>
                </c:pt>
                <c:pt idx="20273">
                  <c:v>25.93045746145151</c:v>
                </c:pt>
                <c:pt idx="20274">
                  <c:v>25.930490468411008</c:v>
                </c:pt>
                <c:pt idx="20275">
                  <c:v>25.930523593311179</c:v>
                </c:pt>
                <c:pt idx="20276">
                  <c:v>25.930556836132283</c:v>
                </c:pt>
                <c:pt idx="20277">
                  <c:v>25.930590196854681</c:v>
                </c:pt>
                <c:pt idx="20278">
                  <c:v>25.930623675458648</c:v>
                </c:pt>
                <c:pt idx="20279">
                  <c:v>25.930657271924517</c:v>
                </c:pt>
                <c:pt idx="20280">
                  <c:v>25.930690986232619</c:v>
                </c:pt>
                <c:pt idx="20281">
                  <c:v>25.930724818363259</c:v>
                </c:pt>
                <c:pt idx="20282">
                  <c:v>25.930758768296755</c:v>
                </c:pt>
                <c:pt idx="20283">
                  <c:v>25.930792836013467</c:v>
                </c:pt>
                <c:pt idx="20284">
                  <c:v>25.930827021493698</c:v>
                </c:pt>
                <c:pt idx="20285">
                  <c:v>25.930861324717796</c:v>
                </c:pt>
                <c:pt idx="20286">
                  <c:v>25.930895745666092</c:v>
                </c:pt>
                <c:pt idx="20287">
                  <c:v>25.930930284318933</c:v>
                </c:pt>
                <c:pt idx="20288">
                  <c:v>25.930964940656693</c:v>
                </c:pt>
                <c:pt idx="20289">
                  <c:v>25.930999714659663</c:v>
                </c:pt>
                <c:pt idx="20290">
                  <c:v>25.931034606308245</c:v>
                </c:pt>
                <c:pt idx="20291">
                  <c:v>25.931069615582757</c:v>
                </c:pt>
                <c:pt idx="20292">
                  <c:v>25.931104742463589</c:v>
                </c:pt>
                <c:pt idx="20293">
                  <c:v>25.931139986931043</c:v>
                </c:pt>
                <c:pt idx="20294">
                  <c:v>25.931175348965567</c:v>
                </c:pt>
                <c:pt idx="20295">
                  <c:v>25.931210828547464</c:v>
                </c:pt>
                <c:pt idx="20296">
                  <c:v>25.931246425657122</c:v>
                </c:pt>
                <c:pt idx="20297">
                  <c:v>25.931282140274931</c:v>
                </c:pt>
                <c:pt idx="20298">
                  <c:v>25.931317972381251</c:v>
                </c:pt>
                <c:pt idx="20299">
                  <c:v>25.931353921956443</c:v>
                </c:pt>
                <c:pt idx="20300">
                  <c:v>25.931389988980925</c:v>
                </c:pt>
                <c:pt idx="20301">
                  <c:v>25.931426173435071</c:v>
                </c:pt>
                <c:pt idx="20302">
                  <c:v>25.931462475299256</c:v>
                </c:pt>
                <c:pt idx="20303">
                  <c:v>25.931498894553883</c:v>
                </c:pt>
                <c:pt idx="20304">
                  <c:v>25.93153543117937</c:v>
                </c:pt>
                <c:pt idx="20305">
                  <c:v>25.931572085156063</c:v>
                </c:pt>
                <c:pt idx="20306">
                  <c:v>25.931608856464408</c:v>
                </c:pt>
                <c:pt idx="20307">
                  <c:v>25.931645745084779</c:v>
                </c:pt>
                <c:pt idx="20308">
                  <c:v>25.931682750997609</c:v>
                </c:pt>
                <c:pt idx="20309">
                  <c:v>25.931719874183287</c:v>
                </c:pt>
                <c:pt idx="20310">
                  <c:v>25.931757114622243</c:v>
                </c:pt>
                <c:pt idx="20311">
                  <c:v>25.931794472294897</c:v>
                </c:pt>
                <c:pt idx="20312">
                  <c:v>25.931831947181649</c:v>
                </c:pt>
                <c:pt idx="20313">
                  <c:v>25.931869539262948</c:v>
                </c:pt>
                <c:pt idx="20314">
                  <c:v>25.931907248519181</c:v>
                </c:pt>
                <c:pt idx="20315">
                  <c:v>25.931945074930823</c:v>
                </c:pt>
                <c:pt idx="20316">
                  <c:v>25.931983018478277</c:v>
                </c:pt>
                <c:pt idx="20317">
                  <c:v>25.932021079142004</c:v>
                </c:pt>
                <c:pt idx="20318">
                  <c:v>25.932059256902406</c:v>
                </c:pt>
                <c:pt idx="20319">
                  <c:v>25.932097551739943</c:v>
                </c:pt>
                <c:pt idx="20320">
                  <c:v>25.932135963635076</c:v>
                </c:pt>
                <c:pt idx="20321">
                  <c:v>25.932174492568237</c:v>
                </c:pt>
                <c:pt idx="20322">
                  <c:v>25.932213138519899</c:v>
                </c:pt>
                <c:pt idx="20323">
                  <c:v>25.932251901470465</c:v>
                </c:pt>
                <c:pt idx="20324">
                  <c:v>25.93229078140044</c:v>
                </c:pt>
                <c:pt idx="20325">
                  <c:v>25.932329778290267</c:v>
                </c:pt>
                <c:pt idx="20326">
                  <c:v>25.932368892120422</c:v>
                </c:pt>
                <c:pt idx="20327">
                  <c:v>25.932408122871351</c:v>
                </c:pt>
                <c:pt idx="20328">
                  <c:v>25.932447470523527</c:v>
                </c:pt>
                <c:pt idx="20329">
                  <c:v>25.93248693505744</c:v>
                </c:pt>
                <c:pt idx="20330">
                  <c:v>25.932526516453578</c:v>
                </c:pt>
                <c:pt idx="20331">
                  <c:v>25.932566214692386</c:v>
                </c:pt>
                <c:pt idx="20332">
                  <c:v>25.932606029754368</c:v>
                </c:pt>
                <c:pt idx="20333">
                  <c:v>25.932645961619983</c:v>
                </c:pt>
                <c:pt idx="20334">
                  <c:v>25.932686010269762</c:v>
                </c:pt>
                <c:pt idx="20335">
                  <c:v>25.932726175684166</c:v>
                </c:pt>
                <c:pt idx="20336">
                  <c:v>25.932766457843684</c:v>
                </c:pt>
                <c:pt idx="20337">
                  <c:v>25.93280685672886</c:v>
                </c:pt>
                <c:pt idx="20338">
                  <c:v>25.93284737232014</c:v>
                </c:pt>
                <c:pt idx="20339">
                  <c:v>25.932888004598041</c:v>
                </c:pt>
                <c:pt idx="20340">
                  <c:v>25.932928753543109</c:v>
                </c:pt>
                <c:pt idx="20341">
                  <c:v>25.932969619135804</c:v>
                </c:pt>
                <c:pt idx="20342">
                  <c:v>25.933010601356685</c:v>
                </c:pt>
                <c:pt idx="20343">
                  <c:v>25.933051700186226</c:v>
                </c:pt>
                <c:pt idx="20344">
                  <c:v>25.933092915604973</c:v>
                </c:pt>
                <c:pt idx="20345">
                  <c:v>25.933134247593458</c:v>
                </c:pt>
                <c:pt idx="20346">
                  <c:v>25.933175696132167</c:v>
                </c:pt>
                <c:pt idx="20347">
                  <c:v>25.933217261201676</c:v>
                </c:pt>
                <c:pt idx="20348">
                  <c:v>25.933258942782473</c:v>
                </c:pt>
                <c:pt idx="20349">
                  <c:v>25.933300740855131</c:v>
                </c:pt>
                <c:pt idx="20350">
                  <c:v>25.933342655400168</c:v>
                </c:pt>
                <c:pt idx="20351">
                  <c:v>25.933384686398142</c:v>
                </c:pt>
                <c:pt idx="20352">
                  <c:v>25.933426833829586</c:v>
                </c:pt>
                <c:pt idx="20353">
                  <c:v>25.933469097675044</c:v>
                </c:pt>
                <c:pt idx="20354">
                  <c:v>25.933511477915062</c:v>
                </c:pt>
                <c:pt idx="20355">
                  <c:v>25.933553974530213</c:v>
                </c:pt>
                <c:pt idx="20356">
                  <c:v>25.933596587501043</c:v>
                </c:pt>
                <c:pt idx="20357">
                  <c:v>25.933639316808112</c:v>
                </c:pt>
                <c:pt idx="20358">
                  <c:v>25.933682162431978</c:v>
                </c:pt>
                <c:pt idx="20359">
                  <c:v>25.933725124353231</c:v>
                </c:pt>
                <c:pt idx="20360">
                  <c:v>25.933768202552429</c:v>
                </c:pt>
                <c:pt idx="20361">
                  <c:v>25.933811397010132</c:v>
                </c:pt>
                <c:pt idx="20362">
                  <c:v>25.933854707706899</c:v>
                </c:pt>
                <c:pt idx="20363">
                  <c:v>25.933898134623348</c:v>
                </c:pt>
                <c:pt idx="20364">
                  <c:v>25.933941677740066</c:v>
                </c:pt>
                <c:pt idx="20365">
                  <c:v>25.933985337037612</c:v>
                </c:pt>
                <c:pt idx="20366">
                  <c:v>25.934029112496574</c:v>
                </c:pt>
                <c:pt idx="20367">
                  <c:v>25.934073004097542</c:v>
                </c:pt>
                <c:pt idx="20368">
                  <c:v>25.934117011821115</c:v>
                </c:pt>
                <c:pt idx="20369">
                  <c:v>25.934161135647926</c:v>
                </c:pt>
                <c:pt idx="20370">
                  <c:v>25.934205375558506</c:v>
                </c:pt>
                <c:pt idx="20371">
                  <c:v>25.934249731533527</c:v>
                </c:pt>
                <c:pt idx="20372">
                  <c:v>25.934294203553549</c:v>
                </c:pt>
                <c:pt idx="20373">
                  <c:v>25.934338791599203</c:v>
                </c:pt>
                <c:pt idx="20374">
                  <c:v>25.934383495651076</c:v>
                </c:pt>
                <c:pt idx="20375">
                  <c:v>25.934428315689814</c:v>
                </c:pt>
                <c:pt idx="20376">
                  <c:v>25.934473251696048</c:v>
                </c:pt>
                <c:pt idx="20377">
                  <c:v>25.934518303650364</c:v>
                </c:pt>
                <c:pt idx="20378">
                  <c:v>25.934563471533394</c:v>
                </c:pt>
                <c:pt idx="20379">
                  <c:v>25.934608755325783</c:v>
                </c:pt>
                <c:pt idx="20380">
                  <c:v>25.934654155008175</c:v>
                </c:pt>
                <c:pt idx="20381">
                  <c:v>25.934699670561159</c:v>
                </c:pt>
                <c:pt idx="20382">
                  <c:v>25.934745301965393</c:v>
                </c:pt>
                <c:pt idx="20383">
                  <c:v>25.934791049201522</c:v>
                </c:pt>
                <c:pt idx="20384">
                  <c:v>25.934836912250191</c:v>
                </c:pt>
                <c:pt idx="20385">
                  <c:v>25.934882891092059</c:v>
                </c:pt>
                <c:pt idx="20386">
                  <c:v>25.934928985707757</c:v>
                </c:pt>
                <c:pt idx="20387">
                  <c:v>25.934975196077943</c:v>
                </c:pt>
                <c:pt idx="20388">
                  <c:v>25.935021522183263</c:v>
                </c:pt>
                <c:pt idx="20389">
                  <c:v>25.935067964004389</c:v>
                </c:pt>
                <c:pt idx="20390">
                  <c:v>25.93511452152201</c:v>
                </c:pt>
                <c:pt idx="20391">
                  <c:v>25.935161194716727</c:v>
                </c:pt>
                <c:pt idx="20392">
                  <c:v>25.935207983569271</c:v>
                </c:pt>
                <c:pt idx="20393">
                  <c:v>25.935254888060271</c:v>
                </c:pt>
                <c:pt idx="20394">
                  <c:v>25.935301908170416</c:v>
                </c:pt>
                <c:pt idx="20395">
                  <c:v>25.935349043880379</c:v>
                </c:pt>
                <c:pt idx="20396">
                  <c:v>25.935396295170861</c:v>
                </c:pt>
                <c:pt idx="20397">
                  <c:v>25.935443662022536</c:v>
                </c:pt>
                <c:pt idx="20398">
                  <c:v>25.935491144416076</c:v>
                </c:pt>
                <c:pt idx="20399">
                  <c:v>25.935538742332199</c:v>
                </c:pt>
                <c:pt idx="20400">
                  <c:v>25.935586455751547</c:v>
                </c:pt>
                <c:pt idx="20401">
                  <c:v>25.935634284654881</c:v>
                </c:pt>
                <c:pt idx="20402">
                  <c:v>25.935682229022873</c:v>
                </c:pt>
                <c:pt idx="20403">
                  <c:v>25.935730288836211</c:v>
                </c:pt>
                <c:pt idx="20404">
                  <c:v>25.935778464075611</c:v>
                </c:pt>
                <c:pt idx="20405">
                  <c:v>25.935826754721802</c:v>
                </c:pt>
                <c:pt idx="20406">
                  <c:v>25.935875160755458</c:v>
                </c:pt>
                <c:pt idx="20407">
                  <c:v>25.935923682157309</c:v>
                </c:pt>
                <c:pt idx="20408">
                  <c:v>25.935972318908071</c:v>
                </c:pt>
                <c:pt idx="20409">
                  <c:v>25.936021070988502</c:v>
                </c:pt>
                <c:pt idx="20410">
                  <c:v>25.936069938379276</c:v>
                </c:pt>
                <c:pt idx="20411">
                  <c:v>25.936118921061123</c:v>
                </c:pt>
                <c:pt idx="20412">
                  <c:v>25.936168019014801</c:v>
                </c:pt>
                <c:pt idx="20413">
                  <c:v>25.93621723222104</c:v>
                </c:pt>
                <c:pt idx="20414">
                  <c:v>25.936266560660542</c:v>
                </c:pt>
                <c:pt idx="20415">
                  <c:v>25.936316004314079</c:v>
                </c:pt>
                <c:pt idx="20416">
                  <c:v>25.936365563162397</c:v>
                </c:pt>
                <c:pt idx="20417">
                  <c:v>25.936415237186225</c:v>
                </c:pt>
                <c:pt idx="20418">
                  <c:v>25.936465026366307</c:v>
                </c:pt>
                <c:pt idx="20419">
                  <c:v>25.936514930683401</c:v>
                </c:pt>
                <c:pt idx="20420">
                  <c:v>25.936564950118282</c:v>
                </c:pt>
                <c:pt idx="20421">
                  <c:v>25.936615084651692</c:v>
                </c:pt>
                <c:pt idx="20422">
                  <c:v>25.936665334264376</c:v>
                </c:pt>
                <c:pt idx="20423">
                  <c:v>25.936715698937121</c:v>
                </c:pt>
                <c:pt idx="20424">
                  <c:v>25.936766178650686</c:v>
                </c:pt>
                <c:pt idx="20425">
                  <c:v>25.936816773385829</c:v>
                </c:pt>
                <c:pt idx="20426">
                  <c:v>25.936867483123336</c:v>
                </c:pt>
                <c:pt idx="20427">
                  <c:v>25.936918307843996</c:v>
                </c:pt>
                <c:pt idx="20428">
                  <c:v>25.936969247528566</c:v>
                </c:pt>
                <c:pt idx="20429">
                  <c:v>25.937020302157819</c:v>
                </c:pt>
                <c:pt idx="20430">
                  <c:v>25.937071471712585</c:v>
                </c:pt>
                <c:pt idx="20431">
                  <c:v>25.937122756173594</c:v>
                </c:pt>
                <c:pt idx="20432">
                  <c:v>25.937174155521689</c:v>
                </c:pt>
                <c:pt idx="20433">
                  <c:v>25.937225669737643</c:v>
                </c:pt>
                <c:pt idx="20434">
                  <c:v>25.937277298802258</c:v>
                </c:pt>
                <c:pt idx="20435">
                  <c:v>25.937329042696319</c:v>
                </c:pt>
                <c:pt idx="20436">
                  <c:v>25.93738090140063</c:v>
                </c:pt>
                <c:pt idx="20437">
                  <c:v>25.937432874896047</c:v>
                </c:pt>
                <c:pt idx="20438">
                  <c:v>25.937484963163328</c:v>
                </c:pt>
                <c:pt idx="20439">
                  <c:v>25.93753716618329</c:v>
                </c:pt>
                <c:pt idx="20440">
                  <c:v>25.937589483936762</c:v>
                </c:pt>
                <c:pt idx="20441">
                  <c:v>25.937641916404559</c:v>
                </c:pt>
                <c:pt idx="20442">
                  <c:v>25.93769446356751</c:v>
                </c:pt>
                <c:pt idx="20443">
                  <c:v>25.937747125406432</c:v>
                </c:pt>
                <c:pt idx="20444">
                  <c:v>25.937799901902167</c:v>
                </c:pt>
                <c:pt idx="20445">
                  <c:v>25.937852793035518</c:v>
                </c:pt>
                <c:pt idx="20446">
                  <c:v>25.937905798787327</c:v>
                </c:pt>
                <c:pt idx="20447">
                  <c:v>25.937958919138481</c:v>
                </c:pt>
                <c:pt idx="20448">
                  <c:v>25.938012154069753</c:v>
                </c:pt>
                <c:pt idx="20449">
                  <c:v>25.938065503562015</c:v>
                </c:pt>
                <c:pt idx="20450">
                  <c:v>25.938118967596125</c:v>
                </c:pt>
                <c:pt idx="20451">
                  <c:v>25.938172546152899</c:v>
                </c:pt>
                <c:pt idx="20452">
                  <c:v>25.93822623921325</c:v>
                </c:pt>
                <c:pt idx="20453">
                  <c:v>25.938280046757953</c:v>
                </c:pt>
                <c:pt idx="20454">
                  <c:v>25.938333968767935</c:v>
                </c:pt>
                <c:pt idx="20455">
                  <c:v>25.938388005224027</c:v>
                </c:pt>
                <c:pt idx="20456">
                  <c:v>25.938442156107087</c:v>
                </c:pt>
                <c:pt idx="20457">
                  <c:v>25.938496421398</c:v>
                </c:pt>
                <c:pt idx="20458">
                  <c:v>25.938550801077639</c:v>
                </c:pt>
                <c:pt idx="20459">
                  <c:v>25.938605295126862</c:v>
                </c:pt>
                <c:pt idx="20460">
                  <c:v>25.938659903526556</c:v>
                </c:pt>
                <c:pt idx="20461">
                  <c:v>25.938714626257607</c:v>
                </c:pt>
                <c:pt idx="20462">
                  <c:v>25.938769463300872</c:v>
                </c:pt>
                <c:pt idx="20463">
                  <c:v>25.938824414637267</c:v>
                </c:pt>
                <c:pt idx="20464">
                  <c:v>25.938879480247664</c:v>
                </c:pt>
                <c:pt idx="20465">
                  <c:v>25.938934660112977</c:v>
                </c:pt>
                <c:pt idx="20466">
                  <c:v>25.93898995421408</c:v>
                </c:pt>
                <c:pt idx="20467">
                  <c:v>25.939045362531871</c:v>
                </c:pt>
                <c:pt idx="20468">
                  <c:v>25.939100885047267</c:v>
                </c:pt>
                <c:pt idx="20469">
                  <c:v>25.939156521741154</c:v>
                </c:pt>
                <c:pt idx="20470">
                  <c:v>25.93921227259446</c:v>
                </c:pt>
                <c:pt idx="20471">
                  <c:v>25.939268137588087</c:v>
                </c:pt>
                <c:pt idx="20472">
                  <c:v>25.939324116702934</c:v>
                </c:pt>
                <c:pt idx="20473">
                  <c:v>25.939380209919932</c:v>
                </c:pt>
                <c:pt idx="20474">
                  <c:v>25.939436417220008</c:v>
                </c:pt>
                <c:pt idx="20475">
                  <c:v>25.939492738584065</c:v>
                </c:pt>
                <c:pt idx="20476">
                  <c:v>25.939549173993029</c:v>
                </c:pt>
                <c:pt idx="20477">
                  <c:v>25.939605723427874</c:v>
                </c:pt>
                <c:pt idx="20478">
                  <c:v>25.939662386869486</c:v>
                </c:pt>
                <c:pt idx="20479">
                  <c:v>25.939719164298793</c:v>
                </c:pt>
                <c:pt idx="20480">
                  <c:v>25.939776055696754</c:v>
                </c:pt>
                <c:pt idx="20481">
                  <c:v>25.939833061044325</c:v>
                </c:pt>
                <c:pt idx="20482">
                  <c:v>25.939890180322422</c:v>
                </c:pt>
                <c:pt idx="20483">
                  <c:v>25.939947413511987</c:v>
                </c:pt>
                <c:pt idx="20484">
                  <c:v>25.940004760594007</c:v>
                </c:pt>
                <c:pt idx="20485">
                  <c:v>25.940062221549425</c:v>
                </c:pt>
                <c:pt idx="20486">
                  <c:v>25.94011979635917</c:v>
                </c:pt>
                <c:pt idx="20487">
                  <c:v>25.940177485004213</c:v>
                </c:pt>
                <c:pt idx="20488">
                  <c:v>25.940235287465526</c:v>
                </c:pt>
                <c:pt idx="20489">
                  <c:v>25.940293203724067</c:v>
                </c:pt>
                <c:pt idx="20490">
                  <c:v>25.940351233760794</c:v>
                </c:pt>
                <c:pt idx="20491">
                  <c:v>25.940409377556733</c:v>
                </c:pt>
                <c:pt idx="20492">
                  <c:v>25.940467635092787</c:v>
                </c:pt>
                <c:pt idx="20493">
                  <c:v>25.940526006349955</c:v>
                </c:pt>
                <c:pt idx="20494">
                  <c:v>25.940584491309224</c:v>
                </c:pt>
                <c:pt idx="20495">
                  <c:v>25.940643089951593</c:v>
                </c:pt>
                <c:pt idx="20496">
                  <c:v>25.940701802258047</c:v>
                </c:pt>
                <c:pt idx="20497">
                  <c:v>25.940760628209532</c:v>
                </c:pt>
                <c:pt idx="20498">
                  <c:v>25.940819567787088</c:v>
                </c:pt>
                <c:pt idx="20499">
                  <c:v>25.940878620971688</c:v>
                </c:pt>
                <c:pt idx="20500">
                  <c:v>25.940937787744346</c:v>
                </c:pt>
                <c:pt idx="20501">
                  <c:v>25.940997068086062</c:v>
                </c:pt>
                <c:pt idx="20502">
                  <c:v>25.941056461977809</c:v>
                </c:pt>
                <c:pt idx="20503">
                  <c:v>25.941115969400627</c:v>
                </c:pt>
                <c:pt idx="20504">
                  <c:v>25.941175590335547</c:v>
                </c:pt>
                <c:pt idx="20505">
                  <c:v>25.941235324763511</c:v>
                </c:pt>
                <c:pt idx="20506">
                  <c:v>25.941295172665633</c:v>
                </c:pt>
                <c:pt idx="20507">
                  <c:v>25.941355134022842</c:v>
                </c:pt>
                <c:pt idx="20508">
                  <c:v>25.941415208816196</c:v>
                </c:pt>
                <c:pt idx="20509">
                  <c:v>25.94147539702675</c:v>
                </c:pt>
                <c:pt idx="20510">
                  <c:v>25.941535698635462</c:v>
                </c:pt>
                <c:pt idx="20511">
                  <c:v>25.941596113623447</c:v>
                </c:pt>
                <c:pt idx="20512">
                  <c:v>25.941656641971704</c:v>
                </c:pt>
                <c:pt idx="20513">
                  <c:v>25.941717283661248</c:v>
                </c:pt>
                <c:pt idx="20514">
                  <c:v>25.941778038673149</c:v>
                </c:pt>
                <c:pt idx="20515">
                  <c:v>25.941838906988423</c:v>
                </c:pt>
                <c:pt idx="20516">
                  <c:v>25.941899888588168</c:v>
                </c:pt>
                <c:pt idx="20517">
                  <c:v>25.941960983453399</c:v>
                </c:pt>
                <c:pt idx="20518">
                  <c:v>25.942022191565158</c:v>
                </c:pt>
                <c:pt idx="20519">
                  <c:v>25.942083512904517</c:v>
                </c:pt>
                <c:pt idx="20520">
                  <c:v>25.942144947452547</c:v>
                </c:pt>
                <c:pt idx="20521">
                  <c:v>25.942206495190291</c:v>
                </c:pt>
                <c:pt idx="20522">
                  <c:v>25.942268156098834</c:v>
                </c:pt>
                <c:pt idx="20523">
                  <c:v>25.942329930159204</c:v>
                </c:pt>
                <c:pt idx="20524">
                  <c:v>25.942391817352529</c:v>
                </c:pt>
                <c:pt idx="20525">
                  <c:v>25.942453817659825</c:v>
                </c:pt>
                <c:pt idx="20526">
                  <c:v>25.942515931062232</c:v>
                </c:pt>
                <c:pt idx="20527">
                  <c:v>25.942578157540765</c:v>
                </c:pt>
                <c:pt idx="20528">
                  <c:v>25.942640497076553</c:v>
                </c:pt>
                <c:pt idx="20529">
                  <c:v>25.942702949650666</c:v>
                </c:pt>
                <c:pt idx="20530">
                  <c:v>25.94276551524419</c:v>
                </c:pt>
                <c:pt idx="20531">
                  <c:v>25.942828193838224</c:v>
                </c:pt>
                <c:pt idx="20532">
                  <c:v>25.942890985413882</c:v>
                </c:pt>
                <c:pt idx="20533">
                  <c:v>25.942953889952221</c:v>
                </c:pt>
                <c:pt idx="20534">
                  <c:v>25.94301690743437</c:v>
                </c:pt>
                <c:pt idx="20535">
                  <c:v>25.943080037841426</c:v>
                </c:pt>
                <c:pt idx="20536">
                  <c:v>25.943143281154505</c:v>
                </c:pt>
                <c:pt idx="20537">
                  <c:v>25.943206637354706</c:v>
                </c:pt>
                <c:pt idx="20538">
                  <c:v>25.943270106423142</c:v>
                </c:pt>
                <c:pt idx="20539">
                  <c:v>25.943333688340942</c:v>
                </c:pt>
                <c:pt idx="20540">
                  <c:v>25.943397383089206</c:v>
                </c:pt>
                <c:pt idx="20541">
                  <c:v>25.943461190649089</c:v>
                </c:pt>
                <c:pt idx="20542">
                  <c:v>25.943525111001676</c:v>
                </c:pt>
                <c:pt idx="20543">
                  <c:v>25.94358914412814</c:v>
                </c:pt>
                <c:pt idx="20544">
                  <c:v>25.943653290009564</c:v>
                </c:pt>
                <c:pt idx="20545">
                  <c:v>25.943717548627106</c:v>
                </c:pt>
                <c:pt idx="20546">
                  <c:v>25.943781919961921</c:v>
                </c:pt>
                <c:pt idx="20547">
                  <c:v>25.943846403995124</c:v>
                </c:pt>
                <c:pt idx="20548">
                  <c:v>25.943911000707871</c:v>
                </c:pt>
                <c:pt idx="20549">
                  <c:v>25.943975710081276</c:v>
                </c:pt>
                <c:pt idx="20550">
                  <c:v>25.944040532096551</c:v>
                </c:pt>
                <c:pt idx="20551">
                  <c:v>25.944105466734797</c:v>
                </c:pt>
                <c:pt idx="20552">
                  <c:v>25.944170513977198</c:v>
                </c:pt>
                <c:pt idx="20553">
                  <c:v>25.944235673804911</c:v>
                </c:pt>
                <c:pt idx="20554">
                  <c:v>25.944300946199064</c:v>
                </c:pt>
                <c:pt idx="20555">
                  <c:v>25.94436633114087</c:v>
                </c:pt>
                <c:pt idx="20556">
                  <c:v>25.944431828611457</c:v>
                </c:pt>
                <c:pt idx="20557">
                  <c:v>25.944497438592023</c:v>
                </c:pt>
                <c:pt idx="20558">
                  <c:v>25.944563161063726</c:v>
                </c:pt>
                <c:pt idx="20559">
                  <c:v>25.944628996007737</c:v>
                </c:pt>
                <c:pt idx="20560">
                  <c:v>25.944694943405253</c:v>
                </c:pt>
                <c:pt idx="20561">
                  <c:v>25.944761003237446</c:v>
                </c:pt>
                <c:pt idx="20562">
                  <c:v>25.9448271754855</c:v>
                </c:pt>
                <c:pt idx="20563">
                  <c:v>25.944893460130615</c:v>
                </c:pt>
                <c:pt idx="20564">
                  <c:v>25.944959857153975</c:v>
                </c:pt>
                <c:pt idx="20565">
                  <c:v>25.945026366536766</c:v>
                </c:pt>
                <c:pt idx="20566">
                  <c:v>25.9450929882602</c:v>
                </c:pt>
                <c:pt idx="20567">
                  <c:v>25.945159722305462</c:v>
                </c:pt>
                <c:pt idx="20568">
                  <c:v>25.945226568653794</c:v>
                </c:pt>
                <c:pt idx="20569">
                  <c:v>25.945293527286353</c:v>
                </c:pt>
                <c:pt idx="20570">
                  <c:v>25.945360598184365</c:v>
                </c:pt>
                <c:pt idx="20571">
                  <c:v>25.945427781329045</c:v>
                </c:pt>
                <c:pt idx="20572">
                  <c:v>25.945495076701633</c:v>
                </c:pt>
                <c:pt idx="20573">
                  <c:v>25.945562484283315</c:v>
                </c:pt>
                <c:pt idx="20574">
                  <c:v>25.945630004055317</c:v>
                </c:pt>
                <c:pt idx="20575">
                  <c:v>25.945697635998869</c:v>
                </c:pt>
                <c:pt idx="20576">
                  <c:v>25.945765380095196</c:v>
                </c:pt>
                <c:pt idx="20577">
                  <c:v>25.945833236325541</c:v>
                </c:pt>
                <c:pt idx="20578">
                  <c:v>25.945901204671117</c:v>
                </c:pt>
                <c:pt idx="20579">
                  <c:v>25.945969285113193</c:v>
                </c:pt>
                <c:pt idx="20580">
                  <c:v>25.94603747763297</c:v>
                </c:pt>
                <c:pt idx="20581">
                  <c:v>25.946105782211703</c:v>
                </c:pt>
                <c:pt idx="20582">
                  <c:v>25.946174198830661</c:v>
                </c:pt>
                <c:pt idx="20583">
                  <c:v>25.946242727471045</c:v>
                </c:pt>
                <c:pt idx="20584">
                  <c:v>25.946311368114152</c:v>
                </c:pt>
                <c:pt idx="20585">
                  <c:v>25.94638012074121</c:v>
                </c:pt>
                <c:pt idx="20586">
                  <c:v>25.94644898533349</c:v>
                </c:pt>
                <c:pt idx="20587">
                  <c:v>25.94651796187226</c:v>
                </c:pt>
                <c:pt idx="20588">
                  <c:v>25.946587050338763</c:v>
                </c:pt>
                <c:pt idx="20589">
                  <c:v>25.946656250714256</c:v>
                </c:pt>
                <c:pt idx="20590">
                  <c:v>25.946725562980035</c:v>
                </c:pt>
                <c:pt idx="20591">
                  <c:v>25.946794987117372</c:v>
                </c:pt>
                <c:pt idx="20592">
                  <c:v>25.946864523107536</c:v>
                </c:pt>
                <c:pt idx="20593">
                  <c:v>25.946934170931783</c:v>
                </c:pt>
                <c:pt idx="20594">
                  <c:v>25.947003930571427</c:v>
                </c:pt>
                <c:pt idx="20595">
                  <c:v>25.94707380200775</c:v>
                </c:pt>
                <c:pt idx="20596">
                  <c:v>25.947143785222025</c:v>
                </c:pt>
                <c:pt idx="20597">
                  <c:v>25.947213880195548</c:v>
                </c:pt>
                <c:pt idx="20598">
                  <c:v>25.94728408690959</c:v>
                </c:pt>
                <c:pt idx="20599">
                  <c:v>25.947354405345479</c:v>
                </c:pt>
                <c:pt idx="20600">
                  <c:v>25.947424835484497</c:v>
                </c:pt>
                <c:pt idx="20601">
                  <c:v>25.947495377307945</c:v>
                </c:pt>
                <c:pt idx="20602">
                  <c:v>25.947566030797162</c:v>
                </c:pt>
                <c:pt idx="20603">
                  <c:v>25.94763679593342</c:v>
                </c:pt>
                <c:pt idx="20604">
                  <c:v>25.947707672698016</c:v>
                </c:pt>
                <c:pt idx="20605">
                  <c:v>25.947778661072306</c:v>
                </c:pt>
                <c:pt idx="20606">
                  <c:v>25.947849761037588</c:v>
                </c:pt>
                <c:pt idx="20607">
                  <c:v>25.947920972575176</c:v>
                </c:pt>
                <c:pt idx="20608">
                  <c:v>25.947992295666381</c:v>
                </c:pt>
                <c:pt idx="20609">
                  <c:v>25.948063730292574</c:v>
                </c:pt>
                <c:pt idx="20610">
                  <c:v>25.948135276435053</c:v>
                </c:pt>
                <c:pt idx="20611">
                  <c:v>25.948206934075145</c:v>
                </c:pt>
                <c:pt idx="20612">
                  <c:v>25.948278703194191</c:v>
                </c:pt>
                <c:pt idx="20613">
                  <c:v>25.948350583773546</c:v>
                </c:pt>
                <c:pt idx="20614">
                  <c:v>25.948422575794524</c:v>
                </c:pt>
                <c:pt idx="20615">
                  <c:v>25.948494679238493</c:v>
                </c:pt>
                <c:pt idx="20616">
                  <c:v>25.948566894086767</c:v>
                </c:pt>
                <c:pt idx="20617">
                  <c:v>25.948639220320743</c:v>
                </c:pt>
                <c:pt idx="20618">
                  <c:v>25.94871165792172</c:v>
                </c:pt>
                <c:pt idx="20619">
                  <c:v>25.94878420687111</c:v>
                </c:pt>
                <c:pt idx="20620">
                  <c:v>25.948856867150212</c:v>
                </c:pt>
                <c:pt idx="20621">
                  <c:v>25.948929638740438</c:v>
                </c:pt>
                <c:pt idx="20622">
                  <c:v>25.949002521623115</c:v>
                </c:pt>
                <c:pt idx="20623">
                  <c:v>25.949075515779654</c:v>
                </c:pt>
                <c:pt idx="20624">
                  <c:v>25.949148621191384</c:v>
                </c:pt>
                <c:pt idx="20625">
                  <c:v>25.949221837839687</c:v>
                </c:pt>
                <c:pt idx="20626">
                  <c:v>25.949295165705976</c:v>
                </c:pt>
                <c:pt idx="20627">
                  <c:v>25.949368604771578</c:v>
                </c:pt>
                <c:pt idx="20628">
                  <c:v>25.949442155017891</c:v>
                </c:pt>
                <c:pt idx="20629">
                  <c:v>25.949515816426313</c:v>
                </c:pt>
                <c:pt idx="20630">
                  <c:v>25.949589588978256</c:v>
                </c:pt>
                <c:pt idx="20631">
                  <c:v>25.949663472655047</c:v>
                </c:pt>
                <c:pt idx="20632">
                  <c:v>25.94973746743814</c:v>
                </c:pt>
                <c:pt idx="20633">
                  <c:v>25.949811573308892</c:v>
                </c:pt>
                <c:pt idx="20634">
                  <c:v>25.949885790248729</c:v>
                </c:pt>
                <c:pt idx="20635">
                  <c:v>25.949960118239048</c:v>
                </c:pt>
                <c:pt idx="20636">
                  <c:v>25.950034557261233</c:v>
                </c:pt>
                <c:pt idx="20637">
                  <c:v>25.95010910729674</c:v>
                </c:pt>
                <c:pt idx="20638">
                  <c:v>25.950183768326923</c:v>
                </c:pt>
                <c:pt idx="20639">
                  <c:v>25.950258540333252</c:v>
                </c:pt>
                <c:pt idx="20640">
                  <c:v>25.950333423297096</c:v>
                </c:pt>
                <c:pt idx="20641">
                  <c:v>25.950408417199924</c:v>
                </c:pt>
                <c:pt idx="20642">
                  <c:v>25.95048352202312</c:v>
                </c:pt>
                <c:pt idx="20643">
                  <c:v>25.950558737748153</c:v>
                </c:pt>
                <c:pt idx="20644">
                  <c:v>25.950634064356393</c:v>
                </c:pt>
                <c:pt idx="20645">
                  <c:v>25.950709501829323</c:v>
                </c:pt>
                <c:pt idx="20646">
                  <c:v>25.95078505014834</c:v>
                </c:pt>
                <c:pt idx="20647">
                  <c:v>25.950860709294929</c:v>
                </c:pt>
                <c:pt idx="20648">
                  <c:v>25.950936479250487</c:v>
                </c:pt>
                <c:pt idx="20649">
                  <c:v>25.951012359996511</c:v>
                </c:pt>
                <c:pt idx="20650">
                  <c:v>25.951088351514386</c:v>
                </c:pt>
                <c:pt idx="20651">
                  <c:v>25.95116445378558</c:v>
                </c:pt>
                <c:pt idx="20652">
                  <c:v>25.951240666791591</c:v>
                </c:pt>
                <c:pt idx="20653">
                  <c:v>25.951316990513845</c:v>
                </c:pt>
                <c:pt idx="20654">
                  <c:v>25.951393424933784</c:v>
                </c:pt>
                <c:pt idx="20655">
                  <c:v>25.951469970032889</c:v>
                </c:pt>
                <c:pt idx="20656">
                  <c:v>25.951546625792616</c:v>
                </c:pt>
                <c:pt idx="20657">
                  <c:v>25.951623392194449</c:v>
                </c:pt>
                <c:pt idx="20658">
                  <c:v>25.951700269219842</c:v>
                </c:pt>
                <c:pt idx="20659">
                  <c:v>25.951777256850292</c:v>
                </c:pt>
                <c:pt idx="20660">
                  <c:v>25.951854355067226</c:v>
                </c:pt>
                <c:pt idx="20661">
                  <c:v>25.951931563852185</c:v>
                </c:pt>
                <c:pt idx="20662">
                  <c:v>25.952008883186636</c:v>
                </c:pt>
                <c:pt idx="20663">
                  <c:v>25.952086313052035</c:v>
                </c:pt>
                <c:pt idx="20664">
                  <c:v>25.952163853429894</c:v>
                </c:pt>
                <c:pt idx="20665">
                  <c:v>25.952241504301711</c:v>
                </c:pt>
                <c:pt idx="20666">
                  <c:v>25.952319265648953</c:v>
                </c:pt>
                <c:pt idx="20667">
                  <c:v>25.952397137453161</c:v>
                </c:pt>
                <c:pt idx="20668">
                  <c:v>25.952475119695791</c:v>
                </c:pt>
                <c:pt idx="20669">
                  <c:v>25.952553212358367</c:v>
                </c:pt>
                <c:pt idx="20670">
                  <c:v>25.952631415422388</c:v>
                </c:pt>
                <c:pt idx="20671">
                  <c:v>25.952709728869408</c:v>
                </c:pt>
                <c:pt idx="20672">
                  <c:v>25.952788152680867</c:v>
                </c:pt>
                <c:pt idx="20673">
                  <c:v>25.95286668683832</c:v>
                </c:pt>
                <c:pt idx="20674">
                  <c:v>25.952945331323292</c:v>
                </c:pt>
                <c:pt idx="20675">
                  <c:v>25.953024086117281</c:v>
                </c:pt>
                <c:pt idx="20676">
                  <c:v>25.953102951201814</c:v>
                </c:pt>
                <c:pt idx="20677">
                  <c:v>25.953181926558443</c:v>
                </c:pt>
                <c:pt idx="20678">
                  <c:v>25.953261012168667</c:v>
                </c:pt>
                <c:pt idx="20679">
                  <c:v>25.953340208014041</c:v>
                </c:pt>
                <c:pt idx="20680">
                  <c:v>25.953419514076117</c:v>
                </c:pt>
                <c:pt idx="20681">
                  <c:v>25.953498930336366</c:v>
                </c:pt>
                <c:pt idx="20682">
                  <c:v>25.953578456776398</c:v>
                </c:pt>
                <c:pt idx="20683">
                  <c:v>25.953658093377726</c:v>
                </c:pt>
                <c:pt idx="20684">
                  <c:v>25.953737840121917</c:v>
                </c:pt>
                <c:pt idx="20685">
                  <c:v>25.953817696990512</c:v>
                </c:pt>
                <c:pt idx="20686">
                  <c:v>25.953897663965066</c:v>
                </c:pt>
                <c:pt idx="20687">
                  <c:v>25.953977741027131</c:v>
                </c:pt>
                <c:pt idx="20688">
                  <c:v>25.954057928158264</c:v>
                </c:pt>
                <c:pt idx="20689">
                  <c:v>25.954138225340017</c:v>
                </c:pt>
                <c:pt idx="20690">
                  <c:v>25.954218632553989</c:v>
                </c:pt>
                <c:pt idx="20691">
                  <c:v>25.954299149781733</c:v>
                </c:pt>
                <c:pt idx="20692">
                  <c:v>25.954379777004789</c:v>
                </c:pt>
                <c:pt idx="20693">
                  <c:v>25.954460514204797</c:v>
                </c:pt>
                <c:pt idx="20694">
                  <c:v>25.954541361363269</c:v>
                </c:pt>
                <c:pt idx="20695">
                  <c:v>25.954622318461816</c:v>
                </c:pt>
                <c:pt idx="20696">
                  <c:v>25.954703385482034</c:v>
                </c:pt>
                <c:pt idx="20697">
                  <c:v>25.954784562405479</c:v>
                </c:pt>
                <c:pt idx="20698">
                  <c:v>25.954865849213746</c:v>
                </c:pt>
                <c:pt idx="20699">
                  <c:v>25.954947245888434</c:v>
                </c:pt>
                <c:pt idx="20700">
                  <c:v>25.955028752411138</c:v>
                </c:pt>
                <c:pt idx="20701">
                  <c:v>25.955110368763457</c:v>
                </c:pt>
                <c:pt idx="20702">
                  <c:v>25.955192094926986</c:v>
                </c:pt>
                <c:pt idx="20703">
                  <c:v>25.955273930883337</c:v>
                </c:pt>
                <c:pt idx="20704">
                  <c:v>25.955355876614107</c:v>
                </c:pt>
                <c:pt idx="20705">
                  <c:v>25.955437932100907</c:v>
                </c:pt>
                <c:pt idx="20706">
                  <c:v>25.955520097325362</c:v>
                </c:pt>
                <c:pt idx="20707">
                  <c:v>25.955602372269055</c:v>
                </c:pt>
                <c:pt idx="20708">
                  <c:v>25.955684756913655</c:v>
                </c:pt>
                <c:pt idx="20709">
                  <c:v>25.955767251240729</c:v>
                </c:pt>
                <c:pt idx="20710">
                  <c:v>25.955849855231918</c:v>
                </c:pt>
                <c:pt idx="20711">
                  <c:v>25.955932568868874</c:v>
                </c:pt>
                <c:pt idx="20712">
                  <c:v>25.95601539213321</c:v>
                </c:pt>
                <c:pt idx="20713">
                  <c:v>25.95609832500655</c:v>
                </c:pt>
                <c:pt idx="20714">
                  <c:v>25.956181367470549</c:v>
                </c:pt>
                <c:pt idx="20715">
                  <c:v>25.956264519506831</c:v>
                </c:pt>
                <c:pt idx="20716">
                  <c:v>25.956347781097037</c:v>
                </c:pt>
                <c:pt idx="20717">
                  <c:v>25.956431152222819</c:v>
                </c:pt>
                <c:pt idx="20718">
                  <c:v>25.956514632865819</c:v>
                </c:pt>
                <c:pt idx="20719">
                  <c:v>25.956598223007688</c:v>
                </c:pt>
                <c:pt idx="20720">
                  <c:v>25.956681922630054</c:v>
                </c:pt>
                <c:pt idx="20721">
                  <c:v>25.956765731714654</c:v>
                </c:pt>
                <c:pt idx="20722">
                  <c:v>25.956849650243043</c:v>
                </c:pt>
                <c:pt idx="20723">
                  <c:v>25.956933678196947</c:v>
                </c:pt>
                <c:pt idx="20724">
                  <c:v>25.957017815558018</c:v>
                </c:pt>
                <c:pt idx="20725">
                  <c:v>25.957102062307925</c:v>
                </c:pt>
                <c:pt idx="20726">
                  <c:v>25.957186418428336</c:v>
                </c:pt>
                <c:pt idx="20727">
                  <c:v>25.957270883900918</c:v>
                </c:pt>
                <c:pt idx="20728">
                  <c:v>25.957355458707355</c:v>
                </c:pt>
                <c:pt idx="20729">
                  <c:v>25.957440142829313</c:v>
                </c:pt>
                <c:pt idx="20730">
                  <c:v>25.957524936248518</c:v>
                </c:pt>
                <c:pt idx="20731">
                  <c:v>25.95760983894661</c:v>
                </c:pt>
                <c:pt idx="20732">
                  <c:v>25.957694850905284</c:v>
                </c:pt>
                <c:pt idx="20733">
                  <c:v>25.957779972106223</c:v>
                </c:pt>
                <c:pt idx="20734">
                  <c:v>25.957865202531167</c:v>
                </c:pt>
                <c:pt idx="20735">
                  <c:v>25.957950542161754</c:v>
                </c:pt>
                <c:pt idx="20736">
                  <c:v>25.958035990979724</c:v>
                </c:pt>
                <c:pt idx="20737">
                  <c:v>25.958121548966773</c:v>
                </c:pt>
                <c:pt idx="20738">
                  <c:v>25.958207216104597</c:v>
                </c:pt>
                <c:pt idx="20739">
                  <c:v>25.958292992374908</c:v>
                </c:pt>
                <c:pt idx="20740">
                  <c:v>25.958378877759401</c:v>
                </c:pt>
                <c:pt idx="20741">
                  <c:v>25.95846487223983</c:v>
                </c:pt>
                <c:pt idx="20742">
                  <c:v>25.958550975797891</c:v>
                </c:pt>
                <c:pt idx="20743">
                  <c:v>25.95863718841531</c:v>
                </c:pt>
                <c:pt idx="20744">
                  <c:v>25.958723510073781</c:v>
                </c:pt>
                <c:pt idx="20745">
                  <c:v>25.95880994075506</c:v>
                </c:pt>
                <c:pt idx="20746">
                  <c:v>25.95889648044087</c:v>
                </c:pt>
                <c:pt idx="20747">
                  <c:v>25.958983129112937</c:v>
                </c:pt>
                <c:pt idx="20748">
                  <c:v>25.959069886753014</c:v>
                </c:pt>
                <c:pt idx="20749">
                  <c:v>25.95915675334281</c:v>
                </c:pt>
                <c:pt idx="20750">
                  <c:v>25.959243728864067</c:v>
                </c:pt>
                <c:pt idx="20751">
                  <c:v>25.959330813298564</c:v>
                </c:pt>
                <c:pt idx="20752">
                  <c:v>25.959418006628027</c:v>
                </c:pt>
                <c:pt idx="20753">
                  <c:v>25.959505308834181</c:v>
                </c:pt>
                <c:pt idx="20754">
                  <c:v>25.959592719898808</c:v>
                </c:pt>
                <c:pt idx="20755">
                  <c:v>25.959680239803674</c:v>
                </c:pt>
                <c:pt idx="20756">
                  <c:v>25.959767868530506</c:v>
                </c:pt>
                <c:pt idx="20757">
                  <c:v>25.959855606061069</c:v>
                </c:pt>
                <c:pt idx="20758">
                  <c:v>25.959943452377161</c:v>
                </c:pt>
                <c:pt idx="20759">
                  <c:v>25.960031407460491</c:v>
                </c:pt>
                <c:pt idx="20760">
                  <c:v>25.960119471292899</c:v>
                </c:pt>
                <c:pt idx="20761">
                  <c:v>25.960207643856094</c:v>
                </c:pt>
                <c:pt idx="20762">
                  <c:v>25.960295925131874</c:v>
                </c:pt>
                <c:pt idx="20763">
                  <c:v>25.960384315102019</c:v>
                </c:pt>
                <c:pt idx="20764">
                  <c:v>25.960472813748325</c:v>
                </c:pt>
                <c:pt idx="20765">
                  <c:v>25.960561421052546</c:v>
                </c:pt>
                <c:pt idx="20766">
                  <c:v>25.960650136996477</c:v>
                </c:pt>
                <c:pt idx="20767">
                  <c:v>25.960738961561944</c:v>
                </c:pt>
                <c:pt idx="20768">
                  <c:v>25.960827894730713</c:v>
                </c:pt>
                <c:pt idx="20769">
                  <c:v>25.960916936484551</c:v>
                </c:pt>
                <c:pt idx="20770">
                  <c:v>25.961006086805313</c:v>
                </c:pt>
                <c:pt idx="20771">
                  <c:v>25.961095345674764</c:v>
                </c:pt>
                <c:pt idx="20772">
                  <c:v>25.961184713074715</c:v>
                </c:pt>
                <c:pt idx="20773">
                  <c:v>25.961274188986962</c:v>
                </c:pt>
                <c:pt idx="20774">
                  <c:v>25.96136377339333</c:v>
                </c:pt>
                <c:pt idx="20775">
                  <c:v>25.961453466275643</c:v>
                </c:pt>
                <c:pt idx="20776">
                  <c:v>25.961543267615696</c:v>
                </c:pt>
                <c:pt idx="20777">
                  <c:v>25.961633177395328</c:v>
                </c:pt>
                <c:pt idx="20778">
                  <c:v>25.961723195596349</c:v>
                </c:pt>
                <c:pt idx="20779">
                  <c:v>25.96181332220057</c:v>
                </c:pt>
                <c:pt idx="20780">
                  <c:v>25.961903557189828</c:v>
                </c:pt>
                <c:pt idx="20781">
                  <c:v>25.961993900545963</c:v>
                </c:pt>
                <c:pt idx="20782">
                  <c:v>25.962084352250798</c:v>
                </c:pt>
                <c:pt idx="20783">
                  <c:v>25.962174912286187</c:v>
                </c:pt>
                <c:pt idx="20784">
                  <c:v>25.962265580633954</c:v>
                </c:pt>
                <c:pt idx="20785">
                  <c:v>25.962356357275937</c:v>
                </c:pt>
                <c:pt idx="20786">
                  <c:v>25.962447242193988</c:v>
                </c:pt>
                <c:pt idx="20787">
                  <c:v>25.962538235369948</c:v>
                </c:pt>
                <c:pt idx="20788">
                  <c:v>25.962629336785682</c:v>
                </c:pt>
                <c:pt idx="20789">
                  <c:v>25.962720546423043</c:v>
                </c:pt>
                <c:pt idx="20790">
                  <c:v>25.962811864263884</c:v>
                </c:pt>
                <c:pt idx="20791">
                  <c:v>25.962903290290029</c:v>
                </c:pt>
                <c:pt idx="20792">
                  <c:v>25.962994824483388</c:v>
                </c:pt>
                <c:pt idx="20793">
                  <c:v>25.9630864668258</c:v>
                </c:pt>
                <c:pt idx="20794">
                  <c:v>25.963178217299145</c:v>
                </c:pt>
                <c:pt idx="20795">
                  <c:v>25.963270075885305</c:v>
                </c:pt>
                <c:pt idx="20796">
                  <c:v>25.963362042566132</c:v>
                </c:pt>
                <c:pt idx="20797">
                  <c:v>25.963454117323508</c:v>
                </c:pt>
                <c:pt idx="20798">
                  <c:v>25.963546300139299</c:v>
                </c:pt>
                <c:pt idx="20799">
                  <c:v>25.96363859099543</c:v>
                </c:pt>
                <c:pt idx="20800">
                  <c:v>25.963730989873739</c:v>
                </c:pt>
                <c:pt idx="20801">
                  <c:v>25.963823496756149</c:v>
                </c:pt>
                <c:pt idx="20802">
                  <c:v>25.963916111624528</c:v>
                </c:pt>
                <c:pt idx="20803">
                  <c:v>25.96400883446077</c:v>
                </c:pt>
                <c:pt idx="20804">
                  <c:v>25.964101665246801</c:v>
                </c:pt>
                <c:pt idx="20805">
                  <c:v>25.964194603964501</c:v>
                </c:pt>
                <c:pt idx="20806">
                  <c:v>25.964287650595764</c:v>
                </c:pt>
                <c:pt idx="20807">
                  <c:v>25.964380805122488</c:v>
                </c:pt>
                <c:pt idx="20808">
                  <c:v>25.964474067526623</c:v>
                </c:pt>
                <c:pt idx="20809">
                  <c:v>25.964567437790024</c:v>
                </c:pt>
                <c:pt idx="20810">
                  <c:v>25.964660915894655</c:v>
                </c:pt>
                <c:pt idx="20811">
                  <c:v>25.964754501822412</c:v>
                </c:pt>
                <c:pt idx="20812">
                  <c:v>25.96484819555522</c:v>
                </c:pt>
                <c:pt idx="20813">
                  <c:v>25.964941997074973</c:v>
                </c:pt>
                <c:pt idx="20814">
                  <c:v>25.965035906363653</c:v>
                </c:pt>
                <c:pt idx="20815">
                  <c:v>25.96512992340314</c:v>
                </c:pt>
                <c:pt idx="20816">
                  <c:v>25.965224048175386</c:v>
                </c:pt>
                <c:pt idx="20817">
                  <c:v>25.965318280662316</c:v>
                </c:pt>
                <c:pt idx="20818">
                  <c:v>25.965412620845868</c:v>
                </c:pt>
                <c:pt idx="20819">
                  <c:v>25.965507068707993</c:v>
                </c:pt>
                <c:pt idx="20820">
                  <c:v>25.965601624230629</c:v>
                </c:pt>
                <c:pt idx="20821">
                  <c:v>25.965696287395716</c:v>
                </c:pt>
                <c:pt idx="20822">
                  <c:v>25.965791058185204</c:v>
                </c:pt>
                <c:pt idx="20823">
                  <c:v>25.965885936581046</c:v>
                </c:pt>
                <c:pt idx="20824">
                  <c:v>25.965980922565194</c:v>
                </c:pt>
                <c:pt idx="20825">
                  <c:v>25.966076016119644</c:v>
                </c:pt>
                <c:pt idx="20826">
                  <c:v>25.966171217226275</c:v>
                </c:pt>
                <c:pt idx="20827">
                  <c:v>25.966266525867113</c:v>
                </c:pt>
                <c:pt idx="20828">
                  <c:v>25.966361942024108</c:v>
                </c:pt>
                <c:pt idx="20829">
                  <c:v>25.966457465679227</c:v>
                </c:pt>
                <c:pt idx="20830">
                  <c:v>25.966553096814422</c:v>
                </c:pt>
                <c:pt idx="20831">
                  <c:v>25.966648835411704</c:v>
                </c:pt>
                <c:pt idx="20832">
                  <c:v>25.966744681453036</c:v>
                </c:pt>
                <c:pt idx="20833">
                  <c:v>25.966840634920388</c:v>
                </c:pt>
                <c:pt idx="20834">
                  <c:v>25.966936695795752</c:v>
                </c:pt>
                <c:pt idx="20835">
                  <c:v>25.96703286406111</c:v>
                </c:pt>
                <c:pt idx="20836">
                  <c:v>25.967129139698471</c:v>
                </c:pt>
                <c:pt idx="20837">
                  <c:v>25.967225522689773</c:v>
                </c:pt>
                <c:pt idx="20838">
                  <c:v>25.967322013017082</c:v>
                </c:pt>
                <c:pt idx="20839">
                  <c:v>25.967418610662349</c:v>
                </c:pt>
                <c:pt idx="20840">
                  <c:v>25.967515315607557</c:v>
                </c:pt>
                <c:pt idx="20841">
                  <c:v>25.967612127834769</c:v>
                </c:pt>
                <c:pt idx="20842">
                  <c:v>25.96770904732594</c:v>
                </c:pt>
                <c:pt idx="20843">
                  <c:v>25.967806074063091</c:v>
                </c:pt>
                <c:pt idx="20844">
                  <c:v>25.967903208028261</c:v>
                </c:pt>
                <c:pt idx="20845">
                  <c:v>25.96800044920343</c:v>
                </c:pt>
                <c:pt idx="20846">
                  <c:v>25.968097797570636</c:v>
                </c:pt>
                <c:pt idx="20847">
                  <c:v>25.968195253111887</c:v>
                </c:pt>
                <c:pt idx="20848">
                  <c:v>25.968292815809221</c:v>
                </c:pt>
                <c:pt idx="20849">
                  <c:v>25.968390485644633</c:v>
                </c:pt>
                <c:pt idx="20850">
                  <c:v>25.968488262600189</c:v>
                </c:pt>
                <c:pt idx="20851">
                  <c:v>25.968586146657898</c:v>
                </c:pt>
                <c:pt idx="20852">
                  <c:v>25.968684137799798</c:v>
                </c:pt>
                <c:pt idx="20853">
                  <c:v>25.968782236007939</c:v>
                </c:pt>
                <c:pt idx="20854">
                  <c:v>25.968880441264332</c:v>
                </c:pt>
                <c:pt idx="20855">
                  <c:v>25.968978753551056</c:v>
                </c:pt>
                <c:pt idx="20856">
                  <c:v>25.969077172850135</c:v>
                </c:pt>
                <c:pt idx="20857">
                  <c:v>25.969175699143634</c:v>
                </c:pt>
                <c:pt idx="20858">
                  <c:v>25.969274332413576</c:v>
                </c:pt>
                <c:pt idx="20859">
                  <c:v>25.969373072642057</c:v>
                </c:pt>
                <c:pt idx="20860">
                  <c:v>25.969471919811085</c:v>
                </c:pt>
                <c:pt idx="20861">
                  <c:v>25.969570873902754</c:v>
                </c:pt>
                <c:pt idx="20862">
                  <c:v>25.969669934899116</c:v>
                </c:pt>
                <c:pt idx="20863">
                  <c:v>25.969769102782251</c:v>
                </c:pt>
                <c:pt idx="20864">
                  <c:v>25.969868377534212</c:v>
                </c:pt>
                <c:pt idx="20865">
                  <c:v>25.969967759137077</c:v>
                </c:pt>
                <c:pt idx="20866">
                  <c:v>25.970067247572899</c:v>
                </c:pt>
                <c:pt idx="20867">
                  <c:v>25.970166842823801</c:v>
                </c:pt>
                <c:pt idx="20868">
                  <c:v>25.970266544871848</c:v>
                </c:pt>
                <c:pt idx="20869">
                  <c:v>25.970366353699077</c:v>
                </c:pt>
                <c:pt idx="20870">
                  <c:v>25.970466269287613</c:v>
                </c:pt>
                <c:pt idx="20871">
                  <c:v>25.970566291619562</c:v>
                </c:pt>
                <c:pt idx="20872">
                  <c:v>25.970666420676991</c:v>
                </c:pt>
                <c:pt idx="20873">
                  <c:v>25.970766656441981</c:v>
                </c:pt>
                <c:pt idx="20874">
                  <c:v>25.970866998896668</c:v>
                </c:pt>
                <c:pt idx="20875">
                  <c:v>25.970967448023117</c:v>
                </c:pt>
                <c:pt idx="20876">
                  <c:v>25.971068003803438</c:v>
                </c:pt>
                <c:pt idx="20877">
                  <c:v>25.971168666219754</c:v>
                </c:pt>
                <c:pt idx="20878">
                  <c:v>25.971269435254158</c:v>
                </c:pt>
                <c:pt idx="20879">
                  <c:v>25.971370310888773</c:v>
                </c:pt>
                <c:pt idx="20880">
                  <c:v>25.971471293105694</c:v>
                </c:pt>
                <c:pt idx="20881">
                  <c:v>25.971572381887057</c:v>
                </c:pt>
                <c:pt idx="20882">
                  <c:v>25.971673577214986</c:v>
                </c:pt>
                <c:pt idx="20883">
                  <c:v>25.971774879071589</c:v>
                </c:pt>
                <c:pt idx="20884">
                  <c:v>25.971876287438974</c:v>
                </c:pt>
                <c:pt idx="20885">
                  <c:v>25.971977802299335</c:v>
                </c:pt>
                <c:pt idx="20886">
                  <c:v>25.972079423634739</c:v>
                </c:pt>
                <c:pt idx="20887">
                  <c:v>25.972181151427321</c:v>
                </c:pt>
                <c:pt idx="20888">
                  <c:v>25.972282985659248</c:v>
                </c:pt>
                <c:pt idx="20889">
                  <c:v>25.972384926312671</c:v>
                </c:pt>
                <c:pt idx="20890">
                  <c:v>25.972486973369683</c:v>
                </c:pt>
                <c:pt idx="20891">
                  <c:v>25.972589126812494</c:v>
                </c:pt>
                <c:pt idx="20892">
                  <c:v>25.972691386623168</c:v>
                </c:pt>
                <c:pt idx="20893">
                  <c:v>25.972793752783943</c:v>
                </c:pt>
                <c:pt idx="20894">
                  <c:v>25.972896225276926</c:v>
                </c:pt>
                <c:pt idx="20895">
                  <c:v>25.972998804084298</c:v>
                </c:pt>
                <c:pt idx="20896">
                  <c:v>25.973101489188181</c:v>
                </c:pt>
                <c:pt idx="20897">
                  <c:v>25.973204280570783</c:v>
                </c:pt>
                <c:pt idx="20898">
                  <c:v>25.973307178214228</c:v>
                </c:pt>
                <c:pt idx="20899">
                  <c:v>25.973410182100707</c:v>
                </c:pt>
                <c:pt idx="20900">
                  <c:v>25.973513292212374</c:v>
                </c:pt>
                <c:pt idx="20901">
                  <c:v>25.973616508531435</c:v>
                </c:pt>
                <c:pt idx="20902">
                  <c:v>25.973719831040071</c:v>
                </c:pt>
                <c:pt idx="20903">
                  <c:v>25.97382325972039</c:v>
                </c:pt>
                <c:pt idx="20904">
                  <c:v>25.973926794554657</c:v>
                </c:pt>
                <c:pt idx="20905">
                  <c:v>25.974030435525023</c:v>
                </c:pt>
                <c:pt idx="20906">
                  <c:v>25.974134182613668</c:v>
                </c:pt>
                <c:pt idx="20907">
                  <c:v>25.97423803580277</c:v>
                </c:pt>
                <c:pt idx="20908">
                  <c:v>25.974341995074582</c:v>
                </c:pt>
                <c:pt idx="20909">
                  <c:v>25.974446060411239</c:v>
                </c:pt>
                <c:pt idx="20910">
                  <c:v>25.974550231794964</c:v>
                </c:pt>
                <c:pt idx="20911">
                  <c:v>25.974654509207994</c:v>
                </c:pt>
                <c:pt idx="20912">
                  <c:v>25.974758892632465</c:v>
                </c:pt>
                <c:pt idx="20913">
                  <c:v>25.974863382050629</c:v>
                </c:pt>
                <c:pt idx="20914">
                  <c:v>25.974967977444692</c:v>
                </c:pt>
                <c:pt idx="20915">
                  <c:v>25.975072678796863</c:v>
                </c:pt>
                <c:pt idx="20916">
                  <c:v>25.975177486089351</c:v>
                </c:pt>
                <c:pt idx="20917">
                  <c:v>25.97528239930439</c:v>
                </c:pt>
                <c:pt idx="20918">
                  <c:v>25.975387418424191</c:v>
                </c:pt>
                <c:pt idx="20919">
                  <c:v>25.975492543430988</c:v>
                </c:pt>
                <c:pt idx="20920">
                  <c:v>25.975597774307005</c:v>
                </c:pt>
                <c:pt idx="20921">
                  <c:v>25.975703111034449</c:v>
                </c:pt>
                <c:pt idx="20922">
                  <c:v>25.975808553595613</c:v>
                </c:pt>
                <c:pt idx="20923">
                  <c:v>25.975914101972648</c:v>
                </c:pt>
                <c:pt idx="20924">
                  <c:v>25.976019756147892</c:v>
                </c:pt>
                <c:pt idx="20925">
                  <c:v>25.976125516103508</c:v>
                </c:pt>
                <c:pt idx="20926">
                  <c:v>25.976231381821776</c:v>
                </c:pt>
                <c:pt idx="20927">
                  <c:v>25.976337353284933</c:v>
                </c:pt>
                <c:pt idx="20928">
                  <c:v>25.976443430475243</c:v>
                </c:pt>
                <c:pt idx="20929">
                  <c:v>25.976549613374914</c:v>
                </c:pt>
                <c:pt idx="20930">
                  <c:v>25.976655901966268</c:v>
                </c:pt>
                <c:pt idx="20931">
                  <c:v>25.976762296231527</c:v>
                </c:pt>
                <c:pt idx="20932">
                  <c:v>25.976868796152957</c:v>
                </c:pt>
                <c:pt idx="20933">
                  <c:v>25.976975401712821</c:v>
                </c:pt>
                <c:pt idx="20934">
                  <c:v>25.977082112893385</c:v>
                </c:pt>
                <c:pt idx="20935">
                  <c:v>25.977188929676927</c:v>
                </c:pt>
                <c:pt idx="20936">
                  <c:v>25.977295852045714</c:v>
                </c:pt>
                <c:pt idx="20937">
                  <c:v>25.977402879982023</c:v>
                </c:pt>
                <c:pt idx="20938">
                  <c:v>25.97751001346812</c:v>
                </c:pt>
                <c:pt idx="20939">
                  <c:v>25.977617252486311</c:v>
                </c:pt>
                <c:pt idx="20940">
                  <c:v>25.977724597018863</c:v>
                </c:pt>
                <c:pt idx="20941">
                  <c:v>25.977832047048082</c:v>
                </c:pt>
                <c:pt idx="20942">
                  <c:v>25.977939602556219</c:v>
                </c:pt>
                <c:pt idx="20943">
                  <c:v>25.978047263525596</c:v>
                </c:pt>
                <c:pt idx="20944">
                  <c:v>25.978155029938506</c:v>
                </c:pt>
                <c:pt idx="20945">
                  <c:v>25.978262901777256</c:v>
                </c:pt>
                <c:pt idx="20946">
                  <c:v>25.978370879024141</c:v>
                </c:pt>
                <c:pt idx="20947">
                  <c:v>25.978478961661438</c:v>
                </c:pt>
                <c:pt idx="20948">
                  <c:v>25.978587149671483</c:v>
                </c:pt>
                <c:pt idx="20949">
                  <c:v>25.978695443036557</c:v>
                </c:pt>
                <c:pt idx="20950">
                  <c:v>25.978803841739023</c:v>
                </c:pt>
                <c:pt idx="20951">
                  <c:v>25.978912345761159</c:v>
                </c:pt>
                <c:pt idx="20952">
                  <c:v>25.979020955085289</c:v>
                </c:pt>
                <c:pt idx="20953">
                  <c:v>25.97912966969372</c:v>
                </c:pt>
                <c:pt idx="20954">
                  <c:v>25.9792384895688</c:v>
                </c:pt>
                <c:pt idx="20955">
                  <c:v>25.979347414692853</c:v>
                </c:pt>
                <c:pt idx="20956">
                  <c:v>25.979456445048186</c:v>
                </c:pt>
                <c:pt idx="20957">
                  <c:v>25.979565580617148</c:v>
                </c:pt>
                <c:pt idx="20958">
                  <c:v>25.979674821382076</c:v>
                </c:pt>
                <c:pt idx="20959">
                  <c:v>25.979784167325306</c:v>
                </c:pt>
                <c:pt idx="20960">
                  <c:v>25.979893618429159</c:v>
                </c:pt>
                <c:pt idx="20961">
                  <c:v>25.980003174676</c:v>
                </c:pt>
                <c:pt idx="20962">
                  <c:v>25.980112836048193</c:v>
                </c:pt>
                <c:pt idx="20963">
                  <c:v>25.980222602528031</c:v>
                </c:pt>
                <c:pt idx="20964">
                  <c:v>25.980332474097892</c:v>
                </c:pt>
                <c:pt idx="20965">
                  <c:v>25.980442450740156</c:v>
                </c:pt>
                <c:pt idx="20966">
                  <c:v>25.980552532437173</c:v>
                </c:pt>
                <c:pt idx="20967">
                  <c:v>25.980662719171264</c:v>
                </c:pt>
                <c:pt idx="20968">
                  <c:v>25.980773010924835</c:v>
                </c:pt>
                <c:pt idx="20969">
                  <c:v>25.980883407680224</c:v>
                </c:pt>
                <c:pt idx="20970">
                  <c:v>25.980993909419809</c:v>
                </c:pt>
                <c:pt idx="20971">
                  <c:v>25.981104516125981</c:v>
                </c:pt>
                <c:pt idx="20972">
                  <c:v>25.981215227781064</c:v>
                </c:pt>
                <c:pt idx="20973">
                  <c:v>25.981326044367478</c:v>
                </c:pt>
                <c:pt idx="20974">
                  <c:v>25.981436965867587</c:v>
                </c:pt>
                <c:pt idx="20975">
                  <c:v>25.981547992263785</c:v>
                </c:pt>
                <c:pt idx="20976">
                  <c:v>25.981659123538435</c:v>
                </c:pt>
                <c:pt idx="20977">
                  <c:v>25.981770359673959</c:v>
                </c:pt>
                <c:pt idx="20978">
                  <c:v>25.981881700652707</c:v>
                </c:pt>
                <c:pt idx="20979">
                  <c:v>25.9819931464571</c:v>
                </c:pt>
                <c:pt idx="20980">
                  <c:v>25.982104697069545</c:v>
                </c:pt>
                <c:pt idx="20981">
                  <c:v>25.982216352472406</c:v>
                </c:pt>
                <c:pt idx="20982">
                  <c:v>25.982328112648105</c:v>
                </c:pt>
                <c:pt idx="20983">
                  <c:v>25.982439977579034</c:v>
                </c:pt>
                <c:pt idx="20984">
                  <c:v>25.982551947247629</c:v>
                </c:pt>
                <c:pt idx="20985">
                  <c:v>25.982664021636268</c:v>
                </c:pt>
                <c:pt idx="20986">
                  <c:v>25.9827762007274</c:v>
                </c:pt>
                <c:pt idx="20987">
                  <c:v>25.982888484503377</c:v>
                </c:pt>
                <c:pt idx="20988">
                  <c:v>25.983000872946704</c:v>
                </c:pt>
                <c:pt idx="20989">
                  <c:v>25.983113366039731</c:v>
                </c:pt>
                <c:pt idx="20990">
                  <c:v>25.983225963764923</c:v>
                </c:pt>
                <c:pt idx="20991">
                  <c:v>25.983338666104686</c:v>
                </c:pt>
                <c:pt idx="20992">
                  <c:v>25.983451473041455</c:v>
                </c:pt>
                <c:pt idx="20993">
                  <c:v>25.983564384557695</c:v>
                </c:pt>
                <c:pt idx="20994">
                  <c:v>25.983677400635784</c:v>
                </c:pt>
                <c:pt idx="20995">
                  <c:v>25.983790521258186</c:v>
                </c:pt>
                <c:pt idx="20996">
                  <c:v>25.983903746407336</c:v>
                </c:pt>
                <c:pt idx="20997">
                  <c:v>25.984017076065726</c:v>
                </c:pt>
                <c:pt idx="20998">
                  <c:v>25.984130510215749</c:v>
                </c:pt>
                <c:pt idx="20999">
                  <c:v>25.984244048839841</c:v>
                </c:pt>
                <c:pt idx="21000">
                  <c:v>25.984357691920493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16640240"/>
        <c:axId val="-1316639696"/>
      </c:lineChart>
      <c:catAx>
        <c:axId val="-131664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pt-BR" b="0" dirty="0" smtClean="0"/>
                  <a:t>Taxa de Juros</a:t>
                </a:r>
                <a:endParaRPr lang="pt-BR" b="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-1316639696"/>
        <c:crosses val="autoZero"/>
        <c:auto val="1"/>
        <c:lblAlgn val="ctr"/>
        <c:lblOffset val="100"/>
        <c:tickLblSkip val="1000"/>
        <c:noMultiLvlLbl val="0"/>
      </c:catAx>
      <c:valAx>
        <c:axId val="-131663969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pt-BR" dirty="0" smtClean="0"/>
                  <a:t>VPL</a:t>
                </a:r>
                <a:endParaRPr lang="pt-BR" dirty="0"/>
              </a:p>
            </c:rich>
          </c:tx>
          <c:layout/>
          <c:overlay val="0"/>
        </c:title>
        <c:numFmt formatCode="&quot;R$&quot;#,##0.00_);[Red]\(&quot;R$&quot;#,##0.00\)" sourceLinked="1"/>
        <c:majorTickMark val="out"/>
        <c:minorTickMark val="none"/>
        <c:tickLblPos val="nextTo"/>
        <c:crossAx val="-131664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26070-0DD9-4EE8-883C-AEF57A582DEC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31A23-9A9F-45D8-9CA5-C4D232BCE6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1A267-0F21-4E85-BF05-79EA1F3EAAA7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4012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FD43BE-9C1C-46D2-861E-ABB348C5567F}" type="slidenum">
              <a:rPr lang="pt-BR" altLang="pt-BR" smtClean="0"/>
              <a:pPr eaLnBrk="1" hangingPunct="1">
                <a:spcBef>
                  <a:spcPct val="0"/>
                </a:spcBef>
              </a:pPr>
              <a:t>37</a:t>
            </a:fld>
            <a:endParaRPr lang="pt-BR" altLang="pt-BR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0369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041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811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66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50"/>
            <a:ext cx="7772400" cy="76808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611561" y="1316765"/>
            <a:ext cx="7777162" cy="4320117"/>
          </a:xfrm>
        </p:spPr>
        <p:txBody>
          <a:bodyPr/>
          <a:lstStyle/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580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59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62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25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46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278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5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1516-6D42-4A07-A90C-3116DA11528E}" type="datetimeFigureOut">
              <a:rPr lang="pt-BR" smtClean="0"/>
              <a:t>18/08/2018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EF29-8E15-4A3A-8081-2027393A0E7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D6A62C9-7006-4627-BD22-D7B86B3E11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0"/>
            <a:ext cx="912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LES0187 </a:t>
            </a:r>
            <a:r>
              <a:rPr lang="pt-BR" b="1" dirty="0"/>
              <a:t>- </a:t>
            </a:r>
            <a:r>
              <a:rPr lang="pt-BR" b="1" dirty="0" smtClean="0"/>
              <a:t>Finanças </a:t>
            </a:r>
            <a:r>
              <a:rPr lang="pt-BR" b="1" dirty="0"/>
              <a:t>Aplicadas ao</a:t>
            </a:r>
            <a:r>
              <a:rPr lang="pt-BR" dirty="0"/>
              <a:t> </a:t>
            </a:r>
            <a:r>
              <a:rPr lang="pt-BR" b="1" dirty="0"/>
              <a:t>Agronegócio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21 </a:t>
            </a:r>
            <a:r>
              <a:rPr lang="pt-BR" dirty="0" smtClean="0"/>
              <a:t>agosto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7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3975"/>
            <a:ext cx="7772400" cy="76808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Valor Presente Líquido (VPL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276225" y="1341353"/>
            <a:ext cx="8639175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70266" indent="-270266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VPL positivo demonstra uma rentabilidade superior à mínima aceitável, enquanto um 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VPL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negativo indica um retorno inferior à taxa mínima requerida para o investimento </a:t>
            </a: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270314" y="4103366"/>
            <a:ext cx="862661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9075" indent="-269075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VPL expressa, em última análise, o resultado econômico (riqueza) atualizado do projeto de investimento</a:t>
            </a:r>
          </a:p>
        </p:txBody>
      </p:sp>
    </p:spTree>
    <p:extLst>
      <p:ext uri="{BB962C8B-B14F-4D97-AF65-F5344CB8AC3E}">
        <p14:creationId xmlns:p14="http://schemas.microsoft.com/office/powerpoint/2010/main" val="21705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7760" y="193975"/>
            <a:ext cx="7772400" cy="76808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Períodos de </a:t>
            </a:r>
            <a:r>
              <a:rPr lang="pt-BR" i="1" dirty="0" err="1" smtClean="0"/>
              <a:t>Payback</a:t>
            </a:r>
            <a:endParaRPr lang="pt-BR" i="1" dirty="0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359228" y="1088250"/>
            <a:ext cx="84663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Consiste na determinação do </a:t>
            </a: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necessário para que o </a:t>
            </a: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dispêndio de capital seja recuperado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 meio dos fluxos de caixa promovidos pelo investimento 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59228" y="3085495"/>
            <a:ext cx="84663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É interpretado como um importante </a:t>
            </a:r>
            <a:r>
              <a:rPr lang="pt-B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indicador do nível de risco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 um projeto de investimento</a:t>
            </a:r>
          </a:p>
        </p:txBody>
      </p:sp>
      <p:sp>
        <p:nvSpPr>
          <p:cNvPr id="84998" name="Text Box 11"/>
          <p:cNvSpPr txBox="1">
            <a:spLocks noChangeArrowheads="1"/>
          </p:cNvSpPr>
          <p:nvPr/>
        </p:nvSpPr>
        <p:spPr bwMode="auto">
          <a:xfrm>
            <a:off x="1009727" y="4256945"/>
            <a:ext cx="71811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épocas de maior incerteza da conjuntura econômica o limite-padrão definido pelas empresas em geral reduz-se bastante </a:t>
            </a:r>
          </a:p>
        </p:txBody>
      </p:sp>
    </p:spTree>
    <p:extLst>
      <p:ext uri="{BB962C8B-B14F-4D97-AF65-F5344CB8AC3E}">
        <p14:creationId xmlns:p14="http://schemas.microsoft.com/office/powerpoint/2010/main" val="1582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93" name="Group 9"/>
          <p:cNvGrpSpPr>
            <a:grpSpLocks/>
          </p:cNvGrpSpPr>
          <p:nvPr/>
        </p:nvGrpSpPr>
        <p:grpSpPr bwMode="auto">
          <a:xfrm>
            <a:off x="321972" y="1544823"/>
            <a:ext cx="1043172" cy="588778"/>
            <a:chOff x="0" y="0"/>
            <a:chExt cx="441" cy="672"/>
          </a:xfrm>
        </p:grpSpPr>
        <p:sp>
          <p:nvSpPr>
            <p:cNvPr id="861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41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ALTER-</a:t>
              </a:r>
              <a:b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</a:b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NATIVA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596" name="Group 12"/>
          <p:cNvGrpSpPr>
            <a:grpSpLocks/>
          </p:cNvGrpSpPr>
          <p:nvPr/>
        </p:nvGrpSpPr>
        <p:grpSpPr bwMode="auto">
          <a:xfrm>
            <a:off x="1515492" y="1448245"/>
            <a:ext cx="1787059" cy="628205"/>
            <a:chOff x="145" y="-45"/>
            <a:chExt cx="755" cy="717"/>
          </a:xfrm>
        </p:grpSpPr>
        <p:sp>
          <p:nvSpPr>
            <p:cNvPr id="86109" name="Rectangle 13"/>
            <p:cNvSpPr>
              <a:spLocks noChangeArrowheads="1"/>
            </p:cNvSpPr>
            <p:nvPr/>
          </p:nvSpPr>
          <p:spPr bwMode="auto">
            <a:xfrm>
              <a:off x="388" y="0"/>
              <a:ext cx="51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10" name="Rectangle 14"/>
            <p:cNvSpPr>
              <a:spLocks noChangeArrowheads="1"/>
            </p:cNvSpPr>
            <p:nvPr/>
          </p:nvSpPr>
          <p:spPr bwMode="auto">
            <a:xfrm>
              <a:off x="145" y="-45"/>
              <a:ext cx="53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VALOR DO INVESTI-</a:t>
              </a:r>
              <a:b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</a:b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MENTO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599" name="Group 15"/>
          <p:cNvGrpSpPr>
            <a:grpSpLocks/>
          </p:cNvGrpSpPr>
          <p:nvPr/>
        </p:nvGrpSpPr>
        <p:grpSpPr bwMode="auto">
          <a:xfrm>
            <a:off x="4523478" y="1545413"/>
            <a:ext cx="1981030" cy="244098"/>
            <a:chOff x="900" y="0"/>
            <a:chExt cx="1885" cy="672"/>
          </a:xfrm>
        </p:grpSpPr>
        <p:sp>
          <p:nvSpPr>
            <p:cNvPr id="86107" name="Rectangle 16"/>
            <p:cNvSpPr>
              <a:spLocks noChangeArrowheads="1"/>
            </p:cNvSpPr>
            <p:nvPr/>
          </p:nvSpPr>
          <p:spPr bwMode="auto">
            <a:xfrm>
              <a:off x="900" y="0"/>
              <a:ext cx="188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08" name="Rectangle 17"/>
            <p:cNvSpPr>
              <a:spLocks noChangeArrowheads="1"/>
            </p:cNvSpPr>
            <p:nvPr/>
          </p:nvSpPr>
          <p:spPr bwMode="auto">
            <a:xfrm>
              <a:off x="900" y="0"/>
              <a:ext cx="188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FLUXOS DE CAIXA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02" name="Group 18"/>
          <p:cNvGrpSpPr>
            <a:grpSpLocks/>
          </p:cNvGrpSpPr>
          <p:nvPr/>
        </p:nvGrpSpPr>
        <p:grpSpPr bwMode="auto">
          <a:xfrm>
            <a:off x="1827069" y="1832838"/>
            <a:ext cx="917801" cy="471022"/>
            <a:chOff x="0" y="672"/>
            <a:chExt cx="388" cy="384"/>
          </a:xfrm>
        </p:grpSpPr>
        <p:sp>
          <p:nvSpPr>
            <p:cNvPr id="86105" name="Rectangle 19"/>
            <p:cNvSpPr>
              <a:spLocks noChangeArrowheads="1"/>
            </p:cNvSpPr>
            <p:nvPr/>
          </p:nvSpPr>
          <p:spPr bwMode="auto">
            <a:xfrm>
              <a:off x="0" y="672"/>
              <a:ext cx="3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06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3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 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05" name="Group 21"/>
          <p:cNvGrpSpPr>
            <a:grpSpLocks/>
          </p:cNvGrpSpPr>
          <p:nvPr/>
        </p:nvGrpSpPr>
        <p:grpSpPr bwMode="auto">
          <a:xfrm>
            <a:off x="2703244" y="1832838"/>
            <a:ext cx="1211887" cy="471022"/>
            <a:chOff x="388" y="672"/>
            <a:chExt cx="512" cy="384"/>
          </a:xfrm>
        </p:grpSpPr>
        <p:sp>
          <p:nvSpPr>
            <p:cNvPr id="86103" name="Rectangle 22"/>
            <p:cNvSpPr>
              <a:spLocks noChangeArrowheads="1"/>
            </p:cNvSpPr>
            <p:nvPr/>
          </p:nvSpPr>
          <p:spPr bwMode="auto">
            <a:xfrm>
              <a:off x="388" y="672"/>
              <a:ext cx="5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04" name="Rectangle 23"/>
            <p:cNvSpPr>
              <a:spLocks noChangeArrowheads="1"/>
            </p:cNvSpPr>
            <p:nvPr/>
          </p:nvSpPr>
          <p:spPr bwMode="auto">
            <a:xfrm>
              <a:off x="388" y="672"/>
              <a:ext cx="5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 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08" name="Group 24"/>
          <p:cNvGrpSpPr>
            <a:grpSpLocks/>
          </p:cNvGrpSpPr>
          <p:nvPr/>
        </p:nvGrpSpPr>
        <p:grpSpPr bwMode="auto">
          <a:xfrm>
            <a:off x="3017492" y="1832605"/>
            <a:ext cx="893564" cy="235511"/>
            <a:chOff x="900" y="672"/>
            <a:chExt cx="377" cy="384"/>
          </a:xfrm>
        </p:grpSpPr>
        <p:sp>
          <p:nvSpPr>
            <p:cNvPr id="86101" name="Rectangle 25"/>
            <p:cNvSpPr>
              <a:spLocks noChangeArrowheads="1"/>
            </p:cNvSpPr>
            <p:nvPr/>
          </p:nvSpPr>
          <p:spPr bwMode="auto">
            <a:xfrm>
              <a:off x="900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02" name="Rectangle 26"/>
            <p:cNvSpPr>
              <a:spLocks noChangeArrowheads="1"/>
            </p:cNvSpPr>
            <p:nvPr/>
          </p:nvSpPr>
          <p:spPr bwMode="auto">
            <a:xfrm>
              <a:off x="900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1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11" name="Group 27"/>
          <p:cNvGrpSpPr>
            <a:grpSpLocks/>
          </p:cNvGrpSpPr>
          <p:nvPr/>
        </p:nvGrpSpPr>
        <p:grpSpPr bwMode="auto">
          <a:xfrm>
            <a:off x="4149685" y="1832605"/>
            <a:ext cx="891948" cy="235511"/>
            <a:chOff x="1277" y="672"/>
            <a:chExt cx="377" cy="384"/>
          </a:xfrm>
        </p:grpSpPr>
        <p:sp>
          <p:nvSpPr>
            <p:cNvPr id="86099" name="Rectangle 28"/>
            <p:cNvSpPr>
              <a:spLocks noChangeArrowheads="1"/>
            </p:cNvSpPr>
            <p:nvPr/>
          </p:nvSpPr>
          <p:spPr bwMode="auto">
            <a:xfrm>
              <a:off x="1277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100" name="Rectangle 29"/>
            <p:cNvSpPr>
              <a:spLocks noChangeArrowheads="1"/>
            </p:cNvSpPr>
            <p:nvPr/>
          </p:nvSpPr>
          <p:spPr bwMode="auto">
            <a:xfrm>
              <a:off x="1277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2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14" name="Group 30"/>
          <p:cNvGrpSpPr>
            <a:grpSpLocks/>
          </p:cNvGrpSpPr>
          <p:nvPr/>
        </p:nvGrpSpPr>
        <p:grpSpPr bwMode="auto">
          <a:xfrm>
            <a:off x="5280437" y="1832605"/>
            <a:ext cx="891948" cy="235511"/>
            <a:chOff x="1654" y="672"/>
            <a:chExt cx="377" cy="384"/>
          </a:xfrm>
        </p:grpSpPr>
        <p:sp>
          <p:nvSpPr>
            <p:cNvPr id="86097" name="Rectangle 31"/>
            <p:cNvSpPr>
              <a:spLocks noChangeArrowheads="1"/>
            </p:cNvSpPr>
            <p:nvPr/>
          </p:nvSpPr>
          <p:spPr bwMode="auto">
            <a:xfrm>
              <a:off x="1654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98" name="Rectangle 32"/>
            <p:cNvSpPr>
              <a:spLocks noChangeArrowheads="1"/>
            </p:cNvSpPr>
            <p:nvPr/>
          </p:nvSpPr>
          <p:spPr bwMode="auto">
            <a:xfrm>
              <a:off x="1654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3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17" name="Group 33"/>
          <p:cNvGrpSpPr>
            <a:grpSpLocks/>
          </p:cNvGrpSpPr>
          <p:nvPr/>
        </p:nvGrpSpPr>
        <p:grpSpPr bwMode="auto">
          <a:xfrm>
            <a:off x="6487314" y="1832605"/>
            <a:ext cx="893564" cy="235511"/>
            <a:chOff x="2031" y="672"/>
            <a:chExt cx="377" cy="384"/>
          </a:xfrm>
        </p:grpSpPr>
        <p:sp>
          <p:nvSpPr>
            <p:cNvPr id="86095" name="Rectangle 34"/>
            <p:cNvSpPr>
              <a:spLocks noChangeArrowheads="1"/>
            </p:cNvSpPr>
            <p:nvPr/>
          </p:nvSpPr>
          <p:spPr bwMode="auto">
            <a:xfrm>
              <a:off x="2031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96" name="Rectangle 35"/>
            <p:cNvSpPr>
              <a:spLocks noChangeArrowheads="1"/>
            </p:cNvSpPr>
            <p:nvPr/>
          </p:nvSpPr>
          <p:spPr bwMode="auto">
            <a:xfrm>
              <a:off x="2031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4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20" name="Group 36"/>
          <p:cNvGrpSpPr>
            <a:grpSpLocks/>
          </p:cNvGrpSpPr>
          <p:nvPr/>
        </p:nvGrpSpPr>
        <p:grpSpPr bwMode="auto">
          <a:xfrm>
            <a:off x="7631756" y="1832605"/>
            <a:ext cx="891948" cy="235511"/>
            <a:chOff x="2408" y="672"/>
            <a:chExt cx="377" cy="384"/>
          </a:xfrm>
        </p:grpSpPr>
        <p:sp>
          <p:nvSpPr>
            <p:cNvPr id="86093" name="Rectangle 37"/>
            <p:cNvSpPr>
              <a:spLocks noChangeArrowheads="1"/>
            </p:cNvSpPr>
            <p:nvPr/>
          </p:nvSpPr>
          <p:spPr bwMode="auto">
            <a:xfrm>
              <a:off x="2408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94" name="Rectangle 38"/>
            <p:cNvSpPr>
              <a:spLocks noChangeArrowheads="1"/>
            </p:cNvSpPr>
            <p:nvPr/>
          </p:nvSpPr>
          <p:spPr bwMode="auto">
            <a:xfrm>
              <a:off x="2408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5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23" name="Group 39"/>
          <p:cNvGrpSpPr>
            <a:grpSpLocks/>
          </p:cNvGrpSpPr>
          <p:nvPr/>
        </p:nvGrpSpPr>
        <p:grpSpPr bwMode="auto">
          <a:xfrm>
            <a:off x="605640" y="2123771"/>
            <a:ext cx="310243" cy="294389"/>
            <a:chOff x="0" y="1056"/>
            <a:chExt cx="388" cy="480"/>
          </a:xfrm>
        </p:grpSpPr>
        <p:sp>
          <p:nvSpPr>
            <p:cNvPr id="86091" name="Rectangle 40"/>
            <p:cNvSpPr>
              <a:spLocks noChangeArrowheads="1"/>
            </p:cNvSpPr>
            <p:nvPr/>
          </p:nvSpPr>
          <p:spPr bwMode="auto">
            <a:xfrm>
              <a:off x="0" y="105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92" name="Rectangle 41"/>
            <p:cNvSpPr>
              <a:spLocks noChangeArrowheads="1"/>
            </p:cNvSpPr>
            <p:nvPr/>
          </p:nvSpPr>
          <p:spPr bwMode="auto">
            <a:xfrm>
              <a:off x="0" y="105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26" name="Group 42"/>
          <p:cNvGrpSpPr>
            <a:grpSpLocks/>
          </p:cNvGrpSpPr>
          <p:nvPr/>
        </p:nvGrpSpPr>
        <p:grpSpPr bwMode="auto">
          <a:xfrm>
            <a:off x="1435013" y="2352256"/>
            <a:ext cx="1433257" cy="176633"/>
            <a:chOff x="388" y="1056"/>
            <a:chExt cx="512" cy="480"/>
          </a:xfrm>
        </p:grpSpPr>
        <p:sp>
          <p:nvSpPr>
            <p:cNvPr id="86089" name="Rectangle 43"/>
            <p:cNvSpPr>
              <a:spLocks noChangeArrowheads="1"/>
            </p:cNvSpPr>
            <p:nvPr/>
          </p:nvSpPr>
          <p:spPr bwMode="auto">
            <a:xfrm>
              <a:off x="388" y="105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90" name="Rectangle 44"/>
            <p:cNvSpPr>
              <a:spLocks noChangeArrowheads="1"/>
            </p:cNvSpPr>
            <p:nvPr/>
          </p:nvSpPr>
          <p:spPr bwMode="auto">
            <a:xfrm>
              <a:off x="388" y="105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– $ 300.000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29" name="Group 45"/>
          <p:cNvGrpSpPr>
            <a:grpSpLocks/>
          </p:cNvGrpSpPr>
          <p:nvPr/>
        </p:nvGrpSpPr>
        <p:grpSpPr bwMode="auto">
          <a:xfrm>
            <a:off x="2765465" y="2352256"/>
            <a:ext cx="1240971" cy="176633"/>
            <a:chOff x="900" y="1056"/>
            <a:chExt cx="377" cy="480"/>
          </a:xfrm>
        </p:grpSpPr>
        <p:sp>
          <p:nvSpPr>
            <p:cNvPr id="86087" name="Rectangle 46"/>
            <p:cNvSpPr>
              <a:spLocks noChangeArrowheads="1"/>
            </p:cNvSpPr>
            <p:nvPr/>
          </p:nvSpPr>
          <p:spPr bwMode="auto">
            <a:xfrm>
              <a:off x="900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88" name="Rectangle 47"/>
            <p:cNvSpPr>
              <a:spLocks noChangeArrowheads="1"/>
            </p:cNvSpPr>
            <p:nvPr/>
          </p:nvSpPr>
          <p:spPr bwMode="auto">
            <a:xfrm>
              <a:off x="900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90.000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32" name="Group 48"/>
          <p:cNvGrpSpPr>
            <a:grpSpLocks/>
          </p:cNvGrpSpPr>
          <p:nvPr/>
        </p:nvGrpSpPr>
        <p:grpSpPr bwMode="auto">
          <a:xfrm>
            <a:off x="3982192" y="2352256"/>
            <a:ext cx="1239356" cy="176633"/>
            <a:chOff x="1277" y="1056"/>
            <a:chExt cx="377" cy="480"/>
          </a:xfrm>
        </p:grpSpPr>
        <p:sp>
          <p:nvSpPr>
            <p:cNvPr id="86085" name="Rectangle 49"/>
            <p:cNvSpPr>
              <a:spLocks noChangeArrowheads="1"/>
            </p:cNvSpPr>
            <p:nvPr/>
          </p:nvSpPr>
          <p:spPr bwMode="auto">
            <a:xfrm>
              <a:off x="1277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86" name="Rectangle 50"/>
            <p:cNvSpPr>
              <a:spLocks noChangeArrowheads="1"/>
            </p:cNvSpPr>
            <p:nvPr/>
          </p:nvSpPr>
          <p:spPr bwMode="auto">
            <a:xfrm>
              <a:off x="1277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50.000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35" name="Group 51"/>
          <p:cNvGrpSpPr>
            <a:grpSpLocks/>
          </p:cNvGrpSpPr>
          <p:nvPr/>
        </p:nvGrpSpPr>
        <p:grpSpPr bwMode="auto">
          <a:xfrm>
            <a:off x="5108863" y="2352256"/>
            <a:ext cx="1239356" cy="176633"/>
            <a:chOff x="1654" y="1056"/>
            <a:chExt cx="377" cy="480"/>
          </a:xfrm>
        </p:grpSpPr>
        <p:sp>
          <p:nvSpPr>
            <p:cNvPr id="86083" name="Rectangle 52"/>
            <p:cNvSpPr>
              <a:spLocks noChangeArrowheads="1"/>
            </p:cNvSpPr>
            <p:nvPr/>
          </p:nvSpPr>
          <p:spPr bwMode="auto">
            <a:xfrm>
              <a:off x="1654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84" name="Rectangle 53"/>
            <p:cNvSpPr>
              <a:spLocks noChangeArrowheads="1"/>
            </p:cNvSpPr>
            <p:nvPr/>
          </p:nvSpPr>
          <p:spPr bwMode="auto">
            <a:xfrm>
              <a:off x="1654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60.000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38" name="Group 54"/>
          <p:cNvGrpSpPr>
            <a:grpSpLocks/>
          </p:cNvGrpSpPr>
          <p:nvPr/>
        </p:nvGrpSpPr>
        <p:grpSpPr bwMode="auto">
          <a:xfrm>
            <a:off x="6292437" y="2352256"/>
            <a:ext cx="1240971" cy="176633"/>
            <a:chOff x="2031" y="1056"/>
            <a:chExt cx="377" cy="480"/>
          </a:xfrm>
        </p:grpSpPr>
        <p:sp>
          <p:nvSpPr>
            <p:cNvPr id="86081" name="Rectangle 55"/>
            <p:cNvSpPr>
              <a:spLocks noChangeArrowheads="1"/>
            </p:cNvSpPr>
            <p:nvPr/>
          </p:nvSpPr>
          <p:spPr bwMode="auto">
            <a:xfrm>
              <a:off x="2031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82" name="Rectangle 56"/>
            <p:cNvSpPr>
              <a:spLocks noChangeArrowheads="1"/>
            </p:cNvSpPr>
            <p:nvPr/>
          </p:nvSpPr>
          <p:spPr bwMode="auto">
            <a:xfrm>
              <a:off x="2031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50.000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41" name="Group 57"/>
          <p:cNvGrpSpPr>
            <a:grpSpLocks/>
          </p:cNvGrpSpPr>
          <p:nvPr/>
        </p:nvGrpSpPr>
        <p:grpSpPr bwMode="auto">
          <a:xfrm>
            <a:off x="7436880" y="2352256"/>
            <a:ext cx="1239355" cy="176633"/>
            <a:chOff x="2408" y="1056"/>
            <a:chExt cx="377" cy="480"/>
          </a:xfrm>
        </p:grpSpPr>
        <p:sp>
          <p:nvSpPr>
            <p:cNvPr id="86079" name="Rectangle 58"/>
            <p:cNvSpPr>
              <a:spLocks noChangeArrowheads="1"/>
            </p:cNvSpPr>
            <p:nvPr/>
          </p:nvSpPr>
          <p:spPr bwMode="auto">
            <a:xfrm>
              <a:off x="2408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6080" name="Rectangle 59"/>
            <p:cNvSpPr>
              <a:spLocks noChangeArrowheads="1"/>
            </p:cNvSpPr>
            <p:nvPr/>
          </p:nvSpPr>
          <p:spPr bwMode="auto">
            <a:xfrm>
              <a:off x="2408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$ 250.000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3644" name="Group 60"/>
          <p:cNvGrpSpPr>
            <a:grpSpLocks/>
          </p:cNvGrpSpPr>
          <p:nvPr/>
        </p:nvGrpSpPr>
        <p:grpSpPr bwMode="auto">
          <a:xfrm>
            <a:off x="605640" y="2344036"/>
            <a:ext cx="310243" cy="294389"/>
            <a:chOff x="0" y="1536"/>
            <a:chExt cx="388" cy="480"/>
          </a:xfrm>
        </p:grpSpPr>
        <p:sp>
          <p:nvSpPr>
            <p:cNvPr id="86075" name="Rectangle 61"/>
            <p:cNvSpPr>
              <a:spLocks noChangeArrowheads="1"/>
            </p:cNvSpPr>
            <p:nvPr/>
          </p:nvSpPr>
          <p:spPr bwMode="auto">
            <a:xfrm>
              <a:off x="0" y="153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76" name="Group 62"/>
            <p:cNvGrpSpPr>
              <a:grpSpLocks/>
            </p:cNvGrpSpPr>
            <p:nvPr/>
          </p:nvGrpSpPr>
          <p:grpSpPr bwMode="auto">
            <a:xfrm>
              <a:off x="0" y="1536"/>
              <a:ext cx="388" cy="480"/>
              <a:chOff x="0" y="1536"/>
              <a:chExt cx="388" cy="480"/>
            </a:xfrm>
          </p:grpSpPr>
          <p:sp>
            <p:nvSpPr>
              <p:cNvPr id="86077" name="Rectangle 63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B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78" name="Rectangle 64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49" name="Group 65"/>
          <p:cNvGrpSpPr>
            <a:grpSpLocks/>
          </p:cNvGrpSpPr>
          <p:nvPr/>
        </p:nvGrpSpPr>
        <p:grpSpPr bwMode="auto">
          <a:xfrm>
            <a:off x="1435013" y="2122465"/>
            <a:ext cx="1433257" cy="176633"/>
            <a:chOff x="388" y="1536"/>
            <a:chExt cx="512" cy="480"/>
          </a:xfrm>
        </p:grpSpPr>
        <p:sp>
          <p:nvSpPr>
            <p:cNvPr id="86071" name="Rectangle 66"/>
            <p:cNvSpPr>
              <a:spLocks noChangeArrowheads="1"/>
            </p:cNvSpPr>
            <p:nvPr/>
          </p:nvSpPr>
          <p:spPr bwMode="auto">
            <a:xfrm>
              <a:off x="388" y="153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72" name="Group 67"/>
            <p:cNvGrpSpPr>
              <a:grpSpLocks/>
            </p:cNvGrpSpPr>
            <p:nvPr/>
          </p:nvGrpSpPr>
          <p:grpSpPr bwMode="auto">
            <a:xfrm>
              <a:off x="388" y="1536"/>
              <a:ext cx="512" cy="480"/>
              <a:chOff x="388" y="1536"/>
              <a:chExt cx="512" cy="480"/>
            </a:xfrm>
          </p:grpSpPr>
          <p:sp>
            <p:nvSpPr>
              <p:cNvPr id="86073" name="Rectangle 68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– $ 300.000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74" name="Rectangle 69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54" name="Group 70"/>
          <p:cNvGrpSpPr>
            <a:grpSpLocks/>
          </p:cNvGrpSpPr>
          <p:nvPr/>
        </p:nvGrpSpPr>
        <p:grpSpPr bwMode="auto">
          <a:xfrm>
            <a:off x="2765465" y="2122465"/>
            <a:ext cx="1240971" cy="176633"/>
            <a:chOff x="900" y="1536"/>
            <a:chExt cx="377" cy="480"/>
          </a:xfrm>
        </p:grpSpPr>
        <p:sp>
          <p:nvSpPr>
            <p:cNvPr id="86067" name="Rectangle 71"/>
            <p:cNvSpPr>
              <a:spLocks noChangeArrowheads="1"/>
            </p:cNvSpPr>
            <p:nvPr/>
          </p:nvSpPr>
          <p:spPr bwMode="auto">
            <a:xfrm>
              <a:off x="900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68" name="Group 72"/>
            <p:cNvGrpSpPr>
              <a:grpSpLocks/>
            </p:cNvGrpSpPr>
            <p:nvPr/>
          </p:nvGrpSpPr>
          <p:grpSpPr bwMode="auto">
            <a:xfrm>
              <a:off x="900" y="1536"/>
              <a:ext cx="377" cy="480"/>
              <a:chOff x="900" y="1536"/>
              <a:chExt cx="377" cy="480"/>
            </a:xfrm>
          </p:grpSpPr>
          <p:sp>
            <p:nvSpPr>
              <p:cNvPr id="86069" name="Rectangle 73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70" name="Rectangle 74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59" name="Group 75"/>
          <p:cNvGrpSpPr>
            <a:grpSpLocks/>
          </p:cNvGrpSpPr>
          <p:nvPr/>
        </p:nvGrpSpPr>
        <p:grpSpPr bwMode="auto">
          <a:xfrm>
            <a:off x="3982192" y="2122465"/>
            <a:ext cx="1239356" cy="176633"/>
            <a:chOff x="1277" y="1536"/>
            <a:chExt cx="377" cy="480"/>
          </a:xfrm>
        </p:grpSpPr>
        <p:sp>
          <p:nvSpPr>
            <p:cNvPr id="86063" name="Rectangle 76"/>
            <p:cNvSpPr>
              <a:spLocks noChangeArrowheads="1"/>
            </p:cNvSpPr>
            <p:nvPr/>
          </p:nvSpPr>
          <p:spPr bwMode="auto">
            <a:xfrm>
              <a:off x="1277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64" name="Group 77"/>
            <p:cNvGrpSpPr>
              <a:grpSpLocks/>
            </p:cNvGrpSpPr>
            <p:nvPr/>
          </p:nvGrpSpPr>
          <p:grpSpPr bwMode="auto">
            <a:xfrm>
              <a:off x="1277" y="1536"/>
              <a:ext cx="377" cy="480"/>
              <a:chOff x="1277" y="1536"/>
              <a:chExt cx="377" cy="480"/>
            </a:xfrm>
          </p:grpSpPr>
          <p:sp>
            <p:nvSpPr>
              <p:cNvPr id="86065" name="Rectangle 78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66" name="Rectangle 79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64" name="Group 80"/>
          <p:cNvGrpSpPr>
            <a:grpSpLocks/>
          </p:cNvGrpSpPr>
          <p:nvPr/>
        </p:nvGrpSpPr>
        <p:grpSpPr bwMode="auto">
          <a:xfrm>
            <a:off x="5108863" y="2122465"/>
            <a:ext cx="1239356" cy="176633"/>
            <a:chOff x="1654" y="1536"/>
            <a:chExt cx="377" cy="480"/>
          </a:xfrm>
        </p:grpSpPr>
        <p:sp>
          <p:nvSpPr>
            <p:cNvPr id="86059" name="Rectangle 81"/>
            <p:cNvSpPr>
              <a:spLocks noChangeArrowheads="1"/>
            </p:cNvSpPr>
            <p:nvPr/>
          </p:nvSpPr>
          <p:spPr bwMode="auto">
            <a:xfrm>
              <a:off x="1654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60" name="Group 82"/>
            <p:cNvGrpSpPr>
              <a:grpSpLocks/>
            </p:cNvGrpSpPr>
            <p:nvPr/>
          </p:nvGrpSpPr>
          <p:grpSpPr bwMode="auto">
            <a:xfrm>
              <a:off x="1654" y="1536"/>
              <a:ext cx="377" cy="480"/>
              <a:chOff x="1654" y="1536"/>
              <a:chExt cx="377" cy="480"/>
            </a:xfrm>
          </p:grpSpPr>
          <p:sp>
            <p:nvSpPr>
              <p:cNvPr id="86061" name="Rectangle 83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62" name="Rectangle 84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69" name="Group 85"/>
          <p:cNvGrpSpPr>
            <a:grpSpLocks/>
          </p:cNvGrpSpPr>
          <p:nvPr/>
        </p:nvGrpSpPr>
        <p:grpSpPr bwMode="auto">
          <a:xfrm>
            <a:off x="6292437" y="2122465"/>
            <a:ext cx="1240971" cy="176633"/>
            <a:chOff x="2031" y="1536"/>
            <a:chExt cx="377" cy="480"/>
          </a:xfrm>
        </p:grpSpPr>
        <p:sp>
          <p:nvSpPr>
            <p:cNvPr id="86055" name="Rectangle 86"/>
            <p:cNvSpPr>
              <a:spLocks noChangeArrowheads="1"/>
            </p:cNvSpPr>
            <p:nvPr/>
          </p:nvSpPr>
          <p:spPr bwMode="auto">
            <a:xfrm>
              <a:off x="2031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56" name="Group 87"/>
            <p:cNvGrpSpPr>
              <a:grpSpLocks/>
            </p:cNvGrpSpPr>
            <p:nvPr/>
          </p:nvGrpSpPr>
          <p:grpSpPr bwMode="auto">
            <a:xfrm>
              <a:off x="2031" y="1536"/>
              <a:ext cx="377" cy="480"/>
              <a:chOff x="2031" y="1536"/>
              <a:chExt cx="377" cy="480"/>
            </a:xfrm>
          </p:grpSpPr>
          <p:sp>
            <p:nvSpPr>
              <p:cNvPr id="86057" name="Rectangle 88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58" name="Rectangle 89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3674" name="Group 90"/>
          <p:cNvGrpSpPr>
            <a:grpSpLocks/>
          </p:cNvGrpSpPr>
          <p:nvPr/>
        </p:nvGrpSpPr>
        <p:grpSpPr bwMode="auto">
          <a:xfrm>
            <a:off x="7436880" y="2122465"/>
            <a:ext cx="1239355" cy="176633"/>
            <a:chOff x="2408" y="1536"/>
            <a:chExt cx="377" cy="480"/>
          </a:xfrm>
        </p:grpSpPr>
        <p:sp>
          <p:nvSpPr>
            <p:cNvPr id="86051" name="Rectangle 91"/>
            <p:cNvSpPr>
              <a:spLocks noChangeArrowheads="1"/>
            </p:cNvSpPr>
            <p:nvPr/>
          </p:nvSpPr>
          <p:spPr bwMode="auto">
            <a:xfrm>
              <a:off x="2408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6052" name="Group 92"/>
            <p:cNvGrpSpPr>
              <a:grpSpLocks/>
            </p:cNvGrpSpPr>
            <p:nvPr/>
          </p:nvGrpSpPr>
          <p:grpSpPr bwMode="auto">
            <a:xfrm>
              <a:off x="2408" y="1536"/>
              <a:ext cx="377" cy="480"/>
              <a:chOff x="2408" y="1536"/>
              <a:chExt cx="377" cy="480"/>
            </a:xfrm>
          </p:grpSpPr>
          <p:sp>
            <p:nvSpPr>
              <p:cNvPr id="86053" name="Rectangle 93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6054" name="Rectangle 94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3679" name="Line 95"/>
          <p:cNvSpPr>
            <a:spLocks noChangeShapeType="1"/>
          </p:cNvSpPr>
          <p:nvPr/>
        </p:nvSpPr>
        <p:spPr bwMode="auto">
          <a:xfrm>
            <a:off x="307863" y="2095500"/>
            <a:ext cx="8425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100"/>
          </a:p>
        </p:txBody>
      </p:sp>
      <p:sp>
        <p:nvSpPr>
          <p:cNvPr id="323680" name="Rectangle 96"/>
          <p:cNvSpPr>
            <a:spLocks noChangeArrowheads="1"/>
          </p:cNvSpPr>
          <p:nvPr/>
        </p:nvSpPr>
        <p:spPr bwMode="auto">
          <a:xfrm>
            <a:off x="236764" y="1470932"/>
            <a:ext cx="8531678" cy="1118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700">
              <a:solidFill>
                <a:schemeClr val="tx1"/>
              </a:solidFill>
            </a:endParaRPr>
          </a:p>
        </p:txBody>
      </p:sp>
      <p:sp>
        <p:nvSpPr>
          <p:cNvPr id="323681" name="Line 97"/>
          <p:cNvSpPr>
            <a:spLocks noChangeShapeType="1"/>
          </p:cNvSpPr>
          <p:nvPr/>
        </p:nvSpPr>
        <p:spPr bwMode="auto">
          <a:xfrm>
            <a:off x="2765465" y="1771883"/>
            <a:ext cx="5672695" cy="176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100"/>
          </a:p>
        </p:txBody>
      </p:sp>
      <p:sp>
        <p:nvSpPr>
          <p:cNvPr id="323682" name="Text Box 98"/>
          <p:cNvSpPr txBox="1">
            <a:spLocks noChangeArrowheads="1"/>
          </p:cNvSpPr>
          <p:nvPr/>
        </p:nvSpPr>
        <p:spPr bwMode="auto">
          <a:xfrm>
            <a:off x="944089" y="1086736"/>
            <a:ext cx="2792186" cy="29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pt-BR" sz="210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Exemplo ilustrativo</a:t>
            </a:r>
          </a:p>
        </p:txBody>
      </p:sp>
      <p:sp>
        <p:nvSpPr>
          <p:cNvPr id="323683" name="Text Box 99"/>
          <p:cNvSpPr txBox="1">
            <a:spLocks noChangeArrowheads="1"/>
          </p:cNvSpPr>
          <p:nvPr/>
        </p:nvSpPr>
        <p:spPr bwMode="auto">
          <a:xfrm>
            <a:off x="122464" y="4383028"/>
            <a:ext cx="89317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</a:t>
            </a:r>
            <a:r>
              <a:rPr lang="pt-BR" altLang="pt-BR" sz="20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da alternativa </a:t>
            </a:r>
            <a:r>
              <a:rPr lang="pt-BR" altLang="pt-BR" sz="20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B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é de </a:t>
            </a:r>
            <a:r>
              <a:rPr lang="pt-BR" altLang="pt-BR" sz="2000" u="sng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4,2 anos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, pois os $ 300.000 investidos, são recuperados $ 90.000 no primeiro ano, $ 140.000 no segundo ano, $ 200.000 no terceiro, $ 250.000 no quarto e $ 50.000 no último ano (20% x $ 250.000)</a:t>
            </a:r>
          </a:p>
        </p:txBody>
      </p:sp>
      <p:sp>
        <p:nvSpPr>
          <p:cNvPr id="323684" name="Text Box 100"/>
          <p:cNvSpPr txBox="1">
            <a:spLocks noChangeArrowheads="1"/>
          </p:cNvSpPr>
          <p:nvPr/>
        </p:nvSpPr>
        <p:spPr bwMode="auto">
          <a:xfrm>
            <a:off x="122463" y="3030057"/>
            <a:ext cx="88092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</a:t>
            </a:r>
            <a:r>
              <a:rPr lang="pt-BR" altLang="pt-BR" sz="20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da alternativa </a:t>
            </a:r>
            <a:r>
              <a:rPr lang="pt-BR" altLang="pt-BR" sz="20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A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é de </a:t>
            </a:r>
            <a:r>
              <a:rPr lang="pt-BR" altLang="pt-BR" sz="2000" u="sng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3 anos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, pois os $ 300.000 investidos, são recuperados em três meses ($100.000 por mês)</a:t>
            </a:r>
          </a:p>
        </p:txBody>
      </p:sp>
      <p:sp>
        <p:nvSpPr>
          <p:cNvPr id="103" name="Título 1"/>
          <p:cNvSpPr>
            <a:spLocks noGrp="1"/>
          </p:cNvSpPr>
          <p:nvPr>
            <p:ph type="ctrTitle"/>
          </p:nvPr>
        </p:nvSpPr>
        <p:spPr>
          <a:xfrm>
            <a:off x="1639770" y="281213"/>
            <a:ext cx="58293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Períodos de </a:t>
            </a:r>
            <a:r>
              <a:rPr lang="pt-BR" i="1" dirty="0" err="1" smtClean="0"/>
              <a:t>Payback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9509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3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3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79" grpId="0" animBg="1"/>
      <p:bldP spid="323680" grpId="0" animBg="1"/>
      <p:bldP spid="323681" grpId="0" animBg="1"/>
      <p:bldP spid="323683" grpId="0"/>
      <p:bldP spid="3236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9175" y="309788"/>
            <a:ext cx="7123026" cy="576063"/>
          </a:xfrm>
        </p:spPr>
        <p:txBody>
          <a:bodyPr>
            <a:normAutofit fontScale="90000"/>
          </a:bodyPr>
          <a:lstStyle/>
          <a:p>
            <a:r>
              <a:rPr lang="pt-BR" dirty="0"/>
              <a:t>Restrições do método de </a:t>
            </a:r>
            <a:r>
              <a:rPr lang="pt-BR" i="1" dirty="0" err="1" smtClean="0"/>
              <a:t>payback</a:t>
            </a:r>
            <a:endParaRPr lang="pt-BR" i="1" dirty="0"/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209550" y="1256889"/>
            <a:ext cx="8694965" cy="54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tabLst>
                <a:tab pos="204783" algn="l"/>
                <a:tab pos="228594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Duas importantes restrições são normalmente imputadas ao método de </a:t>
            </a:r>
            <a:r>
              <a:rPr lang="pt-BR" sz="2800" i="1" dirty="0" err="1"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:</a:t>
            </a:r>
          </a:p>
          <a:p>
            <a:pPr marL="342892" indent="-342892">
              <a:lnSpc>
                <a:spcPct val="125000"/>
              </a:lnSpc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endParaRPr lang="pt-BR" sz="2800" dirty="0">
              <a:latin typeface="Lucida Sans Unicode" pitchFamily="34" charset="0"/>
              <a:cs typeface="Times New Roman" pitchFamily="18" charset="0"/>
            </a:endParaRPr>
          </a:p>
          <a:p>
            <a:pPr marL="342892" indent="-342892" eaLnBrk="0" hangingPunct="0">
              <a:lnSpc>
                <a:spcPct val="125000"/>
              </a:lnSpc>
              <a:buFontTx/>
              <a:buAutoNum type="alphaLcParenR"/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não leva em conta as magnitudes dos fluxos de caixa e sua distribuição nos períodos que antecedem ao período de </a:t>
            </a:r>
            <a:r>
              <a:rPr lang="pt-BR" sz="2800" i="1" dirty="0" err="1"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;</a:t>
            </a:r>
          </a:p>
          <a:p>
            <a:pPr marL="342892" indent="-342892" eaLnBrk="0" hangingPunct="0">
              <a:lnSpc>
                <a:spcPct val="125000"/>
              </a:lnSpc>
              <a:buFontTx/>
              <a:buAutoNum type="alphaLcParenR"/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endParaRPr lang="pt-BR" sz="2800" dirty="0">
              <a:latin typeface="Lucida Sans Unicode" pitchFamily="34" charset="0"/>
              <a:cs typeface="Times New Roman" pitchFamily="18" charset="0"/>
            </a:endParaRPr>
          </a:p>
          <a:p>
            <a:pPr marL="342892" indent="-342892" eaLnBrk="0" hangingPunct="0">
              <a:lnSpc>
                <a:spcPct val="125000"/>
              </a:lnSpc>
              <a:buFontTx/>
              <a:buAutoNum type="alphaLcParenR" startAt="2"/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não leva em consideração os fluxos de caixa que ocorrem após o período de </a:t>
            </a:r>
            <a:r>
              <a:rPr lang="pt-BR" sz="2800" i="1" dirty="0" err="1"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sz="2800" dirty="0">
                <a:latin typeface="Lucida Sans Unicode" pitchFamily="34" charset="0"/>
                <a:cs typeface="Times New Roman" pitchFamily="18" charset="0"/>
              </a:rPr>
              <a:t>.</a:t>
            </a:r>
          </a:p>
          <a:p>
            <a:pPr marL="342892" indent="-342892" eaLnBrk="0" hangingPunct="0">
              <a:lnSpc>
                <a:spcPct val="125000"/>
              </a:lnSpc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endParaRPr lang="pt-BR" sz="2800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4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4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4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41" name="Group 9"/>
          <p:cNvGrpSpPr>
            <a:grpSpLocks/>
          </p:cNvGrpSpPr>
          <p:nvPr/>
        </p:nvGrpSpPr>
        <p:grpSpPr bwMode="auto">
          <a:xfrm>
            <a:off x="335545" y="1329774"/>
            <a:ext cx="908141" cy="592985"/>
            <a:chOff x="0" y="0"/>
            <a:chExt cx="388" cy="672"/>
          </a:xfrm>
        </p:grpSpPr>
        <p:sp>
          <p:nvSpPr>
            <p:cNvPr id="8815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3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5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ALTER-</a:t>
              </a:r>
              <a:b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</a:b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NATIVA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44" name="Group 12"/>
          <p:cNvGrpSpPr>
            <a:grpSpLocks/>
          </p:cNvGrpSpPr>
          <p:nvPr/>
        </p:nvGrpSpPr>
        <p:grpSpPr bwMode="auto">
          <a:xfrm>
            <a:off x="1188212" y="1272624"/>
            <a:ext cx="1567604" cy="654757"/>
            <a:chOff x="388" y="0"/>
            <a:chExt cx="540" cy="742"/>
          </a:xfrm>
        </p:grpSpPr>
        <p:sp>
          <p:nvSpPr>
            <p:cNvPr id="88156" name="Rectangle 13"/>
            <p:cNvSpPr>
              <a:spLocks noChangeArrowheads="1"/>
            </p:cNvSpPr>
            <p:nvPr/>
          </p:nvSpPr>
          <p:spPr bwMode="auto">
            <a:xfrm>
              <a:off x="388" y="0"/>
              <a:ext cx="51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57" name="Rectangle 14"/>
            <p:cNvSpPr>
              <a:spLocks noChangeArrowheads="1"/>
            </p:cNvSpPr>
            <p:nvPr/>
          </p:nvSpPr>
          <p:spPr bwMode="auto">
            <a:xfrm>
              <a:off x="388" y="70"/>
              <a:ext cx="54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VALOR DO </a:t>
              </a: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INVESTIMENTO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47" name="Group 15"/>
          <p:cNvGrpSpPr>
            <a:grpSpLocks/>
          </p:cNvGrpSpPr>
          <p:nvPr/>
        </p:nvGrpSpPr>
        <p:grpSpPr bwMode="auto">
          <a:xfrm>
            <a:off x="4472525" y="1336524"/>
            <a:ext cx="1960178" cy="245842"/>
            <a:chOff x="900" y="0"/>
            <a:chExt cx="1885" cy="672"/>
          </a:xfrm>
        </p:grpSpPr>
        <p:sp>
          <p:nvSpPr>
            <p:cNvPr id="88154" name="Rectangle 16"/>
            <p:cNvSpPr>
              <a:spLocks noChangeArrowheads="1"/>
            </p:cNvSpPr>
            <p:nvPr/>
          </p:nvSpPr>
          <p:spPr bwMode="auto">
            <a:xfrm>
              <a:off x="900" y="0"/>
              <a:ext cx="188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55" name="Rectangle 17"/>
            <p:cNvSpPr>
              <a:spLocks noChangeArrowheads="1"/>
            </p:cNvSpPr>
            <p:nvPr/>
          </p:nvSpPr>
          <p:spPr bwMode="auto">
            <a:xfrm>
              <a:off x="900" y="0"/>
              <a:ext cx="188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FLUXOS DE CAIXA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50" name="Group 18"/>
          <p:cNvGrpSpPr>
            <a:grpSpLocks/>
          </p:cNvGrpSpPr>
          <p:nvPr/>
        </p:nvGrpSpPr>
        <p:grpSpPr bwMode="auto">
          <a:xfrm>
            <a:off x="1396904" y="1619894"/>
            <a:ext cx="908141" cy="474388"/>
            <a:chOff x="0" y="672"/>
            <a:chExt cx="388" cy="384"/>
          </a:xfrm>
        </p:grpSpPr>
        <p:sp>
          <p:nvSpPr>
            <p:cNvPr id="88152" name="Rectangle 19"/>
            <p:cNvSpPr>
              <a:spLocks noChangeArrowheads="1"/>
            </p:cNvSpPr>
            <p:nvPr/>
          </p:nvSpPr>
          <p:spPr bwMode="auto">
            <a:xfrm>
              <a:off x="0" y="672"/>
              <a:ext cx="3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53" name="Rectangle 20"/>
            <p:cNvSpPr>
              <a:spLocks noChangeArrowheads="1"/>
            </p:cNvSpPr>
            <p:nvPr/>
          </p:nvSpPr>
          <p:spPr bwMode="auto">
            <a:xfrm>
              <a:off x="0" y="672"/>
              <a:ext cx="388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 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53" name="Group 21"/>
          <p:cNvGrpSpPr>
            <a:grpSpLocks/>
          </p:cNvGrpSpPr>
          <p:nvPr/>
        </p:nvGrpSpPr>
        <p:grpSpPr bwMode="auto">
          <a:xfrm>
            <a:off x="2460481" y="1619894"/>
            <a:ext cx="1199130" cy="474388"/>
            <a:chOff x="388" y="672"/>
            <a:chExt cx="512" cy="384"/>
          </a:xfrm>
        </p:grpSpPr>
        <p:sp>
          <p:nvSpPr>
            <p:cNvPr id="88150" name="Rectangle 22"/>
            <p:cNvSpPr>
              <a:spLocks noChangeArrowheads="1"/>
            </p:cNvSpPr>
            <p:nvPr/>
          </p:nvSpPr>
          <p:spPr bwMode="auto">
            <a:xfrm>
              <a:off x="388" y="672"/>
              <a:ext cx="5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51" name="Rectangle 23"/>
            <p:cNvSpPr>
              <a:spLocks noChangeArrowheads="1"/>
            </p:cNvSpPr>
            <p:nvPr/>
          </p:nvSpPr>
          <p:spPr bwMode="auto">
            <a:xfrm>
              <a:off x="388" y="672"/>
              <a:ext cx="5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 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56" name="Group 24"/>
          <p:cNvGrpSpPr>
            <a:grpSpLocks/>
          </p:cNvGrpSpPr>
          <p:nvPr/>
        </p:nvGrpSpPr>
        <p:grpSpPr bwMode="auto">
          <a:xfrm>
            <a:off x="2766303" y="1623869"/>
            <a:ext cx="884158" cy="237194"/>
            <a:chOff x="900" y="672"/>
            <a:chExt cx="377" cy="384"/>
          </a:xfrm>
        </p:grpSpPr>
        <p:sp>
          <p:nvSpPr>
            <p:cNvPr id="88148" name="Rectangle 25"/>
            <p:cNvSpPr>
              <a:spLocks noChangeArrowheads="1"/>
            </p:cNvSpPr>
            <p:nvPr/>
          </p:nvSpPr>
          <p:spPr bwMode="auto">
            <a:xfrm>
              <a:off x="900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49" name="Rectangle 26"/>
            <p:cNvSpPr>
              <a:spLocks noChangeArrowheads="1"/>
            </p:cNvSpPr>
            <p:nvPr/>
          </p:nvSpPr>
          <p:spPr bwMode="auto">
            <a:xfrm>
              <a:off x="900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1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59" name="Group 27"/>
          <p:cNvGrpSpPr>
            <a:grpSpLocks/>
          </p:cNvGrpSpPr>
          <p:nvPr/>
        </p:nvGrpSpPr>
        <p:grpSpPr bwMode="auto">
          <a:xfrm>
            <a:off x="4069899" y="1623869"/>
            <a:ext cx="882560" cy="237194"/>
            <a:chOff x="1277" y="672"/>
            <a:chExt cx="377" cy="384"/>
          </a:xfrm>
        </p:grpSpPr>
        <p:sp>
          <p:nvSpPr>
            <p:cNvPr id="88146" name="Rectangle 28"/>
            <p:cNvSpPr>
              <a:spLocks noChangeArrowheads="1"/>
            </p:cNvSpPr>
            <p:nvPr/>
          </p:nvSpPr>
          <p:spPr bwMode="auto">
            <a:xfrm>
              <a:off x="1277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47" name="Rectangle 29"/>
            <p:cNvSpPr>
              <a:spLocks noChangeArrowheads="1"/>
            </p:cNvSpPr>
            <p:nvPr/>
          </p:nvSpPr>
          <p:spPr bwMode="auto">
            <a:xfrm>
              <a:off x="1277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2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62" name="Group 30"/>
          <p:cNvGrpSpPr>
            <a:grpSpLocks/>
          </p:cNvGrpSpPr>
          <p:nvPr/>
        </p:nvGrpSpPr>
        <p:grpSpPr bwMode="auto">
          <a:xfrm>
            <a:off x="5233308" y="1623869"/>
            <a:ext cx="882560" cy="237194"/>
            <a:chOff x="1654" y="672"/>
            <a:chExt cx="377" cy="384"/>
          </a:xfrm>
        </p:grpSpPr>
        <p:sp>
          <p:nvSpPr>
            <p:cNvPr id="88144" name="Rectangle 31"/>
            <p:cNvSpPr>
              <a:spLocks noChangeArrowheads="1"/>
            </p:cNvSpPr>
            <p:nvPr/>
          </p:nvSpPr>
          <p:spPr bwMode="auto">
            <a:xfrm>
              <a:off x="1654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45" name="Rectangle 32"/>
            <p:cNvSpPr>
              <a:spLocks noChangeArrowheads="1"/>
            </p:cNvSpPr>
            <p:nvPr/>
          </p:nvSpPr>
          <p:spPr bwMode="auto">
            <a:xfrm>
              <a:off x="1654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3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65" name="Group 33"/>
          <p:cNvGrpSpPr>
            <a:grpSpLocks/>
          </p:cNvGrpSpPr>
          <p:nvPr/>
        </p:nvGrpSpPr>
        <p:grpSpPr bwMode="auto">
          <a:xfrm>
            <a:off x="6644337" y="1623869"/>
            <a:ext cx="884158" cy="237194"/>
            <a:chOff x="2031" y="672"/>
            <a:chExt cx="377" cy="384"/>
          </a:xfrm>
        </p:grpSpPr>
        <p:sp>
          <p:nvSpPr>
            <p:cNvPr id="88142" name="Rectangle 34"/>
            <p:cNvSpPr>
              <a:spLocks noChangeArrowheads="1"/>
            </p:cNvSpPr>
            <p:nvPr/>
          </p:nvSpPr>
          <p:spPr bwMode="auto">
            <a:xfrm>
              <a:off x="2031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43" name="Rectangle 35"/>
            <p:cNvSpPr>
              <a:spLocks noChangeArrowheads="1"/>
            </p:cNvSpPr>
            <p:nvPr/>
          </p:nvSpPr>
          <p:spPr bwMode="auto">
            <a:xfrm>
              <a:off x="2031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4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68" name="Group 36"/>
          <p:cNvGrpSpPr>
            <a:grpSpLocks/>
          </p:cNvGrpSpPr>
          <p:nvPr/>
        </p:nvGrpSpPr>
        <p:grpSpPr bwMode="auto">
          <a:xfrm>
            <a:off x="7845881" y="1623869"/>
            <a:ext cx="882560" cy="237194"/>
            <a:chOff x="2408" y="672"/>
            <a:chExt cx="377" cy="384"/>
          </a:xfrm>
        </p:grpSpPr>
        <p:sp>
          <p:nvSpPr>
            <p:cNvPr id="88140" name="Rectangle 37"/>
            <p:cNvSpPr>
              <a:spLocks noChangeArrowheads="1"/>
            </p:cNvSpPr>
            <p:nvPr/>
          </p:nvSpPr>
          <p:spPr bwMode="auto">
            <a:xfrm>
              <a:off x="2408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41" name="Rectangle 38"/>
            <p:cNvSpPr>
              <a:spLocks noChangeArrowheads="1"/>
            </p:cNvSpPr>
            <p:nvPr/>
          </p:nvSpPr>
          <p:spPr bwMode="auto">
            <a:xfrm>
              <a:off x="2408" y="672"/>
              <a:ext cx="37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ANO 5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71" name="Group 39"/>
          <p:cNvGrpSpPr>
            <a:grpSpLocks/>
          </p:cNvGrpSpPr>
          <p:nvPr/>
        </p:nvGrpSpPr>
        <p:grpSpPr bwMode="auto">
          <a:xfrm>
            <a:off x="574112" y="1913984"/>
            <a:ext cx="383721" cy="296492"/>
            <a:chOff x="0" y="1056"/>
            <a:chExt cx="388" cy="480"/>
          </a:xfrm>
        </p:grpSpPr>
        <p:sp>
          <p:nvSpPr>
            <p:cNvPr id="88138" name="Rectangle 40"/>
            <p:cNvSpPr>
              <a:spLocks noChangeArrowheads="1"/>
            </p:cNvSpPr>
            <p:nvPr/>
          </p:nvSpPr>
          <p:spPr bwMode="auto">
            <a:xfrm>
              <a:off x="0" y="105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39" name="Rectangle 41"/>
            <p:cNvSpPr>
              <a:spLocks noChangeArrowheads="1"/>
            </p:cNvSpPr>
            <p:nvPr/>
          </p:nvSpPr>
          <p:spPr bwMode="auto">
            <a:xfrm>
              <a:off x="0" y="105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C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74" name="Group 42"/>
          <p:cNvGrpSpPr>
            <a:grpSpLocks/>
          </p:cNvGrpSpPr>
          <p:nvPr/>
        </p:nvGrpSpPr>
        <p:grpSpPr bwMode="auto">
          <a:xfrm>
            <a:off x="1132792" y="1919543"/>
            <a:ext cx="1418170" cy="177896"/>
            <a:chOff x="388" y="1056"/>
            <a:chExt cx="512" cy="480"/>
          </a:xfrm>
        </p:grpSpPr>
        <p:sp>
          <p:nvSpPr>
            <p:cNvPr id="88136" name="Rectangle 43"/>
            <p:cNvSpPr>
              <a:spLocks noChangeArrowheads="1"/>
            </p:cNvSpPr>
            <p:nvPr/>
          </p:nvSpPr>
          <p:spPr bwMode="auto">
            <a:xfrm>
              <a:off x="388" y="105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37" name="Rectangle 44"/>
            <p:cNvSpPr>
              <a:spLocks noChangeArrowheads="1"/>
            </p:cNvSpPr>
            <p:nvPr/>
          </p:nvSpPr>
          <p:spPr bwMode="auto">
            <a:xfrm>
              <a:off x="388" y="105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  -$ 500.000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77" name="Group 45"/>
          <p:cNvGrpSpPr>
            <a:grpSpLocks/>
          </p:cNvGrpSpPr>
          <p:nvPr/>
        </p:nvGrpSpPr>
        <p:grpSpPr bwMode="auto">
          <a:xfrm>
            <a:off x="2523472" y="1919543"/>
            <a:ext cx="1227909" cy="177896"/>
            <a:chOff x="900" y="1056"/>
            <a:chExt cx="377" cy="480"/>
          </a:xfrm>
        </p:grpSpPr>
        <p:sp>
          <p:nvSpPr>
            <p:cNvPr id="88134" name="Rectangle 46"/>
            <p:cNvSpPr>
              <a:spLocks noChangeArrowheads="1"/>
            </p:cNvSpPr>
            <p:nvPr/>
          </p:nvSpPr>
          <p:spPr bwMode="auto">
            <a:xfrm>
              <a:off x="900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35" name="Rectangle 47"/>
            <p:cNvSpPr>
              <a:spLocks noChangeArrowheads="1"/>
            </p:cNvSpPr>
            <p:nvPr/>
          </p:nvSpPr>
          <p:spPr bwMode="auto">
            <a:xfrm>
              <a:off x="900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$ 400.000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80" name="Group 48"/>
          <p:cNvGrpSpPr>
            <a:grpSpLocks/>
          </p:cNvGrpSpPr>
          <p:nvPr/>
        </p:nvGrpSpPr>
        <p:grpSpPr bwMode="auto">
          <a:xfrm>
            <a:off x="3911604" y="1919543"/>
            <a:ext cx="1226310" cy="177896"/>
            <a:chOff x="1277" y="1056"/>
            <a:chExt cx="377" cy="480"/>
          </a:xfrm>
        </p:grpSpPr>
        <p:sp>
          <p:nvSpPr>
            <p:cNvPr id="88132" name="Rectangle 49"/>
            <p:cNvSpPr>
              <a:spLocks noChangeArrowheads="1"/>
            </p:cNvSpPr>
            <p:nvPr/>
          </p:nvSpPr>
          <p:spPr bwMode="auto">
            <a:xfrm>
              <a:off x="1277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33" name="Rectangle 50"/>
            <p:cNvSpPr>
              <a:spLocks noChangeArrowheads="1"/>
            </p:cNvSpPr>
            <p:nvPr/>
          </p:nvSpPr>
          <p:spPr bwMode="auto">
            <a:xfrm>
              <a:off x="1277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$ 100.000</a:t>
              </a:r>
              <a:endParaRPr lang="pt-BR" altLang="pt-BR" sz="15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83" name="Group 51"/>
          <p:cNvGrpSpPr>
            <a:grpSpLocks/>
          </p:cNvGrpSpPr>
          <p:nvPr/>
        </p:nvGrpSpPr>
        <p:grpSpPr bwMode="auto">
          <a:xfrm>
            <a:off x="5168904" y="1919543"/>
            <a:ext cx="1226310" cy="177896"/>
            <a:chOff x="1654" y="1056"/>
            <a:chExt cx="377" cy="480"/>
          </a:xfrm>
        </p:grpSpPr>
        <p:sp>
          <p:nvSpPr>
            <p:cNvPr id="88130" name="Rectangle 52"/>
            <p:cNvSpPr>
              <a:spLocks noChangeArrowheads="1"/>
            </p:cNvSpPr>
            <p:nvPr/>
          </p:nvSpPr>
          <p:spPr bwMode="auto">
            <a:xfrm>
              <a:off x="1654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31" name="Rectangle 53"/>
            <p:cNvSpPr>
              <a:spLocks noChangeArrowheads="1"/>
            </p:cNvSpPr>
            <p:nvPr/>
          </p:nvSpPr>
          <p:spPr bwMode="auto">
            <a:xfrm>
              <a:off x="1654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50.000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86" name="Group 54"/>
          <p:cNvGrpSpPr>
            <a:grpSpLocks/>
          </p:cNvGrpSpPr>
          <p:nvPr/>
        </p:nvGrpSpPr>
        <p:grpSpPr bwMode="auto">
          <a:xfrm>
            <a:off x="6458656" y="1919543"/>
            <a:ext cx="1227909" cy="177896"/>
            <a:chOff x="2031" y="1056"/>
            <a:chExt cx="377" cy="480"/>
          </a:xfrm>
        </p:grpSpPr>
        <p:sp>
          <p:nvSpPr>
            <p:cNvPr id="88128" name="Rectangle 55"/>
            <p:cNvSpPr>
              <a:spLocks noChangeArrowheads="1"/>
            </p:cNvSpPr>
            <p:nvPr/>
          </p:nvSpPr>
          <p:spPr bwMode="auto">
            <a:xfrm>
              <a:off x="2031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29" name="Rectangle 56"/>
            <p:cNvSpPr>
              <a:spLocks noChangeArrowheads="1"/>
            </p:cNvSpPr>
            <p:nvPr/>
          </p:nvSpPr>
          <p:spPr bwMode="auto">
            <a:xfrm>
              <a:off x="2031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 50.000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89" name="Group 57"/>
          <p:cNvGrpSpPr>
            <a:grpSpLocks/>
          </p:cNvGrpSpPr>
          <p:nvPr/>
        </p:nvGrpSpPr>
        <p:grpSpPr bwMode="auto">
          <a:xfrm>
            <a:off x="7660203" y="1919543"/>
            <a:ext cx="1226309" cy="177896"/>
            <a:chOff x="2408" y="1056"/>
            <a:chExt cx="377" cy="480"/>
          </a:xfrm>
        </p:grpSpPr>
        <p:sp>
          <p:nvSpPr>
            <p:cNvPr id="88126" name="Rectangle 58"/>
            <p:cNvSpPr>
              <a:spLocks noChangeArrowheads="1"/>
            </p:cNvSpPr>
            <p:nvPr/>
          </p:nvSpPr>
          <p:spPr bwMode="auto">
            <a:xfrm>
              <a:off x="2408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sp>
          <p:nvSpPr>
            <p:cNvPr id="88127" name="Rectangle 59"/>
            <p:cNvSpPr>
              <a:spLocks noChangeArrowheads="1"/>
            </p:cNvSpPr>
            <p:nvPr/>
          </p:nvSpPr>
          <p:spPr bwMode="auto">
            <a:xfrm>
              <a:off x="2408" y="105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$  50.000</a:t>
              </a:r>
              <a:endParaRPr lang="pt-BR" altLang="pt-BR" sz="15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325692" name="Group 60"/>
          <p:cNvGrpSpPr>
            <a:grpSpLocks/>
          </p:cNvGrpSpPr>
          <p:nvPr/>
        </p:nvGrpSpPr>
        <p:grpSpPr bwMode="auto">
          <a:xfrm>
            <a:off x="564289" y="2134249"/>
            <a:ext cx="460466" cy="296492"/>
            <a:chOff x="0" y="1536"/>
            <a:chExt cx="388" cy="480"/>
          </a:xfrm>
        </p:grpSpPr>
        <p:sp>
          <p:nvSpPr>
            <p:cNvPr id="88122" name="Rectangle 61"/>
            <p:cNvSpPr>
              <a:spLocks noChangeArrowheads="1"/>
            </p:cNvSpPr>
            <p:nvPr/>
          </p:nvSpPr>
          <p:spPr bwMode="auto">
            <a:xfrm>
              <a:off x="0" y="1536"/>
              <a:ext cx="38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23" name="Group 62"/>
            <p:cNvGrpSpPr>
              <a:grpSpLocks/>
            </p:cNvGrpSpPr>
            <p:nvPr/>
          </p:nvGrpSpPr>
          <p:grpSpPr bwMode="auto">
            <a:xfrm>
              <a:off x="0" y="1536"/>
              <a:ext cx="388" cy="480"/>
              <a:chOff x="0" y="1536"/>
              <a:chExt cx="388" cy="480"/>
            </a:xfrm>
          </p:grpSpPr>
          <p:sp>
            <p:nvSpPr>
              <p:cNvPr id="88124" name="Rectangle 63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D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25" name="Rectangle 64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697" name="Group 65"/>
          <p:cNvGrpSpPr>
            <a:grpSpLocks/>
          </p:cNvGrpSpPr>
          <p:nvPr/>
        </p:nvGrpSpPr>
        <p:grpSpPr bwMode="auto">
          <a:xfrm>
            <a:off x="1132792" y="2139808"/>
            <a:ext cx="1418170" cy="177896"/>
            <a:chOff x="388" y="1536"/>
            <a:chExt cx="512" cy="480"/>
          </a:xfrm>
        </p:grpSpPr>
        <p:sp>
          <p:nvSpPr>
            <p:cNvPr id="88118" name="Rectangle 66"/>
            <p:cNvSpPr>
              <a:spLocks noChangeArrowheads="1"/>
            </p:cNvSpPr>
            <p:nvPr/>
          </p:nvSpPr>
          <p:spPr bwMode="auto">
            <a:xfrm>
              <a:off x="388" y="1536"/>
              <a:ext cx="51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19" name="Group 67"/>
            <p:cNvGrpSpPr>
              <a:grpSpLocks/>
            </p:cNvGrpSpPr>
            <p:nvPr/>
          </p:nvGrpSpPr>
          <p:grpSpPr bwMode="auto">
            <a:xfrm>
              <a:off x="388" y="1536"/>
              <a:ext cx="512" cy="480"/>
              <a:chOff x="388" y="1536"/>
              <a:chExt cx="512" cy="480"/>
            </a:xfrm>
          </p:grpSpPr>
          <p:sp>
            <p:nvSpPr>
              <p:cNvPr id="88120" name="Rectangle 68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  -$ 500.000</a:t>
                </a:r>
                <a:endParaRPr lang="pt-BR" altLang="pt-BR" sz="15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21" name="Rectangle 69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702" name="Group 70"/>
          <p:cNvGrpSpPr>
            <a:grpSpLocks/>
          </p:cNvGrpSpPr>
          <p:nvPr/>
        </p:nvGrpSpPr>
        <p:grpSpPr bwMode="auto">
          <a:xfrm>
            <a:off x="2523472" y="2139808"/>
            <a:ext cx="1227909" cy="177896"/>
            <a:chOff x="900" y="1536"/>
            <a:chExt cx="377" cy="480"/>
          </a:xfrm>
        </p:grpSpPr>
        <p:sp>
          <p:nvSpPr>
            <p:cNvPr id="88114" name="Rectangle 71"/>
            <p:cNvSpPr>
              <a:spLocks noChangeArrowheads="1"/>
            </p:cNvSpPr>
            <p:nvPr/>
          </p:nvSpPr>
          <p:spPr bwMode="auto">
            <a:xfrm>
              <a:off x="900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15" name="Group 72"/>
            <p:cNvGrpSpPr>
              <a:grpSpLocks/>
            </p:cNvGrpSpPr>
            <p:nvPr/>
          </p:nvGrpSpPr>
          <p:grpSpPr bwMode="auto">
            <a:xfrm>
              <a:off x="900" y="1536"/>
              <a:ext cx="377" cy="480"/>
              <a:chOff x="900" y="1536"/>
              <a:chExt cx="377" cy="480"/>
            </a:xfrm>
          </p:grpSpPr>
          <p:sp>
            <p:nvSpPr>
              <p:cNvPr id="88116" name="Rectangle 73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17" name="Rectangle 74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707" name="Group 75"/>
          <p:cNvGrpSpPr>
            <a:grpSpLocks/>
          </p:cNvGrpSpPr>
          <p:nvPr/>
        </p:nvGrpSpPr>
        <p:grpSpPr bwMode="auto">
          <a:xfrm>
            <a:off x="3911604" y="2139808"/>
            <a:ext cx="1226310" cy="177896"/>
            <a:chOff x="1277" y="1536"/>
            <a:chExt cx="377" cy="480"/>
          </a:xfrm>
        </p:grpSpPr>
        <p:sp>
          <p:nvSpPr>
            <p:cNvPr id="88110" name="Rectangle 76"/>
            <p:cNvSpPr>
              <a:spLocks noChangeArrowheads="1"/>
            </p:cNvSpPr>
            <p:nvPr/>
          </p:nvSpPr>
          <p:spPr bwMode="auto">
            <a:xfrm>
              <a:off x="1277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11" name="Group 77"/>
            <p:cNvGrpSpPr>
              <a:grpSpLocks/>
            </p:cNvGrpSpPr>
            <p:nvPr/>
          </p:nvGrpSpPr>
          <p:grpSpPr bwMode="auto">
            <a:xfrm>
              <a:off x="1277" y="1536"/>
              <a:ext cx="377" cy="480"/>
              <a:chOff x="1277" y="1536"/>
              <a:chExt cx="377" cy="480"/>
            </a:xfrm>
          </p:grpSpPr>
          <p:sp>
            <p:nvSpPr>
              <p:cNvPr id="88112" name="Rectangle 78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$ 400.000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13" name="Rectangle 79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712" name="Group 80"/>
          <p:cNvGrpSpPr>
            <a:grpSpLocks/>
          </p:cNvGrpSpPr>
          <p:nvPr/>
        </p:nvGrpSpPr>
        <p:grpSpPr bwMode="auto">
          <a:xfrm>
            <a:off x="5168904" y="2139808"/>
            <a:ext cx="1226310" cy="177896"/>
            <a:chOff x="1654" y="1536"/>
            <a:chExt cx="377" cy="480"/>
          </a:xfrm>
        </p:grpSpPr>
        <p:sp>
          <p:nvSpPr>
            <p:cNvPr id="88106" name="Rectangle 81"/>
            <p:cNvSpPr>
              <a:spLocks noChangeArrowheads="1"/>
            </p:cNvSpPr>
            <p:nvPr/>
          </p:nvSpPr>
          <p:spPr bwMode="auto">
            <a:xfrm>
              <a:off x="1654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07" name="Group 82"/>
            <p:cNvGrpSpPr>
              <a:grpSpLocks/>
            </p:cNvGrpSpPr>
            <p:nvPr/>
          </p:nvGrpSpPr>
          <p:grpSpPr bwMode="auto">
            <a:xfrm>
              <a:off x="1654" y="1536"/>
              <a:ext cx="377" cy="480"/>
              <a:chOff x="1654" y="1536"/>
              <a:chExt cx="377" cy="480"/>
            </a:xfrm>
          </p:grpSpPr>
          <p:sp>
            <p:nvSpPr>
              <p:cNvPr id="88108" name="Rectangle 83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$ 300.000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09" name="Rectangle 84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717" name="Group 85"/>
          <p:cNvGrpSpPr>
            <a:grpSpLocks/>
          </p:cNvGrpSpPr>
          <p:nvPr/>
        </p:nvGrpSpPr>
        <p:grpSpPr bwMode="auto">
          <a:xfrm>
            <a:off x="6458656" y="2139808"/>
            <a:ext cx="1227909" cy="177896"/>
            <a:chOff x="2031" y="1536"/>
            <a:chExt cx="377" cy="480"/>
          </a:xfrm>
        </p:grpSpPr>
        <p:sp>
          <p:nvSpPr>
            <p:cNvPr id="88102" name="Rectangle 86"/>
            <p:cNvSpPr>
              <a:spLocks noChangeArrowheads="1"/>
            </p:cNvSpPr>
            <p:nvPr/>
          </p:nvSpPr>
          <p:spPr bwMode="auto">
            <a:xfrm>
              <a:off x="2031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103" name="Group 87"/>
            <p:cNvGrpSpPr>
              <a:grpSpLocks/>
            </p:cNvGrpSpPr>
            <p:nvPr/>
          </p:nvGrpSpPr>
          <p:grpSpPr bwMode="auto">
            <a:xfrm>
              <a:off x="2031" y="1536"/>
              <a:ext cx="377" cy="480"/>
              <a:chOff x="2031" y="1536"/>
              <a:chExt cx="377" cy="480"/>
            </a:xfrm>
          </p:grpSpPr>
          <p:sp>
            <p:nvSpPr>
              <p:cNvPr id="88104" name="Rectangle 88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$ 300.000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05" name="Rectangle 89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5722" name="Group 90"/>
          <p:cNvGrpSpPr>
            <a:grpSpLocks/>
          </p:cNvGrpSpPr>
          <p:nvPr/>
        </p:nvGrpSpPr>
        <p:grpSpPr bwMode="auto">
          <a:xfrm>
            <a:off x="7660203" y="2139808"/>
            <a:ext cx="1226309" cy="177896"/>
            <a:chOff x="2408" y="1536"/>
            <a:chExt cx="377" cy="480"/>
          </a:xfrm>
        </p:grpSpPr>
        <p:sp>
          <p:nvSpPr>
            <p:cNvPr id="88098" name="Rectangle 91"/>
            <p:cNvSpPr>
              <a:spLocks noChangeArrowheads="1"/>
            </p:cNvSpPr>
            <p:nvPr/>
          </p:nvSpPr>
          <p:spPr bwMode="auto">
            <a:xfrm>
              <a:off x="2408" y="1536"/>
              <a:ext cx="37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5E5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700">
                <a:solidFill>
                  <a:schemeClr val="tx1"/>
                </a:solidFill>
              </a:endParaRPr>
            </a:p>
          </p:txBody>
        </p:sp>
        <p:grpSp>
          <p:nvGrpSpPr>
            <p:cNvPr id="88099" name="Group 92"/>
            <p:cNvGrpSpPr>
              <a:grpSpLocks/>
            </p:cNvGrpSpPr>
            <p:nvPr/>
          </p:nvGrpSpPr>
          <p:grpSpPr bwMode="auto">
            <a:xfrm>
              <a:off x="2408" y="1536"/>
              <a:ext cx="377" cy="480"/>
              <a:chOff x="2408" y="1536"/>
              <a:chExt cx="377" cy="480"/>
            </a:xfrm>
          </p:grpSpPr>
          <p:sp>
            <p:nvSpPr>
              <p:cNvPr id="88100" name="Rectangle 93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5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$ 300.000</a:t>
                </a:r>
                <a:endParaRPr lang="pt-BR" altLang="pt-BR" sz="15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  <p:sp>
            <p:nvSpPr>
              <p:cNvPr id="88101" name="Rectangle 94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5727" name="Line 95"/>
          <p:cNvSpPr>
            <a:spLocks noChangeShapeType="1"/>
          </p:cNvSpPr>
          <p:nvPr/>
        </p:nvSpPr>
        <p:spPr bwMode="auto">
          <a:xfrm>
            <a:off x="427504" y="1870733"/>
            <a:ext cx="83363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100"/>
          </a:p>
        </p:txBody>
      </p:sp>
      <p:sp>
        <p:nvSpPr>
          <p:cNvPr id="325728" name="Rectangle 96"/>
          <p:cNvSpPr>
            <a:spLocks noChangeArrowheads="1"/>
          </p:cNvSpPr>
          <p:nvPr/>
        </p:nvSpPr>
        <p:spPr bwMode="auto">
          <a:xfrm>
            <a:off x="359229" y="1246415"/>
            <a:ext cx="8441872" cy="1126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700">
              <a:solidFill>
                <a:schemeClr val="tx1"/>
              </a:solidFill>
            </a:endParaRPr>
          </a:p>
        </p:txBody>
      </p:sp>
      <p:sp>
        <p:nvSpPr>
          <p:cNvPr id="325729" name="Line 97"/>
          <p:cNvSpPr>
            <a:spLocks noChangeShapeType="1"/>
          </p:cNvSpPr>
          <p:nvPr/>
        </p:nvSpPr>
        <p:spPr bwMode="auto">
          <a:xfrm>
            <a:off x="2690110" y="1584983"/>
            <a:ext cx="59860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100"/>
          </a:p>
        </p:txBody>
      </p:sp>
      <p:sp>
        <p:nvSpPr>
          <p:cNvPr id="325730" name="Text Box 98"/>
          <p:cNvSpPr txBox="1">
            <a:spLocks noChangeArrowheads="1"/>
          </p:cNvSpPr>
          <p:nvPr/>
        </p:nvSpPr>
        <p:spPr bwMode="auto">
          <a:xfrm>
            <a:off x="162470" y="2909425"/>
            <a:ext cx="88664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</a:t>
            </a:r>
            <a:r>
              <a:rPr lang="pt-BR" altLang="pt-BR" sz="24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das duas alternativas é igual a dois anos, podendo ser implementados se o prazo fixado pela empresa for esse e os projetos forem considerados independentes</a:t>
            </a:r>
          </a:p>
        </p:txBody>
      </p:sp>
      <p:sp>
        <p:nvSpPr>
          <p:cNvPr id="325731" name="Text Box 99"/>
          <p:cNvSpPr txBox="1">
            <a:spLocks noChangeArrowheads="1"/>
          </p:cNvSpPr>
          <p:nvPr/>
        </p:nvSpPr>
        <p:spPr bwMode="auto">
          <a:xfrm>
            <a:off x="106135" y="4777747"/>
            <a:ext cx="886641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Porém, é nítida a preferência por </a:t>
            </a:r>
            <a:r>
              <a:rPr lang="pt-BR" altLang="pt-BR" sz="24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C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, em razão de promover um retorno, em termos de fluxos de caixa, 80% do valor do investimento no primeiro ano e os 20% restantes no segundo ano </a:t>
            </a:r>
          </a:p>
        </p:txBody>
      </p:sp>
      <p:sp>
        <p:nvSpPr>
          <p:cNvPr id="102" name="Título 1"/>
          <p:cNvSpPr>
            <a:spLocks noGrp="1"/>
          </p:cNvSpPr>
          <p:nvPr>
            <p:ph type="ctrTitle"/>
          </p:nvPr>
        </p:nvSpPr>
        <p:spPr>
          <a:xfrm>
            <a:off x="1011820" y="309787"/>
            <a:ext cx="7149431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Restrições do método de </a:t>
            </a:r>
            <a:r>
              <a:rPr lang="pt-BR" i="1" dirty="0" err="1" smtClean="0"/>
              <a:t>payback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5954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727" grpId="0" animBg="1"/>
      <p:bldP spid="325728" grpId="0" animBg="1"/>
      <p:bldP spid="325729" grpId="0" animBg="1"/>
      <p:bldP spid="325730" grpId="0"/>
      <p:bldP spid="3257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7760" y="184450"/>
            <a:ext cx="7772400" cy="768084"/>
          </a:xfrm>
        </p:spPr>
        <p:txBody>
          <a:bodyPr>
            <a:normAutofit/>
          </a:bodyPr>
          <a:lstStyle/>
          <a:p>
            <a:pPr algn="ctr"/>
            <a:r>
              <a:rPr lang="pt-BR" i="1" dirty="0" err="1"/>
              <a:t>Payback</a:t>
            </a:r>
            <a:r>
              <a:rPr lang="pt-BR" dirty="0"/>
              <a:t> </a:t>
            </a:r>
            <a:r>
              <a:rPr lang="pt-BR" dirty="0" smtClean="0"/>
              <a:t>descontado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23825" y="1124744"/>
            <a:ext cx="9020175" cy="5733256"/>
            <a:chOff x="1381125" y="1555321"/>
            <a:chExt cx="6401992" cy="3942440"/>
          </a:xfrm>
        </p:grpSpPr>
        <p:grpSp>
          <p:nvGrpSpPr>
            <p:cNvPr id="864259" name="Group 3"/>
            <p:cNvGrpSpPr>
              <a:grpSpLocks/>
            </p:cNvGrpSpPr>
            <p:nvPr/>
          </p:nvGrpSpPr>
          <p:grpSpPr bwMode="auto">
            <a:xfrm>
              <a:off x="1438275" y="1613662"/>
              <a:ext cx="769144" cy="571500"/>
              <a:chOff x="0" y="0"/>
              <a:chExt cx="388" cy="672"/>
            </a:xfrm>
          </p:grpSpPr>
          <p:sp>
            <p:nvSpPr>
              <p:cNvPr id="89325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2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ALTER-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NATIVA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62" name="Group 6"/>
            <p:cNvGrpSpPr>
              <a:grpSpLocks/>
            </p:cNvGrpSpPr>
            <p:nvPr/>
          </p:nvGrpSpPr>
          <p:grpSpPr bwMode="auto">
            <a:xfrm>
              <a:off x="2124076" y="1556512"/>
              <a:ext cx="967964" cy="571500"/>
              <a:chOff x="388" y="0"/>
              <a:chExt cx="555" cy="672"/>
            </a:xfrm>
          </p:grpSpPr>
          <p:sp>
            <p:nvSpPr>
              <p:cNvPr id="89323" name="Rectangle 7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1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24" name="Rectangle 8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55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VALOR DO INVESTI-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MENTO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65" name="Group 9"/>
            <p:cNvGrpSpPr>
              <a:grpSpLocks/>
            </p:cNvGrpSpPr>
            <p:nvPr/>
          </p:nvGrpSpPr>
          <p:grpSpPr bwMode="auto">
            <a:xfrm>
              <a:off x="4664869" y="1604137"/>
              <a:ext cx="1459706" cy="236934"/>
              <a:chOff x="900" y="0"/>
              <a:chExt cx="1885" cy="672"/>
            </a:xfrm>
          </p:grpSpPr>
          <p:sp>
            <p:nvSpPr>
              <p:cNvPr id="89321" name="Rectangle 10"/>
              <p:cNvSpPr>
                <a:spLocks noChangeArrowheads="1"/>
              </p:cNvSpPr>
              <p:nvPr/>
            </p:nvSpPr>
            <p:spPr bwMode="auto">
              <a:xfrm>
                <a:off x="900" y="0"/>
                <a:ext cx="1885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22" name="Rectangle 11"/>
              <p:cNvSpPr>
                <a:spLocks noChangeArrowheads="1"/>
              </p:cNvSpPr>
              <p:nvPr/>
            </p:nvSpPr>
            <p:spPr bwMode="auto">
              <a:xfrm>
                <a:off x="900" y="0"/>
                <a:ext cx="1885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FLUXOS DE CAIXA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68" name="Group 12"/>
            <p:cNvGrpSpPr>
              <a:grpSpLocks/>
            </p:cNvGrpSpPr>
            <p:nvPr/>
          </p:nvGrpSpPr>
          <p:grpSpPr bwMode="auto">
            <a:xfrm>
              <a:off x="2295526" y="1898221"/>
              <a:ext cx="676275" cy="457200"/>
              <a:chOff x="0" y="672"/>
              <a:chExt cx="388" cy="384"/>
            </a:xfrm>
          </p:grpSpPr>
          <p:sp>
            <p:nvSpPr>
              <p:cNvPr id="89319" name="Rectangle 13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20" name="Rectangle 14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71" name="Group 15"/>
            <p:cNvGrpSpPr>
              <a:grpSpLocks/>
            </p:cNvGrpSpPr>
            <p:nvPr/>
          </p:nvGrpSpPr>
          <p:grpSpPr bwMode="auto">
            <a:xfrm>
              <a:off x="2971801" y="1898221"/>
              <a:ext cx="892969" cy="457200"/>
              <a:chOff x="388" y="672"/>
              <a:chExt cx="512" cy="384"/>
            </a:xfrm>
          </p:grpSpPr>
          <p:sp>
            <p:nvSpPr>
              <p:cNvPr id="89317" name="Rectangle 16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18" name="Rectangle 17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74" name="Group 18"/>
            <p:cNvGrpSpPr>
              <a:grpSpLocks/>
            </p:cNvGrpSpPr>
            <p:nvPr/>
          </p:nvGrpSpPr>
          <p:grpSpPr bwMode="auto">
            <a:xfrm>
              <a:off x="3237311" y="1891077"/>
              <a:ext cx="658415" cy="228600"/>
              <a:chOff x="900" y="672"/>
              <a:chExt cx="377" cy="384"/>
            </a:xfrm>
          </p:grpSpPr>
          <p:sp>
            <p:nvSpPr>
              <p:cNvPr id="89315" name="Rectangle 19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16" name="Rectangle 20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1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77" name="Group 21"/>
            <p:cNvGrpSpPr>
              <a:grpSpLocks/>
            </p:cNvGrpSpPr>
            <p:nvPr/>
          </p:nvGrpSpPr>
          <p:grpSpPr bwMode="auto">
            <a:xfrm>
              <a:off x="4124326" y="1891077"/>
              <a:ext cx="657225" cy="228600"/>
              <a:chOff x="1277" y="672"/>
              <a:chExt cx="377" cy="384"/>
            </a:xfrm>
          </p:grpSpPr>
          <p:sp>
            <p:nvSpPr>
              <p:cNvPr id="89313" name="Rectangle 22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14" name="Rectangle 23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2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80" name="Group 24"/>
            <p:cNvGrpSpPr>
              <a:grpSpLocks/>
            </p:cNvGrpSpPr>
            <p:nvPr/>
          </p:nvGrpSpPr>
          <p:grpSpPr bwMode="auto">
            <a:xfrm>
              <a:off x="5124451" y="1891077"/>
              <a:ext cx="657225" cy="228600"/>
              <a:chOff x="1654" y="672"/>
              <a:chExt cx="377" cy="384"/>
            </a:xfrm>
          </p:grpSpPr>
          <p:sp>
            <p:nvSpPr>
              <p:cNvPr id="89311" name="Rectangle 25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12" name="Rectangle 26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3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83" name="Group 27"/>
            <p:cNvGrpSpPr>
              <a:grpSpLocks/>
            </p:cNvGrpSpPr>
            <p:nvPr/>
          </p:nvGrpSpPr>
          <p:grpSpPr bwMode="auto">
            <a:xfrm>
              <a:off x="6037661" y="1891077"/>
              <a:ext cx="658415" cy="228600"/>
              <a:chOff x="2031" y="672"/>
              <a:chExt cx="377" cy="384"/>
            </a:xfrm>
          </p:grpSpPr>
          <p:sp>
            <p:nvSpPr>
              <p:cNvPr id="89309" name="Rectangle 28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10" name="Rectangle 29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4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86" name="Group 30"/>
            <p:cNvGrpSpPr>
              <a:grpSpLocks/>
            </p:cNvGrpSpPr>
            <p:nvPr/>
          </p:nvGrpSpPr>
          <p:grpSpPr bwMode="auto">
            <a:xfrm>
              <a:off x="6953251" y="1891077"/>
              <a:ext cx="657225" cy="228600"/>
              <a:chOff x="2408" y="672"/>
              <a:chExt cx="377" cy="384"/>
            </a:xfrm>
          </p:grpSpPr>
          <p:sp>
            <p:nvSpPr>
              <p:cNvPr id="89307" name="Rectangle 31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08" name="Rectangle 32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5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89" name="Group 33"/>
            <p:cNvGrpSpPr>
              <a:grpSpLocks/>
            </p:cNvGrpSpPr>
            <p:nvPr/>
          </p:nvGrpSpPr>
          <p:grpSpPr bwMode="auto">
            <a:xfrm>
              <a:off x="1609725" y="2183971"/>
              <a:ext cx="285750" cy="285750"/>
              <a:chOff x="0" y="1056"/>
              <a:chExt cx="388" cy="480"/>
            </a:xfrm>
          </p:grpSpPr>
          <p:sp>
            <p:nvSpPr>
              <p:cNvPr id="89305" name="Rectangle 34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06" name="Rectangle 35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92" name="Group 36"/>
            <p:cNvGrpSpPr>
              <a:grpSpLocks/>
            </p:cNvGrpSpPr>
            <p:nvPr/>
          </p:nvGrpSpPr>
          <p:grpSpPr bwMode="auto">
            <a:xfrm>
              <a:off x="1982392" y="2182901"/>
              <a:ext cx="1109713" cy="172522"/>
              <a:chOff x="388" y="1053"/>
              <a:chExt cx="538" cy="483"/>
            </a:xfrm>
          </p:grpSpPr>
          <p:sp>
            <p:nvSpPr>
              <p:cNvPr id="89303" name="Rectangle 37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04" name="Rectangle 38"/>
              <p:cNvSpPr>
                <a:spLocks noChangeArrowheads="1"/>
              </p:cNvSpPr>
              <p:nvPr/>
            </p:nvSpPr>
            <p:spPr bwMode="auto">
              <a:xfrm>
                <a:off x="388" y="1053"/>
                <a:ext cx="538" cy="4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  -$ 500.000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95" name="Group 39"/>
            <p:cNvGrpSpPr>
              <a:grpSpLocks/>
            </p:cNvGrpSpPr>
            <p:nvPr/>
          </p:nvGrpSpPr>
          <p:grpSpPr bwMode="auto">
            <a:xfrm>
              <a:off x="3038475" y="2183971"/>
              <a:ext cx="914400" cy="171450"/>
              <a:chOff x="900" y="1056"/>
              <a:chExt cx="377" cy="480"/>
            </a:xfrm>
          </p:grpSpPr>
          <p:sp>
            <p:nvSpPr>
              <p:cNvPr id="89301" name="Rectangle 40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02" name="Rectangle 41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$ 400.000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298" name="Group 42"/>
            <p:cNvGrpSpPr>
              <a:grpSpLocks/>
            </p:cNvGrpSpPr>
            <p:nvPr/>
          </p:nvGrpSpPr>
          <p:grpSpPr bwMode="auto">
            <a:xfrm>
              <a:off x="4010025" y="2183971"/>
              <a:ext cx="913210" cy="171450"/>
              <a:chOff x="1277" y="1056"/>
              <a:chExt cx="377" cy="480"/>
            </a:xfrm>
          </p:grpSpPr>
          <p:sp>
            <p:nvSpPr>
              <p:cNvPr id="89299" name="Rectangle 43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300" name="Rectangle 44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$ 100.000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01" name="Group 45"/>
            <p:cNvGrpSpPr>
              <a:grpSpLocks/>
            </p:cNvGrpSpPr>
            <p:nvPr/>
          </p:nvGrpSpPr>
          <p:grpSpPr bwMode="auto">
            <a:xfrm>
              <a:off x="4981575" y="2183971"/>
              <a:ext cx="913210" cy="171450"/>
              <a:chOff x="1654" y="1056"/>
              <a:chExt cx="377" cy="480"/>
            </a:xfrm>
          </p:grpSpPr>
          <p:sp>
            <p:nvSpPr>
              <p:cNvPr id="89297" name="Rectangle 46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98" name="Rectangle 47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50.000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04" name="Group 48"/>
            <p:cNvGrpSpPr>
              <a:grpSpLocks/>
            </p:cNvGrpSpPr>
            <p:nvPr/>
          </p:nvGrpSpPr>
          <p:grpSpPr bwMode="auto">
            <a:xfrm>
              <a:off x="5895975" y="2183971"/>
              <a:ext cx="914400" cy="171450"/>
              <a:chOff x="2031" y="1056"/>
              <a:chExt cx="377" cy="480"/>
            </a:xfrm>
          </p:grpSpPr>
          <p:sp>
            <p:nvSpPr>
              <p:cNvPr id="89295" name="Rectangle 49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96" name="Rectangle 50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50.000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07" name="Group 51"/>
            <p:cNvGrpSpPr>
              <a:grpSpLocks/>
            </p:cNvGrpSpPr>
            <p:nvPr/>
          </p:nvGrpSpPr>
          <p:grpSpPr bwMode="auto">
            <a:xfrm>
              <a:off x="6811567" y="2183971"/>
              <a:ext cx="913209" cy="171450"/>
              <a:chOff x="2408" y="1056"/>
              <a:chExt cx="377" cy="480"/>
            </a:xfrm>
          </p:grpSpPr>
          <p:sp>
            <p:nvSpPr>
              <p:cNvPr id="89293" name="Rectangle 52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94" name="Rectangle 53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50.000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10" name="Group 54"/>
            <p:cNvGrpSpPr>
              <a:grpSpLocks/>
            </p:cNvGrpSpPr>
            <p:nvPr/>
          </p:nvGrpSpPr>
          <p:grpSpPr bwMode="auto">
            <a:xfrm>
              <a:off x="1609725" y="2404237"/>
              <a:ext cx="342900" cy="285750"/>
              <a:chOff x="0" y="1536"/>
              <a:chExt cx="388" cy="480"/>
            </a:xfrm>
          </p:grpSpPr>
          <p:sp>
            <p:nvSpPr>
              <p:cNvPr id="89289" name="Rectangle 55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90" name="Group 56"/>
              <p:cNvGrpSpPr>
                <a:grpSpLocks/>
              </p:cNvGrpSpPr>
              <p:nvPr/>
            </p:nvGrpSpPr>
            <p:grpSpPr bwMode="auto">
              <a:xfrm>
                <a:off x="0" y="1536"/>
                <a:ext cx="388" cy="480"/>
                <a:chOff x="0" y="1536"/>
                <a:chExt cx="388" cy="480"/>
              </a:xfrm>
            </p:grpSpPr>
            <p:sp>
              <p:nvSpPr>
                <p:cNvPr id="89291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D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92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15" name="Group 59"/>
            <p:cNvGrpSpPr>
              <a:grpSpLocks/>
            </p:cNvGrpSpPr>
            <p:nvPr/>
          </p:nvGrpSpPr>
          <p:grpSpPr bwMode="auto">
            <a:xfrm>
              <a:off x="1982392" y="2399239"/>
              <a:ext cx="1109713" cy="176451"/>
              <a:chOff x="388" y="1522"/>
              <a:chExt cx="538" cy="494"/>
            </a:xfrm>
          </p:grpSpPr>
          <p:sp>
            <p:nvSpPr>
              <p:cNvPr id="89285" name="Rectangle 60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86" name="Group 61"/>
              <p:cNvGrpSpPr>
                <a:grpSpLocks/>
              </p:cNvGrpSpPr>
              <p:nvPr/>
            </p:nvGrpSpPr>
            <p:grpSpPr bwMode="auto">
              <a:xfrm>
                <a:off x="388" y="1522"/>
                <a:ext cx="538" cy="494"/>
                <a:chOff x="388" y="1522"/>
                <a:chExt cx="538" cy="494"/>
              </a:xfrm>
            </p:grpSpPr>
            <p:sp>
              <p:nvSpPr>
                <p:cNvPr id="89287" name="Rectangle 62"/>
                <p:cNvSpPr>
                  <a:spLocks noChangeArrowheads="1"/>
                </p:cNvSpPr>
                <p:nvPr/>
              </p:nvSpPr>
              <p:spPr bwMode="auto">
                <a:xfrm>
                  <a:off x="388" y="1522"/>
                  <a:ext cx="538" cy="4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  -$ 500.000</a:t>
                  </a:r>
                  <a:endParaRPr lang="pt-BR" altLang="pt-BR" sz="1600" dirty="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88" name="Rectangle 63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20" name="Group 64"/>
            <p:cNvGrpSpPr>
              <a:grpSpLocks/>
            </p:cNvGrpSpPr>
            <p:nvPr/>
          </p:nvGrpSpPr>
          <p:grpSpPr bwMode="auto">
            <a:xfrm>
              <a:off x="3038475" y="2404237"/>
              <a:ext cx="914400" cy="171450"/>
              <a:chOff x="900" y="1536"/>
              <a:chExt cx="377" cy="480"/>
            </a:xfrm>
          </p:grpSpPr>
          <p:sp>
            <p:nvSpPr>
              <p:cNvPr id="89281" name="Rectangle 65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82" name="Group 66"/>
              <p:cNvGrpSpPr>
                <a:grpSpLocks/>
              </p:cNvGrpSpPr>
              <p:nvPr/>
            </p:nvGrpSpPr>
            <p:grpSpPr bwMode="auto">
              <a:xfrm>
                <a:off x="900" y="1536"/>
                <a:ext cx="377" cy="480"/>
                <a:chOff x="900" y="1536"/>
                <a:chExt cx="377" cy="480"/>
              </a:xfrm>
            </p:grpSpPr>
            <p:sp>
              <p:nvSpPr>
                <p:cNvPr id="89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$ 100.000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84" name="Rectangle 68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25" name="Group 69"/>
            <p:cNvGrpSpPr>
              <a:grpSpLocks/>
            </p:cNvGrpSpPr>
            <p:nvPr/>
          </p:nvGrpSpPr>
          <p:grpSpPr bwMode="auto">
            <a:xfrm>
              <a:off x="4010025" y="2404237"/>
              <a:ext cx="913210" cy="171450"/>
              <a:chOff x="1277" y="1536"/>
              <a:chExt cx="377" cy="480"/>
            </a:xfrm>
          </p:grpSpPr>
          <p:sp>
            <p:nvSpPr>
              <p:cNvPr id="89277" name="Rectangle 70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78" name="Group 71"/>
              <p:cNvGrpSpPr>
                <a:grpSpLocks/>
              </p:cNvGrpSpPr>
              <p:nvPr/>
            </p:nvGrpSpPr>
            <p:grpSpPr bwMode="auto">
              <a:xfrm>
                <a:off x="1277" y="1536"/>
                <a:ext cx="377" cy="480"/>
                <a:chOff x="1277" y="1536"/>
                <a:chExt cx="377" cy="480"/>
              </a:xfrm>
            </p:grpSpPr>
            <p:sp>
              <p:nvSpPr>
                <p:cNvPr id="89279" name="Rectangle 72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$ 400.000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80" name="Rectangle 73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30" name="Group 74"/>
            <p:cNvGrpSpPr>
              <a:grpSpLocks/>
            </p:cNvGrpSpPr>
            <p:nvPr/>
          </p:nvGrpSpPr>
          <p:grpSpPr bwMode="auto">
            <a:xfrm>
              <a:off x="4981575" y="2404237"/>
              <a:ext cx="913210" cy="171450"/>
              <a:chOff x="1654" y="1536"/>
              <a:chExt cx="377" cy="480"/>
            </a:xfrm>
          </p:grpSpPr>
          <p:sp>
            <p:nvSpPr>
              <p:cNvPr id="89273" name="Rectangle 75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74" name="Group 76"/>
              <p:cNvGrpSpPr>
                <a:grpSpLocks/>
              </p:cNvGrpSpPr>
              <p:nvPr/>
            </p:nvGrpSpPr>
            <p:grpSpPr bwMode="auto">
              <a:xfrm>
                <a:off x="1654" y="1536"/>
                <a:ext cx="377" cy="480"/>
                <a:chOff x="1654" y="1536"/>
                <a:chExt cx="377" cy="480"/>
              </a:xfrm>
            </p:grpSpPr>
            <p:sp>
              <p:nvSpPr>
                <p:cNvPr id="89275" name="Rectangle 77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$ 300.000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76" name="Rectangle 78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35" name="Group 79"/>
            <p:cNvGrpSpPr>
              <a:grpSpLocks/>
            </p:cNvGrpSpPr>
            <p:nvPr/>
          </p:nvGrpSpPr>
          <p:grpSpPr bwMode="auto">
            <a:xfrm>
              <a:off x="5895975" y="2404237"/>
              <a:ext cx="914400" cy="171450"/>
              <a:chOff x="2031" y="1536"/>
              <a:chExt cx="377" cy="480"/>
            </a:xfrm>
          </p:grpSpPr>
          <p:sp>
            <p:nvSpPr>
              <p:cNvPr id="89269" name="Rectangle 80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70" name="Group 81"/>
              <p:cNvGrpSpPr>
                <a:grpSpLocks/>
              </p:cNvGrpSpPr>
              <p:nvPr/>
            </p:nvGrpSpPr>
            <p:grpSpPr bwMode="auto">
              <a:xfrm>
                <a:off x="2031" y="1536"/>
                <a:ext cx="377" cy="480"/>
                <a:chOff x="2031" y="1536"/>
                <a:chExt cx="377" cy="480"/>
              </a:xfrm>
            </p:grpSpPr>
            <p:sp>
              <p:nvSpPr>
                <p:cNvPr id="89271" name="Rectangle 82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$ 300.000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72" name="Rectangle 83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340" name="Group 84"/>
            <p:cNvGrpSpPr>
              <a:grpSpLocks/>
            </p:cNvGrpSpPr>
            <p:nvPr/>
          </p:nvGrpSpPr>
          <p:grpSpPr bwMode="auto">
            <a:xfrm>
              <a:off x="6811567" y="2404237"/>
              <a:ext cx="913209" cy="171450"/>
              <a:chOff x="2408" y="1536"/>
              <a:chExt cx="377" cy="480"/>
            </a:xfrm>
          </p:grpSpPr>
          <p:sp>
            <p:nvSpPr>
              <p:cNvPr id="89265" name="Rectangle 85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66" name="Group 86"/>
              <p:cNvGrpSpPr>
                <a:grpSpLocks/>
              </p:cNvGrpSpPr>
              <p:nvPr/>
            </p:nvGrpSpPr>
            <p:grpSpPr bwMode="auto">
              <a:xfrm>
                <a:off x="2408" y="1536"/>
                <a:ext cx="377" cy="480"/>
                <a:chOff x="2408" y="1536"/>
                <a:chExt cx="377" cy="480"/>
              </a:xfrm>
            </p:grpSpPr>
            <p:sp>
              <p:nvSpPr>
                <p:cNvPr id="89267" name="Rectangle 87"/>
                <p:cNvSpPr>
                  <a:spLocks noChangeArrowheads="1"/>
                </p:cNvSpPr>
                <p:nvPr/>
              </p:nvSpPr>
              <p:spPr bwMode="auto">
                <a:xfrm>
                  <a:off x="2408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$ 300.000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68" name="Rectangle 88"/>
                <p:cNvSpPr>
                  <a:spLocks noChangeArrowheads="1"/>
                </p:cNvSpPr>
                <p:nvPr/>
              </p:nvSpPr>
              <p:spPr bwMode="auto">
                <a:xfrm>
                  <a:off x="2408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4345" name="Line 89"/>
            <p:cNvSpPr>
              <a:spLocks noChangeShapeType="1"/>
            </p:cNvSpPr>
            <p:nvPr/>
          </p:nvSpPr>
          <p:spPr bwMode="auto">
            <a:xfrm>
              <a:off x="1435895" y="2126821"/>
              <a:ext cx="62079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864346" name="Rectangle 90"/>
            <p:cNvSpPr>
              <a:spLocks noChangeArrowheads="1"/>
            </p:cNvSpPr>
            <p:nvPr/>
          </p:nvSpPr>
          <p:spPr bwMode="auto">
            <a:xfrm>
              <a:off x="1381125" y="1555321"/>
              <a:ext cx="6286500" cy="1085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</a:endParaRPr>
            </a:p>
          </p:txBody>
        </p:sp>
        <p:sp>
          <p:nvSpPr>
            <p:cNvPr id="864347" name="Line 91"/>
            <p:cNvSpPr>
              <a:spLocks noChangeShapeType="1"/>
            </p:cNvSpPr>
            <p:nvPr/>
          </p:nvSpPr>
          <p:spPr bwMode="auto">
            <a:xfrm>
              <a:off x="3152775" y="1841071"/>
              <a:ext cx="445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grpSp>
          <p:nvGrpSpPr>
            <p:cNvPr id="864354" name="Group 98"/>
            <p:cNvGrpSpPr>
              <a:grpSpLocks/>
            </p:cNvGrpSpPr>
            <p:nvPr/>
          </p:nvGrpSpPr>
          <p:grpSpPr bwMode="auto">
            <a:xfrm>
              <a:off x="1441848" y="2803096"/>
              <a:ext cx="744251" cy="571500"/>
              <a:chOff x="0" y="0"/>
              <a:chExt cx="427" cy="672"/>
            </a:xfrm>
          </p:grpSpPr>
          <p:sp>
            <p:nvSpPr>
              <p:cNvPr id="89263" name="Rectangle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64" name="Rectangle 1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7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ALTER-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NATIVA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57" name="Group 101"/>
            <p:cNvGrpSpPr>
              <a:grpSpLocks/>
            </p:cNvGrpSpPr>
            <p:nvPr/>
          </p:nvGrpSpPr>
          <p:grpSpPr bwMode="auto">
            <a:xfrm>
              <a:off x="2127648" y="2745946"/>
              <a:ext cx="964476" cy="571500"/>
              <a:chOff x="388" y="0"/>
              <a:chExt cx="553" cy="672"/>
            </a:xfrm>
          </p:grpSpPr>
          <p:sp>
            <p:nvSpPr>
              <p:cNvPr id="89261" name="Rectangle 102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1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62" name="Rectangle 103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53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VALOR DO INVESTI-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MENTO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sp>
          <p:nvSpPr>
            <p:cNvPr id="864361" name="Rectangle 105"/>
            <p:cNvSpPr>
              <a:spLocks noChangeArrowheads="1"/>
            </p:cNvSpPr>
            <p:nvPr/>
          </p:nvSpPr>
          <p:spPr bwMode="auto">
            <a:xfrm>
              <a:off x="4668442" y="2815003"/>
              <a:ext cx="2177653" cy="21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</a:endParaRPr>
            </a:p>
          </p:txBody>
        </p:sp>
        <p:sp>
          <p:nvSpPr>
            <p:cNvPr id="864362" name="Rectangle 106"/>
            <p:cNvSpPr>
              <a:spLocks noChangeArrowheads="1"/>
            </p:cNvSpPr>
            <p:nvPr/>
          </p:nvSpPr>
          <p:spPr bwMode="auto">
            <a:xfrm>
              <a:off x="4080274" y="2793571"/>
              <a:ext cx="274439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FLUXOS DE CAIXA DESCONTADO</a:t>
              </a:r>
              <a:endParaRPr lang="pt-BR" altLang="pt-BR" sz="16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  <p:grpSp>
          <p:nvGrpSpPr>
            <p:cNvPr id="864363" name="Group 107"/>
            <p:cNvGrpSpPr>
              <a:grpSpLocks/>
            </p:cNvGrpSpPr>
            <p:nvPr/>
          </p:nvGrpSpPr>
          <p:grpSpPr bwMode="auto">
            <a:xfrm>
              <a:off x="2299097" y="3087656"/>
              <a:ext cx="676275" cy="457200"/>
              <a:chOff x="0" y="672"/>
              <a:chExt cx="388" cy="384"/>
            </a:xfrm>
          </p:grpSpPr>
          <p:sp>
            <p:nvSpPr>
              <p:cNvPr id="89259" name="Rectangle 108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60" name="Rectangle 109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66" name="Group 110"/>
            <p:cNvGrpSpPr>
              <a:grpSpLocks/>
            </p:cNvGrpSpPr>
            <p:nvPr/>
          </p:nvGrpSpPr>
          <p:grpSpPr bwMode="auto">
            <a:xfrm>
              <a:off x="2975374" y="3087656"/>
              <a:ext cx="892969" cy="457200"/>
              <a:chOff x="388" y="672"/>
              <a:chExt cx="512" cy="384"/>
            </a:xfrm>
          </p:grpSpPr>
          <p:sp>
            <p:nvSpPr>
              <p:cNvPr id="89257" name="Rectangle 111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58" name="Rectangle 112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69" name="Group 113"/>
            <p:cNvGrpSpPr>
              <a:grpSpLocks/>
            </p:cNvGrpSpPr>
            <p:nvPr/>
          </p:nvGrpSpPr>
          <p:grpSpPr bwMode="auto">
            <a:xfrm>
              <a:off x="3240881" y="3080512"/>
              <a:ext cx="658416" cy="228600"/>
              <a:chOff x="900" y="672"/>
              <a:chExt cx="377" cy="384"/>
            </a:xfrm>
          </p:grpSpPr>
          <p:sp>
            <p:nvSpPr>
              <p:cNvPr id="89255" name="Rectangle 114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56" name="Rectangle 115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1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72" name="Group 116"/>
            <p:cNvGrpSpPr>
              <a:grpSpLocks/>
            </p:cNvGrpSpPr>
            <p:nvPr/>
          </p:nvGrpSpPr>
          <p:grpSpPr bwMode="auto">
            <a:xfrm>
              <a:off x="4127897" y="3080512"/>
              <a:ext cx="657225" cy="228600"/>
              <a:chOff x="1277" y="672"/>
              <a:chExt cx="377" cy="384"/>
            </a:xfrm>
          </p:grpSpPr>
          <p:sp>
            <p:nvSpPr>
              <p:cNvPr id="89253" name="Rectangle 117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54" name="Rectangle 118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2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75" name="Group 119"/>
            <p:cNvGrpSpPr>
              <a:grpSpLocks/>
            </p:cNvGrpSpPr>
            <p:nvPr/>
          </p:nvGrpSpPr>
          <p:grpSpPr bwMode="auto">
            <a:xfrm>
              <a:off x="5128022" y="3080512"/>
              <a:ext cx="657225" cy="228600"/>
              <a:chOff x="1654" y="672"/>
              <a:chExt cx="377" cy="384"/>
            </a:xfrm>
          </p:grpSpPr>
          <p:sp>
            <p:nvSpPr>
              <p:cNvPr id="89251" name="Rectangle 120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52" name="Rectangle 121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3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78" name="Group 122"/>
            <p:cNvGrpSpPr>
              <a:grpSpLocks/>
            </p:cNvGrpSpPr>
            <p:nvPr/>
          </p:nvGrpSpPr>
          <p:grpSpPr bwMode="auto">
            <a:xfrm>
              <a:off x="6041231" y="3080512"/>
              <a:ext cx="658416" cy="228600"/>
              <a:chOff x="2031" y="672"/>
              <a:chExt cx="377" cy="384"/>
            </a:xfrm>
          </p:grpSpPr>
          <p:sp>
            <p:nvSpPr>
              <p:cNvPr id="89249" name="Rectangle 123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50" name="Rectangle 124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4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81" name="Group 125"/>
            <p:cNvGrpSpPr>
              <a:grpSpLocks/>
            </p:cNvGrpSpPr>
            <p:nvPr/>
          </p:nvGrpSpPr>
          <p:grpSpPr bwMode="auto">
            <a:xfrm>
              <a:off x="6956822" y="3080512"/>
              <a:ext cx="657225" cy="228600"/>
              <a:chOff x="2408" y="672"/>
              <a:chExt cx="377" cy="384"/>
            </a:xfrm>
          </p:grpSpPr>
          <p:sp>
            <p:nvSpPr>
              <p:cNvPr id="89247" name="Rectangle 126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48" name="Rectangle 127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5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84" name="Group 128"/>
            <p:cNvGrpSpPr>
              <a:grpSpLocks/>
            </p:cNvGrpSpPr>
            <p:nvPr/>
          </p:nvGrpSpPr>
          <p:grpSpPr bwMode="auto">
            <a:xfrm>
              <a:off x="1613297" y="3373406"/>
              <a:ext cx="285750" cy="285750"/>
              <a:chOff x="0" y="1056"/>
              <a:chExt cx="388" cy="480"/>
            </a:xfrm>
          </p:grpSpPr>
          <p:sp>
            <p:nvSpPr>
              <p:cNvPr id="89245" name="Rectangle 129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46" name="Rectangle 130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387" name="Group 131"/>
            <p:cNvGrpSpPr>
              <a:grpSpLocks/>
            </p:cNvGrpSpPr>
            <p:nvPr/>
          </p:nvGrpSpPr>
          <p:grpSpPr bwMode="auto">
            <a:xfrm>
              <a:off x="1985964" y="3366264"/>
              <a:ext cx="1101464" cy="178594"/>
              <a:chOff x="388" y="1036"/>
              <a:chExt cx="534" cy="500"/>
            </a:xfrm>
          </p:grpSpPr>
          <p:sp>
            <p:nvSpPr>
              <p:cNvPr id="89243" name="Rectangle 132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44" name="Rectangle 133"/>
              <p:cNvSpPr>
                <a:spLocks noChangeArrowheads="1"/>
              </p:cNvSpPr>
              <p:nvPr/>
            </p:nvSpPr>
            <p:spPr bwMode="auto">
              <a:xfrm>
                <a:off x="388" y="1036"/>
                <a:ext cx="534" cy="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  -$ 500.000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05" name="Group 149"/>
            <p:cNvGrpSpPr>
              <a:grpSpLocks/>
            </p:cNvGrpSpPr>
            <p:nvPr/>
          </p:nvGrpSpPr>
          <p:grpSpPr bwMode="auto">
            <a:xfrm>
              <a:off x="1613297" y="3818700"/>
              <a:ext cx="342900" cy="285750"/>
              <a:chOff x="0" y="1536"/>
              <a:chExt cx="388" cy="480"/>
            </a:xfrm>
          </p:grpSpPr>
          <p:sp>
            <p:nvSpPr>
              <p:cNvPr id="89239" name="Rectangle 150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40" name="Group 151"/>
              <p:cNvGrpSpPr>
                <a:grpSpLocks/>
              </p:cNvGrpSpPr>
              <p:nvPr/>
            </p:nvGrpSpPr>
            <p:grpSpPr bwMode="auto">
              <a:xfrm>
                <a:off x="0" y="1536"/>
                <a:ext cx="388" cy="480"/>
                <a:chOff x="0" y="1536"/>
                <a:chExt cx="388" cy="480"/>
              </a:xfrm>
            </p:grpSpPr>
            <p:sp>
              <p:nvSpPr>
                <p:cNvPr id="89241" name="Rectangle 15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D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42" name="Rectangle 153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410" name="Group 154"/>
            <p:cNvGrpSpPr>
              <a:grpSpLocks/>
            </p:cNvGrpSpPr>
            <p:nvPr/>
          </p:nvGrpSpPr>
          <p:grpSpPr bwMode="auto">
            <a:xfrm>
              <a:off x="1985964" y="3785481"/>
              <a:ext cx="1165406" cy="204668"/>
              <a:chOff x="388" y="1443"/>
              <a:chExt cx="565" cy="573"/>
            </a:xfrm>
          </p:grpSpPr>
          <p:sp>
            <p:nvSpPr>
              <p:cNvPr id="89235" name="Rectangle 155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36" name="Group 156"/>
              <p:cNvGrpSpPr>
                <a:grpSpLocks/>
              </p:cNvGrpSpPr>
              <p:nvPr/>
            </p:nvGrpSpPr>
            <p:grpSpPr bwMode="auto">
              <a:xfrm>
                <a:off x="388" y="1443"/>
                <a:ext cx="565" cy="573"/>
                <a:chOff x="388" y="1443"/>
                <a:chExt cx="565" cy="573"/>
              </a:xfrm>
            </p:grpSpPr>
            <p:sp>
              <p:nvSpPr>
                <p:cNvPr id="89237" name="Rectangle 157"/>
                <p:cNvSpPr>
                  <a:spLocks noChangeArrowheads="1"/>
                </p:cNvSpPr>
                <p:nvPr/>
              </p:nvSpPr>
              <p:spPr bwMode="auto">
                <a:xfrm>
                  <a:off x="388" y="1443"/>
                  <a:ext cx="565" cy="5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  -$ 500.000</a:t>
                  </a:r>
                  <a:endParaRPr lang="pt-BR" altLang="pt-BR" sz="1600" dirty="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38" name="Rectangle 158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4440" name="Line 184"/>
            <p:cNvSpPr>
              <a:spLocks noChangeShapeType="1"/>
            </p:cNvSpPr>
            <p:nvPr/>
          </p:nvSpPr>
          <p:spPr bwMode="auto">
            <a:xfrm>
              <a:off x="1439467" y="3288201"/>
              <a:ext cx="62079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864441" name="Rectangle 185"/>
            <p:cNvSpPr>
              <a:spLocks noChangeArrowheads="1"/>
            </p:cNvSpPr>
            <p:nvPr/>
          </p:nvSpPr>
          <p:spPr bwMode="auto">
            <a:xfrm>
              <a:off x="1384697" y="2731660"/>
              <a:ext cx="6286500" cy="1445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</a:endParaRPr>
            </a:p>
          </p:txBody>
        </p:sp>
        <p:sp>
          <p:nvSpPr>
            <p:cNvPr id="864442" name="Line 186"/>
            <p:cNvSpPr>
              <a:spLocks noChangeShapeType="1"/>
            </p:cNvSpPr>
            <p:nvPr/>
          </p:nvSpPr>
          <p:spPr bwMode="auto">
            <a:xfrm>
              <a:off x="3156347" y="3030506"/>
              <a:ext cx="445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grpSp>
          <p:nvGrpSpPr>
            <p:cNvPr id="864443" name="Group 187"/>
            <p:cNvGrpSpPr>
              <a:grpSpLocks/>
            </p:cNvGrpSpPr>
            <p:nvPr/>
          </p:nvGrpSpPr>
          <p:grpSpPr bwMode="auto">
            <a:xfrm>
              <a:off x="1443039" y="4358052"/>
              <a:ext cx="721592" cy="571500"/>
              <a:chOff x="0" y="0"/>
              <a:chExt cx="414" cy="672"/>
            </a:xfrm>
          </p:grpSpPr>
          <p:sp>
            <p:nvSpPr>
              <p:cNvPr id="89233" name="Rectangle 18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34" name="Rectangle 1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4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ALTER-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NATIVA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46" name="Group 190"/>
            <p:cNvGrpSpPr>
              <a:grpSpLocks/>
            </p:cNvGrpSpPr>
            <p:nvPr/>
          </p:nvGrpSpPr>
          <p:grpSpPr bwMode="auto">
            <a:xfrm>
              <a:off x="2128838" y="4300902"/>
              <a:ext cx="959244" cy="571500"/>
              <a:chOff x="388" y="0"/>
              <a:chExt cx="550" cy="672"/>
            </a:xfrm>
          </p:grpSpPr>
          <p:sp>
            <p:nvSpPr>
              <p:cNvPr id="89231" name="Rectangle 191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12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32" name="Rectangle 192"/>
              <p:cNvSpPr>
                <a:spLocks noChangeArrowheads="1"/>
              </p:cNvSpPr>
              <p:nvPr/>
            </p:nvSpPr>
            <p:spPr bwMode="auto">
              <a:xfrm>
                <a:off x="388" y="0"/>
                <a:ext cx="550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VALOR DO INVESTI-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MENTO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52" name="Group 196"/>
            <p:cNvGrpSpPr>
              <a:grpSpLocks/>
            </p:cNvGrpSpPr>
            <p:nvPr/>
          </p:nvGrpSpPr>
          <p:grpSpPr bwMode="auto">
            <a:xfrm>
              <a:off x="2300288" y="4642612"/>
              <a:ext cx="676275" cy="457200"/>
              <a:chOff x="0" y="672"/>
              <a:chExt cx="388" cy="384"/>
            </a:xfrm>
          </p:grpSpPr>
          <p:sp>
            <p:nvSpPr>
              <p:cNvPr id="89229" name="Rectangle 197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30" name="Rectangle 198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55" name="Group 199"/>
            <p:cNvGrpSpPr>
              <a:grpSpLocks/>
            </p:cNvGrpSpPr>
            <p:nvPr/>
          </p:nvGrpSpPr>
          <p:grpSpPr bwMode="auto">
            <a:xfrm>
              <a:off x="2976564" y="4642612"/>
              <a:ext cx="892969" cy="457200"/>
              <a:chOff x="388" y="672"/>
              <a:chExt cx="512" cy="384"/>
            </a:xfrm>
          </p:grpSpPr>
          <p:sp>
            <p:nvSpPr>
              <p:cNvPr id="89227" name="Rectangle 200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28" name="Rectangle 201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58" name="Group 202"/>
            <p:cNvGrpSpPr>
              <a:grpSpLocks/>
            </p:cNvGrpSpPr>
            <p:nvPr/>
          </p:nvGrpSpPr>
          <p:grpSpPr bwMode="auto">
            <a:xfrm>
              <a:off x="3242074" y="4635468"/>
              <a:ext cx="658415" cy="228600"/>
              <a:chOff x="900" y="672"/>
              <a:chExt cx="377" cy="384"/>
            </a:xfrm>
          </p:grpSpPr>
          <p:sp>
            <p:nvSpPr>
              <p:cNvPr id="89225" name="Rectangle 203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26" name="Rectangle 204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1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61" name="Group 205"/>
            <p:cNvGrpSpPr>
              <a:grpSpLocks/>
            </p:cNvGrpSpPr>
            <p:nvPr/>
          </p:nvGrpSpPr>
          <p:grpSpPr bwMode="auto">
            <a:xfrm>
              <a:off x="4129088" y="4635468"/>
              <a:ext cx="657225" cy="228600"/>
              <a:chOff x="1277" y="672"/>
              <a:chExt cx="377" cy="384"/>
            </a:xfrm>
          </p:grpSpPr>
          <p:sp>
            <p:nvSpPr>
              <p:cNvPr id="89223" name="Rectangle 206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24" name="Rectangle 207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2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64" name="Group 208"/>
            <p:cNvGrpSpPr>
              <a:grpSpLocks/>
            </p:cNvGrpSpPr>
            <p:nvPr/>
          </p:nvGrpSpPr>
          <p:grpSpPr bwMode="auto">
            <a:xfrm>
              <a:off x="5129213" y="4635468"/>
              <a:ext cx="657225" cy="228600"/>
              <a:chOff x="1654" y="672"/>
              <a:chExt cx="377" cy="384"/>
            </a:xfrm>
          </p:grpSpPr>
          <p:sp>
            <p:nvSpPr>
              <p:cNvPr id="89221" name="Rectangle 209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22" name="Rectangle 210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3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67" name="Group 211"/>
            <p:cNvGrpSpPr>
              <a:grpSpLocks/>
            </p:cNvGrpSpPr>
            <p:nvPr/>
          </p:nvGrpSpPr>
          <p:grpSpPr bwMode="auto">
            <a:xfrm>
              <a:off x="6042424" y="4635468"/>
              <a:ext cx="658415" cy="228600"/>
              <a:chOff x="2031" y="672"/>
              <a:chExt cx="377" cy="384"/>
            </a:xfrm>
          </p:grpSpPr>
          <p:sp>
            <p:nvSpPr>
              <p:cNvPr id="89219" name="Rectangle 212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20" name="Rectangle 213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4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70" name="Group 214"/>
            <p:cNvGrpSpPr>
              <a:grpSpLocks/>
            </p:cNvGrpSpPr>
            <p:nvPr/>
          </p:nvGrpSpPr>
          <p:grpSpPr bwMode="auto">
            <a:xfrm>
              <a:off x="6958013" y="4635468"/>
              <a:ext cx="657225" cy="228600"/>
              <a:chOff x="2408" y="672"/>
              <a:chExt cx="377" cy="384"/>
            </a:xfrm>
          </p:grpSpPr>
          <p:sp>
            <p:nvSpPr>
              <p:cNvPr id="89217" name="Rectangle 215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18" name="Rectangle 216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5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73" name="Group 217"/>
            <p:cNvGrpSpPr>
              <a:grpSpLocks/>
            </p:cNvGrpSpPr>
            <p:nvPr/>
          </p:nvGrpSpPr>
          <p:grpSpPr bwMode="auto">
            <a:xfrm>
              <a:off x="1614488" y="4928362"/>
              <a:ext cx="285750" cy="285750"/>
              <a:chOff x="0" y="1056"/>
              <a:chExt cx="388" cy="480"/>
            </a:xfrm>
          </p:grpSpPr>
          <p:sp>
            <p:nvSpPr>
              <p:cNvPr id="89215" name="Rectangle 218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16" name="Rectangle 219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76" name="Group 220"/>
            <p:cNvGrpSpPr>
              <a:grpSpLocks/>
            </p:cNvGrpSpPr>
            <p:nvPr/>
          </p:nvGrpSpPr>
          <p:grpSpPr bwMode="auto">
            <a:xfrm>
              <a:off x="1987154" y="4928362"/>
              <a:ext cx="1056084" cy="171450"/>
              <a:chOff x="388" y="1056"/>
              <a:chExt cx="512" cy="480"/>
            </a:xfrm>
          </p:grpSpPr>
          <p:sp>
            <p:nvSpPr>
              <p:cNvPr id="89213" name="Rectangle 221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14" name="Rectangle 222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-$ 500.000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79" name="Group 223"/>
            <p:cNvGrpSpPr>
              <a:grpSpLocks/>
            </p:cNvGrpSpPr>
            <p:nvPr/>
          </p:nvGrpSpPr>
          <p:grpSpPr bwMode="auto">
            <a:xfrm>
              <a:off x="3043238" y="4928362"/>
              <a:ext cx="914400" cy="171450"/>
              <a:chOff x="900" y="1056"/>
              <a:chExt cx="377" cy="480"/>
            </a:xfrm>
          </p:grpSpPr>
          <p:sp>
            <p:nvSpPr>
              <p:cNvPr id="89211" name="Rectangle 224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12" name="Rectangle 225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$ 320.000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82" name="Group 226"/>
            <p:cNvGrpSpPr>
              <a:grpSpLocks/>
            </p:cNvGrpSpPr>
            <p:nvPr/>
          </p:nvGrpSpPr>
          <p:grpSpPr bwMode="auto">
            <a:xfrm>
              <a:off x="4111229" y="4928362"/>
              <a:ext cx="913209" cy="171450"/>
              <a:chOff x="1277" y="1056"/>
              <a:chExt cx="377" cy="480"/>
            </a:xfrm>
          </p:grpSpPr>
          <p:sp>
            <p:nvSpPr>
              <p:cNvPr id="89209" name="Rectangle 227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10" name="Rectangle 228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$ 64.000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85" name="Group 229"/>
            <p:cNvGrpSpPr>
              <a:grpSpLocks/>
            </p:cNvGrpSpPr>
            <p:nvPr/>
          </p:nvGrpSpPr>
          <p:grpSpPr bwMode="auto">
            <a:xfrm>
              <a:off x="4986339" y="4928362"/>
              <a:ext cx="913210" cy="171450"/>
              <a:chOff x="1654" y="1056"/>
              <a:chExt cx="377" cy="480"/>
            </a:xfrm>
          </p:grpSpPr>
          <p:sp>
            <p:nvSpPr>
              <p:cNvPr id="89207" name="Rectangle 230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08" name="Rectangle 231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25.600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88" name="Group 232"/>
            <p:cNvGrpSpPr>
              <a:grpSpLocks/>
            </p:cNvGrpSpPr>
            <p:nvPr/>
          </p:nvGrpSpPr>
          <p:grpSpPr bwMode="auto">
            <a:xfrm>
              <a:off x="5900738" y="4928362"/>
              <a:ext cx="914400" cy="171450"/>
              <a:chOff x="2031" y="1056"/>
              <a:chExt cx="377" cy="480"/>
            </a:xfrm>
          </p:grpSpPr>
          <p:sp>
            <p:nvSpPr>
              <p:cNvPr id="89205" name="Rectangle 233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06" name="Rectangle 234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20.480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91" name="Group 235"/>
            <p:cNvGrpSpPr>
              <a:grpSpLocks/>
            </p:cNvGrpSpPr>
            <p:nvPr/>
          </p:nvGrpSpPr>
          <p:grpSpPr bwMode="auto">
            <a:xfrm>
              <a:off x="6869907" y="4948267"/>
              <a:ext cx="913210" cy="171450"/>
              <a:chOff x="2408" y="1056"/>
              <a:chExt cx="377" cy="480"/>
            </a:xfrm>
          </p:grpSpPr>
          <p:sp>
            <p:nvSpPr>
              <p:cNvPr id="89203" name="Rectangle 236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9204" name="Rectangle 237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16.384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4494" name="Group 238"/>
            <p:cNvGrpSpPr>
              <a:grpSpLocks/>
            </p:cNvGrpSpPr>
            <p:nvPr/>
          </p:nvGrpSpPr>
          <p:grpSpPr bwMode="auto">
            <a:xfrm>
              <a:off x="1614488" y="5148627"/>
              <a:ext cx="342900" cy="285750"/>
              <a:chOff x="0" y="1536"/>
              <a:chExt cx="388" cy="480"/>
            </a:xfrm>
          </p:grpSpPr>
          <p:sp>
            <p:nvSpPr>
              <p:cNvPr id="89199" name="Rectangle 239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200" name="Group 240"/>
              <p:cNvGrpSpPr>
                <a:grpSpLocks/>
              </p:cNvGrpSpPr>
              <p:nvPr/>
            </p:nvGrpSpPr>
            <p:grpSpPr bwMode="auto">
              <a:xfrm>
                <a:off x="0" y="1536"/>
                <a:ext cx="388" cy="480"/>
                <a:chOff x="0" y="1536"/>
                <a:chExt cx="388" cy="480"/>
              </a:xfrm>
            </p:grpSpPr>
            <p:sp>
              <p:nvSpPr>
                <p:cNvPr id="89201" name="Rectangle 241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D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202" name="Rectangle 242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499" name="Group 243"/>
            <p:cNvGrpSpPr>
              <a:grpSpLocks/>
            </p:cNvGrpSpPr>
            <p:nvPr/>
          </p:nvGrpSpPr>
          <p:grpSpPr bwMode="auto">
            <a:xfrm>
              <a:off x="1987154" y="5148627"/>
              <a:ext cx="1056084" cy="171450"/>
              <a:chOff x="388" y="1536"/>
              <a:chExt cx="512" cy="480"/>
            </a:xfrm>
          </p:grpSpPr>
          <p:sp>
            <p:nvSpPr>
              <p:cNvPr id="89195" name="Rectangle 244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96" name="Group 245"/>
              <p:cNvGrpSpPr>
                <a:grpSpLocks/>
              </p:cNvGrpSpPr>
              <p:nvPr/>
            </p:nvGrpSpPr>
            <p:grpSpPr bwMode="auto">
              <a:xfrm>
                <a:off x="388" y="1536"/>
                <a:ext cx="512" cy="480"/>
                <a:chOff x="388" y="1536"/>
                <a:chExt cx="512" cy="480"/>
              </a:xfrm>
            </p:grpSpPr>
            <p:sp>
              <p:nvSpPr>
                <p:cNvPr id="89197" name="Rectangle 246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-$ 500.000</a:t>
                  </a:r>
                  <a:endParaRPr lang="pt-BR" altLang="pt-BR" sz="1600" dirty="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98" name="Rectangle 247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504" name="Group 248"/>
            <p:cNvGrpSpPr>
              <a:grpSpLocks/>
            </p:cNvGrpSpPr>
            <p:nvPr/>
          </p:nvGrpSpPr>
          <p:grpSpPr bwMode="auto">
            <a:xfrm>
              <a:off x="3150394" y="5148627"/>
              <a:ext cx="914400" cy="171450"/>
              <a:chOff x="900" y="1536"/>
              <a:chExt cx="377" cy="480"/>
            </a:xfrm>
          </p:grpSpPr>
          <p:sp>
            <p:nvSpPr>
              <p:cNvPr id="89191" name="Rectangle 249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92" name="Group 250"/>
              <p:cNvGrpSpPr>
                <a:grpSpLocks/>
              </p:cNvGrpSpPr>
              <p:nvPr/>
            </p:nvGrpSpPr>
            <p:grpSpPr bwMode="auto">
              <a:xfrm>
                <a:off x="900" y="1536"/>
                <a:ext cx="377" cy="480"/>
                <a:chOff x="900" y="1536"/>
                <a:chExt cx="377" cy="480"/>
              </a:xfrm>
            </p:grpSpPr>
            <p:sp>
              <p:nvSpPr>
                <p:cNvPr id="89193" name="Rectangle 251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$ 80.000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94" name="Rectangle 252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509" name="Group 253"/>
            <p:cNvGrpSpPr>
              <a:grpSpLocks/>
            </p:cNvGrpSpPr>
            <p:nvPr/>
          </p:nvGrpSpPr>
          <p:grpSpPr bwMode="auto">
            <a:xfrm>
              <a:off x="4014789" y="5148627"/>
              <a:ext cx="913210" cy="171450"/>
              <a:chOff x="1277" y="1536"/>
              <a:chExt cx="377" cy="480"/>
            </a:xfrm>
          </p:grpSpPr>
          <p:sp>
            <p:nvSpPr>
              <p:cNvPr id="89187" name="Rectangle 254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88" name="Group 255"/>
              <p:cNvGrpSpPr>
                <a:grpSpLocks/>
              </p:cNvGrpSpPr>
              <p:nvPr/>
            </p:nvGrpSpPr>
            <p:grpSpPr bwMode="auto">
              <a:xfrm>
                <a:off x="1277" y="1536"/>
                <a:ext cx="377" cy="480"/>
                <a:chOff x="1277" y="1536"/>
                <a:chExt cx="377" cy="480"/>
              </a:xfrm>
            </p:grpSpPr>
            <p:sp>
              <p:nvSpPr>
                <p:cNvPr id="89189" name="Rectangle 256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$ 256.000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90" name="Rectangle 257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514" name="Group 258"/>
            <p:cNvGrpSpPr>
              <a:grpSpLocks/>
            </p:cNvGrpSpPr>
            <p:nvPr/>
          </p:nvGrpSpPr>
          <p:grpSpPr bwMode="auto">
            <a:xfrm>
              <a:off x="4986339" y="5148627"/>
              <a:ext cx="913210" cy="171450"/>
              <a:chOff x="1654" y="1536"/>
              <a:chExt cx="377" cy="480"/>
            </a:xfrm>
          </p:grpSpPr>
          <p:sp>
            <p:nvSpPr>
              <p:cNvPr id="89183" name="Rectangle 259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84" name="Group 260"/>
              <p:cNvGrpSpPr>
                <a:grpSpLocks/>
              </p:cNvGrpSpPr>
              <p:nvPr/>
            </p:nvGrpSpPr>
            <p:grpSpPr bwMode="auto">
              <a:xfrm>
                <a:off x="1654" y="1536"/>
                <a:ext cx="377" cy="480"/>
                <a:chOff x="1654" y="1536"/>
                <a:chExt cx="377" cy="480"/>
              </a:xfrm>
            </p:grpSpPr>
            <p:sp>
              <p:nvSpPr>
                <p:cNvPr id="89185" name="Rectangle 261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$ 153.600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86" name="Rectangle 262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519" name="Group 263"/>
            <p:cNvGrpSpPr>
              <a:grpSpLocks/>
            </p:cNvGrpSpPr>
            <p:nvPr/>
          </p:nvGrpSpPr>
          <p:grpSpPr bwMode="auto">
            <a:xfrm>
              <a:off x="5900738" y="5148627"/>
              <a:ext cx="914400" cy="171450"/>
              <a:chOff x="2031" y="1536"/>
              <a:chExt cx="377" cy="480"/>
            </a:xfrm>
          </p:grpSpPr>
          <p:sp>
            <p:nvSpPr>
              <p:cNvPr id="89179" name="Rectangle 264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80" name="Group 265"/>
              <p:cNvGrpSpPr>
                <a:grpSpLocks/>
              </p:cNvGrpSpPr>
              <p:nvPr/>
            </p:nvGrpSpPr>
            <p:grpSpPr bwMode="auto">
              <a:xfrm>
                <a:off x="2031" y="1536"/>
                <a:ext cx="377" cy="480"/>
                <a:chOff x="2031" y="1536"/>
                <a:chExt cx="377" cy="480"/>
              </a:xfrm>
            </p:grpSpPr>
            <p:sp>
              <p:nvSpPr>
                <p:cNvPr id="89181" name="Rectangle 266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$ 122.880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82" name="Rectangle 267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4524" name="Group 268"/>
            <p:cNvGrpSpPr>
              <a:grpSpLocks/>
            </p:cNvGrpSpPr>
            <p:nvPr/>
          </p:nvGrpSpPr>
          <p:grpSpPr bwMode="auto">
            <a:xfrm>
              <a:off x="6838093" y="5161211"/>
              <a:ext cx="920354" cy="336550"/>
              <a:chOff x="2378" y="450"/>
              <a:chExt cx="407" cy="1566"/>
            </a:xfrm>
          </p:grpSpPr>
          <p:sp>
            <p:nvSpPr>
              <p:cNvPr id="89175" name="Rectangle 269"/>
              <p:cNvSpPr>
                <a:spLocks noChangeArrowheads="1"/>
              </p:cNvSpPr>
              <p:nvPr/>
            </p:nvSpPr>
            <p:spPr bwMode="auto">
              <a:xfrm>
                <a:off x="2408" y="561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9176" name="Group 270"/>
              <p:cNvGrpSpPr>
                <a:grpSpLocks/>
              </p:cNvGrpSpPr>
              <p:nvPr/>
            </p:nvGrpSpPr>
            <p:grpSpPr bwMode="auto">
              <a:xfrm>
                <a:off x="2378" y="450"/>
                <a:ext cx="407" cy="1566"/>
                <a:chOff x="2378" y="450"/>
                <a:chExt cx="407" cy="1566"/>
              </a:xfrm>
            </p:grpSpPr>
            <p:sp>
              <p:nvSpPr>
                <p:cNvPr id="8917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378" y="450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$ 98.304</a:t>
                  </a:r>
                  <a:endParaRPr lang="pt-BR" altLang="pt-BR" sz="1600" dirty="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8917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408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4529" name="Line 273"/>
            <p:cNvSpPr>
              <a:spLocks noChangeShapeType="1"/>
            </p:cNvSpPr>
            <p:nvPr/>
          </p:nvSpPr>
          <p:spPr bwMode="auto">
            <a:xfrm>
              <a:off x="1440658" y="4871212"/>
              <a:ext cx="62079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864530" name="Rectangle 274"/>
            <p:cNvSpPr>
              <a:spLocks noChangeArrowheads="1"/>
            </p:cNvSpPr>
            <p:nvPr/>
          </p:nvSpPr>
          <p:spPr bwMode="auto">
            <a:xfrm>
              <a:off x="1385888" y="4299712"/>
              <a:ext cx="6286500" cy="1085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</a:endParaRPr>
            </a:p>
          </p:txBody>
        </p:sp>
        <p:sp>
          <p:nvSpPr>
            <p:cNvPr id="864531" name="Line 275"/>
            <p:cNvSpPr>
              <a:spLocks noChangeShapeType="1"/>
            </p:cNvSpPr>
            <p:nvPr/>
          </p:nvSpPr>
          <p:spPr bwMode="auto">
            <a:xfrm>
              <a:off x="3157538" y="4585462"/>
              <a:ext cx="445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864532" name="Rectangle 276"/>
            <p:cNvSpPr>
              <a:spLocks noChangeArrowheads="1"/>
            </p:cNvSpPr>
            <p:nvPr/>
          </p:nvSpPr>
          <p:spPr bwMode="auto">
            <a:xfrm>
              <a:off x="4081463" y="4348527"/>
              <a:ext cx="2744391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FLUXOS DE CAIXA DESCONTADO</a:t>
              </a:r>
              <a:endParaRPr lang="pt-BR" altLang="pt-BR" sz="16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  <p:graphicFrame>
          <p:nvGraphicFramePr>
            <p:cNvPr id="864533" name="Object 2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6152846"/>
                </p:ext>
              </p:extLst>
            </p:nvPr>
          </p:nvGraphicFramePr>
          <p:xfrm>
            <a:off x="7010401" y="3292444"/>
            <a:ext cx="564356" cy="460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4" name="Equação" r:id="rId3" imgW="545760" imgH="431640" progId="Equation.3">
                    <p:embed/>
                  </p:oleObj>
                </mc:Choice>
                <mc:Fallback>
                  <p:oleObj name="Equação" r:id="rId3" imgW="545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1" y="3292444"/>
                          <a:ext cx="564356" cy="460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34" name="Object 2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3240884"/>
                </p:ext>
              </p:extLst>
            </p:nvPr>
          </p:nvGraphicFramePr>
          <p:xfrm>
            <a:off x="3249217" y="3291254"/>
            <a:ext cx="642938" cy="446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5" name="Equação" r:id="rId5" imgW="634680" imgH="419040" progId="Equation.3">
                    <p:embed/>
                  </p:oleObj>
                </mc:Choice>
                <mc:Fallback>
                  <p:oleObj name="Equação" r:id="rId5" imgW="6346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217" y="3291254"/>
                          <a:ext cx="642938" cy="446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35" name="Object 2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991701"/>
                </p:ext>
              </p:extLst>
            </p:nvPr>
          </p:nvGraphicFramePr>
          <p:xfrm>
            <a:off x="4144567" y="3293634"/>
            <a:ext cx="622697" cy="948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6" name="Equação" r:id="rId7" imgW="609480" imgH="888840" progId="Equation.3">
                    <p:embed/>
                  </p:oleObj>
                </mc:Choice>
                <mc:Fallback>
                  <p:oleObj name="Equação" r:id="rId7" imgW="609480" imgH="8888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567" y="3293634"/>
                          <a:ext cx="622697" cy="948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36" name="Object 2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168122"/>
                </p:ext>
              </p:extLst>
            </p:nvPr>
          </p:nvGraphicFramePr>
          <p:xfrm>
            <a:off x="5180410" y="3292444"/>
            <a:ext cx="564356" cy="460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7" name="Equação" r:id="rId9" imgW="545760" imgH="431640" progId="Equation.3">
                    <p:embed/>
                  </p:oleObj>
                </mc:Choice>
                <mc:Fallback>
                  <p:oleObj name="Equação" r:id="rId9" imgW="545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0410" y="3292444"/>
                          <a:ext cx="564356" cy="460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37" name="Object 2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4321667"/>
                </p:ext>
              </p:extLst>
            </p:nvPr>
          </p:nvGraphicFramePr>
          <p:xfrm>
            <a:off x="6094810" y="3292444"/>
            <a:ext cx="564356" cy="460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8" name="Equação" r:id="rId11" imgW="545760" imgH="431640" progId="Equation.3">
                    <p:embed/>
                  </p:oleObj>
                </mc:Choice>
                <mc:Fallback>
                  <p:oleObj name="Equação" r:id="rId11" imgW="545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4810" y="3292444"/>
                          <a:ext cx="564356" cy="460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39" name="Object 2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200122"/>
                </p:ext>
              </p:extLst>
            </p:nvPr>
          </p:nvGraphicFramePr>
          <p:xfrm>
            <a:off x="6948488" y="3731785"/>
            <a:ext cx="663179" cy="470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9" name="Equação" r:id="rId13" imgW="634680" imgH="431640" progId="Equation.3">
                    <p:embed/>
                  </p:oleObj>
                </mc:Choice>
                <mc:Fallback>
                  <p:oleObj name="Equação" r:id="rId13" imgW="634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3731785"/>
                          <a:ext cx="663179" cy="470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41" name="Object 2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2827812"/>
                </p:ext>
              </p:extLst>
            </p:nvPr>
          </p:nvGraphicFramePr>
          <p:xfrm>
            <a:off x="3234930" y="3740120"/>
            <a:ext cx="634603" cy="454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0" name="Equação" r:id="rId15" imgW="609480" imgH="419040" progId="Equation.3">
                    <p:embed/>
                  </p:oleObj>
                </mc:Choice>
                <mc:Fallback>
                  <p:oleObj name="Equação" r:id="rId15" imgW="609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930" y="3740120"/>
                          <a:ext cx="634603" cy="454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42" name="Object 2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325666"/>
                </p:ext>
              </p:extLst>
            </p:nvPr>
          </p:nvGraphicFramePr>
          <p:xfrm>
            <a:off x="4146948" y="3731785"/>
            <a:ext cx="654844" cy="470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1" name="Equação" r:id="rId17" imgW="634680" imgH="431640" progId="Equation.3">
                    <p:embed/>
                  </p:oleObj>
                </mc:Choice>
                <mc:Fallback>
                  <p:oleObj name="Equação" r:id="rId17" imgW="634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948" y="3731785"/>
                          <a:ext cx="654844" cy="470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43" name="Object 2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20924"/>
                </p:ext>
              </p:extLst>
            </p:nvPr>
          </p:nvGraphicFramePr>
          <p:xfrm>
            <a:off x="5116116" y="3730594"/>
            <a:ext cx="663178" cy="470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2" name="Equação" r:id="rId19" imgW="634680" imgH="431640" progId="Equation.3">
                    <p:embed/>
                  </p:oleObj>
                </mc:Choice>
                <mc:Fallback>
                  <p:oleObj name="Equação" r:id="rId19" imgW="634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6116" y="3730594"/>
                          <a:ext cx="663178" cy="470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4544" name="Object 2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6619583"/>
                </p:ext>
              </p:extLst>
            </p:nvPr>
          </p:nvGraphicFramePr>
          <p:xfrm>
            <a:off x="6037661" y="3730594"/>
            <a:ext cx="663178" cy="470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3" name="Equação" r:id="rId21" imgW="634680" imgH="431640" progId="Equation.3">
                    <p:embed/>
                  </p:oleObj>
                </mc:Choice>
                <mc:Fallback>
                  <p:oleObj name="Equação" r:id="rId21" imgW="634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7661" y="3730594"/>
                          <a:ext cx="663178" cy="470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CaixaDeTexto 2"/>
          <p:cNvSpPr txBox="1"/>
          <p:nvPr/>
        </p:nvSpPr>
        <p:spPr>
          <a:xfrm>
            <a:off x="5532835" y="772319"/>
            <a:ext cx="351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solidFill>
                  <a:srgbClr val="C00000"/>
                </a:solidFill>
              </a:rPr>
              <a:t>Considerando juros de 25%</a:t>
            </a:r>
          </a:p>
        </p:txBody>
      </p:sp>
    </p:spTree>
    <p:extLst>
      <p:ext uri="{BB962C8B-B14F-4D97-AF65-F5344CB8AC3E}">
        <p14:creationId xmlns:p14="http://schemas.microsoft.com/office/powerpoint/2010/main" val="11067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95251" y="1295400"/>
            <a:ext cx="8983034" cy="1885950"/>
            <a:chOff x="256122" y="1849430"/>
            <a:chExt cx="7885140" cy="1166133"/>
          </a:xfrm>
        </p:grpSpPr>
        <p:grpSp>
          <p:nvGrpSpPr>
            <p:cNvPr id="865425" name="Group 145"/>
            <p:cNvGrpSpPr>
              <a:grpSpLocks/>
            </p:cNvGrpSpPr>
            <p:nvPr/>
          </p:nvGrpSpPr>
          <p:grpSpPr bwMode="auto">
            <a:xfrm>
              <a:off x="256122" y="1939238"/>
              <a:ext cx="995398" cy="573202"/>
              <a:chOff x="0" y="0"/>
              <a:chExt cx="420" cy="674"/>
            </a:xfrm>
          </p:grpSpPr>
          <p:sp>
            <p:nvSpPr>
              <p:cNvPr id="90204" name="Rectangle 1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8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205" name="Rectangle 147"/>
              <p:cNvSpPr>
                <a:spLocks noChangeArrowheads="1"/>
              </p:cNvSpPr>
              <p:nvPr/>
            </p:nvSpPr>
            <p:spPr bwMode="auto">
              <a:xfrm>
                <a:off x="6" y="2"/>
                <a:ext cx="414" cy="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ALTER-</a:t>
                </a:r>
                <a:b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</a:br>
                <a:r>
                  <a:rPr lang="pt-BR" altLang="pt-BR" sz="1600" b="1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NATIVA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sp>
          <p:nvSpPr>
            <p:cNvPr id="90203" name="Rectangle 150"/>
            <p:cNvSpPr>
              <a:spLocks noChangeArrowheads="1"/>
            </p:cNvSpPr>
            <p:nvPr/>
          </p:nvSpPr>
          <p:spPr bwMode="auto">
            <a:xfrm>
              <a:off x="1202732" y="1849430"/>
              <a:ext cx="1304324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VALOR DO INVESTI-</a:t>
              </a:r>
              <a:br>
                <a:rPr lang="pt-BR" altLang="pt-BR" sz="16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</a:br>
              <a:r>
                <a:rPr lang="pt-BR" altLang="pt-BR" sz="1600" b="1" dirty="0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MENTO</a:t>
              </a:r>
              <a:endParaRPr lang="pt-BR" altLang="pt-BR" sz="1600" dirty="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  <p:grpSp>
          <p:nvGrpSpPr>
            <p:cNvPr id="865431" name="Group 151"/>
            <p:cNvGrpSpPr>
              <a:grpSpLocks/>
            </p:cNvGrpSpPr>
            <p:nvPr/>
          </p:nvGrpSpPr>
          <p:grpSpPr bwMode="auto">
            <a:xfrm>
              <a:off x="1611102" y="2223797"/>
              <a:ext cx="919558" cy="457200"/>
              <a:chOff x="0" y="672"/>
              <a:chExt cx="388" cy="384"/>
            </a:xfrm>
          </p:grpSpPr>
          <p:sp>
            <p:nvSpPr>
              <p:cNvPr id="90200" name="Rectangle 152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201" name="Rectangle 153"/>
              <p:cNvSpPr>
                <a:spLocks noChangeArrowheads="1"/>
              </p:cNvSpPr>
              <p:nvPr/>
            </p:nvSpPr>
            <p:spPr bwMode="auto">
              <a:xfrm>
                <a:off x="0" y="672"/>
                <a:ext cx="388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34" name="Group 154"/>
            <p:cNvGrpSpPr>
              <a:grpSpLocks/>
            </p:cNvGrpSpPr>
            <p:nvPr/>
          </p:nvGrpSpPr>
          <p:grpSpPr bwMode="auto">
            <a:xfrm>
              <a:off x="2551824" y="2223797"/>
              <a:ext cx="1214206" cy="457200"/>
              <a:chOff x="388" y="672"/>
              <a:chExt cx="512" cy="384"/>
            </a:xfrm>
          </p:grpSpPr>
          <p:sp>
            <p:nvSpPr>
              <p:cNvPr id="90198" name="Rectangle 155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99" name="Rectangle 156"/>
              <p:cNvSpPr>
                <a:spLocks noChangeArrowheads="1"/>
              </p:cNvSpPr>
              <p:nvPr/>
            </p:nvSpPr>
            <p:spPr bwMode="auto">
              <a:xfrm>
                <a:off x="388" y="672"/>
                <a:ext cx="5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37" name="Group 157"/>
            <p:cNvGrpSpPr>
              <a:grpSpLocks/>
            </p:cNvGrpSpPr>
            <p:nvPr/>
          </p:nvGrpSpPr>
          <p:grpSpPr bwMode="auto">
            <a:xfrm>
              <a:off x="2858067" y="2216653"/>
              <a:ext cx="895274" cy="228600"/>
              <a:chOff x="900" y="672"/>
              <a:chExt cx="377" cy="384"/>
            </a:xfrm>
          </p:grpSpPr>
          <p:sp>
            <p:nvSpPr>
              <p:cNvPr id="90196" name="Rectangle 158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97" name="Rectangle 159"/>
              <p:cNvSpPr>
                <a:spLocks noChangeArrowheads="1"/>
              </p:cNvSpPr>
              <p:nvPr/>
            </p:nvSpPr>
            <p:spPr bwMode="auto">
              <a:xfrm>
                <a:off x="900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1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40" name="Group 160"/>
            <p:cNvGrpSpPr>
              <a:grpSpLocks/>
            </p:cNvGrpSpPr>
            <p:nvPr/>
          </p:nvGrpSpPr>
          <p:grpSpPr bwMode="auto">
            <a:xfrm>
              <a:off x="4014711" y="2216653"/>
              <a:ext cx="893656" cy="228600"/>
              <a:chOff x="1277" y="672"/>
              <a:chExt cx="377" cy="384"/>
            </a:xfrm>
          </p:grpSpPr>
          <p:sp>
            <p:nvSpPr>
              <p:cNvPr id="90194" name="Rectangle 161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95" name="Rectangle 162"/>
              <p:cNvSpPr>
                <a:spLocks noChangeArrowheads="1"/>
              </p:cNvSpPr>
              <p:nvPr/>
            </p:nvSpPr>
            <p:spPr bwMode="auto">
              <a:xfrm>
                <a:off x="1277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2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43" name="Group 163"/>
            <p:cNvGrpSpPr>
              <a:grpSpLocks/>
            </p:cNvGrpSpPr>
            <p:nvPr/>
          </p:nvGrpSpPr>
          <p:grpSpPr bwMode="auto">
            <a:xfrm>
              <a:off x="5014836" y="2216653"/>
              <a:ext cx="893656" cy="228600"/>
              <a:chOff x="1654" y="672"/>
              <a:chExt cx="377" cy="384"/>
            </a:xfrm>
          </p:grpSpPr>
          <p:sp>
            <p:nvSpPr>
              <p:cNvPr id="90192" name="Rectangle 164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93" name="Rectangle 165"/>
              <p:cNvSpPr>
                <a:spLocks noChangeArrowheads="1"/>
              </p:cNvSpPr>
              <p:nvPr/>
            </p:nvSpPr>
            <p:spPr bwMode="auto">
              <a:xfrm>
                <a:off x="1654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3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46" name="Group 166"/>
            <p:cNvGrpSpPr>
              <a:grpSpLocks/>
            </p:cNvGrpSpPr>
            <p:nvPr/>
          </p:nvGrpSpPr>
          <p:grpSpPr bwMode="auto">
            <a:xfrm>
              <a:off x="5927839" y="2216653"/>
              <a:ext cx="895274" cy="228600"/>
              <a:chOff x="2031" y="672"/>
              <a:chExt cx="377" cy="384"/>
            </a:xfrm>
          </p:grpSpPr>
          <p:sp>
            <p:nvSpPr>
              <p:cNvPr id="90190" name="Rectangle 167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91" name="Rectangle 168"/>
              <p:cNvSpPr>
                <a:spLocks noChangeArrowheads="1"/>
              </p:cNvSpPr>
              <p:nvPr/>
            </p:nvSpPr>
            <p:spPr bwMode="auto">
              <a:xfrm>
                <a:off x="2031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4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49" name="Group 169"/>
            <p:cNvGrpSpPr>
              <a:grpSpLocks/>
            </p:cNvGrpSpPr>
            <p:nvPr/>
          </p:nvGrpSpPr>
          <p:grpSpPr bwMode="auto">
            <a:xfrm>
              <a:off x="6989233" y="2216653"/>
              <a:ext cx="893656" cy="228600"/>
              <a:chOff x="2408" y="672"/>
              <a:chExt cx="377" cy="384"/>
            </a:xfrm>
          </p:grpSpPr>
          <p:sp>
            <p:nvSpPr>
              <p:cNvPr id="90188" name="Rectangle 170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89" name="Rectangle 171"/>
              <p:cNvSpPr>
                <a:spLocks noChangeArrowheads="1"/>
              </p:cNvSpPr>
              <p:nvPr/>
            </p:nvSpPr>
            <p:spPr bwMode="auto">
              <a:xfrm>
                <a:off x="2408" y="672"/>
                <a:ext cx="377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CC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ANO 5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52" name="Group 172"/>
            <p:cNvGrpSpPr>
              <a:grpSpLocks/>
            </p:cNvGrpSpPr>
            <p:nvPr/>
          </p:nvGrpSpPr>
          <p:grpSpPr bwMode="auto">
            <a:xfrm>
              <a:off x="503261" y="2509547"/>
              <a:ext cx="388547" cy="285750"/>
              <a:chOff x="0" y="1056"/>
              <a:chExt cx="388" cy="480"/>
            </a:xfrm>
          </p:grpSpPr>
          <p:sp>
            <p:nvSpPr>
              <p:cNvPr id="90186" name="Rectangle 173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87" name="Rectangle 174"/>
              <p:cNvSpPr>
                <a:spLocks noChangeArrowheads="1"/>
              </p:cNvSpPr>
              <p:nvPr/>
            </p:nvSpPr>
            <p:spPr bwMode="auto">
              <a:xfrm>
                <a:off x="0" y="105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b="1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55" name="Group 175"/>
            <p:cNvGrpSpPr>
              <a:grpSpLocks/>
            </p:cNvGrpSpPr>
            <p:nvPr/>
          </p:nvGrpSpPr>
          <p:grpSpPr bwMode="auto">
            <a:xfrm>
              <a:off x="1232008" y="2509547"/>
              <a:ext cx="1436000" cy="171450"/>
              <a:chOff x="388" y="1056"/>
              <a:chExt cx="512" cy="480"/>
            </a:xfrm>
          </p:grpSpPr>
          <p:sp>
            <p:nvSpPr>
              <p:cNvPr id="90184" name="Rectangle 176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85" name="Rectangle 177"/>
              <p:cNvSpPr>
                <a:spLocks noChangeArrowheads="1"/>
              </p:cNvSpPr>
              <p:nvPr/>
            </p:nvSpPr>
            <p:spPr bwMode="auto">
              <a:xfrm>
                <a:off x="388" y="105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-$ 500.000</a:t>
                </a:r>
                <a:endParaRPr lang="pt-BR" altLang="pt-BR" sz="1600" dirty="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58" name="Group 178"/>
            <p:cNvGrpSpPr>
              <a:grpSpLocks/>
            </p:cNvGrpSpPr>
            <p:nvPr/>
          </p:nvGrpSpPr>
          <p:grpSpPr bwMode="auto">
            <a:xfrm>
              <a:off x="2614777" y="2509547"/>
              <a:ext cx="1243347" cy="171450"/>
              <a:chOff x="900" y="1056"/>
              <a:chExt cx="377" cy="480"/>
            </a:xfrm>
          </p:grpSpPr>
          <p:sp>
            <p:nvSpPr>
              <p:cNvPr id="90182" name="Rectangle 179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83" name="Rectangle 180"/>
              <p:cNvSpPr>
                <a:spLocks noChangeArrowheads="1"/>
              </p:cNvSpPr>
              <p:nvPr/>
            </p:nvSpPr>
            <p:spPr bwMode="auto">
              <a:xfrm>
                <a:off x="900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$ 320.000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61" name="Group 181"/>
            <p:cNvGrpSpPr>
              <a:grpSpLocks/>
            </p:cNvGrpSpPr>
            <p:nvPr/>
          </p:nvGrpSpPr>
          <p:grpSpPr bwMode="auto">
            <a:xfrm>
              <a:off x="3952397" y="2509547"/>
              <a:ext cx="1241727" cy="171450"/>
              <a:chOff x="1277" y="1056"/>
              <a:chExt cx="377" cy="480"/>
            </a:xfrm>
          </p:grpSpPr>
          <p:sp>
            <p:nvSpPr>
              <p:cNvPr id="90180" name="Rectangle 182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81" name="Rectangle 183"/>
              <p:cNvSpPr>
                <a:spLocks noChangeArrowheads="1"/>
              </p:cNvSpPr>
              <p:nvPr/>
            </p:nvSpPr>
            <p:spPr bwMode="auto">
              <a:xfrm>
                <a:off x="1277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$ 64.000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64" name="Group 184"/>
            <p:cNvGrpSpPr>
              <a:grpSpLocks/>
            </p:cNvGrpSpPr>
            <p:nvPr/>
          </p:nvGrpSpPr>
          <p:grpSpPr bwMode="auto">
            <a:xfrm>
              <a:off x="4827505" y="2509547"/>
              <a:ext cx="1241728" cy="171450"/>
              <a:chOff x="1654" y="1056"/>
              <a:chExt cx="377" cy="480"/>
            </a:xfrm>
          </p:grpSpPr>
          <p:sp>
            <p:nvSpPr>
              <p:cNvPr id="90178" name="Rectangle 185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79" name="Rectangle 186"/>
              <p:cNvSpPr>
                <a:spLocks noChangeArrowheads="1"/>
              </p:cNvSpPr>
              <p:nvPr/>
            </p:nvSpPr>
            <p:spPr bwMode="auto">
              <a:xfrm>
                <a:off x="1654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25.600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67" name="Group 187"/>
            <p:cNvGrpSpPr>
              <a:grpSpLocks/>
            </p:cNvGrpSpPr>
            <p:nvPr/>
          </p:nvGrpSpPr>
          <p:grpSpPr bwMode="auto">
            <a:xfrm>
              <a:off x="5741699" y="2509547"/>
              <a:ext cx="1243347" cy="171450"/>
              <a:chOff x="2031" y="1056"/>
              <a:chExt cx="377" cy="480"/>
            </a:xfrm>
          </p:grpSpPr>
          <p:sp>
            <p:nvSpPr>
              <p:cNvPr id="90176" name="Rectangle 188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77" name="Rectangle 189"/>
              <p:cNvSpPr>
                <a:spLocks noChangeArrowheads="1"/>
              </p:cNvSpPr>
              <p:nvPr/>
            </p:nvSpPr>
            <p:spPr bwMode="auto">
              <a:xfrm>
                <a:off x="2031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 20.480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70" name="Group 190"/>
            <p:cNvGrpSpPr>
              <a:grpSpLocks/>
            </p:cNvGrpSpPr>
            <p:nvPr/>
          </p:nvGrpSpPr>
          <p:grpSpPr bwMode="auto">
            <a:xfrm>
              <a:off x="6856671" y="2509547"/>
              <a:ext cx="1241728" cy="171450"/>
              <a:chOff x="2408" y="1056"/>
              <a:chExt cx="377" cy="480"/>
            </a:xfrm>
          </p:grpSpPr>
          <p:sp>
            <p:nvSpPr>
              <p:cNvPr id="90174" name="Rectangle 191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75" name="Rectangle 192"/>
              <p:cNvSpPr>
                <a:spLocks noChangeArrowheads="1"/>
              </p:cNvSpPr>
              <p:nvPr/>
            </p:nvSpPr>
            <p:spPr bwMode="auto">
              <a:xfrm>
                <a:off x="2408" y="105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304800" algn="l"/>
                    <a:tab pos="449263" algn="l"/>
                    <a:tab pos="609600" algn="l"/>
                    <a:tab pos="914400" algn="l"/>
                    <a:tab pos="1219200" algn="l"/>
                    <a:tab pos="1524000" algn="l"/>
                    <a:tab pos="1828800" algn="l"/>
                    <a:tab pos="2133600" algn="l"/>
                    <a:tab pos="2438400" algn="l"/>
                    <a:tab pos="2743200" algn="l"/>
                    <a:tab pos="3048000" algn="l"/>
                    <a:tab pos="3352800" algn="l"/>
                    <a:tab pos="3657600" algn="l"/>
                    <a:tab pos="3962400" algn="l"/>
                    <a:tab pos="4267200" algn="l"/>
                    <a:tab pos="4572000" algn="l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1"/>
                    </a:solidFill>
                    <a:latin typeface="Lucida Sans Unicode" pitchFamily="34" charset="0"/>
                    <a:cs typeface="Times New Roman" pitchFamily="18" charset="0"/>
                  </a:rPr>
                  <a:t>$  16.384</a:t>
                </a:r>
                <a:endParaRPr lang="pt-BR" altLang="pt-BR" sz="1600">
                  <a:solidFill>
                    <a:schemeClr val="tx1"/>
                  </a:solidFill>
                  <a:latin typeface="Lucida Sans Unicode" pitchFamily="34" charset="0"/>
                </a:endParaRPr>
              </a:p>
            </p:txBody>
          </p:sp>
        </p:grpSp>
        <p:grpSp>
          <p:nvGrpSpPr>
            <p:cNvPr id="865473" name="Group 193"/>
            <p:cNvGrpSpPr>
              <a:grpSpLocks/>
            </p:cNvGrpSpPr>
            <p:nvPr/>
          </p:nvGrpSpPr>
          <p:grpSpPr bwMode="auto">
            <a:xfrm>
              <a:off x="493337" y="2729813"/>
              <a:ext cx="466255" cy="285750"/>
              <a:chOff x="0" y="1536"/>
              <a:chExt cx="388" cy="480"/>
            </a:xfrm>
          </p:grpSpPr>
          <p:sp>
            <p:nvSpPr>
              <p:cNvPr id="90170" name="Rectangle 194"/>
              <p:cNvSpPr>
                <a:spLocks noChangeArrowheads="1"/>
              </p:cNvSpPr>
              <p:nvPr/>
            </p:nvSpPr>
            <p:spPr bwMode="auto">
              <a:xfrm>
                <a:off x="0" y="1536"/>
                <a:ext cx="38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71" name="Group 195"/>
              <p:cNvGrpSpPr>
                <a:grpSpLocks/>
              </p:cNvGrpSpPr>
              <p:nvPr/>
            </p:nvGrpSpPr>
            <p:grpSpPr bwMode="auto">
              <a:xfrm>
                <a:off x="0" y="1536"/>
                <a:ext cx="388" cy="480"/>
                <a:chOff x="0" y="1536"/>
                <a:chExt cx="388" cy="480"/>
              </a:xfrm>
            </p:grpSpPr>
            <p:sp>
              <p:nvSpPr>
                <p:cNvPr id="90172" name="Rectangle 19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b="1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D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73" name="Rectangle 197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38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478" name="Group 198"/>
            <p:cNvGrpSpPr>
              <a:grpSpLocks/>
            </p:cNvGrpSpPr>
            <p:nvPr/>
          </p:nvGrpSpPr>
          <p:grpSpPr bwMode="auto">
            <a:xfrm>
              <a:off x="1232008" y="2729813"/>
              <a:ext cx="1436000" cy="171450"/>
              <a:chOff x="388" y="1536"/>
              <a:chExt cx="512" cy="480"/>
            </a:xfrm>
          </p:grpSpPr>
          <p:sp>
            <p:nvSpPr>
              <p:cNvPr id="90166" name="Rectangle 199"/>
              <p:cNvSpPr>
                <a:spLocks noChangeArrowheads="1"/>
              </p:cNvSpPr>
              <p:nvPr/>
            </p:nvSpPr>
            <p:spPr bwMode="auto">
              <a:xfrm>
                <a:off x="388" y="1536"/>
                <a:ext cx="51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67" name="Group 200"/>
              <p:cNvGrpSpPr>
                <a:grpSpLocks/>
              </p:cNvGrpSpPr>
              <p:nvPr/>
            </p:nvGrpSpPr>
            <p:grpSpPr bwMode="auto">
              <a:xfrm>
                <a:off x="388" y="1536"/>
                <a:ext cx="512" cy="480"/>
                <a:chOff x="388" y="1536"/>
                <a:chExt cx="512" cy="480"/>
              </a:xfrm>
            </p:grpSpPr>
            <p:sp>
              <p:nvSpPr>
                <p:cNvPr id="90168" name="Rectangle 201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-$ 500.000</a:t>
                  </a:r>
                  <a:endParaRPr lang="pt-BR" altLang="pt-BR" sz="1600" dirty="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69" name="Rectangle 202"/>
                <p:cNvSpPr>
                  <a:spLocks noChangeArrowheads="1"/>
                </p:cNvSpPr>
                <p:nvPr/>
              </p:nvSpPr>
              <p:spPr bwMode="auto">
                <a:xfrm>
                  <a:off x="388" y="1536"/>
                  <a:ext cx="512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483" name="Group 203"/>
            <p:cNvGrpSpPr>
              <a:grpSpLocks/>
            </p:cNvGrpSpPr>
            <p:nvPr/>
          </p:nvGrpSpPr>
          <p:grpSpPr bwMode="auto">
            <a:xfrm>
              <a:off x="2705603" y="2729813"/>
              <a:ext cx="1243347" cy="171450"/>
              <a:chOff x="900" y="1536"/>
              <a:chExt cx="377" cy="480"/>
            </a:xfrm>
          </p:grpSpPr>
          <p:sp>
            <p:nvSpPr>
              <p:cNvPr id="90162" name="Rectangle 204"/>
              <p:cNvSpPr>
                <a:spLocks noChangeArrowheads="1"/>
              </p:cNvSpPr>
              <p:nvPr/>
            </p:nvSpPr>
            <p:spPr bwMode="auto">
              <a:xfrm>
                <a:off x="900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63" name="Group 205"/>
              <p:cNvGrpSpPr>
                <a:grpSpLocks/>
              </p:cNvGrpSpPr>
              <p:nvPr/>
            </p:nvGrpSpPr>
            <p:grpSpPr bwMode="auto">
              <a:xfrm>
                <a:off x="900" y="1536"/>
                <a:ext cx="377" cy="480"/>
                <a:chOff x="900" y="1536"/>
                <a:chExt cx="377" cy="480"/>
              </a:xfrm>
            </p:grpSpPr>
            <p:sp>
              <p:nvSpPr>
                <p:cNvPr id="90164" name="Rectangle 206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$ 80.000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65" name="Rectangle 207"/>
                <p:cNvSpPr>
                  <a:spLocks noChangeArrowheads="1"/>
                </p:cNvSpPr>
                <p:nvPr/>
              </p:nvSpPr>
              <p:spPr bwMode="auto">
                <a:xfrm>
                  <a:off x="900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488" name="Group 208"/>
            <p:cNvGrpSpPr>
              <a:grpSpLocks/>
            </p:cNvGrpSpPr>
            <p:nvPr/>
          </p:nvGrpSpPr>
          <p:grpSpPr bwMode="auto">
            <a:xfrm>
              <a:off x="3855955" y="2729813"/>
              <a:ext cx="1241728" cy="171450"/>
              <a:chOff x="1277" y="1536"/>
              <a:chExt cx="377" cy="480"/>
            </a:xfrm>
          </p:grpSpPr>
          <p:sp>
            <p:nvSpPr>
              <p:cNvPr id="90158" name="Rectangle 209"/>
              <p:cNvSpPr>
                <a:spLocks noChangeArrowheads="1"/>
              </p:cNvSpPr>
              <p:nvPr/>
            </p:nvSpPr>
            <p:spPr bwMode="auto">
              <a:xfrm>
                <a:off x="1277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59" name="Group 210"/>
              <p:cNvGrpSpPr>
                <a:grpSpLocks/>
              </p:cNvGrpSpPr>
              <p:nvPr/>
            </p:nvGrpSpPr>
            <p:grpSpPr bwMode="auto">
              <a:xfrm>
                <a:off x="1277" y="1536"/>
                <a:ext cx="377" cy="480"/>
                <a:chOff x="1277" y="1536"/>
                <a:chExt cx="377" cy="480"/>
              </a:xfrm>
            </p:grpSpPr>
            <p:sp>
              <p:nvSpPr>
                <p:cNvPr id="90160" name="Rectangle 211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$ 256.000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61" name="Rectangle 212"/>
                <p:cNvSpPr>
                  <a:spLocks noChangeArrowheads="1"/>
                </p:cNvSpPr>
                <p:nvPr/>
              </p:nvSpPr>
              <p:spPr bwMode="auto">
                <a:xfrm>
                  <a:off x="1277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493" name="Group 213"/>
            <p:cNvGrpSpPr>
              <a:grpSpLocks/>
            </p:cNvGrpSpPr>
            <p:nvPr/>
          </p:nvGrpSpPr>
          <p:grpSpPr bwMode="auto">
            <a:xfrm>
              <a:off x="4827505" y="2729813"/>
              <a:ext cx="1241728" cy="171450"/>
              <a:chOff x="1654" y="1536"/>
              <a:chExt cx="377" cy="480"/>
            </a:xfrm>
          </p:grpSpPr>
          <p:sp>
            <p:nvSpPr>
              <p:cNvPr id="90154" name="Rectangle 214"/>
              <p:cNvSpPr>
                <a:spLocks noChangeArrowheads="1"/>
              </p:cNvSpPr>
              <p:nvPr/>
            </p:nvSpPr>
            <p:spPr bwMode="auto">
              <a:xfrm>
                <a:off x="1654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55" name="Group 215"/>
              <p:cNvGrpSpPr>
                <a:grpSpLocks/>
              </p:cNvGrpSpPr>
              <p:nvPr/>
            </p:nvGrpSpPr>
            <p:grpSpPr bwMode="auto">
              <a:xfrm>
                <a:off x="1654" y="1536"/>
                <a:ext cx="377" cy="480"/>
                <a:chOff x="1654" y="1536"/>
                <a:chExt cx="377" cy="480"/>
              </a:xfrm>
            </p:grpSpPr>
            <p:sp>
              <p:nvSpPr>
                <p:cNvPr id="90156" name="Rectangle 216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$ 153.600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57" name="Rectangle 217"/>
                <p:cNvSpPr>
                  <a:spLocks noChangeArrowheads="1"/>
                </p:cNvSpPr>
                <p:nvPr/>
              </p:nvSpPr>
              <p:spPr bwMode="auto">
                <a:xfrm>
                  <a:off x="1654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498" name="Group 218"/>
            <p:cNvGrpSpPr>
              <a:grpSpLocks/>
            </p:cNvGrpSpPr>
            <p:nvPr/>
          </p:nvGrpSpPr>
          <p:grpSpPr bwMode="auto">
            <a:xfrm>
              <a:off x="5741699" y="2729813"/>
              <a:ext cx="1243347" cy="171450"/>
              <a:chOff x="2031" y="1536"/>
              <a:chExt cx="377" cy="480"/>
            </a:xfrm>
          </p:grpSpPr>
          <p:sp>
            <p:nvSpPr>
              <p:cNvPr id="90150" name="Rectangle 219"/>
              <p:cNvSpPr>
                <a:spLocks noChangeArrowheads="1"/>
              </p:cNvSpPr>
              <p:nvPr/>
            </p:nvSpPr>
            <p:spPr bwMode="auto">
              <a:xfrm>
                <a:off x="2031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51" name="Group 220"/>
              <p:cNvGrpSpPr>
                <a:grpSpLocks/>
              </p:cNvGrpSpPr>
              <p:nvPr/>
            </p:nvGrpSpPr>
            <p:grpSpPr bwMode="auto">
              <a:xfrm>
                <a:off x="2031" y="1536"/>
                <a:ext cx="377" cy="480"/>
                <a:chOff x="2031" y="1536"/>
                <a:chExt cx="377" cy="480"/>
              </a:xfrm>
            </p:grpSpPr>
            <p:sp>
              <p:nvSpPr>
                <p:cNvPr id="90152" name="Rectangle 221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$ 122.880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53" name="Rectangle 222"/>
                <p:cNvSpPr>
                  <a:spLocks noChangeArrowheads="1"/>
                </p:cNvSpPr>
                <p:nvPr/>
              </p:nvSpPr>
              <p:spPr bwMode="auto">
                <a:xfrm>
                  <a:off x="2031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5503" name="Group 223"/>
            <p:cNvGrpSpPr>
              <a:grpSpLocks/>
            </p:cNvGrpSpPr>
            <p:nvPr/>
          </p:nvGrpSpPr>
          <p:grpSpPr bwMode="auto">
            <a:xfrm>
              <a:off x="6899534" y="2729813"/>
              <a:ext cx="1241728" cy="171450"/>
              <a:chOff x="2408" y="1536"/>
              <a:chExt cx="377" cy="480"/>
            </a:xfrm>
          </p:grpSpPr>
          <p:sp>
            <p:nvSpPr>
              <p:cNvPr id="90146" name="Rectangle 224"/>
              <p:cNvSpPr>
                <a:spLocks noChangeArrowheads="1"/>
              </p:cNvSpPr>
              <p:nvPr/>
            </p:nvSpPr>
            <p:spPr bwMode="auto">
              <a:xfrm>
                <a:off x="2408" y="1536"/>
                <a:ext cx="377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5E5E5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0147" name="Group 225"/>
              <p:cNvGrpSpPr>
                <a:grpSpLocks/>
              </p:cNvGrpSpPr>
              <p:nvPr/>
            </p:nvGrpSpPr>
            <p:grpSpPr bwMode="auto">
              <a:xfrm>
                <a:off x="2408" y="1536"/>
                <a:ext cx="377" cy="480"/>
                <a:chOff x="2408" y="1536"/>
                <a:chExt cx="377" cy="480"/>
              </a:xfrm>
            </p:grpSpPr>
            <p:sp>
              <p:nvSpPr>
                <p:cNvPr id="9014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408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5E5E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304800" algn="l"/>
                      <a:tab pos="449263" algn="l"/>
                      <a:tab pos="609600" algn="l"/>
                      <a:tab pos="914400" algn="l"/>
                      <a:tab pos="1219200" algn="l"/>
                      <a:tab pos="1524000" algn="l"/>
                      <a:tab pos="1828800" algn="l"/>
                      <a:tab pos="2133600" algn="l"/>
                      <a:tab pos="2438400" algn="l"/>
                      <a:tab pos="2743200" algn="l"/>
                      <a:tab pos="3048000" algn="l"/>
                      <a:tab pos="3352800" algn="l"/>
                      <a:tab pos="3657600" algn="l"/>
                      <a:tab pos="3962400" algn="l"/>
                      <a:tab pos="4267200" algn="l"/>
                      <a:tab pos="4572000" algn="l"/>
                    </a:tabLs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solidFill>
                        <a:schemeClr val="tx1"/>
                      </a:solidFill>
                      <a:latin typeface="Lucida Sans Unicode" pitchFamily="34" charset="0"/>
                      <a:cs typeface="Times New Roman" pitchFamily="18" charset="0"/>
                    </a:rPr>
                    <a:t>$ 98.304</a:t>
                  </a:r>
                  <a:endParaRPr lang="pt-BR" altLang="pt-BR" sz="1600">
                    <a:solidFill>
                      <a:schemeClr val="tx1"/>
                    </a:solidFill>
                    <a:latin typeface="Lucida Sans Unicode" pitchFamily="34" charset="0"/>
                  </a:endParaRPr>
                </a:p>
              </p:txBody>
            </p:sp>
            <p:sp>
              <p:nvSpPr>
                <p:cNvPr id="9014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408" y="1536"/>
                  <a:ext cx="377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5508" name="Line 228"/>
            <p:cNvSpPr>
              <a:spLocks noChangeShapeType="1"/>
            </p:cNvSpPr>
            <p:nvPr/>
          </p:nvSpPr>
          <p:spPr bwMode="auto">
            <a:xfrm>
              <a:off x="362332" y="2452396"/>
              <a:ext cx="7544129" cy="7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865509" name="Rectangle 229"/>
            <p:cNvSpPr>
              <a:spLocks noChangeArrowheads="1"/>
            </p:cNvSpPr>
            <p:nvPr/>
          </p:nvSpPr>
          <p:spPr bwMode="auto">
            <a:xfrm>
              <a:off x="293914" y="1880897"/>
              <a:ext cx="7588975" cy="1085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solidFill>
                  <a:schemeClr val="tx1"/>
                </a:solidFill>
              </a:endParaRPr>
            </a:p>
          </p:txBody>
        </p:sp>
        <p:sp>
          <p:nvSpPr>
            <p:cNvPr id="865510" name="Line 230"/>
            <p:cNvSpPr>
              <a:spLocks noChangeShapeType="1"/>
            </p:cNvSpPr>
            <p:nvPr/>
          </p:nvSpPr>
          <p:spPr bwMode="auto">
            <a:xfrm>
              <a:off x="2383160" y="2166647"/>
              <a:ext cx="5427340" cy="25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600"/>
            </a:p>
          </p:txBody>
        </p:sp>
        <p:sp>
          <p:nvSpPr>
            <p:cNvPr id="90143" name="Rectangle 231"/>
            <p:cNvSpPr>
              <a:spLocks noChangeArrowheads="1"/>
            </p:cNvSpPr>
            <p:nvPr/>
          </p:nvSpPr>
          <p:spPr bwMode="auto">
            <a:xfrm>
              <a:off x="3604623" y="1929713"/>
              <a:ext cx="373166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04800" algn="l"/>
                  <a:tab pos="449263" algn="l"/>
                  <a:tab pos="609600" algn="l"/>
                  <a:tab pos="914400" algn="l"/>
                  <a:tab pos="1219200" algn="l"/>
                  <a:tab pos="1524000" algn="l"/>
                  <a:tab pos="1828800" algn="l"/>
                  <a:tab pos="2133600" algn="l"/>
                  <a:tab pos="2438400" algn="l"/>
                  <a:tab pos="2743200" algn="l"/>
                  <a:tab pos="3048000" algn="l"/>
                  <a:tab pos="3352800" algn="l"/>
                  <a:tab pos="3657600" algn="l"/>
                  <a:tab pos="3962400" algn="l"/>
                  <a:tab pos="4267200" algn="l"/>
                  <a:tab pos="457200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>
                  <a:solidFill>
                    <a:schemeClr val="tx1"/>
                  </a:solidFill>
                  <a:latin typeface="Lucida Sans Unicode" pitchFamily="34" charset="0"/>
                  <a:cs typeface="Times New Roman" pitchFamily="18" charset="0"/>
                </a:rPr>
                <a:t>FLUXOS DE CAIXA DESCONTADO</a:t>
              </a:r>
              <a:endParaRPr lang="pt-BR" altLang="pt-BR" sz="1600">
                <a:solidFill>
                  <a:schemeClr val="tx1"/>
                </a:solidFill>
                <a:latin typeface="Lucida Sans Unicode" pitchFamily="34" charset="0"/>
              </a:endParaRPr>
            </a:p>
          </p:txBody>
        </p:sp>
      </p:grpSp>
      <p:sp>
        <p:nvSpPr>
          <p:cNvPr id="865522" name="Text Box 242"/>
          <p:cNvSpPr txBox="1">
            <a:spLocks noChangeArrowheads="1"/>
          </p:cNvSpPr>
          <p:nvPr/>
        </p:nvSpPr>
        <p:spPr bwMode="auto">
          <a:xfrm>
            <a:off x="163285" y="3391348"/>
            <a:ext cx="891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</a:t>
            </a:r>
            <a:r>
              <a:rPr lang="pt-BR" altLang="pt-BR" sz="20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descontado da alternativa </a:t>
            </a:r>
            <a:r>
              <a:rPr lang="pt-BR" altLang="pt-BR" sz="20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C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mostra que ela é inviável, pois a soma dos valores dos benefícios ($ 446.464) não atingem o valor do investimento inicial.</a:t>
            </a:r>
          </a:p>
        </p:txBody>
      </p:sp>
      <p:sp>
        <p:nvSpPr>
          <p:cNvPr id="865523" name="Text Box 243"/>
          <p:cNvSpPr txBox="1">
            <a:spLocks noChangeArrowheads="1"/>
          </p:cNvSpPr>
          <p:nvPr/>
        </p:nvSpPr>
        <p:spPr bwMode="auto">
          <a:xfrm>
            <a:off x="163286" y="4945113"/>
            <a:ext cx="88419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</a:t>
            </a:r>
            <a:r>
              <a:rPr lang="pt-BR" altLang="pt-BR" sz="20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descontado da alternativa D alcança é de 3,08 anos, pois os </a:t>
            </a:r>
            <a:r>
              <a:rPr lang="pt-BR" altLang="pt-BR" sz="2000" dirty="0" smtClean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$ 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500.000 investidos, investidos, são recuperados $ 80.000 no primeiro ano, $ 256.000 no segundo ano, $ 153.600 no terceiro,   </a:t>
            </a:r>
            <a:r>
              <a:rPr lang="pt-BR" altLang="pt-BR" sz="2000" dirty="0" smtClean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 $ </a:t>
            </a:r>
            <a:r>
              <a:rPr lang="pt-BR" altLang="pt-BR" sz="20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10.400 no quarto ano (0,0846% x $ 122.880)</a:t>
            </a:r>
          </a:p>
        </p:txBody>
      </p:sp>
      <p:sp>
        <p:nvSpPr>
          <p:cNvPr id="100" name="Título 1"/>
          <p:cNvSpPr>
            <a:spLocks noGrp="1"/>
          </p:cNvSpPr>
          <p:nvPr>
            <p:ph type="ctrTitle"/>
          </p:nvPr>
        </p:nvSpPr>
        <p:spPr>
          <a:xfrm>
            <a:off x="1657350" y="303936"/>
            <a:ext cx="58293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 err="1"/>
              <a:t>Payback</a:t>
            </a:r>
            <a:r>
              <a:rPr lang="pt-BR" dirty="0"/>
              <a:t> </a:t>
            </a:r>
            <a:r>
              <a:rPr lang="pt-BR" dirty="0" smtClean="0"/>
              <a:t>descontado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7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522" grpId="0"/>
      <p:bldP spid="8655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1021234" y="2341571"/>
            <a:ext cx="7655222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Todos os projetos de investimento que possuem períodos de </a:t>
            </a:r>
            <a:r>
              <a:rPr lang="pt-BR" altLang="pt-BR" sz="28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superior a “x” anos são rejeitados</a:t>
            </a:r>
            <a:r>
              <a:rPr lang="pt-BR" altLang="pt-BR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1025996" y="4125215"/>
            <a:ext cx="7506444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Todos os projetos de investimento que possuem períodos de </a:t>
            </a:r>
            <a:r>
              <a:rPr lang="pt-BR" altLang="pt-BR" sz="28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igual ou inferior a “x” anos são aceitos.</a:t>
            </a:r>
          </a:p>
        </p:txBody>
      </p:sp>
      <p:sp>
        <p:nvSpPr>
          <p:cNvPr id="93190" name="Text Box 5"/>
          <p:cNvSpPr txBox="1">
            <a:spLocks noChangeArrowheads="1"/>
          </p:cNvSpPr>
          <p:nvPr/>
        </p:nvSpPr>
        <p:spPr bwMode="auto">
          <a:xfrm>
            <a:off x="330721" y="1216875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Regra do período de </a:t>
            </a:r>
            <a:r>
              <a:rPr lang="pt-BR" altLang="pt-BR" sz="2800" b="1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8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para a tomada de decisão de investimentos:</a:t>
            </a: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925984" y="5943600"/>
            <a:ext cx="8006456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Padrões arbitrários no Período de </a:t>
            </a:r>
            <a:r>
              <a:rPr lang="pt-BR" altLang="pt-BR" sz="2800" i="1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Payback</a:t>
            </a: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94252" name="AutoShape 12"/>
          <p:cNvSpPr>
            <a:spLocks/>
          </p:cNvSpPr>
          <p:nvPr/>
        </p:nvSpPr>
        <p:spPr bwMode="auto">
          <a:xfrm>
            <a:off x="838678" y="2435874"/>
            <a:ext cx="323372" cy="3241026"/>
          </a:xfrm>
          <a:prstGeom prst="leftBrace">
            <a:avLst>
              <a:gd name="adj1" fmla="val 871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chemeClr val="tx1"/>
              </a:solidFill>
            </a:endParaRPr>
          </a:p>
        </p:txBody>
      </p:sp>
      <p:sp>
        <p:nvSpPr>
          <p:cNvPr id="394253" name="Freeform 13"/>
          <p:cNvSpPr>
            <a:spLocks/>
          </p:cNvSpPr>
          <p:nvPr/>
        </p:nvSpPr>
        <p:spPr bwMode="auto">
          <a:xfrm>
            <a:off x="330721" y="4056387"/>
            <a:ext cx="831329" cy="2134863"/>
          </a:xfrm>
          <a:custGeom>
            <a:avLst/>
            <a:gdLst>
              <a:gd name="T0" fmla="*/ 2147483647 w 586"/>
              <a:gd name="T1" fmla="*/ 0 h 960"/>
              <a:gd name="T2" fmla="*/ 2147483647 w 586"/>
              <a:gd name="T3" fmla="*/ 2147483647 h 960"/>
              <a:gd name="T4" fmla="*/ 2147483647 w 586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86" h="960">
                <a:moveTo>
                  <a:pt x="310" y="0"/>
                </a:moveTo>
                <a:cubicBezTo>
                  <a:pt x="155" y="220"/>
                  <a:pt x="0" y="440"/>
                  <a:pt x="46" y="600"/>
                </a:cubicBezTo>
                <a:cubicBezTo>
                  <a:pt x="92" y="760"/>
                  <a:pt x="339" y="860"/>
                  <a:pt x="586" y="9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280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1658820" y="298024"/>
            <a:ext cx="58293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i="1" dirty="0" err="1" smtClean="0"/>
              <a:t>Payback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062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/>
      <p:bldP spid="394243" grpId="0"/>
      <p:bldP spid="394246" grpId="0"/>
      <p:bldP spid="394252" grpId="0" animBg="1"/>
      <p:bldP spid="3942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7285" y="203500"/>
            <a:ext cx="7772400" cy="768084"/>
          </a:xfrm>
        </p:spPr>
        <p:txBody>
          <a:bodyPr/>
          <a:lstStyle/>
          <a:p>
            <a:pPr algn="ctr"/>
            <a:r>
              <a:rPr lang="pt-BR" i="1" dirty="0" err="1" smtClean="0"/>
              <a:t>Payback</a:t>
            </a:r>
            <a:endParaRPr lang="pt-BR" i="1" dirty="0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79513" y="1620087"/>
            <a:ext cx="4191893" cy="39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628650" indent="-182563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Vantagens do Método: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Fácil de entender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Leva em conta a incerteza de fluxos de caixa mais distantes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Viesado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em favor da liquidez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2400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644008" y="1594173"/>
            <a:ext cx="4463988" cy="48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628650" indent="-182563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b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Desvantagens do Método: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Ignora o valor do dinheiro no tempo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Exige um período-limite arbitrário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Ignora fluxos de caixa posteriores a data limite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pt-BR" altLang="pt-BR" sz="2400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Viesado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contra projetos de longo prazo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altLang="pt-BR" sz="2400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5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build="p" bldLvl="2"/>
      <p:bldP spid="39526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7760" y="193975"/>
            <a:ext cx="7772400" cy="76808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Taxa Interna de Retorno (TIR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95236" name="Text Box 8"/>
          <p:cNvSpPr txBox="1">
            <a:spLocks noChangeArrowheads="1"/>
          </p:cNvSpPr>
          <p:nvPr/>
        </p:nvSpPr>
        <p:spPr bwMode="auto">
          <a:xfrm>
            <a:off x="66675" y="1743075"/>
            <a:ext cx="902017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693" indent="-26669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É a taxa de desconto que iguala, em determinado momento de tempo, as entradas com as saídas previstas de caixa</a:t>
            </a:r>
          </a:p>
        </p:txBody>
      </p: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66675" y="3875532"/>
            <a:ext cx="902017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693" indent="-26669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Representa a rentabilidade do projeto expressa em termos de taxa de juros composta equivalente periódica.</a:t>
            </a:r>
          </a:p>
        </p:txBody>
      </p:sp>
    </p:spTree>
    <p:extLst>
      <p:ext uri="{BB962C8B-B14F-4D97-AF65-F5344CB8AC3E}">
        <p14:creationId xmlns:p14="http://schemas.microsoft.com/office/powerpoint/2010/main" val="17763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Avaliação de Investimentos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Valor Presente Líquido (VP</a:t>
            </a:r>
            <a:r>
              <a:rPr lang="pt-BR" i="1" dirty="0" smtClean="0"/>
              <a:t>L)</a:t>
            </a:r>
          </a:p>
          <a:p>
            <a:r>
              <a:rPr lang="pt-BR" i="1" dirty="0" err="1" smtClean="0"/>
              <a:t>Payback</a:t>
            </a:r>
            <a:endParaRPr lang="pt-BR" i="1" dirty="0" smtClean="0"/>
          </a:p>
          <a:p>
            <a:r>
              <a:rPr lang="pt-BR" dirty="0" smtClean="0"/>
              <a:t>Taxa Interna de Retorno (TIR)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869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97106"/>
              </p:ext>
            </p:extLst>
          </p:nvPr>
        </p:nvGraphicFramePr>
        <p:xfrm>
          <a:off x="2510866" y="2771775"/>
          <a:ext cx="4131820" cy="110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ção" r:id="rId3" imgW="1803240" imgH="444240" progId="Equation.3">
                  <p:embed/>
                </p:oleObj>
              </mc:Choice>
              <mc:Fallback>
                <p:oleObj name="Equação" r:id="rId3" imgW="1803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866" y="2771775"/>
                        <a:ext cx="4131820" cy="1104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9"/>
          <p:cNvSpPr txBox="1">
            <a:spLocks noChangeArrowheads="1"/>
          </p:cNvSpPr>
          <p:nvPr/>
        </p:nvSpPr>
        <p:spPr bwMode="auto">
          <a:xfrm>
            <a:off x="107505" y="1142716"/>
            <a:ext cx="8928992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A formulação da taxa interna de retorno é representada, supondo-se a atualização de todos os movimentos de caixa para o momento zero, da forma seguinte: 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107505" y="3924088"/>
            <a:ext cx="8928992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Times New Roman" pitchFamily="18" charset="0"/>
              </a:rPr>
              <a:t>Em que:</a:t>
            </a:r>
          </a:p>
          <a:p>
            <a:pPr>
              <a:lnSpc>
                <a:spcPct val="130000"/>
              </a:lnSpc>
              <a:defRPr/>
            </a:pPr>
            <a:r>
              <a:rPr lang="pt-BR" sz="2000" i="1" dirty="0">
                <a:latin typeface="Lucida Sans Unicode" pitchFamily="34" charset="0"/>
                <a:cs typeface="Times New Roman" pitchFamily="18" charset="0"/>
              </a:rPr>
              <a:t>I</a:t>
            </a:r>
            <a:r>
              <a:rPr lang="pt-BR" sz="2000" baseline="-30000" dirty="0">
                <a:latin typeface="Lucida Sans Unicode" pitchFamily="34" charset="0"/>
                <a:cs typeface="Times New Roman" pitchFamily="18" charset="0"/>
              </a:rPr>
              <a:t>0</a:t>
            </a:r>
            <a:r>
              <a:rPr lang="pt-BR" sz="2000" dirty="0">
                <a:latin typeface="Lucida Sans Unicode" pitchFamily="34" charset="0"/>
                <a:cs typeface="Times New Roman" pitchFamily="18" charset="0"/>
              </a:rPr>
              <a:t> = montante do investimento no momento zero (início do projeto);</a:t>
            </a:r>
          </a:p>
          <a:p>
            <a:pPr>
              <a:lnSpc>
                <a:spcPct val="130000"/>
              </a:lnSpc>
              <a:defRPr/>
            </a:pPr>
            <a:r>
              <a:rPr lang="pt-BR" sz="2000" i="1" dirty="0">
                <a:latin typeface="Lucida Sans Unicode" pitchFamily="34" charset="0"/>
                <a:cs typeface="Times New Roman" pitchFamily="18" charset="0"/>
              </a:rPr>
              <a:t>I</a:t>
            </a:r>
            <a:r>
              <a:rPr lang="pt-BR" sz="2000" i="1" baseline="-30000" dirty="0">
                <a:latin typeface="Lucida Sans Unicode" pitchFamily="34" charset="0"/>
                <a:cs typeface="Times New Roman" pitchFamily="18" charset="0"/>
              </a:rPr>
              <a:t>t</a:t>
            </a:r>
            <a:r>
              <a:rPr lang="pt-BR" sz="2000" dirty="0">
                <a:latin typeface="Lucida Sans Unicode" pitchFamily="34" charset="0"/>
                <a:cs typeface="Times New Roman" pitchFamily="18" charset="0"/>
              </a:rPr>
              <a:t> = montantes previstos de investimento em cada momento </a:t>
            </a:r>
            <a:r>
              <a:rPr lang="pt-BR" sz="2000" dirty="0" err="1">
                <a:latin typeface="Lucida Sans Unicode" pitchFamily="34" charset="0"/>
                <a:cs typeface="Times New Roman" pitchFamily="18" charset="0"/>
              </a:rPr>
              <a:t>subseqüente</a:t>
            </a:r>
            <a:r>
              <a:rPr lang="pt-BR" sz="2000" dirty="0">
                <a:latin typeface="Lucida Sans Unicode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ct val="130000"/>
              </a:lnSpc>
              <a:defRPr/>
            </a:pPr>
            <a:r>
              <a:rPr lang="pt-BR" sz="2000" dirty="0">
                <a:latin typeface="Lucida Sans Unicode" pitchFamily="34" charset="0"/>
                <a:cs typeface="Times New Roman" pitchFamily="18" charset="0"/>
              </a:rPr>
              <a:t>K = taxa de rentabilidade equivalente periódica (TIR);</a:t>
            </a:r>
          </a:p>
          <a:p>
            <a:pPr marL="450839" indent="-450839">
              <a:lnSpc>
                <a:spcPct val="130000"/>
              </a:lnSpc>
              <a:defRPr/>
            </a:pPr>
            <a:r>
              <a:rPr lang="pt-BR" sz="2000" i="1" dirty="0">
                <a:latin typeface="Lucida Sans Unicode" pitchFamily="34" charset="0"/>
                <a:cs typeface="Times New Roman" pitchFamily="18" charset="0"/>
              </a:rPr>
              <a:t>FC</a:t>
            </a:r>
            <a:r>
              <a:rPr lang="pt-BR" sz="2000" dirty="0">
                <a:latin typeface="Lucida Sans Unicode" pitchFamily="34" charset="0"/>
                <a:cs typeface="Times New Roman" pitchFamily="18" charset="0"/>
              </a:rPr>
              <a:t> = fluxos previstos de entradas de caixa em cada período de vida do projeto (benefícios de caixa). </a:t>
            </a:r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390650" y="309788"/>
            <a:ext cx="6373695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Taxa Interna de Retorno (TIR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6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476299" y="1143000"/>
            <a:ext cx="360992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Times New Roman" pitchFamily="18" charset="0"/>
              </a:rPr>
              <a:t>Exemplo ilustrativo</a:t>
            </a:r>
          </a:p>
        </p:txBody>
      </p:sp>
      <p:graphicFrame>
        <p:nvGraphicFramePr>
          <p:cNvPr id="3328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25509"/>
              </p:ext>
            </p:extLst>
          </p:nvPr>
        </p:nvGraphicFramePr>
        <p:xfrm>
          <a:off x="1613890" y="3759871"/>
          <a:ext cx="5908659" cy="101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ção" r:id="rId3" imgW="2806560" imgH="431640" progId="Equation.3">
                  <p:embed/>
                </p:oleObj>
              </mc:Choice>
              <mc:Fallback>
                <p:oleObj name="Equação" r:id="rId3" imgW="280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890" y="3759871"/>
                        <a:ext cx="5908659" cy="1012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Text Box 10"/>
          <p:cNvSpPr txBox="1">
            <a:spLocks noChangeArrowheads="1"/>
          </p:cNvSpPr>
          <p:nvPr/>
        </p:nvSpPr>
        <p:spPr bwMode="auto">
          <a:xfrm>
            <a:off x="548309" y="1836812"/>
            <a:ext cx="7824166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Investimento de $ 300 com benefícios de caixa de $ 100, $ 150, $ 180 e $ 120, respectivamente, nos próximos quatro anos 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548308" y="5567537"/>
            <a:ext cx="773844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Resolvendo-se com o auxílio de uma calculadora financeira, temos K = 28,04%</a:t>
            </a:r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487370" y="290738"/>
            <a:ext cx="6170730" cy="576063"/>
          </a:xfrm>
        </p:spPr>
        <p:txBody>
          <a:bodyPr>
            <a:normAutofit fontScale="90000"/>
          </a:bodyPr>
          <a:lstStyle/>
          <a:p>
            <a:r>
              <a:rPr lang="pt-BR" dirty="0"/>
              <a:t>Taxa Interna de Retorno (TIR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6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7"/>
          <p:cNvSpPr txBox="1">
            <a:spLocks noChangeArrowheads="1"/>
          </p:cNvSpPr>
          <p:nvPr/>
        </p:nvSpPr>
        <p:spPr bwMode="auto">
          <a:xfrm>
            <a:off x="488950" y="1318988"/>
            <a:ext cx="825817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693" indent="-26669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Se a taxa interna de retorno exceder (ou igualar) o percentual mínimo desejado pela empresa, considera-se o investimento como economicamente atraente, devendo ser aceito</a:t>
            </a:r>
          </a:p>
        </p:txBody>
      </p:sp>
      <p:sp>
        <p:nvSpPr>
          <p:cNvPr id="98308" name="Text Box 8"/>
          <p:cNvSpPr txBox="1">
            <a:spLocks noChangeArrowheads="1"/>
          </p:cNvSpPr>
          <p:nvPr/>
        </p:nvSpPr>
        <p:spPr bwMode="auto">
          <a:xfrm>
            <a:off x="504214" y="4631031"/>
            <a:ext cx="8167619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6693" indent="-26669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O projeto pode até ser lucrativo, mas, se produzir uma taxa de retorno inferior à desejada pela empresa, será inviável</a:t>
            </a: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401645" y="281213"/>
            <a:ext cx="6361230" cy="576063"/>
          </a:xfrm>
        </p:spPr>
        <p:txBody>
          <a:bodyPr>
            <a:normAutofit fontScale="90000"/>
          </a:bodyPr>
          <a:lstStyle/>
          <a:p>
            <a:r>
              <a:rPr lang="pt-BR" dirty="0"/>
              <a:t>Taxa Interna de Retorno (TIR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7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8"/>
          <p:cNvSpPr txBox="1">
            <a:spLocks noChangeArrowheads="1"/>
          </p:cNvSpPr>
          <p:nvPr/>
        </p:nvSpPr>
        <p:spPr bwMode="auto">
          <a:xfrm>
            <a:off x="228195" y="1417562"/>
            <a:ext cx="660948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Padrão de fluxo de caixa </a:t>
            </a:r>
            <a:r>
              <a:rPr lang="pt-BR" altLang="pt-BR" sz="2400" i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convencional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228195" y="5171928"/>
            <a:ext cx="8702445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558" indent="-182558"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Nessa situação, há somente uma inversão de sinais, a qual ocorre após o último fluxo de saída de caixa (período 2) e se passa de negativo (–) para positivo (+).</a:t>
            </a:r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172720" y="390561"/>
            <a:ext cx="8707120" cy="432047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TIR em projetos de investimento não convencionais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2" y="2185316"/>
            <a:ext cx="8819741" cy="3199484"/>
          </a:xfrm>
          <a:prstGeom prst="rect">
            <a:avLst/>
          </a:prstGeom>
        </p:spPr>
      </p:pic>
      <p:cxnSp>
        <p:nvCxnSpPr>
          <p:cNvPr id="23" name="Conector de seta reta 22"/>
          <p:cNvCxnSpPr/>
          <p:nvPr/>
        </p:nvCxnSpPr>
        <p:spPr>
          <a:xfrm>
            <a:off x="3789680" y="3117846"/>
            <a:ext cx="370050" cy="4697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8"/>
          <p:cNvSpPr txBox="1">
            <a:spLocks noChangeArrowheads="1"/>
          </p:cNvSpPr>
          <p:nvPr/>
        </p:nvSpPr>
        <p:spPr bwMode="auto">
          <a:xfrm>
            <a:off x="286048" y="1241164"/>
            <a:ext cx="7222191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Padrão de fluxo de caixa </a:t>
            </a:r>
            <a:r>
              <a:rPr lang="pt-BR" altLang="pt-BR" sz="2400" i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não convencional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100356" name="Text Box 9"/>
          <p:cNvSpPr txBox="1">
            <a:spLocks noChangeArrowheads="1"/>
          </p:cNvSpPr>
          <p:nvPr/>
        </p:nvSpPr>
        <p:spPr bwMode="auto">
          <a:xfrm>
            <a:off x="286048" y="5057761"/>
            <a:ext cx="8431232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2558" indent="-182558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Nessa situação, ocorrem diversas inversões de sinais, gerando fluxo de caixas negativos e positivos ao logo da duração do projeto  </a:t>
            </a:r>
          </a:p>
        </p:txBody>
      </p:sp>
      <p:sp>
        <p:nvSpPr>
          <p:cNvPr id="23" name="Título 1"/>
          <p:cNvSpPr>
            <a:spLocks noGrp="1"/>
          </p:cNvSpPr>
          <p:nvPr>
            <p:ph type="ctrTitle"/>
          </p:nvPr>
        </p:nvSpPr>
        <p:spPr>
          <a:xfrm>
            <a:off x="254000" y="385995"/>
            <a:ext cx="8656320" cy="432047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TIR em projetos de investimento não convencionais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" y="2017669"/>
            <a:ext cx="8995327" cy="3519531"/>
          </a:xfrm>
          <a:prstGeom prst="rect">
            <a:avLst/>
          </a:prstGeom>
        </p:spPr>
      </p:pic>
      <p:cxnSp>
        <p:nvCxnSpPr>
          <p:cNvPr id="24" name="Conector de seta reta 23"/>
          <p:cNvCxnSpPr/>
          <p:nvPr/>
        </p:nvCxnSpPr>
        <p:spPr>
          <a:xfrm>
            <a:off x="2997200" y="3117846"/>
            <a:ext cx="370050" cy="4697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4582160" y="3117846"/>
            <a:ext cx="370050" cy="4697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415280" y="3138166"/>
            <a:ext cx="370050" cy="4697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213360" y="2368116"/>
            <a:ext cx="875792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9075" indent="-269075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múltiplas taxas de retorno que igualam, em determinado momento, as entradas com as saídas de caixa</a:t>
            </a:r>
          </a:p>
          <a:p>
            <a:pPr marL="269075" indent="-269075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100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  <a:p>
            <a:pPr marL="269075" indent="-2690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uma única taxa interna de retorno</a:t>
            </a:r>
          </a:p>
          <a:p>
            <a:pPr marL="269075" indent="-269075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100" dirty="0">
              <a:solidFill>
                <a:schemeClr val="tx1"/>
              </a:solidFill>
              <a:latin typeface="Lucida Sans Unicode" pitchFamily="34" charset="0"/>
              <a:cs typeface="Times New Roman" pitchFamily="18" charset="0"/>
            </a:endParaRPr>
          </a:p>
          <a:p>
            <a:pPr marL="269075" indent="-2690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taxa interna de retorno indeterminada (não há solução)</a:t>
            </a:r>
            <a:endParaRPr lang="pt-BR" altLang="pt-BR" sz="28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284481" y="1175695"/>
            <a:ext cx="8575040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Nesses casos, mediante a aplicação do critério da TIR, poderão ser encontradas três respostas:</a:t>
            </a: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284480" y="318711"/>
            <a:ext cx="8575040" cy="576063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TIR em projetos de investimento não convencionais</a:t>
            </a:r>
          </a:p>
        </p:txBody>
      </p:sp>
    </p:spTree>
    <p:extLst>
      <p:ext uri="{BB962C8B-B14F-4D97-AF65-F5344CB8AC3E}">
        <p14:creationId xmlns:p14="http://schemas.microsoft.com/office/powerpoint/2010/main" val="26380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7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79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9"/>
          <p:cNvSpPr>
            <a:spLocks noChangeArrowheads="1"/>
          </p:cNvSpPr>
          <p:nvPr/>
        </p:nvSpPr>
        <p:spPr bwMode="auto">
          <a:xfrm>
            <a:off x="169075" y="951239"/>
            <a:ext cx="2548223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</a:t>
            </a:r>
            <a:r>
              <a:rPr lang="pt-BR" altLang="pt-BR" sz="2400" i="1" u="sng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Múltiplas TIR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Ex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389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19161"/>
              </p:ext>
            </p:extLst>
          </p:nvPr>
        </p:nvGraphicFramePr>
        <p:xfrm>
          <a:off x="320106" y="5589981"/>
          <a:ext cx="3126940" cy="846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ção" r:id="rId3" imgW="1892160" imgH="469800" progId="Equation.3">
                  <p:embed/>
                </p:oleObj>
              </mc:Choice>
              <mc:Fallback>
                <p:oleObj name="Equação" r:id="rId3" imgW="1892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06" y="5589981"/>
                        <a:ext cx="3126940" cy="846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12365"/>
              </p:ext>
            </p:extLst>
          </p:nvPr>
        </p:nvGraphicFramePr>
        <p:xfrm>
          <a:off x="360994" y="3552710"/>
          <a:ext cx="2271003" cy="796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ção" r:id="rId5" imgW="1346040" imgH="431640" progId="Equation.3">
                  <p:embed/>
                </p:oleObj>
              </mc:Choice>
              <mc:Fallback>
                <p:oleObj name="Equação" r:id="rId5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4" y="3552710"/>
                        <a:ext cx="2271003" cy="796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183571"/>
              </p:ext>
            </p:extLst>
          </p:nvPr>
        </p:nvGraphicFramePr>
        <p:xfrm>
          <a:off x="272358" y="4452505"/>
          <a:ext cx="2735082" cy="82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ção" r:id="rId7" imgW="1574640" imgH="431640" progId="Equation.3">
                  <p:embed/>
                </p:oleObj>
              </mc:Choice>
              <mc:Fallback>
                <p:oleObj name="Equação" r:id="rId7" imgW="1574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8" y="4452505"/>
                        <a:ext cx="2735082" cy="820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3905805" y="1574288"/>
            <a:ext cx="4955517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" algn="l"/>
                <a:tab pos="449263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  <a:tab pos="3962400" algn="l"/>
                <a:tab pos="4267200" algn="l"/>
                <a:tab pos="45720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90 (1 + 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) – 70 – 22 (1 + 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pt-BR" altLang="pt-BR" sz="24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= 0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90 + 90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– 70 – 22 (1 + 2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+ 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) = 0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90 + 90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– 70 – 22 </a:t>
            </a:r>
            <a:r>
              <a:rPr lang="pt-BR" altLang="pt-BR" dirty="0">
                <a:solidFill>
                  <a:schemeClr val="tx1"/>
                </a:solidFill>
              </a:rPr>
              <a:t>–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44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– 22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= 0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– 22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baseline="30000" dirty="0">
                <a:solidFill>
                  <a:schemeClr val="tx1"/>
                </a:solidFill>
                <a:cs typeface="Times New Roman" pitchFamily="18" charset="0"/>
              </a:rPr>
              <a:t>2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+ 46</a:t>
            </a:r>
            <a:r>
              <a:rPr lang="pt-BR" altLang="pt-BR" sz="2400" i="1" dirty="0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pt-BR" altLang="pt-BR" dirty="0">
                <a:solidFill>
                  <a:schemeClr val="tx1"/>
                </a:solidFill>
              </a:rPr>
              <a:t>–</a:t>
            </a:r>
            <a:r>
              <a:rPr lang="pt-BR" altLang="pt-BR" sz="2400" dirty="0">
                <a:solidFill>
                  <a:schemeClr val="tx1"/>
                </a:solidFill>
                <a:cs typeface="Times New Roman" pitchFamily="18" charset="0"/>
              </a:rPr>
              <a:t> 2 = 0</a:t>
            </a:r>
          </a:p>
        </p:txBody>
      </p:sp>
      <p:graphicFrame>
        <p:nvGraphicFramePr>
          <p:cNvPr id="33896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97992"/>
              </p:ext>
            </p:extLst>
          </p:nvPr>
        </p:nvGraphicFramePr>
        <p:xfrm>
          <a:off x="4759326" y="4018246"/>
          <a:ext cx="2110244" cy="75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ção" r:id="rId9" imgW="1320480" imgH="444240" progId="Equation.3">
                  <p:embed/>
                </p:oleObj>
              </mc:Choice>
              <mc:Fallback>
                <p:oleObj name="Equação" r:id="rId9" imgW="1320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6" y="4018246"/>
                        <a:ext cx="2110244" cy="756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92377"/>
              </p:ext>
            </p:extLst>
          </p:nvPr>
        </p:nvGraphicFramePr>
        <p:xfrm>
          <a:off x="3819526" y="5108460"/>
          <a:ext cx="4986428" cy="63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ção" r:id="rId11" imgW="3809880" imgH="431640" progId="Equation.3">
                  <p:embed/>
                </p:oleObj>
              </mc:Choice>
              <mc:Fallback>
                <p:oleObj name="Equação" r:id="rId11" imgW="380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5108460"/>
                        <a:ext cx="4986428" cy="631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7480"/>
              </p:ext>
            </p:extLst>
          </p:nvPr>
        </p:nvGraphicFramePr>
        <p:xfrm>
          <a:off x="3843578" y="5886891"/>
          <a:ext cx="5180305" cy="62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ção" r:id="rId13" imgW="3987720" imgH="431640" progId="Equation.3">
                  <p:embed/>
                </p:oleObj>
              </mc:Choice>
              <mc:Fallback>
                <p:oleObj name="Equação" r:id="rId13" imgW="3987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578" y="5886891"/>
                        <a:ext cx="5180305" cy="6264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67" name="Line 23"/>
          <p:cNvSpPr>
            <a:spLocks noChangeShapeType="1"/>
          </p:cNvSpPr>
          <p:nvPr/>
        </p:nvSpPr>
        <p:spPr bwMode="auto">
          <a:xfrm flipH="1">
            <a:off x="3654984" y="1642929"/>
            <a:ext cx="0" cy="4971232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84480" y="318711"/>
            <a:ext cx="8575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/>
              <a:t>TIR em projetos de investimento não convencionais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816" y="1642928"/>
            <a:ext cx="2715006" cy="19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8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8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7" grpId="0" build="p"/>
      <p:bldP spid="3389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26402281"/>
              </p:ext>
            </p:extLst>
          </p:nvPr>
        </p:nvGraphicFramePr>
        <p:xfrm>
          <a:off x="284480" y="1249680"/>
          <a:ext cx="8412480" cy="529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5796136" y="1484787"/>
            <a:ext cx="1998222" cy="1167775"/>
            <a:chOff x="672" y="2053"/>
            <a:chExt cx="1104" cy="84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672" y="2053"/>
              <a:ext cx="1104" cy="84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40000"/>
                </a:spcBef>
                <a:buFontTx/>
                <a:buNone/>
              </a:pPr>
              <a:r>
                <a:rPr lang="pt-BR" altLang="pt-BR" sz="900" dirty="0">
                  <a:solidFill>
                    <a:schemeClr val="tx1"/>
                  </a:solidFill>
                  <a:latin typeface="Lucida Sans Unicode" pitchFamily="34" charset="0"/>
                </a:rPr>
                <a:t>                         90  </a:t>
              </a:r>
            </a:p>
            <a:p>
              <a:pPr eaLnBrk="1" hangingPunct="1">
                <a:spcBef>
                  <a:spcPct val="40000"/>
                </a:spcBef>
                <a:buFontTx/>
                <a:buNone/>
              </a:pPr>
              <a:endParaRPr lang="pt-BR" altLang="pt-BR" sz="825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40000"/>
                </a:spcBef>
                <a:buFontTx/>
                <a:buNone/>
              </a:pPr>
              <a:r>
                <a:rPr lang="pt-BR" altLang="pt-BR" sz="900" dirty="0">
                  <a:solidFill>
                    <a:schemeClr val="tx1"/>
                  </a:solidFill>
                  <a:latin typeface="Lucida Sans Unicode" pitchFamily="34" charset="0"/>
                </a:rPr>
                <a:t>    0                                        2</a:t>
              </a:r>
            </a:p>
            <a:p>
              <a:pPr eaLnBrk="1" hangingPunct="1">
                <a:spcBef>
                  <a:spcPct val="40000"/>
                </a:spcBef>
                <a:buFontTx/>
                <a:buNone/>
              </a:pPr>
              <a:r>
                <a:rPr lang="pt-BR" altLang="pt-BR" sz="900" dirty="0">
                  <a:solidFill>
                    <a:schemeClr val="tx1"/>
                  </a:solidFill>
                  <a:latin typeface="Lucida Sans Unicode" pitchFamily="34" charset="0"/>
                </a:rPr>
                <a:t>                         1</a:t>
              </a:r>
            </a:p>
            <a:p>
              <a:pPr eaLnBrk="1" hangingPunct="1">
                <a:spcBef>
                  <a:spcPct val="40000"/>
                </a:spcBef>
                <a:buFontTx/>
                <a:buNone/>
              </a:pPr>
              <a:endParaRPr lang="pt-BR" altLang="pt-BR" sz="525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40000"/>
                </a:spcBef>
                <a:buFontTx/>
                <a:buAutoNum type="arabicPlain" startAt="22"/>
              </a:pPr>
              <a:r>
                <a:rPr lang="pt-BR" altLang="pt-BR" sz="900" dirty="0">
                  <a:solidFill>
                    <a:schemeClr val="tx1"/>
                  </a:solidFill>
                  <a:latin typeface="Lucida Sans Unicode" pitchFamily="34" charset="0"/>
                </a:rPr>
                <a:t>                               70</a:t>
              </a:r>
              <a:r>
                <a:rPr lang="pt-BR" altLang="pt-BR" sz="1200" dirty="0">
                  <a:solidFill>
                    <a:schemeClr val="tx1"/>
                  </a:solidFill>
                  <a:latin typeface="Lucida Sans Unicode" pitchFamily="34" charset="0"/>
                </a:rPr>
                <a:t> 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>
              <a:off x="797" y="2441"/>
              <a:ext cx="835" cy="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rot="10800000" flipV="1">
              <a:off x="796" y="2448"/>
              <a:ext cx="0" cy="22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V="1">
              <a:off x="1215" y="2221"/>
              <a:ext cx="0" cy="22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rot="10800000" flipV="1">
              <a:off x="1632" y="2448"/>
              <a:ext cx="0" cy="22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</p:grp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284480" y="318711"/>
            <a:ext cx="8575040" cy="576063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TIR em projetos de investimento não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6032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9"/>
          <p:cNvSpPr>
            <a:spLocks noChangeArrowheads="1"/>
          </p:cNvSpPr>
          <p:nvPr/>
        </p:nvSpPr>
        <p:spPr bwMode="auto">
          <a:xfrm>
            <a:off x="335280" y="1118483"/>
            <a:ext cx="820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</a:t>
            </a:r>
            <a:r>
              <a:rPr lang="pt-BR" altLang="pt-BR" sz="2400" i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Investimento não convencional com uma única TIR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Ex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399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02558"/>
              </p:ext>
            </p:extLst>
          </p:nvPr>
        </p:nvGraphicFramePr>
        <p:xfrm>
          <a:off x="2521830" y="4432673"/>
          <a:ext cx="4100340" cy="82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ção" r:id="rId3" imgW="2374560" imgH="431640" progId="Equation.3">
                  <p:embed/>
                </p:oleObj>
              </mc:Choice>
              <mc:Fallback>
                <p:oleObj name="Equação" r:id="rId3" imgW="237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1830" y="4432673"/>
                        <a:ext cx="4100340" cy="82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86" name="Rectangle 18"/>
          <p:cNvSpPr>
            <a:spLocks noChangeArrowheads="1"/>
          </p:cNvSpPr>
          <p:nvPr/>
        </p:nvSpPr>
        <p:spPr bwMode="auto">
          <a:xfrm>
            <a:off x="314960" y="5622732"/>
            <a:ext cx="84937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Resolvendo-se com o auxílio de uma calculadora financeira: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           TIR (r) = 16,89% a.a.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84480" y="318711"/>
            <a:ext cx="8575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/>
              <a:t>TIR em projetos de investimento não convencionais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60" y="2042453"/>
            <a:ext cx="4521319" cy="20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75798212"/>
              </p:ext>
            </p:extLst>
          </p:nvPr>
        </p:nvGraphicFramePr>
        <p:xfrm>
          <a:off x="182880" y="1127760"/>
          <a:ext cx="8676639" cy="55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76508" y="1844824"/>
            <a:ext cx="1889858" cy="1183072"/>
            <a:chOff x="1248" y="1824"/>
            <a:chExt cx="1875" cy="108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248" y="1824"/>
              <a:ext cx="1875" cy="10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             75                 400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750" dirty="0">
                  <a:solidFill>
                    <a:schemeClr val="tx1"/>
                  </a:solidFill>
                  <a:latin typeface="Lucida Sans Unicode" pitchFamily="34" charset="0"/>
                </a:rPr>
                <a:t/>
              </a:r>
              <a:br>
                <a:rPr lang="pt-BR" altLang="pt-BR" sz="750" dirty="0">
                  <a:solidFill>
                    <a:schemeClr val="tx1"/>
                  </a:solidFill>
                  <a:latin typeface="Lucida Sans Unicode" pitchFamily="34" charset="0"/>
                </a:rPr>
              </a:br>
              <a:endParaRPr lang="pt-BR" altLang="pt-BR" sz="750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0          1       2           3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pt-BR" altLang="pt-BR" sz="675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300                20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440" y="2267"/>
              <a:ext cx="129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rot="10800000" flipV="1">
              <a:off x="1440" y="2274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5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868" y="1986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736" y="1986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rot="10800000" flipV="1">
              <a:off x="2285" y="2274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350"/>
            </a:p>
          </p:txBody>
        </p:sp>
      </p:grpSp>
      <p:sp>
        <p:nvSpPr>
          <p:cNvPr id="19" name="Título 1"/>
          <p:cNvSpPr>
            <a:spLocks noGrp="1"/>
          </p:cNvSpPr>
          <p:nvPr>
            <p:ph type="ctrTitle"/>
          </p:nvPr>
        </p:nvSpPr>
        <p:spPr>
          <a:xfrm>
            <a:off x="284480" y="318711"/>
            <a:ext cx="8575040" cy="576063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TIR em projetos de investimento não convencionais</a:t>
            </a:r>
          </a:p>
        </p:txBody>
      </p:sp>
    </p:spTree>
    <p:extLst>
      <p:ext uri="{BB962C8B-B14F-4D97-AF65-F5344CB8AC3E}">
        <p14:creationId xmlns:p14="http://schemas.microsoft.com/office/powerpoint/2010/main" val="37087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2645" y="300263"/>
            <a:ext cx="58293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74757" name="Text Box 11"/>
          <p:cNvSpPr txBox="1">
            <a:spLocks noChangeArrowheads="1"/>
          </p:cNvSpPr>
          <p:nvPr/>
        </p:nvSpPr>
        <p:spPr bwMode="auto">
          <a:xfrm>
            <a:off x="737574" y="1134642"/>
            <a:ext cx="7650850" cy="100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171450" algn="l"/>
                <a:tab pos="361950" algn="l"/>
              </a:tabLst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1450" algn="l"/>
                <a:tab pos="361950" algn="l"/>
              </a:tabLs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1450" algn="l"/>
                <a:tab pos="3619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" algn="l"/>
                <a:tab pos="3619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9075" indent="-269075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decisões de investimento são voltadas a promover alterações no volume de capital destinado a produção de bens e serviços (ampliação do volume de atividade, reposição e modernização e ativos, arrendamentos, aquisições, entre outras)</a:t>
            </a: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737574" y="4873347"/>
            <a:ext cx="7650850" cy="6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9075" indent="-269075">
              <a:lnSpc>
                <a:spcPct val="125000"/>
              </a:lnSpc>
              <a:buFont typeface="Wingdings" pitchFamily="2" charset="2"/>
              <a:buChar char="§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investimento é atraente quando seu retorno for superior às taxas de remuneração do capital</a:t>
            </a: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2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9"/>
          <p:cNvSpPr>
            <a:spLocks noChangeArrowheads="1"/>
          </p:cNvSpPr>
          <p:nvPr/>
        </p:nvSpPr>
        <p:spPr bwMode="auto">
          <a:xfrm>
            <a:off x="284480" y="1206899"/>
            <a:ext cx="874776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400" i="1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Investimento não convencional com TIR indeterminada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 err="1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Ex</a:t>
            </a: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410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837923"/>
              </p:ext>
            </p:extLst>
          </p:nvPr>
        </p:nvGraphicFramePr>
        <p:xfrm>
          <a:off x="2722879" y="4489492"/>
          <a:ext cx="3887269" cy="9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ção" r:id="rId3" imgW="2006280" imgH="431640" progId="Equation.3">
                  <p:embed/>
                </p:oleObj>
              </mc:Choice>
              <mc:Fallback>
                <p:oleObj name="Equação" r:id="rId3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879" y="4489492"/>
                        <a:ext cx="3887269" cy="92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9" name="Rectangle 17"/>
          <p:cNvSpPr>
            <a:spLocks noChangeArrowheads="1"/>
          </p:cNvSpPr>
          <p:nvPr/>
        </p:nvSpPr>
        <p:spPr bwMode="auto">
          <a:xfrm>
            <a:off x="121920" y="5550718"/>
            <a:ext cx="8910320" cy="10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Resolvendo-se com o auxílio de uma calculadora financeira: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  <a:latin typeface="Lucida Sans Unicode" pitchFamily="34" charset="0"/>
                <a:cs typeface="Times New Roman" pitchFamily="18" charset="0"/>
              </a:rPr>
              <a:t>             TIR (r) = indeterminado. Não há solução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84480" y="318711"/>
            <a:ext cx="8575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/>
              <a:t>TIR em projetos de investimento não convencionais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78" y="2055073"/>
            <a:ext cx="5549589" cy="23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70716215"/>
              </p:ext>
            </p:extLst>
          </p:nvPr>
        </p:nvGraphicFramePr>
        <p:xfrm>
          <a:off x="190500" y="1123950"/>
          <a:ext cx="8458199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24"/>
          <p:cNvGrpSpPr>
            <a:grpSpLocks/>
          </p:cNvGrpSpPr>
          <p:nvPr/>
        </p:nvGrpSpPr>
        <p:grpSpPr bwMode="auto">
          <a:xfrm>
            <a:off x="5076240" y="2060471"/>
            <a:ext cx="2849305" cy="1137082"/>
            <a:chOff x="974" y="1300"/>
            <a:chExt cx="2379" cy="11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974" y="1300"/>
              <a:ext cx="2379" cy="11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100                1.000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pt-BR" altLang="pt-BR" sz="675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0            1          2           3 (períodos)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pt-BR" altLang="pt-BR" sz="1050" dirty="0">
                <a:solidFill>
                  <a:schemeClr val="tx1"/>
                </a:solidFill>
                <a:latin typeface="Lucida Sans Unicode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050" dirty="0">
                  <a:solidFill>
                    <a:schemeClr val="tx1"/>
                  </a:solidFill>
                  <a:latin typeface="Lucida Sans Unicode" pitchFamily="34" charset="0"/>
                </a:rPr>
                <a:t>            500                  500</a:t>
              </a: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1237" y="1912"/>
              <a:ext cx="129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rot="10800000" flipV="1">
              <a:off x="2544" y="1908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1244" y="1620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2112" y="1620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rot="10800000" flipV="1">
              <a:off x="1661" y="1908"/>
              <a:ext cx="0" cy="28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013"/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284480" y="318711"/>
            <a:ext cx="857504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smtClean="0"/>
              <a:t>TIR em projetos de investimento não convencionais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61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79370"/>
            <a:ext cx="7772400" cy="768084"/>
          </a:xfrm>
        </p:spPr>
        <p:txBody>
          <a:bodyPr/>
          <a:lstStyle/>
          <a:p>
            <a:pPr algn="ctr"/>
            <a:r>
              <a:rPr lang="pt-BR" dirty="0" smtClean="0"/>
              <a:t>TIR</a:t>
            </a:r>
            <a:endParaRPr lang="pt-BR" dirty="0"/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322595" y="805214"/>
            <a:ext cx="3128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Times New Roman" pitchFamily="18" charset="0"/>
              </a:rPr>
              <a:t>Regra de decisão</a:t>
            </a:r>
          </a:p>
        </p:txBody>
      </p:sp>
      <p:graphicFrame>
        <p:nvGraphicFramePr>
          <p:cNvPr id="39632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8626"/>
              </p:ext>
            </p:extLst>
          </p:nvPr>
        </p:nvGraphicFramePr>
        <p:xfrm>
          <a:off x="322594" y="1290320"/>
          <a:ext cx="8658846" cy="5486860"/>
        </p:xfrm>
        <a:graphic>
          <a:graphicData uri="http://schemas.openxmlformats.org/drawingml/2006/table">
            <a:tbl>
              <a:tblPr/>
              <a:tblGrid>
                <a:gridCol w="4025604"/>
                <a:gridCol w="1822915"/>
                <a:gridCol w="2810327"/>
              </a:tblGrid>
              <a:tr h="774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Fluxos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Nº de TIRs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Critério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Primeiro fluxo é negativo e todos os demais fluxos são positivos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Aceitar se TIR &gt;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Rejeitar se TIR &lt; 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Primeiro fluxo é positivo e todos os demais fluxos são negativos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Aceitar se TIR &lt;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Rejeitar se TIR &gt; 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Alternância dos sinais do fluxo de caixa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Pode haver mais de uma TIR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cs typeface="Times New Roman" pitchFamily="18" charset="0"/>
                        </a:rPr>
                        <a:t>Não há TIR válida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3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23528" y="1340768"/>
          <a:ext cx="4032448" cy="230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892"/>
                <a:gridCol w="2612556"/>
              </a:tblGrid>
              <a:tr h="479085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ANOS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FLUXO DE CAIXA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4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0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 R$ 600.000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4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R$ 200.000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4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R$ 100.000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4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R$ 250.000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034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R$ 300.000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4624"/>
            <a:ext cx="89289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[1,0 ponto] Considerando 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 investimento inicial de 600 mil reais, sendo as entradas apresentadas no quadro e uma capitalização anual de 5%, é possível avaliar o projeto.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Utilizando o método de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avaliá-lo, de quanto será o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simples e descontado, respectivamente (em anos e meses):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 3 anos e 4 meses	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meses, 3 anos e 5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4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6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 e 4 anos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4624"/>
            <a:ext cx="89289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[1,0 ponto] Considerando 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 investimento inicial de 600 mil reais, sendo as entradas apresentadas no quadro e uma capitalização anual de 5%, é possível avaliar o projeto.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Utilizando o método de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avaliá-lo, de quanto será o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simples e descontado, respectivamente (em anos e meses):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 3 anos e 4 meses	</a:t>
            </a:r>
            <a:endParaRPr kumimoji="0" lang="pt-B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meses, 3 anos e 5 meses</a:t>
            </a:r>
            <a:endParaRPr kumimoji="0" lang="pt-BR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4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6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 e 4 anos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79512" y="1124744"/>
          <a:ext cx="8856986" cy="264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466"/>
                <a:gridCol w="1949380"/>
                <a:gridCol w="1949380"/>
                <a:gridCol w="1949380"/>
                <a:gridCol w="1949380"/>
              </a:tblGrid>
              <a:tr h="64807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FLUXO DE CAIXA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Acumulado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Valor Descontado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Acumulado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R$ 200.000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400.000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190.476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</a:t>
                      </a:r>
                      <a:r>
                        <a:rPr lang="pt-BR" sz="2400" baseline="0" dirty="0" smtClean="0">
                          <a:effectLst/>
                        </a:rPr>
                        <a:t> </a:t>
                      </a:r>
                      <a:r>
                        <a:rPr lang="pt-BR" sz="2400" dirty="0" smtClean="0">
                          <a:effectLst/>
                        </a:rPr>
                        <a:t>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409.524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R$ 100.000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300.000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  90.703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318.821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R$ 250.000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  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215.959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102.861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R$ 300.000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 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250.000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246.811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 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173.949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4624"/>
            <a:ext cx="89289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r>
              <a:rPr lang="pt-B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[1,0 ponto] Considerando 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um investimento inicial de 600 mil reais, sendo as entradas apresentadas no quadro e uma capitalização anual de 5%, é possível avaliar o projeto.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Utilizando o método de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para avaliá-lo, de quanto será o </a:t>
            </a:r>
            <a:r>
              <a:rPr kumimoji="0" lang="pt-BR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payback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simples e descontado, respectivamente (em anos e meses):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 3 anos e 4 meses	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anos e 2 meses, 3 anos e 5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4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anos, 3 anos e 6 meses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28600" algn="l"/>
              </a:tabLst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anos e 4 anos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79512" y="1124744"/>
          <a:ext cx="8856986" cy="264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466"/>
                <a:gridCol w="1949380"/>
                <a:gridCol w="1949380"/>
                <a:gridCol w="1949380"/>
                <a:gridCol w="1949380"/>
              </a:tblGrid>
              <a:tr h="64807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FLUXO DE CAIXA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Acumulado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Valor Descontado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Times New Roman"/>
                          <a:ea typeface="Times New Roman"/>
                        </a:rPr>
                        <a:t>Acumulado</a:t>
                      </a:r>
                    </a:p>
                    <a:p>
                      <a:pPr marL="0" indent="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- R$ 600.000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R$ 200.000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400.000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190.476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</a:t>
                      </a:r>
                      <a:r>
                        <a:rPr lang="pt-BR" sz="2400" baseline="0" dirty="0" smtClean="0">
                          <a:effectLst/>
                        </a:rPr>
                        <a:t> </a:t>
                      </a:r>
                      <a:r>
                        <a:rPr lang="pt-BR" sz="2400" dirty="0" smtClean="0">
                          <a:effectLst/>
                        </a:rPr>
                        <a:t>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409.524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R$ 100.000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300.000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  90.703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318.821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R$ 250.000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  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215.959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-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102.861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9256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R$ 300.000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 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250.000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</a:t>
                      </a:r>
                      <a:r>
                        <a:rPr lang="pt-BR" sz="2400" dirty="0" smtClean="0">
                          <a:effectLst/>
                        </a:rPr>
                        <a:t>246.811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   R</a:t>
                      </a:r>
                      <a:r>
                        <a:rPr lang="pt-BR" sz="2400" dirty="0">
                          <a:effectLst/>
                        </a:rPr>
                        <a:t>$ </a:t>
                      </a:r>
                      <a:r>
                        <a:rPr lang="pt-BR" sz="2400" dirty="0" smtClean="0">
                          <a:effectLst/>
                        </a:rPr>
                        <a:t>173.949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2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188640"/>
            <a:ext cx="9036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 startAt="10"/>
            </a:pPr>
            <a:r>
              <a:rPr lang="pt-BR" sz="2600" dirty="0"/>
              <a:t>Um investimento produz um retorno líquido anual de R$ 12 mil nos primeiros 2 anos, R$ 15 mil no terceiro ano e possui TIR de 6%. Sabe-se que a taxa de desconto é de 4,5% a.a. Pergunta-se: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pt-BR" sz="2600" dirty="0"/>
              <a:t>[1,0 ponto] Qual o valor do investimento inicial (em R</a:t>
            </a:r>
            <a:r>
              <a:rPr lang="pt-BR" sz="2600" dirty="0" smtClean="0"/>
              <a:t>$)?</a:t>
            </a:r>
          </a:p>
          <a:p>
            <a:pPr lvl="1" indent="-9525"/>
            <a:r>
              <a:rPr lang="pt-BR" sz="2600" dirty="0" smtClean="0">
                <a:solidFill>
                  <a:srgbClr val="FF0000"/>
                </a:solidFill>
              </a:rPr>
              <a:t>	TIR = 6%, então (em R$ mil):</a:t>
            </a:r>
          </a:p>
          <a:p>
            <a:pPr lvl="1" indent="-9525"/>
            <a:r>
              <a:rPr lang="pt-BR" sz="2600" dirty="0">
                <a:solidFill>
                  <a:srgbClr val="FF0000"/>
                </a:solidFill>
              </a:rPr>
              <a:t>	</a:t>
            </a:r>
            <a:r>
              <a:rPr lang="pt-BR" sz="2600" dirty="0" smtClean="0">
                <a:solidFill>
                  <a:srgbClr val="FF0000"/>
                </a:solidFill>
              </a:rPr>
              <a:t>0 = VPL = -Investimento + 12/1,06 + 12/1,06² + 15/1,06³</a:t>
            </a:r>
            <a:endParaRPr lang="pt-BR" sz="2600" dirty="0">
              <a:solidFill>
                <a:srgbClr val="FF0000"/>
              </a:solidFill>
            </a:endParaRPr>
          </a:p>
          <a:p>
            <a:pPr lvl="1"/>
            <a:r>
              <a:rPr lang="pt-BR" sz="2600" dirty="0" smtClean="0">
                <a:solidFill>
                  <a:srgbClr val="FF0000"/>
                </a:solidFill>
              </a:rPr>
              <a:t>Investimento = 11,32075 + 10,67996 + 12,59429</a:t>
            </a:r>
          </a:p>
          <a:p>
            <a:pPr lvl="1"/>
            <a:r>
              <a:rPr lang="pt-BR" sz="2600" dirty="0" smtClean="0">
                <a:solidFill>
                  <a:srgbClr val="FF0000"/>
                </a:solidFill>
              </a:rPr>
              <a:t>Investimento = 34,595 </a:t>
            </a:r>
          </a:p>
          <a:p>
            <a:pPr marL="971550" lvl="1" indent="-514350">
              <a:buFont typeface="+mj-lt"/>
              <a:buAutoNum type="alphaLcParenR"/>
            </a:pPr>
            <a:endParaRPr lang="pt-BR" sz="2600" dirty="0"/>
          </a:p>
          <a:p>
            <a:pPr marL="971550" lvl="1" indent="-514350">
              <a:buFont typeface="+mj-lt"/>
              <a:buAutoNum type="alphaLcParenR" startAt="2"/>
            </a:pPr>
            <a:r>
              <a:rPr lang="pt-BR" sz="2600" dirty="0"/>
              <a:t>[1,0 ponto] Qual o valor do VPL</a:t>
            </a:r>
            <a:r>
              <a:rPr lang="pt-BR" sz="2600" dirty="0" smtClean="0"/>
              <a:t>?</a:t>
            </a:r>
          </a:p>
          <a:p>
            <a:pPr lvl="1" indent="-9525"/>
            <a:r>
              <a:rPr lang="pt-BR" sz="2600" dirty="0" smtClean="0">
                <a:solidFill>
                  <a:srgbClr val="FF0000"/>
                </a:solidFill>
              </a:rPr>
              <a:t>Em R$ mil	</a:t>
            </a:r>
          </a:p>
          <a:p>
            <a:pPr lvl="1" indent="-9525"/>
            <a:r>
              <a:rPr lang="pt-BR" sz="2600" dirty="0" smtClean="0">
                <a:solidFill>
                  <a:srgbClr val="FF0000"/>
                </a:solidFill>
              </a:rPr>
              <a:t>VPL = -34.595 + 12.000/1,045 + 12.000/1,045² + 15.000/1,045³</a:t>
            </a:r>
          </a:p>
          <a:p>
            <a:pPr lvl="1"/>
            <a:r>
              <a:rPr lang="pt-BR" sz="2600" dirty="0" smtClean="0">
                <a:solidFill>
                  <a:srgbClr val="FF0000"/>
                </a:solidFill>
              </a:rPr>
              <a:t>VPL = 1.021,46</a:t>
            </a:r>
          </a:p>
          <a:p>
            <a:pPr marL="971550" lvl="1" indent="-514350">
              <a:buFont typeface="+mj-lt"/>
              <a:buAutoNum type="alphaLcParenR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031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13025"/>
            <a:ext cx="7772400" cy="768084"/>
          </a:xfrm>
        </p:spPr>
        <p:txBody>
          <a:bodyPr/>
          <a:lstStyle/>
          <a:p>
            <a:pPr algn="ctr"/>
            <a:r>
              <a:rPr lang="pt-BR" dirty="0" smtClean="0"/>
              <a:t>Juros Antecipados</a:t>
            </a:r>
            <a:endParaRPr lang="pt-BR" dirty="0"/>
          </a:p>
        </p:txBody>
      </p:sp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655676" y="1094353"/>
            <a:ext cx="58293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JUROS “FLAT”</a:t>
            </a:r>
            <a:b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</a:b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 (PAGOS ANTECIPADAMENTE)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1657350" y="6027019"/>
            <a:ext cx="58293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b="1" dirty="0">
                <a:solidFill>
                  <a:schemeClr val="tx1"/>
                </a:solidFill>
                <a:latin typeface="Lucida Sans Unicode" pitchFamily="34" charset="0"/>
              </a:rPr>
              <a:t>Resposta: 25% de juros efetivos</a:t>
            </a:r>
            <a:endParaRPr lang="pt-BR" altLang="pt-BR" sz="2400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363233" y="2017402"/>
            <a:ext cx="8447391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Cálculo da taxa efetiva de juros de um empréstimo de R$ 125,00 com taxa de juros “flat” de 20%:</a:t>
            </a:r>
          </a:p>
          <a:p>
            <a:pPr eaLnBrk="1" hangingPunct="1">
              <a:buFontTx/>
              <a:buNone/>
            </a:pPr>
            <a:endParaRPr lang="pt-BR" altLang="pt-BR" sz="1050" dirty="0">
              <a:solidFill>
                <a:schemeClr val="tx1"/>
              </a:solidFill>
              <a:latin typeface="Lucida Sans Unicode" pitchFamily="34" charset="0"/>
            </a:endParaRPr>
          </a:p>
          <a:p>
            <a:pPr eaLnBrk="1" hangingPunct="1"/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</a:rPr>
              <a:t>Juros cobrados:</a:t>
            </a:r>
            <a:endParaRPr lang="pt-BR" altLang="pt-BR" sz="2400" dirty="0">
              <a:solidFill>
                <a:schemeClr val="tx1"/>
              </a:solidFill>
              <a:latin typeface="Lucida Sans Unicode" pitchFamily="34" charset="0"/>
              <a:sym typeface="Symbol" pitchFamily="18" charset="2"/>
            </a:endParaRPr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4257675" y="3040186"/>
            <a:ext cx="451994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Lucida Sans Unicode" pitchFamily="34" charset="0"/>
              </a:rPr>
              <a:t>R$ 125,00 x 20% = R$ 25,00</a:t>
            </a:r>
            <a:endParaRPr lang="pt-BR" altLang="pt-BR" sz="2400" dirty="0">
              <a:solidFill>
                <a:srgbClr val="0070C0"/>
              </a:solidFill>
              <a:latin typeface="Lucida Sans Unicode" pitchFamily="34" charset="0"/>
              <a:sym typeface="Symbol" pitchFamily="18" charset="2"/>
            </a:endParaRPr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363234" y="3689412"/>
            <a:ext cx="411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sym typeface="Symbol" pitchFamily="18" charset="2"/>
              </a:rPr>
              <a:t>Valor líquido recebido:</a:t>
            </a: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3075291" y="3981823"/>
            <a:ext cx="5792484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Lucida Sans Unicode" pitchFamily="34" charset="0"/>
                <a:sym typeface="Symbol" pitchFamily="18" charset="2"/>
              </a:rPr>
              <a:t>R$ 125,00  –  R$ 25,00  =  R$ 100,00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363233" y="4680384"/>
            <a:ext cx="750145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pt-BR" altLang="pt-BR" sz="2400" dirty="0">
                <a:solidFill>
                  <a:schemeClr val="tx1"/>
                </a:solidFill>
                <a:latin typeface="Lucida Sans Unicode" pitchFamily="34" charset="0"/>
                <a:sym typeface="Symbol" pitchFamily="18" charset="2"/>
              </a:rPr>
              <a:t>Percentual de juros pagos em relação ao valor liberado:</a:t>
            </a:r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4191335" y="5053942"/>
            <a:ext cx="4590714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Lucida Sans Unicode" pitchFamily="34" charset="0"/>
                <a:sym typeface="Symbol" pitchFamily="18" charset="2"/>
              </a:rPr>
              <a:t>R$ 25,00  R$ 100,00 = 25%</a:t>
            </a:r>
          </a:p>
        </p:txBody>
      </p:sp>
    </p:spTree>
    <p:extLst>
      <p:ext uri="{BB962C8B-B14F-4D97-AF65-F5344CB8AC3E}">
        <p14:creationId xmlns:p14="http://schemas.microsoft.com/office/powerpoint/2010/main" val="31845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8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8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88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8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8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88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7" grpId="0" autoUpdateAnimBg="0"/>
      <p:bldP spid="688138" grpId="0" build="p" autoUpdateAnimBg="0"/>
      <p:bldP spid="688139" grpId="0" build="p" autoUpdateAnimBg="0"/>
      <p:bldP spid="688140" grpId="0" build="p" autoUpdateAnimBg="0"/>
      <p:bldP spid="688141" grpId="0" build="p" autoUpdateAnimBg="0"/>
      <p:bldP spid="688142" grpId="0" build="p" autoUpdateAnimBg="0"/>
      <p:bldP spid="6881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426764" y="1223181"/>
            <a:ext cx="82981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avaliação e seleção de alternativas de investimento envolve: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  <a:buFontTx/>
              <a:buAutoNum type="alphaLcParenR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Dimensionamento dos fluxos de caixa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  <a:buFontTx/>
              <a:buAutoNum type="alphaLcParenR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dos fluxos de caixa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  <a:buFontTx/>
              <a:buAutoNum type="alphaLcParenR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das taxas de retorno exigidas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1800"/>
              </a:spcAft>
              <a:buFontTx/>
              <a:buAutoNum type="alphaLcParenR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do risco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649295" y="300263"/>
            <a:ext cx="58293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0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22550"/>
            <a:ext cx="7772400" cy="76808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Relevância dos Fluxos de Caixa nas Decisões de Investimento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22609" y="1371600"/>
            <a:ext cx="8878031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0266" indent="-270266">
              <a:lnSpc>
                <a:spcPct val="125000"/>
              </a:lnSpc>
              <a:buFont typeface="Wingdings" pitchFamily="2" charset="2"/>
              <a:buChar char="§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meio dos resultados de caixa, a empresa assume efetiva capacidade de pagamento e reaplicação dos benefícios gerados na decisão de investimentos </a:t>
            </a:r>
          </a:p>
        </p:txBody>
      </p:sp>
      <p:sp>
        <p:nvSpPr>
          <p:cNvPr id="78854" name="Text Box 9"/>
          <p:cNvSpPr txBox="1">
            <a:spLocks noChangeArrowheads="1"/>
          </p:cNvSpPr>
          <p:nvPr/>
        </p:nvSpPr>
        <p:spPr bwMode="auto">
          <a:xfrm>
            <a:off x="114300" y="3522933"/>
            <a:ext cx="888634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70266" indent="-270266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fundamental o conhecimento dos benefícios futuros esperados e de sua distribuição ao longo da vida prevista do projeto </a:t>
            </a: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83207" y="5176149"/>
            <a:ext cx="891743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70266" indent="-270266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fluxo de caixa não coincide normalmente com o resultado contábil da empresa, apurado pelo regime de competência </a:t>
            </a:r>
          </a:p>
        </p:txBody>
      </p:sp>
    </p:spTree>
    <p:extLst>
      <p:ext uri="{BB962C8B-B14F-4D97-AF65-F5344CB8AC3E}">
        <p14:creationId xmlns:p14="http://schemas.microsoft.com/office/powerpoint/2010/main" val="22316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1715693" y="2607563"/>
            <a:ext cx="56602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Métodos de Avaliação Econômica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3142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037" y="300263"/>
            <a:ext cx="8256813" cy="576063"/>
          </a:xfrm>
        </p:spPr>
        <p:txBody>
          <a:bodyPr>
            <a:normAutofit fontScale="90000"/>
          </a:bodyPr>
          <a:lstStyle/>
          <a:p>
            <a:r>
              <a:rPr lang="pt-BR" dirty="0"/>
              <a:t>Métodos de Análise de </a:t>
            </a:r>
            <a:r>
              <a:rPr lang="pt-BR" dirty="0" smtClean="0"/>
              <a:t>Investimentos</a:t>
            </a:r>
            <a:endParaRPr lang="pt-BR" dirty="0"/>
          </a:p>
        </p:txBody>
      </p:sp>
      <p:sp>
        <p:nvSpPr>
          <p:cNvPr id="321545" name="Text Box 9"/>
          <p:cNvSpPr txBox="1">
            <a:spLocks noChangeArrowheads="1"/>
          </p:cNvSpPr>
          <p:nvPr/>
        </p:nvSpPr>
        <p:spPr bwMode="auto">
          <a:xfrm>
            <a:off x="155122" y="4772493"/>
            <a:ext cx="871945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avaliação de um ativo é estabelecida pelos benefícios futuros esperados de caixa trazidos a valor presente mediante uma taxa de desconto que reflete o risco de decisão </a:t>
            </a:r>
          </a:p>
        </p:txBody>
      </p:sp>
      <p:sp>
        <p:nvSpPr>
          <p:cNvPr id="83973" name="Text Box 10"/>
          <p:cNvSpPr txBox="1">
            <a:spLocks noChangeArrowheads="1"/>
          </p:cNvSpPr>
          <p:nvPr/>
        </p:nvSpPr>
        <p:spPr bwMode="auto">
          <a:xfrm>
            <a:off x="334737" y="1163851"/>
            <a:ext cx="853984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métodos quantitativos de análise econômica de investimentos podem ser classificados em dois grandes grupos:</a:t>
            </a:r>
          </a:p>
          <a:p>
            <a:pPr marL="272648" indent="-272648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não levam em conta o valor do dinheiro no tempo e </a:t>
            </a:r>
          </a:p>
          <a:p>
            <a:pPr marL="272648" indent="-272648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alt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consideram essa variação por meio do critério do fluxo de caixa descontado. </a:t>
            </a:r>
          </a:p>
        </p:txBody>
      </p:sp>
    </p:spTree>
    <p:extLst>
      <p:ext uri="{BB962C8B-B14F-4D97-AF65-F5344CB8AC3E}">
        <p14:creationId xmlns:p14="http://schemas.microsoft.com/office/powerpoint/2010/main" val="21367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8" name="Rectangle 8"/>
          <p:cNvSpPr>
            <a:spLocks noChangeArrowheads="1"/>
          </p:cNvSpPr>
          <p:nvPr/>
        </p:nvSpPr>
        <p:spPr bwMode="auto">
          <a:xfrm>
            <a:off x="171450" y="4340443"/>
            <a:ext cx="88963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que:</a:t>
            </a:r>
            <a:endParaRPr lang="pt-BR" sz="2200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endParaRPr lang="pt-BR" sz="2200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094" indent="-469094" eaLnBrk="0" hangingPunct="0"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pt-BR" sz="2200" i="1" baseline="-30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 = fluxo (benefício) de caixa de cada período</a:t>
            </a:r>
          </a:p>
          <a:p>
            <a:pPr marL="895350" indent="-895350" eaLnBrk="0" hangingPunct="0">
              <a:tabLst>
                <a:tab pos="227013" algn="l"/>
                <a:tab pos="336550" algn="l"/>
                <a:tab pos="684213" algn="l"/>
                <a:tab pos="895350" algn="l"/>
                <a:tab pos="912813" algn="l"/>
                <a:tab pos="1141413" algn="l"/>
                <a:tab pos="1370013" algn="l"/>
                <a:tab pos="1598613" algn="l"/>
                <a:tab pos="1827213" algn="l"/>
                <a:tab pos="2055813" algn="l"/>
                <a:tab pos="2284413" algn="l"/>
                <a:tab pos="2513013" algn="l"/>
                <a:tab pos="2741613" algn="l"/>
                <a:tab pos="2970213" algn="l"/>
                <a:tab pos="3198813" algn="l"/>
                <a:tab pos="3427413" algn="l"/>
              </a:tabLst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 = taxa de desconto do projeto, representada pela rentabilidade mínima requerida</a:t>
            </a:r>
          </a:p>
          <a:p>
            <a:pPr marL="469094" indent="-469094" eaLnBrk="0" hangingPunct="0"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200" baseline="-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 = investimento processado no momento zero</a:t>
            </a:r>
          </a:p>
          <a:p>
            <a:pPr marL="469094" indent="-469094" eaLnBrk="0" hangingPunct="0">
              <a:tabLst>
                <a:tab pos="228594" algn="l"/>
                <a:tab pos="336938" algn="l"/>
                <a:tab pos="457189" algn="l"/>
                <a:tab pos="685783" algn="l"/>
                <a:tab pos="914378" algn="l"/>
                <a:tab pos="1142972" algn="l"/>
                <a:tab pos="1371566" algn="l"/>
                <a:tab pos="1600160" algn="l"/>
                <a:tab pos="1828754" algn="l"/>
                <a:tab pos="2057348" algn="l"/>
                <a:tab pos="2285943" algn="l"/>
                <a:tab pos="2514537" algn="l"/>
                <a:tab pos="2743132" algn="l"/>
                <a:tab pos="2971726" algn="l"/>
                <a:tab pos="3200320" algn="l"/>
                <a:tab pos="3428915" algn="l"/>
              </a:tabLst>
              <a:defRPr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200" i="1" baseline="-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 = valor do investimento previsto em cada período subsequente </a:t>
            </a:r>
          </a:p>
        </p:txBody>
      </p:sp>
      <p:graphicFrame>
        <p:nvGraphicFramePr>
          <p:cNvPr id="1065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505263"/>
              </p:ext>
            </p:extLst>
          </p:nvPr>
        </p:nvGraphicFramePr>
        <p:xfrm>
          <a:off x="2183566" y="3095625"/>
          <a:ext cx="4769685" cy="100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ção" r:id="rId3" imgW="2463480" imgH="482400" progId="Equation.3">
                  <p:embed/>
                </p:oleObj>
              </mc:Choice>
              <mc:Fallback>
                <p:oleObj name="Equação" r:id="rId3" imgW="2463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566" y="3095625"/>
                        <a:ext cx="4769685" cy="100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Rectangle 10"/>
          <p:cNvSpPr>
            <a:spLocks noChangeArrowheads="1"/>
          </p:cNvSpPr>
          <p:nvPr/>
        </p:nvSpPr>
        <p:spPr bwMode="auto">
          <a:xfrm>
            <a:off x="314325" y="1137890"/>
            <a:ext cx="85119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VPL é obtido pela diferença entre o valor presente dos benefícios líquidos de caixa, previstos para cada período do horizonte de duração do projeto, e o valor presente do investimento (desembolso de caixa): 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182569" y="309788"/>
            <a:ext cx="6789855" cy="576063"/>
          </a:xfrm>
        </p:spPr>
        <p:txBody>
          <a:bodyPr>
            <a:normAutofit fontScale="90000"/>
          </a:bodyPr>
          <a:lstStyle/>
          <a:p>
            <a:r>
              <a:rPr lang="pt-BR" dirty="0"/>
              <a:t>Valor Presente Líquido (VPL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133350" y="1038251"/>
            <a:ext cx="8915400" cy="34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Exemplo ilustrativo:</a:t>
            </a:r>
          </a:p>
          <a:p>
            <a:pPr>
              <a:lnSpc>
                <a:spcPct val="130000"/>
              </a:lnSpc>
              <a:defRPr/>
            </a:pPr>
            <a:endParaRPr lang="pt-BR" sz="2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Supondo que uma empresa esteja avaliando um investimento no valor de $ 30.000,00, do qual se esperam benefícios anuais de caixa de $ 10.000, $ 15.000,00, $ 20.000,00 e $ 10.000,00 nos próximos quatro anos e tenha definido uma taxa de retorno de 20%, temos:</a:t>
            </a:r>
          </a:p>
        </p:txBody>
      </p:sp>
      <p:graphicFrame>
        <p:nvGraphicFramePr>
          <p:cNvPr id="3491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47431"/>
              </p:ext>
            </p:extLst>
          </p:nvPr>
        </p:nvGraphicFramePr>
        <p:xfrm>
          <a:off x="584929" y="4581525"/>
          <a:ext cx="8495400" cy="85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ção" r:id="rId3" imgW="4609800" imgH="482400" progId="Equation.3">
                  <p:embed/>
                </p:oleObj>
              </mc:Choice>
              <mc:Fallback>
                <p:oleObj name="Equação" r:id="rId3" imgW="460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29" y="4581525"/>
                        <a:ext cx="8495400" cy="85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193835"/>
              </p:ext>
            </p:extLst>
          </p:nvPr>
        </p:nvGraphicFramePr>
        <p:xfrm>
          <a:off x="578224" y="5635124"/>
          <a:ext cx="8159030" cy="41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ção" r:id="rId5" imgW="4292280" imgH="215640" progId="Equation.3">
                  <p:embed/>
                </p:oleObj>
              </mc:Choice>
              <mc:Fallback>
                <p:oleObj name="Equação" r:id="rId5" imgW="429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24" y="5635124"/>
                        <a:ext cx="8159030" cy="4195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48128"/>
              </p:ext>
            </p:extLst>
          </p:nvPr>
        </p:nvGraphicFramePr>
        <p:xfrm>
          <a:off x="578224" y="6396876"/>
          <a:ext cx="2166580" cy="365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ção" r:id="rId7" imgW="1066680" imgH="190440" progId="Equation.3">
                  <p:embed/>
                </p:oleObj>
              </mc:Choice>
              <mc:Fallback>
                <p:oleObj name="Equação" r:id="rId7" imgW="10666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24" y="6396876"/>
                        <a:ext cx="2166580" cy="3657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381125" y="300263"/>
            <a:ext cx="638322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Valor Presente Líquido (VPL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1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2341</Words>
  <Application>Microsoft Office PowerPoint</Application>
  <PresentationFormat>Apresentação na tela (4:3)</PresentationFormat>
  <Paragraphs>437</Paragraphs>
  <Slides>37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Lucida Sans Unicode</vt:lpstr>
      <vt:lpstr>Monotype Corsiva</vt:lpstr>
      <vt:lpstr>Symbol</vt:lpstr>
      <vt:lpstr>Times New Roman</vt:lpstr>
      <vt:lpstr>Wingdings</vt:lpstr>
      <vt:lpstr>Tema do Office</vt:lpstr>
      <vt:lpstr>Equação</vt:lpstr>
      <vt:lpstr>LES0187 - Finanças Aplicadas ao Agronegócio </vt:lpstr>
      <vt:lpstr>Avaliação de Investimentos</vt:lpstr>
      <vt:lpstr>Introdução</vt:lpstr>
      <vt:lpstr>Introdução</vt:lpstr>
      <vt:lpstr>Relevância dos Fluxos de Caixa nas Decisões de Investimento</vt:lpstr>
      <vt:lpstr>Apresentação do PowerPoint</vt:lpstr>
      <vt:lpstr>Métodos de Análise de Investimentos</vt:lpstr>
      <vt:lpstr>Valor Presente Líquido (VPL)</vt:lpstr>
      <vt:lpstr>Valor Presente Líquido (VPL)</vt:lpstr>
      <vt:lpstr>Valor Presente Líquido (VPL)</vt:lpstr>
      <vt:lpstr>Períodos de Payback</vt:lpstr>
      <vt:lpstr>Períodos de Payback</vt:lpstr>
      <vt:lpstr>Restrições do método de payback</vt:lpstr>
      <vt:lpstr>Restrições do método de payback</vt:lpstr>
      <vt:lpstr>Payback descontado</vt:lpstr>
      <vt:lpstr>Payback descontado</vt:lpstr>
      <vt:lpstr>Payback</vt:lpstr>
      <vt:lpstr>Payback</vt:lpstr>
      <vt:lpstr>Taxa Interna de Retorno (TIR)</vt:lpstr>
      <vt:lpstr>Taxa Interna de Retorno (TIR)</vt:lpstr>
      <vt:lpstr>Taxa Interna de Retorno (TIR)</vt:lpstr>
      <vt:lpstr>Taxa Interna de Retorno (TIR)</vt:lpstr>
      <vt:lpstr>TIR em projetos de investimento não convencionais</vt:lpstr>
      <vt:lpstr>TIR em projetos de investimento não convencionais</vt:lpstr>
      <vt:lpstr>TIR em projetos de investimento não convencionais</vt:lpstr>
      <vt:lpstr>Apresentação do PowerPoint</vt:lpstr>
      <vt:lpstr>TIR em projetos de investimento não convencionais</vt:lpstr>
      <vt:lpstr>Apresentação do PowerPoint</vt:lpstr>
      <vt:lpstr>TIR em projetos de investimento não convencionais</vt:lpstr>
      <vt:lpstr>Apresentação do PowerPoint</vt:lpstr>
      <vt:lpstr>Apresentação do PowerPoint</vt:lpstr>
      <vt:lpstr>TIR</vt:lpstr>
      <vt:lpstr>Apresentação do PowerPoint</vt:lpstr>
      <vt:lpstr>Apresentação do PowerPoint</vt:lpstr>
      <vt:lpstr>Apresentação do PowerPoint</vt:lpstr>
      <vt:lpstr>Apresentação do PowerPoint</vt:lpstr>
      <vt:lpstr>Juros Antecipados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Kitovsk</dc:creator>
  <cp:lastModifiedBy>USP</cp:lastModifiedBy>
  <cp:revision>31</cp:revision>
  <dcterms:created xsi:type="dcterms:W3CDTF">2017-10-17T18:02:09Z</dcterms:created>
  <dcterms:modified xsi:type="dcterms:W3CDTF">2018-08-18T21:23:56Z</dcterms:modified>
</cp:coreProperties>
</file>